
<file path=[Content_Types].xml><?xml version="1.0" encoding="utf-8"?>
<Types xmlns="http://schemas.openxmlformats.org/package/2006/content-types">
  <Default Extension="png" ContentType="image/png"/>
  <Default Extension="mp3" ContentType="audio/mpe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2"/>
  </p:sldMasterIdLst>
  <p:notesMasterIdLst>
    <p:notesMasterId r:id="rId17"/>
  </p:notesMasterIdLst>
  <p:sldIdLst>
    <p:sldId id="291" r:id="rId3"/>
    <p:sldId id="298" r:id="rId4"/>
    <p:sldId id="365" r:id="rId5"/>
    <p:sldId id="332" r:id="rId6"/>
    <p:sldId id="305" r:id="rId7"/>
    <p:sldId id="344" r:id="rId8"/>
    <p:sldId id="272" r:id="rId9"/>
    <p:sldId id="308" r:id="rId10"/>
    <p:sldId id="306" r:id="rId11"/>
    <p:sldId id="269" r:id="rId12"/>
    <p:sldId id="375" r:id="rId13"/>
    <p:sldId id="376" r:id="rId14"/>
    <p:sldId id="276" r:id="rId15"/>
    <p:sldId id="377" r:id="rId16"/>
  </p:sldIdLst>
  <p:sldSz cx="12192000" cy="6858000"/>
  <p:notesSz cx="6858000" cy="9144000"/>
  <p:custDataLst>
    <p:tags r:id="rId18"/>
  </p:custDataLst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2C1E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  <p:ext uri="{1BD7E111-0CB8-44D6-8891-C1BB2F81B7CC}">
      <p1710:readonlyRecommended xmlns="" xmlns:p1710="http://schemas.microsoft.com/office/powerpoint/2017/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980"/>
    <p:restoredTop sz="96314" autoAdjust="0"/>
  </p:normalViewPr>
  <p:slideViewPr>
    <p:cSldViewPr snapToGrid="0" showGuides="1">
      <p:cViewPr varScale="1">
        <p:scale>
          <a:sx n="106" d="100"/>
          <a:sy n="106" d="100"/>
        </p:scale>
        <p:origin x="678" y="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 showFormatting="0">
    <p:cViewPr>
      <p:scale>
        <a:sx n="100" d="100"/>
        <a:sy n="100" d="100"/>
      </p:scale>
      <p:origin x="0" y="0"/>
    </p:cViewPr>
  </p:sorterViewPr>
  <p:notesViewPr>
    <p:cSldViewPr>
      <p:cViewPr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ags" Target="tags/tag1.xml"/><Relationship Id="rId3" Type="http://schemas.openxmlformats.org/officeDocument/2006/relationships/slide" Target="slides/slide1.xml"/><Relationship Id="rId21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ct val="0"/>
              </a:spcBef>
              <a:spcAft>
                <a:spcPct val="0"/>
              </a:spcAft>
              <a:buFontTx/>
              <a:buNone/>
              <a:defRPr sz="1200">
                <a:latin typeface="+mn-lt"/>
                <a:ea typeface="+mn-ea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ct val="0"/>
              </a:spcBef>
              <a:spcAft>
                <a:spcPct val="0"/>
              </a:spcAft>
              <a:buFontTx/>
              <a:buNone/>
              <a:defRPr sz="1200">
                <a:latin typeface="+mn-lt"/>
                <a:ea typeface="+mn-ea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单击此处编辑母版文本样式</a:t>
            </a: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第二级</a:t>
            </a:r>
          </a:p>
          <a:p>
            <a:pPr marL="914400" marR="0" lvl="2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第三级</a:t>
            </a:r>
          </a:p>
          <a:p>
            <a:pPr marL="1371600" marR="0" lvl="3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第四级</a:t>
            </a:r>
          </a:p>
          <a:p>
            <a:pPr marL="1828800" marR="0" lvl="4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ct val="0"/>
              </a:spcBef>
              <a:spcAft>
                <a:spcPct val="0"/>
              </a:spcAft>
              <a:buFontTx/>
              <a:buNone/>
              <a:defRPr sz="1200">
                <a:latin typeface="+mn-lt"/>
                <a:ea typeface="+mn-ea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/>
          <a:p>
            <a:pPr lvl="0" algn="r" eaLnBrk="1" fontAlgn="base" hangingPunct="1"/>
            <a:fld id="{9A0DB2DC-4C9A-4742-B13C-FB6460FD3503}" type="slidenum">
              <a:rPr lang="zh-CN" altLang="en-US" sz="1200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zh-CN" altLang="en-US" sz="1200" strike="noStrike" noProof="1"/>
          </a:p>
        </p:txBody>
      </p:sp>
    </p:spTree>
    <p:extLst>
      <p:ext uri="{BB962C8B-B14F-4D97-AF65-F5344CB8AC3E}">
        <p14:creationId xmlns:p14="http://schemas.microsoft.com/office/powerpoint/2010/main" val="1462253395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ln>
            <a:solidFill>
              <a:srgbClr val="000000"/>
            </a:solidFill>
            <a:miter/>
          </a:ln>
        </p:spPr>
      </p:sp>
      <p:sp>
        <p:nvSpPr>
          <p:cNvPr id="7170" name="备注占位符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lstStyle/>
          <a:p>
            <a:pPr lvl="0" eaLnBrk="1" hangingPunct="1"/>
            <a:endParaRPr lang="zh-CN" altLang="en-US"/>
          </a:p>
        </p:txBody>
      </p:sp>
      <p:sp>
        <p:nvSpPr>
          <p:cNvPr id="7171" name="灯片编号占位符 3"/>
          <p:cNvSpPr txBox="1"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b"/>
          <a:lstStyle/>
          <a:p>
            <a:pPr lvl="0" indent="0" algn="r"/>
            <a:fld id="{9A0DB2DC-4C9A-4742-B13C-FB6460FD3503}" type="slidenum">
              <a:rPr lang="zh-CN" altLang="en-US" sz="1200">
                <a:latin typeface="Arial" panose="020B0604020202020204" pitchFamily="34" charset="0"/>
                <a:ea typeface="宋体" panose="02010600030101010101" pitchFamily="2" charset="-122"/>
              </a:rPr>
              <a:t>1</a:t>
            </a:fld>
            <a:endParaRPr lang="zh-CN" altLang="en-US" sz="12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06055410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ln>
            <a:solidFill>
              <a:srgbClr val="000000"/>
            </a:solidFill>
            <a:miter/>
          </a:ln>
        </p:spPr>
      </p:sp>
      <p:sp>
        <p:nvSpPr>
          <p:cNvPr id="30722" name="备注占位符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lstStyle/>
          <a:p>
            <a:pPr lvl="0" eaLnBrk="1" hangingPunct="1"/>
            <a:endParaRPr lang="zh-CN" altLang="en-US"/>
          </a:p>
        </p:txBody>
      </p:sp>
      <p:sp>
        <p:nvSpPr>
          <p:cNvPr id="30723" name="灯片编号占位符 3"/>
          <p:cNvSpPr txBox="1"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b"/>
          <a:lstStyle/>
          <a:p>
            <a:pPr lvl="0" indent="0" algn="r"/>
            <a:fld id="{9A0DB2DC-4C9A-4742-B13C-FB6460FD3503}" type="slidenum">
              <a:rPr lang="zh-CN" altLang="en-US" sz="1200">
                <a:latin typeface="Arial" panose="020B0604020202020204" pitchFamily="34" charset="0"/>
                <a:ea typeface="宋体" panose="02010600030101010101" pitchFamily="2" charset="-122"/>
              </a:rPr>
              <a:t>11</a:t>
            </a:fld>
            <a:endParaRPr lang="zh-CN" altLang="en-US" sz="12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3016627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ln>
            <a:solidFill>
              <a:srgbClr val="000000"/>
            </a:solidFill>
            <a:miter/>
          </a:ln>
        </p:spPr>
      </p:sp>
      <p:sp>
        <p:nvSpPr>
          <p:cNvPr id="30722" name="备注占位符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lstStyle/>
          <a:p>
            <a:pPr lvl="0" eaLnBrk="1" hangingPunct="1"/>
            <a:endParaRPr lang="zh-CN" altLang="en-US"/>
          </a:p>
        </p:txBody>
      </p:sp>
      <p:sp>
        <p:nvSpPr>
          <p:cNvPr id="30723" name="灯片编号占位符 3"/>
          <p:cNvSpPr txBox="1"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b"/>
          <a:lstStyle/>
          <a:p>
            <a:pPr lvl="0" indent="0" algn="r"/>
            <a:fld id="{9A0DB2DC-4C9A-4742-B13C-FB6460FD3503}" type="slidenum">
              <a:rPr lang="zh-CN" altLang="en-US" sz="1200">
                <a:latin typeface="Arial" panose="020B0604020202020204" pitchFamily="34" charset="0"/>
                <a:ea typeface="宋体" panose="02010600030101010101" pitchFamily="2" charset="-122"/>
              </a:rPr>
              <a:t>12</a:t>
            </a:fld>
            <a:endParaRPr lang="zh-CN" altLang="en-US" sz="12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8617588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ln>
            <a:solidFill>
              <a:srgbClr val="000000"/>
            </a:solidFill>
            <a:miter/>
          </a:ln>
        </p:spPr>
      </p:sp>
      <p:sp>
        <p:nvSpPr>
          <p:cNvPr id="32770" name="备注占位符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lstStyle/>
          <a:p>
            <a:pPr lvl="0" eaLnBrk="1" hangingPunct="1"/>
            <a:endParaRPr lang="zh-CN" altLang="en-US"/>
          </a:p>
        </p:txBody>
      </p:sp>
      <p:sp>
        <p:nvSpPr>
          <p:cNvPr id="32771" name="灯片编号占位符 3"/>
          <p:cNvSpPr txBox="1"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b"/>
          <a:lstStyle/>
          <a:p>
            <a:pPr lvl="0" indent="0" algn="r"/>
            <a:fld id="{9A0DB2DC-4C9A-4742-B13C-FB6460FD3503}" type="slidenum">
              <a:rPr lang="zh-CN" altLang="en-US" sz="1200">
                <a:latin typeface="Arial" panose="020B0604020202020204" pitchFamily="34" charset="0"/>
                <a:ea typeface="宋体" panose="02010600030101010101" pitchFamily="2" charset="-122"/>
              </a:rPr>
              <a:t>13</a:t>
            </a:fld>
            <a:endParaRPr lang="zh-CN" altLang="en-US" sz="12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1115054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14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75465437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ln>
            <a:solidFill>
              <a:srgbClr val="000000"/>
            </a:solidFill>
            <a:miter/>
          </a:ln>
        </p:spPr>
      </p:sp>
      <p:sp>
        <p:nvSpPr>
          <p:cNvPr id="9218" name="备注占位符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lstStyle/>
          <a:p>
            <a:pPr lvl="0" eaLnBrk="1" hangingPunct="1"/>
            <a:endParaRPr lang="zh-CN" altLang="en-US"/>
          </a:p>
        </p:txBody>
      </p:sp>
      <p:sp>
        <p:nvSpPr>
          <p:cNvPr id="9219" name="灯片编号占位符 3"/>
          <p:cNvSpPr txBox="1"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b"/>
          <a:lstStyle/>
          <a:p>
            <a:pPr lvl="0" indent="0" algn="r"/>
            <a:fld id="{9A0DB2DC-4C9A-4742-B13C-FB6460FD3503}" type="slidenum">
              <a:rPr lang="zh-CN" altLang="en-US" sz="1200">
                <a:latin typeface="Arial" panose="020B0604020202020204" pitchFamily="34" charset="0"/>
                <a:ea typeface="宋体" panose="02010600030101010101" pitchFamily="2" charset="-122"/>
              </a:rPr>
              <a:t>2</a:t>
            </a:fld>
            <a:endParaRPr lang="zh-CN" altLang="en-US" sz="12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017860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ln>
            <a:solidFill>
              <a:srgbClr val="000000"/>
            </a:solidFill>
            <a:miter/>
          </a:ln>
        </p:spPr>
      </p:sp>
      <p:sp>
        <p:nvSpPr>
          <p:cNvPr id="13314" name="备注占位符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lstStyle/>
          <a:p>
            <a:pPr lvl="0" eaLnBrk="1" hangingPunct="1"/>
            <a:endParaRPr lang="zh-CN" altLang="en-US"/>
          </a:p>
        </p:txBody>
      </p:sp>
      <p:sp>
        <p:nvSpPr>
          <p:cNvPr id="13315" name="灯片编号占位符 3"/>
          <p:cNvSpPr txBox="1"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b"/>
          <a:lstStyle/>
          <a:p>
            <a:pPr lvl="0" indent="0" algn="r"/>
            <a:fld id="{9A0DB2DC-4C9A-4742-B13C-FB6460FD3503}" type="slidenum">
              <a:rPr lang="zh-CN" altLang="en-US" sz="1200">
                <a:latin typeface="Arial" panose="020B0604020202020204" pitchFamily="34" charset="0"/>
                <a:ea typeface="宋体" panose="02010600030101010101" pitchFamily="2" charset="-122"/>
              </a:rPr>
              <a:t>3</a:t>
            </a:fld>
            <a:endParaRPr lang="zh-CN" altLang="en-US" sz="12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1597578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ln>
            <a:solidFill>
              <a:srgbClr val="000000"/>
            </a:solidFill>
            <a:miter/>
          </a:ln>
        </p:spPr>
      </p:sp>
      <p:sp>
        <p:nvSpPr>
          <p:cNvPr id="13314" name="备注占位符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lstStyle/>
          <a:p>
            <a:pPr lvl="0" eaLnBrk="1" hangingPunct="1"/>
            <a:endParaRPr lang="zh-CN" altLang="en-US"/>
          </a:p>
        </p:txBody>
      </p:sp>
      <p:sp>
        <p:nvSpPr>
          <p:cNvPr id="13315" name="灯片编号占位符 3"/>
          <p:cNvSpPr txBox="1"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b"/>
          <a:lstStyle/>
          <a:p>
            <a:pPr lvl="0" indent="0" algn="r"/>
            <a:fld id="{9A0DB2DC-4C9A-4742-B13C-FB6460FD3503}" type="slidenum">
              <a:rPr lang="zh-CN" altLang="en-US" sz="1200">
                <a:latin typeface="Arial" panose="020B0604020202020204" pitchFamily="34" charset="0"/>
                <a:ea typeface="宋体" panose="02010600030101010101" pitchFamily="2" charset="-122"/>
              </a:rPr>
              <a:t>4</a:t>
            </a:fld>
            <a:endParaRPr lang="zh-CN" altLang="en-US" sz="12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65930282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ln>
            <a:solidFill>
              <a:srgbClr val="000000"/>
            </a:solidFill>
            <a:miter/>
          </a:ln>
        </p:spPr>
      </p:sp>
      <p:sp>
        <p:nvSpPr>
          <p:cNvPr id="15362" name="备注占位符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lstStyle/>
          <a:p>
            <a:pPr lvl="0" eaLnBrk="1" hangingPunct="1"/>
            <a:endParaRPr lang="zh-CN" altLang="en-US"/>
          </a:p>
        </p:txBody>
      </p:sp>
      <p:sp>
        <p:nvSpPr>
          <p:cNvPr id="15363" name="灯片编号占位符 3"/>
          <p:cNvSpPr txBox="1"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b"/>
          <a:lstStyle/>
          <a:p>
            <a:pPr lvl="0" indent="0" algn="r"/>
            <a:fld id="{9A0DB2DC-4C9A-4742-B13C-FB6460FD3503}" type="slidenum">
              <a:rPr lang="zh-CN" altLang="en-US" sz="12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5</a:t>
            </a:fld>
            <a:endParaRPr lang="zh-CN" altLang="en-US" sz="1200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57439969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ln>
            <a:solidFill>
              <a:srgbClr val="000000"/>
            </a:solidFill>
            <a:miter/>
          </a:ln>
        </p:spPr>
      </p:sp>
      <p:sp>
        <p:nvSpPr>
          <p:cNvPr id="18434" name="备注占位符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lstStyle/>
          <a:p>
            <a:pPr lvl="0" eaLnBrk="1" hangingPunct="1"/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18435" name="灯片编号占位符 3"/>
          <p:cNvSpPr txBox="1"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b"/>
          <a:lstStyle/>
          <a:p>
            <a:pPr lvl="0" indent="0" algn="r"/>
            <a:fld id="{9A0DB2DC-4C9A-4742-B13C-FB6460FD3503}" type="slidenum">
              <a:rPr lang="zh-CN" altLang="en-US" sz="1200">
                <a:latin typeface="Arial" panose="020B0604020202020204" pitchFamily="34" charset="0"/>
                <a:ea typeface="宋体" panose="02010600030101010101" pitchFamily="2" charset="-122"/>
              </a:rPr>
              <a:t>7</a:t>
            </a:fld>
            <a:endParaRPr lang="zh-CN" altLang="en-US" sz="12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4369499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ln>
            <a:solidFill>
              <a:srgbClr val="000000"/>
            </a:solidFill>
            <a:miter/>
          </a:ln>
        </p:spPr>
      </p:sp>
      <p:sp>
        <p:nvSpPr>
          <p:cNvPr id="20482" name="备注占位符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lstStyle/>
          <a:p>
            <a:pPr lvl="0" eaLnBrk="1" hangingPunct="1"/>
            <a:endParaRPr lang="zh-CN" altLang="en-US"/>
          </a:p>
        </p:txBody>
      </p:sp>
      <p:sp>
        <p:nvSpPr>
          <p:cNvPr id="20483" name="灯片编号占位符 3"/>
          <p:cNvSpPr txBox="1"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b"/>
          <a:lstStyle/>
          <a:p>
            <a:pPr lvl="0" indent="0" algn="r"/>
            <a:fld id="{9A0DB2DC-4C9A-4742-B13C-FB6460FD3503}" type="slidenum">
              <a:rPr lang="zh-CN" altLang="en-US" sz="12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8</a:t>
            </a:fld>
            <a:endParaRPr lang="zh-CN" altLang="en-US" sz="1200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14965914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ln>
            <a:solidFill>
              <a:srgbClr val="000000"/>
            </a:solidFill>
            <a:miter/>
          </a:ln>
        </p:spPr>
      </p:sp>
      <p:sp>
        <p:nvSpPr>
          <p:cNvPr id="22530" name="备注占位符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lstStyle/>
          <a:p>
            <a:pPr lvl="0" eaLnBrk="1" hangingPunct="1"/>
            <a:endParaRPr lang="zh-CN" altLang="en-US"/>
          </a:p>
        </p:txBody>
      </p:sp>
      <p:sp>
        <p:nvSpPr>
          <p:cNvPr id="22531" name="灯片编号占位符 3"/>
          <p:cNvSpPr txBox="1"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b"/>
          <a:lstStyle/>
          <a:p>
            <a:pPr lvl="0" indent="0" algn="r"/>
            <a:fld id="{9A0DB2DC-4C9A-4742-B13C-FB6460FD3503}" type="slidenum">
              <a:rPr lang="zh-CN" altLang="en-US" sz="12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9</a:t>
            </a:fld>
            <a:endParaRPr lang="zh-CN" altLang="en-US" sz="1200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2466828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ln>
            <a:solidFill>
              <a:srgbClr val="000000"/>
            </a:solidFill>
            <a:miter/>
          </a:ln>
        </p:spPr>
      </p:sp>
      <p:sp>
        <p:nvSpPr>
          <p:cNvPr id="28674" name="备注占位符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lstStyle/>
          <a:p>
            <a:pPr lvl="0" eaLnBrk="1" hangingPunct="1"/>
            <a:endParaRPr lang="zh-CN" altLang="en-US"/>
          </a:p>
        </p:txBody>
      </p:sp>
      <p:sp>
        <p:nvSpPr>
          <p:cNvPr id="28675" name="灯片编号占位符 3"/>
          <p:cNvSpPr txBox="1"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b"/>
          <a:lstStyle/>
          <a:p>
            <a:pPr lvl="0" indent="0" algn="r"/>
            <a:fld id="{9A0DB2DC-4C9A-4742-B13C-FB6460FD3503}" type="slidenum">
              <a:rPr lang="zh-CN" altLang="en-US" sz="1200">
                <a:latin typeface="Arial" panose="020B0604020202020204" pitchFamily="34" charset="0"/>
                <a:ea typeface="宋体" panose="02010600030101010101" pitchFamily="2" charset="-122"/>
              </a:rPr>
              <a:t>10</a:t>
            </a:fld>
            <a:endParaRPr lang="zh-CN" altLang="en-US" sz="12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178242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图片 6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8" name="日期占位符 1"/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页脚占位符 2"/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灯片编号占位符 3"/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/>
          <a:p>
            <a:pPr algn="r" fontAlgn="base"/>
            <a:fld id="{9A0DB2DC-4C9A-4742-B13C-FB6460FD3503}" type="slidenum">
              <a:rPr lang="zh-CN" altLang="en-US" strike="noStrike" noProof="1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zh-CN" altLang="en-US" strike="noStrike" noProof="1">
              <a:latin typeface="Calibri" panose="020F0502020204030204" pitchFamily="34" charset="0"/>
            </a:endParaRPr>
          </a:p>
        </p:txBody>
      </p:sp>
    </p:spTree>
  </p:cSld>
  <p:clrMapOvr>
    <a:masterClrMapping/>
  </p:clrMapOvr>
  <p:transition spd="slow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/>
            <a:fld id="{9A0DB2DC-4C9A-4742-B13C-FB6460FD3503}" type="slidenum">
              <a:rPr lang="zh-CN" altLang="en-US" strike="noStrike" noProof="1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zh-CN" altLang="en-US" strike="noStrike" noProof="1"/>
          </a:p>
        </p:txBody>
      </p:sp>
    </p:spTree>
  </p:cSld>
  <p:clrMapOvr>
    <a:masterClrMapping/>
  </p:clrMapOvr>
  <p:transition spd="slow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/>
            <a:fld id="{9A0DB2DC-4C9A-4742-B13C-FB6460FD3503}" type="slidenum">
              <a:rPr lang="zh-CN" altLang="en-US" strike="noStrike" noProof="1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zh-CN" altLang="en-US" strike="noStrike" noProof="1"/>
          </a:p>
        </p:txBody>
      </p:sp>
    </p:spTree>
  </p:cSld>
  <p:clrMapOvr>
    <a:masterClrMapping/>
  </p:clrMapOvr>
  <p:transition spd="slow"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654430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062985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38198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42560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158566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084116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819531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75568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/>
            <a:fld id="{9A0DB2DC-4C9A-4742-B13C-FB6460FD3503}" type="slidenum">
              <a:rPr lang="zh-CN" altLang="en-US" strike="noStrike" noProof="1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zh-CN" altLang="en-US" strike="noStrike" noProof="1"/>
          </a:p>
        </p:txBody>
      </p:sp>
    </p:spTree>
  </p:cSld>
  <p:clrMapOvr>
    <a:masterClrMapping/>
  </p:clrMapOvr>
  <p:transition spd="slow">
    <p:fade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859448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6859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39343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/>
            <a:fld id="{9A0DB2DC-4C9A-4742-B13C-FB6460FD3503}" type="slidenum">
              <a:rPr lang="zh-CN" altLang="en-US" strike="noStrike" noProof="1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zh-CN" altLang="en-US" strike="noStrike" noProof="1"/>
          </a:p>
        </p:txBody>
      </p:sp>
    </p:spTree>
  </p:cSld>
  <p:clrMapOvr>
    <a:masterClrMapping/>
  </p:clrMapOvr>
  <p:transition spd="slow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/>
            <a:fld id="{9A0DB2DC-4C9A-4742-B13C-FB6460FD3503}" type="slidenum">
              <a:rPr lang="zh-CN" altLang="en-US" strike="noStrike" noProof="1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zh-CN" altLang="en-US" strike="noStrike" noProof="1"/>
          </a:p>
        </p:txBody>
      </p:sp>
    </p:spTree>
  </p:cSld>
  <p:clrMapOvr>
    <a:masterClrMapping/>
  </p:clrMapOvr>
  <p:transition spd="slow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7"/>
            <a:ext cx="10515600" cy="1325563"/>
          </a:xfr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/>
            <a:fld id="{9A0DB2DC-4C9A-4742-B13C-FB6460FD3503}" type="slidenum">
              <a:rPr lang="zh-CN" altLang="en-US" strike="noStrike" noProof="1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zh-CN" altLang="en-US" strike="noStrike" noProof="1"/>
          </a:p>
        </p:txBody>
      </p:sp>
    </p:spTree>
  </p:cSld>
  <p:clrMapOvr>
    <a:masterClrMapping/>
  </p:clrMapOvr>
  <p:transition spd="slow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/>
            <a:fld id="{9A0DB2DC-4C9A-4742-B13C-FB6460FD3503}" type="slidenum">
              <a:rPr lang="zh-CN" altLang="en-US" strike="noStrike" noProof="1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zh-CN" altLang="en-US" strike="noStrike" noProof="1"/>
          </a:p>
        </p:txBody>
      </p:sp>
    </p:spTree>
  </p:cSld>
  <p:clrMapOvr>
    <a:masterClrMapping/>
  </p:clrMapOvr>
  <p:transition spd="slow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/>
            <a:fld id="{9A0DB2DC-4C9A-4742-B13C-FB6460FD3503}" type="slidenum">
              <a:rPr lang="zh-CN" altLang="en-US" strike="noStrike" noProof="1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zh-CN" altLang="en-US" strike="noStrike" noProof="1"/>
          </a:p>
        </p:txBody>
      </p:sp>
    </p:spTree>
  </p:cSld>
  <p:clrMapOvr>
    <a:masterClrMapping/>
  </p:clrMapOvr>
  <p:transition spd="slow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/>
            <a:fld id="{9A0DB2DC-4C9A-4742-B13C-FB6460FD3503}" type="slidenum">
              <a:rPr lang="zh-CN" altLang="en-US" strike="noStrike" noProof="1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zh-CN" altLang="en-US" strike="noStrike" noProof="1"/>
          </a:p>
        </p:txBody>
      </p:sp>
    </p:spTree>
  </p:cSld>
  <p:clrMapOvr>
    <a:masterClrMapping/>
  </p:clrMapOvr>
  <p:transition spd="slow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/>
            <a:fld id="{9A0DB2DC-4C9A-4742-B13C-FB6460FD3503}" type="slidenum">
              <a:rPr lang="zh-CN" altLang="en-US" strike="noStrike" noProof="1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zh-CN" altLang="en-US" strike="noStrike" noProof="1"/>
          </a:p>
        </p:txBody>
      </p:sp>
    </p:spTree>
  </p:cSld>
  <p:clrMapOvr>
    <a:masterClrMapping/>
  </p:clrMapOvr>
  <p:transition spd="slow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5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/>
          <a:p>
            <a:pPr lvl="0" indent="-228600"/>
            <a:r>
              <a:rPr lang="zh-CN" altLang="en-US"/>
              <a:t>单击此处编辑母版文本样式</a:t>
            </a:r>
          </a:p>
          <a:p>
            <a:pPr lvl="1" indent="-228600"/>
            <a:r>
              <a:rPr lang="zh-CN" altLang="en-US"/>
              <a:t>第二级</a:t>
            </a:r>
          </a:p>
          <a:p>
            <a:pPr lvl="2" indent="-228600"/>
            <a:r>
              <a:rPr lang="zh-CN" altLang="en-US"/>
              <a:t>第三级</a:t>
            </a:r>
          </a:p>
          <a:p>
            <a:pPr lvl="3" indent="-228600"/>
            <a:r>
              <a:rPr lang="zh-CN" altLang="en-US"/>
              <a:t>第四级</a:t>
            </a:r>
          </a:p>
          <a:p>
            <a:pPr lvl="4" indent="-228600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ct val="0"/>
              </a:spcBef>
              <a:spcAft>
                <a:spcPct val="0"/>
              </a:spcAft>
              <a:buFontTx/>
              <a:buNone/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ct val="0"/>
              </a:spcBef>
              <a:spcAft>
                <a:spcPct val="0"/>
              </a:spcAft>
              <a:buFontTx/>
              <a:buNone/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pPr lvl="0" eaLnBrk="1" fontAlgn="base" hangingPunct="1"/>
            <a:fld id="{9A0DB2DC-4C9A-4742-B13C-FB6460FD3503}" type="slidenum">
              <a:rPr lang="zh-CN" altLang="en-US" strike="noStrike" noProof="1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zh-CN" altLang="en-US" strike="noStrike" noProof="1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fade/>
  </p:transition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</a:pPr>
              <a:t>2022/3/25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28221654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6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jpeg"/><Relationship Id="rId3" Type="http://schemas.openxmlformats.org/officeDocument/2006/relationships/image" Target="../media/image37.png"/><Relationship Id="rId7" Type="http://schemas.openxmlformats.org/officeDocument/2006/relationships/image" Target="../media/image40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9.jpeg"/><Relationship Id="rId5" Type="http://schemas.openxmlformats.org/officeDocument/2006/relationships/image" Target="../media/image38.jpeg"/><Relationship Id="rId4" Type="http://schemas.openxmlformats.org/officeDocument/2006/relationships/image" Target="../media/image2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9.png"/><Relationship Id="rId4" Type="http://schemas.openxmlformats.org/officeDocument/2006/relationships/image" Target="../media/image4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8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microsoft.com/office/2007/relationships/media" Target="../media/media2.mp3"/><Relationship Id="rId7" Type="http://schemas.openxmlformats.org/officeDocument/2006/relationships/image" Target="../media/image16.png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6" Type="http://schemas.openxmlformats.org/officeDocument/2006/relationships/notesSlide" Target="../notesSlides/notesSlide5.xml"/><Relationship Id="rId5" Type="http://schemas.openxmlformats.org/officeDocument/2006/relationships/slideLayout" Target="../slideLayouts/slideLayout1.xml"/><Relationship Id="rId10" Type="http://schemas.openxmlformats.org/officeDocument/2006/relationships/image" Target="../media/image19.gif"/><Relationship Id="rId4" Type="http://schemas.openxmlformats.org/officeDocument/2006/relationships/audio" Target="../media/media2.mp3"/><Relationship Id="rId9" Type="http://schemas.openxmlformats.org/officeDocument/2006/relationships/image" Target="../media/image1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7" Type="http://schemas.openxmlformats.org/officeDocument/2006/relationships/image" Target="../media/image26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9.png"/><Relationship Id="rId4" Type="http://schemas.openxmlformats.org/officeDocument/2006/relationships/image" Target="../media/image28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jpeg"/><Relationship Id="rId3" Type="http://schemas.openxmlformats.org/officeDocument/2006/relationships/slide" Target="slide1.xml"/><Relationship Id="rId7" Type="http://schemas.openxmlformats.org/officeDocument/2006/relationships/image" Target="../media/image3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矩形 16"/>
          <p:cNvSpPr/>
          <p:nvPr/>
        </p:nvSpPr>
        <p:spPr>
          <a:xfrm>
            <a:off x="2984502" y="3449640"/>
            <a:ext cx="6545263" cy="817563"/>
          </a:xfrm>
          <a:prstGeom prst="rect">
            <a:avLst/>
          </a:prstGeom>
          <a:solidFill>
            <a:schemeClr val="bg1">
              <a:alpha val="60000"/>
            </a:schemeClr>
          </a:solidFill>
          <a:ln>
            <a:solidFill>
              <a:srgbClr val="A0D8F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9" name="组合 17"/>
          <p:cNvGrpSpPr/>
          <p:nvPr/>
        </p:nvGrpSpPr>
        <p:grpSpPr>
          <a:xfrm>
            <a:off x="0" y="2524125"/>
            <a:ext cx="2667000" cy="3525838"/>
            <a:chOff x="0" y="2524538"/>
            <a:chExt cx="2666826" cy="3525195"/>
          </a:xfrm>
        </p:grpSpPr>
        <p:pic>
          <p:nvPicPr>
            <p:cNvPr id="6147" name="图片 34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0" y="2524538"/>
              <a:ext cx="2666826" cy="3525195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6148" name="图片 35"/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460267" y="2927901"/>
              <a:ext cx="1667436" cy="1698173"/>
            </a:xfrm>
            <a:prstGeom prst="rect">
              <a:avLst/>
            </a:prstGeom>
            <a:noFill/>
            <a:ln w="9525">
              <a:noFill/>
            </a:ln>
          </p:spPr>
        </p:pic>
      </p:grpSp>
      <p:pic>
        <p:nvPicPr>
          <p:cNvPr id="37" name="图片 3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3110"/>
          <a:stretch>
            <a:fillRect/>
          </a:stretch>
        </p:blipFill>
        <p:spPr>
          <a:xfrm>
            <a:off x="9063037" y="3276600"/>
            <a:ext cx="3128963" cy="27178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" name="图片 1" hidden="1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662114" y="104775"/>
            <a:ext cx="9147175" cy="617378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0" name="图片 19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793751" y="5167315"/>
            <a:ext cx="5251451" cy="169068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0" name="图片 29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583613" y="5278440"/>
            <a:ext cx="5251451" cy="16922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1" name="图片 20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342063" y="4702175"/>
            <a:ext cx="7345363" cy="316388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2" name="图片 21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95314" y="4600577"/>
            <a:ext cx="9810751" cy="354171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155" name="图片 22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727201" y="4498977"/>
            <a:ext cx="4659313" cy="23590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4" name="图片 23"/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246689" y="4579940"/>
            <a:ext cx="5849937" cy="346868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5" name="图片 24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017589" y="4732338"/>
            <a:ext cx="9810751" cy="3541712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158" name="图片 25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203325" y="4826002"/>
            <a:ext cx="9812339" cy="354171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159" name="图片 26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211638" y="5364163"/>
            <a:ext cx="9810751" cy="3541712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160" name="图片 27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3014661" y="4746627"/>
            <a:ext cx="9812337" cy="354171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9" name="图片 28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746249" y="4846638"/>
            <a:ext cx="9812339" cy="354171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1" name="文本框 30"/>
          <p:cNvSpPr txBox="1"/>
          <p:nvPr/>
        </p:nvSpPr>
        <p:spPr>
          <a:xfrm>
            <a:off x="3243263" y="3663952"/>
            <a:ext cx="6142037" cy="46166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algn="dist"/>
            <a:r>
              <a:rPr lang="zh-CN" altLang="en-US" sz="2400" dirty="0">
                <a:solidFill>
                  <a:srgbClr val="2E75B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小学二年级</a:t>
            </a:r>
            <a:r>
              <a:rPr lang="en-US" altLang="zh-CN" sz="2400" dirty="0">
                <a:solidFill>
                  <a:srgbClr val="2E75B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2400" dirty="0">
                <a:solidFill>
                  <a:srgbClr val="2E75B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道德与法治</a:t>
            </a:r>
            <a:r>
              <a:rPr lang="en-US" altLang="zh-CN" sz="2400" dirty="0">
                <a:solidFill>
                  <a:srgbClr val="2E75B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2400" dirty="0">
                <a:solidFill>
                  <a:srgbClr val="2E75B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</a:t>
            </a:r>
            <a:r>
              <a:rPr lang="en-US" altLang="zh-CN" sz="2400" dirty="0">
                <a:solidFill>
                  <a:srgbClr val="2E75B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2400" dirty="0">
                <a:solidFill>
                  <a:srgbClr val="2E75B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上册</a:t>
            </a:r>
          </a:p>
        </p:txBody>
      </p:sp>
      <p:sp>
        <p:nvSpPr>
          <p:cNvPr id="5" name="文本框 4"/>
          <p:cNvSpPr txBox="1"/>
          <p:nvPr/>
        </p:nvSpPr>
        <p:spPr>
          <a:xfrm rot="21313024">
            <a:off x="1918282" y="1743549"/>
            <a:ext cx="1420582" cy="156966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R="0" defTabSz="914400" fontAlgn="auto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zh-CN" sz="9600" b="1" kern="1200" cap="none" spc="0" normalizeH="0" baseline="0" noProof="0" dirty="0">
                <a:ln w="31750">
                  <a:solidFill>
                    <a:schemeClr val="bg1"/>
                  </a:solidFill>
                  <a:prstDash val="solid"/>
                </a:ln>
                <a:solidFill>
                  <a:schemeClr val="accent6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方正剪纸简体" pitchFamily="65" charset="-122"/>
                <a:ea typeface="方正剪纸简体" pitchFamily="65" charset="-122"/>
                <a:cs typeface="+mn-cs"/>
              </a:rPr>
              <a:t>我</a:t>
            </a:r>
          </a:p>
        </p:txBody>
      </p:sp>
      <p:sp>
        <p:nvSpPr>
          <p:cNvPr id="6" name="文本框 5"/>
          <p:cNvSpPr txBox="1"/>
          <p:nvPr/>
        </p:nvSpPr>
        <p:spPr>
          <a:xfrm rot="524429">
            <a:off x="3446963" y="1490222"/>
            <a:ext cx="1420582" cy="1569660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9600" b="1">
                <a:ln w="31750">
                  <a:solidFill>
                    <a:schemeClr val="bg1"/>
                  </a:solidFill>
                  <a:prstDash val="solid"/>
                </a:ln>
                <a:solidFill>
                  <a:srgbClr val="FFC00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方正剪纸简体" pitchFamily="65" charset="-122"/>
                <a:ea typeface="方正剪纸简体" pitchFamily="65" charset="-122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9600" b="1" i="0" u="none" strike="noStrike" kern="1200" cap="none" spc="0" normalizeH="0" baseline="0" noProof="0" dirty="0">
                <a:ln w="31750">
                  <a:solidFill>
                    <a:schemeClr val="bg1"/>
                  </a:solidFill>
                  <a:prstDash val="solid"/>
                </a:ln>
                <a:solidFill>
                  <a:schemeClr val="accent6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uLnTx/>
                <a:uFillTx/>
                <a:latin typeface="方正剪纸简体" pitchFamily="65" charset="-122"/>
                <a:ea typeface="方正剪纸简体" pitchFamily="65" charset="-122"/>
                <a:cs typeface="+mn-cs"/>
              </a:rPr>
              <a:t>们</a:t>
            </a:r>
          </a:p>
        </p:txBody>
      </p:sp>
      <p:sp>
        <p:nvSpPr>
          <p:cNvPr id="7" name="文本框 6"/>
          <p:cNvSpPr txBox="1"/>
          <p:nvPr/>
        </p:nvSpPr>
        <p:spPr>
          <a:xfrm rot="604772">
            <a:off x="4793833" y="1906648"/>
            <a:ext cx="1420582" cy="1569660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9600" b="1">
                <a:ln w="31750">
                  <a:solidFill>
                    <a:schemeClr val="bg1"/>
                  </a:solidFill>
                  <a:prstDash val="solid"/>
                </a:ln>
                <a:solidFill>
                  <a:schemeClr val="accent6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方正剪纸简体" pitchFamily="65" charset="-122"/>
                <a:ea typeface="方正剪纸简体" pitchFamily="65" charset="-122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9600" b="1" i="0" u="none" strike="noStrike" kern="1200" cap="none" spc="0" normalizeH="0" baseline="0" noProof="0">
                <a:ln w="31750">
                  <a:solidFill>
                    <a:schemeClr val="bg1"/>
                  </a:solidFill>
                  <a:prstDash val="solid"/>
                </a:ln>
                <a:solidFill>
                  <a:srgbClr val="FF7189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uLnTx/>
                <a:uFillTx/>
                <a:latin typeface="方正剪纸简体" pitchFamily="65" charset="-122"/>
                <a:ea typeface="方正剪纸简体" pitchFamily="65" charset="-122"/>
                <a:cs typeface="+mn-cs"/>
              </a:rPr>
              <a:t>小</a:t>
            </a:r>
          </a:p>
        </p:txBody>
      </p:sp>
      <p:sp>
        <p:nvSpPr>
          <p:cNvPr id="8" name="文本框 7"/>
          <p:cNvSpPr txBox="1"/>
          <p:nvPr/>
        </p:nvSpPr>
        <p:spPr>
          <a:xfrm rot="21372604">
            <a:off x="6219574" y="1885923"/>
            <a:ext cx="1420582" cy="1569660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9600" b="1">
                <a:ln w="31750">
                  <a:solidFill>
                    <a:schemeClr val="bg1"/>
                  </a:solidFill>
                  <a:prstDash val="solid"/>
                </a:ln>
                <a:solidFill>
                  <a:srgbClr val="FF7189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方正剪纸简体" pitchFamily="65" charset="-122"/>
                <a:ea typeface="方正剪纸简体" pitchFamily="65" charset="-122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9600" b="1" i="0" u="none" strike="noStrike" kern="1200" cap="none" spc="0" normalizeH="0" baseline="0" noProof="0" smtClean="0">
                <a:ln w="31750">
                  <a:solidFill>
                    <a:schemeClr val="bg1"/>
                  </a:solidFill>
                  <a:prstDash val="solid"/>
                </a:ln>
                <a:solidFill>
                  <a:srgbClr val="FF7189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uLnTx/>
                <a:uFillTx/>
                <a:latin typeface="方正剪纸简体" pitchFamily="65" charset="-122"/>
                <a:ea typeface="方正剪纸简体" pitchFamily="65" charset="-122"/>
                <a:cs typeface="+mn-cs"/>
              </a:rPr>
              <a:t>点</a:t>
            </a:r>
            <a:endParaRPr kumimoji="0" lang="zh-CN" altLang="en-US" sz="9600" b="1" i="0" u="none" strike="noStrike" kern="1200" cap="none" spc="0" normalizeH="0" baseline="0" noProof="0">
              <a:ln w="31750">
                <a:solidFill>
                  <a:schemeClr val="bg1"/>
                </a:solidFill>
                <a:prstDash val="solid"/>
              </a:ln>
              <a:solidFill>
                <a:srgbClr val="FF7189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方正剪纸简体" pitchFamily="65" charset="-122"/>
              <a:ea typeface="方正剪纸简体" pitchFamily="65" charset="-122"/>
              <a:cs typeface="+mn-cs"/>
            </a:endParaRPr>
          </a:p>
        </p:txBody>
      </p:sp>
      <p:sp>
        <p:nvSpPr>
          <p:cNvPr id="13" name="文本框 12"/>
          <p:cNvSpPr txBox="1"/>
          <p:nvPr/>
        </p:nvSpPr>
        <p:spPr>
          <a:xfrm rot="290843">
            <a:off x="7460887" y="1537130"/>
            <a:ext cx="1420582" cy="1569660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9600" b="1">
                <a:ln w="31750">
                  <a:solidFill>
                    <a:schemeClr val="bg1"/>
                  </a:solidFill>
                  <a:prstDash val="solid"/>
                </a:ln>
                <a:solidFill>
                  <a:srgbClr val="FF7189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方正剪纸简体" pitchFamily="65" charset="-122"/>
                <a:ea typeface="方正剪纸简体" pitchFamily="65" charset="-122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9600" b="1" i="0" u="none" strike="noStrike" kern="1200" cap="none" spc="0" normalizeH="0" baseline="0" noProof="0" smtClean="0">
                <a:ln w="31750">
                  <a:solidFill>
                    <a:schemeClr val="bg1"/>
                  </a:solidFill>
                  <a:prstDash val="solid"/>
                </a:ln>
                <a:solidFill>
                  <a:srgbClr val="F7B103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uLnTx/>
                <a:uFillTx/>
                <a:latin typeface="方正剪纸简体" pitchFamily="65" charset="-122"/>
                <a:ea typeface="方正剪纸简体" pitchFamily="65" charset="-122"/>
                <a:cs typeface="+mn-cs"/>
              </a:rPr>
              <a:t>儿</a:t>
            </a:r>
            <a:endParaRPr kumimoji="0" lang="zh-CN" altLang="en-US" sz="9600" b="1" i="0" u="none" strike="noStrike" kern="1200" cap="none" spc="0" normalizeH="0" baseline="0" noProof="0">
              <a:ln w="31750">
                <a:solidFill>
                  <a:schemeClr val="bg1"/>
                </a:solidFill>
                <a:prstDash val="solid"/>
              </a:ln>
              <a:solidFill>
                <a:srgbClr val="F7B103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方正剪纸简体" pitchFamily="65" charset="-122"/>
              <a:ea typeface="方正剪纸简体" pitchFamily="65" charset="-122"/>
              <a:cs typeface="+mn-cs"/>
            </a:endParaRPr>
          </a:p>
        </p:txBody>
      </p:sp>
      <p:sp>
        <p:nvSpPr>
          <p:cNvPr id="14" name="文本框 13"/>
          <p:cNvSpPr txBox="1"/>
          <p:nvPr/>
        </p:nvSpPr>
        <p:spPr>
          <a:xfrm rot="490723">
            <a:off x="8832677" y="1690163"/>
            <a:ext cx="1420582" cy="3046988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9600" b="1">
                <a:ln w="31750">
                  <a:solidFill>
                    <a:schemeClr val="bg1"/>
                  </a:solidFill>
                  <a:prstDash val="solid"/>
                </a:ln>
                <a:solidFill>
                  <a:srgbClr val="F7B103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方正剪纸简体" pitchFamily="65" charset="-122"/>
                <a:ea typeface="方正剪纸简体" pitchFamily="65" charset="-122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9600" b="1" i="0" u="none" strike="noStrike" kern="1200" cap="none" spc="0" normalizeH="0" baseline="0" noProof="0">
                <a:ln w="31750">
                  <a:solidFill>
                    <a:schemeClr val="bg1"/>
                  </a:solidFill>
                  <a:prstDash val="solid"/>
                </a:ln>
                <a:solidFill>
                  <a:srgbClr val="F7B103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uLnTx/>
                <a:uFillTx/>
                <a:latin typeface="方正剪纸简体" pitchFamily="65" charset="-122"/>
                <a:ea typeface="方正剪纸简体" pitchFamily="65" charset="-122"/>
                <a:cs typeface="+mn-cs"/>
              </a:rPr>
              <a:t>声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9600" b="1" i="0" u="none" strike="noStrike" kern="1200" cap="none" spc="0" normalizeH="0" baseline="0" noProof="0">
              <a:ln w="31750">
                <a:solidFill>
                  <a:schemeClr val="bg1"/>
                </a:solidFill>
                <a:prstDash val="solid"/>
              </a:ln>
              <a:solidFill>
                <a:srgbClr val="F7B103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方正剪纸简体" pitchFamily="65" charset="-122"/>
              <a:ea typeface="方正剪纸简体" pitchFamily="65" charset="-122"/>
              <a:cs typeface="+mn-cs"/>
            </a:endParaRPr>
          </a:p>
        </p:txBody>
      </p:sp>
      <p:sp>
        <p:nvSpPr>
          <p:cNvPr id="15" name="五角星 14"/>
          <p:cNvSpPr/>
          <p:nvPr/>
        </p:nvSpPr>
        <p:spPr>
          <a:xfrm rot="776729">
            <a:off x="9640889" y="3592513"/>
            <a:ext cx="371475" cy="369888"/>
          </a:xfrm>
          <a:prstGeom prst="star5">
            <a:avLst>
              <a:gd name="adj" fmla="val 28328"/>
              <a:gd name="hf" fmla="val 105146"/>
              <a:gd name="vf" fmla="val 110557"/>
            </a:avLst>
          </a:prstGeom>
          <a:solidFill>
            <a:schemeClr val="bg1"/>
          </a:solidFill>
          <a:ln w="5715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8" name="五角星 37"/>
          <p:cNvSpPr/>
          <p:nvPr/>
        </p:nvSpPr>
        <p:spPr>
          <a:xfrm rot="20468524">
            <a:off x="4549777" y="1073152"/>
            <a:ext cx="428625" cy="428625"/>
          </a:xfrm>
          <a:prstGeom prst="star5">
            <a:avLst>
              <a:gd name="adj" fmla="val 28328"/>
              <a:gd name="hf" fmla="val 105146"/>
              <a:gd name="vf" fmla="val 110557"/>
            </a:avLst>
          </a:prstGeom>
          <a:solidFill>
            <a:schemeClr val="bg1"/>
          </a:solidFill>
          <a:ln w="5715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0" name="五角星 39"/>
          <p:cNvSpPr/>
          <p:nvPr/>
        </p:nvSpPr>
        <p:spPr>
          <a:xfrm rot="18836100">
            <a:off x="2862264" y="3946526"/>
            <a:ext cx="401638" cy="401639"/>
          </a:xfrm>
          <a:prstGeom prst="star5">
            <a:avLst>
              <a:gd name="adj" fmla="val 28328"/>
              <a:gd name="hf" fmla="val 105146"/>
              <a:gd name="vf" fmla="val 110557"/>
            </a:avLst>
          </a:prstGeom>
          <a:solidFill>
            <a:schemeClr val="bg1"/>
          </a:solidFill>
          <a:ln w="508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41" name="图片 40"/>
          <p:cNvPicPr>
            <a:picLocks noChangeAspect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197514">
            <a:off x="10231440" y="1568451"/>
            <a:ext cx="1571625" cy="925513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10" name="组合 41"/>
          <p:cNvGrpSpPr/>
          <p:nvPr/>
        </p:nvGrpSpPr>
        <p:grpSpPr>
          <a:xfrm>
            <a:off x="749301" y="946152"/>
            <a:ext cx="1198563" cy="1725613"/>
            <a:chOff x="0" y="0"/>
            <a:chExt cx="1777430" cy="3184445"/>
          </a:xfrm>
        </p:grpSpPr>
        <p:sp>
          <p:nvSpPr>
            <p:cNvPr id="43" name="梯形 42"/>
            <p:cNvSpPr/>
            <p:nvPr/>
          </p:nvSpPr>
          <p:spPr>
            <a:xfrm>
              <a:off x="626220" y="2320221"/>
              <a:ext cx="534407" cy="175774"/>
            </a:xfrm>
            <a:prstGeom prst="trapezoid">
              <a:avLst>
                <a:gd name="adj" fmla="val 37402"/>
              </a:avLst>
            </a:prstGeom>
            <a:solidFill>
              <a:srgbClr val="FEB60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4" name="心形 24"/>
            <p:cNvSpPr/>
            <p:nvPr/>
          </p:nvSpPr>
          <p:spPr>
            <a:xfrm>
              <a:off x="0" y="8790"/>
              <a:ext cx="1777430" cy="2331939"/>
            </a:xfrm>
            <a:custGeom>
              <a:avLst/>
              <a:gdLst/>
              <a:ahLst/>
              <a:cxnLst/>
              <a:rect l="l" t="t" r="r" b="b"/>
              <a:pathLst>
                <a:path w="1777430" h="2332233">
                  <a:moveTo>
                    <a:pt x="888715" y="0"/>
                  </a:moveTo>
                  <a:cubicBezTo>
                    <a:pt x="1379539" y="0"/>
                    <a:pt x="1777430" y="397891"/>
                    <a:pt x="1777430" y="888715"/>
                  </a:cubicBezTo>
                  <a:cubicBezTo>
                    <a:pt x="1777430" y="924569"/>
                    <a:pt x="1775307" y="959927"/>
                    <a:pt x="1770551" y="994595"/>
                  </a:cubicBezTo>
                  <a:cubicBezTo>
                    <a:pt x="1748943" y="1353740"/>
                    <a:pt x="1571946" y="1820588"/>
                    <a:pt x="1125010" y="2332233"/>
                  </a:cubicBezTo>
                  <a:lnTo>
                    <a:pt x="662692" y="2332233"/>
                  </a:lnTo>
                  <a:cubicBezTo>
                    <a:pt x="268231" y="1880909"/>
                    <a:pt x="83993" y="1464386"/>
                    <a:pt x="32920" y="1125630"/>
                  </a:cubicBezTo>
                  <a:cubicBezTo>
                    <a:pt x="11142" y="1050383"/>
                    <a:pt x="0" y="970850"/>
                    <a:pt x="0" y="888715"/>
                  </a:cubicBezTo>
                  <a:cubicBezTo>
                    <a:pt x="0" y="397891"/>
                    <a:pt x="397891" y="0"/>
                    <a:pt x="888715" y="0"/>
                  </a:cubicBezTo>
                  <a:close/>
                </a:path>
              </a:pathLst>
            </a:custGeom>
            <a:solidFill>
              <a:srgbClr val="92D05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5" name="心形 24"/>
            <p:cNvSpPr/>
            <p:nvPr/>
          </p:nvSpPr>
          <p:spPr>
            <a:xfrm>
              <a:off x="913434" y="11718"/>
              <a:ext cx="668596" cy="2329010"/>
            </a:xfrm>
            <a:custGeom>
              <a:avLst/>
              <a:gdLst/>
              <a:ahLst/>
              <a:cxnLst/>
              <a:rect l="l" t="t" r="r" b="b"/>
              <a:pathLst>
                <a:path w="668033" h="2328266">
                  <a:moveTo>
                    <a:pt x="0" y="0"/>
                  </a:moveTo>
                  <a:lnTo>
                    <a:pt x="39467" y="5315"/>
                  </a:lnTo>
                  <a:cubicBezTo>
                    <a:pt x="404589" y="129966"/>
                    <a:pt x="668033" y="488345"/>
                    <a:pt x="668033" y="910906"/>
                  </a:cubicBezTo>
                  <a:cubicBezTo>
                    <a:pt x="668033" y="949385"/>
                    <a:pt x="665849" y="987332"/>
                    <a:pt x="660955" y="1024539"/>
                  </a:cubicBezTo>
                  <a:cubicBezTo>
                    <a:pt x="640499" y="1379183"/>
                    <a:pt x="484691" y="1831683"/>
                    <a:pt x="100185" y="2328266"/>
                  </a:cubicBezTo>
                  <a:lnTo>
                    <a:pt x="64427" y="2328266"/>
                  </a:lnTo>
                  <a:cubicBezTo>
                    <a:pt x="284185" y="1867706"/>
                    <a:pt x="379426" y="1450021"/>
                    <a:pt x="394457" y="1108368"/>
                  </a:cubicBezTo>
                  <a:cubicBezTo>
                    <a:pt x="398915" y="1063926"/>
                    <a:pt x="400905" y="1018599"/>
                    <a:pt x="400905" y="972636"/>
                  </a:cubicBezTo>
                  <a:cubicBezTo>
                    <a:pt x="400905" y="560262"/>
                    <a:pt x="240700" y="199060"/>
                    <a:pt x="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6" name="心形 24"/>
            <p:cNvSpPr/>
            <p:nvPr/>
          </p:nvSpPr>
          <p:spPr>
            <a:xfrm flipH="1">
              <a:off x="202462" y="0"/>
              <a:ext cx="668596" cy="2329010"/>
            </a:xfrm>
            <a:custGeom>
              <a:avLst/>
              <a:gdLst/>
              <a:ahLst/>
              <a:cxnLst/>
              <a:rect l="l" t="t" r="r" b="b"/>
              <a:pathLst>
                <a:path w="668033" h="2328266">
                  <a:moveTo>
                    <a:pt x="0" y="0"/>
                  </a:moveTo>
                  <a:lnTo>
                    <a:pt x="39467" y="5315"/>
                  </a:lnTo>
                  <a:cubicBezTo>
                    <a:pt x="404589" y="129966"/>
                    <a:pt x="668033" y="488345"/>
                    <a:pt x="668033" y="910906"/>
                  </a:cubicBezTo>
                  <a:cubicBezTo>
                    <a:pt x="668033" y="949385"/>
                    <a:pt x="665849" y="987332"/>
                    <a:pt x="660955" y="1024539"/>
                  </a:cubicBezTo>
                  <a:cubicBezTo>
                    <a:pt x="640499" y="1379183"/>
                    <a:pt x="484691" y="1831683"/>
                    <a:pt x="100185" y="2328266"/>
                  </a:cubicBezTo>
                  <a:lnTo>
                    <a:pt x="64427" y="2328266"/>
                  </a:lnTo>
                  <a:cubicBezTo>
                    <a:pt x="284185" y="1867706"/>
                    <a:pt x="379426" y="1450021"/>
                    <a:pt x="394457" y="1108368"/>
                  </a:cubicBezTo>
                  <a:cubicBezTo>
                    <a:pt x="398915" y="1063926"/>
                    <a:pt x="400905" y="1018599"/>
                    <a:pt x="400905" y="972636"/>
                  </a:cubicBezTo>
                  <a:cubicBezTo>
                    <a:pt x="400905" y="560262"/>
                    <a:pt x="240700" y="199060"/>
                    <a:pt x="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grpSp>
          <p:nvGrpSpPr>
            <p:cNvPr id="6178" name="组合 46"/>
            <p:cNvGrpSpPr/>
            <p:nvPr/>
          </p:nvGrpSpPr>
          <p:grpSpPr>
            <a:xfrm>
              <a:off x="30823" y="965230"/>
              <a:ext cx="1736333" cy="1736330"/>
              <a:chOff x="30823" y="965230"/>
              <a:chExt cx="1736333" cy="1736330"/>
            </a:xfrm>
          </p:grpSpPr>
          <p:sp>
            <p:nvSpPr>
              <p:cNvPr id="51" name="弧形 50"/>
              <p:cNvSpPr/>
              <p:nvPr/>
            </p:nvSpPr>
            <p:spPr>
              <a:xfrm rot="5400000">
                <a:off x="693899" y="300536"/>
                <a:ext cx="389632" cy="1716220"/>
              </a:xfrm>
              <a:prstGeom prst="arc">
                <a:avLst>
                  <a:gd name="adj1" fmla="val 16200000"/>
                  <a:gd name="adj2" fmla="val 5381090"/>
                </a:avLst>
              </a:prstGeom>
              <a:ln w="158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  <p:cxnSp>
            <p:nvCxnSpPr>
              <p:cNvPr id="52" name="直接连接符 51"/>
              <p:cNvCxnSpPr/>
              <p:nvPr/>
            </p:nvCxnSpPr>
            <p:spPr>
              <a:xfrm>
                <a:off x="30605" y="1174758"/>
                <a:ext cx="678013" cy="1505799"/>
              </a:xfrm>
              <a:prstGeom prst="line">
                <a:avLst/>
              </a:prstGeom>
              <a:ln w="158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直接连接符 52"/>
              <p:cNvCxnSpPr/>
              <p:nvPr/>
            </p:nvCxnSpPr>
            <p:spPr>
              <a:xfrm flipH="1">
                <a:off x="1151210" y="1139604"/>
                <a:ext cx="616803" cy="1520446"/>
              </a:xfrm>
              <a:prstGeom prst="line">
                <a:avLst/>
              </a:prstGeom>
              <a:ln w="158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直接连接符 53"/>
              <p:cNvCxnSpPr/>
              <p:nvPr/>
            </p:nvCxnSpPr>
            <p:spPr>
              <a:xfrm>
                <a:off x="494384" y="1332955"/>
                <a:ext cx="317819" cy="1368108"/>
              </a:xfrm>
              <a:prstGeom prst="line">
                <a:avLst/>
              </a:prstGeom>
              <a:ln w="158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" name="直接连接符 54"/>
              <p:cNvCxnSpPr/>
              <p:nvPr/>
            </p:nvCxnSpPr>
            <p:spPr>
              <a:xfrm flipH="1">
                <a:off x="1047624" y="1332955"/>
                <a:ext cx="289567" cy="1335884"/>
              </a:xfrm>
              <a:prstGeom prst="line">
                <a:avLst/>
              </a:prstGeom>
              <a:ln w="158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184" name="组合 47"/>
            <p:cNvGrpSpPr/>
            <p:nvPr/>
          </p:nvGrpSpPr>
          <p:grpSpPr>
            <a:xfrm>
              <a:off x="678094" y="2660465"/>
              <a:ext cx="526030" cy="523980"/>
              <a:chOff x="678094" y="2660465"/>
              <a:chExt cx="358658" cy="357260"/>
            </a:xfrm>
          </p:grpSpPr>
          <p:sp>
            <p:nvSpPr>
              <p:cNvPr id="49" name="圆角矩形 48"/>
              <p:cNvSpPr/>
              <p:nvPr/>
            </p:nvSpPr>
            <p:spPr>
              <a:xfrm>
                <a:off x="705326" y="2684152"/>
                <a:ext cx="303373" cy="333573"/>
              </a:xfrm>
              <a:prstGeom prst="roundRect">
                <a:avLst>
                  <a:gd name="adj" fmla="val 20923"/>
                </a:avLst>
              </a:prstGeom>
              <a:solidFill>
                <a:srgbClr val="F4740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lt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50" name="圆角矩形 49"/>
              <p:cNvSpPr/>
              <p:nvPr/>
            </p:nvSpPr>
            <p:spPr>
              <a:xfrm>
                <a:off x="678038" y="2660183"/>
                <a:ext cx="357949" cy="129834"/>
              </a:xfrm>
              <a:prstGeom prst="round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lt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</p:grpSp>
      </p:grpSp>
      <p:grpSp>
        <p:nvGrpSpPr>
          <p:cNvPr id="16" name="组合 55"/>
          <p:cNvGrpSpPr/>
          <p:nvPr/>
        </p:nvGrpSpPr>
        <p:grpSpPr>
          <a:xfrm>
            <a:off x="1774825" y="401640"/>
            <a:ext cx="803275" cy="1176337"/>
            <a:chOff x="0" y="0"/>
            <a:chExt cx="1777430" cy="3184445"/>
          </a:xfrm>
        </p:grpSpPr>
        <p:sp>
          <p:nvSpPr>
            <p:cNvPr id="57" name="梯形 56"/>
            <p:cNvSpPr/>
            <p:nvPr/>
          </p:nvSpPr>
          <p:spPr>
            <a:xfrm>
              <a:off x="625262" y="2320649"/>
              <a:ext cx="537445" cy="176196"/>
            </a:xfrm>
            <a:prstGeom prst="trapezoid">
              <a:avLst>
                <a:gd name="adj" fmla="val 37402"/>
              </a:avLst>
            </a:prstGeom>
            <a:solidFill>
              <a:srgbClr val="FEB60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58" name="心形 24"/>
            <p:cNvSpPr/>
            <p:nvPr/>
          </p:nvSpPr>
          <p:spPr>
            <a:xfrm>
              <a:off x="0" y="8595"/>
              <a:ext cx="1777430" cy="2333540"/>
            </a:xfrm>
            <a:custGeom>
              <a:avLst/>
              <a:gdLst/>
              <a:ahLst/>
              <a:cxnLst/>
              <a:rect l="l" t="t" r="r" b="b"/>
              <a:pathLst>
                <a:path w="1777430" h="2332233">
                  <a:moveTo>
                    <a:pt x="888715" y="0"/>
                  </a:moveTo>
                  <a:cubicBezTo>
                    <a:pt x="1379539" y="0"/>
                    <a:pt x="1777430" y="397891"/>
                    <a:pt x="1777430" y="888715"/>
                  </a:cubicBezTo>
                  <a:cubicBezTo>
                    <a:pt x="1777430" y="924569"/>
                    <a:pt x="1775307" y="959927"/>
                    <a:pt x="1770551" y="994595"/>
                  </a:cubicBezTo>
                  <a:cubicBezTo>
                    <a:pt x="1748943" y="1353740"/>
                    <a:pt x="1571946" y="1820588"/>
                    <a:pt x="1125010" y="2332233"/>
                  </a:cubicBezTo>
                  <a:lnTo>
                    <a:pt x="662692" y="2332233"/>
                  </a:lnTo>
                  <a:cubicBezTo>
                    <a:pt x="268231" y="1880909"/>
                    <a:pt x="83993" y="1464386"/>
                    <a:pt x="32920" y="1125630"/>
                  </a:cubicBezTo>
                  <a:cubicBezTo>
                    <a:pt x="11142" y="1050383"/>
                    <a:pt x="0" y="970850"/>
                    <a:pt x="0" y="888715"/>
                  </a:cubicBezTo>
                  <a:cubicBezTo>
                    <a:pt x="0" y="397891"/>
                    <a:pt x="397891" y="0"/>
                    <a:pt x="888715" y="0"/>
                  </a:cubicBezTo>
                  <a:close/>
                </a:path>
              </a:pathLst>
            </a:custGeom>
            <a:solidFill>
              <a:srgbClr val="FFC00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59" name="心形 24"/>
            <p:cNvSpPr/>
            <p:nvPr/>
          </p:nvSpPr>
          <p:spPr>
            <a:xfrm>
              <a:off x="913304" y="12891"/>
              <a:ext cx="667414" cy="2329244"/>
            </a:xfrm>
            <a:custGeom>
              <a:avLst/>
              <a:gdLst/>
              <a:ahLst/>
              <a:cxnLst/>
              <a:rect l="l" t="t" r="r" b="b"/>
              <a:pathLst>
                <a:path w="668033" h="2328266">
                  <a:moveTo>
                    <a:pt x="0" y="0"/>
                  </a:moveTo>
                  <a:lnTo>
                    <a:pt x="39467" y="5315"/>
                  </a:lnTo>
                  <a:cubicBezTo>
                    <a:pt x="404589" y="129966"/>
                    <a:pt x="668033" y="488345"/>
                    <a:pt x="668033" y="910906"/>
                  </a:cubicBezTo>
                  <a:cubicBezTo>
                    <a:pt x="668033" y="949385"/>
                    <a:pt x="665849" y="987332"/>
                    <a:pt x="660955" y="1024539"/>
                  </a:cubicBezTo>
                  <a:cubicBezTo>
                    <a:pt x="640499" y="1379183"/>
                    <a:pt x="484691" y="1831683"/>
                    <a:pt x="100185" y="2328266"/>
                  </a:cubicBezTo>
                  <a:lnTo>
                    <a:pt x="64427" y="2328266"/>
                  </a:lnTo>
                  <a:cubicBezTo>
                    <a:pt x="284185" y="1867706"/>
                    <a:pt x="379426" y="1450021"/>
                    <a:pt x="394457" y="1108368"/>
                  </a:cubicBezTo>
                  <a:cubicBezTo>
                    <a:pt x="398915" y="1063926"/>
                    <a:pt x="400905" y="1018599"/>
                    <a:pt x="400905" y="972636"/>
                  </a:cubicBezTo>
                  <a:cubicBezTo>
                    <a:pt x="400905" y="560262"/>
                    <a:pt x="240700" y="199060"/>
                    <a:pt x="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60" name="心形 24"/>
            <p:cNvSpPr/>
            <p:nvPr/>
          </p:nvSpPr>
          <p:spPr>
            <a:xfrm flipH="1">
              <a:off x="203737" y="0"/>
              <a:ext cx="667414" cy="2329244"/>
            </a:xfrm>
            <a:custGeom>
              <a:avLst/>
              <a:gdLst/>
              <a:ahLst/>
              <a:cxnLst/>
              <a:rect l="l" t="t" r="r" b="b"/>
              <a:pathLst>
                <a:path w="668033" h="2328266">
                  <a:moveTo>
                    <a:pt x="0" y="0"/>
                  </a:moveTo>
                  <a:lnTo>
                    <a:pt x="39467" y="5315"/>
                  </a:lnTo>
                  <a:cubicBezTo>
                    <a:pt x="404589" y="129966"/>
                    <a:pt x="668033" y="488345"/>
                    <a:pt x="668033" y="910906"/>
                  </a:cubicBezTo>
                  <a:cubicBezTo>
                    <a:pt x="668033" y="949385"/>
                    <a:pt x="665849" y="987332"/>
                    <a:pt x="660955" y="1024539"/>
                  </a:cubicBezTo>
                  <a:cubicBezTo>
                    <a:pt x="640499" y="1379183"/>
                    <a:pt x="484691" y="1831683"/>
                    <a:pt x="100185" y="2328266"/>
                  </a:cubicBezTo>
                  <a:lnTo>
                    <a:pt x="64427" y="2328266"/>
                  </a:lnTo>
                  <a:cubicBezTo>
                    <a:pt x="284185" y="1867706"/>
                    <a:pt x="379426" y="1450021"/>
                    <a:pt x="394457" y="1108368"/>
                  </a:cubicBezTo>
                  <a:cubicBezTo>
                    <a:pt x="398915" y="1063926"/>
                    <a:pt x="400905" y="1018599"/>
                    <a:pt x="400905" y="972636"/>
                  </a:cubicBezTo>
                  <a:cubicBezTo>
                    <a:pt x="400905" y="560262"/>
                    <a:pt x="240700" y="199060"/>
                    <a:pt x="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grpSp>
          <p:nvGrpSpPr>
            <p:cNvPr id="6192" name="组合 60"/>
            <p:cNvGrpSpPr/>
            <p:nvPr/>
          </p:nvGrpSpPr>
          <p:grpSpPr>
            <a:xfrm>
              <a:off x="30823" y="965230"/>
              <a:ext cx="1736333" cy="1736330"/>
              <a:chOff x="30823" y="965230"/>
              <a:chExt cx="1736333" cy="1736330"/>
            </a:xfrm>
          </p:grpSpPr>
          <p:sp>
            <p:nvSpPr>
              <p:cNvPr id="65" name="弧形 64"/>
              <p:cNvSpPr/>
              <p:nvPr/>
            </p:nvSpPr>
            <p:spPr>
              <a:xfrm rot="5400000">
                <a:off x="693177" y="305373"/>
                <a:ext cx="391074" cy="1714201"/>
              </a:xfrm>
              <a:prstGeom prst="arc">
                <a:avLst>
                  <a:gd name="adj1" fmla="val 16200000"/>
                  <a:gd name="adj2" fmla="val 5381090"/>
                </a:avLst>
              </a:prstGeom>
              <a:ln w="158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  <p:cxnSp>
            <p:nvCxnSpPr>
              <p:cNvPr id="66" name="直接连接符 65"/>
              <p:cNvCxnSpPr/>
              <p:nvPr/>
            </p:nvCxnSpPr>
            <p:spPr>
              <a:xfrm>
                <a:off x="31615" y="1177514"/>
                <a:ext cx="677951" cy="1504124"/>
              </a:xfrm>
              <a:prstGeom prst="line">
                <a:avLst/>
              </a:prstGeom>
              <a:ln w="158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7" name="直接连接符 66"/>
              <p:cNvCxnSpPr/>
              <p:nvPr/>
            </p:nvCxnSpPr>
            <p:spPr>
              <a:xfrm flipH="1">
                <a:off x="1152168" y="1143134"/>
                <a:ext cx="614725" cy="1517015"/>
              </a:xfrm>
              <a:prstGeom prst="line">
                <a:avLst/>
              </a:prstGeom>
              <a:ln w="158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直接连接符 67"/>
              <p:cNvCxnSpPr/>
              <p:nvPr/>
            </p:nvCxnSpPr>
            <p:spPr>
              <a:xfrm>
                <a:off x="495293" y="1336520"/>
                <a:ext cx="316144" cy="1366604"/>
              </a:xfrm>
              <a:prstGeom prst="line">
                <a:avLst/>
              </a:prstGeom>
              <a:ln w="158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直接连接符 68"/>
              <p:cNvCxnSpPr/>
              <p:nvPr/>
            </p:nvCxnSpPr>
            <p:spPr>
              <a:xfrm flipH="1">
                <a:off x="1046787" y="1336520"/>
                <a:ext cx="288042" cy="1336523"/>
              </a:xfrm>
              <a:prstGeom prst="line">
                <a:avLst/>
              </a:prstGeom>
              <a:ln w="158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198" name="组合 61"/>
            <p:cNvGrpSpPr/>
            <p:nvPr/>
          </p:nvGrpSpPr>
          <p:grpSpPr>
            <a:xfrm>
              <a:off x="678094" y="2660465"/>
              <a:ext cx="526030" cy="523980"/>
              <a:chOff x="678094" y="2660465"/>
              <a:chExt cx="358658" cy="357260"/>
            </a:xfrm>
          </p:grpSpPr>
          <p:sp>
            <p:nvSpPr>
              <p:cNvPr id="63" name="圆角矩形 62"/>
              <p:cNvSpPr/>
              <p:nvPr/>
            </p:nvSpPr>
            <p:spPr>
              <a:xfrm>
                <a:off x="706739" y="2683692"/>
                <a:ext cx="304169" cy="334033"/>
              </a:xfrm>
              <a:prstGeom prst="roundRect">
                <a:avLst>
                  <a:gd name="adj" fmla="val 20923"/>
                </a:avLst>
              </a:prstGeom>
              <a:solidFill>
                <a:srgbClr val="F4740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lt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64" name="圆角矩形 63"/>
              <p:cNvSpPr/>
              <p:nvPr/>
            </p:nvSpPr>
            <p:spPr>
              <a:xfrm>
                <a:off x="677999" y="2660251"/>
                <a:ext cx="359255" cy="128925"/>
              </a:xfrm>
              <a:prstGeom prst="round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lt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</p:grpSp>
      </p:grpSp>
      <p:sp>
        <p:nvSpPr>
          <p:cNvPr id="61" name="矩形 60"/>
          <p:cNvSpPr/>
          <p:nvPr/>
        </p:nvSpPr>
        <p:spPr>
          <a:xfrm>
            <a:off x="5666236" y="5846318"/>
            <a:ext cx="1351652" cy="4985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lvl="0" indent="-342900" algn="ctr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4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4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en-US" altLang="zh-CN" sz="2400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160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160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159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2" presetClass="exit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" dur="160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60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159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2" presetClass="exit" presetSubtype="8" repeatCount="1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4" dur="160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60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159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2" presetClass="exit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160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60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159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2" presetClass="exit" presetSubtype="8" repeatCount="1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2" dur="160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60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159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1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4" dur="1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38" presetClass="entr" presetSubtype="0" accel="50000" fill="hold" nodeType="withEffect">
                                  <p:stCondLst>
                                    <p:cond delay="275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45" dur="569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69" fill="hold">
                                          <p:stCondLst>
                                            <p:cond delay="56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69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95" decel="50000" autoRev="1" fill="hold">
                                          <p:stCondLst>
                                            <p:cond delay="56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70" fill="hold">
                                          <p:stCondLst>
                                            <p:cond delay="108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38" presetClass="entr" presetSubtype="0" accel="50000" fill="hold" nodeType="withEffect">
                                  <p:stCondLst>
                                    <p:cond delay="325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52" dur="569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69" fill="hold">
                                          <p:stCondLst>
                                            <p:cond delay="56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69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95" decel="50000" autoRev="1" fill="hold">
                                          <p:stCondLst>
                                            <p:cond delay="56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70" fill="hold">
                                          <p:stCondLst>
                                            <p:cond delay="108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38" presetClass="entr" presetSubtype="0" accel="50000" fill="hold" nodeType="withEffect">
                                  <p:stCondLst>
                                    <p:cond delay="375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59" dur="569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69" fill="hold">
                                          <p:stCondLst>
                                            <p:cond delay="56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69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95" decel="50000" autoRev="1" fill="hold">
                                          <p:stCondLst>
                                            <p:cond delay="56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70" fill="hold">
                                          <p:stCondLst>
                                            <p:cond delay="108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38" presetClass="entr" presetSubtype="0" accel="50000" fill="hold" nodeType="withEffect">
                                  <p:stCondLst>
                                    <p:cond delay="425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66" dur="569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69" fill="hold">
                                          <p:stCondLst>
                                            <p:cond delay="56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69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95" decel="50000" autoRev="1" fill="hold">
                                          <p:stCondLst>
                                            <p:cond delay="56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70" fill="hold">
                                          <p:stCondLst>
                                            <p:cond delay="108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38" presetClass="entr" presetSubtype="0" accel="50000" fill="hold" nodeType="withEffect">
                                  <p:stCondLst>
                                    <p:cond delay="475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3" dur="569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69" fill="hold">
                                          <p:stCondLst>
                                            <p:cond delay="56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69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95" decel="50000" autoRev="1" fill="hold">
                                          <p:stCondLst>
                                            <p:cond delay="56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70" fill="hold">
                                          <p:stCondLst>
                                            <p:cond delay="108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38" presetClass="entr" presetSubtype="0" accel="50000" fill="hold" nodeType="withEffect">
                                  <p:stCondLst>
                                    <p:cond delay="550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80" dur="682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1" dur="682" fill="hold">
                                          <p:stCondLst>
                                            <p:cond delay="682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682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234" decel="50000" autoRev="1" fill="hold">
                                          <p:stCondLst>
                                            <p:cond delay="682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204" fill="hold">
                                          <p:stCondLst>
                                            <p:cond delay="1296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2" presetClass="entr" presetSubtype="8" fill="hold" grpId="0" nodeType="withEffect">
                                  <p:stCondLst>
                                    <p:cond delay="675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52" presetClass="entr" presetSubtype="0" fill="hold" grpId="0" nodeType="withEffect">
                                  <p:stCondLst>
                                    <p:cond delay="72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9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C -0.37517 0.88508 -0.02552 0.75279 0.0908 0.66613 C 0.20747 0.57948 0.21649 0.50394 0.23177 0.40825 C 0.24705 0.31256 0.22118 0.15964 0.18264 0.09152 C 0.1441 0.02341 0.03802 0 0 0" pathEditMode="relative" ptsTypes="">
                                      <p:cBhvr>
                                        <p:cTn id="9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53" presetClass="entr" presetSubtype="0" fill="hold" nodeType="with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26" presetClass="emph" presetSubtype="0" repeatCount="6000" fill="hold" nodeType="withEffect">
                                  <p:stCondLst>
                                    <p:cond delay="10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9" dur="750" tmFilter="0, 0; .2, .5; .8, .5; 1, 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0" dur="375" autoRev="1" fill="hold"/>
                                        <p:tgtEl>
                                          <p:spTgt spid="3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01" presetID="53" presetClass="entr" presetSubtype="0" fill="hold" nodeType="withEffect">
                                  <p:stCondLst>
                                    <p:cond delay="105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53" presetClass="entr" presetSubtype="0" fill="hold" nodeType="withEffect">
                                  <p:stCondLst>
                                    <p:cond delay="1100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26" presetClass="emph" presetSubtype="0" repeatCount="5000" fill="hold" nodeType="withEffect">
                                  <p:stCondLst>
                                    <p:cond delay="1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2" dur="750" tmFilter="0, 0; .2, .5; .8, .5; 1, 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13" dur="375" autoRev="1" fill="hold"/>
                                        <p:tgtEl>
                                          <p:spTgt spid="4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14" presetID="52" presetClass="entr" presetSubtype="0" fill="hold" nodeType="withEffect">
                                  <p:stCondLst>
                                    <p:cond delay="1150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1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C -0.37517 0.88508 -0.02552 0.75279 0.0908 0.66613 C 0.20747 0.57948 0.21649 0.50394 0.23177 0.40825 C 0.24705 0.31256 0.22118 0.15964 0.18264 0.09152 C 0.1441 0.02341 0.03802 0 0 0" pathEditMode="relative" ptsTypes="">
                                      <p:cBhvr>
                                        <p:cTn id="11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18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2" presetClass="entr" presetSubtype="4" fill="hold" nodeType="withEffect">
                                  <p:stCondLst>
                                    <p:cond delay="1200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3" presetID="26" presetClass="emph" presetSubtype="0" repeatCount="3000" fill="hold" nodeType="withEffect">
                                  <p:stCondLst>
                                    <p:cond delay="14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4" dur="500" tmFilter="0, 0; .2, .5; .8, .5; 1, 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5" dur="250" autoRev="1" fill="hold"/>
                                        <p:tgtEl>
                                          <p:spTgt spid="1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26" presetID="2" presetClass="entr" presetSubtype="4" fill="hold" nodeType="withEffect">
                                  <p:stCondLst>
                                    <p:cond delay="1275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8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9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31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49" name="图片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362577" y="5935663"/>
            <a:ext cx="4837113" cy="588962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7650" name="图片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843965" y="4784727"/>
            <a:ext cx="3146425" cy="1901825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2" name="组合 1"/>
          <p:cNvGrpSpPr/>
          <p:nvPr/>
        </p:nvGrpSpPr>
        <p:grpSpPr>
          <a:xfrm>
            <a:off x="858203" y="869951"/>
            <a:ext cx="10479723" cy="3468401"/>
            <a:chOff x="1332" y="1370"/>
            <a:chExt cx="16503" cy="5463"/>
          </a:xfrm>
        </p:grpSpPr>
        <p:sp>
          <p:nvSpPr>
            <p:cNvPr id="27652" name="文本框 7"/>
            <p:cNvSpPr txBox="1"/>
            <p:nvPr/>
          </p:nvSpPr>
          <p:spPr>
            <a:xfrm>
              <a:off x="1332" y="1370"/>
              <a:ext cx="3643" cy="921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lstStyle/>
            <a:p>
              <a:r>
                <a:rPr lang="zh-CN" altLang="en-US" sz="3200" b="1" dirty="0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课 堂 小 结 </a:t>
              </a: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1683" y="2615"/>
              <a:ext cx="16152" cy="4218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  <a:scene3d>
                <a:camera prst="orthographicFront"/>
                <a:lightRig rig="threePt" dir="t"/>
              </a:scene3d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2800" b="1" noProof="1"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rPr>
                <a:t>          在公共场所随时调节好音量，这样既不影响他人，也是自身文明的一种体现。</a:t>
              </a:r>
              <a:r>
                <a:rPr lang="zh-CN" altLang="en-US" sz="2800" b="1" dirty="0"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ea"/>
                </a:rPr>
                <a:t>从今天开始就像我们大家说的那样，做一个文明的好孩子，同时也督促身边的人，做好小小调音师，让我们的世界充满美好的声音，而不是扰人的噪音。</a:t>
              </a:r>
              <a:endParaRPr lang="zh-CN" altLang="en-US" sz="2800" b="1" noProof="1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endParaRPr>
            </a:p>
          </p:txBody>
        </p:sp>
      </p:grp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圆角矩形 10"/>
          <p:cNvSpPr/>
          <p:nvPr/>
        </p:nvSpPr>
        <p:spPr>
          <a:xfrm>
            <a:off x="3258505" y="4989515"/>
            <a:ext cx="5940425" cy="792163"/>
          </a:xfrm>
          <a:prstGeom prst="roundRect">
            <a:avLst>
              <a:gd name="adj" fmla="val 50000"/>
            </a:avLst>
          </a:prstGeom>
          <a:solidFill>
            <a:schemeClr val="bg1">
              <a:alpha val="60000"/>
            </a:schemeClr>
          </a:solidFill>
          <a:ln>
            <a:solidFill>
              <a:srgbClr val="A0D8F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29698" name="图片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575675" y="115888"/>
            <a:ext cx="1131888" cy="79533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9700" name="图片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00065" y="492125"/>
            <a:ext cx="1400175" cy="57213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4343" name="文本框 14"/>
          <p:cNvSpPr txBox="1"/>
          <p:nvPr/>
        </p:nvSpPr>
        <p:spPr>
          <a:xfrm>
            <a:off x="4749477" y="793434"/>
            <a:ext cx="2693366" cy="707886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  <a:scene3d>
              <a:camera prst="orthographicFront"/>
              <a:lightRig rig="threePt" dir="t"/>
            </a:scene3d>
          </a:bodyPr>
          <a:lstStyle/>
          <a:p>
            <a:pPr algn="just"/>
            <a:r>
              <a:rPr lang="zh-CN" altLang="en-US" sz="4000" b="1" noProof="1">
                <a:ln w="9525">
                  <a:solidFill>
                    <a:schemeClr val="bg1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颁 奖 仪 式</a:t>
            </a:r>
          </a:p>
        </p:txBody>
      </p:sp>
      <p:sp>
        <p:nvSpPr>
          <p:cNvPr id="29702" name="文本框 15"/>
          <p:cNvSpPr txBox="1"/>
          <p:nvPr/>
        </p:nvSpPr>
        <p:spPr>
          <a:xfrm>
            <a:off x="3951824" y="5093971"/>
            <a:ext cx="4288353" cy="5847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algn="just"/>
            <a:r>
              <a:rPr lang="zh-CN" altLang="en-US" sz="3200" b="1">
                <a:latin typeface="微软雅黑" panose="020B0503020204020204" pitchFamily="34" charset="-122"/>
                <a:ea typeface="微软雅黑" panose="020B0503020204020204" pitchFamily="34" charset="-122"/>
              </a:rPr>
              <a:t>这节课你收获了什么？</a:t>
            </a:r>
          </a:p>
        </p:txBody>
      </p:sp>
      <p:pic>
        <p:nvPicPr>
          <p:cNvPr id="31745" name="Picture 22" descr="0610120012"/>
          <p:cNvPicPr>
            <a:picLocks noChangeAspect="1"/>
          </p:cNvPicPr>
          <p:nvPr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22461" y="3613152"/>
            <a:ext cx="2479675" cy="30448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" name="图片 2" descr="IMG_20181107_170954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16200000">
            <a:off x="2025650" y="2341246"/>
            <a:ext cx="1873250" cy="1751965"/>
          </a:xfrm>
          <a:prstGeom prst="ellipse">
            <a:avLst/>
          </a:prstGeom>
        </p:spPr>
      </p:pic>
      <p:pic>
        <p:nvPicPr>
          <p:cNvPr id="5" name="图片 4" descr="IMG_20181107_170954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16200000">
            <a:off x="5173345" y="2319020"/>
            <a:ext cx="1845310" cy="1797051"/>
          </a:xfrm>
          <a:prstGeom prst="ellipse">
            <a:avLst/>
          </a:prstGeom>
        </p:spPr>
      </p:pic>
      <p:pic>
        <p:nvPicPr>
          <p:cNvPr id="6" name="图片 5" descr="IMG_20181107_170954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16200000">
            <a:off x="8293100" y="2369185"/>
            <a:ext cx="1845310" cy="1725931"/>
          </a:xfrm>
          <a:prstGeom prst="ellipse">
            <a:avLst/>
          </a:prstGeom>
        </p:spPr>
      </p:pic>
    </p:spTree>
  </p:cSld>
  <p:clrMapOvr>
    <a:masterClrMapping/>
  </p:clrMapOvr>
  <p:transition spd="slow"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图片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575675" y="115888"/>
            <a:ext cx="1131888" cy="79533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9699" name="图片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1017251" y="5637213"/>
            <a:ext cx="917575" cy="10604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9700" name="图片 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00065" y="492125"/>
            <a:ext cx="1400175" cy="57213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4343" name="文本框 14"/>
          <p:cNvSpPr txBox="1"/>
          <p:nvPr/>
        </p:nvSpPr>
        <p:spPr>
          <a:xfrm>
            <a:off x="2135590" y="1338264"/>
            <a:ext cx="2444900" cy="646331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  <a:scene3d>
              <a:camera prst="orthographicFront"/>
              <a:lightRig rig="threePt" dir="t"/>
            </a:scene3d>
          </a:bodyPr>
          <a:lstStyle/>
          <a:p>
            <a:pPr algn="just"/>
            <a:r>
              <a:rPr lang="zh-CN" altLang="en-US" sz="3600" b="1" noProof="1">
                <a:ln w="9525">
                  <a:solidFill>
                    <a:schemeClr val="bg1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拓 展 延 伸</a:t>
            </a:r>
          </a:p>
        </p:txBody>
      </p:sp>
      <p:grpSp>
        <p:nvGrpSpPr>
          <p:cNvPr id="4" name="组合 3"/>
          <p:cNvGrpSpPr/>
          <p:nvPr/>
        </p:nvGrpSpPr>
        <p:grpSpPr>
          <a:xfrm>
            <a:off x="1929081" y="2794000"/>
            <a:ext cx="9103411" cy="1377315"/>
            <a:chOff x="3338" y="6708"/>
            <a:chExt cx="14338" cy="2169"/>
          </a:xfrm>
        </p:grpSpPr>
        <p:sp>
          <p:nvSpPr>
            <p:cNvPr id="13" name="圆角矩形 12"/>
            <p:cNvSpPr/>
            <p:nvPr/>
          </p:nvSpPr>
          <p:spPr>
            <a:xfrm>
              <a:off x="3338" y="6708"/>
              <a:ext cx="14338" cy="2169"/>
            </a:xfrm>
            <a:prstGeom prst="roundRect">
              <a:avLst>
                <a:gd name="adj" fmla="val 50000"/>
              </a:avLst>
            </a:prstGeom>
            <a:solidFill>
              <a:schemeClr val="bg1">
                <a:alpha val="60000"/>
              </a:schemeClr>
            </a:solidFill>
            <a:ln>
              <a:solidFill>
                <a:srgbClr val="A0D8F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9705" name="文本框 17"/>
            <p:cNvSpPr txBox="1"/>
            <p:nvPr/>
          </p:nvSpPr>
          <p:spPr>
            <a:xfrm>
              <a:off x="3683" y="6784"/>
              <a:ext cx="13076" cy="1852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lstStyle/>
            <a:p>
              <a:pPr>
                <a:lnSpc>
                  <a:spcPct val="110000"/>
                </a:lnSpc>
              </a:pPr>
              <a:r>
                <a:rPr lang="en-US" altLang="zh-CN" sz="3200" b="1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     </a:t>
              </a:r>
              <a:r>
                <a:rPr lang="zh-CN" altLang="en-US" sz="3200" b="1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利用节假日，收集提示小声点儿的标志。</a:t>
              </a:r>
            </a:p>
            <a:p>
              <a:pPr>
                <a:lnSpc>
                  <a:spcPct val="110000"/>
                </a:lnSpc>
              </a:pPr>
              <a:r>
                <a:rPr lang="zh-CN" altLang="en-US" sz="3200" b="1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并张贴在需要的地方。</a:t>
              </a:r>
              <a:endParaRPr lang="zh-CN" altLang="en-US" sz="3200" b="1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9"/>
          <p:cNvGrpSpPr/>
          <p:nvPr/>
        </p:nvGrpSpPr>
        <p:grpSpPr>
          <a:xfrm>
            <a:off x="0" y="0"/>
            <a:ext cx="12192000" cy="6858000"/>
            <a:chOff x="1" y="0"/>
            <a:chExt cx="12191999" cy="6858000"/>
          </a:xfrm>
        </p:grpSpPr>
        <p:pic>
          <p:nvPicPr>
            <p:cNvPr id="31747" name="图片 18" descr="听音乐.jpg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" y="0"/>
              <a:ext cx="12191999" cy="6858000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31748" name="文本框 4"/>
            <p:cNvSpPr txBox="1"/>
            <p:nvPr/>
          </p:nvSpPr>
          <p:spPr>
            <a:xfrm>
              <a:off x="313897" y="311286"/>
              <a:ext cx="3302760" cy="1014730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endParaRPr lang="zh-CN" altLang="en-US" sz="6000" b="1">
                <a:solidFill>
                  <a:srgbClr val="7030A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4" name="TextBox 1"/>
          <p:cNvSpPr txBox="1"/>
          <p:nvPr/>
        </p:nvSpPr>
        <p:spPr>
          <a:xfrm>
            <a:off x="607697" y="2159002"/>
            <a:ext cx="5178425" cy="1014413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algn="dist"/>
            <a:r>
              <a:rPr lang="zh-CN" altLang="en-US" sz="6000" b="1">
                <a:latin typeface="宋体" panose="02010600030101010101" pitchFamily="2" charset="-122"/>
                <a:ea typeface="微软雅黑" panose="020B0503020204020204" pitchFamily="34" charset="-122"/>
              </a:rPr>
              <a:t>谢谢观赏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38" presetClass="entr" presetSubtype="0" accel="50000" fill="hold" grpId="0" nodeType="withEffect">
                                  <p:stCondLst>
                                    <p:cond delay="425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2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3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7" presetClass="emph" presetSubtype="0" repeatCount="3000" fill="remove" grpId="1" nodeType="withEffect">
                                  <p:stCondLst>
                                    <p:cond delay="825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rgb" dir="cw">
                                      <p:cBhvr override="childStyle">
                                        <p:cTn id="18" dur="375" autoRev="1" fill="remove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9" dur="375" autoRev="1" fill="remove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20" dur="375" autoRev="1" fill="remove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1" dur="375" autoRev="1" fill="remove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043345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文本框 15"/>
          <p:cNvSpPr txBox="1"/>
          <p:nvPr/>
        </p:nvSpPr>
        <p:spPr>
          <a:xfrm>
            <a:off x="478157" y="1688466"/>
            <a:ext cx="7978775" cy="433965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indent="304800" algn="just">
              <a:lnSpc>
                <a:spcPct val="150000"/>
              </a:lnSpc>
            </a:pPr>
            <a:r>
              <a:rPr lang="zh-CN" altLang="en-US" sz="3200" b="1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时间：</a:t>
            </a:r>
            <a:r>
              <a:rPr lang="en-US" altLang="zh-CN" sz="3200" b="1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2018</a:t>
            </a:r>
            <a:r>
              <a:rPr lang="zh-CN" altLang="en-US" sz="3200" b="1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年</a:t>
            </a:r>
            <a:r>
              <a:rPr lang="en-US" altLang="zh-CN" sz="3200" b="1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11</a:t>
            </a:r>
            <a:r>
              <a:rPr lang="zh-CN" altLang="en-US" sz="3200" b="1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月</a:t>
            </a:r>
            <a:r>
              <a:rPr lang="en-US" altLang="zh-CN" sz="3200" b="1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8</a:t>
            </a:r>
            <a:r>
              <a:rPr lang="zh-CN" altLang="en-US" sz="3200" b="1" dirty="0" smtClean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</a:p>
          <a:p>
            <a:pPr indent="304800" algn="just">
              <a:lnSpc>
                <a:spcPct val="150000"/>
              </a:lnSpc>
            </a:pPr>
            <a:r>
              <a:rPr lang="zh-CN" altLang="en-US" sz="3200" b="1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地点：明明家里</a:t>
            </a:r>
          </a:p>
          <a:p>
            <a:pPr indent="304800" algn="just">
              <a:lnSpc>
                <a:spcPct val="150000"/>
              </a:lnSpc>
            </a:pPr>
            <a:r>
              <a:rPr lang="zh-CN" altLang="en-US" sz="4000" b="1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表演者</a:t>
            </a:r>
            <a:r>
              <a:rPr lang="zh-CN" altLang="en-US" sz="4000" b="1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zh-CN" altLang="en-US" sz="4000" b="1" dirty="0"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李能睿 </a:t>
            </a:r>
            <a:r>
              <a:rPr lang="zh-CN" altLang="en-US" sz="4000" b="1" dirty="0">
                <a:solidFill>
                  <a:srgbClr val="FFFF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饰演</a:t>
            </a:r>
            <a:r>
              <a:rPr lang="zh-CN" altLang="en-US" sz="4000" b="1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4000" b="1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明明</a:t>
            </a:r>
            <a:r>
              <a:rPr lang="en-US" altLang="zh-CN" sz="4000" b="1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4000" b="1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</a:p>
          <a:p>
            <a:pPr indent="304800" algn="just">
              <a:lnSpc>
                <a:spcPct val="150000"/>
              </a:lnSpc>
            </a:pPr>
            <a:r>
              <a:rPr lang="en-US" altLang="zh-CN" sz="4000" b="1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zh-CN" altLang="en-US" sz="4000" b="1" dirty="0"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邓雅柔 </a:t>
            </a:r>
            <a:r>
              <a:rPr lang="zh-CN" altLang="en-US" sz="4000" b="1" dirty="0">
                <a:solidFill>
                  <a:srgbClr val="FFFF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饰演</a:t>
            </a:r>
            <a:r>
              <a:rPr lang="zh-CN" altLang="en-US" sz="4000" b="1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4000" b="1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妈妈  </a:t>
            </a:r>
            <a:r>
              <a:rPr lang="zh-CN" altLang="en-US" sz="4000" b="1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en-US" altLang="zh-CN" sz="4000" b="1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</a:p>
          <a:p>
            <a:pPr indent="304800" algn="just">
              <a:lnSpc>
                <a:spcPct val="150000"/>
              </a:lnSpc>
            </a:pPr>
            <a:r>
              <a:rPr lang="en-US" altLang="zh-CN" sz="4000" b="1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4000" b="1" dirty="0"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4000" b="1" dirty="0"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龚若涵 </a:t>
            </a:r>
            <a:r>
              <a:rPr lang="zh-CN" altLang="en-US" sz="4000" b="1" dirty="0">
                <a:solidFill>
                  <a:srgbClr val="FFFF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饰演</a:t>
            </a:r>
            <a:r>
              <a:rPr lang="zh-CN" altLang="en-US" sz="4000" b="1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4000" b="1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客人 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3634106" y="642620"/>
            <a:ext cx="5635625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lstStyle/>
          <a:p>
            <a:r>
              <a:rPr lang="zh-CN" altLang="en-US" sz="4400" b="1" noProof="1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小剧场：客人，您好</a:t>
            </a:r>
          </a:p>
        </p:txBody>
      </p:sp>
      <p:pic>
        <p:nvPicPr>
          <p:cNvPr id="8196" name="图片 3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8801735" y="5404485"/>
            <a:ext cx="3246120" cy="109601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文本框 1"/>
          <p:cNvSpPr txBox="1"/>
          <p:nvPr/>
        </p:nvSpPr>
        <p:spPr>
          <a:xfrm>
            <a:off x="825623" y="745724"/>
            <a:ext cx="225492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rgbClr val="92C1E3"/>
                </a:solidFill>
              </a:rPr>
              <a:t>https://www.ypppt.com/</a:t>
            </a:r>
            <a:endParaRPr lang="zh-CN" altLang="en-US" sz="1200" dirty="0">
              <a:solidFill>
                <a:srgbClr val="92C1E3"/>
              </a:solidFill>
            </a:endParaRPr>
          </a:p>
        </p:txBody>
      </p:sp>
    </p:spTree>
  </p:cSld>
  <p:clrMapOvr>
    <a:masterClrMapping/>
  </p:clrMapOvr>
  <p:transition spd="slow"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89" name="图片 1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610409" y="4431030"/>
            <a:ext cx="2335212" cy="23050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2291" name="文本框 15"/>
          <p:cNvSpPr txBox="1"/>
          <p:nvPr/>
        </p:nvSpPr>
        <p:spPr>
          <a:xfrm>
            <a:off x="1668781" y="1555752"/>
            <a:ext cx="8855075" cy="3170099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algn="l">
              <a:lnSpc>
                <a:spcPct val="200000"/>
              </a:lnSpc>
            </a:pPr>
            <a:r>
              <a:rPr lang="zh-CN" altLang="en-US" sz="25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认知目标：</a:t>
            </a:r>
            <a:r>
              <a:rPr lang="en-US" altLang="zh-CN" sz="25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25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、知道说话有时要大声，有时要小声。</a:t>
            </a:r>
          </a:p>
          <a:p>
            <a:pPr algn="l">
              <a:lnSpc>
                <a:spcPct val="200000"/>
              </a:lnSpc>
            </a:pPr>
            <a:r>
              <a:rPr lang="en-US" altLang="zh-CN" sz="25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2</a:t>
            </a:r>
            <a:r>
              <a:rPr lang="zh-CN" altLang="en-US" sz="25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、能根据具体环境判断什么时候要小声说话。    情感目标： 知道咋公共场所小声说话是讲文明懂礼貌的行为。运用目标：能逐步养成文明说话的习惯。</a:t>
            </a:r>
          </a:p>
        </p:txBody>
      </p:sp>
      <p:pic>
        <p:nvPicPr>
          <p:cNvPr id="3" name="图片 2" descr="目标_副本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296" y="5160010"/>
            <a:ext cx="1758315" cy="1576070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1131572" y="719456"/>
            <a:ext cx="254698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学 习 目 标</a:t>
            </a:r>
          </a:p>
        </p:txBody>
      </p:sp>
    </p:spTree>
  </p:cSld>
  <p:clrMapOvr>
    <a:masterClrMapping/>
  </p:clrMapOvr>
  <p:transition spd="slow"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89" name="图片 1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507539" y="4533900"/>
            <a:ext cx="2335212" cy="23050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2290" name="矩形 14"/>
          <p:cNvSpPr/>
          <p:nvPr/>
        </p:nvSpPr>
        <p:spPr>
          <a:xfrm>
            <a:off x="5890895" y="624205"/>
            <a:ext cx="4461511" cy="64516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algn="ctr"/>
            <a:r>
              <a:rPr lang="zh-CN" altLang="en-US" sz="36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比 赛 规 则</a:t>
            </a:r>
          </a:p>
        </p:txBody>
      </p:sp>
      <p:sp>
        <p:nvSpPr>
          <p:cNvPr id="12291" name="文本框 15"/>
          <p:cNvSpPr txBox="1"/>
          <p:nvPr/>
        </p:nvSpPr>
        <p:spPr>
          <a:xfrm>
            <a:off x="4271963" y="1176339"/>
            <a:ext cx="7326312" cy="3100849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indent="304800" algn="just">
              <a:lnSpc>
                <a:spcPct val="170000"/>
              </a:lnSpc>
            </a:pPr>
            <a:r>
              <a:rPr lang="zh-CN" altLang="en-US" sz="23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en-US" altLang="zh-CN" sz="23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23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、比赛分四个小组进行。每个小组有自己的组长，组名和口号。</a:t>
            </a:r>
          </a:p>
          <a:p>
            <a:pPr indent="304800" algn="just">
              <a:lnSpc>
                <a:spcPct val="170000"/>
              </a:lnSpc>
            </a:pPr>
            <a:r>
              <a:rPr lang="en-US" altLang="zh-CN" sz="23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2</a:t>
            </a:r>
            <a:r>
              <a:rPr lang="zh-CN" altLang="en-US" sz="23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、比赛分三个回合的较量。</a:t>
            </a:r>
          </a:p>
          <a:p>
            <a:pPr indent="304800" algn="just">
              <a:lnSpc>
                <a:spcPct val="170000"/>
              </a:lnSpc>
            </a:pPr>
            <a:r>
              <a:rPr lang="zh-CN" altLang="en-US" sz="23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3、班长是本次竞赛的裁判长，负责记录得分情况。</a:t>
            </a:r>
          </a:p>
          <a:p>
            <a:pPr indent="304800" algn="just">
              <a:lnSpc>
                <a:spcPct val="170000"/>
              </a:lnSpc>
            </a:pPr>
            <a:r>
              <a:rPr lang="en-US" altLang="zh-CN" sz="23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4</a:t>
            </a:r>
            <a:r>
              <a:rPr lang="zh-CN" altLang="en-US" sz="23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、获胜小组将得到一个神秘的礼物。</a:t>
            </a:r>
          </a:p>
        </p:txBody>
      </p:sp>
      <p:sp>
        <p:nvSpPr>
          <p:cNvPr id="5" name="矩形 4"/>
          <p:cNvSpPr/>
          <p:nvPr/>
        </p:nvSpPr>
        <p:spPr>
          <a:xfrm>
            <a:off x="5413446" y="4741865"/>
            <a:ext cx="3563796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304800" algn="just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3200" b="1" i="0" u="none" strike="noStrike" kern="1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开 始 比 赛 吧 ！</a:t>
            </a:r>
          </a:p>
        </p:txBody>
      </p:sp>
      <p:pic>
        <p:nvPicPr>
          <p:cNvPr id="10" name="图片 9" descr="sy_60663398139"/>
          <p:cNvPicPr>
            <a:picLocks noChangeAspect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6252" y="2604453"/>
            <a:ext cx="2613025" cy="34798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未命名">
            <a:hlinkClick r:id="" action="ppaction://media"/>
          </p:cNvPr>
          <p:cNvPicPr>
            <a:picLocks noRot="1"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9821546" y="3789682"/>
            <a:ext cx="619125" cy="619125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6447791" y="1674889"/>
            <a:ext cx="4410182" cy="5847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32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仔细听这是什么声音？</a:t>
            </a:r>
            <a:r>
              <a:rPr lang="en-US" altLang="zh-CN" sz="32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zh-CN" altLang="en-US" sz="32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" name="组合 12"/>
          <p:cNvGrpSpPr/>
          <p:nvPr/>
        </p:nvGrpSpPr>
        <p:grpSpPr>
          <a:xfrm>
            <a:off x="6980556" y="4835843"/>
            <a:ext cx="4937125" cy="1955800"/>
            <a:chOff x="5691809" y="4591879"/>
            <a:chExt cx="7078313" cy="3689807"/>
          </a:xfrm>
        </p:grpSpPr>
        <p:pic>
          <p:nvPicPr>
            <p:cNvPr id="14339" name="图片 10"/>
            <p:cNvPicPr>
              <a:picLocks noChangeAspect="1"/>
            </p:cNvPicPr>
            <p:nvPr/>
          </p:nvPicPr>
          <p:blipFill>
            <a:blip r:embed="rId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5691809" y="4591879"/>
              <a:ext cx="6500191" cy="1709531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4340" name="图片 11"/>
            <p:cNvPicPr>
              <a:picLocks noChangeAspect="1"/>
            </p:cNvPicPr>
            <p:nvPr/>
          </p:nvPicPr>
          <p:blipFill>
            <a:blip r:embed="rId9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 rot="-163570" flipH="1">
              <a:off x="5694979" y="4602561"/>
              <a:ext cx="7075143" cy="3679125"/>
            </a:xfrm>
            <a:prstGeom prst="rect">
              <a:avLst/>
            </a:prstGeom>
            <a:noFill/>
            <a:ln w="9525">
              <a:noFill/>
            </a:ln>
          </p:spPr>
        </p:pic>
      </p:grpSp>
      <p:grpSp>
        <p:nvGrpSpPr>
          <p:cNvPr id="3" name="组合 3"/>
          <p:cNvGrpSpPr/>
          <p:nvPr/>
        </p:nvGrpSpPr>
        <p:grpSpPr>
          <a:xfrm>
            <a:off x="1584326" y="2875915"/>
            <a:ext cx="3385823" cy="2583180"/>
            <a:chOff x="4479934" y="291091"/>
            <a:chExt cx="2459795" cy="2006633"/>
          </a:xfrm>
        </p:grpSpPr>
        <p:sp>
          <p:nvSpPr>
            <p:cNvPr id="7" name="椭圆 6"/>
            <p:cNvSpPr/>
            <p:nvPr/>
          </p:nvSpPr>
          <p:spPr>
            <a:xfrm>
              <a:off x="4479934" y="291091"/>
              <a:ext cx="2006633" cy="2006633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solidFill>
                <a:srgbClr val="3FCD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4343" name="文本框 1"/>
            <p:cNvSpPr txBox="1"/>
            <p:nvPr/>
          </p:nvSpPr>
          <p:spPr>
            <a:xfrm>
              <a:off x="4676327" y="757674"/>
              <a:ext cx="2263402" cy="967308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2500" b="1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听了这些声音</a:t>
              </a:r>
            </a:p>
            <a:p>
              <a:pPr>
                <a:lnSpc>
                  <a:spcPct val="150000"/>
                </a:lnSpc>
              </a:pPr>
              <a:r>
                <a:rPr lang="zh-CN" altLang="en-US" sz="2500" b="1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你有什么感受？</a:t>
              </a:r>
            </a:p>
          </p:txBody>
        </p:sp>
      </p:grpSp>
      <p:sp>
        <p:nvSpPr>
          <p:cNvPr id="7174" name="文本框 21"/>
          <p:cNvSpPr txBox="1"/>
          <p:nvPr/>
        </p:nvSpPr>
        <p:spPr>
          <a:xfrm>
            <a:off x="1217295" y="716916"/>
            <a:ext cx="4208780" cy="2160591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  <a:scene3d>
              <a:camera prst="orthographicFront"/>
              <a:lightRig rig="threePt" dir="t"/>
            </a:scene3d>
          </a:bodyPr>
          <a:lstStyle/>
          <a:p>
            <a:pPr>
              <a:lnSpc>
                <a:spcPct val="140000"/>
              </a:lnSpc>
            </a:pPr>
            <a:r>
              <a:rPr lang="en-US" altLang="zh-CN" sz="3200" b="1" noProof="1"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      </a:t>
            </a:r>
            <a:r>
              <a:rPr lang="zh-CN" altLang="en-US" sz="3200" b="1" noProof="1"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第 一 回 合</a:t>
            </a:r>
            <a:r>
              <a:rPr lang="zh-CN" altLang="en-US" sz="3200" b="1" noProof="1"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</a:t>
            </a:r>
          </a:p>
          <a:p>
            <a:pPr>
              <a:lnSpc>
                <a:spcPct val="140000"/>
              </a:lnSpc>
            </a:pPr>
            <a:r>
              <a:rPr lang="zh-CN" altLang="en-US" sz="3200" b="1" noProof="1"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低 声 细 语  话 烦 恼</a:t>
            </a:r>
          </a:p>
          <a:p>
            <a:pPr>
              <a:lnSpc>
                <a:spcPct val="140000"/>
              </a:lnSpc>
            </a:pPr>
            <a:r>
              <a:rPr lang="zh-CN" altLang="en-US" sz="3200" b="1" noProof="1"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     </a:t>
            </a:r>
            <a:r>
              <a:rPr lang="zh-CN" altLang="en-US" sz="3200" b="1" noProof="1"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  </a:t>
            </a:r>
            <a:r>
              <a:rPr lang="zh-CN" altLang="en-US" sz="3200" b="1" noProof="1"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</a:t>
            </a:r>
          </a:p>
        </p:txBody>
      </p:sp>
      <p:pic>
        <p:nvPicPr>
          <p:cNvPr id="6" name="下课时">
            <a:hlinkClick r:id="" action="ppaction://media"/>
          </p:cNvPr>
          <p:cNvPicPr>
            <a:picLocks noRot="1"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10815956" y="3857625"/>
            <a:ext cx="619125" cy="619125"/>
          </a:xfrm>
          <a:prstGeom prst="rect">
            <a:avLst/>
          </a:prstGeom>
        </p:spPr>
      </p:pic>
      <p:pic>
        <p:nvPicPr>
          <p:cNvPr id="8" name="图片 7" descr="声音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593359" y="2432050"/>
            <a:ext cx="2856865" cy="2856865"/>
          </a:xfrm>
          <a:prstGeom prst="rect">
            <a:avLst/>
          </a:prstGeom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  <p:cond evt="onBegin" delay="0">
                          <p:tn val="7"/>
                        </p:cond>
                      </p:stCondLst>
                      <p:childTnLst>
                        <p:par>
                          <p:cTn id="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 additive="base">
                                        <p:cTn id="11" dur="40803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40803"/>
                            </p:stCondLst>
                            <p:childTnLst>
                              <p:par>
                                <p:cTn id="13" presetID="1" presetClass="mediacall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cmd type="call" cmd="playFrom(0.0)">
                                      <p:cBhvr additive="base">
                                        <p:cTn id="14" dur="13712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  <p:subTnLst>
                                    <p:set>
                                      <p:cBhvr override="childStyle">
                                        <p:cTn dur="65" fill="hold" display="1" masterRel="sameClick" afterEffect="1">
                                          <p:stCondLst>
                                            <p:cond evt="end" delay="0">
                                              <p:tn val="13"/>
                                            </p:cond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  <p:cond evt="onBegin" delay="0">
                          <p:tn val="14"/>
                        </p:cond>
                      </p:stCondLst>
                      <p:childTnLst>
                        <p:par>
                          <p:cTn id="1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20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audio>
              <p:cMediaNode vol="80000">
                <p:cTn id="21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1387475" y="3211831"/>
            <a:ext cx="8201660" cy="830997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  <a:scene3d>
              <a:camera prst="orthographicFront"/>
              <a:lightRig rig="threePt" dir="t"/>
            </a:scene3d>
          </a:bodyPr>
          <a:lstStyle/>
          <a:p>
            <a:pPr indent="304800" algn="just">
              <a:lnSpc>
                <a:spcPct val="150000"/>
              </a:lnSpc>
            </a:pPr>
            <a:r>
              <a:rPr lang="zh-CN" altLang="en-US" sz="3200" b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我们教室上课和下课时有哪些讨厌的声音？</a:t>
            </a:r>
          </a:p>
        </p:txBody>
      </p:sp>
      <p:pic>
        <p:nvPicPr>
          <p:cNvPr id="16387" name="图片 12" descr="QQ截图20161029103339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49815" y="3314702"/>
            <a:ext cx="1631951" cy="313626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7410" name="文本框 12"/>
          <p:cNvSpPr txBox="1"/>
          <p:nvPr/>
        </p:nvSpPr>
        <p:spPr>
          <a:xfrm>
            <a:off x="916306" y="976632"/>
            <a:ext cx="10360025" cy="139890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  <a:scene3d>
              <a:camera prst="orthographicFront"/>
              <a:lightRig rig="threePt" dir="t"/>
            </a:scene3d>
          </a:bodyPr>
          <a:lstStyle/>
          <a:p>
            <a:pPr>
              <a:lnSpc>
                <a:spcPct val="170000"/>
              </a:lnSpc>
            </a:pPr>
            <a:r>
              <a:rPr lang="en-US" altLang="zh-CN" sz="2500" smtClean="0"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</a:t>
            </a:r>
            <a:r>
              <a:rPr lang="zh-CN" altLang="en-US" sz="2500" smtClean="0"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小组内讨论，组长做好相应记录，讨论结束后，组长轮流上台汇报讨论结果，以汇报成果数计分。</a:t>
            </a:r>
          </a:p>
        </p:txBody>
      </p:sp>
      <p:pic>
        <p:nvPicPr>
          <p:cNvPr id="17411" name="New picture"/>
          <p:cNvPicPr/>
          <p:nvPr/>
        </p:nvPicPr>
        <p:blipFill>
          <a:blip r:embed="rId3"/>
          <a:stretch>
            <a:fillRect/>
          </a:stretch>
        </p:blipFill>
        <p:spPr>
          <a:xfrm>
            <a:off x="12039601" y="12484100"/>
            <a:ext cx="317500" cy="228600"/>
          </a:xfrm>
          <a:prstGeom prst="cube">
            <a:avLst/>
          </a:prstGeom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6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5" presetID="12" presetClass="entr" presetSubtype="4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1"/>
      <p:bldP spid="1741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平行四边形 28"/>
          <p:cNvSpPr/>
          <p:nvPr/>
        </p:nvSpPr>
        <p:spPr>
          <a:xfrm>
            <a:off x="4530726" y="1983295"/>
            <a:ext cx="7318517" cy="1438000"/>
          </a:xfrm>
          <a:prstGeom prst="parallelogram">
            <a:avLst/>
          </a:prstGeom>
          <a:solidFill>
            <a:schemeClr val="bg1">
              <a:alpha val="65000"/>
            </a:schemeClr>
          </a:solidFill>
          <a:ln>
            <a:solidFill>
              <a:srgbClr val="3FCD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7410" name="文本框 12"/>
          <p:cNvSpPr txBox="1"/>
          <p:nvPr/>
        </p:nvSpPr>
        <p:spPr>
          <a:xfrm>
            <a:off x="4841241" y="2081530"/>
            <a:ext cx="6609715" cy="115316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  <a:scene3d>
              <a:camera prst="orthographicFront"/>
              <a:lightRig rig="threePt" dir="t"/>
            </a:scene3d>
          </a:bodyPr>
          <a:lstStyle/>
          <a:p>
            <a:pPr>
              <a:lnSpc>
                <a:spcPct val="150000"/>
              </a:lnSpc>
            </a:pPr>
            <a:r>
              <a:rPr lang="zh-CN" altLang="en-US" sz="2000" b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</a:t>
            </a:r>
            <a:r>
              <a:rPr lang="zh-CN" altLang="en-US" sz="2300" b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你有什么好办法可以降</a:t>
            </a:r>
            <a:r>
              <a:rPr lang="zh-CN" altLang="en-US" sz="2300" b="1" smtClean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低教室里这</a:t>
            </a:r>
            <a:r>
              <a:rPr lang="zh-CN" altLang="en-US" sz="2300" b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些令人讨厌</a:t>
            </a:r>
            <a:r>
              <a:rPr lang="zh-CN" altLang="en-US" sz="2300" b="1" smtClean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的声音？</a:t>
            </a:r>
          </a:p>
        </p:txBody>
      </p:sp>
      <p:sp>
        <p:nvSpPr>
          <p:cNvPr id="9224" name="文本框 21"/>
          <p:cNvSpPr txBox="1"/>
          <p:nvPr/>
        </p:nvSpPr>
        <p:spPr>
          <a:xfrm>
            <a:off x="6157051" y="236312"/>
            <a:ext cx="4227829" cy="138499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  <a:scene3d>
              <a:camera prst="orthographicFront"/>
              <a:lightRig rig="threePt" dir="t"/>
            </a:scene3d>
          </a:bodyPr>
          <a:lstStyle/>
          <a:p>
            <a:pPr>
              <a:lnSpc>
                <a:spcPct val="150000"/>
              </a:lnSpc>
            </a:pPr>
            <a:r>
              <a:rPr lang="en-US" altLang="zh-CN" sz="2800" b="1" noProof="1"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        </a:t>
            </a:r>
            <a:r>
              <a:rPr lang="zh-CN" altLang="en-US" sz="2800" b="1" noProof="1"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第 二 回 合 </a:t>
            </a:r>
          </a:p>
          <a:p>
            <a:pPr>
              <a:lnSpc>
                <a:spcPct val="150000"/>
              </a:lnSpc>
            </a:pPr>
            <a:r>
              <a:rPr lang="zh-CN" altLang="en-US" sz="2800" b="1" noProof="1"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 奇 思 妙 想    助 调 音</a:t>
            </a:r>
          </a:p>
        </p:txBody>
      </p:sp>
      <p:sp>
        <p:nvSpPr>
          <p:cNvPr id="10" name="矩形 9"/>
          <p:cNvSpPr/>
          <p:nvPr/>
        </p:nvSpPr>
        <p:spPr>
          <a:xfrm>
            <a:off x="4530725" y="3943987"/>
            <a:ext cx="7009131" cy="11068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04800" algn="just">
              <a:lnSpc>
                <a:spcPct val="150000"/>
              </a:lnSpc>
            </a:pPr>
            <a:r>
              <a:rPr lang="en-US" altLang="zh-CN" sz="22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r>
              <a:rPr lang="zh-CN" altLang="en-US" sz="22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小组内讨论，组长做好记录，讨论结束后，小组轮流汇报，以有效办法数计分。</a:t>
            </a:r>
          </a:p>
        </p:txBody>
      </p:sp>
      <p:pic>
        <p:nvPicPr>
          <p:cNvPr id="2" name="图片 1" descr="12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6045" y="14605"/>
            <a:ext cx="3651251" cy="1252220"/>
          </a:xfrm>
          <a:prstGeom prst="rect">
            <a:avLst/>
          </a:prstGeom>
        </p:spPr>
      </p:pic>
      <p:pic>
        <p:nvPicPr>
          <p:cNvPr id="4" name="图片 3" descr="u=506699851,1108593241&amp;fm=26&amp;gp=0"/>
          <p:cNvPicPr>
            <a:picLocks noChangeAspect="1"/>
          </p:cNvPicPr>
          <p:nvPr/>
        </p:nvPicPr>
        <p:blipFill>
          <a:blip r:embed="rId4" cstate="email">
            <a:clrChange>
              <a:clrFrom>
                <a:srgbClr val="FEFEFE">
                  <a:alpha val="100000"/>
                </a:srgbClr>
              </a:clrFrom>
              <a:clrTo>
                <a:srgbClr val="FEFEFE">
                  <a:alpha val="100000"/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9741" y="3810000"/>
            <a:ext cx="2430145" cy="952500"/>
          </a:xfrm>
          <a:prstGeom prst="rect">
            <a:avLst/>
          </a:prstGeom>
        </p:spPr>
      </p:pic>
      <p:pic>
        <p:nvPicPr>
          <p:cNvPr id="5" name="图片 4" descr="u=1283517645,70147373&amp;fm=26&amp;gp=0"/>
          <p:cNvPicPr>
            <a:picLocks noChangeAspect="1"/>
          </p:cNvPicPr>
          <p:nvPr/>
        </p:nvPicPr>
        <p:blipFill>
          <a:blip r:embed="rId5"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5171" y="5303522"/>
            <a:ext cx="3328035" cy="1233805"/>
          </a:xfrm>
          <a:prstGeom prst="rect">
            <a:avLst/>
          </a:prstGeom>
        </p:spPr>
      </p:pic>
      <p:pic>
        <p:nvPicPr>
          <p:cNvPr id="6" name="图片 5" descr="u=2812846688,3727156482&amp;fm=26&amp;gp=0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5171" y="2136775"/>
            <a:ext cx="1753235" cy="845820"/>
          </a:xfrm>
          <a:prstGeom prst="rect">
            <a:avLst/>
          </a:prstGeom>
        </p:spPr>
      </p:pic>
      <p:pic>
        <p:nvPicPr>
          <p:cNvPr id="7" name="图片 6" descr="1111"/>
          <p:cNvPicPr>
            <a:picLocks noChangeAspect="1"/>
          </p:cNvPicPr>
          <p:nvPr/>
        </p:nvPicPr>
        <p:blipFill>
          <a:blip r:embed="rId7"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70086" y="5394962"/>
            <a:ext cx="2279015" cy="1453515"/>
          </a:xfrm>
          <a:prstGeom prst="rect">
            <a:avLst/>
          </a:prstGeom>
        </p:spPr>
      </p:pic>
    </p:spTree>
  </p:cSld>
  <p:clrMapOvr>
    <a:masterClrMapping/>
  </p:clrMapOvr>
  <p:transition spd="slow"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7" name="图片 7" descr="QQ截图20161029103339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51551" y="444502"/>
            <a:ext cx="644525" cy="123666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9458" name="矩形 9"/>
          <p:cNvSpPr/>
          <p:nvPr/>
        </p:nvSpPr>
        <p:spPr>
          <a:xfrm>
            <a:off x="7286625" y="711201"/>
            <a:ext cx="2895600" cy="707886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algn="just"/>
            <a:r>
              <a:rPr lang="zh-CN" altLang="en-US" sz="40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听 歌 识 词</a:t>
            </a:r>
          </a:p>
        </p:txBody>
      </p:sp>
      <p:grpSp>
        <p:nvGrpSpPr>
          <p:cNvPr id="19459" name="组合 14"/>
          <p:cNvGrpSpPr/>
          <p:nvPr/>
        </p:nvGrpSpPr>
        <p:grpSpPr>
          <a:xfrm>
            <a:off x="536893" y="711200"/>
            <a:ext cx="5132387" cy="4987290"/>
            <a:chOff x="938248" y="1172903"/>
            <a:chExt cx="5133226" cy="4988115"/>
          </a:xfrm>
        </p:grpSpPr>
        <p:sp>
          <p:nvSpPr>
            <p:cNvPr id="19460" name="文本框 16"/>
            <p:cNvSpPr txBox="1"/>
            <p:nvPr/>
          </p:nvSpPr>
          <p:spPr>
            <a:xfrm>
              <a:off x="938248" y="2375923"/>
              <a:ext cx="5133226" cy="3785095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3200" b="1" dirty="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 校园里，有礼貌。</a:t>
              </a:r>
              <a:endParaRPr lang="en-US" altLang="zh-CN" sz="3200" b="1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>
                <a:lnSpc>
                  <a:spcPct val="150000"/>
                </a:lnSpc>
              </a:pPr>
              <a:r>
                <a:rPr lang="zh-CN" altLang="en-US" sz="3200" b="1" dirty="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 不喧哗，不吵闹。</a:t>
              </a:r>
              <a:endParaRPr lang="en-US" altLang="zh-CN" sz="3200" b="1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>
                <a:lnSpc>
                  <a:spcPct val="150000"/>
                </a:lnSpc>
              </a:pPr>
              <a:r>
                <a:rPr lang="en-US" altLang="zh-CN" sz="3200" b="1" dirty="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 </a:t>
              </a:r>
              <a:r>
                <a:rPr lang="zh-CN" altLang="en-US" sz="3200" b="1" dirty="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说话时，声要小。  </a:t>
              </a:r>
              <a:endParaRPr lang="en-US" altLang="zh-CN" sz="3200" b="1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>
                <a:lnSpc>
                  <a:spcPct val="150000"/>
                </a:lnSpc>
              </a:pPr>
              <a:r>
                <a:rPr lang="en-US" altLang="zh-CN" sz="3200" b="1" dirty="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 </a:t>
              </a:r>
              <a:r>
                <a:rPr lang="zh-CN" altLang="en-US" sz="3200" b="1" dirty="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对他人，无打扰。</a:t>
              </a:r>
              <a:endParaRPr lang="en-US" altLang="zh-CN" sz="3200" b="1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>
                <a:lnSpc>
                  <a:spcPct val="150000"/>
                </a:lnSpc>
              </a:pPr>
              <a:r>
                <a:rPr lang="zh-CN" altLang="en-US" sz="3200" b="1" dirty="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 文明学生，我来当。</a:t>
              </a:r>
              <a:endParaRPr lang="zh-CN" altLang="en-US" sz="3200" b="1" dirty="0">
                <a:solidFill>
                  <a:srgbClr val="404040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9461" name="矩形 10"/>
            <p:cNvSpPr/>
            <p:nvPr/>
          </p:nvSpPr>
          <p:spPr>
            <a:xfrm>
              <a:off x="2170555" y="1172903"/>
              <a:ext cx="2693806" cy="708003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lstStyle/>
            <a:p>
              <a:r>
                <a:rPr lang="zh-CN" altLang="en-US" sz="4000" b="1" dirty="0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朗 读 儿 歌</a:t>
              </a:r>
            </a:p>
          </p:txBody>
        </p:sp>
      </p:grpSp>
      <p:sp>
        <p:nvSpPr>
          <p:cNvPr id="12" name="文本框 16"/>
          <p:cNvSpPr txBox="1"/>
          <p:nvPr/>
        </p:nvSpPr>
        <p:spPr>
          <a:xfrm>
            <a:off x="6191251" y="1417640"/>
            <a:ext cx="5942013" cy="4778231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b="1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2800" b="1" dirty="0" smtClean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过 </a:t>
            </a:r>
            <a:r>
              <a:rPr lang="zh-CN" altLang="en-US" sz="2800" b="1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马 路</a:t>
            </a:r>
          </a:p>
          <a:p>
            <a:pPr>
              <a:lnSpc>
                <a:spcPct val="150000"/>
              </a:lnSpc>
            </a:pPr>
            <a:r>
              <a:rPr lang="zh-CN" altLang="en-US" sz="2500" b="1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小宝贝，上学校；过马路，把灯瞧；</a:t>
            </a:r>
          </a:p>
          <a:p>
            <a:pPr>
              <a:lnSpc>
                <a:spcPct val="150000"/>
              </a:lnSpc>
            </a:pPr>
            <a:r>
              <a:rPr lang="zh-CN" altLang="en-US" sz="25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红灯</a:t>
            </a:r>
            <a:r>
              <a:rPr lang="zh-CN" altLang="en-US" sz="2500" b="1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亮，停住脚；</a:t>
            </a:r>
            <a:r>
              <a:rPr lang="zh-CN" altLang="en-US" sz="2500" b="1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绿灯</a:t>
            </a:r>
            <a:r>
              <a:rPr lang="zh-CN" altLang="en-US" sz="2500" b="1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亮，向前走；</a:t>
            </a:r>
          </a:p>
          <a:p>
            <a:pPr>
              <a:lnSpc>
                <a:spcPct val="150000"/>
              </a:lnSpc>
            </a:pPr>
            <a:r>
              <a:rPr lang="zh-CN" altLang="en-US" sz="2500" b="1" dirty="0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斑马线</a:t>
            </a:r>
            <a:r>
              <a:rPr lang="zh-CN" altLang="en-US" sz="2500" b="1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上不打闹，安全规则要记牢。</a:t>
            </a:r>
          </a:p>
          <a:p>
            <a:pPr>
              <a:lnSpc>
                <a:spcPct val="150000"/>
              </a:lnSpc>
            </a:pPr>
            <a:r>
              <a:rPr lang="zh-CN" altLang="en-US" sz="2500" b="1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小宝贝，上学校；过马路，把灯瞧；</a:t>
            </a:r>
          </a:p>
          <a:p>
            <a:pPr>
              <a:lnSpc>
                <a:spcPct val="150000"/>
              </a:lnSpc>
            </a:pPr>
            <a:r>
              <a:rPr lang="zh-CN" altLang="en-US" sz="25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红灯</a:t>
            </a:r>
            <a:r>
              <a:rPr lang="zh-CN" altLang="en-US" sz="2500" b="1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亮，停住脚；</a:t>
            </a:r>
            <a:r>
              <a:rPr lang="zh-CN" altLang="en-US" sz="2500" b="1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绿灯</a:t>
            </a:r>
            <a:r>
              <a:rPr lang="zh-CN" altLang="en-US" sz="2500" b="1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亮，向前走；</a:t>
            </a:r>
          </a:p>
          <a:p>
            <a:pPr>
              <a:lnSpc>
                <a:spcPct val="150000"/>
              </a:lnSpc>
            </a:pPr>
            <a:r>
              <a:rPr lang="zh-CN" altLang="en-US" sz="2500" b="1" dirty="0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斑马线</a:t>
            </a:r>
            <a:r>
              <a:rPr lang="zh-CN" altLang="en-US" sz="2500" b="1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上不打闹，安全规则要记牢。</a:t>
            </a:r>
          </a:p>
          <a:p>
            <a:pPr>
              <a:lnSpc>
                <a:spcPct val="150000"/>
              </a:lnSpc>
            </a:pPr>
            <a:r>
              <a:rPr lang="zh-CN" altLang="en-US" sz="2500" b="1" dirty="0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斑马线</a:t>
            </a:r>
            <a:r>
              <a:rPr lang="zh-CN" altLang="en-US" sz="2500" b="1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上不打闹，安全规则要记牢。</a:t>
            </a:r>
          </a:p>
        </p:txBody>
      </p:sp>
      <p:pic>
        <p:nvPicPr>
          <p:cNvPr id="19464" name="图片 10" descr="sy_60663398139"/>
          <p:cNvPicPr>
            <a:picLocks noChangeAspect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7575" y="546102"/>
            <a:ext cx="850900" cy="113506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9465" name="图片 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437065" y="473075"/>
            <a:ext cx="1400175" cy="572135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70" name="文本框 21"/>
          <p:cNvSpPr txBox="1"/>
          <p:nvPr/>
        </p:nvSpPr>
        <p:spPr>
          <a:xfrm>
            <a:off x="7018020" y="281942"/>
            <a:ext cx="4342131" cy="1471172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  <a:scene3d>
              <a:camera prst="orthographicFront"/>
              <a:lightRig rig="threePt" dir="t"/>
            </a:scene3d>
          </a:bodyPr>
          <a:lstStyle/>
          <a:p>
            <a:pPr>
              <a:lnSpc>
                <a:spcPct val="140000"/>
              </a:lnSpc>
            </a:pPr>
            <a:r>
              <a:rPr lang="en-US" altLang="zh-CN" sz="3200" b="1" noProof="1"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       </a:t>
            </a:r>
            <a:r>
              <a:rPr lang="zh-CN" altLang="en-US" sz="3200" b="1" noProof="1"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第 三 回 合</a:t>
            </a:r>
          </a:p>
          <a:p>
            <a:pPr>
              <a:lnSpc>
                <a:spcPct val="140000"/>
              </a:lnSpc>
            </a:pPr>
            <a:r>
              <a:rPr lang="zh-CN" altLang="en-US" sz="3200" b="1" noProof="1"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静 音 天 使   觅 文 明</a:t>
            </a:r>
          </a:p>
        </p:txBody>
      </p:sp>
      <p:grpSp>
        <p:nvGrpSpPr>
          <p:cNvPr id="4" name="组合 3"/>
          <p:cNvGrpSpPr/>
          <p:nvPr/>
        </p:nvGrpSpPr>
        <p:grpSpPr>
          <a:xfrm>
            <a:off x="621031" y="447675"/>
            <a:ext cx="10850245" cy="5998845"/>
            <a:chOff x="700" y="1378"/>
            <a:chExt cx="17087" cy="9447"/>
          </a:xfrm>
        </p:grpSpPr>
        <p:pic>
          <p:nvPicPr>
            <p:cNvPr id="11271" name="Picture 2">
              <a:hlinkClick r:id="rId3" action="ppaction://hlinksldjump"/>
            </p:cNvPr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700" y="1378"/>
              <a:ext cx="4930" cy="3358"/>
            </a:xfrm>
            <a:prstGeom prst="rect">
              <a:avLst/>
            </a:prstGeom>
            <a:noFill/>
            <a:ln w="9525">
              <a:noFill/>
            </a:ln>
            <a:effectLst>
              <a:outerShdw blurRad="50800" dist="38100" dir="18900000" algn="bl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21513" name="图片 4">
              <a:hlinkClick r:id="rId3" action="ppaction://hlinksldjump"/>
            </p:cNvPr>
            <p:cNvPicPr>
              <a:picLocks noChangeAspect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4148" y="3708"/>
              <a:ext cx="5237" cy="2960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298" y="7455"/>
              <a:ext cx="4499" cy="2980"/>
            </a:xfrm>
            <a:prstGeom prst="ellipse">
              <a:avLst/>
            </a:prstGeom>
          </p:spPr>
        </p:pic>
        <p:pic>
          <p:nvPicPr>
            <p:cNvPr id="21515" name="图片 6"/>
            <p:cNvPicPr>
              <a:picLocks noChangeAspect="1"/>
            </p:cNvPicPr>
            <p:nvPr/>
          </p:nvPicPr>
          <p:blipFill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7663" y="6438"/>
              <a:ext cx="4960" cy="3037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3" name="图片 2" descr="timg"/>
            <p:cNvPicPr>
              <a:picLocks noChangeAspect="1"/>
            </p:cNvPicPr>
            <p:nvPr/>
          </p:nvPicPr>
          <p:blipFill>
            <a:blip r:embed="rId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2485" y="7613"/>
              <a:ext cx="5303" cy="3213"/>
            </a:xfrm>
            <a:prstGeom prst="rect">
              <a:avLst/>
            </a:prstGeom>
          </p:spPr>
        </p:pic>
      </p:grp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4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OS" val="Unix 3.10 unknown"/>
  <p:tag name="AS_RELEASE_DATE" val="2020.11.30"/>
  <p:tag name="AS_TITLE" val="Aspose.Slides for Java"/>
  <p:tag name="AS_VERSION" val="20.11"/>
</p:tagLst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650</Words>
  <Application>Microsoft Office PowerPoint</Application>
  <PresentationFormat>宽屏</PresentationFormat>
  <Paragraphs>83</Paragraphs>
  <Slides>14</Slides>
  <Notes>13</Notes>
  <HiddenSlides>0</HiddenSlides>
  <MMClips>2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14</vt:i4>
      </vt:variant>
    </vt:vector>
  </HeadingPairs>
  <TitlesOfParts>
    <vt:vector size="23" baseType="lpstr">
      <vt:lpstr>Meiryo</vt:lpstr>
      <vt:lpstr>方正剪纸简体</vt:lpstr>
      <vt:lpstr>宋体</vt:lpstr>
      <vt:lpstr>微软雅黑</vt:lpstr>
      <vt:lpstr>Arial</vt:lpstr>
      <vt:lpstr>Calibri</vt:lpstr>
      <vt:lpstr>Calibri Light</vt:lpstr>
      <vt:lpstr>第一PPT模板网-WWW.1PPT.COM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lastModifiedBy>kan</cp:lastModifiedBy>
  <cp:revision>6</cp:revision>
  <cp:lastPrinted>2021-07-21T20:30:09Z</cp:lastPrinted>
  <dcterms:created xsi:type="dcterms:W3CDTF">2021-07-21T20:30:09Z</dcterms:created>
  <dcterms:modified xsi:type="dcterms:W3CDTF">2022-03-25T05:43:40Z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lbum">
    <vt:lpwstr>rbm.xkw.com</vt:lpwstr>
  </property>
  <property fmtid="{D5CDD505-2E9C-101B-9397-08002B2CF9AE}" pid="3" name="author">
    <vt:lpwstr>rbm.xkw.com</vt:lpwstr>
  </property>
  <property fmtid="{D5CDD505-2E9C-101B-9397-08002B2CF9AE}" pid="4" name="company">
    <vt:lpwstr>学科网</vt:lpwstr>
  </property>
  <property fmtid="{D5CDD505-2E9C-101B-9397-08002B2CF9AE}" pid="5" name="copyright">
    <vt:lpwstr>学科网版权所有</vt:lpwstr>
  </property>
</Properties>
</file>