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notesSlides/notesSlide1.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1" r:id="rId2"/>
  </p:sldMasterIdLst>
  <p:notesMasterIdLst>
    <p:notesMasterId r:id="rId15"/>
  </p:notesMasterIdLst>
  <p:sldIdLst>
    <p:sldId id="259" r:id="rId3"/>
    <p:sldId id="260" r:id="rId4"/>
    <p:sldId id="261" r:id="rId5"/>
    <p:sldId id="262" r:id="rId6"/>
    <p:sldId id="263" r:id="rId7"/>
    <p:sldId id="264" r:id="rId8"/>
    <p:sldId id="265" r:id="rId9"/>
    <p:sldId id="275" r:id="rId10"/>
    <p:sldId id="271" r:id="rId11"/>
    <p:sldId id="266" r:id="rId12"/>
    <p:sldId id="269" r:id="rId13"/>
    <p:sldId id="276" r:id="rId14"/>
  </p:sldIdLst>
  <p:sldSz cx="9144000" cy="5143500" type="screen16x9"/>
  <p:notesSz cx="6858000" cy="9144000"/>
  <p:defaultTex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3429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685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0287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1714500" algn="l" defTabSz="685800" rtl="0" eaLnBrk="1" latinLnBrk="0" hangingPunct="1">
      <a:defRPr kern="1200">
        <a:solidFill>
          <a:schemeClr val="tx1"/>
        </a:solidFill>
        <a:latin typeface="Arial" pitchFamily="34" charset="0"/>
        <a:ea typeface="宋体" pitchFamily="2" charset="-122"/>
        <a:cs typeface="+mn-cs"/>
      </a:defRPr>
    </a:lvl6pPr>
    <a:lvl7pPr marL="2057400" algn="l" defTabSz="685800" rtl="0" eaLnBrk="1" latinLnBrk="0" hangingPunct="1">
      <a:defRPr kern="1200">
        <a:solidFill>
          <a:schemeClr val="tx1"/>
        </a:solidFill>
        <a:latin typeface="Arial" pitchFamily="34" charset="0"/>
        <a:ea typeface="宋体" pitchFamily="2" charset="-122"/>
        <a:cs typeface="+mn-cs"/>
      </a:defRPr>
    </a:lvl7pPr>
    <a:lvl8pPr marL="2400300" algn="l" defTabSz="685800" rtl="0" eaLnBrk="1" latinLnBrk="0" hangingPunct="1">
      <a:defRPr kern="1200">
        <a:solidFill>
          <a:schemeClr val="tx1"/>
        </a:solidFill>
        <a:latin typeface="Arial" pitchFamily="34" charset="0"/>
        <a:ea typeface="宋体" pitchFamily="2" charset="-122"/>
        <a:cs typeface="+mn-cs"/>
      </a:defRPr>
    </a:lvl8pPr>
    <a:lvl9pPr marL="2743200" algn="l" defTabSz="685800" rtl="0" eaLnBrk="1" latinLnBrk="0" hangingPunct="1">
      <a:defRPr kern="1200">
        <a:solidFill>
          <a:schemeClr val="tx1"/>
        </a:solidFill>
        <a:latin typeface="Arial" pitchFamily="34" charset="0"/>
        <a:ea typeface="宋体" pitchFamily="2" charset="-122"/>
        <a:cs typeface="+mn-cs"/>
      </a:defRPr>
    </a:lvl9pPr>
  </p:defaultTextStyle>
  <p:extLst>
    <p:ext uri="{EFAFB233-063F-42B5-8137-9DF3F51BA10A}">
      <p15:sldGuideLst xmlns:p15="http://schemas.microsoft.com/office/powerpoint/2012/main">
        <p15:guide id="1" orient="horz" pos="1632">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6314" autoAdjust="0"/>
  </p:normalViewPr>
  <p:slideViewPr>
    <p:cSldViewPr>
      <p:cViewPr varScale="1">
        <p:scale>
          <a:sx n="143" d="100"/>
          <a:sy n="143" d="100"/>
        </p:scale>
        <p:origin x="684" y="120"/>
      </p:cViewPr>
      <p:guideLst>
        <p:guide orient="horz" pos="1632"/>
        <p:guide pos="2880"/>
      </p:guideLst>
    </p:cSldViewPr>
  </p:slideViewPr>
  <p:notesTextViewPr>
    <p:cViewPr>
      <p:scale>
        <a:sx n="1" d="1"/>
        <a:sy n="1" d="1"/>
      </p:scale>
      <p:origin x="0" y="0"/>
    </p:cViewPr>
  </p:notesTextViewPr>
  <p:gridSpacing cx="72005" cy="72005"/>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noProof="1"/>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noProof="1" smtClean="0"/>
            </a:lvl1pPr>
          </a:lstStyle>
          <a:p>
            <a:fld id="{D2A48B96-639E-45A3-A0BA-2464DFDB1FAA}" type="datetimeFigureOut">
              <a:rPr lang="zh-CN" altLang="en-US"/>
              <a:pPr/>
              <a:t>2022/3/24</a:t>
            </a:fld>
            <a:endParaRPr lang="zh-CN" altLang="en-US"/>
          </a:p>
        </p:txBody>
      </p:sp>
      <p:sp>
        <p:nvSpPr>
          <p:cNvPr id="6148" name="幻灯片图像占位符 3"/>
          <p:cNvSpPr>
            <a:spLocks noGrp="1" noRot="1" noChangeAspect="1" noChangeArrowheads="1"/>
          </p:cNvSpPr>
          <p:nvPr>
            <p:ph type="sldImg" idx="4294967295"/>
          </p:nvPr>
        </p:nvSpPr>
        <p:spPr bwMode="auto">
          <a:xfrm>
            <a:off x="685800" y="1143000"/>
            <a:ext cx="5486400" cy="3086100"/>
          </a:xfrm>
          <a:prstGeom prst="rect">
            <a:avLst/>
          </a:pr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sp>
      <p:sp>
        <p:nvSpPr>
          <p:cNvPr id="6149" name="备注占位符 4"/>
          <p:cNvSpPr>
            <a:spLocks noGrp="1" noChangeArrowheads="1"/>
          </p:cNvSpPr>
          <p:nvPr>
            <p:ph type="body" sz="quarter" idx="4294967295"/>
          </p:nvPr>
        </p:nvSpPr>
        <p:spPr bwMode="auto">
          <a:xfrm>
            <a:off x="685800" y="4400550"/>
            <a:ext cx="5486400"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noProof="1"/>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1A117E1F-3DAE-4335-BF95-010A4A5B6ABD}" type="slidenum">
              <a:rPr lang="zh-CN" altLang="en-US"/>
              <a:pPr/>
              <a:t>‹#›</a:t>
            </a:fld>
            <a:endParaRPr lang="zh-CN" altLang="en-US"/>
          </a:p>
        </p:txBody>
      </p:sp>
    </p:spTree>
    <p:extLst>
      <p:ext uri="{BB962C8B-B14F-4D97-AF65-F5344CB8AC3E}">
        <p14:creationId xmlns:p14="http://schemas.microsoft.com/office/powerpoint/2010/main" val="786558515"/>
      </p:ext>
    </p:extLst>
  </p:cSld>
  <p:clrMap bg1="lt1" tx1="dk1" bg2="lt2" tx2="dk2" accent1="accent1" accent2="accent2" accent3="accent3" accent4="accent4" accent5="accent5" accent6="accent6" hlink="hlink" folHlink="folHlink"/>
  <p:notesStyle>
    <a:lvl1pPr algn="l" rtl="0" fontAlgn="base">
      <a:spcBef>
        <a:spcPct val="0"/>
      </a:spcBef>
      <a:spcAft>
        <a:spcPct val="0"/>
      </a:spcAft>
      <a:defRPr sz="900" kern="1200">
        <a:solidFill>
          <a:schemeClr val="tx1"/>
        </a:solidFill>
        <a:latin typeface="+mn-lt"/>
        <a:ea typeface="+mn-ea"/>
        <a:cs typeface="+mn-cs"/>
      </a:defRPr>
    </a:lvl1pPr>
    <a:lvl2pPr marL="342900" algn="l" rtl="0" fontAlgn="base">
      <a:spcBef>
        <a:spcPct val="0"/>
      </a:spcBef>
      <a:spcAft>
        <a:spcPct val="0"/>
      </a:spcAft>
      <a:defRPr sz="900" kern="1200">
        <a:solidFill>
          <a:schemeClr val="tx1"/>
        </a:solidFill>
        <a:latin typeface="+mn-lt"/>
        <a:ea typeface="+mn-ea"/>
        <a:cs typeface="+mn-cs"/>
      </a:defRPr>
    </a:lvl2pPr>
    <a:lvl3pPr marL="685800" algn="l" rtl="0" fontAlgn="base">
      <a:spcBef>
        <a:spcPct val="0"/>
      </a:spcBef>
      <a:spcAft>
        <a:spcPct val="0"/>
      </a:spcAft>
      <a:defRPr sz="900" kern="1200">
        <a:solidFill>
          <a:schemeClr val="tx1"/>
        </a:solidFill>
        <a:latin typeface="+mn-lt"/>
        <a:ea typeface="+mn-ea"/>
        <a:cs typeface="+mn-cs"/>
      </a:defRPr>
    </a:lvl3pPr>
    <a:lvl4pPr marL="1028700" algn="l" rtl="0" fontAlgn="base">
      <a:spcBef>
        <a:spcPct val="0"/>
      </a:spcBef>
      <a:spcAft>
        <a:spcPct val="0"/>
      </a:spcAft>
      <a:defRPr sz="900" kern="1200">
        <a:solidFill>
          <a:schemeClr val="tx1"/>
        </a:solidFill>
        <a:latin typeface="+mn-lt"/>
        <a:ea typeface="+mn-ea"/>
        <a:cs typeface="+mn-cs"/>
      </a:defRPr>
    </a:lvl4pPr>
    <a:lvl5pPr marL="1371600" algn="l" rtl="0" fontAlgn="base">
      <a:spcBef>
        <a:spcPct val="0"/>
      </a:spcBef>
      <a:spcAft>
        <a:spcPct val="0"/>
      </a:spcAft>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1A117E1F-3DAE-4335-BF95-010A4A5B6ABD}" type="slidenum">
              <a:rPr lang="zh-CN" altLang="en-US" smtClean="0"/>
              <a:pPr/>
              <a:t>6</a:t>
            </a:fld>
            <a:endParaRPr lang="zh-CN" altLang="en-US"/>
          </a:p>
        </p:txBody>
      </p:sp>
    </p:spTree>
    <p:extLst>
      <p:ext uri="{BB962C8B-B14F-4D97-AF65-F5344CB8AC3E}">
        <p14:creationId xmlns:p14="http://schemas.microsoft.com/office/powerpoint/2010/main" val="14074010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12</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46376451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4" name="图片 6"/>
          <p:cNvPicPr>
            <a:picLocks noChangeAspect="1"/>
          </p:cNvPicPr>
          <p:nvPr/>
        </p:nvPicPr>
        <p:blipFill>
          <a:blip r:embed="rId2" cstate="email">
            <a:duotone>
              <a:schemeClr val="accent1">
                <a:shade val="45000"/>
                <a:satMod val="135000"/>
              </a:schemeClr>
              <a:prstClr val="white"/>
            </a:duotone>
            <a:lum contrast="20000"/>
            <a:extLst>
              <a:ext uri="{28A0092B-C50C-407E-A947-70E740481C1C}">
                <a14:useLocalDpi xmlns:a14="http://schemas.microsoft.com/office/drawing/2010/main"/>
              </a:ext>
            </a:extLst>
          </a:blip>
          <a:stretch>
            <a:fillRect/>
          </a:stretch>
        </p:blipFill>
        <p:spPr>
          <a:xfrm rot="1535812">
            <a:off x="812300" y="877448"/>
            <a:ext cx="714267" cy="925176"/>
          </a:xfrm>
          <a:prstGeom prst="rect">
            <a:avLst/>
          </a:prstGeom>
        </p:spPr>
      </p:pic>
      <p:pic>
        <p:nvPicPr>
          <p:cNvPr id="5" name="图片 4"/>
          <p:cNvPicPr>
            <a:picLocks noChangeAspect="1"/>
          </p:cNvPicPr>
          <p:nvPr/>
        </p:nvPicPr>
        <p:blipFill>
          <a:blip r:embed="rId3" cstate="email">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20757128">
            <a:off x="3528907" y="696818"/>
            <a:ext cx="363894" cy="371658"/>
          </a:xfrm>
          <a:prstGeom prst="rect">
            <a:avLst/>
          </a:prstGeom>
        </p:spPr>
      </p:pic>
      <p:pic>
        <p:nvPicPr>
          <p:cNvPr id="6" name="图片 5"/>
          <p:cNvPicPr>
            <a:picLocks noChangeAspect="1"/>
          </p:cNvPicPr>
          <p:nvPr/>
        </p:nvPicPr>
        <p:blipFill>
          <a:blip r:embed="rId3" cstate="email">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20757128">
            <a:off x="2782647" y="1351011"/>
            <a:ext cx="190251" cy="194310"/>
          </a:xfrm>
          <a:prstGeom prst="rect">
            <a:avLst/>
          </a:prstGeom>
        </p:spPr>
      </p:pic>
      <p:pic>
        <p:nvPicPr>
          <p:cNvPr id="7" name="图片 6"/>
          <p:cNvPicPr>
            <a:picLocks noChangeAspect="1"/>
          </p:cNvPicPr>
          <p:nvPr/>
        </p:nvPicPr>
        <p:blipFill>
          <a:blip r:embed="rId3" cstate="email">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674765">
            <a:off x="348306" y="645562"/>
            <a:ext cx="274487" cy="280343"/>
          </a:xfrm>
          <a:prstGeom prst="rect">
            <a:avLst/>
          </a:prstGeom>
        </p:spPr>
      </p:pic>
      <p:pic>
        <p:nvPicPr>
          <p:cNvPr id="8" name="图片 7"/>
          <p:cNvPicPr>
            <a:picLocks noChangeAspect="1"/>
          </p:cNvPicPr>
          <p:nvPr/>
        </p:nvPicPr>
        <p:blipFill>
          <a:blip r:embed="rId4" cstate="email">
            <a:duotone>
              <a:schemeClr val="accent1">
                <a:shade val="45000"/>
                <a:satMod val="135000"/>
              </a:schemeClr>
              <a:prstClr val="white"/>
            </a:duotone>
            <a:lum bright="-20000" contrast="40000"/>
            <a:extLst>
              <a:ext uri="{28A0092B-C50C-407E-A947-70E740481C1C}">
                <a14:useLocalDpi xmlns:a14="http://schemas.microsoft.com/office/drawing/2010/main"/>
              </a:ext>
            </a:extLst>
          </a:blip>
          <a:stretch>
            <a:fillRect/>
          </a:stretch>
        </p:blipFill>
        <p:spPr>
          <a:xfrm>
            <a:off x="1121323" y="2068629"/>
            <a:ext cx="3128772" cy="2584807"/>
          </a:xfrm>
          <a:prstGeom prst="rect">
            <a:avLst/>
          </a:prstGeom>
        </p:spPr>
      </p:pic>
      <p:sp>
        <p:nvSpPr>
          <p:cNvPr id="9" name="任意多边形: 形状 11"/>
          <p:cNvSpPr/>
          <p:nvPr/>
        </p:nvSpPr>
        <p:spPr>
          <a:xfrm>
            <a:off x="4523185" y="4191000"/>
            <a:ext cx="4264819" cy="695325"/>
          </a:xfrm>
          <a:custGeom>
            <a:avLst/>
            <a:gdLst>
              <a:gd name="connsiteX0" fmla="*/ 0 w 3898232"/>
              <a:gd name="connsiteY0" fmla="*/ 0 h 926432"/>
              <a:gd name="connsiteX1" fmla="*/ 2695074 w 3898232"/>
              <a:gd name="connsiteY1" fmla="*/ 252664 h 926432"/>
              <a:gd name="connsiteX2" fmla="*/ 3898232 w 3898232"/>
              <a:gd name="connsiteY2" fmla="*/ 926432 h 926432"/>
            </a:gdLst>
            <a:ahLst/>
            <a:cxnLst>
              <a:cxn ang="0">
                <a:pos x="connsiteX0" y="connsiteY0"/>
              </a:cxn>
              <a:cxn ang="0">
                <a:pos x="connsiteX1" y="connsiteY1"/>
              </a:cxn>
              <a:cxn ang="0">
                <a:pos x="connsiteX2" y="connsiteY2"/>
              </a:cxn>
            </a:cxnLst>
            <a:rect l="l" t="t" r="r" b="b"/>
            <a:pathLst>
              <a:path w="3898232" h="926432">
                <a:moveTo>
                  <a:pt x="0" y="0"/>
                </a:moveTo>
                <a:cubicBezTo>
                  <a:pt x="1022684" y="49129"/>
                  <a:pt x="2045369" y="98259"/>
                  <a:pt x="2695074" y="252664"/>
                </a:cubicBezTo>
                <a:cubicBezTo>
                  <a:pt x="3344779" y="407069"/>
                  <a:pt x="3753853" y="828174"/>
                  <a:pt x="3898232" y="926432"/>
                </a:cubicBezTo>
              </a:path>
            </a:pathLst>
          </a:cu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endParaRPr lang="zh-CN" altLang="en-US" noProof="1"/>
          </a:p>
        </p:txBody>
      </p:sp>
      <p:sp>
        <p:nvSpPr>
          <p:cNvPr id="10" name="任意多边形: 形状 12"/>
          <p:cNvSpPr/>
          <p:nvPr/>
        </p:nvSpPr>
        <p:spPr>
          <a:xfrm>
            <a:off x="97632" y="4323160"/>
            <a:ext cx="864394" cy="563165"/>
          </a:xfrm>
          <a:custGeom>
            <a:avLst/>
            <a:gdLst>
              <a:gd name="connsiteX0" fmla="*/ 58587 w 3425902"/>
              <a:gd name="connsiteY0" fmla="*/ 737736 h 749586"/>
              <a:gd name="connsiteX1" fmla="*/ 102130 w 3425902"/>
              <a:gd name="connsiteY1" fmla="*/ 694194 h 749586"/>
              <a:gd name="connsiteX2" fmla="*/ 1002016 w 3425902"/>
              <a:gd name="connsiteY2" fmla="*/ 302308 h 749586"/>
              <a:gd name="connsiteX3" fmla="*/ 3019502 w 3425902"/>
              <a:gd name="connsiteY3" fmla="*/ 26536 h 749586"/>
              <a:gd name="connsiteX4" fmla="*/ 3425902 w 3425902"/>
              <a:gd name="connsiteY4" fmla="*/ 26536 h 7495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25902" h="749586">
                <a:moveTo>
                  <a:pt x="58587" y="737736"/>
                </a:moveTo>
                <a:cubicBezTo>
                  <a:pt x="1739" y="752250"/>
                  <a:pt x="-55108" y="766765"/>
                  <a:pt x="102130" y="694194"/>
                </a:cubicBezTo>
                <a:cubicBezTo>
                  <a:pt x="259368" y="621623"/>
                  <a:pt x="515787" y="413584"/>
                  <a:pt x="1002016" y="302308"/>
                </a:cubicBezTo>
                <a:cubicBezTo>
                  <a:pt x="1488245" y="191032"/>
                  <a:pt x="2615521" y="72498"/>
                  <a:pt x="3019502" y="26536"/>
                </a:cubicBezTo>
                <a:cubicBezTo>
                  <a:pt x="3423483" y="-19426"/>
                  <a:pt x="3424692" y="3555"/>
                  <a:pt x="3425902" y="26536"/>
                </a:cubicBezTo>
              </a:path>
            </a:pathLst>
          </a:cu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endParaRPr lang="zh-CN" altLang="en-US" noProof="1"/>
          </a:p>
        </p:txBody>
      </p:sp>
      <p:pic>
        <p:nvPicPr>
          <p:cNvPr id="11" name="图片 10"/>
          <p:cNvPicPr>
            <a:picLocks noChangeAspect="1"/>
          </p:cNvPicPr>
          <p:nvPr/>
        </p:nvPicPr>
        <p:blipFill>
          <a:blip r:embed="rId3" cstate="email">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666368">
            <a:off x="439149" y="2724055"/>
            <a:ext cx="287282" cy="322083"/>
          </a:xfrm>
          <a:prstGeom prst="rect">
            <a:avLst/>
          </a:prstGeom>
        </p:spPr>
      </p:pic>
      <p:sp>
        <p:nvSpPr>
          <p:cNvPr id="12" name="任意多边形: 形状 14"/>
          <p:cNvSpPr/>
          <p:nvPr/>
        </p:nvSpPr>
        <p:spPr>
          <a:xfrm>
            <a:off x="4725591" y="2613422"/>
            <a:ext cx="3667125" cy="38100"/>
          </a:xfrm>
          <a:custGeom>
            <a:avLst/>
            <a:gdLst>
              <a:gd name="connsiteX0" fmla="*/ 0 w 4889500"/>
              <a:gd name="connsiteY0" fmla="*/ 50800 h 50800"/>
              <a:gd name="connsiteX1" fmla="*/ 292100 w 4889500"/>
              <a:gd name="connsiteY1" fmla="*/ 38100 h 50800"/>
              <a:gd name="connsiteX2" fmla="*/ 381000 w 4889500"/>
              <a:gd name="connsiteY2" fmla="*/ 25400 h 50800"/>
              <a:gd name="connsiteX3" fmla="*/ 4889500 w 4889500"/>
              <a:gd name="connsiteY3" fmla="*/ 0 h 50800"/>
            </a:gdLst>
            <a:ahLst/>
            <a:cxnLst>
              <a:cxn ang="0">
                <a:pos x="connsiteX0" y="connsiteY0"/>
              </a:cxn>
              <a:cxn ang="0">
                <a:pos x="connsiteX1" y="connsiteY1"/>
              </a:cxn>
              <a:cxn ang="0">
                <a:pos x="connsiteX2" y="connsiteY2"/>
              </a:cxn>
              <a:cxn ang="0">
                <a:pos x="connsiteX3" y="connsiteY3"/>
              </a:cxn>
            </a:cxnLst>
            <a:rect l="l" t="t" r="r" b="b"/>
            <a:pathLst>
              <a:path w="4889500" h="50800">
                <a:moveTo>
                  <a:pt x="0" y="50800"/>
                </a:moveTo>
                <a:cubicBezTo>
                  <a:pt x="97367" y="46567"/>
                  <a:pt x="194857" y="44583"/>
                  <a:pt x="292100" y="38100"/>
                </a:cubicBezTo>
                <a:cubicBezTo>
                  <a:pt x="321968" y="36109"/>
                  <a:pt x="351068" y="25785"/>
                  <a:pt x="381000" y="25400"/>
                </a:cubicBezTo>
                <a:lnTo>
                  <a:pt x="4889500" y="0"/>
                </a:lnTo>
              </a:path>
            </a:pathLst>
          </a:custGeom>
          <a:noFill/>
          <a:ln w="28575">
            <a:solidFill>
              <a:schemeClr val="accent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endParaRPr lang="zh-CN" altLang="en-US" noProof="1"/>
          </a:p>
        </p:txBody>
      </p:sp>
      <p:sp>
        <p:nvSpPr>
          <p:cNvPr id="13" name="任意多边形: 形状 15"/>
          <p:cNvSpPr/>
          <p:nvPr/>
        </p:nvSpPr>
        <p:spPr>
          <a:xfrm>
            <a:off x="4658916" y="1613297"/>
            <a:ext cx="3667125" cy="38100"/>
          </a:xfrm>
          <a:custGeom>
            <a:avLst/>
            <a:gdLst>
              <a:gd name="connsiteX0" fmla="*/ 0 w 4889500"/>
              <a:gd name="connsiteY0" fmla="*/ 50800 h 50800"/>
              <a:gd name="connsiteX1" fmla="*/ 292100 w 4889500"/>
              <a:gd name="connsiteY1" fmla="*/ 38100 h 50800"/>
              <a:gd name="connsiteX2" fmla="*/ 381000 w 4889500"/>
              <a:gd name="connsiteY2" fmla="*/ 25400 h 50800"/>
              <a:gd name="connsiteX3" fmla="*/ 4889500 w 4889500"/>
              <a:gd name="connsiteY3" fmla="*/ 0 h 50800"/>
            </a:gdLst>
            <a:ahLst/>
            <a:cxnLst>
              <a:cxn ang="0">
                <a:pos x="connsiteX0" y="connsiteY0"/>
              </a:cxn>
              <a:cxn ang="0">
                <a:pos x="connsiteX1" y="connsiteY1"/>
              </a:cxn>
              <a:cxn ang="0">
                <a:pos x="connsiteX2" y="connsiteY2"/>
              </a:cxn>
              <a:cxn ang="0">
                <a:pos x="connsiteX3" y="connsiteY3"/>
              </a:cxn>
            </a:cxnLst>
            <a:rect l="l" t="t" r="r" b="b"/>
            <a:pathLst>
              <a:path w="4889500" h="50800">
                <a:moveTo>
                  <a:pt x="0" y="50800"/>
                </a:moveTo>
                <a:cubicBezTo>
                  <a:pt x="97367" y="46567"/>
                  <a:pt x="194857" y="44583"/>
                  <a:pt x="292100" y="38100"/>
                </a:cubicBezTo>
                <a:cubicBezTo>
                  <a:pt x="321968" y="36109"/>
                  <a:pt x="351068" y="25785"/>
                  <a:pt x="381000" y="25400"/>
                </a:cubicBezTo>
                <a:lnTo>
                  <a:pt x="4889500" y="0"/>
                </a:lnTo>
              </a:path>
            </a:pathLst>
          </a:custGeom>
          <a:noFill/>
          <a:ln w="28575">
            <a:solidFill>
              <a:schemeClr val="accent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endParaRPr lang="zh-CN" altLang="en-US" noProof="1"/>
          </a:p>
        </p:txBody>
      </p:sp>
      <p:sp>
        <p:nvSpPr>
          <p:cNvPr id="2" name="标题 1"/>
          <p:cNvSpPr>
            <a:spLocks noGrp="1"/>
          </p:cNvSpPr>
          <p:nvPr>
            <p:ph type="ctrTitle" hasCustomPrompt="1"/>
          </p:nvPr>
        </p:nvSpPr>
        <p:spPr>
          <a:xfrm>
            <a:off x="4400550" y="1701735"/>
            <a:ext cx="4114800" cy="831300"/>
          </a:xfrm>
        </p:spPr>
        <p:txBody>
          <a:bodyPr>
            <a:normAutofit/>
          </a:bodyPr>
          <a:lstStyle>
            <a:lvl1pPr algn="ctr">
              <a:defRPr sz="3300">
                <a:solidFill>
                  <a:schemeClr val="tx2"/>
                </a:solidFill>
              </a:defRPr>
            </a:lvl1pPr>
          </a:lstStyle>
          <a:p>
            <a:r>
              <a:rPr lang="zh-CN" altLang="en-US" noProof="1"/>
              <a:t>单击此处编辑标题</a:t>
            </a:r>
          </a:p>
        </p:txBody>
      </p:sp>
      <p:sp>
        <p:nvSpPr>
          <p:cNvPr id="3" name="副标题 2"/>
          <p:cNvSpPr>
            <a:spLocks noGrp="1"/>
          </p:cNvSpPr>
          <p:nvPr>
            <p:ph type="subTitle" idx="1"/>
          </p:nvPr>
        </p:nvSpPr>
        <p:spPr>
          <a:xfrm>
            <a:off x="4400550" y="2743377"/>
            <a:ext cx="4114800" cy="273844"/>
          </a:xfrm>
        </p:spPr>
        <p:txBody>
          <a:bodyPr>
            <a:normAutofit/>
          </a:bodyPr>
          <a:lstStyle>
            <a:lvl1pPr marL="0" indent="0" algn="ctr">
              <a:buNone/>
              <a:defRPr sz="1200">
                <a:solidFill>
                  <a:schemeClr val="tx2"/>
                </a:solidFill>
              </a:defRPr>
            </a:lvl1pPr>
            <a:lvl2pPr marL="342900" indent="0" algn="ctr">
              <a:buNone/>
              <a:defRPr sz="1500"/>
            </a:lvl2pPr>
            <a:lvl3pPr marL="685800" indent="0" algn="ctr">
              <a:buNone/>
              <a:defRPr sz="140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noProof="1"/>
              <a:t>单击此处编辑母版副标题样式</a:t>
            </a:r>
          </a:p>
        </p:txBody>
      </p:sp>
      <p:sp>
        <p:nvSpPr>
          <p:cNvPr id="14" name="日期占位符 3"/>
          <p:cNvSpPr>
            <a:spLocks noGrp="1"/>
          </p:cNvSpPr>
          <p:nvPr>
            <p:ph type="dt" sz="half" idx="10"/>
          </p:nvPr>
        </p:nvSpPr>
        <p:spPr/>
        <p:txBody>
          <a:bodyPr/>
          <a:lstStyle>
            <a:lvl1pPr>
              <a:defRPr/>
            </a:lvl1pPr>
          </a:lstStyle>
          <a:p>
            <a:fld id="{760FBDFE-C587-4B4C-A407-44438C67B59E}" type="datetimeFigureOut">
              <a:rPr lang="zh-CN" altLang="en-US"/>
              <a:pPr/>
              <a:t>2022/3/24</a:t>
            </a:fld>
            <a:endParaRPr lang="zh-CN" altLang="en-US"/>
          </a:p>
        </p:txBody>
      </p:sp>
      <p:sp>
        <p:nvSpPr>
          <p:cNvPr id="15" name="页脚占位符 4"/>
          <p:cNvSpPr>
            <a:spLocks noGrp="1"/>
          </p:cNvSpPr>
          <p:nvPr>
            <p:ph type="ftr" sz="quarter" idx="11"/>
          </p:nvPr>
        </p:nvSpPr>
        <p:spPr/>
        <p:txBody>
          <a:bodyPr/>
          <a:lstStyle>
            <a:lvl1pPr>
              <a:defRPr/>
            </a:lvl1pPr>
          </a:lstStyle>
          <a:p>
            <a:endParaRPr lang="zh-CN" altLang="en-US"/>
          </a:p>
        </p:txBody>
      </p:sp>
      <p:sp>
        <p:nvSpPr>
          <p:cNvPr id="16" name="灯片编号占位符 5"/>
          <p:cNvSpPr>
            <a:spLocks noGrp="1"/>
          </p:cNvSpPr>
          <p:nvPr>
            <p:ph type="sldNum" sz="quarter" idx="12"/>
          </p:nvPr>
        </p:nvSpPr>
        <p:spPr/>
        <p:txBody>
          <a:bodyPr/>
          <a:lstStyle>
            <a:lvl1pPr>
              <a:defRPr/>
            </a:lvl1pPr>
          </a:lstStyle>
          <a:p>
            <a:fld id="{757CDA76-353F-41AF-83CF-4FCCF80309D7}" type="slidenum">
              <a:rPr lang="zh-CN" altLang="en-US"/>
              <a:pPr/>
              <a:t>‹#›</a:t>
            </a:fld>
            <a:endParaRPr lang="zh-CN" altLang="en-US"/>
          </a:p>
        </p:txBody>
      </p:sp>
    </p:spTree>
    <p:extLst>
      <p:ext uri="{BB962C8B-B14F-4D97-AF65-F5344CB8AC3E}">
        <p14:creationId xmlns:p14="http://schemas.microsoft.com/office/powerpoint/2010/main" val="14181106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7" name="内容占位符 6"/>
          <p:cNvSpPr>
            <a:spLocks noGrp="1"/>
          </p:cNvSpPr>
          <p:nvPr>
            <p:ph sz="quarter" idx="13"/>
          </p:nvPr>
        </p:nvSpPr>
        <p:spPr>
          <a:xfrm>
            <a:off x="628650" y="413658"/>
            <a:ext cx="7886700" cy="4169228"/>
          </a:xfrm>
        </p:spPr>
        <p:txBody>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3" name="日期占位符 3"/>
          <p:cNvSpPr>
            <a:spLocks noGrp="1"/>
          </p:cNvSpPr>
          <p:nvPr>
            <p:ph type="dt" sz="half" idx="14"/>
          </p:nvPr>
        </p:nvSpPr>
        <p:spPr/>
        <p:txBody>
          <a:bodyPr/>
          <a:lstStyle>
            <a:lvl1pPr>
              <a:defRPr/>
            </a:lvl1pPr>
          </a:lstStyle>
          <a:p>
            <a:fld id="{760FBDFE-C587-4B4C-A407-44438C67B59E}" type="datetimeFigureOut">
              <a:rPr lang="zh-CN" altLang="en-US"/>
              <a:pPr/>
              <a:t>2022/3/24</a:t>
            </a:fld>
            <a:endParaRPr lang="zh-CN" altLang="en-US"/>
          </a:p>
        </p:txBody>
      </p:sp>
      <p:sp>
        <p:nvSpPr>
          <p:cNvPr id="4" name="页脚占位符 4"/>
          <p:cNvSpPr>
            <a:spLocks noGrp="1"/>
          </p:cNvSpPr>
          <p:nvPr>
            <p:ph type="ftr" sz="quarter" idx="15"/>
          </p:nvPr>
        </p:nvSpPr>
        <p:spPr/>
        <p:txBody>
          <a:bodyPr/>
          <a:lstStyle>
            <a:lvl1pPr>
              <a:defRPr/>
            </a:lvl1pPr>
          </a:lstStyle>
          <a:p>
            <a:endParaRPr lang="zh-CN" altLang="en-US"/>
          </a:p>
        </p:txBody>
      </p:sp>
      <p:sp>
        <p:nvSpPr>
          <p:cNvPr id="5" name="灯片编号占位符 5"/>
          <p:cNvSpPr>
            <a:spLocks noGrp="1"/>
          </p:cNvSpPr>
          <p:nvPr>
            <p:ph type="sldNum" sz="quarter" idx="16"/>
          </p:nvPr>
        </p:nvSpPr>
        <p:spPr/>
        <p:txBody>
          <a:bodyPr/>
          <a:lstStyle>
            <a:lvl1pPr>
              <a:defRPr/>
            </a:lvl1pPr>
          </a:lstStyle>
          <a:p>
            <a:fld id="{96AAC115-1BC8-4B7B-9032-61F40D9CE9B1}" type="slidenum">
              <a:rPr lang="zh-CN" altLang="en-US"/>
              <a:pPr/>
              <a:t>‹#›</a:t>
            </a:fld>
            <a:endParaRPr lang="zh-CN" altLang="en-US"/>
          </a:p>
        </p:txBody>
      </p:sp>
    </p:spTree>
    <p:extLst>
      <p:ext uri="{BB962C8B-B14F-4D97-AF65-F5344CB8AC3E}">
        <p14:creationId xmlns:p14="http://schemas.microsoft.com/office/powerpoint/2010/main" val="15495471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userDrawn="1">
  <p:cSld name="仅标题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ltLang="zh-CN" noProof="1"/>
              <a:t>Click to edit Master title style</a:t>
            </a:r>
            <a:endParaRPr lang="en-US" noProof="1"/>
          </a:p>
        </p:txBody>
      </p:sp>
      <p:sp>
        <p:nvSpPr>
          <p:cNvPr id="3" name="Date Placeholder 2"/>
          <p:cNvSpPr>
            <a:spLocks noGrp="1"/>
          </p:cNvSpPr>
          <p:nvPr>
            <p:ph type="dt" sz="half" idx="10"/>
          </p:nvPr>
        </p:nvSpPr>
        <p:spPr/>
        <p:txBody>
          <a:bodyPr/>
          <a:lstStyle>
            <a:lvl1pPr>
              <a:defRPr/>
            </a:lvl1pPr>
          </a:lstStyle>
          <a:p>
            <a:fld id="{6489D9C7-5DC6-4263-87FF-7C99F6FB63C3}" type="datetime1">
              <a:rPr lang="zh-CN" altLang="en-US"/>
              <a:pPr/>
              <a:t>2022/3/24</a:t>
            </a:fld>
            <a:endParaRPr lang="zh-CN" altLang="en-US"/>
          </a:p>
        </p:txBody>
      </p:sp>
      <p:sp>
        <p:nvSpPr>
          <p:cNvPr id="4" name="Footer Placeholder 3"/>
          <p:cNvSpPr>
            <a:spLocks noGrp="1"/>
          </p:cNvSpPr>
          <p:nvPr>
            <p:ph type="ftr" sz="quarter" idx="11"/>
          </p:nvPr>
        </p:nvSpPr>
        <p:spPr/>
        <p:txBody>
          <a:bodyPr/>
          <a:lstStyle>
            <a:lvl1pPr>
              <a:defRPr/>
            </a:lvl1pPr>
          </a:lstStyle>
          <a:p>
            <a:r>
              <a:rPr lang="en-US" altLang="zh-CN"/>
              <a:t>www.islide.cc</a:t>
            </a:r>
            <a:endParaRPr lang="zh-CN" altLang="en-US" dirty="0"/>
          </a:p>
        </p:txBody>
      </p:sp>
      <p:sp>
        <p:nvSpPr>
          <p:cNvPr id="5" name="Slide Number Placeholder 4"/>
          <p:cNvSpPr>
            <a:spLocks noGrp="1"/>
          </p:cNvSpPr>
          <p:nvPr>
            <p:ph type="sldNum" sz="quarter" idx="12"/>
          </p:nvPr>
        </p:nvSpPr>
        <p:spPr/>
        <p:txBody>
          <a:bodyPr/>
          <a:lstStyle>
            <a:lvl1pPr>
              <a:defRPr/>
            </a:lvl1pPr>
          </a:lstStyle>
          <a:p>
            <a:fld id="{23A7ECBA-3095-44FC-8E3F-73D584D10946}" type="slidenum">
              <a:rPr lang="zh-CN" altLang="en-US"/>
              <a:pPr/>
              <a:t>‹#›</a:t>
            </a:fld>
            <a:endParaRPr lang="zh-CN" altLang="en-US"/>
          </a:p>
        </p:txBody>
      </p:sp>
    </p:spTree>
    <p:extLst>
      <p:ext uri="{BB962C8B-B14F-4D97-AF65-F5344CB8AC3E}">
        <p14:creationId xmlns:p14="http://schemas.microsoft.com/office/powerpoint/2010/main" val="7929284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022152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8489901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398470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2022/3/24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2978423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2022/3/24</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868417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2022/3/24</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207540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2022/3/24</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6360904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2022/3/24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418665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p>
        </p:txBody>
      </p:sp>
      <p:sp>
        <p:nvSpPr>
          <p:cNvPr id="3" name="内容占位符 2"/>
          <p:cNvSpPr>
            <a:spLocks noGrp="1"/>
          </p:cNvSpPr>
          <p:nvPr>
            <p:ph idx="1"/>
          </p:nvPr>
        </p:nvSpPr>
        <p:spPr/>
        <p:txBody>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日期占位符 3"/>
          <p:cNvSpPr>
            <a:spLocks noGrp="1"/>
          </p:cNvSpPr>
          <p:nvPr>
            <p:ph type="dt" sz="half" idx="10"/>
          </p:nvPr>
        </p:nvSpPr>
        <p:spPr/>
        <p:txBody>
          <a:bodyPr/>
          <a:lstStyle>
            <a:lvl1pPr>
              <a:defRPr/>
            </a:lvl1pPr>
          </a:lstStyle>
          <a:p>
            <a:fld id="{760FBDFE-C587-4B4C-A407-44438C67B59E}" type="datetimeFigureOut">
              <a:rPr lang="zh-CN" altLang="en-US"/>
              <a:pPr/>
              <a:t>2022/3/24</a:t>
            </a:fld>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EEB44004-5702-4F6C-B1EF-C8078DD751B7}" type="slidenum">
              <a:rPr lang="zh-CN" altLang="en-US"/>
              <a:pPr/>
              <a:t>‹#›</a:t>
            </a:fld>
            <a:endParaRPr lang="zh-CN" altLang="en-US"/>
          </a:p>
        </p:txBody>
      </p:sp>
    </p:spTree>
    <p:extLst>
      <p:ext uri="{BB962C8B-B14F-4D97-AF65-F5344CB8AC3E}">
        <p14:creationId xmlns:p14="http://schemas.microsoft.com/office/powerpoint/2010/main" val="35657243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2022/3/24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507624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51460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287540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4" name="任意多边形: 形状 6"/>
          <p:cNvSpPr/>
          <p:nvPr/>
        </p:nvSpPr>
        <p:spPr>
          <a:xfrm>
            <a:off x="2750344" y="3233738"/>
            <a:ext cx="3667125" cy="38100"/>
          </a:xfrm>
          <a:custGeom>
            <a:avLst/>
            <a:gdLst>
              <a:gd name="connsiteX0" fmla="*/ 0 w 4889500"/>
              <a:gd name="connsiteY0" fmla="*/ 50800 h 50800"/>
              <a:gd name="connsiteX1" fmla="*/ 292100 w 4889500"/>
              <a:gd name="connsiteY1" fmla="*/ 38100 h 50800"/>
              <a:gd name="connsiteX2" fmla="*/ 381000 w 4889500"/>
              <a:gd name="connsiteY2" fmla="*/ 25400 h 50800"/>
              <a:gd name="connsiteX3" fmla="*/ 4889500 w 4889500"/>
              <a:gd name="connsiteY3" fmla="*/ 0 h 50800"/>
            </a:gdLst>
            <a:ahLst/>
            <a:cxnLst>
              <a:cxn ang="0">
                <a:pos x="connsiteX0" y="connsiteY0"/>
              </a:cxn>
              <a:cxn ang="0">
                <a:pos x="connsiteX1" y="connsiteY1"/>
              </a:cxn>
              <a:cxn ang="0">
                <a:pos x="connsiteX2" y="connsiteY2"/>
              </a:cxn>
              <a:cxn ang="0">
                <a:pos x="connsiteX3" y="connsiteY3"/>
              </a:cxn>
            </a:cxnLst>
            <a:rect l="l" t="t" r="r" b="b"/>
            <a:pathLst>
              <a:path w="4889500" h="50800">
                <a:moveTo>
                  <a:pt x="0" y="50800"/>
                </a:moveTo>
                <a:cubicBezTo>
                  <a:pt x="97367" y="46567"/>
                  <a:pt x="194857" y="44583"/>
                  <a:pt x="292100" y="38100"/>
                </a:cubicBezTo>
                <a:cubicBezTo>
                  <a:pt x="321968" y="36109"/>
                  <a:pt x="351068" y="25785"/>
                  <a:pt x="381000" y="25400"/>
                </a:cubicBezTo>
                <a:lnTo>
                  <a:pt x="4889500" y="0"/>
                </a:lnTo>
              </a:path>
            </a:pathLst>
          </a:custGeom>
          <a:noFill/>
          <a:ln w="28575">
            <a:solidFill>
              <a:schemeClr val="accent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endParaRPr lang="zh-CN" altLang="en-US" noProof="1"/>
          </a:p>
        </p:txBody>
      </p:sp>
      <p:sp>
        <p:nvSpPr>
          <p:cNvPr id="5" name="任意多边形: 形状 7"/>
          <p:cNvSpPr/>
          <p:nvPr/>
        </p:nvSpPr>
        <p:spPr>
          <a:xfrm>
            <a:off x="2750344" y="1884760"/>
            <a:ext cx="3667125" cy="38100"/>
          </a:xfrm>
          <a:custGeom>
            <a:avLst/>
            <a:gdLst>
              <a:gd name="connsiteX0" fmla="*/ 0 w 4889500"/>
              <a:gd name="connsiteY0" fmla="*/ 50800 h 50800"/>
              <a:gd name="connsiteX1" fmla="*/ 292100 w 4889500"/>
              <a:gd name="connsiteY1" fmla="*/ 38100 h 50800"/>
              <a:gd name="connsiteX2" fmla="*/ 381000 w 4889500"/>
              <a:gd name="connsiteY2" fmla="*/ 25400 h 50800"/>
              <a:gd name="connsiteX3" fmla="*/ 4889500 w 4889500"/>
              <a:gd name="connsiteY3" fmla="*/ 0 h 50800"/>
            </a:gdLst>
            <a:ahLst/>
            <a:cxnLst>
              <a:cxn ang="0">
                <a:pos x="connsiteX0" y="connsiteY0"/>
              </a:cxn>
              <a:cxn ang="0">
                <a:pos x="connsiteX1" y="connsiteY1"/>
              </a:cxn>
              <a:cxn ang="0">
                <a:pos x="connsiteX2" y="connsiteY2"/>
              </a:cxn>
              <a:cxn ang="0">
                <a:pos x="connsiteX3" y="connsiteY3"/>
              </a:cxn>
            </a:cxnLst>
            <a:rect l="l" t="t" r="r" b="b"/>
            <a:pathLst>
              <a:path w="4889500" h="50800">
                <a:moveTo>
                  <a:pt x="0" y="50800"/>
                </a:moveTo>
                <a:cubicBezTo>
                  <a:pt x="97367" y="46567"/>
                  <a:pt x="194857" y="44583"/>
                  <a:pt x="292100" y="38100"/>
                </a:cubicBezTo>
                <a:cubicBezTo>
                  <a:pt x="321968" y="36109"/>
                  <a:pt x="351068" y="25785"/>
                  <a:pt x="381000" y="25400"/>
                </a:cubicBezTo>
                <a:lnTo>
                  <a:pt x="4889500" y="0"/>
                </a:lnTo>
              </a:path>
            </a:pathLst>
          </a:custGeom>
          <a:noFill/>
          <a:ln w="28575">
            <a:solidFill>
              <a:schemeClr val="accent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endParaRPr lang="zh-CN" altLang="en-US" noProof="1"/>
          </a:p>
        </p:txBody>
      </p:sp>
      <p:pic>
        <p:nvPicPr>
          <p:cNvPr id="6" name="图片 5"/>
          <p:cNvPicPr>
            <a:picLocks noChangeAspect="1"/>
          </p:cNvPicPr>
          <p:nvPr/>
        </p:nvPicPr>
        <p:blipFill>
          <a:blip r:embed="rId2" cstate="email">
            <a:duotone>
              <a:schemeClr val="accent1">
                <a:shade val="45000"/>
                <a:satMod val="135000"/>
              </a:schemeClr>
              <a:prstClr val="white"/>
            </a:duotone>
            <a:lum contrast="20000"/>
            <a:extLst>
              <a:ext uri="{28A0092B-C50C-407E-A947-70E740481C1C}">
                <a14:useLocalDpi xmlns:a14="http://schemas.microsoft.com/office/drawing/2010/main"/>
              </a:ext>
            </a:extLst>
          </a:blip>
          <a:stretch>
            <a:fillRect/>
          </a:stretch>
        </p:blipFill>
        <p:spPr>
          <a:xfrm rot="1535812">
            <a:off x="812300" y="877448"/>
            <a:ext cx="714267" cy="925176"/>
          </a:xfrm>
          <a:prstGeom prst="rect">
            <a:avLst/>
          </a:prstGeom>
        </p:spPr>
      </p:pic>
      <p:pic>
        <p:nvPicPr>
          <p:cNvPr id="7" name="图片 6"/>
          <p:cNvPicPr>
            <a:picLocks noChangeAspect="1"/>
          </p:cNvPicPr>
          <p:nvPr/>
        </p:nvPicPr>
        <p:blipFill>
          <a:blip r:embed="rId3" cstate="email">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20757128">
            <a:off x="3528907" y="549101"/>
            <a:ext cx="363894" cy="371658"/>
          </a:xfrm>
          <a:prstGeom prst="rect">
            <a:avLst/>
          </a:prstGeom>
        </p:spPr>
      </p:pic>
      <p:pic>
        <p:nvPicPr>
          <p:cNvPr id="8" name="图片 7"/>
          <p:cNvPicPr>
            <a:picLocks noChangeAspect="1"/>
          </p:cNvPicPr>
          <p:nvPr/>
        </p:nvPicPr>
        <p:blipFill>
          <a:blip r:embed="rId3" cstate="email">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20757128">
            <a:off x="2782647" y="1203295"/>
            <a:ext cx="190251" cy="194310"/>
          </a:xfrm>
          <a:prstGeom prst="rect">
            <a:avLst/>
          </a:prstGeom>
        </p:spPr>
      </p:pic>
      <p:pic>
        <p:nvPicPr>
          <p:cNvPr id="9" name="图片 8"/>
          <p:cNvPicPr>
            <a:picLocks noChangeAspect="1"/>
          </p:cNvPicPr>
          <p:nvPr/>
        </p:nvPicPr>
        <p:blipFill>
          <a:blip r:embed="rId3" cstate="email">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674765">
            <a:off x="348306" y="645562"/>
            <a:ext cx="274487" cy="280343"/>
          </a:xfrm>
          <a:prstGeom prst="rect">
            <a:avLst/>
          </a:prstGeom>
        </p:spPr>
      </p:pic>
      <p:pic>
        <p:nvPicPr>
          <p:cNvPr id="10" name="图片 9"/>
          <p:cNvPicPr>
            <a:picLocks noChangeAspect="1"/>
          </p:cNvPicPr>
          <p:nvPr/>
        </p:nvPicPr>
        <p:blipFill>
          <a:blip r:embed="rId3" cstate="email">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666368">
            <a:off x="439149" y="2724055"/>
            <a:ext cx="287282" cy="322083"/>
          </a:xfrm>
          <a:prstGeom prst="rect">
            <a:avLst/>
          </a:prstGeom>
        </p:spPr>
      </p:pic>
      <p:pic>
        <p:nvPicPr>
          <p:cNvPr id="11" name="图片 10"/>
          <p:cNvPicPr>
            <a:picLocks noChangeAspect="1"/>
          </p:cNvPicPr>
          <p:nvPr/>
        </p:nvPicPr>
        <p:blipFill>
          <a:blip r:embed="rId3" cstate="email">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20757128">
            <a:off x="8074613" y="2436115"/>
            <a:ext cx="363894" cy="371658"/>
          </a:xfrm>
          <a:prstGeom prst="rect">
            <a:avLst/>
          </a:prstGeom>
        </p:spPr>
      </p:pic>
      <p:pic>
        <p:nvPicPr>
          <p:cNvPr id="12" name="图片 11"/>
          <p:cNvPicPr>
            <a:picLocks noChangeAspect="1"/>
          </p:cNvPicPr>
          <p:nvPr/>
        </p:nvPicPr>
        <p:blipFill>
          <a:blip r:embed="rId3" cstate="email">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20757128">
            <a:off x="7328354" y="3090308"/>
            <a:ext cx="190251" cy="194310"/>
          </a:xfrm>
          <a:prstGeom prst="rect">
            <a:avLst/>
          </a:prstGeom>
        </p:spPr>
      </p:pic>
      <p:pic>
        <p:nvPicPr>
          <p:cNvPr id="13" name="图片 12"/>
          <p:cNvPicPr>
            <a:picLocks noChangeAspect="1"/>
          </p:cNvPicPr>
          <p:nvPr/>
        </p:nvPicPr>
        <p:blipFill>
          <a:blip r:embed="rId3" cstate="email">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666368">
            <a:off x="8063278" y="4206185"/>
            <a:ext cx="287282" cy="322083"/>
          </a:xfrm>
          <a:prstGeom prst="rect">
            <a:avLst/>
          </a:prstGeom>
        </p:spPr>
      </p:pic>
      <p:sp>
        <p:nvSpPr>
          <p:cNvPr id="2" name="标题 1"/>
          <p:cNvSpPr>
            <a:spLocks noGrp="1"/>
          </p:cNvSpPr>
          <p:nvPr>
            <p:ph type="title" hasCustomPrompt="1"/>
          </p:nvPr>
        </p:nvSpPr>
        <p:spPr>
          <a:xfrm>
            <a:off x="2462007" y="2567958"/>
            <a:ext cx="4219986" cy="568232"/>
          </a:xfrm>
        </p:spPr>
        <p:txBody>
          <a:bodyPr anchor="t">
            <a:normAutofit/>
          </a:bodyPr>
          <a:lstStyle>
            <a:lvl1pPr algn="ctr">
              <a:defRPr sz="3000">
                <a:solidFill>
                  <a:schemeClr val="tx2"/>
                </a:solidFill>
              </a:defRPr>
            </a:lvl1pPr>
          </a:lstStyle>
          <a:p>
            <a:r>
              <a:rPr lang="zh-CN" altLang="en-US" noProof="1"/>
              <a:t>单击此处编辑标题</a:t>
            </a:r>
          </a:p>
        </p:txBody>
      </p:sp>
      <p:sp>
        <p:nvSpPr>
          <p:cNvPr id="3" name="文本占位符 2"/>
          <p:cNvSpPr>
            <a:spLocks noGrp="1"/>
          </p:cNvSpPr>
          <p:nvPr>
            <p:ph type="body" idx="1" hasCustomPrompt="1"/>
          </p:nvPr>
        </p:nvSpPr>
        <p:spPr>
          <a:xfrm>
            <a:off x="2462007" y="1933371"/>
            <a:ext cx="4219986" cy="568232"/>
          </a:xfrm>
        </p:spPr>
        <p:txBody>
          <a:bodyPr anchor="b">
            <a:normAutofit/>
          </a:bodyPr>
          <a:lstStyle>
            <a:lvl1pPr marL="0" indent="0" algn="ctr">
              <a:buNone/>
              <a:defRPr sz="3000" b="1">
                <a:solidFill>
                  <a:schemeClr val="tx2"/>
                </a:solidFill>
              </a:defRPr>
            </a:lvl1pPr>
            <a:lvl2pPr marL="342900" indent="0">
              <a:buNone/>
              <a:defRPr sz="1500">
                <a:solidFill>
                  <a:schemeClr val="tx1">
                    <a:tint val="75000"/>
                  </a:schemeClr>
                </a:solidFill>
              </a:defRPr>
            </a:lvl2pPr>
            <a:lvl3pPr marL="685800" indent="0">
              <a:buNone/>
              <a:defRPr sz="140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noProof="1"/>
              <a:t>单击此处编辑文本</a:t>
            </a:r>
          </a:p>
        </p:txBody>
      </p:sp>
      <p:sp>
        <p:nvSpPr>
          <p:cNvPr id="14" name="日期占位符 3"/>
          <p:cNvSpPr>
            <a:spLocks noGrp="1"/>
          </p:cNvSpPr>
          <p:nvPr>
            <p:ph type="dt" sz="half" idx="10"/>
          </p:nvPr>
        </p:nvSpPr>
        <p:spPr/>
        <p:txBody>
          <a:bodyPr/>
          <a:lstStyle>
            <a:lvl1pPr>
              <a:defRPr/>
            </a:lvl1pPr>
          </a:lstStyle>
          <a:p>
            <a:fld id="{760FBDFE-C587-4B4C-A407-44438C67B59E}" type="datetimeFigureOut">
              <a:rPr lang="zh-CN" altLang="en-US"/>
              <a:pPr/>
              <a:t>2022/3/24</a:t>
            </a:fld>
            <a:endParaRPr lang="zh-CN" altLang="en-US"/>
          </a:p>
        </p:txBody>
      </p:sp>
      <p:sp>
        <p:nvSpPr>
          <p:cNvPr id="15" name="页脚占位符 4"/>
          <p:cNvSpPr>
            <a:spLocks noGrp="1"/>
          </p:cNvSpPr>
          <p:nvPr>
            <p:ph type="ftr" sz="quarter" idx="11"/>
          </p:nvPr>
        </p:nvSpPr>
        <p:spPr/>
        <p:txBody>
          <a:bodyPr/>
          <a:lstStyle>
            <a:lvl1pPr>
              <a:defRPr/>
            </a:lvl1pPr>
          </a:lstStyle>
          <a:p>
            <a:endParaRPr lang="zh-CN" altLang="en-US"/>
          </a:p>
        </p:txBody>
      </p:sp>
      <p:sp>
        <p:nvSpPr>
          <p:cNvPr id="16" name="灯片编号占位符 5"/>
          <p:cNvSpPr>
            <a:spLocks noGrp="1"/>
          </p:cNvSpPr>
          <p:nvPr>
            <p:ph type="sldNum" sz="quarter" idx="12"/>
          </p:nvPr>
        </p:nvSpPr>
        <p:spPr/>
        <p:txBody>
          <a:bodyPr/>
          <a:lstStyle>
            <a:lvl1pPr>
              <a:defRPr/>
            </a:lvl1pPr>
          </a:lstStyle>
          <a:p>
            <a:fld id="{7CE57BE3-D150-4D4D-BBD3-13F51FCF4589}" type="slidenum">
              <a:rPr lang="zh-CN" altLang="en-US"/>
              <a:pPr/>
              <a:t>‹#›</a:t>
            </a:fld>
            <a:endParaRPr lang="zh-CN" altLang="en-US"/>
          </a:p>
        </p:txBody>
      </p:sp>
    </p:spTree>
    <p:extLst>
      <p:ext uri="{BB962C8B-B14F-4D97-AF65-F5344CB8AC3E}">
        <p14:creationId xmlns:p14="http://schemas.microsoft.com/office/powerpoint/2010/main" val="38376703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p>
        </p:txBody>
      </p:sp>
      <p:sp>
        <p:nvSpPr>
          <p:cNvPr id="3" name="内容占位符 2"/>
          <p:cNvSpPr>
            <a:spLocks noGrp="1"/>
          </p:cNvSpPr>
          <p:nvPr>
            <p:ph sz="half" idx="1"/>
          </p:nvPr>
        </p:nvSpPr>
        <p:spPr>
          <a:xfrm>
            <a:off x="628650" y="1369219"/>
            <a:ext cx="3886200" cy="3263504"/>
          </a:xfrm>
        </p:spPr>
        <p:txBody>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内容占位符 3"/>
          <p:cNvSpPr>
            <a:spLocks noGrp="1"/>
          </p:cNvSpPr>
          <p:nvPr>
            <p:ph sz="half" idx="2"/>
          </p:nvPr>
        </p:nvSpPr>
        <p:spPr>
          <a:xfrm>
            <a:off x="4629150" y="1369219"/>
            <a:ext cx="3886200" cy="3263504"/>
          </a:xfrm>
        </p:spPr>
        <p:txBody>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5" name="日期占位符 3"/>
          <p:cNvSpPr>
            <a:spLocks noGrp="1"/>
          </p:cNvSpPr>
          <p:nvPr>
            <p:ph type="dt" sz="half" idx="10"/>
          </p:nvPr>
        </p:nvSpPr>
        <p:spPr/>
        <p:txBody>
          <a:bodyPr/>
          <a:lstStyle>
            <a:lvl1pPr>
              <a:defRPr/>
            </a:lvl1pPr>
          </a:lstStyle>
          <a:p>
            <a:fld id="{760FBDFE-C587-4B4C-A407-44438C67B59E}" type="datetimeFigureOut">
              <a:rPr lang="zh-CN" altLang="en-US"/>
              <a:pPr/>
              <a:t>2022/3/24</a:t>
            </a:fld>
            <a:endParaRPr lang="zh-CN" altLang="en-US"/>
          </a:p>
        </p:txBody>
      </p:sp>
      <p:sp>
        <p:nvSpPr>
          <p:cNvPr id="6" name="页脚占位符 4"/>
          <p:cNvSpPr>
            <a:spLocks noGrp="1"/>
          </p:cNvSpPr>
          <p:nvPr>
            <p:ph type="ftr" sz="quarter" idx="11"/>
          </p:nvPr>
        </p:nvSpPr>
        <p:spPr/>
        <p:txBody>
          <a:bodyPr/>
          <a:lstStyle>
            <a:lvl1pPr>
              <a:defRPr/>
            </a:lvl1pPr>
          </a:lstStyle>
          <a:p>
            <a:endParaRPr lang="zh-CN" altLang="en-US"/>
          </a:p>
        </p:txBody>
      </p:sp>
      <p:sp>
        <p:nvSpPr>
          <p:cNvPr id="7" name="灯片编号占位符 5"/>
          <p:cNvSpPr>
            <a:spLocks noGrp="1"/>
          </p:cNvSpPr>
          <p:nvPr>
            <p:ph type="sldNum" sz="quarter" idx="12"/>
          </p:nvPr>
        </p:nvSpPr>
        <p:spPr/>
        <p:txBody>
          <a:bodyPr/>
          <a:lstStyle>
            <a:lvl1pPr>
              <a:defRPr/>
            </a:lvl1pPr>
          </a:lstStyle>
          <a:p>
            <a:fld id="{497B4BAC-B5FD-4246-A37B-745D50871538}" type="slidenum">
              <a:rPr lang="zh-CN" altLang="en-US"/>
              <a:pPr/>
              <a:t>‹#›</a:t>
            </a:fld>
            <a:endParaRPr lang="zh-CN" altLang="en-US"/>
          </a:p>
        </p:txBody>
      </p:sp>
    </p:spTree>
    <p:extLst>
      <p:ext uri="{BB962C8B-B14F-4D97-AF65-F5344CB8AC3E}">
        <p14:creationId xmlns:p14="http://schemas.microsoft.com/office/powerpoint/2010/main" val="35228533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noProof="1"/>
              <a:t>单击此处编辑母版标题样式</a:t>
            </a:r>
          </a:p>
        </p:txBody>
      </p:sp>
      <p:sp>
        <p:nvSpPr>
          <p:cNvPr id="3" name="文本占位符 2"/>
          <p:cNvSpPr>
            <a:spLocks noGrp="1"/>
          </p:cNvSpPr>
          <p:nvPr>
            <p:ph type="body" idx="1"/>
          </p:nvPr>
        </p:nvSpPr>
        <p:spPr>
          <a:xfrm>
            <a:off x="629842" y="1308721"/>
            <a:ext cx="3868340" cy="617934"/>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noProof="1"/>
              <a:t>单击此处编辑母版文本样式</a:t>
            </a:r>
          </a:p>
        </p:txBody>
      </p:sp>
      <p:sp>
        <p:nvSpPr>
          <p:cNvPr id="4" name="内容占位符 3"/>
          <p:cNvSpPr>
            <a:spLocks noGrp="1"/>
          </p:cNvSpPr>
          <p:nvPr>
            <p:ph sz="half" idx="2"/>
          </p:nvPr>
        </p:nvSpPr>
        <p:spPr>
          <a:xfrm>
            <a:off x="629842" y="1961707"/>
            <a:ext cx="3868340" cy="2680541"/>
          </a:xfrm>
        </p:spPr>
        <p:txBody>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5" name="文本占位符 4"/>
          <p:cNvSpPr>
            <a:spLocks noGrp="1"/>
          </p:cNvSpPr>
          <p:nvPr>
            <p:ph type="body" sz="quarter" idx="3"/>
          </p:nvPr>
        </p:nvSpPr>
        <p:spPr>
          <a:xfrm>
            <a:off x="4629150" y="1308721"/>
            <a:ext cx="3887391" cy="617934"/>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noProof="1"/>
              <a:t>单击此处编辑母版文本样式</a:t>
            </a:r>
          </a:p>
        </p:txBody>
      </p:sp>
      <p:sp>
        <p:nvSpPr>
          <p:cNvPr id="6" name="内容占位符 5"/>
          <p:cNvSpPr>
            <a:spLocks noGrp="1"/>
          </p:cNvSpPr>
          <p:nvPr>
            <p:ph sz="quarter" idx="4"/>
          </p:nvPr>
        </p:nvSpPr>
        <p:spPr>
          <a:xfrm>
            <a:off x="4629150" y="1961707"/>
            <a:ext cx="3887391" cy="2680541"/>
          </a:xfrm>
        </p:spPr>
        <p:txBody>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7" name="日期占位符 3"/>
          <p:cNvSpPr>
            <a:spLocks noGrp="1"/>
          </p:cNvSpPr>
          <p:nvPr>
            <p:ph type="dt" sz="half" idx="10"/>
          </p:nvPr>
        </p:nvSpPr>
        <p:spPr/>
        <p:txBody>
          <a:bodyPr/>
          <a:lstStyle>
            <a:lvl1pPr>
              <a:defRPr/>
            </a:lvl1pPr>
          </a:lstStyle>
          <a:p>
            <a:fld id="{760FBDFE-C587-4B4C-A407-44438C67B59E}" type="datetimeFigureOut">
              <a:rPr lang="zh-CN" altLang="en-US"/>
              <a:pPr/>
              <a:t>2022/3/24</a:t>
            </a:fld>
            <a:endParaRPr lang="zh-CN" altLang="en-US"/>
          </a:p>
        </p:txBody>
      </p:sp>
      <p:sp>
        <p:nvSpPr>
          <p:cNvPr id="8" name="页脚占位符 4"/>
          <p:cNvSpPr>
            <a:spLocks noGrp="1"/>
          </p:cNvSpPr>
          <p:nvPr>
            <p:ph type="ftr" sz="quarter" idx="11"/>
          </p:nvPr>
        </p:nvSpPr>
        <p:spPr/>
        <p:txBody>
          <a:bodyPr/>
          <a:lstStyle>
            <a:lvl1pPr>
              <a:defRPr/>
            </a:lvl1pPr>
          </a:lstStyle>
          <a:p>
            <a:endParaRPr lang="zh-CN" altLang="en-US"/>
          </a:p>
        </p:txBody>
      </p:sp>
      <p:sp>
        <p:nvSpPr>
          <p:cNvPr id="9" name="灯片编号占位符 5"/>
          <p:cNvSpPr>
            <a:spLocks noGrp="1"/>
          </p:cNvSpPr>
          <p:nvPr>
            <p:ph type="sldNum" sz="quarter" idx="12"/>
          </p:nvPr>
        </p:nvSpPr>
        <p:spPr/>
        <p:txBody>
          <a:bodyPr/>
          <a:lstStyle>
            <a:lvl1pPr>
              <a:defRPr/>
            </a:lvl1pPr>
          </a:lstStyle>
          <a:p>
            <a:fld id="{E34D602C-7D3D-4876-9865-A65BD9190365}" type="slidenum">
              <a:rPr lang="zh-CN" altLang="en-US"/>
              <a:pPr/>
              <a:t>‹#›</a:t>
            </a:fld>
            <a:endParaRPr lang="zh-CN" altLang="en-US"/>
          </a:p>
        </p:txBody>
      </p:sp>
    </p:spTree>
    <p:extLst>
      <p:ext uri="{BB962C8B-B14F-4D97-AF65-F5344CB8AC3E}">
        <p14:creationId xmlns:p14="http://schemas.microsoft.com/office/powerpoint/2010/main" val="181163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pic>
        <p:nvPicPr>
          <p:cNvPr id="4" name="图片 3"/>
          <p:cNvPicPr>
            <a:picLocks noChangeAspect="1"/>
          </p:cNvPicPr>
          <p:nvPr/>
        </p:nvPicPr>
        <p:blipFill>
          <a:blip r:embed="rId2" cstate="email">
            <a:duotone>
              <a:schemeClr val="accent1">
                <a:shade val="45000"/>
                <a:satMod val="135000"/>
              </a:schemeClr>
              <a:prstClr val="white"/>
            </a:duotone>
            <a:lum contrast="20000"/>
            <a:extLst>
              <a:ext uri="{28A0092B-C50C-407E-A947-70E740481C1C}">
                <a14:useLocalDpi xmlns:a14="http://schemas.microsoft.com/office/drawing/2010/main"/>
              </a:ext>
            </a:extLst>
          </a:blip>
          <a:stretch>
            <a:fillRect/>
          </a:stretch>
        </p:blipFill>
        <p:spPr>
          <a:xfrm rot="1535812">
            <a:off x="812300" y="877448"/>
            <a:ext cx="714267" cy="925176"/>
          </a:xfrm>
          <a:prstGeom prst="rect">
            <a:avLst/>
          </a:prstGeom>
        </p:spPr>
      </p:pic>
      <p:pic>
        <p:nvPicPr>
          <p:cNvPr id="5" name="图片 6"/>
          <p:cNvPicPr>
            <a:picLocks noChangeAspect="1"/>
          </p:cNvPicPr>
          <p:nvPr/>
        </p:nvPicPr>
        <p:blipFill>
          <a:blip r:embed="rId3" cstate="email">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20757128">
            <a:off x="3528907" y="696818"/>
            <a:ext cx="363894" cy="371658"/>
          </a:xfrm>
          <a:prstGeom prst="rect">
            <a:avLst/>
          </a:prstGeom>
        </p:spPr>
      </p:pic>
      <p:pic>
        <p:nvPicPr>
          <p:cNvPr id="6" name="图片 5"/>
          <p:cNvPicPr>
            <a:picLocks noChangeAspect="1"/>
          </p:cNvPicPr>
          <p:nvPr/>
        </p:nvPicPr>
        <p:blipFill>
          <a:blip r:embed="rId3" cstate="email">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20757128">
            <a:off x="2782647" y="1351011"/>
            <a:ext cx="190251" cy="194310"/>
          </a:xfrm>
          <a:prstGeom prst="rect">
            <a:avLst/>
          </a:prstGeom>
        </p:spPr>
      </p:pic>
      <p:pic>
        <p:nvPicPr>
          <p:cNvPr id="7" name="图片 6"/>
          <p:cNvPicPr>
            <a:picLocks noChangeAspect="1"/>
          </p:cNvPicPr>
          <p:nvPr/>
        </p:nvPicPr>
        <p:blipFill>
          <a:blip r:embed="rId3" cstate="email">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674765">
            <a:off x="348306" y="645562"/>
            <a:ext cx="274487" cy="280343"/>
          </a:xfrm>
          <a:prstGeom prst="rect">
            <a:avLst/>
          </a:prstGeom>
        </p:spPr>
      </p:pic>
      <p:pic>
        <p:nvPicPr>
          <p:cNvPr id="8" name="图片 7"/>
          <p:cNvPicPr>
            <a:picLocks noChangeAspect="1"/>
          </p:cNvPicPr>
          <p:nvPr/>
        </p:nvPicPr>
        <p:blipFill>
          <a:blip r:embed="rId4" cstate="email">
            <a:duotone>
              <a:schemeClr val="accent1">
                <a:shade val="45000"/>
                <a:satMod val="135000"/>
              </a:schemeClr>
              <a:prstClr val="white"/>
            </a:duotone>
            <a:lum bright="-20000" contrast="40000"/>
            <a:extLst>
              <a:ext uri="{28A0092B-C50C-407E-A947-70E740481C1C}">
                <a14:useLocalDpi xmlns:a14="http://schemas.microsoft.com/office/drawing/2010/main"/>
              </a:ext>
            </a:extLst>
          </a:blip>
          <a:stretch>
            <a:fillRect/>
          </a:stretch>
        </p:blipFill>
        <p:spPr>
          <a:xfrm>
            <a:off x="1121323" y="2068629"/>
            <a:ext cx="3128772" cy="2584807"/>
          </a:xfrm>
          <a:prstGeom prst="rect">
            <a:avLst/>
          </a:prstGeom>
        </p:spPr>
      </p:pic>
      <p:sp>
        <p:nvSpPr>
          <p:cNvPr id="9" name="任意多边形: 形状 10"/>
          <p:cNvSpPr/>
          <p:nvPr/>
        </p:nvSpPr>
        <p:spPr>
          <a:xfrm>
            <a:off x="4523185" y="4191000"/>
            <a:ext cx="4264819" cy="695325"/>
          </a:xfrm>
          <a:custGeom>
            <a:avLst/>
            <a:gdLst>
              <a:gd name="connsiteX0" fmla="*/ 0 w 3898232"/>
              <a:gd name="connsiteY0" fmla="*/ 0 h 926432"/>
              <a:gd name="connsiteX1" fmla="*/ 2695074 w 3898232"/>
              <a:gd name="connsiteY1" fmla="*/ 252664 h 926432"/>
              <a:gd name="connsiteX2" fmla="*/ 3898232 w 3898232"/>
              <a:gd name="connsiteY2" fmla="*/ 926432 h 926432"/>
            </a:gdLst>
            <a:ahLst/>
            <a:cxnLst>
              <a:cxn ang="0">
                <a:pos x="connsiteX0" y="connsiteY0"/>
              </a:cxn>
              <a:cxn ang="0">
                <a:pos x="connsiteX1" y="connsiteY1"/>
              </a:cxn>
              <a:cxn ang="0">
                <a:pos x="connsiteX2" y="connsiteY2"/>
              </a:cxn>
            </a:cxnLst>
            <a:rect l="l" t="t" r="r" b="b"/>
            <a:pathLst>
              <a:path w="3898232" h="926432">
                <a:moveTo>
                  <a:pt x="0" y="0"/>
                </a:moveTo>
                <a:cubicBezTo>
                  <a:pt x="1022684" y="49129"/>
                  <a:pt x="2045369" y="98259"/>
                  <a:pt x="2695074" y="252664"/>
                </a:cubicBezTo>
                <a:cubicBezTo>
                  <a:pt x="3344779" y="407069"/>
                  <a:pt x="3753853" y="828174"/>
                  <a:pt x="3898232" y="926432"/>
                </a:cubicBezTo>
              </a:path>
            </a:pathLst>
          </a:cu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endParaRPr lang="zh-CN" altLang="en-US" noProof="1"/>
          </a:p>
        </p:txBody>
      </p:sp>
      <p:sp>
        <p:nvSpPr>
          <p:cNvPr id="10" name="任意多边形: 形状 11"/>
          <p:cNvSpPr/>
          <p:nvPr/>
        </p:nvSpPr>
        <p:spPr>
          <a:xfrm>
            <a:off x="97632" y="4323160"/>
            <a:ext cx="864394" cy="563165"/>
          </a:xfrm>
          <a:custGeom>
            <a:avLst/>
            <a:gdLst>
              <a:gd name="connsiteX0" fmla="*/ 58587 w 3425902"/>
              <a:gd name="connsiteY0" fmla="*/ 737736 h 749586"/>
              <a:gd name="connsiteX1" fmla="*/ 102130 w 3425902"/>
              <a:gd name="connsiteY1" fmla="*/ 694194 h 749586"/>
              <a:gd name="connsiteX2" fmla="*/ 1002016 w 3425902"/>
              <a:gd name="connsiteY2" fmla="*/ 302308 h 749586"/>
              <a:gd name="connsiteX3" fmla="*/ 3019502 w 3425902"/>
              <a:gd name="connsiteY3" fmla="*/ 26536 h 749586"/>
              <a:gd name="connsiteX4" fmla="*/ 3425902 w 3425902"/>
              <a:gd name="connsiteY4" fmla="*/ 26536 h 7495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25902" h="749586">
                <a:moveTo>
                  <a:pt x="58587" y="737736"/>
                </a:moveTo>
                <a:cubicBezTo>
                  <a:pt x="1739" y="752250"/>
                  <a:pt x="-55108" y="766765"/>
                  <a:pt x="102130" y="694194"/>
                </a:cubicBezTo>
                <a:cubicBezTo>
                  <a:pt x="259368" y="621623"/>
                  <a:pt x="515787" y="413584"/>
                  <a:pt x="1002016" y="302308"/>
                </a:cubicBezTo>
                <a:cubicBezTo>
                  <a:pt x="1488245" y="191032"/>
                  <a:pt x="2615521" y="72498"/>
                  <a:pt x="3019502" y="26536"/>
                </a:cubicBezTo>
                <a:cubicBezTo>
                  <a:pt x="3423483" y="-19426"/>
                  <a:pt x="3424692" y="3555"/>
                  <a:pt x="3425902" y="26536"/>
                </a:cubicBezTo>
              </a:path>
            </a:pathLst>
          </a:cu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endParaRPr lang="zh-CN" altLang="en-US" noProof="1"/>
          </a:p>
        </p:txBody>
      </p:sp>
      <p:pic>
        <p:nvPicPr>
          <p:cNvPr id="11" name="图片 10"/>
          <p:cNvPicPr>
            <a:picLocks noChangeAspect="1"/>
          </p:cNvPicPr>
          <p:nvPr/>
        </p:nvPicPr>
        <p:blipFill>
          <a:blip r:embed="rId3" cstate="email">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666368">
            <a:off x="439149" y="2724055"/>
            <a:ext cx="287282" cy="322083"/>
          </a:xfrm>
          <a:prstGeom prst="rect">
            <a:avLst/>
          </a:prstGeom>
        </p:spPr>
      </p:pic>
      <p:sp>
        <p:nvSpPr>
          <p:cNvPr id="12" name="任意多边形: 形状 13"/>
          <p:cNvSpPr/>
          <p:nvPr/>
        </p:nvSpPr>
        <p:spPr>
          <a:xfrm>
            <a:off x="4725591" y="2613422"/>
            <a:ext cx="3667125" cy="38100"/>
          </a:xfrm>
          <a:custGeom>
            <a:avLst/>
            <a:gdLst>
              <a:gd name="connsiteX0" fmla="*/ 0 w 4889500"/>
              <a:gd name="connsiteY0" fmla="*/ 50800 h 50800"/>
              <a:gd name="connsiteX1" fmla="*/ 292100 w 4889500"/>
              <a:gd name="connsiteY1" fmla="*/ 38100 h 50800"/>
              <a:gd name="connsiteX2" fmla="*/ 381000 w 4889500"/>
              <a:gd name="connsiteY2" fmla="*/ 25400 h 50800"/>
              <a:gd name="connsiteX3" fmla="*/ 4889500 w 4889500"/>
              <a:gd name="connsiteY3" fmla="*/ 0 h 50800"/>
            </a:gdLst>
            <a:ahLst/>
            <a:cxnLst>
              <a:cxn ang="0">
                <a:pos x="connsiteX0" y="connsiteY0"/>
              </a:cxn>
              <a:cxn ang="0">
                <a:pos x="connsiteX1" y="connsiteY1"/>
              </a:cxn>
              <a:cxn ang="0">
                <a:pos x="connsiteX2" y="connsiteY2"/>
              </a:cxn>
              <a:cxn ang="0">
                <a:pos x="connsiteX3" y="connsiteY3"/>
              </a:cxn>
            </a:cxnLst>
            <a:rect l="l" t="t" r="r" b="b"/>
            <a:pathLst>
              <a:path w="4889500" h="50800">
                <a:moveTo>
                  <a:pt x="0" y="50800"/>
                </a:moveTo>
                <a:cubicBezTo>
                  <a:pt x="97367" y="46567"/>
                  <a:pt x="194857" y="44583"/>
                  <a:pt x="292100" y="38100"/>
                </a:cubicBezTo>
                <a:cubicBezTo>
                  <a:pt x="321968" y="36109"/>
                  <a:pt x="351068" y="25785"/>
                  <a:pt x="381000" y="25400"/>
                </a:cubicBezTo>
                <a:lnTo>
                  <a:pt x="4889500" y="0"/>
                </a:lnTo>
              </a:path>
            </a:pathLst>
          </a:custGeom>
          <a:noFill/>
          <a:ln w="28575">
            <a:solidFill>
              <a:schemeClr val="accent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endParaRPr lang="zh-CN" altLang="en-US" noProof="1"/>
          </a:p>
        </p:txBody>
      </p:sp>
      <p:sp>
        <p:nvSpPr>
          <p:cNvPr id="13" name="任意多边形: 形状 14"/>
          <p:cNvSpPr/>
          <p:nvPr/>
        </p:nvSpPr>
        <p:spPr>
          <a:xfrm>
            <a:off x="4658916" y="1613297"/>
            <a:ext cx="3667125" cy="38100"/>
          </a:xfrm>
          <a:custGeom>
            <a:avLst/>
            <a:gdLst>
              <a:gd name="connsiteX0" fmla="*/ 0 w 4889500"/>
              <a:gd name="connsiteY0" fmla="*/ 50800 h 50800"/>
              <a:gd name="connsiteX1" fmla="*/ 292100 w 4889500"/>
              <a:gd name="connsiteY1" fmla="*/ 38100 h 50800"/>
              <a:gd name="connsiteX2" fmla="*/ 381000 w 4889500"/>
              <a:gd name="connsiteY2" fmla="*/ 25400 h 50800"/>
              <a:gd name="connsiteX3" fmla="*/ 4889500 w 4889500"/>
              <a:gd name="connsiteY3" fmla="*/ 0 h 50800"/>
            </a:gdLst>
            <a:ahLst/>
            <a:cxnLst>
              <a:cxn ang="0">
                <a:pos x="connsiteX0" y="connsiteY0"/>
              </a:cxn>
              <a:cxn ang="0">
                <a:pos x="connsiteX1" y="connsiteY1"/>
              </a:cxn>
              <a:cxn ang="0">
                <a:pos x="connsiteX2" y="connsiteY2"/>
              </a:cxn>
              <a:cxn ang="0">
                <a:pos x="connsiteX3" y="connsiteY3"/>
              </a:cxn>
            </a:cxnLst>
            <a:rect l="l" t="t" r="r" b="b"/>
            <a:pathLst>
              <a:path w="4889500" h="50800">
                <a:moveTo>
                  <a:pt x="0" y="50800"/>
                </a:moveTo>
                <a:cubicBezTo>
                  <a:pt x="97367" y="46567"/>
                  <a:pt x="194857" y="44583"/>
                  <a:pt x="292100" y="38100"/>
                </a:cubicBezTo>
                <a:cubicBezTo>
                  <a:pt x="321968" y="36109"/>
                  <a:pt x="351068" y="25785"/>
                  <a:pt x="381000" y="25400"/>
                </a:cubicBezTo>
                <a:lnTo>
                  <a:pt x="4889500" y="0"/>
                </a:lnTo>
              </a:path>
            </a:pathLst>
          </a:custGeom>
          <a:noFill/>
          <a:ln w="28575">
            <a:solidFill>
              <a:schemeClr val="accent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endParaRPr lang="zh-CN" altLang="en-US" noProof="1"/>
          </a:p>
        </p:txBody>
      </p:sp>
      <p:sp>
        <p:nvSpPr>
          <p:cNvPr id="2" name="标题 1"/>
          <p:cNvSpPr>
            <a:spLocks noGrp="1"/>
          </p:cNvSpPr>
          <p:nvPr>
            <p:ph type="title" hasCustomPrompt="1"/>
          </p:nvPr>
        </p:nvSpPr>
        <p:spPr>
          <a:xfrm>
            <a:off x="4579954" y="1627418"/>
            <a:ext cx="3870293" cy="1005887"/>
          </a:xfrm>
        </p:spPr>
        <p:txBody>
          <a:bodyPr>
            <a:normAutofit/>
          </a:bodyPr>
          <a:lstStyle>
            <a:lvl1pPr algn="ctr">
              <a:defRPr sz="4100" b="1"/>
            </a:lvl1pPr>
          </a:lstStyle>
          <a:p>
            <a:r>
              <a:rPr lang="zh-CN" altLang="en-US" noProof="1"/>
              <a:t>编辑标题</a:t>
            </a:r>
          </a:p>
        </p:txBody>
      </p:sp>
      <p:sp>
        <p:nvSpPr>
          <p:cNvPr id="17" name="内容占位符 16"/>
          <p:cNvSpPr>
            <a:spLocks noGrp="1"/>
          </p:cNvSpPr>
          <p:nvPr>
            <p:ph sz="quarter" idx="13"/>
          </p:nvPr>
        </p:nvSpPr>
        <p:spPr>
          <a:xfrm>
            <a:off x="4572000" y="2742010"/>
            <a:ext cx="3877866" cy="268823"/>
          </a:xfrm>
        </p:spPr>
        <p:txBody>
          <a:bodyPr>
            <a:normAutofit/>
          </a:bodyPr>
          <a:lstStyle>
            <a:lvl1pPr marL="0" indent="0" algn="ctr">
              <a:buNone/>
              <a:defRPr sz="1200">
                <a:solidFill>
                  <a:schemeClr val="tx2"/>
                </a:solidFill>
              </a:defRPr>
            </a:lvl1pPr>
            <a:lvl2pPr>
              <a:defRPr sz="1200"/>
            </a:lvl2pPr>
            <a:lvl3pPr>
              <a:defRPr sz="1200"/>
            </a:lvl3pPr>
            <a:lvl4pPr>
              <a:defRPr sz="1200"/>
            </a:lvl4pPr>
            <a:lvl5pPr>
              <a:defRPr sz="1200"/>
            </a:lvl5pPr>
          </a:lstStyle>
          <a:p>
            <a:pPr lvl="0"/>
            <a:r>
              <a:rPr lang="zh-CN" altLang="en-US" noProof="1"/>
              <a:t>单击此处编辑母版文本样式</a:t>
            </a:r>
          </a:p>
        </p:txBody>
      </p:sp>
      <p:sp>
        <p:nvSpPr>
          <p:cNvPr id="14" name="日期占位符 2"/>
          <p:cNvSpPr>
            <a:spLocks noGrp="1"/>
          </p:cNvSpPr>
          <p:nvPr>
            <p:ph type="dt" sz="half" idx="14"/>
          </p:nvPr>
        </p:nvSpPr>
        <p:spPr/>
        <p:txBody>
          <a:bodyPr/>
          <a:lstStyle>
            <a:lvl1pPr>
              <a:defRPr/>
            </a:lvl1pPr>
          </a:lstStyle>
          <a:p>
            <a:fld id="{760FBDFE-C587-4B4C-A407-44438C67B59E}" type="datetimeFigureOut">
              <a:rPr lang="zh-CN" altLang="en-US"/>
              <a:pPr/>
              <a:t>2022/3/24</a:t>
            </a:fld>
            <a:endParaRPr lang="zh-CN" altLang="en-US"/>
          </a:p>
        </p:txBody>
      </p:sp>
      <p:sp>
        <p:nvSpPr>
          <p:cNvPr id="15" name="页脚占位符 3"/>
          <p:cNvSpPr>
            <a:spLocks noGrp="1"/>
          </p:cNvSpPr>
          <p:nvPr>
            <p:ph type="ftr" sz="quarter" idx="15"/>
          </p:nvPr>
        </p:nvSpPr>
        <p:spPr/>
        <p:txBody>
          <a:bodyPr/>
          <a:lstStyle>
            <a:lvl1pPr>
              <a:defRPr/>
            </a:lvl1pPr>
          </a:lstStyle>
          <a:p>
            <a:endParaRPr lang="zh-CN" altLang="en-US"/>
          </a:p>
        </p:txBody>
      </p:sp>
      <p:sp>
        <p:nvSpPr>
          <p:cNvPr id="16" name="灯片编号占位符 4"/>
          <p:cNvSpPr>
            <a:spLocks noGrp="1"/>
          </p:cNvSpPr>
          <p:nvPr>
            <p:ph type="sldNum" sz="quarter" idx="16"/>
          </p:nvPr>
        </p:nvSpPr>
        <p:spPr/>
        <p:txBody>
          <a:bodyPr/>
          <a:lstStyle>
            <a:lvl1pPr>
              <a:defRPr/>
            </a:lvl1pPr>
          </a:lstStyle>
          <a:p>
            <a:fld id="{858C7889-2A83-4260-8364-F1D8482D4A02}" type="slidenum">
              <a:rPr lang="zh-CN" altLang="en-US"/>
              <a:pPr/>
              <a:t>‹#›</a:t>
            </a:fld>
            <a:endParaRPr lang="zh-CN" altLang="en-US"/>
          </a:p>
        </p:txBody>
      </p:sp>
    </p:spTree>
    <p:extLst>
      <p:ext uri="{BB962C8B-B14F-4D97-AF65-F5344CB8AC3E}">
        <p14:creationId xmlns:p14="http://schemas.microsoft.com/office/powerpoint/2010/main" val="19842793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fld id="{760FBDFE-C587-4B4C-A407-44438C67B59E}" type="datetimeFigureOut">
              <a:rPr lang="zh-CN" altLang="en-US"/>
              <a:pPr/>
              <a:t>2022/3/24</a:t>
            </a:fld>
            <a:endParaRPr lang="zh-CN" altLang="en-US"/>
          </a:p>
        </p:txBody>
      </p:sp>
      <p:sp>
        <p:nvSpPr>
          <p:cNvPr id="3" name="页脚占位符 4"/>
          <p:cNvSpPr>
            <a:spLocks noGrp="1"/>
          </p:cNvSpPr>
          <p:nvPr>
            <p:ph type="ftr" sz="quarter" idx="11"/>
          </p:nvPr>
        </p:nvSpPr>
        <p:spPr/>
        <p:txBody>
          <a:bodyPr/>
          <a:lstStyle>
            <a:lvl1pPr>
              <a:defRPr/>
            </a:lvl1pPr>
          </a:lstStyle>
          <a:p>
            <a:endParaRPr lang="zh-CN" altLang="en-US"/>
          </a:p>
        </p:txBody>
      </p:sp>
      <p:sp>
        <p:nvSpPr>
          <p:cNvPr id="4" name="灯片编号占位符 5"/>
          <p:cNvSpPr>
            <a:spLocks noGrp="1"/>
          </p:cNvSpPr>
          <p:nvPr>
            <p:ph type="sldNum" sz="quarter" idx="12"/>
          </p:nvPr>
        </p:nvSpPr>
        <p:spPr/>
        <p:txBody>
          <a:bodyPr/>
          <a:lstStyle>
            <a:lvl1pPr>
              <a:defRPr/>
            </a:lvl1pPr>
          </a:lstStyle>
          <a:p>
            <a:fld id="{DF76F5AE-2579-404F-BAA5-1D66C9E6FFAF}" type="slidenum">
              <a:rPr lang="zh-CN" altLang="en-US"/>
              <a:pPr/>
              <a:t>‹#›</a:t>
            </a:fld>
            <a:endParaRPr lang="zh-CN" altLang="en-US"/>
          </a:p>
        </p:txBody>
      </p:sp>
    </p:spTree>
    <p:extLst>
      <p:ext uri="{BB962C8B-B14F-4D97-AF65-F5344CB8AC3E}">
        <p14:creationId xmlns:p14="http://schemas.microsoft.com/office/powerpoint/2010/main" val="5668758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0" y="342900"/>
            <a:ext cx="3123900" cy="1200150"/>
          </a:xfrm>
        </p:spPr>
        <p:txBody>
          <a:bodyPr anchor="t">
            <a:normAutofit/>
          </a:bodyPr>
          <a:lstStyle>
            <a:lvl1pPr>
              <a:defRPr sz="2700"/>
            </a:lvl1pPr>
          </a:lstStyle>
          <a:p>
            <a:r>
              <a:rPr lang="zh-CN" altLang="en-US" noProof="1"/>
              <a:t>单击此处编辑母版标题样式</a:t>
            </a:r>
          </a:p>
        </p:txBody>
      </p:sp>
      <p:sp>
        <p:nvSpPr>
          <p:cNvPr id="3" name="图片占位符 2"/>
          <p:cNvSpPr>
            <a:spLocks noGrp="1" noChangeAspect="1"/>
          </p:cNvSpPr>
          <p:nvPr>
            <p:ph type="pic" idx="1"/>
          </p:nvPr>
        </p:nvSpPr>
        <p:spPr>
          <a:xfrm>
            <a:off x="3888000" y="342900"/>
            <a:ext cx="4627800" cy="411326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noProof="1"/>
          </a:p>
        </p:txBody>
      </p:sp>
      <p:sp>
        <p:nvSpPr>
          <p:cNvPr id="4" name="文本占位符 3"/>
          <p:cNvSpPr>
            <a:spLocks noGrp="1"/>
          </p:cNvSpPr>
          <p:nvPr>
            <p:ph type="body" sz="half" idx="2"/>
          </p:nvPr>
        </p:nvSpPr>
        <p:spPr>
          <a:xfrm>
            <a:off x="629840" y="1597478"/>
            <a:ext cx="3123900" cy="2858691"/>
          </a:xfrm>
        </p:spPr>
        <p:txBody>
          <a:bodyPr>
            <a:normAutofit/>
          </a:bodyPr>
          <a:lstStyle>
            <a:lvl1pPr marL="0" indent="0">
              <a:buNone/>
              <a:defRPr sz="1500"/>
            </a:lvl1pPr>
            <a:lvl2pPr marL="342900" indent="0">
              <a:buNone/>
              <a:defRPr sz="1100"/>
            </a:lvl2pPr>
            <a:lvl3pPr marL="685800" indent="0">
              <a:buNone/>
              <a:defRPr sz="900"/>
            </a:lvl3pPr>
            <a:lvl4pPr marL="1028700" indent="0">
              <a:buNone/>
              <a:defRPr sz="800"/>
            </a:lvl4pPr>
            <a:lvl5pPr marL="1371600" indent="0">
              <a:buNone/>
              <a:defRPr sz="800"/>
            </a:lvl5pPr>
            <a:lvl6pPr marL="1714500" indent="0">
              <a:buNone/>
              <a:defRPr sz="800"/>
            </a:lvl6pPr>
            <a:lvl7pPr marL="2057400" indent="0">
              <a:buNone/>
              <a:defRPr sz="800"/>
            </a:lvl7pPr>
            <a:lvl8pPr marL="2400300" indent="0">
              <a:buNone/>
              <a:defRPr sz="800"/>
            </a:lvl8pPr>
            <a:lvl9pPr marL="2743200" indent="0">
              <a:buNone/>
              <a:defRPr sz="800"/>
            </a:lvl9pPr>
          </a:lstStyle>
          <a:p>
            <a:pPr lvl="0"/>
            <a:r>
              <a:rPr lang="zh-CN" altLang="en-US" noProof="1"/>
              <a:t>单击此处编辑母版文本样式</a:t>
            </a:r>
          </a:p>
        </p:txBody>
      </p:sp>
      <p:sp>
        <p:nvSpPr>
          <p:cNvPr id="5" name="日期占位符 3"/>
          <p:cNvSpPr>
            <a:spLocks noGrp="1"/>
          </p:cNvSpPr>
          <p:nvPr>
            <p:ph type="dt" sz="half" idx="10"/>
          </p:nvPr>
        </p:nvSpPr>
        <p:spPr/>
        <p:txBody>
          <a:bodyPr/>
          <a:lstStyle>
            <a:lvl1pPr>
              <a:defRPr/>
            </a:lvl1pPr>
          </a:lstStyle>
          <a:p>
            <a:fld id="{760FBDFE-C587-4B4C-A407-44438C67B59E}" type="datetimeFigureOut">
              <a:rPr lang="zh-CN" altLang="en-US"/>
              <a:pPr/>
              <a:t>2022/3/24</a:t>
            </a:fld>
            <a:endParaRPr lang="zh-CN" altLang="en-US"/>
          </a:p>
        </p:txBody>
      </p:sp>
      <p:sp>
        <p:nvSpPr>
          <p:cNvPr id="6" name="页脚占位符 4"/>
          <p:cNvSpPr>
            <a:spLocks noGrp="1"/>
          </p:cNvSpPr>
          <p:nvPr>
            <p:ph type="ftr" sz="quarter" idx="11"/>
          </p:nvPr>
        </p:nvSpPr>
        <p:spPr/>
        <p:txBody>
          <a:bodyPr/>
          <a:lstStyle>
            <a:lvl1pPr>
              <a:defRPr/>
            </a:lvl1pPr>
          </a:lstStyle>
          <a:p>
            <a:endParaRPr lang="zh-CN" altLang="en-US"/>
          </a:p>
        </p:txBody>
      </p:sp>
      <p:sp>
        <p:nvSpPr>
          <p:cNvPr id="7" name="灯片编号占位符 5"/>
          <p:cNvSpPr>
            <a:spLocks noGrp="1"/>
          </p:cNvSpPr>
          <p:nvPr>
            <p:ph type="sldNum" sz="quarter" idx="12"/>
          </p:nvPr>
        </p:nvSpPr>
        <p:spPr/>
        <p:txBody>
          <a:bodyPr/>
          <a:lstStyle>
            <a:lvl1pPr>
              <a:defRPr/>
            </a:lvl1pPr>
          </a:lstStyle>
          <a:p>
            <a:fld id="{59AD351D-4686-4732-B90E-90D3728FB2A6}" type="slidenum">
              <a:rPr lang="zh-CN" altLang="en-US"/>
              <a:pPr/>
              <a:t>‹#›</a:t>
            </a:fld>
            <a:endParaRPr lang="zh-CN" altLang="en-US"/>
          </a:p>
        </p:txBody>
      </p:sp>
    </p:spTree>
    <p:extLst>
      <p:ext uri="{BB962C8B-B14F-4D97-AF65-F5344CB8AC3E}">
        <p14:creationId xmlns:p14="http://schemas.microsoft.com/office/powerpoint/2010/main" val="40688125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368363" y="273844"/>
            <a:ext cx="1146987" cy="4358879"/>
          </a:xfrm>
        </p:spPr>
        <p:txBody>
          <a:bodyPr vert="eaVert">
            <a:normAutofit/>
          </a:bodyPr>
          <a:lstStyle>
            <a:lvl1pPr>
              <a:defRPr sz="2700"/>
            </a:lvl1pPr>
          </a:lstStyle>
          <a:p>
            <a:r>
              <a:rPr lang="zh-CN" altLang="en-US" noProof="1"/>
              <a:t>单击此处编辑母版标题样式</a:t>
            </a:r>
          </a:p>
        </p:txBody>
      </p:sp>
      <p:sp>
        <p:nvSpPr>
          <p:cNvPr id="3" name="竖排文字占位符 2"/>
          <p:cNvSpPr>
            <a:spLocks noGrp="1"/>
          </p:cNvSpPr>
          <p:nvPr>
            <p:ph type="body" orient="vert" idx="1"/>
          </p:nvPr>
        </p:nvSpPr>
        <p:spPr>
          <a:xfrm>
            <a:off x="628650" y="273844"/>
            <a:ext cx="6659969" cy="4358879"/>
          </a:xfrm>
        </p:spPr>
        <p:txBody>
          <a:bodyPr vert="eaVert"/>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日期占位符 3"/>
          <p:cNvSpPr>
            <a:spLocks noGrp="1"/>
          </p:cNvSpPr>
          <p:nvPr>
            <p:ph type="dt" sz="half" idx="10"/>
          </p:nvPr>
        </p:nvSpPr>
        <p:spPr/>
        <p:txBody>
          <a:bodyPr/>
          <a:lstStyle>
            <a:lvl1pPr>
              <a:defRPr/>
            </a:lvl1pPr>
          </a:lstStyle>
          <a:p>
            <a:fld id="{760FBDFE-C587-4B4C-A407-44438C67B59E}" type="datetimeFigureOut">
              <a:rPr lang="zh-CN" altLang="en-US"/>
              <a:pPr/>
              <a:t>2022/3/24</a:t>
            </a:fld>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74C2EBBF-4956-4FA6-BB0A-309BA7AB577C}" type="slidenum">
              <a:rPr lang="zh-CN" altLang="en-US"/>
              <a:pPr/>
              <a:t>‹#›</a:t>
            </a:fld>
            <a:endParaRPr lang="zh-CN" altLang="en-US"/>
          </a:p>
        </p:txBody>
      </p:sp>
    </p:spTree>
    <p:extLst>
      <p:ext uri="{BB962C8B-B14F-4D97-AF65-F5344CB8AC3E}">
        <p14:creationId xmlns:p14="http://schemas.microsoft.com/office/powerpoint/2010/main" val="23590701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3.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noChangeArrowheads="1"/>
          </p:cNvSpPr>
          <p:nvPr>
            <p:ph type="title" idx="4294967295"/>
            <p:custDataLst>
              <p:tags r:id="rId13"/>
            </p:custDataLst>
          </p:nvPr>
        </p:nvSpPr>
        <p:spPr bwMode="auto">
          <a:xfrm>
            <a:off x="628650" y="273844"/>
            <a:ext cx="7886700" cy="994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noChangeArrowheads="1"/>
          </p:cNvSpPr>
          <p:nvPr>
            <p:ph type="body" idx="4294967295"/>
            <p:custDataLst>
              <p:tags r:id="rId14"/>
            </p:custDataLst>
          </p:nvPr>
        </p:nvSpPr>
        <p:spPr bwMode="auto">
          <a:xfrm>
            <a:off x="628650" y="1369219"/>
            <a:ext cx="7886700" cy="3263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628650" y="4767263"/>
            <a:ext cx="2057400" cy="273844"/>
          </a:xfrm>
          <a:prstGeom prst="rect">
            <a:avLst/>
          </a:prstGeom>
        </p:spPr>
        <p:txBody>
          <a:bodyPr vert="horz" lIns="68580" tIns="34290" rIns="68580" bIns="34290" rtlCol="0" anchor="ctr">
            <a:normAutofit/>
          </a:bodyPr>
          <a:lstStyle>
            <a:lvl1pPr algn="l">
              <a:lnSpc>
                <a:spcPct val="120000"/>
              </a:lnSpc>
              <a:defRPr sz="900" noProof="1" smtClean="0">
                <a:solidFill>
                  <a:schemeClr val="bg1">
                    <a:lumMod val="50000"/>
                  </a:schemeClr>
                </a:solidFill>
              </a:defRPr>
            </a:lvl1pPr>
          </a:lstStyle>
          <a:p>
            <a:fld id="{760FBDFE-C587-4B4C-A407-44438C67B59E}" type="datetimeFigureOut">
              <a:rPr lang="zh-CN" altLang="en-US"/>
              <a:pPr/>
              <a:t>2022/3/24</a:t>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68580" tIns="34290" rIns="68580" bIns="34290" rtlCol="0" anchor="ctr">
            <a:normAutofit/>
          </a:bodyPr>
          <a:lstStyle>
            <a:lvl1pPr algn="ctr">
              <a:lnSpc>
                <a:spcPct val="120000"/>
              </a:lnSpc>
              <a:defRPr sz="900" noProof="1">
                <a:solidFill>
                  <a:schemeClr val="bg1">
                    <a:lumMod val="50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wrap="square" lIns="68580" tIns="34290" rIns="68580" bIns="34290" numCol="1" anchor="ctr" anchorCtr="0" compatLnSpc="1">
            <a:prstTxWarp prst="textNoShape">
              <a:avLst/>
            </a:prstTxWarp>
            <a:normAutofit/>
          </a:bodyPr>
          <a:lstStyle>
            <a:lvl1pPr algn="r">
              <a:lnSpc>
                <a:spcPct val="120000"/>
              </a:lnSpc>
              <a:defRPr sz="900">
                <a:solidFill>
                  <a:srgbClr val="7F7F7F"/>
                </a:solidFill>
              </a:defRPr>
            </a:lvl1pPr>
          </a:lstStyle>
          <a:p>
            <a:fld id="{F25A21A2-E2B1-4B04-B0A6-D10F40C2126C}" type="slidenum">
              <a:rPr lang="zh-CN" altLang="en-US"/>
              <a:pPr/>
              <a:t>‹#›</a:t>
            </a:fld>
            <a:endParaRPr lang="zh-CN" altLang="en-US"/>
          </a:p>
        </p:txBody>
      </p:sp>
      <p:sp>
        <p:nvSpPr>
          <p:cNvPr id="7" name="KSO_TEMPLATE" hidden="1"/>
          <p:cNvSpPr/>
          <p:nvPr>
            <p:custDataLst>
              <p:tags r:id="rId15"/>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endParaRPr lang="zh-CN" altLang="en-US" noProof="1"/>
          </a:p>
        </p:txBody>
      </p:sp>
    </p:spTree>
  </p:cSld>
  <p:clrMap bg1="lt1" tx1="dk1" bg2="lt2" tx2="dk2" accent1="accent1" accent2="accent2" accent3="accent3" accent4="accent4" accent5="accent5" accent6="accent6" hlink="hlink" folHlink="folHlink"/>
  <p:sldLayoutIdLst>
    <p:sldLayoutId id="2147483667" r:id="rId1"/>
    <p:sldLayoutId id="2147483666" r:id="rId2"/>
    <p:sldLayoutId id="2147483668" r:id="rId3"/>
    <p:sldLayoutId id="2147483665" r:id="rId4"/>
    <p:sldLayoutId id="2147483664" r:id="rId5"/>
    <p:sldLayoutId id="2147483669" r:id="rId6"/>
    <p:sldLayoutId id="2147483663" r:id="rId7"/>
    <p:sldLayoutId id="2147483662" r:id="rId8"/>
    <p:sldLayoutId id="2147483661" r:id="rId9"/>
    <p:sldLayoutId id="2147483660" r:id="rId10"/>
    <p:sldLayoutId id="2147483670" r:id="rId11"/>
  </p:sldLayoutIdLst>
  <p:txStyles>
    <p:titleStyle>
      <a:lvl1pPr algn="l" rtl="0" fontAlgn="base">
        <a:lnSpc>
          <a:spcPct val="120000"/>
        </a:lnSpc>
        <a:spcBef>
          <a:spcPct val="0"/>
        </a:spcBef>
        <a:spcAft>
          <a:spcPct val="0"/>
        </a:spcAft>
        <a:defRPr sz="3000" kern="1200">
          <a:solidFill>
            <a:schemeClr val="tx2"/>
          </a:solidFill>
          <a:latin typeface="+mj-lt"/>
          <a:ea typeface="+mj-ea"/>
          <a:cs typeface="+mj-cs"/>
        </a:defRPr>
      </a:lvl1pPr>
      <a:lvl2pPr algn="l" rtl="0" fontAlgn="base">
        <a:lnSpc>
          <a:spcPct val="120000"/>
        </a:lnSpc>
        <a:spcBef>
          <a:spcPct val="0"/>
        </a:spcBef>
        <a:spcAft>
          <a:spcPct val="0"/>
        </a:spcAft>
        <a:defRPr sz="3000">
          <a:solidFill>
            <a:schemeClr val="tx2"/>
          </a:solidFill>
          <a:latin typeface="Arial" pitchFamily="34" charset="0"/>
          <a:ea typeface="黑体" pitchFamily="49" charset="-122"/>
        </a:defRPr>
      </a:lvl2pPr>
      <a:lvl3pPr algn="l" rtl="0" fontAlgn="base">
        <a:lnSpc>
          <a:spcPct val="120000"/>
        </a:lnSpc>
        <a:spcBef>
          <a:spcPct val="0"/>
        </a:spcBef>
        <a:spcAft>
          <a:spcPct val="0"/>
        </a:spcAft>
        <a:defRPr sz="3000">
          <a:solidFill>
            <a:schemeClr val="tx2"/>
          </a:solidFill>
          <a:latin typeface="Arial" pitchFamily="34" charset="0"/>
          <a:ea typeface="黑体" pitchFamily="49" charset="-122"/>
        </a:defRPr>
      </a:lvl3pPr>
      <a:lvl4pPr algn="l" rtl="0" fontAlgn="base">
        <a:lnSpc>
          <a:spcPct val="120000"/>
        </a:lnSpc>
        <a:spcBef>
          <a:spcPct val="0"/>
        </a:spcBef>
        <a:spcAft>
          <a:spcPct val="0"/>
        </a:spcAft>
        <a:defRPr sz="3000">
          <a:solidFill>
            <a:schemeClr val="tx2"/>
          </a:solidFill>
          <a:latin typeface="Arial" pitchFamily="34" charset="0"/>
          <a:ea typeface="黑体" pitchFamily="49" charset="-122"/>
        </a:defRPr>
      </a:lvl4pPr>
      <a:lvl5pPr algn="l" rtl="0" fontAlgn="base">
        <a:lnSpc>
          <a:spcPct val="120000"/>
        </a:lnSpc>
        <a:spcBef>
          <a:spcPct val="0"/>
        </a:spcBef>
        <a:spcAft>
          <a:spcPct val="0"/>
        </a:spcAft>
        <a:defRPr sz="3000">
          <a:solidFill>
            <a:schemeClr val="tx2"/>
          </a:solidFill>
          <a:latin typeface="Arial" pitchFamily="34" charset="0"/>
          <a:ea typeface="黑体" pitchFamily="49" charset="-122"/>
        </a:defRPr>
      </a:lvl5pPr>
      <a:lvl6pPr marL="342900" algn="l" rtl="0" fontAlgn="base">
        <a:lnSpc>
          <a:spcPct val="120000"/>
        </a:lnSpc>
        <a:spcBef>
          <a:spcPct val="0"/>
        </a:spcBef>
        <a:spcAft>
          <a:spcPct val="0"/>
        </a:spcAft>
        <a:defRPr sz="3000">
          <a:solidFill>
            <a:schemeClr val="tx2"/>
          </a:solidFill>
          <a:latin typeface="Arial" pitchFamily="34" charset="0"/>
          <a:ea typeface="黑体" pitchFamily="49" charset="-122"/>
        </a:defRPr>
      </a:lvl6pPr>
      <a:lvl7pPr marL="685800" algn="l" rtl="0" fontAlgn="base">
        <a:lnSpc>
          <a:spcPct val="120000"/>
        </a:lnSpc>
        <a:spcBef>
          <a:spcPct val="0"/>
        </a:spcBef>
        <a:spcAft>
          <a:spcPct val="0"/>
        </a:spcAft>
        <a:defRPr sz="3000">
          <a:solidFill>
            <a:schemeClr val="tx2"/>
          </a:solidFill>
          <a:latin typeface="Arial" pitchFamily="34" charset="0"/>
          <a:ea typeface="黑体" pitchFamily="49" charset="-122"/>
        </a:defRPr>
      </a:lvl7pPr>
      <a:lvl8pPr marL="1028700" algn="l" rtl="0" fontAlgn="base">
        <a:lnSpc>
          <a:spcPct val="120000"/>
        </a:lnSpc>
        <a:spcBef>
          <a:spcPct val="0"/>
        </a:spcBef>
        <a:spcAft>
          <a:spcPct val="0"/>
        </a:spcAft>
        <a:defRPr sz="3000">
          <a:solidFill>
            <a:schemeClr val="tx2"/>
          </a:solidFill>
          <a:latin typeface="Arial" pitchFamily="34" charset="0"/>
          <a:ea typeface="黑体" pitchFamily="49" charset="-122"/>
        </a:defRPr>
      </a:lvl8pPr>
      <a:lvl9pPr marL="1371600" algn="l" rtl="0" fontAlgn="base">
        <a:lnSpc>
          <a:spcPct val="120000"/>
        </a:lnSpc>
        <a:spcBef>
          <a:spcPct val="0"/>
        </a:spcBef>
        <a:spcAft>
          <a:spcPct val="0"/>
        </a:spcAft>
        <a:defRPr sz="3000">
          <a:solidFill>
            <a:schemeClr val="tx2"/>
          </a:solidFill>
          <a:latin typeface="Arial" pitchFamily="34" charset="0"/>
          <a:ea typeface="黑体" pitchFamily="49" charset="-122"/>
        </a:defRPr>
      </a:lvl9pPr>
    </p:titleStyle>
    <p:bodyStyle>
      <a:lvl1pPr marL="171450" indent="-171450" algn="l" rtl="0" fontAlgn="base">
        <a:lnSpc>
          <a:spcPct val="120000"/>
        </a:lnSpc>
        <a:spcBef>
          <a:spcPts val="750"/>
        </a:spcBef>
        <a:spcAft>
          <a:spcPct val="0"/>
        </a:spcAft>
        <a:buFont typeface="Arial" pitchFamily="34" charset="0"/>
        <a:buChar char="•"/>
        <a:defRPr sz="1800" kern="1200">
          <a:solidFill>
            <a:srgbClr val="7F7F7F"/>
          </a:solidFill>
          <a:latin typeface="+mn-lt"/>
          <a:ea typeface="+mn-ea"/>
          <a:cs typeface="+mn-cs"/>
        </a:defRPr>
      </a:lvl1pPr>
      <a:lvl2pPr marL="514350" indent="-171450" algn="l" rtl="0" fontAlgn="base">
        <a:lnSpc>
          <a:spcPct val="120000"/>
        </a:lnSpc>
        <a:spcBef>
          <a:spcPts val="375"/>
        </a:spcBef>
        <a:spcAft>
          <a:spcPct val="0"/>
        </a:spcAft>
        <a:buFont typeface="Arial" pitchFamily="34" charset="0"/>
        <a:buChar char="•"/>
        <a:defRPr sz="1500" kern="1200">
          <a:solidFill>
            <a:srgbClr val="7F7F7F"/>
          </a:solidFill>
          <a:latin typeface="+mn-lt"/>
          <a:ea typeface="+mn-ea"/>
          <a:cs typeface="+mn-cs"/>
        </a:defRPr>
      </a:lvl2pPr>
      <a:lvl3pPr marL="857250" indent="-171450" algn="l" rtl="0" fontAlgn="base">
        <a:lnSpc>
          <a:spcPct val="120000"/>
        </a:lnSpc>
        <a:spcBef>
          <a:spcPts val="375"/>
        </a:spcBef>
        <a:spcAft>
          <a:spcPct val="0"/>
        </a:spcAft>
        <a:buFont typeface="Arial" pitchFamily="34" charset="0"/>
        <a:buChar char="•"/>
        <a:defRPr kern="1200">
          <a:solidFill>
            <a:srgbClr val="7F7F7F"/>
          </a:solidFill>
          <a:latin typeface="+mn-lt"/>
          <a:ea typeface="+mn-ea"/>
          <a:cs typeface="+mn-cs"/>
        </a:defRPr>
      </a:lvl3pPr>
      <a:lvl4pPr marL="1200150" indent="-171450" algn="l" rtl="0" fontAlgn="base">
        <a:lnSpc>
          <a:spcPct val="120000"/>
        </a:lnSpc>
        <a:spcBef>
          <a:spcPts val="375"/>
        </a:spcBef>
        <a:spcAft>
          <a:spcPct val="0"/>
        </a:spcAft>
        <a:buFont typeface="Arial" pitchFamily="34" charset="0"/>
        <a:buChar char="•"/>
        <a:defRPr kern="1200">
          <a:solidFill>
            <a:srgbClr val="7F7F7F"/>
          </a:solidFill>
          <a:latin typeface="+mn-lt"/>
          <a:ea typeface="+mn-ea"/>
          <a:cs typeface="+mn-cs"/>
        </a:defRPr>
      </a:lvl4pPr>
      <a:lvl5pPr marL="1543050" indent="-171450" algn="l" rtl="0" fontAlgn="base">
        <a:lnSpc>
          <a:spcPct val="120000"/>
        </a:lnSpc>
        <a:spcBef>
          <a:spcPts val="375"/>
        </a:spcBef>
        <a:spcAft>
          <a:spcPct val="0"/>
        </a:spcAft>
        <a:buFont typeface="Arial" pitchFamily="34" charset="0"/>
        <a:buChar char="•"/>
        <a:defRPr kern="1200">
          <a:solidFill>
            <a:srgbClr val="7F7F7F"/>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fontAlgn="auto">
              <a:spcBef>
                <a:spcPts val="0"/>
              </a:spcBef>
              <a:spcAft>
                <a:spcPts val="0"/>
              </a:spcAft>
            </a:pPr>
            <a:fld id="{16E5758D-A3C3-4E88-8AC0-22500507BD7E}" type="datetimeFigureOut">
              <a:rPr lang="zh-CN" altLang="en-US" smtClean="0">
                <a:solidFill>
                  <a:prstClr val="black">
                    <a:tint val="75000"/>
                  </a:prstClr>
                </a:solidFill>
                <a:latin typeface="Calibri" panose="020F0502020204030204"/>
              </a:rPr>
              <a:pPr fontAlgn="auto">
                <a:spcBef>
                  <a:spcPts val="0"/>
                </a:spcBef>
                <a:spcAft>
                  <a:spcPts val="0"/>
                </a:spcAft>
              </a:pPr>
              <a:t>2022/3/24</a:t>
            </a:fld>
            <a:endParaRPr lang="zh-CN" altLang="en-US">
              <a:solidFill>
                <a:prstClr val="black">
                  <a:tint val="75000"/>
                </a:prstClr>
              </a:solidFill>
              <a:latin typeface="Calibri" panose="020F0502020204030204"/>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panose="020F0502020204030204"/>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fontAlgn="auto">
              <a:spcBef>
                <a:spcPts val="0"/>
              </a:spcBef>
              <a:spcAft>
                <a:spcPts val="0"/>
              </a:spcAft>
            </a:pPr>
            <a:fld id="{AA4E786F-588D-4932-A7B2-AE3451FA4ACA}" type="slidenum">
              <a:rPr lang="zh-CN" altLang="en-US" smtClean="0">
                <a:solidFill>
                  <a:prstClr val="black">
                    <a:tint val="75000"/>
                  </a:prstClr>
                </a:solidFill>
                <a:latin typeface="Calibri" panose="020F0502020204030204"/>
              </a:rPr>
              <a:pPr fontAlgn="auto">
                <a:spcBef>
                  <a:spcPts val="0"/>
                </a:spcBef>
                <a:spcAft>
                  <a:spcPts val="0"/>
                </a:spcAft>
              </a:pPr>
              <a:t>‹#›</a:t>
            </a:fld>
            <a:endParaRPr lang="zh-CN" alt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2120865275"/>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7.xml"/><Relationship Id="rId1" Type="http://schemas.openxmlformats.org/officeDocument/2006/relationships/tags" Target="../tags/tag4.xml"/></Relationships>
</file>

<file path=ppt/slides/_rels/slide1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slideLayout" Target="../slideLayouts/slideLayout11.xml"/><Relationship Id="rId1" Type="http://schemas.openxmlformats.org/officeDocument/2006/relationships/tags" Target="../tags/tag13.xml"/></Relationships>
</file>

<file path=ppt/slides/_rels/slide1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slideLayout" Target="../slideLayouts/slideLayout7.xml"/><Relationship Id="rId1" Type="http://schemas.openxmlformats.org/officeDocument/2006/relationships/tags" Target="../tags/tag14.xml"/><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image" Target="../media/image22.jpeg"/></Relationships>
</file>

<file path=ppt/slides/_rels/slide12.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18.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3.xml"/><Relationship Id="rId1" Type="http://schemas.openxmlformats.org/officeDocument/2006/relationships/tags" Target="../tags/tag5.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7.xml"/><Relationship Id="rId1" Type="http://schemas.openxmlformats.org/officeDocument/2006/relationships/tags" Target="../tags/tag6.xml"/><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Layout" Target="../slideLayouts/slideLayout3.xml"/><Relationship Id="rId1" Type="http://schemas.openxmlformats.org/officeDocument/2006/relationships/tags" Target="../tags/tag7.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slideLayout" Target="../slideLayouts/slideLayout7.xml"/><Relationship Id="rId1" Type="http://schemas.openxmlformats.org/officeDocument/2006/relationships/tags" Target="../tags/tag8.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xml"/><Relationship Id="rId1" Type="http://schemas.openxmlformats.org/officeDocument/2006/relationships/vmlDrawing" Target="../drawings/vmlDrawing1.vml"/><Relationship Id="rId6" Type="http://schemas.openxmlformats.org/officeDocument/2006/relationships/image" Target="../media/image13.emf"/><Relationship Id="rId5" Type="http://schemas.openxmlformats.org/officeDocument/2006/relationships/oleObject" Target="../embeddings/oleObject1.bin"/><Relationship Id="rId4" Type="http://schemas.openxmlformats.org/officeDocument/2006/relationships/notesSlide" Target="../notesSlides/notesSlide1.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0.xml"/></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slideLayout" Target="../slideLayouts/slideLayout7.xml"/><Relationship Id="rId1" Type="http://schemas.openxmlformats.org/officeDocument/2006/relationships/tags" Target="../tags/tag11.xml"/><Relationship Id="rId4" Type="http://schemas.openxmlformats.org/officeDocument/2006/relationships/image" Target="../media/image15.jpeg"/></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slideLayout" Target="../slideLayouts/slideLayout7.xml"/><Relationship Id="rId1" Type="http://schemas.openxmlformats.org/officeDocument/2006/relationships/tags" Target="../tags/tag1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1743179" y="843630"/>
            <a:ext cx="5657639" cy="1084912"/>
          </a:xfrm>
          <a:prstGeom prst="rect">
            <a:avLst/>
          </a:prstGeom>
          <a:noFill/>
          <a:ln>
            <a:noFill/>
          </a:ln>
        </p:spPr>
        <p:txBody>
          <a:bodyPr wrap="none" lIns="68580" tIns="34290" rIns="68580" bIns="34290">
            <a:spAutoFit/>
          </a:bodyPr>
          <a:lstStyle/>
          <a:p>
            <a:pPr algn="ctr"/>
            <a:r>
              <a:rPr lang="en-US" altLang="zh-CN" sz="6600" b="1" noProof="1">
                <a:solidFill>
                  <a:schemeClr val="accent6">
                    <a:lumMod val="75000"/>
                  </a:schemeClr>
                </a:solidFill>
                <a:effectLst>
                  <a:outerShdw blurRad="38100" dist="25400" dir="5400000" algn="ctr" rotWithShape="0">
                    <a:srgbClr val="6E747A">
                      <a:alpha val="43000"/>
                    </a:srgbClr>
                  </a:outerShdw>
                </a:effectLst>
                <a:latin typeface="+mn-lt"/>
                <a:ea typeface="+mn-ea"/>
                <a:cs typeface="+mn-ea"/>
                <a:sym typeface="+mn-lt"/>
              </a:rPr>
              <a:t>11.</a:t>
            </a:r>
            <a:r>
              <a:rPr lang="zh-CN" altLang="en-US" sz="6600" b="1" noProof="1">
                <a:solidFill>
                  <a:schemeClr val="accent6">
                    <a:lumMod val="75000"/>
                  </a:schemeClr>
                </a:solidFill>
                <a:effectLst>
                  <a:outerShdw blurRad="38100" dist="25400" dir="5400000" algn="ctr" rotWithShape="0">
                    <a:srgbClr val="6E747A">
                      <a:alpha val="43000"/>
                    </a:srgbClr>
                  </a:outerShdw>
                </a:effectLst>
                <a:latin typeface="+mn-lt"/>
                <a:ea typeface="+mn-ea"/>
                <a:cs typeface="+mn-ea"/>
                <a:sym typeface="+mn-lt"/>
              </a:rPr>
              <a:t>大家排好队</a:t>
            </a:r>
          </a:p>
        </p:txBody>
      </p:sp>
      <p:sp>
        <p:nvSpPr>
          <p:cNvPr id="4" name="矩形 3"/>
          <p:cNvSpPr/>
          <p:nvPr/>
        </p:nvSpPr>
        <p:spPr>
          <a:xfrm>
            <a:off x="3992353" y="2643754"/>
            <a:ext cx="1159292" cy="407291"/>
          </a:xfrm>
          <a:prstGeom prst="rect">
            <a:avLst/>
          </a:prstGeom>
        </p:spPr>
        <p:txBody>
          <a:bodyPr wrap="none">
            <a:spAutoFit/>
          </a:bodyPr>
          <a:lstStyle/>
          <a:p>
            <a:pPr marL="342900" lvl="0" indent="-342900" algn="ctr" fontAlgn="base">
              <a:lnSpc>
                <a:spcPct val="110000"/>
              </a:lnSpc>
              <a:spcBef>
                <a:spcPct val="0"/>
              </a:spcBef>
              <a:spcAft>
                <a:spcPct val="0"/>
              </a:spcAft>
            </a:pPr>
            <a:r>
              <a:rPr lang="zh-CN" altLang="en-US" sz="2000" kern="0" dirty="0" smtClean="0">
                <a:solidFill>
                  <a:srgbClr val="000000"/>
                </a:solidFill>
                <a:latin typeface="微软雅黑" panose="020B0503020204020204" pitchFamily="34" charset="-122"/>
                <a:ea typeface="微软雅黑" panose="020B0503020204020204" pitchFamily="34" charset="-122"/>
              </a:rPr>
              <a:t>优品</a:t>
            </a:r>
            <a:r>
              <a:rPr lang="en-US" altLang="zh-CN" sz="2000" kern="0" dirty="0" smtClean="0">
                <a:solidFill>
                  <a:srgbClr val="000000"/>
                </a:solidFill>
                <a:latin typeface="微软雅黑" panose="020B0503020204020204" pitchFamily="34" charset="-122"/>
                <a:ea typeface="微软雅黑" panose="020B0503020204020204" pitchFamily="34" charset="-122"/>
              </a:rPr>
              <a:t>PPT</a:t>
            </a:r>
            <a:endParaRPr lang="en-US" altLang="zh-CN" sz="2000" kern="0" dirty="0">
              <a:solidFill>
                <a:srgbClr val="000000"/>
              </a:solidFill>
              <a:latin typeface="微软雅黑" panose="020B0503020204020204" pitchFamily="34" charset="-122"/>
              <a:ea typeface="微软雅黑" panose="020B0503020204020204" pitchFamily="34" charset="-122"/>
            </a:endParaRPr>
          </a:p>
        </p:txBody>
      </p:sp>
    </p:spTree>
    <p:custDataLst>
      <p:tags r:id="rId1"/>
    </p:custData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标题 1"/>
          <p:cNvSpPr>
            <a:spLocks noGrp="1" noChangeArrowheads="1"/>
          </p:cNvSpPr>
          <p:nvPr>
            <p:ph type="title"/>
          </p:nvPr>
        </p:nvSpPr>
        <p:spPr>
          <a:xfrm>
            <a:off x="628650" y="97632"/>
            <a:ext cx="7886700" cy="994172"/>
          </a:xfrm>
        </p:spPr>
        <p:txBody>
          <a:bodyPr/>
          <a:lstStyle/>
          <a:p>
            <a:r>
              <a:rPr lang="zh-CN" altLang="en-US" dirty="0" smtClean="0">
                <a:latin typeface="+mn-lt"/>
                <a:ea typeface="+mn-ea"/>
                <a:cs typeface="+mn-ea"/>
                <a:sym typeface="+mn-lt"/>
              </a:rPr>
              <a:t>自觉排队日</a:t>
            </a:r>
          </a:p>
        </p:txBody>
      </p:sp>
      <p:pic>
        <p:nvPicPr>
          <p:cNvPr id="16386" name="图片 4" descr="qjCh-fyfuzpn262751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30969" y="928688"/>
            <a:ext cx="3395663" cy="328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矩形 5"/>
          <p:cNvSpPr/>
          <p:nvPr/>
        </p:nvSpPr>
        <p:spPr>
          <a:xfrm>
            <a:off x="3982641" y="1091804"/>
            <a:ext cx="4280297" cy="2838450"/>
          </a:xfrm>
          <a:prstGeom prst="rect">
            <a:avLst/>
          </a:prstGeom>
          <a:noFill/>
          <a:ln>
            <a:noFill/>
          </a:ln>
        </p:spPr>
        <p:txBody>
          <a:bodyPr lIns="68580" tIns="34290" rIns="68580" bIns="34290">
            <a:spAutoFit/>
          </a:bodyPr>
          <a:lstStyle/>
          <a:p>
            <a:pPr indent="342900" fontAlgn="auto">
              <a:lnSpc>
                <a:spcPct val="150000"/>
              </a:lnSpc>
            </a:pPr>
            <a:r>
              <a:rPr lang="zh-CN" altLang="en-US" sz="2400" b="1" noProof="1">
                <a:effectLst>
                  <a:outerShdw blurRad="38100" dist="19050" dir="2700000" algn="tl" rotWithShape="0">
                    <a:schemeClr val="dk1">
                      <a:alpha val="40000"/>
                    </a:schemeClr>
                  </a:outerShdw>
                </a:effectLst>
                <a:latin typeface="+mn-lt"/>
                <a:ea typeface="+mn-ea"/>
                <a:cs typeface="+mn-ea"/>
                <a:sym typeface="+mn-lt"/>
              </a:rPr>
              <a:t>北京市政府2007年01月18日确定，将每月11日确定为自觉排队日，意为两人以上就应像"11"一样顺序排列。让排队成为我们每一个人的责任。</a:t>
            </a:r>
          </a:p>
        </p:txBody>
      </p:sp>
    </p:spTree>
    <p:custDataLst>
      <p:tags r:id="rId1"/>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a:xfrm>
            <a:off x="6961585" y="4680348"/>
            <a:ext cx="2182415" cy="154781"/>
          </a:xfrm>
        </p:spPr>
        <p:txBody>
          <a:bodyPr>
            <a:normAutofit lnSpcReduction="10000"/>
          </a:bodyPr>
          <a:lstStyle/>
          <a:p>
            <a:fld id="{989E76D5-7A47-42A3-B66D-2289E257672B}" type="slidenum">
              <a:rPr lang="zh-CN" altLang="en-US" sz="500">
                <a:latin typeface="+mn-lt"/>
                <a:ea typeface="+mn-ea"/>
                <a:cs typeface="+mn-ea"/>
                <a:sym typeface="+mn-lt"/>
              </a:rPr>
              <a:pPr/>
              <a:t>11</a:t>
            </a:fld>
            <a:endParaRPr lang="zh-CN" altLang="en-US" sz="500">
              <a:latin typeface="+mn-lt"/>
              <a:ea typeface="+mn-ea"/>
              <a:cs typeface="+mn-ea"/>
              <a:sym typeface="+mn-lt"/>
            </a:endParaRPr>
          </a:p>
        </p:txBody>
      </p:sp>
      <p:pic>
        <p:nvPicPr>
          <p:cNvPr id="2" name="图片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78205" y="237490"/>
            <a:ext cx="3584575" cy="2689226"/>
          </a:xfrm>
          <a:prstGeom prst="roundRect">
            <a:avLst/>
          </a:prstGeom>
        </p:spPr>
      </p:pic>
      <p:pic>
        <p:nvPicPr>
          <p:cNvPr id="3" name="图片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014596" y="237487"/>
            <a:ext cx="3456935" cy="2688590"/>
          </a:xfrm>
          <a:prstGeom prst="roundRect">
            <a:avLst/>
          </a:prstGeom>
        </p:spPr>
      </p:pic>
      <p:pic>
        <p:nvPicPr>
          <p:cNvPr id="5" name="图片 4"/>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878364" y="2574608"/>
            <a:ext cx="3591556" cy="2318385"/>
          </a:xfrm>
          <a:prstGeom prst="roundRect">
            <a:avLst/>
          </a:prstGeom>
        </p:spPr>
      </p:pic>
      <p:pic>
        <p:nvPicPr>
          <p:cNvPr id="6" name="图片 5"/>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5014436" y="2631282"/>
            <a:ext cx="3457575" cy="2261711"/>
          </a:xfrm>
          <a:prstGeom prst="roundRect">
            <a:avLst/>
          </a:prstGeom>
        </p:spPr>
      </p:pic>
    </p:spTree>
    <p:custDataLst>
      <p:tags r:id="rId1"/>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212399"/>
            <a:ext cx="9143999"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fontAlgn="auto">
              <a:spcBef>
                <a:spcPts val="0"/>
              </a:spcBef>
              <a:spcAft>
                <a:spcPts val="0"/>
              </a:spcAft>
              <a:defRPr/>
            </a:pPr>
            <a:r>
              <a:rPr lang="en-US" altLang="zh-CN"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9143999"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fontAlgn="auto">
              <a:spcBef>
                <a:spcPts val="0"/>
              </a:spcBef>
              <a:spcAft>
                <a:spcPts val="0"/>
              </a:spcAft>
              <a:defRPr/>
            </a:pP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课件：</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6817033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3" name="图片 1" descr="257673-1606121019216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690688" y="651272"/>
            <a:ext cx="5761435" cy="38421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819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7" name="图片 1" descr="11747232_063207612182_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25016" y="1154907"/>
            <a:ext cx="3615928" cy="3565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18" name="图片 2" descr="t0185310af4b1de9123"/>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3855244" y="1154907"/>
            <a:ext cx="3175397" cy="2832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文本框 5"/>
          <p:cNvSpPr txBox="1"/>
          <p:nvPr/>
        </p:nvSpPr>
        <p:spPr>
          <a:xfrm>
            <a:off x="6578204" y="98823"/>
            <a:ext cx="2493169" cy="2145506"/>
          </a:xfrm>
          <a:prstGeom prst="rect">
            <a:avLst/>
          </a:prstGeom>
        </p:spPr>
        <p:style>
          <a:lnRef idx="1">
            <a:schemeClr val="accent5"/>
          </a:lnRef>
          <a:fillRef idx="2">
            <a:schemeClr val="accent5"/>
          </a:fillRef>
          <a:effectRef idx="1">
            <a:schemeClr val="accent5"/>
          </a:effectRef>
          <a:fontRef idx="minor">
            <a:schemeClr val="dk1"/>
          </a:fontRef>
        </p:style>
        <p:txBody>
          <a:bodyPr lIns="68580" tIns="34290" rIns="68580" bIns="34290">
            <a:spAutoFit/>
          </a:bodyPr>
          <a:lstStyle/>
          <a:p>
            <a:pPr indent="342900" fontAlgn="auto">
              <a:lnSpc>
                <a:spcPct val="150000"/>
              </a:lnSpc>
            </a:pPr>
            <a:r>
              <a:rPr lang="zh-CN" altLang="en-US" noProof="1">
                <a:cs typeface="+mn-ea"/>
                <a:sym typeface="+mn-lt"/>
              </a:rPr>
              <a:t>音乐起拿玩具，拿到玩具可以在坐位上玩一会，音乐停，把玩具立刻装到袋子里，收到桌洞里。</a:t>
            </a:r>
          </a:p>
        </p:txBody>
      </p:sp>
      <p:sp>
        <p:nvSpPr>
          <p:cNvPr id="2" name="文本框 1"/>
          <p:cNvSpPr txBox="1"/>
          <p:nvPr/>
        </p:nvSpPr>
        <p:spPr>
          <a:xfrm>
            <a:off x="1331775" y="339595"/>
            <a:ext cx="1584110" cy="253916"/>
          </a:xfrm>
          <a:prstGeom prst="rect">
            <a:avLst/>
          </a:prstGeom>
          <a:noFill/>
        </p:spPr>
        <p:txBody>
          <a:bodyPr wrap="square" rtlCol="0">
            <a:spAutoFit/>
          </a:bodyPr>
          <a:lstStyle/>
          <a:p>
            <a:r>
              <a:rPr lang="en-US" altLang="zh-CN" sz="1000" dirty="0">
                <a:solidFill>
                  <a:srgbClr val="FFFFFF"/>
                </a:solidFill>
              </a:rPr>
              <a:t>https://www.ypppt.com/</a:t>
            </a:r>
            <a:endParaRPr lang="zh-CN" altLang="en-US" sz="1000" dirty="0">
              <a:solidFill>
                <a:srgbClr val="FFFFFF"/>
              </a:solidFill>
            </a:endParaRPr>
          </a:p>
        </p:txBody>
      </p:sp>
    </p:spTree>
    <p:custDataLst>
      <p:tags r:id="rId1"/>
    </p:custData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a:xfrm>
            <a:off x="2462213" y="2568179"/>
            <a:ext cx="4219575" cy="567928"/>
          </a:xfrm>
        </p:spPr>
        <p:txBody>
          <a:bodyPr>
            <a:normAutofit fontScale="90000"/>
          </a:bodyPr>
          <a:lstStyle/>
          <a:p>
            <a:pPr fontAlgn="auto"/>
            <a:endParaRPr lang="zh-CN" altLang="en-US" noProof="1">
              <a:latin typeface="+mn-lt"/>
              <a:ea typeface="+mn-ea"/>
              <a:cs typeface="+mn-ea"/>
              <a:sym typeface="+mn-lt"/>
            </a:endParaRPr>
          </a:p>
        </p:txBody>
      </p:sp>
      <p:sp>
        <p:nvSpPr>
          <p:cNvPr id="10242" name="文本占位符 6"/>
          <p:cNvSpPr>
            <a:spLocks noGrp="1" noChangeArrowheads="1"/>
          </p:cNvSpPr>
          <p:nvPr>
            <p:ph type="body" idx="1"/>
          </p:nvPr>
        </p:nvSpPr>
        <p:spPr>
          <a:xfrm>
            <a:off x="2462213" y="1933575"/>
            <a:ext cx="4219575" cy="567929"/>
          </a:xfrm>
        </p:spPr>
        <p:txBody>
          <a:bodyPr/>
          <a:lstStyle/>
          <a:p>
            <a:pPr>
              <a:lnSpc>
                <a:spcPct val="80000"/>
              </a:lnSpc>
            </a:pPr>
            <a:endParaRPr lang="zh-CN" altLang="en-US" smtClean="0">
              <a:cs typeface="+mn-ea"/>
              <a:sym typeface="+mn-lt"/>
            </a:endParaRPr>
          </a:p>
        </p:txBody>
      </p:sp>
      <p:pic>
        <p:nvPicPr>
          <p:cNvPr id="10243" name="图片 1" descr="sOmOJctG68CmnxkkEzvHeniZElpNJ923rggGGxVafBoCD1524884373147"/>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251348" y="488156"/>
            <a:ext cx="6307931" cy="3748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矩形 1"/>
          <p:cNvSpPr/>
          <p:nvPr/>
        </p:nvSpPr>
        <p:spPr>
          <a:xfrm>
            <a:off x="1295400" y="4421981"/>
            <a:ext cx="6263879" cy="529829"/>
          </a:xfrm>
          <a:prstGeom prst="rect">
            <a:avLst/>
          </a:prstGeom>
          <a:noFill/>
          <a:ln>
            <a:noFill/>
          </a:ln>
        </p:spPr>
        <p:txBody>
          <a:bodyPr wrap="none" lIns="68580" tIns="34290" rIns="68580" bIns="34290">
            <a:spAutoFit/>
          </a:bodyPr>
          <a:lstStyle/>
          <a:p>
            <a:pPr algn="ctr"/>
            <a:r>
              <a:rPr lang="zh-CN" altLang="en-US" sz="3000" b="1" noProof="1">
                <a:solidFill>
                  <a:schemeClr val="accent1"/>
                </a:solidFill>
                <a:effectLst>
                  <a:outerShdw blurRad="38100" dist="25400" dir="5400000" algn="ctr" rotWithShape="0">
                    <a:srgbClr val="6E747A">
                      <a:alpha val="43000"/>
                    </a:srgbClr>
                  </a:outerShdw>
                </a:effectLst>
                <a:latin typeface="+mn-lt"/>
                <a:ea typeface="+mn-ea"/>
                <a:cs typeface="+mn-ea"/>
                <a:sym typeface="+mn-lt"/>
              </a:rPr>
              <a:t>排队太吃亏了！你同意这种看法吗？</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500"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5" name="图片 3" descr="微信图片_2018091908305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flipH="1">
            <a:off x="1285875" y="221456"/>
            <a:ext cx="3053954" cy="2290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6" name="图片 5" descr="微信图片_20180919083114"/>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557713" y="221456"/>
            <a:ext cx="3055144" cy="2290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7" name="图片 7" descr="微信图片_20180919083151"/>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285875" y="2590800"/>
            <a:ext cx="3053954" cy="2290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8" name="图片 8" descr="微信图片_20180919083205"/>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4557713" y="2590800"/>
            <a:ext cx="3055144" cy="2290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标题 6"/>
          <p:cNvSpPr>
            <a:spLocks noGrp="1" noChangeArrowheads="1"/>
          </p:cNvSpPr>
          <p:nvPr>
            <p:ph type="title"/>
          </p:nvPr>
        </p:nvSpPr>
        <p:spPr>
          <a:xfrm>
            <a:off x="628650" y="79772"/>
            <a:ext cx="7886700" cy="994172"/>
          </a:xfrm>
        </p:spPr>
        <p:txBody>
          <a:bodyPr/>
          <a:lstStyle/>
          <a:p>
            <a:r>
              <a:rPr lang="zh-CN" altLang="en-US" dirty="0" smtClean="0">
                <a:latin typeface="+mn-lt"/>
                <a:ea typeface="+mn-ea"/>
                <a:cs typeface="+mn-ea"/>
                <a:sym typeface="+mn-lt"/>
              </a:rPr>
              <a:t>校园里因为拥挤带来的麻烦</a:t>
            </a:r>
          </a:p>
        </p:txBody>
      </p:sp>
      <p:graphicFrame>
        <p:nvGraphicFramePr>
          <p:cNvPr id="12290" name="内容占位符 1"/>
          <p:cNvGraphicFramePr>
            <a:graphicFrameLocks noGrp="1"/>
          </p:cNvGraphicFramePr>
          <p:nvPr>
            <p:ph sz="quarter" idx="4294967295"/>
          </p:nvPr>
        </p:nvGraphicFramePr>
        <p:xfrm>
          <a:off x="471488" y="812007"/>
          <a:ext cx="8202216" cy="3826669"/>
        </p:xfrm>
        <a:graphic>
          <a:graphicData uri="http://schemas.openxmlformats.org/presentationml/2006/ole">
            <mc:AlternateContent xmlns:mc="http://schemas.openxmlformats.org/markup-compatibility/2006">
              <mc:Choice xmlns:v="urn:schemas-microsoft-com:vml" Requires="v">
                <p:oleObj spid="_x0000_s12293" r:id="rId5" imgW="10925280" imgH="5086440" progId="excel.sheet.8">
                  <p:embed/>
                </p:oleObj>
              </mc:Choice>
              <mc:Fallback>
                <p:oleObj r:id="rId5" imgW="10925280" imgH="5086440" progId="excel.sheet.8">
                  <p:embed/>
                  <p:pic>
                    <p:nvPicPr>
                      <p:cNvPr id="0" name="内容占位符 1"/>
                      <p:cNvPicPr>
                        <a:picLocks noGrp="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1488" y="812007"/>
                        <a:ext cx="8202216" cy="3826669"/>
                      </a:xfrm>
                      <a:prstGeom prst="rect">
                        <a:avLst/>
                      </a:prstGeom>
                      <a:ln>
                        <a:noFill/>
                      </a:ln>
                      <a:extLst>
                        <a:ext uri="{91240B29-F687-4F45-9708-019B960494DF}">
                          <a14:hiddenLine xmlns:a14="http://schemas.microsoft.com/office/drawing/2010/main" w="38100">
                            <a:solidFill>
                              <a:srgbClr val="000000"/>
                            </a:solidFill>
                            <a:miter lim="800000"/>
                            <a:headEnd/>
                            <a:tailEnd/>
                          </a14:hiddenLine>
                        </a:ext>
                      </a:extLst>
                    </p:spPr>
                  </p:pic>
                </p:oleObj>
              </mc:Fallback>
            </mc:AlternateContent>
          </a:graphicData>
        </a:graphic>
      </p:graphicFrame>
    </p:spTree>
    <p:custDataLst>
      <p:tags r:id="rId2"/>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bwMode="auto">
      <p:bgPr>
        <a:solidFill>
          <a:schemeClr val="tx1"/>
        </a:solidFill>
        <a:effectLst/>
      </p:bgPr>
    </p:bg>
    <p:spTree>
      <p:nvGrpSpPr>
        <p:cNvPr id="1" name=""/>
        <p:cNvGrpSpPr/>
        <p:nvPr/>
      </p:nvGrpSpPr>
      <p:grpSpPr>
        <a:xfrm>
          <a:off x="0" y="0"/>
          <a:ext cx="0" cy="0"/>
          <a:chOff x="0" y="0"/>
          <a:chExt cx="0" cy="0"/>
        </a:xfrm>
      </p:grpSpPr>
      <p:sp>
        <p:nvSpPr>
          <p:cNvPr id="4" name="文本框 3"/>
          <p:cNvSpPr txBox="1"/>
          <p:nvPr/>
        </p:nvSpPr>
        <p:spPr>
          <a:xfrm>
            <a:off x="635794" y="241698"/>
            <a:ext cx="7627144" cy="4226719"/>
          </a:xfrm>
          <a:prstGeom prst="rect">
            <a:avLst/>
          </a:prstGeom>
          <a:noFill/>
        </p:spPr>
        <p:txBody>
          <a:bodyPr lIns="68580" tIns="34290" rIns="68580" bIns="34290">
            <a:spAutoFit/>
          </a:bodyPr>
          <a:lstStyle/>
          <a:p>
            <a:pPr indent="342900" fontAlgn="auto">
              <a:lnSpc>
                <a:spcPct val="150000"/>
              </a:lnSpc>
            </a:pPr>
            <a:r>
              <a:rPr lang="zh-CN" altLang="en-US" sz="2000" noProof="1">
                <a:solidFill>
                  <a:schemeClr val="bg1"/>
                </a:solidFill>
                <a:latin typeface="+mn-lt"/>
                <a:ea typeface="+mn-ea"/>
                <a:cs typeface="+mn-ea"/>
                <a:sym typeface="+mn-lt"/>
              </a:rPr>
              <a:t>2012年11月28日 湖南长沙芙蓉区育英二小发生学生意外踩踏事故，</a:t>
            </a:r>
            <a:r>
              <a:rPr lang="zh-CN" altLang="en-US" sz="2000" noProof="1">
                <a:solidFill>
                  <a:srgbClr val="FF0000"/>
                </a:solidFill>
                <a:latin typeface="+mn-lt"/>
                <a:ea typeface="+mn-ea"/>
                <a:cs typeface="+mn-ea"/>
                <a:sym typeface="+mn-lt"/>
              </a:rPr>
              <a:t>30余名学生受伤</a:t>
            </a:r>
            <a:r>
              <a:rPr lang="zh-CN" altLang="en-US" sz="2000" noProof="1">
                <a:solidFill>
                  <a:schemeClr val="bg1"/>
                </a:solidFill>
                <a:latin typeface="+mn-lt"/>
                <a:ea typeface="+mn-ea"/>
                <a:cs typeface="+mn-ea"/>
                <a:sym typeface="+mn-lt"/>
              </a:rPr>
              <a:t>。  </a:t>
            </a:r>
            <a:r>
              <a:rPr lang="zh-CN" altLang="en-US" sz="2000" noProof="1">
                <a:solidFill>
                  <a:srgbClr val="FF0000"/>
                </a:solidFill>
                <a:latin typeface="+mn-lt"/>
                <a:ea typeface="+mn-ea"/>
                <a:cs typeface="+mn-ea"/>
                <a:sym typeface="+mn-lt"/>
              </a:rPr>
              <a:t> </a:t>
            </a:r>
            <a:endParaRPr lang="zh-CN" altLang="en-US" sz="2000" noProof="1">
              <a:solidFill>
                <a:schemeClr val="bg1"/>
              </a:solidFill>
              <a:latin typeface="+mn-lt"/>
              <a:ea typeface="+mn-ea"/>
              <a:cs typeface="+mn-ea"/>
              <a:sym typeface="+mn-lt"/>
            </a:endParaRPr>
          </a:p>
          <a:p>
            <a:pPr indent="342900" fontAlgn="auto">
              <a:lnSpc>
                <a:spcPct val="150000"/>
              </a:lnSpc>
            </a:pPr>
            <a:r>
              <a:rPr lang="zh-CN" altLang="en-US" sz="2000" noProof="1">
                <a:solidFill>
                  <a:schemeClr val="bg1"/>
                </a:solidFill>
                <a:latin typeface="+mn-lt"/>
                <a:ea typeface="+mn-ea"/>
                <a:cs typeface="+mn-ea"/>
                <a:sym typeface="+mn-lt"/>
              </a:rPr>
              <a:t>2013年3月28日 西北工业大学附属小学学生在西安曲江海洋馆海洋极地公园乘坐电梯时发生踩踏事故，</a:t>
            </a:r>
            <a:r>
              <a:rPr lang="zh-CN" altLang="en-US" sz="2000" noProof="1">
                <a:solidFill>
                  <a:srgbClr val="FF0000"/>
                </a:solidFill>
                <a:latin typeface="+mn-lt"/>
                <a:ea typeface="+mn-ea"/>
                <a:cs typeface="+mn-ea"/>
                <a:sym typeface="+mn-lt"/>
              </a:rPr>
              <a:t>16人受伤。</a:t>
            </a:r>
            <a:r>
              <a:rPr lang="zh-CN" altLang="en-US" sz="2000" noProof="1">
                <a:solidFill>
                  <a:schemeClr val="bg1"/>
                </a:solidFill>
                <a:latin typeface="+mn-lt"/>
                <a:ea typeface="+mn-ea"/>
                <a:cs typeface="+mn-ea"/>
                <a:sym typeface="+mn-lt"/>
              </a:rPr>
              <a:t>  </a:t>
            </a:r>
          </a:p>
          <a:p>
            <a:pPr indent="342900" fontAlgn="auto">
              <a:lnSpc>
                <a:spcPct val="150000"/>
              </a:lnSpc>
            </a:pPr>
            <a:r>
              <a:rPr lang="zh-CN" altLang="en-US" sz="2000" noProof="1">
                <a:solidFill>
                  <a:schemeClr val="bg1"/>
                </a:solidFill>
                <a:latin typeface="+mn-lt"/>
                <a:ea typeface="+mn-ea"/>
                <a:cs typeface="+mn-ea"/>
                <a:sym typeface="+mn-lt"/>
              </a:rPr>
              <a:t>2014年9月26日下午14时30分许，云南省昆明市盘龙区明通小学发生踩踏事故，造成</a:t>
            </a:r>
            <a:r>
              <a:rPr lang="zh-CN" altLang="en-US" sz="2000" noProof="1">
                <a:solidFill>
                  <a:srgbClr val="FF0000"/>
                </a:solidFill>
                <a:latin typeface="+mn-lt"/>
                <a:ea typeface="+mn-ea"/>
                <a:cs typeface="+mn-ea"/>
                <a:sym typeface="+mn-lt"/>
              </a:rPr>
              <a:t>6名学生死亡、21人受伤</a:t>
            </a:r>
          </a:p>
          <a:p>
            <a:pPr indent="342900" fontAlgn="auto">
              <a:lnSpc>
                <a:spcPct val="150000"/>
              </a:lnSpc>
            </a:pPr>
            <a:r>
              <a:rPr lang="zh-CN" altLang="en-US" sz="2000" noProof="1">
                <a:solidFill>
                  <a:schemeClr val="bg1"/>
                </a:solidFill>
                <a:latin typeface="+mn-lt"/>
                <a:ea typeface="+mn-ea"/>
                <a:cs typeface="+mn-ea"/>
                <a:sym typeface="+mn-lt"/>
              </a:rPr>
              <a:t>2017年3月22日上午8点半左右，河南省濮阳县第三实验小学的学生上厕所时发生的踩踏事故。</a:t>
            </a:r>
            <a:r>
              <a:rPr lang="zh-CN" altLang="en-US" sz="2000" noProof="1">
                <a:solidFill>
                  <a:srgbClr val="FF0000"/>
                </a:solidFill>
                <a:latin typeface="+mn-lt"/>
                <a:ea typeface="+mn-ea"/>
                <a:cs typeface="+mn-ea"/>
                <a:sym typeface="+mn-lt"/>
              </a:rPr>
              <a:t>事故共造成22名学生受伤，其中1人在送往医院途中死亡，5人重伤。</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iterate type="lt">
                                    <p:tmAbs val="150"/>
                                  </p:iterate>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图片 1" descr="微信图片_20190102195200"/>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6275" y="538162"/>
            <a:ext cx="2711054" cy="36159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38" name="图片 2" descr="微信图片_20190102195216"/>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715941" y="538163"/>
            <a:ext cx="4826794" cy="361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 name="图片 1" descr="图片1"/>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991791" y="367904"/>
            <a:ext cx="2638425" cy="2178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2" name="图片 2" descr="图片2"/>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802982" y="367903"/>
            <a:ext cx="2446735" cy="22228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3" name="图片 3" descr="图片3"/>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038226" y="2590801"/>
            <a:ext cx="2546747" cy="2412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4" name="图片 4" descr="图片5"/>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4691063" y="2657475"/>
            <a:ext cx="2670572" cy="20657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custom"/>
  <p:tag name="KSO_WM_TEMPLATE_INDEX" val="20185081"/>
</p:tagLst>
</file>

<file path=ppt/tags/tag1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140"/>
</p:tagLst>
</file>

<file path=ppt/tags/tag1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140"/>
</p:tagLst>
</file>

<file path=ppt/tags/tag1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140"/>
</p:tagLst>
</file>

<file path=ppt/tags/tag1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140"/>
</p:tagLst>
</file>

<file path=ppt/tags/tag1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140"/>
</p:tagLst>
</file>

<file path=ppt/tags/tag2.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custom"/>
  <p:tag name="KSO_WM_TEMPLATE_INDEX" val="20185081"/>
</p:tagLst>
</file>

<file path=ppt/tags/tag3.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20185081"/>
  <p:tag name="KSO_WM_TAG_VERSION" val="1.0"/>
  <p:tag name="KSO_WM_BEAUTIFY_FLAG" val="#wm#"/>
  <p:tag name="KSO_WM_TEMPLATE_THUMBS_INDEX" val="1、6、7、8、9、10、11、12、13、14、16"/>
</p:tagLst>
</file>

<file path=ppt/tags/tag4.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20187140"/>
</p:tagLst>
</file>

<file path=ppt/tags/tag5.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20187140"/>
</p:tagLst>
</file>

<file path=ppt/tags/tag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140"/>
</p:tagLst>
</file>

<file path=ppt/tags/tag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140"/>
</p:tagLst>
</file>

<file path=ppt/tags/tag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140"/>
</p:tagLst>
</file>

<file path=ppt/tags/tag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140"/>
</p:tagLst>
</file>

<file path=ppt/theme/theme1.xml><?xml version="1.0" encoding="utf-8"?>
<a:theme xmlns:a="http://schemas.openxmlformats.org/drawingml/2006/main" name="第一PPT模板网-WWW.1PPT.COM​​">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1bxealxb">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281</Words>
  <Application>Microsoft Office PowerPoint</Application>
  <PresentationFormat>全屏显示(16:9)</PresentationFormat>
  <Paragraphs>24</Paragraphs>
  <Slides>12</Slides>
  <Notes>2</Notes>
  <HiddenSlides>0</HiddenSlides>
  <MMClips>0</MMClips>
  <ScaleCrop>false</ScaleCrop>
  <HeadingPairs>
    <vt:vector size="8" baseType="variant">
      <vt:variant>
        <vt:lpstr>已用的字体</vt:lpstr>
      </vt:variant>
      <vt:variant>
        <vt:i4>7</vt:i4>
      </vt:variant>
      <vt:variant>
        <vt:lpstr>主题</vt:lpstr>
      </vt:variant>
      <vt:variant>
        <vt:i4>2</vt:i4>
      </vt:variant>
      <vt:variant>
        <vt:lpstr>嵌入 OLE 服务器</vt:lpstr>
      </vt:variant>
      <vt:variant>
        <vt:i4>1</vt:i4>
      </vt:variant>
      <vt:variant>
        <vt:lpstr>幻灯片标题</vt:lpstr>
      </vt:variant>
      <vt:variant>
        <vt:i4>12</vt:i4>
      </vt:variant>
    </vt:vector>
  </HeadingPairs>
  <TitlesOfParts>
    <vt:vector size="22" baseType="lpstr">
      <vt:lpstr>Meiryo</vt:lpstr>
      <vt:lpstr>黑体</vt:lpstr>
      <vt:lpstr>宋体</vt:lpstr>
      <vt:lpstr>微软雅黑</vt:lpstr>
      <vt:lpstr>Arial</vt:lpstr>
      <vt:lpstr>Calibri</vt:lpstr>
      <vt:lpstr>Calibri Light</vt:lpstr>
      <vt:lpstr>第一PPT模板网-WWW.1PPT.COM​​</vt:lpstr>
      <vt:lpstr>Office Theme</vt:lpstr>
      <vt:lpstr>Microsoft Excel 97-2003 工作表</vt:lpstr>
      <vt:lpstr>PowerPoint 演示文稿</vt:lpstr>
      <vt:lpstr>PowerPoint 演示文稿</vt:lpstr>
      <vt:lpstr>PowerPoint 演示文稿</vt:lpstr>
      <vt:lpstr>PowerPoint 演示文稿</vt:lpstr>
      <vt:lpstr>PowerPoint 演示文稿</vt:lpstr>
      <vt:lpstr>校园里因为拥挤带来的麻烦</vt:lpstr>
      <vt:lpstr>PowerPoint 演示文稿</vt:lpstr>
      <vt:lpstr>PowerPoint 演示文稿</vt:lpstr>
      <vt:lpstr>PowerPoint 演示文稿</vt:lpstr>
      <vt:lpstr>自觉排队日</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lastModifiedBy>kan</cp:lastModifiedBy>
  <cp:revision>17</cp:revision>
  <dcterms:created xsi:type="dcterms:W3CDTF">2018-09-23T09:09:44Z</dcterms:created>
  <dcterms:modified xsi:type="dcterms:W3CDTF">2022-03-24T08:36:53Z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2052-11.1.0.8214</vt:lpwstr>
  </property>
</Properties>
</file>