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805" r:id="rId2"/>
  </p:sldMasterIdLst>
  <p:notesMasterIdLst>
    <p:notesMasterId r:id="rId13"/>
  </p:notesMasterIdLst>
  <p:sldIdLst>
    <p:sldId id="268" r:id="rId3"/>
    <p:sldId id="280" r:id="rId4"/>
    <p:sldId id="277" r:id="rId5"/>
    <p:sldId id="278" r:id="rId6"/>
    <p:sldId id="279" r:id="rId7"/>
    <p:sldId id="281" r:id="rId8"/>
    <p:sldId id="282" r:id="rId9"/>
    <p:sldId id="264" r:id="rId10"/>
    <p:sldId id="283" r:id="rId11"/>
    <p:sldId id="284" r:id="rId12"/>
  </p:sldIdLst>
  <p:sldSz cx="12192000" cy="6858000"/>
  <p:notesSz cx="6858000" cy="9144000"/>
  <p:custDataLst>
    <p:tags r:id="rId14"/>
  </p:custDataLst>
  <p:defaultTextStyle>
    <a:defPPr>
      <a:defRPr lang="zh-CN"/>
    </a:defPPr>
    <a:lvl1pPr algn="l" defTabSz="449263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1pPr>
    <a:lvl2pPr marL="381000" indent="76200" algn="l" defTabSz="449263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2pPr>
    <a:lvl3pPr marL="762000" indent="152400" algn="l" defTabSz="449263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3pPr>
    <a:lvl4pPr marL="1143000" indent="228600" algn="l" defTabSz="449263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4pPr>
    <a:lvl5pPr marL="1524000" indent="304800" algn="l" defTabSz="449263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6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9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4E347-0493-4C22-B578-FCBDD689571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04AAC-226C-4147-A006-8174E8CFE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50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04AAC-226C-4147-A006-8174E8CFE93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364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0410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4D03F5-6E1E-4CB7-BF27-F5053742F922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776783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9220F1-83D0-45D7-BB6D-E286CF1FC8A7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386905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240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872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224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515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451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319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96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6200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000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F05148-EEC1-49C8-9EEA-468141C93637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314214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7060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683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BF4D42-17C8-4DC3-A950-F5D2BAE029E0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8460833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4F3BB8-061C-4468-A691-00A4C4C22682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74640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8"/>
            <a:ext cx="4873575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页脚占位符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灯片编号占位符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C7D849-1236-4D8D-9FDD-DEE9AF550A59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9" name="日期占位符 3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274081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7C8A10-73D0-4B3C-B4F6-A21EDA504E59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37243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灯片编号占位符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0E4CAF-9835-41CC-9A3E-7746849D6392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566055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1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A5864E-4F9B-434A-94A1-264671F73C99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3225292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09841E-EA5A-4BAD-B396-43FD09467739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283556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7FAFD"/>
            </a:gs>
            <a:gs pos="74001">
              <a:srgbClr val="B5D2EC"/>
            </a:gs>
            <a:gs pos="83000">
              <a:srgbClr val="B5D2EC"/>
            </a:gs>
            <a:gs pos="100000">
              <a:srgbClr val="CEE1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8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3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3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3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fld id="{E0D0561D-E66F-43BF-A5E0-B60BA786A954}" type="slidenum">
              <a:rPr lang="en-US" altLang="zh-CN"/>
              <a:pPr/>
              <a:t>‹#›</a:t>
            </a:fld>
            <a:endParaRPr lang="en-US" altLang="zh-CN"/>
          </a:p>
        </p:txBody>
      </p:sp>
      <p:pic>
        <p:nvPicPr>
          <p:cNvPr id="1031" name="图片 6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70119" y="6402391"/>
            <a:ext cx="1123949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 kern="1200">
          <a:solidFill>
            <a:srgbClr val="000000"/>
          </a:solidFill>
          <a:latin typeface="Calibri Light" pitchFamily="34" charset="0"/>
          <a:ea typeface="宋体" pitchFamily="2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itchFamily="34" charset="0"/>
        <a:buChar char="•"/>
        <a:defRPr sz="2800" kern="1200">
          <a:solidFill>
            <a:srgbClr val="000000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SzTx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SzTx/>
              </a:pPr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SzTx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SzTx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SzTx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49028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模式1"/>
          <p:cNvPicPr>
            <a:picLocks noRot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矩形 2"/>
          <p:cNvSpPr/>
          <p:nvPr/>
        </p:nvSpPr>
        <p:spPr>
          <a:xfrm>
            <a:off x="1524000" y="1052739"/>
            <a:ext cx="9144000" cy="120032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>
            <a:spAutoFit/>
          </a:bodyPr>
          <a:lstStyle/>
          <a:p>
            <a:pPr algn="ctr" defTabSz="447675" eaLnBrk="0" hangingPunct="0"/>
            <a:r>
              <a:rPr lang="zh-CN" altLang="en-US" sz="72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周末巧安排</a:t>
            </a:r>
            <a:endParaRPr lang="zh-CN" altLang="en-US" sz="72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24000" y="6237312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SzTx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SzTx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Tx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820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 noChangeArrowheads="1"/>
          </p:cNvSpPr>
          <p:nvPr>
            <p:ph type="title"/>
          </p:nvPr>
        </p:nvSpPr>
        <p:spPr>
          <a:xfrm>
            <a:off x="2781300" y="1255713"/>
            <a:ext cx="7886700" cy="893762"/>
          </a:xfrm>
          <a:extLs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z="3200" dirty="0">
                <a:latin typeface="黑体" pitchFamily="49" charset="-122"/>
                <a:ea typeface="黑体" pitchFamily="49" charset="-122"/>
              </a:rPr>
              <a:t>周末了，大家放假都做了什么呢？</a:t>
            </a:r>
          </a:p>
        </p:txBody>
      </p:sp>
      <p:pic>
        <p:nvPicPr>
          <p:cNvPr id="12291" name="内容占位符 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74853" y="2266950"/>
            <a:ext cx="3908425" cy="6724650"/>
          </a:xfrm>
        </p:spPr>
      </p:pic>
      <p:pic>
        <p:nvPicPr>
          <p:cNvPr id="12292" name="图片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4291" y="2279650"/>
            <a:ext cx="3767137" cy="669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12293" name="文本框 11"/>
          <p:cNvSpPr>
            <a:spLocks noChangeArrowheads="1"/>
          </p:cNvSpPr>
          <p:nvPr/>
        </p:nvSpPr>
        <p:spPr bwMode="auto">
          <a:xfrm>
            <a:off x="3065466" y="5732466"/>
            <a:ext cx="172402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去图书馆看书</a:t>
            </a:r>
          </a:p>
        </p:txBody>
      </p:sp>
      <p:sp>
        <p:nvSpPr>
          <p:cNvPr id="12294" name="文本框 12"/>
          <p:cNvSpPr>
            <a:spLocks noChangeArrowheads="1"/>
          </p:cNvSpPr>
          <p:nvPr/>
        </p:nvSpPr>
        <p:spPr bwMode="auto">
          <a:xfrm>
            <a:off x="7386641" y="5732466"/>
            <a:ext cx="172402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去游乐园游玩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87488" y="332656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1F6FB"/>
                </a:solidFill>
              </a:rPr>
              <a:t>https://www.ypppt.com/</a:t>
            </a:r>
            <a:endParaRPr lang="zh-CN" altLang="en-US" sz="1200" dirty="0">
              <a:solidFill>
                <a:srgbClr val="F1F6FB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/>
          <p:nvPr/>
        </p:nvSpPr>
        <p:spPr>
          <a:xfrm>
            <a:off x="2640016" y="1196978"/>
            <a:ext cx="2232025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defTabSz="447675"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说说我的周末</a:t>
            </a:r>
            <a:endParaRPr lang="zh-CN" altLang="zh-CN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4339" name="表格 3"/>
          <p:cNvGraphicFramePr>
            <a:graphicFrameLocks noGrp="1"/>
          </p:cNvGraphicFramePr>
          <p:nvPr/>
        </p:nvGraphicFramePr>
        <p:xfrm>
          <a:off x="2208216" y="1916113"/>
          <a:ext cx="8143875" cy="3048000"/>
        </p:xfrm>
        <a:graphic>
          <a:graphicData uri="http://schemas.openxmlformats.org/drawingml/2006/table">
            <a:tbl>
              <a:tblPr/>
              <a:tblGrid>
                <a:gridCol w="2447925"/>
                <a:gridCol w="3024187"/>
                <a:gridCol w="2671763"/>
              </a:tblGrid>
              <a:tr h="704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什么时候</a:t>
                      </a: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39" marR="91439"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我做了什么</a:t>
                      </a:r>
                    </a:p>
                  </a:txBody>
                  <a:tcPr marL="91439" marR="91439"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我有什么收获</a:t>
                      </a:r>
                    </a:p>
                  </a:txBody>
                  <a:tcPr marL="91439" marR="91439"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39" marR="91439"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39" marR="91439"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39" marR="91439"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39" marR="91439"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39" marR="91439"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39" marR="91439"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7"/>
                    </a:solidFill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39" marR="91439"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39" marR="91439"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91439" marR="91439"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EEF"/>
                    </a:solidFill>
                  </a:tcPr>
                </a:tc>
              </a:tr>
            </a:tbl>
          </a:graphicData>
        </a:graphic>
      </p:graphicFrame>
      <p:pic>
        <p:nvPicPr>
          <p:cNvPr id="14361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953" y="4365625"/>
            <a:ext cx="2519363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/>
          <p:nvPr/>
        </p:nvSpPr>
        <p:spPr>
          <a:xfrm>
            <a:off x="2640016" y="1196978"/>
            <a:ext cx="2232025" cy="64633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defTabSz="447675"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这样可以吗</a:t>
            </a:r>
            <a:endParaRPr lang="zh-CN" altLang="zh-CN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363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875" y="1987553"/>
            <a:ext cx="4402138" cy="718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15364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4653" y="1987553"/>
            <a:ext cx="3565525" cy="718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15365" name="文本框 5"/>
          <p:cNvSpPr>
            <a:spLocks noChangeArrowheads="1"/>
          </p:cNvSpPr>
          <p:nvPr/>
        </p:nvSpPr>
        <p:spPr bwMode="auto">
          <a:xfrm>
            <a:off x="2640013" y="5781678"/>
            <a:ext cx="5416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想一想，周末我们要早起还是晚起呢？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0338" y="2114553"/>
            <a:ext cx="3567112" cy="645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16387" name="文本框 2"/>
          <p:cNvSpPr>
            <a:spLocks noChangeArrowheads="1"/>
          </p:cNvSpPr>
          <p:nvPr/>
        </p:nvSpPr>
        <p:spPr bwMode="auto">
          <a:xfrm>
            <a:off x="2640013" y="5670553"/>
            <a:ext cx="5416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想一想，作业我们要先做还是后做呢？</a:t>
            </a:r>
          </a:p>
        </p:txBody>
      </p:sp>
      <p:pic>
        <p:nvPicPr>
          <p:cNvPr id="16388" name="图片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9953" y="2114553"/>
            <a:ext cx="4029075" cy="645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16389" name="矩形 4"/>
          <p:cNvSpPr/>
          <p:nvPr/>
        </p:nvSpPr>
        <p:spPr>
          <a:xfrm>
            <a:off x="2640016" y="1196978"/>
            <a:ext cx="2232025" cy="64633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defTabSz="447675" eaLnBrk="0" hangingPunct="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这样可以吗</a:t>
            </a:r>
            <a:endParaRPr lang="zh-CN" altLang="zh-CN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"/>
          <p:cNvSpPr/>
          <p:nvPr/>
        </p:nvSpPr>
        <p:spPr>
          <a:xfrm>
            <a:off x="2640013" y="1196978"/>
            <a:ext cx="2519362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defTabSz="447675" eaLnBrk="0" hangingPunct="0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怎样安排更精彩</a:t>
            </a:r>
            <a:endParaRPr lang="zh-CN" altLang="zh-CN" sz="2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1" name="文本框 2"/>
          <p:cNvSpPr>
            <a:spLocks noChangeArrowheads="1"/>
          </p:cNvSpPr>
          <p:nvPr/>
        </p:nvSpPr>
        <p:spPr bwMode="auto">
          <a:xfrm>
            <a:off x="4511675" y="29241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endParaRPr lang="zh-CN" altLang="zh-CN"/>
          </a:p>
        </p:txBody>
      </p:sp>
      <p:sp>
        <p:nvSpPr>
          <p:cNvPr id="17412" name="文本框 3"/>
          <p:cNvSpPr>
            <a:spLocks noChangeArrowheads="1"/>
          </p:cNvSpPr>
          <p:nvPr/>
        </p:nvSpPr>
        <p:spPr bwMode="auto">
          <a:xfrm>
            <a:off x="2640016" y="2152653"/>
            <a:ext cx="6954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周末时间很快就过去了，我们怎样才合理安排呢？</a:t>
            </a:r>
          </a:p>
        </p:txBody>
      </p:sp>
      <p:pic>
        <p:nvPicPr>
          <p:cNvPr id="17413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041" y="2951163"/>
            <a:ext cx="5241925" cy="672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0225" y="1773241"/>
            <a:ext cx="268763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3341" y="4221166"/>
            <a:ext cx="26892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图片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2453" y="4221166"/>
            <a:ext cx="26892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图片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3341" y="1773241"/>
            <a:ext cx="26892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文本框 7"/>
          <p:cNvSpPr>
            <a:spLocks noChangeArrowheads="1"/>
          </p:cNvSpPr>
          <p:nvPr/>
        </p:nvSpPr>
        <p:spPr bwMode="auto">
          <a:xfrm>
            <a:off x="2927350" y="1128716"/>
            <a:ext cx="54165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你的周末都会安排哪些喜欢的事情呢？</a:t>
            </a:r>
          </a:p>
        </p:txBody>
      </p:sp>
      <p:sp>
        <p:nvSpPr>
          <p:cNvPr id="18439" name="文本框 8"/>
          <p:cNvSpPr>
            <a:spLocks noChangeArrowheads="1"/>
          </p:cNvSpPr>
          <p:nvPr/>
        </p:nvSpPr>
        <p:spPr bwMode="auto">
          <a:xfrm>
            <a:off x="3629025" y="3787775"/>
            <a:ext cx="15700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dirty="0">
                <a:latin typeface="黑体" pitchFamily="49" charset="-122"/>
                <a:ea typeface="黑体" pitchFamily="49" charset="-122"/>
              </a:rPr>
              <a:t>在家打扫卫生</a:t>
            </a:r>
          </a:p>
        </p:txBody>
      </p:sp>
      <p:sp>
        <p:nvSpPr>
          <p:cNvPr id="18440" name="文本框 9"/>
          <p:cNvSpPr>
            <a:spLocks noChangeArrowheads="1"/>
          </p:cNvSpPr>
          <p:nvPr/>
        </p:nvSpPr>
        <p:spPr bwMode="auto">
          <a:xfrm>
            <a:off x="6943728" y="3787775"/>
            <a:ext cx="180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dirty="0">
                <a:latin typeface="黑体" pitchFamily="49" charset="-122"/>
                <a:ea typeface="黑体" pitchFamily="49" charset="-122"/>
              </a:rPr>
              <a:t>制作喜欢的航模</a:t>
            </a:r>
          </a:p>
        </p:txBody>
      </p:sp>
      <p:sp>
        <p:nvSpPr>
          <p:cNvPr id="18441" name="文本框 12"/>
          <p:cNvSpPr>
            <a:spLocks noChangeArrowheads="1"/>
          </p:cNvSpPr>
          <p:nvPr/>
        </p:nvSpPr>
        <p:spPr bwMode="auto">
          <a:xfrm>
            <a:off x="6951663" y="6237291"/>
            <a:ext cx="1339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dirty="0">
                <a:latin typeface="黑体" pitchFamily="49" charset="-122"/>
                <a:ea typeface="黑体" pitchFamily="49" charset="-122"/>
              </a:rPr>
              <a:t>去看望爷爷</a:t>
            </a:r>
          </a:p>
        </p:txBody>
      </p:sp>
      <p:sp>
        <p:nvSpPr>
          <p:cNvPr id="18442" name="文本框 13"/>
          <p:cNvSpPr>
            <a:spLocks noChangeArrowheads="1"/>
          </p:cNvSpPr>
          <p:nvPr/>
        </p:nvSpPr>
        <p:spPr bwMode="auto">
          <a:xfrm>
            <a:off x="3678241" y="6237291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dirty="0">
                <a:latin typeface="黑体" pitchFamily="49" charset="-122"/>
                <a:ea typeface="黑体" pitchFamily="49" charset="-122"/>
              </a:rPr>
              <a:t>去图书馆看书</a:t>
            </a: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表格 6"/>
          <p:cNvGraphicFramePr>
            <a:graphicFrameLocks noGrp="1"/>
          </p:cNvGraphicFramePr>
          <p:nvPr/>
        </p:nvGraphicFramePr>
        <p:xfrm>
          <a:off x="2495553" y="2565400"/>
          <a:ext cx="7451725" cy="3095628"/>
        </p:xfrm>
        <a:graphic>
          <a:graphicData uri="http://schemas.openxmlformats.org/drawingml/2006/table">
            <a:tbl>
              <a:tblPr/>
              <a:tblGrid>
                <a:gridCol w="1862138"/>
                <a:gridCol w="1516062"/>
                <a:gridCol w="2209800"/>
                <a:gridCol w="1863725"/>
              </a:tblGrid>
              <a:tr h="1150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顺</a:t>
                      </a: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序</a:t>
                      </a: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</a:t>
                      </a: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间</a:t>
                      </a: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内</a:t>
                      </a:r>
                      <a:r>
                        <a:rPr kumimoji="0" lang="en-US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容</a:t>
                      </a: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完成情况</a:t>
                      </a:r>
                      <a:r>
                        <a:rPr kumimoji="0" 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（请家长评）</a:t>
                      </a: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en-US" altLang="zh-CN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68568" marR="6856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95" name="矩形 3"/>
          <p:cNvSpPr/>
          <p:nvPr/>
        </p:nvSpPr>
        <p:spPr>
          <a:xfrm>
            <a:off x="2279650" y="1125538"/>
            <a:ext cx="7308850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defTabSz="447675" eaLnBrk="0" hangingPunct="0">
              <a:lnSpc>
                <a:spcPct val="150000"/>
              </a:lnSpc>
            </a:pPr>
            <a:r>
              <a:rPr lang="en-US" altLang="zh-CN" sz="2400" b="1" dirty="0"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       </a:t>
            </a:r>
            <a:r>
              <a:rPr lang="zh-CN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既然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，</a:t>
            </a:r>
            <a:r>
              <a:rPr lang="zh-CN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我们有这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么多</a:t>
            </a:r>
            <a:r>
              <a:rPr lang="zh-CN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事情要做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，</a:t>
            </a:r>
            <a:r>
              <a:rPr lang="zh-CN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我们就要做一个计划，按照计划一步一步去完成，那会更好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的</a:t>
            </a:r>
            <a:r>
              <a:rPr lang="zh-CN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！</a:t>
            </a:r>
            <a:endParaRPr lang="zh-CN" altLang="zh-CN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9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内容占位符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8625" y="2279650"/>
            <a:ext cx="6254750" cy="789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20483" name="文本框 2"/>
          <p:cNvSpPr>
            <a:spLocks noChangeArrowheads="1"/>
          </p:cNvSpPr>
          <p:nvPr/>
        </p:nvSpPr>
        <p:spPr bwMode="auto">
          <a:xfrm>
            <a:off x="2986088" y="1125541"/>
            <a:ext cx="62658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    让我们合理安排周末时间，度过一个开心愉快的周末吧！</a:t>
            </a:r>
          </a:p>
        </p:txBody>
      </p:sp>
    </p:spTree>
  </p:cSld>
  <p:clrMapOvr>
    <a:masterClrMapping/>
  </p:clrMapOvr>
  <p:transition spd="med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111" id="{BB3E4095-B1BA-4E30-9249-6875C727E5F2}" vid="{49DBFB6C-F44C-4AD1-AD9A-FB7494534BEF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256</Words>
  <Application>Microsoft Office PowerPoint</Application>
  <PresentationFormat>宽屏</PresentationFormat>
  <Paragraphs>38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Meiryo</vt:lpstr>
      <vt:lpstr>黑体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周末了，大家放假都做了什么呢？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cp:lastPrinted>2021-11-26T14:24:17Z</cp:lastPrinted>
  <dcterms:created xsi:type="dcterms:W3CDTF">2021-11-26T14:24:17Z</dcterms:created>
  <dcterms:modified xsi:type="dcterms:W3CDTF">2022-03-15T10:38:26Z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