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  <p:sldMasterId id="2147483666" r:id="rId3"/>
    <p:sldMasterId id="2147483668" r:id="rId4"/>
    <p:sldMasterId id="2147483669" r:id="rId5"/>
    <p:sldMasterId id="2147483671" r:id="rId6"/>
    <p:sldMasterId id="2147483749" r:id="rId7"/>
  </p:sldMasterIdLst>
  <p:notesMasterIdLst>
    <p:notesMasterId r:id="rId17"/>
  </p:notesMasterIdLst>
  <p:sldIdLst>
    <p:sldId id="411" r:id="rId8"/>
    <p:sldId id="409" r:id="rId9"/>
    <p:sldId id="432" r:id="rId10"/>
    <p:sldId id="412" r:id="rId11"/>
    <p:sldId id="434" r:id="rId12"/>
    <p:sldId id="436" r:id="rId13"/>
    <p:sldId id="437" r:id="rId14"/>
    <p:sldId id="438" r:id="rId15"/>
    <p:sldId id="439" r:id="rId16"/>
  </p:sldIdLst>
  <p:sldSz cx="9144000" cy="5143500" type="screen16x9"/>
  <p:notesSz cx="6858000" cy="9144000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3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42B97B"/>
    <a:srgbClr val="8BD6C9"/>
    <a:srgbClr val="FF8D2F"/>
    <a:srgbClr val="FF7200"/>
    <a:srgbClr val="F67A7A"/>
    <a:srgbClr val="00FFFF"/>
    <a:srgbClr val="700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1" autoAdjust="0"/>
    <p:restoredTop sz="94660"/>
  </p:normalViewPr>
  <p:slideViewPr>
    <p:cSldViewPr>
      <p:cViewPr varScale="1">
        <p:scale>
          <a:sx n="141" d="100"/>
          <a:sy n="141" d="100"/>
        </p:scale>
        <p:origin x="882" y="114"/>
      </p:cViewPr>
      <p:guideLst>
        <p:guide orient="horz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머리글 개체 틀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buFont typeface="Arial" panose="020B0604020202020204" pitchFamily="34" charset="0"/>
              <a:buNone/>
              <a:defRPr sz="1200">
                <a:latin typeface="Malgun Gothic" pitchFamily="34" charset="-127"/>
                <a:ea typeface="Malgun Gothic" pitchFamily="34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219" name="날짜 개체 틀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buFont typeface="Arial" panose="020B0604020202020204" pitchFamily="34" charset="0"/>
              <a:buNone/>
              <a:defRPr sz="1200">
                <a:latin typeface="Malgun Gothic" pitchFamily="34" charset="-127"/>
                <a:ea typeface="Malgun Gothic" pitchFamily="34" charset="-127"/>
              </a:defRPr>
            </a:lvl1pPr>
          </a:lstStyle>
          <a:p>
            <a:pPr>
              <a:defRPr/>
            </a:pPr>
            <a:fld id="{F7C2BE44-681F-475B-934C-0EC19921B5C2}" type="datetimeFigureOut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7172" name="슬라이드 이미지 개체 틀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9221" name="슬라이드 노트 개체 틀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12700" cmpd="sng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222" name="바닥글 개체 틀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buFont typeface="Arial" panose="020B0604020202020204" pitchFamily="34" charset="0"/>
              <a:buNone/>
              <a:defRPr sz="1200">
                <a:latin typeface="Malgun Gothic" pitchFamily="34" charset="-127"/>
                <a:ea typeface="Malgun Gothic" pitchFamily="34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223" name="슬라이드 번호 개체 틀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buFont typeface="Arial" pitchFamily="34" charset="0"/>
              <a:buNone/>
              <a:defRPr sz="1200">
                <a:latin typeface="Malgun Gothic" pitchFamily="34" charset="-127"/>
                <a:ea typeface="Malgun Gothic" pitchFamily="34" charset="-127"/>
              </a:defRPr>
            </a:lvl1pPr>
          </a:lstStyle>
          <a:p>
            <a:fld id="{C194F9CE-A5B3-4C1A-896F-6FE419717D91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30988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Malgun Gothic" pitchFamily="34" charset="-127"/>
        <a:ea typeface="Malgun Gothic" pitchFamily="34" charset="-127"/>
        <a:cs typeface="+mn-cs"/>
      </a:defRPr>
    </a:lvl1pPr>
    <a:lvl2pPr marL="342900" algn="l" rtl="0" eaLnBrk="0" fontAlgn="base" latinLnBrk="1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Malgun Gothic" pitchFamily="34" charset="-127"/>
        <a:ea typeface="Malgun Gothic" pitchFamily="34" charset="-127"/>
        <a:cs typeface="+mn-cs"/>
      </a:defRPr>
    </a:lvl2pPr>
    <a:lvl3pPr marL="685800" algn="l" rtl="0" eaLnBrk="0" fontAlgn="base" latinLnBrk="1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Malgun Gothic" pitchFamily="34" charset="-127"/>
        <a:ea typeface="Malgun Gothic" pitchFamily="34" charset="-127"/>
        <a:cs typeface="+mn-cs"/>
      </a:defRPr>
    </a:lvl3pPr>
    <a:lvl4pPr marL="1028700" algn="l" rtl="0" eaLnBrk="0" fontAlgn="base" latinLnBrk="1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Malgun Gothic" pitchFamily="34" charset="-127"/>
        <a:ea typeface="Malgun Gothic" pitchFamily="34" charset="-127"/>
        <a:cs typeface="+mn-cs"/>
      </a:defRPr>
    </a:lvl4pPr>
    <a:lvl5pPr marL="1371600" algn="l" rtl="0" eaLnBrk="0" fontAlgn="base" latinLnBrk="1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Malgun Gothic" pitchFamily="34" charset="-127"/>
        <a:ea typeface="Malgun Gothic" pitchFamily="34" charset="-127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fld id="{9C5BF13C-7227-44FF-AC85-748AEE7B8942}" type="slidenum">
              <a:rPr lang="ko-KR" altLang="en-US">
                <a:latin typeface="Malgun Gothic" pitchFamily="34" charset="-127"/>
                <a:ea typeface="Malgun Gothic" pitchFamily="34" charset="-127"/>
              </a:rPr>
              <a:pPr/>
              <a:t>1</a:t>
            </a:fld>
            <a:endParaRPr lang="en-US" altLang="ko-KR">
              <a:latin typeface="Malgun Gothic" pitchFamily="34" charset="-127"/>
              <a:ea typeface="Malgun Gothic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0663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fld id="{14EA0C55-7C2F-421E-8ABC-8AEB4E7E4BCE}" type="slidenum">
              <a:rPr lang="ko-KR" altLang="en-US">
                <a:latin typeface="Malgun Gothic" pitchFamily="34" charset="-127"/>
                <a:ea typeface="Malgun Gothic" pitchFamily="34" charset="-127"/>
              </a:rPr>
              <a:pPr/>
              <a:t>2</a:t>
            </a:fld>
            <a:endParaRPr lang="en-US" altLang="ko-KR">
              <a:latin typeface="Malgun Gothic" pitchFamily="34" charset="-127"/>
              <a:ea typeface="Malgun Gothic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58171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fld id="{1875BC34-AFF8-47D4-9449-532741E9031B}" type="slidenum">
              <a:rPr lang="zh-CN" altLang="en-US">
                <a:latin typeface="Malgun Gothic" pitchFamily="34" charset="-127"/>
                <a:ea typeface="Malgun Gothic" pitchFamily="34" charset="-127"/>
              </a:rPr>
              <a:pPr/>
              <a:t>4</a:t>
            </a:fld>
            <a:endParaRPr lang="en-US" altLang="zh-CN">
              <a:latin typeface="Malgun Gothic" pitchFamily="34" charset="-127"/>
              <a:ea typeface="Malgun Gothic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21334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1624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4847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날짜 개체 틀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1E1C1-1FE6-4BE7-9FA8-A39A71C32AE9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FCDAEE-A7E9-41DB-8F89-9413991EA1F2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69750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날짜 개체 틀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4D3FFD-879E-423F-8D8D-1CDAA88E01DA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E5069E-FAC1-4488-A55B-87AB62749FFD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89182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132802" y="205980"/>
            <a:ext cx="553998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날짜 개체 틀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C2E7C-6D44-4537-A051-97C6B19F101D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116CB4-D642-4D93-9CC0-33414F67F5C4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520428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423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417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lIns="68580" tIns="34290" rIns="68580" bIns="34290"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24231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390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759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78074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18541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04454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날짜 개체 틀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D9799-7181-4028-8C14-BD71AA8E9D1A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37CCE7-D481-4642-B5C1-66603CDD4209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439249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568691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3292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0002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4847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9530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505363"/>
            <a:ext cx="8229600" cy="3394472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5789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530915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91956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30925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84748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349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1997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9518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530915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날짜 개체 틀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EC3F6-51C2-4AE1-A5C2-780EF1E9804D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20C1BC-F69E-46FA-9424-AA9171F6E4A4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932005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776242"/>
            <a:ext cx="3008313" cy="300083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910469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725421"/>
            <a:ext cx="5486400" cy="300083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679770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05363"/>
            <a:ext cx="8229600" cy="3394472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1039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132802" y="205980"/>
            <a:ext cx="553998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808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4847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7450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4252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530915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851839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07594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84748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5354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670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날짜 개체 틀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3D61F-5B90-40E3-9CDC-B00F3519E5C7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1F96ED-CA5A-4B35-9C42-579D6C5C8BE3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382437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0404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776242"/>
            <a:ext cx="3008313" cy="300083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7107308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725421"/>
            <a:ext cx="5486400" cy="300083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066832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6253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132802" y="205980"/>
            <a:ext cx="553998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3332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4847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날짜 개체 틀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E67B1-8B76-422F-8EA7-A9B0EB224EC1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5" name="바닥글 개체 틀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E24E82-E0AE-4510-848E-9EB6FE1940A3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9697939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날짜 개체 틀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EB19B-0ECE-4322-8B79-5FA8AB69869F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5" name="바닥글 개체 틀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0F8003-D6A8-408E-9821-B9B7969A41F7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5329692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530915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날짜 개체 틀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2754F-D1AE-4D62-B4DD-B03B57381FC7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5" name="바닥글 개체 틀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C7CA34-BF3E-4BFE-B0AB-04D104774BA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8185980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날짜 개체 틀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4E94C-7A18-4532-B3E3-5F48F1B5AE81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6" name="바닥글 개체 틀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0F3504-0E41-44BA-A780-C47F15BEEF39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425922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84748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날짜 개체 틀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C453F-F40C-4AEE-954D-5A724E172FFD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8" name="바닥글 개체 틀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7CA9C4-BE98-447D-A965-7B00A48323F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82301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84748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날짜 개체 틀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96F7C-5078-4169-B5D0-5F76343F3071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C05426-8480-4D61-BFF0-9B746A1F65FC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591550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날짜 개체 틀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78F04-2192-4E8E-BA36-C87E2C8F78ED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B9C264-97E2-45A8-951F-EFC8E94C23A0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6679782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89CE3-0062-48B5-8B72-AF0E62AC1544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3" name="바닥글 개체 틀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075916-E1EA-456E-BF86-210688AB024B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902766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776242"/>
            <a:ext cx="3008313" cy="300083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날짜 개체 틀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FC69F-8A09-4BCD-80C5-7FB8055B1218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6" name="바닥글 개체 틀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A8B5EC-2A09-47B9-A81E-D6D2F54A0A74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573214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725421"/>
            <a:ext cx="5486400" cy="300083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날짜 개체 틀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46A68-B163-46B2-9EFF-9FECBB80D14F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6" name="바닥글 개체 틀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E6D2EE-2620-43A1-8068-EA3040A91FAF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828568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날짜 개체 틀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2CC43-7E57-42BE-9271-442F1A60E52F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5" name="바닥글 개체 틀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553A76-8A8F-4DD5-A0E7-4BAE1A2EFAB0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2582455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132802" y="205980"/>
            <a:ext cx="553998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날짜 개체 틀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0BC91-0CBA-4C2D-BF9E-DEC0D7C57D60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5" name="바닥글 개체 틀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CC7137-3B17-420D-980E-08E578658284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319456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날짜 개체 틀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1C52F-EEE2-4587-B5F5-5494A606198A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5" name="바닥글 개체 틀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6EB2A7-96B7-4895-9868-2BB3DC9D4669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6554641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날짜 개체 틀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8DD81-5F12-4CB2-AD24-1D6452519F4C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5" name="바닥글 개체 틀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762C34-4C8E-4706-9E9D-DBD41DA5E0EB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9697024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lIns="68580" tIns="34290" rIns="68580" bIns="34290"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날짜 개체 틀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AC2133-8E69-4B7B-B8BD-305E77ABFE6B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5" name="바닥글 개체 틀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6CD1A5-E8D6-4CFC-9E7C-1603B1EDB1CE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737601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날짜 개체 틀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7E4490-774A-4B71-BBA2-D9D22490F87E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6" name="바닥글 개체 틀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E03DFD-208C-4E0D-8474-FA9E0FAA39E9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96702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날짜 개체 틀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04196-738A-4991-BD5E-1B12192CB54B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9995F5-70D0-41C9-B644-B8176668E758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2590818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lIns="68580" tIns="34290" rIns="68580" bIns="3429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날짜 개체 틀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CDBB0-3297-44F8-9D72-1FA2F770AC4A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8" name="바닥글 개체 틀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6A7E56-8565-43A9-B755-22E4B16F923F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4924048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날짜 개체 틀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1E6D4-5277-4522-AA44-AD7A8E1AD3FC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4" name="바닥글 개체 틀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AF6A40-7F87-48F1-8441-3810D0A87D7D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0914559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A67ED-1F9B-41F1-ABC9-D00A5AEA24D1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83E01C-DD07-43EA-9D95-168B88B74EAB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676317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날짜 개체 틀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A81FA-94E5-4694-A8D7-299C75B249E3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6" name="바닥글 개체 틀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99CE81-A96B-47A3-99E1-D696AD7F81DA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3547652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날짜 개체 틀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9848D-C5AC-45AE-8D01-75F608B1E14D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6" name="바닥글 개체 틀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462515-4A7A-4476-9834-90F098C491EF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7516233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날짜 개체 틀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397C8-EC4A-47DF-A34E-F2B3F9FC6B37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5" name="바닥글 개체 틀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ECBDED-A981-41F1-B33D-7A09B98C0101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3550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 lIns="68580" tIns="34290" rIns="68580" bIns="3429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날짜 개체 틀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09FC1-7CD1-4DF2-B550-103E901DF4B6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5" name="바닥글 개체 틀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342D2F-6C7B-4853-9FB2-1F6F474E7ED1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5028750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32451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71635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29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361B5-90DD-4DB9-9314-18060C70678A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D1C620-C6D3-4F88-806D-A13F19D6502D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8788469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12530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70491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35830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22472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80707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12146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1670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755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776242"/>
            <a:ext cx="3008313" cy="300083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날짜 개체 틀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59A75-FD2C-45AE-8DBB-F6A5F96F443F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ED82BF-BE7A-4AA7-9C8D-D1EBDFFCEA5D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8208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725421"/>
            <a:ext cx="5486400" cy="300083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날짜 개체 틀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3ADCA-E467-4C22-8106-A98160F990CB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727DE1-093F-48A0-9AB4-47CA456F863F}" type="slidenum">
              <a:rPr lang="ko-KR" altLang="en-US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93481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18" Type="http://schemas.openxmlformats.org/officeDocument/2006/relationships/image" Target="../media/image7.png"/><Relationship Id="rId3" Type="http://schemas.openxmlformats.org/officeDocument/2006/relationships/slideLayout" Target="../slideLayouts/slideLayout25.xml"/><Relationship Id="rId21" Type="http://schemas.openxmlformats.org/officeDocument/2006/relationships/image" Target="../media/image10.png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6.png"/><Relationship Id="rId25" Type="http://schemas.openxmlformats.org/officeDocument/2006/relationships/image" Target="../media/image14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5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image" Target="../media/image13.png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png"/><Relationship Id="rId23" Type="http://schemas.openxmlformats.org/officeDocument/2006/relationships/image" Target="../media/image12.png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8.png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Relationship Id="rId22" Type="http://schemas.openxmlformats.org/officeDocument/2006/relationships/image" Target="../media/image1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7" Type="http://schemas.openxmlformats.org/officeDocument/2006/relationships/image" Target="../media/image19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17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6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텍스트 개체 틀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7" name="날짜 개체 틀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latinLnBrk="1" hangingPunct="1">
              <a:buFont typeface="Arial" panose="020B0604020202020204" pitchFamily="34" charset="0"/>
              <a:buNone/>
              <a:defRPr sz="900">
                <a:solidFill>
                  <a:srgbClr val="898989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908D74B-71B2-4480-9594-7CD04BE30D40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1028" name="바닥글 개체 틀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latinLnBrk="1" hangingPunct="1">
              <a:buFont typeface="Arial" panose="020B0604020202020204" pitchFamily="34" charset="0"/>
              <a:buNone/>
              <a:defRPr sz="900">
                <a:solidFill>
                  <a:srgbClr val="898989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1029" name="슬라이드 번호 개체 틀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buFont typeface="Arial" pitchFamily="34" charset="0"/>
              <a:buNone/>
              <a:defRPr sz="900">
                <a:solidFill>
                  <a:srgbClr val="898989"/>
                </a:solidFill>
                <a:latin typeface="Malgun Gothic" pitchFamily="34" charset="-127"/>
                <a:ea typeface="Malgun Gothic" pitchFamily="34" charset="-127"/>
              </a:defRPr>
            </a:lvl1pPr>
          </a:lstStyle>
          <a:p>
            <a:fld id="{44B56D46-552C-44F3-B03E-D7A532CA0A0E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1030" name="제목 개체 틀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5pPr>
      <a:lvl6pPr marL="342900" algn="l" rtl="0" fontAlgn="base" latinLnBrk="1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6pPr>
      <a:lvl7pPr marL="685800" algn="l" rtl="0" fontAlgn="base" latinLnBrk="1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7pPr>
      <a:lvl8pPr marL="1028700" algn="l" rtl="0" fontAlgn="base" latinLnBrk="1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8pPr>
      <a:lvl9pPr marL="1371600" algn="l" rtl="0" fontAlgn="base" latinLnBrk="1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9pPr>
    </p:titleStyle>
    <p:bodyStyle>
      <a:lvl1pPr marL="257175" indent="-257175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2" r:id="rId2"/>
    <p:sldLayoutId id="2147483691" r:id="rId3"/>
    <p:sldLayoutId id="2147483690" r:id="rId4"/>
    <p:sldLayoutId id="2147483689" r:id="rId5"/>
    <p:sldLayoutId id="2147483688" r:id="rId6"/>
    <p:sldLayoutId id="2147483687" r:id="rId7"/>
    <p:sldLayoutId id="2147483686" r:id="rId8"/>
    <p:sldLayoutId id="2147483685" r:id="rId9"/>
    <p:sldLayoutId id="2147483684" r:id="rId10"/>
    <p:sldLayoutId id="2147483683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itchFamily="34" charset="-127"/>
          <a:ea typeface="Malgun Gothic" pitchFamily="34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itchFamily="34" charset="-127"/>
          <a:ea typeface="Malgun Gothic" pitchFamily="34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itchFamily="34" charset="-127"/>
          <a:ea typeface="Malgun Gothic" pitchFamily="34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itchFamily="34" charset="-127"/>
          <a:ea typeface="Malgun Gothic" pitchFamily="34" charset="-127"/>
        </a:defRPr>
      </a:lvl5pPr>
      <a:lvl6pPr marL="3429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itchFamily="34" charset="-127"/>
          <a:ea typeface="Malgun Gothic" pitchFamily="34" charset="-127"/>
        </a:defRPr>
      </a:lvl6pPr>
      <a:lvl7pPr marL="6858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itchFamily="34" charset="-127"/>
          <a:ea typeface="Malgun Gothic" pitchFamily="34" charset="-127"/>
        </a:defRPr>
      </a:lvl7pPr>
      <a:lvl8pPr marL="10287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itchFamily="34" charset="-127"/>
          <a:ea typeface="Malgun Gothic" pitchFamily="34" charset="-127"/>
        </a:defRPr>
      </a:lvl8pPr>
      <a:lvl9pPr marL="13716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itchFamily="34" charset="-127"/>
          <a:ea typeface="Malgun Gothic" pitchFamily="34" charset="-127"/>
        </a:defRPr>
      </a:lvl9pPr>
    </p:titleStyle>
    <p:bodyStyle>
      <a:lvl1pPr marL="257175" indent="-257175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그림 6" descr="배경바닥.png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30266"/>
            <a:ext cx="9144000" cy="1113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그림 7" descr="집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06416"/>
            <a:ext cx="9144000" cy="1187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그림 8" descr="새싹.png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83844"/>
            <a:ext cx="9144000" cy="105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그림 9" descr="작은나무가지.png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7" y="3057525"/>
            <a:ext cx="2015729" cy="1835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그림 10" descr="하트1.png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354" y="3598069"/>
            <a:ext cx="2088356" cy="864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그림 11" descr="하트2.png"/>
          <p:cNvPicPr>
            <a:picLocks noChangeAspect="1" noChangeArrowheads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895600"/>
            <a:ext cx="1008459" cy="1296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그림 12" descr="하트3.png"/>
          <p:cNvPicPr>
            <a:picLocks noChangeAspect="1" noChangeArrowheads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19450"/>
            <a:ext cx="2700338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그림 13" descr="하트4.png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7" y="2895601"/>
            <a:ext cx="1081088" cy="1079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그림 14" descr="큰나무가지.png"/>
          <p:cNvPicPr>
            <a:picLocks noChangeAspect="1" noChangeArrowheads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329" y="1815704"/>
            <a:ext cx="3456384" cy="2970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그림 15" descr="큰하트1.png"/>
          <p:cNvPicPr>
            <a:picLocks noChangeAspect="1" noChangeArrowheads="1"/>
          </p:cNvPicPr>
          <p:nvPr userDrawn="1"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460" y="2680097"/>
            <a:ext cx="356354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그림 16" descr="큰하트2.png"/>
          <p:cNvPicPr>
            <a:picLocks noChangeAspect="1" noChangeArrowheads="1"/>
          </p:cNvPicPr>
          <p:nvPr userDrawn="1"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166" y="1491853"/>
            <a:ext cx="1441847" cy="1889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그림 17" descr="큰하트3.png"/>
          <p:cNvPicPr>
            <a:picLocks noChangeAspect="1" noChangeArrowheads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7" y="1977628"/>
            <a:ext cx="4500563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그림 18" descr="큰하트4.png"/>
          <p:cNvPicPr>
            <a:picLocks noChangeAspect="1" noChangeArrowheads="1"/>
          </p:cNvPicPr>
          <p:nvPr userDrawn="1"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204" y="1600201"/>
            <a:ext cx="1657350" cy="140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3" name="제목 개체 틀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3" r:id="rId2"/>
    <p:sldLayoutId id="2147483702" r:id="rId3"/>
    <p:sldLayoutId id="2147483701" r:id="rId4"/>
    <p:sldLayoutId id="2147483700" r:id="rId5"/>
    <p:sldLayoutId id="2147483699" r:id="rId6"/>
    <p:sldLayoutId id="2147483698" r:id="rId7"/>
    <p:sldLayoutId id="2147483697" r:id="rId8"/>
    <p:sldLayoutId id="2147483696" r:id="rId9"/>
    <p:sldLayoutId id="2147483695" r:id="rId10"/>
    <p:sldLayoutId id="214748369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5pPr>
      <a:lvl6pPr marL="342900" algn="l" rtl="0" fontAlgn="base" latinLnBrk="1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6pPr>
      <a:lvl7pPr marL="685800" algn="l" rtl="0" fontAlgn="base" latinLnBrk="1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7pPr>
      <a:lvl8pPr marL="1028700" algn="l" rtl="0" fontAlgn="base" latinLnBrk="1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8pPr>
      <a:lvl9pPr marL="1371600" algn="l" rtl="0" fontAlgn="base" latinLnBrk="1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9pPr>
    </p:titleStyle>
    <p:bodyStyle>
      <a:lvl1pPr marL="257175" indent="-257175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 noChangeAspect="1"/>
          </p:cNvGrpSpPr>
          <p:nvPr userDrawn="1"/>
        </p:nvGrpSpPr>
        <p:grpSpPr bwMode="auto">
          <a:xfrm>
            <a:off x="0" y="4083844"/>
            <a:ext cx="9144000" cy="1059656"/>
            <a:chOff x="0" y="0"/>
            <a:chExt cx="9144000" cy="1412776"/>
          </a:xfrm>
        </p:grpSpPr>
        <p:pic>
          <p:nvPicPr>
            <p:cNvPr id="4105" name="그림 7" descr="컨텐츠배경.png"/>
            <p:cNvPicPr>
              <a:picLocks noChangeAspect="1" noChangeArrowheads="1"/>
            </p:cNvPicPr>
            <p:nvPr userDrawn="1"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4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그림 8" descr="컨텐츠새싹.png"/>
            <p:cNvPicPr>
              <a:picLocks noChangeAspect="1" noChangeArrowheads="1"/>
            </p:cNvPicPr>
            <p:nvPr userDrawn="1"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008"/>
              <a:ext cx="8028384" cy="13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099" name="그림 9" descr="분홍.png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571750"/>
            <a:ext cx="2195513" cy="1945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그림 10" descr="컨텐츠나무.png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460" y="2106216"/>
            <a:ext cx="3276600" cy="2518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그림 11" descr="작은하트.png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4535" y="1329928"/>
            <a:ext cx="863203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그림 12" descr="작은하트하트.png"/>
          <p:cNvPicPr>
            <a:picLocks noChangeAspect="1" noChangeArrowheads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2338" y="1168004"/>
            <a:ext cx="50363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텍스트 개체 틀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104" name="제목 개체 틀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5" r:id="rId2"/>
    <p:sldLayoutId id="2147483724" r:id="rId3"/>
    <p:sldLayoutId id="2147483723" r:id="rId4"/>
    <p:sldLayoutId id="2147483722" r:id="rId5"/>
    <p:sldLayoutId id="2147483721" r:id="rId6"/>
    <p:sldLayoutId id="2147483720" r:id="rId7"/>
    <p:sldLayoutId id="2147483719" r:id="rId8"/>
    <p:sldLayoutId id="2147483718" r:id="rId9"/>
    <p:sldLayoutId id="2147483717" r:id="rId10"/>
    <p:sldLayoutId id="2147483716" r:id="rId11"/>
  </p:sldLayoutIdLst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5pPr>
      <a:lvl6pPr marL="342900" algn="l" rtl="0" fontAlgn="base" latinLnBrk="1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6pPr>
      <a:lvl7pPr marL="685800" algn="l" rtl="0" fontAlgn="base" latinLnBrk="1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7pPr>
      <a:lvl8pPr marL="1028700" algn="l" rtl="0" fontAlgn="base" latinLnBrk="1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8pPr>
      <a:lvl9pPr marL="1371600" algn="l" rtl="0" fontAlgn="base" latinLnBrk="1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9pPr>
    </p:titleStyle>
    <p:bodyStyle>
      <a:lvl1pPr marL="257175" indent="-257175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그림 6" descr="속지배경.png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1685"/>
            <a:ext cx="9144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그림 7" descr="속지나무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1691" y="0"/>
            <a:ext cx="1332309" cy="95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텍스트 개체 틀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5125" name="제목 개체 틀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6150" name="날짜 개체 틀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eaLnBrk="1" latinLnBrk="1" hangingPunct="1">
              <a:buFont typeface="Arial" panose="020B0604020202020204" pitchFamily="34" charset="0"/>
              <a:buNone/>
              <a:defRPr sz="900">
                <a:solidFill>
                  <a:srgbClr val="898989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B1B36F9-F3C6-40F2-97BD-FCD6A9190465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6151" name="바닥글 개체 틀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eaLnBrk="1" latinLnBrk="1" hangingPunct="1">
              <a:buFont typeface="Arial" panose="020B0604020202020204" pitchFamily="34" charset="0"/>
              <a:buNone/>
              <a:defRPr sz="900">
                <a:solidFill>
                  <a:srgbClr val="898989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152" name="슬라이드 번호 개체 틀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4175" y="4811316"/>
            <a:ext cx="2133600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buFont typeface="Arial" pitchFamily="34" charset="0"/>
              <a:buNone/>
              <a:defRPr sz="900">
                <a:solidFill>
                  <a:schemeClr val="bg1"/>
                </a:solidFill>
                <a:latin typeface="Malgun Gothic" pitchFamily="34" charset="-127"/>
                <a:ea typeface="Malgun Gothic" pitchFamily="34" charset="-127"/>
              </a:defRPr>
            </a:lvl1pPr>
          </a:lstStyle>
          <a:p>
            <a:fld id="{8D883B56-704E-4FCD-90E2-EE91C88F173F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  <p:sldLayoutId id="2147483734" r:id="rId4"/>
    <p:sldLayoutId id="2147483733" r:id="rId5"/>
    <p:sldLayoutId id="2147483732" r:id="rId6"/>
    <p:sldLayoutId id="2147483731" r:id="rId7"/>
    <p:sldLayoutId id="2147483730" r:id="rId8"/>
    <p:sldLayoutId id="2147483729" r:id="rId9"/>
    <p:sldLayoutId id="2147483728" r:id="rId10"/>
    <p:sldLayoutId id="2147483727" r:id="rId11"/>
  </p:sldLayoutIdLst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5pPr>
      <a:lvl6pPr marL="342900" algn="l" rtl="0" fontAlgn="base" latinLnBrk="1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6pPr>
      <a:lvl7pPr marL="685800" algn="l" rtl="0" fontAlgn="base" latinLnBrk="1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7pPr>
      <a:lvl8pPr marL="1028700" algn="l" rtl="0" fontAlgn="base" latinLnBrk="1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8pPr>
      <a:lvl9pPr marL="1371600" algn="l" rtl="0" fontAlgn="base" latinLnBrk="1">
        <a:spcBef>
          <a:spcPct val="0"/>
        </a:spcBef>
        <a:spcAft>
          <a:spcPct val="0"/>
        </a:spcAft>
        <a:defRPr sz="2700">
          <a:solidFill>
            <a:srgbClr val="7F7F7F"/>
          </a:solidFill>
          <a:latin typeface="HY견고딕" pitchFamily="2" charset="-127"/>
          <a:ea typeface="HY견고딕" pitchFamily="2" charset="-127"/>
        </a:defRPr>
      </a:lvl9pPr>
    </p:titleStyle>
    <p:bodyStyle>
      <a:lvl1pPr marL="257175" indent="-257175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날짜 개체 틀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buFont typeface="Arial" panose="020B0604020202020204" pitchFamily="34" charset="0"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2D1AC48-586E-4080-AE9C-4AFC9714CE7B}" type="datetime1">
              <a:rPr lang="ko-KR" altLang="en-US"/>
              <a:pPr>
                <a:defRPr/>
              </a:pPr>
              <a:t>2022-03-15</a:t>
            </a:fld>
            <a:endParaRPr lang="ko-KR" altLang="en-US"/>
          </a:p>
        </p:txBody>
      </p:sp>
      <p:sp>
        <p:nvSpPr>
          <p:cNvPr id="8195" name="바닥글 개체 틀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buFont typeface="Arial" panose="020B0604020202020204" pitchFamily="34" charset="0"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196" name="슬라이드 번호 개체 틀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buFont typeface="Arial" pitchFamily="34" charset="0"/>
              <a:buNone/>
              <a:defRPr>
                <a:latin typeface="Malgun Gothic" pitchFamily="34" charset="-127"/>
                <a:ea typeface="Malgun Gothic" pitchFamily="34" charset="-127"/>
              </a:defRPr>
            </a:lvl1pPr>
          </a:lstStyle>
          <a:p>
            <a:fld id="{B2CE5431-9401-4454-A224-E4DCDB39097C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7" r:id="rId2"/>
    <p:sldLayoutId id="2147483746" r:id="rId3"/>
    <p:sldLayoutId id="2147483745" r:id="rId4"/>
    <p:sldLayoutId id="2147483744" r:id="rId5"/>
    <p:sldLayoutId id="2147483743" r:id="rId6"/>
    <p:sldLayoutId id="2147483742" r:id="rId7"/>
    <p:sldLayoutId id="2147483741" r:id="rId8"/>
    <p:sldLayoutId id="2147483740" r:id="rId9"/>
    <p:sldLayoutId id="2147483739" r:id="rId10"/>
    <p:sldLayoutId id="2147483738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itchFamily="34" charset="-127"/>
          <a:ea typeface="Malgun Gothic" pitchFamily="34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itchFamily="34" charset="-127"/>
          <a:ea typeface="Malgun Gothic" pitchFamily="34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itchFamily="34" charset="-127"/>
          <a:ea typeface="Malgun Gothic" pitchFamily="34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itchFamily="34" charset="-127"/>
          <a:ea typeface="Malgun Gothic" pitchFamily="34" charset="-127"/>
        </a:defRPr>
      </a:lvl5pPr>
      <a:lvl6pPr marL="3429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itchFamily="34" charset="-127"/>
          <a:ea typeface="Malgun Gothic" pitchFamily="34" charset="-127"/>
        </a:defRPr>
      </a:lvl6pPr>
      <a:lvl7pPr marL="6858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itchFamily="34" charset="-127"/>
          <a:ea typeface="Malgun Gothic" pitchFamily="34" charset="-127"/>
        </a:defRPr>
      </a:lvl7pPr>
      <a:lvl8pPr marL="10287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itchFamily="34" charset="-127"/>
          <a:ea typeface="Malgun Gothic" pitchFamily="34" charset="-127"/>
        </a:defRPr>
      </a:lvl8pPr>
      <a:lvl9pPr marL="1371600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Malgun Gothic" pitchFamily="34" charset="-127"/>
          <a:ea typeface="Malgun Gothic" pitchFamily="34" charset="-127"/>
        </a:defRPr>
      </a:lvl9pPr>
    </p:titleStyle>
    <p:bodyStyle>
      <a:lvl1pPr marL="257175" indent="-257175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 latinLnBrk="1">
        <a:spcBef>
          <a:spcPct val="20000"/>
        </a:spcBef>
        <a:spcAft>
          <a:spcPct val="0"/>
        </a:spcAft>
        <a:buFont typeface="Arial" pitchFamily="34" charset="0"/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2022/3/15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596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90649" y="1300599"/>
            <a:ext cx="4065005" cy="746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r>
              <a:rPr lang="en-US" altLang="zh-CN" sz="4400" b="1" dirty="0">
                <a:solidFill>
                  <a:srgbClr val="42B97B"/>
                </a:solidFill>
                <a:latin typeface="+mn-lt"/>
                <a:ea typeface="+mn-ea"/>
                <a:cs typeface="+mn-ea"/>
                <a:sym typeface="+mn-lt"/>
              </a:rPr>
              <a:t>16  </a:t>
            </a:r>
            <a:r>
              <a:rPr lang="zh-CN" altLang="en-US" sz="4400" b="1" dirty="0">
                <a:solidFill>
                  <a:srgbClr val="42B97B"/>
                </a:solidFill>
                <a:latin typeface="+mn-lt"/>
                <a:ea typeface="+mn-ea"/>
                <a:cs typeface="+mn-ea"/>
                <a:sym typeface="+mn-lt"/>
              </a:rPr>
              <a:t>大家一起来</a:t>
            </a:r>
          </a:p>
        </p:txBody>
      </p:sp>
      <p:cxnSp>
        <p:nvCxnSpPr>
          <p:cNvPr id="4" name="直接连接符 3"/>
          <p:cNvCxnSpPr>
            <a:cxnSpLocks noChangeShapeType="1"/>
          </p:cNvCxnSpPr>
          <p:nvPr/>
        </p:nvCxnSpPr>
        <p:spPr bwMode="auto">
          <a:xfrm>
            <a:off x="627867" y="2244737"/>
            <a:ext cx="4065005" cy="0"/>
          </a:xfrm>
          <a:prstGeom prst="line">
            <a:avLst/>
          </a:prstGeom>
          <a:noFill/>
          <a:ln w="9525" algn="ctr">
            <a:solidFill>
              <a:srgbClr val="92D050"/>
            </a:solidFill>
            <a:round/>
            <a:headEnd/>
            <a:tailEnd/>
          </a:ln>
        </p:spPr>
      </p:cxnSp>
      <p:sp>
        <p:nvSpPr>
          <p:cNvPr id="5" name="矩形 4"/>
          <p:cNvSpPr/>
          <p:nvPr/>
        </p:nvSpPr>
        <p:spPr>
          <a:xfrm>
            <a:off x="0" y="4515966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1494" y="1"/>
            <a:ext cx="4626908" cy="9719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5000" b="1" dirty="0">
                <a:solidFill>
                  <a:srgbClr val="92D050"/>
                </a:solidFill>
                <a:latin typeface="+mn-lt"/>
                <a:ea typeface="+mn-ea"/>
                <a:cs typeface="+mn-ea"/>
                <a:sym typeface="+mn-lt"/>
              </a:rPr>
              <a:t>活动一：贴鼻子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763316" y="1113235"/>
            <a:ext cx="5509022" cy="2313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 b="1" dirty="0">
                <a:solidFill>
                  <a:srgbClr val="700EF2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100" b="1" dirty="0">
                <a:solidFill>
                  <a:srgbClr val="700EF2"/>
                </a:solidFill>
                <a:latin typeface="+mn-lt"/>
                <a:ea typeface="+mn-ea"/>
                <a:cs typeface="+mn-ea"/>
                <a:sym typeface="+mn-lt"/>
              </a:rPr>
              <a:t>、用红领巾蒙住双眼。</a:t>
            </a:r>
          </a:p>
          <a:p>
            <a:pPr>
              <a:spcBef>
                <a:spcPct val="50000"/>
              </a:spcBef>
            </a:pPr>
            <a:r>
              <a:rPr lang="en-US" altLang="zh-CN" sz="2100" b="1" dirty="0">
                <a:solidFill>
                  <a:srgbClr val="700EF2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100" b="1" dirty="0">
                <a:solidFill>
                  <a:srgbClr val="700EF2"/>
                </a:solidFill>
                <a:latin typeface="+mn-lt"/>
                <a:ea typeface="+mn-ea"/>
                <a:cs typeface="+mn-ea"/>
                <a:sym typeface="+mn-lt"/>
              </a:rPr>
              <a:t>、离黑板三米的地方原地转三圈，朝前走。</a:t>
            </a:r>
          </a:p>
          <a:p>
            <a:pPr>
              <a:spcBef>
                <a:spcPct val="50000"/>
              </a:spcBef>
            </a:pPr>
            <a:r>
              <a:rPr lang="en-US" altLang="zh-CN" sz="2100" b="1" dirty="0">
                <a:solidFill>
                  <a:srgbClr val="700EF2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100" b="1" dirty="0">
                <a:solidFill>
                  <a:srgbClr val="700EF2"/>
                </a:solidFill>
                <a:latin typeface="+mn-lt"/>
                <a:ea typeface="+mn-ea"/>
                <a:cs typeface="+mn-ea"/>
                <a:sym typeface="+mn-lt"/>
              </a:rPr>
              <a:t>、把鼻子帖在图上正确的地方。</a:t>
            </a:r>
          </a:p>
          <a:p>
            <a:pPr>
              <a:spcBef>
                <a:spcPct val="50000"/>
              </a:spcBef>
            </a:pPr>
            <a:r>
              <a:rPr lang="en-US" altLang="zh-CN" sz="2100" b="1" dirty="0">
                <a:solidFill>
                  <a:srgbClr val="700EF2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100" b="1" dirty="0">
                <a:solidFill>
                  <a:srgbClr val="700EF2"/>
                </a:solidFill>
                <a:latin typeface="+mn-lt"/>
                <a:ea typeface="+mn-ea"/>
                <a:cs typeface="+mn-ea"/>
                <a:sym typeface="+mn-lt"/>
              </a:rPr>
              <a:t>、其他同学要保持安静，不许发出声响，更</a:t>
            </a:r>
          </a:p>
          <a:p>
            <a:pPr>
              <a:spcBef>
                <a:spcPct val="50000"/>
              </a:spcBef>
            </a:pPr>
            <a:r>
              <a:rPr lang="zh-CN" altLang="en-US" sz="2100" b="1" dirty="0">
                <a:solidFill>
                  <a:srgbClr val="700EF2"/>
                </a:solidFill>
                <a:latin typeface="+mn-lt"/>
                <a:ea typeface="+mn-ea"/>
                <a:cs typeface="+mn-ea"/>
                <a:sym typeface="+mn-lt"/>
              </a:rPr>
              <a:t>   不能提醒。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940152" y="339502"/>
            <a:ext cx="15121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1229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5979"/>
            <a:ext cx="8229600" cy="700192"/>
          </a:xfrm>
        </p:spPr>
        <p:txBody>
          <a:bodyPr/>
          <a:lstStyle/>
          <a:p>
            <a:r>
              <a:rPr lang="zh-CN" altLang="en-US" sz="4100" b="1" dirty="0">
                <a:solidFill>
                  <a:srgbClr val="42B97B"/>
                </a:solidFill>
                <a:latin typeface="+mn-lt"/>
                <a:ea typeface="+mn-ea"/>
                <a:cs typeface="+mn-ea"/>
                <a:sym typeface="+mn-lt"/>
              </a:rPr>
              <a:t>活动二：踩报纸</a:t>
            </a:r>
          </a:p>
        </p:txBody>
      </p:sp>
      <p:pic>
        <p:nvPicPr>
          <p:cNvPr id="90120" name="Picture 8" descr="u=2818457369,862217951&amp;fm=214&amp;gp=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0282" y="1383507"/>
            <a:ext cx="4266010" cy="283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5"/>
          <p:cNvGrpSpPr>
            <a:grpSpLocks/>
          </p:cNvGrpSpPr>
          <p:nvPr/>
        </p:nvGrpSpPr>
        <p:grpSpPr bwMode="auto">
          <a:xfrm>
            <a:off x="1" y="141685"/>
            <a:ext cx="3059906" cy="647700"/>
            <a:chOff x="6168776" y="1221671"/>
            <a:chExt cx="4455682" cy="606624"/>
          </a:xfrm>
        </p:grpSpPr>
        <p:sp>
          <p:nvSpPr>
            <p:cNvPr id="5" name="圆角矩形 4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rgbClr val="3F7B33"/>
                </a:solidFill>
                <a:cs typeface="+mn-ea"/>
                <a:sym typeface="+mn-lt"/>
              </a:endParaRPr>
            </a:p>
          </p:txBody>
        </p:sp>
        <p:sp>
          <p:nvSpPr>
            <p:cNvPr id="14352" name="文本框 13"/>
            <p:cNvSpPr txBox="1">
              <a:spLocks noChangeArrowheads="1"/>
            </p:cNvSpPr>
            <p:nvPr/>
          </p:nvSpPr>
          <p:spPr bwMode="auto">
            <a:xfrm>
              <a:off x="6834908" y="1232822"/>
              <a:ext cx="3474878" cy="475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ulim" pitchFamily="34" charset="-127"/>
                  <a:ea typeface="Gulim" pitchFamily="34" charset="-127"/>
                </a:defRPr>
              </a:lvl9pPr>
            </a:lstStyle>
            <a:p>
              <a:pPr eaLnBrk="1" hangingPunct="1"/>
              <a:r>
                <a:rPr lang="zh-CN" altLang="en-US" sz="2700" b="1" dirty="0">
                  <a:solidFill>
                    <a:srgbClr val="92D050"/>
                  </a:solidFill>
                  <a:latin typeface="+mn-lt"/>
                  <a:ea typeface="+mn-ea"/>
                  <a:cs typeface="+mn-ea"/>
                  <a:sym typeface="+mn-lt"/>
                </a:rPr>
                <a:t>生活中的活动</a:t>
              </a:r>
            </a:p>
          </p:txBody>
        </p:sp>
      </p:grp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888207" y="2650332"/>
            <a:ext cx="1178719" cy="4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ctr"/>
            <a:r>
              <a:rPr lang="zh-CN" altLang="en-US" sz="24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214688" y="2209800"/>
            <a:ext cx="2649141" cy="1972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输入文字输入文字</a:t>
            </a:r>
            <a:endParaRPr lang="en-US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输入文字输入文字</a:t>
            </a:r>
            <a:endParaRPr lang="en-US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输入文字输入文字</a:t>
            </a:r>
            <a:endParaRPr lang="en-US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输入文字输入文字</a:t>
            </a:r>
            <a:endParaRPr lang="en-US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输入文字输入文字</a:t>
            </a:r>
            <a:endParaRPr lang="en-US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en-US" altLang="zh-CN" sz="14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7986713" y="5815013"/>
            <a:ext cx="561692" cy="26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100">
                <a:latin typeface="+mn-lt"/>
                <a:ea typeface="+mn-ea"/>
                <a:cs typeface="+mn-ea"/>
                <a:sym typeface="+mn-lt"/>
              </a:rPr>
              <a:t>延迟符</a:t>
            </a:r>
          </a:p>
        </p:txBody>
      </p:sp>
      <p:pic>
        <p:nvPicPr>
          <p:cNvPr id="14355" name="Picture 19" descr="QQ图片2017050221045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223" y="1113235"/>
            <a:ext cx="4536281" cy="356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6" name="Picture 20" descr="QQ图片2017050221043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2544" y="1113235"/>
            <a:ext cx="3833813" cy="3564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mtClean="0">
              <a:cs typeface="+mn-ea"/>
              <a:sym typeface="+mn-lt"/>
            </a:endParaRPr>
          </a:p>
        </p:txBody>
      </p:sp>
      <p:pic>
        <p:nvPicPr>
          <p:cNvPr id="92164" name="Picture 4" descr="QQ图片2017050221044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465535"/>
            <a:ext cx="7290197" cy="410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4212" name="Picture 4" descr="QQ图片2017050221071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7505700" cy="5143500"/>
          </a:xfrm>
        </p:spPr>
      </p:pic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8131880" y="1059656"/>
            <a:ext cx="600164" cy="367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>
                <a:solidFill>
                  <a:srgbClr val="42B97B"/>
                </a:solidFill>
                <a:latin typeface="+mn-lt"/>
                <a:ea typeface="+mn-ea"/>
                <a:cs typeface="+mn-ea"/>
                <a:sym typeface="+mn-lt"/>
              </a:rPr>
              <a:t>为啥合作不下去？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419" y="303610"/>
            <a:ext cx="8229600" cy="754856"/>
          </a:xfrm>
        </p:spPr>
        <p:txBody>
          <a:bodyPr/>
          <a:lstStyle/>
          <a:p>
            <a:r>
              <a:rPr lang="zh-CN" altLang="en-US" sz="4500" b="1">
                <a:solidFill>
                  <a:srgbClr val="F67A7A"/>
                </a:solidFill>
                <a:latin typeface="+mn-lt"/>
                <a:ea typeface="+mn-ea"/>
                <a:cs typeface="+mn-ea"/>
                <a:sym typeface="+mn-lt"/>
              </a:rPr>
              <a:t>问题破除卡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5992" y="1749028"/>
            <a:ext cx="8489156" cy="233489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zh-CN" altLang="en-US" sz="4100" b="1" dirty="0">
                <a:solidFill>
                  <a:srgbClr val="42B97B"/>
                </a:solidFill>
                <a:cs typeface="+mn-ea"/>
                <a:sym typeface="+mn-lt"/>
              </a:rPr>
              <a:t>小朋友，来合作，有分工，巧配合。</a:t>
            </a:r>
          </a:p>
          <a:p>
            <a:pPr>
              <a:buFont typeface="Arial" pitchFamily="34" charset="0"/>
              <a:buNone/>
            </a:pPr>
            <a:endParaRPr lang="zh-CN" altLang="en-US" sz="4100" b="1" dirty="0">
              <a:solidFill>
                <a:srgbClr val="42B97B"/>
              </a:solidFill>
              <a:cs typeface="+mn-ea"/>
              <a:sym typeface="+mn-lt"/>
            </a:endParaRPr>
          </a:p>
          <a:p>
            <a:pPr>
              <a:buFont typeface="Arial" pitchFamily="34" charset="0"/>
              <a:buNone/>
            </a:pPr>
            <a:r>
              <a:rPr lang="zh-CN" altLang="en-US" sz="4100" b="1" dirty="0">
                <a:solidFill>
                  <a:srgbClr val="42B97B"/>
                </a:solidFill>
                <a:cs typeface="+mn-ea"/>
                <a:sym typeface="+mn-lt"/>
              </a:rPr>
              <a:t>遇问题，不埋怨，团结合作才快乐。</a:t>
            </a: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197644" y="1491853"/>
            <a:ext cx="8262938" cy="27003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5979"/>
            <a:ext cx="8229600" cy="617934"/>
          </a:xfrm>
        </p:spPr>
        <p:txBody>
          <a:bodyPr/>
          <a:lstStyle/>
          <a:p>
            <a:r>
              <a:rPr lang="zh-CN" altLang="en-US" sz="3600" b="1" dirty="0">
                <a:solidFill>
                  <a:srgbClr val="F67A7A"/>
                </a:solidFill>
                <a:latin typeface="+mn-lt"/>
                <a:ea typeface="+mn-ea"/>
                <a:cs typeface="+mn-ea"/>
                <a:sym typeface="+mn-lt"/>
              </a:rPr>
              <a:t>活动三：火中逃生行动</a:t>
            </a:r>
          </a:p>
        </p:txBody>
      </p:sp>
      <p:pic>
        <p:nvPicPr>
          <p:cNvPr id="96260" name="Picture 4" descr="QQ图片2017050421350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119" y="1059657"/>
            <a:ext cx="6265069" cy="372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343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 테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ir0in5qf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Office 테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디자인 사용자 지정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ir0in5qf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디자인 사용자 지정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테마">
  <a:themeElements>
    <a:clrScheme name="1_Office 테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ir0in5qf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1_Office 테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ffice 테마">
  <a:themeElements>
    <a:clrScheme name="3_Office 테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ir0in5qf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3_Office 테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테마">
  <a:themeElements>
    <a:clrScheme name="4_Office 테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ir0in5qf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4_Office 테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디자인 사용자 지정">
  <a:themeElements>
    <a:clrScheme name="1_디자인 사용자 지정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ir0in5qf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ko-K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1_디자인 사용자 지정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</TotalTime>
  <Pages>0</Pages>
  <Words>223</Words>
  <Characters>0</Characters>
  <Application>Microsoft Office PowerPoint</Application>
  <DocSecurity>0</DocSecurity>
  <PresentationFormat>全屏显示(16:9)</PresentationFormat>
  <Lines>0</Lines>
  <Paragraphs>37</Paragraphs>
  <Slides>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Gulim</vt:lpstr>
      <vt:lpstr>HY견고딕</vt:lpstr>
      <vt:lpstr>Malgun Gothic</vt:lpstr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디자인 사용자 지정</vt:lpstr>
      <vt:lpstr>1_Office 테마</vt:lpstr>
      <vt:lpstr>3_Office 테마</vt:lpstr>
      <vt:lpstr>4_Office 테마</vt:lpstr>
      <vt:lpstr>1_디자인 사용자 지정</vt:lpstr>
      <vt:lpstr>Office Theme</vt:lpstr>
      <vt:lpstr>PowerPoint 演示文稿</vt:lpstr>
      <vt:lpstr>PowerPoint 演示文稿</vt:lpstr>
      <vt:lpstr>活动二：踩报纸</vt:lpstr>
      <vt:lpstr>PowerPoint 演示文稿</vt:lpstr>
      <vt:lpstr>PowerPoint 演示文稿</vt:lpstr>
      <vt:lpstr>PowerPoint 演示文稿</vt:lpstr>
      <vt:lpstr>问题破除卡</vt:lpstr>
      <vt:lpstr>活动三：火中逃生行动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2010-06-15T09:00:58Z</dcterms:created>
  <dcterms:modified xsi:type="dcterms:W3CDTF">2022-03-15T01:10:47Z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2052-9.1.0.4180</vt:lpwstr>
  </property>
</Properties>
</file>