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4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5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6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7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8.xml" ContentType="application/vnd.openxmlformats-officedocument.presentationml.notesSlide+xml"/>
  <Override PartName="/ppt/theme/themeOverride4.xml" ContentType="application/vnd.openxmlformats-officedocument.themeOverr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5.xml" ContentType="application/vnd.openxmlformats-officedocument.themeOverr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6.xml" ContentType="application/vnd.openxmlformats-officedocument.themeOverr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7.xml" ContentType="application/vnd.openxmlformats-officedocument.themeOverr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8.xml" ContentType="application/vnd.openxmlformats-officedocument.themeOverr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9.xml" ContentType="application/vnd.openxmlformats-officedocument.themeOverr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14.xml" ContentType="application/vnd.openxmlformats-officedocument.presentationml.notesSlide+xml"/>
  <Override PartName="/ppt/theme/themeOverride10.xml" ContentType="application/vnd.openxmlformats-officedocument.themeOverr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11.xml" ContentType="application/vnd.openxmlformats-officedocument.themeOverr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2.xml" ContentType="application/vnd.openxmlformats-officedocument.themeOverr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17.xml" ContentType="application/vnd.openxmlformats-officedocument.presentationml.notesSlide+xml"/>
  <Override PartName="/ppt/theme/themeOverride13.xml" ContentType="application/vnd.openxmlformats-officedocument.themeOverr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18.xml" ContentType="application/vnd.openxmlformats-officedocument.presentationml.notesSlide+xml"/>
  <Override PartName="/ppt/theme/themeOverride14.xml" ContentType="application/vnd.openxmlformats-officedocument.themeOverr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19.xml" ContentType="application/vnd.openxmlformats-officedocument.presentationml.notesSlide+xml"/>
  <Override PartName="/ppt/theme/themeOverride15.xml" ContentType="application/vnd.openxmlformats-officedocument.themeOverrid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6.xml" ContentType="application/vnd.openxmlformats-officedocument.themeOverr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9" r:id="rId2"/>
  </p:sldMasterIdLst>
  <p:notesMasterIdLst>
    <p:notesMasterId r:id="rId25"/>
  </p:notesMasterIdLst>
  <p:sldIdLst>
    <p:sldId id="382" r:id="rId3"/>
    <p:sldId id="381" r:id="rId4"/>
    <p:sldId id="359" r:id="rId5"/>
    <p:sldId id="356" r:id="rId6"/>
    <p:sldId id="260" r:id="rId7"/>
    <p:sldId id="261" r:id="rId8"/>
    <p:sldId id="312" r:id="rId9"/>
    <p:sldId id="350" r:id="rId10"/>
    <p:sldId id="358" r:id="rId11"/>
    <p:sldId id="352" r:id="rId12"/>
    <p:sldId id="360" r:id="rId13"/>
    <p:sldId id="319" r:id="rId14"/>
    <p:sldId id="321" r:id="rId15"/>
    <p:sldId id="320" r:id="rId16"/>
    <p:sldId id="322" r:id="rId17"/>
    <p:sldId id="324" r:id="rId18"/>
    <p:sldId id="353" r:id="rId19"/>
    <p:sldId id="355" r:id="rId20"/>
    <p:sldId id="380" r:id="rId21"/>
    <p:sldId id="354" r:id="rId22"/>
    <p:sldId id="278" r:id="rId23"/>
    <p:sldId id="383" r:id="rId2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E8C7"/>
    <a:srgbClr val="54402C"/>
    <a:srgbClr val="B1896A"/>
    <a:srgbClr val="F6E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1" d="100"/>
          <a:sy n="141" d="100"/>
        </p:scale>
        <p:origin x="744" y="114"/>
      </p:cViewPr>
      <p:guideLst>
        <p:guide orient="horz" pos="171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42B92-D8CA-4811-AFF5-A2273FA2D768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D8EC34-BA80-4310-8368-DD5EC170E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883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656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117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041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4161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9483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9895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4725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697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0134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6161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295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833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2233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890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5560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027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489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288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1538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4657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9142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5409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74690" y="724680"/>
            <a:ext cx="3622610" cy="3622610"/>
          </a:xfrm>
          <a:custGeom>
            <a:avLst/>
            <a:gdLst>
              <a:gd name="connsiteX0" fmla="*/ 2043404 w 4086808"/>
              <a:gd name="connsiteY0" fmla="*/ 0 h 4086808"/>
              <a:gd name="connsiteX1" fmla="*/ 4086808 w 4086808"/>
              <a:gd name="connsiteY1" fmla="*/ 2043404 h 4086808"/>
              <a:gd name="connsiteX2" fmla="*/ 2043404 w 4086808"/>
              <a:gd name="connsiteY2" fmla="*/ 4086808 h 4086808"/>
              <a:gd name="connsiteX3" fmla="*/ 0 w 4086808"/>
              <a:gd name="connsiteY3" fmla="*/ 2043404 h 4086808"/>
              <a:gd name="connsiteX4" fmla="*/ 2043404 w 4086808"/>
              <a:gd name="connsiteY4" fmla="*/ 0 h 40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6808" h="4086808">
                <a:moveTo>
                  <a:pt x="2043404" y="0"/>
                </a:moveTo>
                <a:cubicBezTo>
                  <a:pt x="3171945" y="0"/>
                  <a:pt x="4086808" y="914863"/>
                  <a:pt x="4086808" y="2043404"/>
                </a:cubicBezTo>
                <a:cubicBezTo>
                  <a:pt x="4086808" y="3171945"/>
                  <a:pt x="3171945" y="4086808"/>
                  <a:pt x="2043404" y="4086808"/>
                </a:cubicBezTo>
                <a:cubicBezTo>
                  <a:pt x="914863" y="4086808"/>
                  <a:pt x="0" y="3171945"/>
                  <a:pt x="0" y="2043404"/>
                </a:cubicBezTo>
                <a:cubicBezTo>
                  <a:pt x="0" y="914863"/>
                  <a:pt x="914863" y="0"/>
                  <a:pt x="2043404" y="0"/>
                </a:cubicBezTo>
                <a:close/>
              </a:path>
            </a:pathLst>
          </a:custGeom>
          <a:effectLst/>
        </p:spPr>
      </p:pic>
      <p:pic>
        <p:nvPicPr>
          <p:cNvPr id="8" name="图片 7" descr="图片包含 浅色&#10;&#10;已生成高可信度的说明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6917" y="3334071"/>
            <a:ext cx="407721" cy="4247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8652">
            <a:off x="2916898" y="1017966"/>
            <a:ext cx="797462" cy="997241"/>
          </a:xfrm>
          <a:prstGeom prst="rect">
            <a:avLst/>
          </a:prstGeom>
        </p:spPr>
      </p:pic>
      <p:cxnSp>
        <p:nvCxnSpPr>
          <p:cNvPr id="10" name="直接连接符 9"/>
          <p:cNvCxnSpPr/>
          <p:nvPr userDrawn="1"/>
        </p:nvCxnSpPr>
        <p:spPr>
          <a:xfrm>
            <a:off x="4103084" y="1362757"/>
            <a:ext cx="1" cy="34309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4359184" y="1088572"/>
            <a:ext cx="715004" cy="2695556"/>
          </a:xfrm>
        </p:spPr>
        <p:txBody>
          <a:bodyPr vert="eaVert" wrap="square" anchor="ctr" anchorCtr="0">
            <a:normAutofit/>
          </a:bodyPr>
          <a:lstStyle>
            <a:lvl1pPr algn="ctr">
              <a:lnSpc>
                <a:spcPct val="90000"/>
              </a:lnSpc>
              <a:defRPr sz="41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3929181" y="1705850"/>
            <a:ext cx="352019" cy="2078279"/>
          </a:xfrm>
        </p:spPr>
        <p:txBody>
          <a:bodyPr vert="eaVert" anchor="ctr" anchorCtr="0">
            <a:normAutofit/>
          </a:bodyPr>
          <a:lstStyle>
            <a:lvl1pPr marL="0" indent="0" algn="ctr">
              <a:lnSpc>
                <a:spcPct val="90000"/>
              </a:lnSpc>
              <a:buNone/>
              <a:defRPr sz="150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 xmlns:a14="http://schemas.microsoft.com/office/drawing/2010/main">
      <p:transition>
        <p:wheel spokes="8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9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>
      <p:transition>
        <p:wheel spokes="8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538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882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585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941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180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165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39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3950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542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>
      <p:transition>
        <p:wheel spokes="8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572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8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766970">
            <a:off x="4083276" y="991573"/>
            <a:ext cx="2859999" cy="26108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1540" y="873208"/>
            <a:ext cx="2730612" cy="2730612"/>
          </a:xfrm>
          <a:custGeom>
            <a:avLst/>
            <a:gdLst>
              <a:gd name="connsiteX0" fmla="*/ 2043404 w 4086808"/>
              <a:gd name="connsiteY0" fmla="*/ 0 h 4086808"/>
              <a:gd name="connsiteX1" fmla="*/ 4086808 w 4086808"/>
              <a:gd name="connsiteY1" fmla="*/ 2043404 h 4086808"/>
              <a:gd name="connsiteX2" fmla="*/ 2043404 w 4086808"/>
              <a:gd name="connsiteY2" fmla="*/ 4086808 h 4086808"/>
              <a:gd name="connsiteX3" fmla="*/ 0 w 4086808"/>
              <a:gd name="connsiteY3" fmla="*/ 2043404 h 4086808"/>
              <a:gd name="connsiteX4" fmla="*/ 2043404 w 4086808"/>
              <a:gd name="connsiteY4" fmla="*/ 0 h 40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6808" h="4086808">
                <a:moveTo>
                  <a:pt x="2043404" y="0"/>
                </a:moveTo>
                <a:cubicBezTo>
                  <a:pt x="3171945" y="0"/>
                  <a:pt x="4086808" y="914863"/>
                  <a:pt x="4086808" y="2043404"/>
                </a:cubicBezTo>
                <a:cubicBezTo>
                  <a:pt x="4086808" y="3171945"/>
                  <a:pt x="3171945" y="4086808"/>
                  <a:pt x="2043404" y="4086808"/>
                </a:cubicBezTo>
                <a:cubicBezTo>
                  <a:pt x="914863" y="4086808"/>
                  <a:pt x="0" y="3171945"/>
                  <a:pt x="0" y="2043404"/>
                </a:cubicBezTo>
                <a:cubicBezTo>
                  <a:pt x="0" y="914863"/>
                  <a:pt x="914863" y="0"/>
                  <a:pt x="2043404" y="0"/>
                </a:cubicBez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400785" y="1826669"/>
            <a:ext cx="1901545" cy="22503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524599" y="2406154"/>
            <a:ext cx="2344494" cy="484748"/>
          </a:xfrm>
        </p:spPr>
        <p:txBody>
          <a:bodyPr wrap="square" anchor="t" anchorCtr="0">
            <a:normAutofit/>
          </a:bodyPr>
          <a:lstStyle>
            <a:lvl1pPr algn="ctr">
              <a:lnSpc>
                <a:spcPct val="9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3524599" y="1438396"/>
            <a:ext cx="2344494" cy="900247"/>
          </a:xfrm>
        </p:spPr>
        <p:txBody>
          <a:bodyPr anchor="b" anchorCtr="0">
            <a:normAutofit/>
          </a:bodyPr>
          <a:lstStyle>
            <a:lvl1pPr marL="0" indent="0" algn="ctr">
              <a:lnSpc>
                <a:spcPct val="90000"/>
              </a:lnSpc>
              <a:buNone/>
              <a:defRPr sz="60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 xmlns:a14="http://schemas.microsoft.com/office/drawing/2010/main">
      <p:transition>
        <p:wheel spokes="8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>
      <p:transition>
        <p:wheel spokes="8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1976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>
      <p:transition>
        <p:wheel spokes="8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81834" y="724680"/>
            <a:ext cx="3622610" cy="3622610"/>
          </a:xfrm>
          <a:custGeom>
            <a:avLst/>
            <a:gdLst>
              <a:gd name="connsiteX0" fmla="*/ 2043404 w 4086808"/>
              <a:gd name="connsiteY0" fmla="*/ 0 h 4086808"/>
              <a:gd name="connsiteX1" fmla="*/ 4086808 w 4086808"/>
              <a:gd name="connsiteY1" fmla="*/ 2043404 h 4086808"/>
              <a:gd name="connsiteX2" fmla="*/ 2043404 w 4086808"/>
              <a:gd name="connsiteY2" fmla="*/ 4086808 h 4086808"/>
              <a:gd name="connsiteX3" fmla="*/ 0 w 4086808"/>
              <a:gd name="connsiteY3" fmla="*/ 2043404 h 4086808"/>
              <a:gd name="connsiteX4" fmla="*/ 2043404 w 4086808"/>
              <a:gd name="connsiteY4" fmla="*/ 0 h 40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6808" h="4086808">
                <a:moveTo>
                  <a:pt x="2043404" y="0"/>
                </a:moveTo>
                <a:cubicBezTo>
                  <a:pt x="3171945" y="0"/>
                  <a:pt x="4086808" y="914863"/>
                  <a:pt x="4086808" y="2043404"/>
                </a:cubicBezTo>
                <a:cubicBezTo>
                  <a:pt x="4086808" y="3171945"/>
                  <a:pt x="3171945" y="4086808"/>
                  <a:pt x="2043404" y="4086808"/>
                </a:cubicBezTo>
                <a:cubicBezTo>
                  <a:pt x="914863" y="4086808"/>
                  <a:pt x="0" y="3171945"/>
                  <a:pt x="0" y="2043404"/>
                </a:cubicBezTo>
                <a:cubicBezTo>
                  <a:pt x="0" y="914863"/>
                  <a:pt x="914863" y="0"/>
                  <a:pt x="2043404" y="0"/>
                </a:cubicBezTo>
                <a:close/>
              </a:path>
            </a:pathLst>
          </a:custGeom>
          <a:effectLst/>
        </p:spPr>
      </p:pic>
      <p:pic>
        <p:nvPicPr>
          <p:cNvPr id="7" name="图片 6" descr="图片包含 浅色&#10;&#10;已生成高可信度的说明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374" y="3233711"/>
            <a:ext cx="407721" cy="42470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8652">
            <a:off x="2916898" y="1017966"/>
            <a:ext cx="797462" cy="99724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028711" y="1187606"/>
            <a:ext cx="969497" cy="2615597"/>
          </a:xfrm>
        </p:spPr>
        <p:txBody>
          <a:bodyPr vert="eaVert">
            <a:normAutofit/>
          </a:bodyPr>
          <a:lstStyle>
            <a:lvl1pPr algn="ctr">
              <a:defRPr sz="45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 xmlns:a14="http://schemas.microsoft.com/office/drawing/2010/main">
      <p:transition>
        <p:wheel spokes="8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>
      <p:transition>
        <p:wheel spokes="8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342900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0" y="1543051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2022/3/9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>
      <p:transition>
        <p:wheel spokes="8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589520" y="273845"/>
            <a:ext cx="925830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5"/>
            <a:ext cx="6854190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>
      <p:transition>
        <p:wheel spokes="8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alphaModFix amt="8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lnSpc>
                <a:spcPct val="120000"/>
              </a:lnSpc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C5249EE-058C-4683-B72F-E983EB4B1B47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lnSpc>
                <a:spcPct val="120000"/>
              </a:lnSpc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lnSpc>
                <a:spcPct val="120000"/>
              </a:lnSpc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E64BB8C-9527-4AD5-817B-ADF2A6F36A6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>
      <p:transition>
        <p:wheel spokes="8"/>
      </p:transition>
    </mc:Fallback>
  </mc:AlternateContent>
  <p:txStyles>
    <p:titleStyle>
      <a:lvl1pPr algn="l" defTabSz="685800" rtl="0" eaLnBrk="1" latinLnBrk="0" hangingPunct="1">
        <a:lnSpc>
          <a:spcPct val="12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image" Target="../media/image32.png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image" Target="../media/image8.png"/><Relationship Id="rId2" Type="http://schemas.openxmlformats.org/officeDocument/2006/relationships/tags" Target="../tags/tag52.xml"/><Relationship Id="rId16" Type="http://schemas.openxmlformats.org/officeDocument/2006/relationships/image" Target="../media/image34.png"/><Relationship Id="rId1" Type="http://schemas.openxmlformats.org/officeDocument/2006/relationships/themeOverride" Target="../theme/themeOverride5.xml"/><Relationship Id="rId6" Type="http://schemas.openxmlformats.org/officeDocument/2006/relationships/tags" Target="../tags/tag56.xml"/><Relationship Id="rId11" Type="http://schemas.openxmlformats.org/officeDocument/2006/relationships/notesSlide" Target="../notesSlides/notesSlide10.xml"/><Relationship Id="rId5" Type="http://schemas.openxmlformats.org/officeDocument/2006/relationships/tags" Target="../tags/tag55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54.xml"/><Relationship Id="rId9" Type="http://schemas.openxmlformats.org/officeDocument/2006/relationships/tags" Target="../tags/tag59.xml"/><Relationship Id="rId1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13" Type="http://schemas.openxmlformats.org/officeDocument/2006/relationships/image" Target="../media/image32.png"/><Relationship Id="rId3" Type="http://schemas.openxmlformats.org/officeDocument/2006/relationships/tags" Target="../tags/tag61.xml"/><Relationship Id="rId7" Type="http://schemas.openxmlformats.org/officeDocument/2006/relationships/tags" Target="../tags/tag65.xml"/><Relationship Id="rId12" Type="http://schemas.openxmlformats.org/officeDocument/2006/relationships/image" Target="../media/image8.png"/><Relationship Id="rId2" Type="http://schemas.openxmlformats.org/officeDocument/2006/relationships/tags" Target="../tags/tag60.xml"/><Relationship Id="rId1" Type="http://schemas.openxmlformats.org/officeDocument/2006/relationships/themeOverride" Target="../theme/themeOverride6.xml"/><Relationship Id="rId6" Type="http://schemas.openxmlformats.org/officeDocument/2006/relationships/tags" Target="../tags/tag64.xml"/><Relationship Id="rId11" Type="http://schemas.openxmlformats.org/officeDocument/2006/relationships/notesSlide" Target="../notesSlides/notesSlide11.xml"/><Relationship Id="rId5" Type="http://schemas.openxmlformats.org/officeDocument/2006/relationships/tags" Target="../tags/tag63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62.xml"/><Relationship Id="rId9" Type="http://schemas.openxmlformats.org/officeDocument/2006/relationships/tags" Target="../tags/tag67.xml"/><Relationship Id="rId1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image" Target="../media/image33.png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image" Target="../media/image32.png"/><Relationship Id="rId2" Type="http://schemas.openxmlformats.org/officeDocument/2006/relationships/tags" Target="../tags/tag68.xml"/><Relationship Id="rId16" Type="http://schemas.openxmlformats.org/officeDocument/2006/relationships/image" Target="../media/image36.jpeg"/><Relationship Id="rId1" Type="http://schemas.openxmlformats.org/officeDocument/2006/relationships/themeOverride" Target="../theme/themeOverride7.xml"/><Relationship Id="rId6" Type="http://schemas.openxmlformats.org/officeDocument/2006/relationships/tags" Target="../tags/tag72.xml"/><Relationship Id="rId11" Type="http://schemas.openxmlformats.org/officeDocument/2006/relationships/image" Target="../media/image8.png"/><Relationship Id="rId5" Type="http://schemas.openxmlformats.org/officeDocument/2006/relationships/tags" Target="../tags/tag71.xml"/><Relationship Id="rId15" Type="http://schemas.openxmlformats.org/officeDocument/2006/relationships/image" Target="../media/image35.png"/><Relationship Id="rId10" Type="http://schemas.openxmlformats.org/officeDocument/2006/relationships/notesSlide" Target="../notesSlides/notesSlide12.xml"/><Relationship Id="rId4" Type="http://schemas.openxmlformats.org/officeDocument/2006/relationships/tags" Target="../tags/tag70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13" Type="http://schemas.openxmlformats.org/officeDocument/2006/relationships/image" Target="../media/image33.png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image" Target="../media/image32.png"/><Relationship Id="rId2" Type="http://schemas.openxmlformats.org/officeDocument/2006/relationships/tags" Target="../tags/tag75.xml"/><Relationship Id="rId16" Type="http://schemas.openxmlformats.org/officeDocument/2006/relationships/image" Target="../media/image38.png"/><Relationship Id="rId1" Type="http://schemas.openxmlformats.org/officeDocument/2006/relationships/themeOverride" Target="../theme/themeOverride8.xml"/><Relationship Id="rId6" Type="http://schemas.openxmlformats.org/officeDocument/2006/relationships/tags" Target="../tags/tag79.xml"/><Relationship Id="rId11" Type="http://schemas.openxmlformats.org/officeDocument/2006/relationships/image" Target="../media/image8.png"/><Relationship Id="rId5" Type="http://schemas.openxmlformats.org/officeDocument/2006/relationships/tags" Target="../tags/tag78.xml"/><Relationship Id="rId15" Type="http://schemas.openxmlformats.org/officeDocument/2006/relationships/image" Target="../media/image37.png"/><Relationship Id="rId10" Type="http://schemas.openxmlformats.org/officeDocument/2006/relationships/notesSlide" Target="../notesSlides/notesSlide13.xml"/><Relationship Id="rId4" Type="http://schemas.openxmlformats.org/officeDocument/2006/relationships/tags" Target="../tags/tag77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13" Type="http://schemas.openxmlformats.org/officeDocument/2006/relationships/image" Target="../media/image33.png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12" Type="http://schemas.openxmlformats.org/officeDocument/2006/relationships/image" Target="../media/image32.png"/><Relationship Id="rId2" Type="http://schemas.openxmlformats.org/officeDocument/2006/relationships/tags" Target="../tags/tag82.xml"/><Relationship Id="rId16" Type="http://schemas.openxmlformats.org/officeDocument/2006/relationships/image" Target="../media/image40.png"/><Relationship Id="rId1" Type="http://schemas.openxmlformats.org/officeDocument/2006/relationships/themeOverride" Target="../theme/themeOverride9.xml"/><Relationship Id="rId6" Type="http://schemas.openxmlformats.org/officeDocument/2006/relationships/tags" Target="../tags/tag86.xml"/><Relationship Id="rId11" Type="http://schemas.openxmlformats.org/officeDocument/2006/relationships/image" Target="../media/image8.png"/><Relationship Id="rId5" Type="http://schemas.openxmlformats.org/officeDocument/2006/relationships/tags" Target="../tags/tag85.xml"/><Relationship Id="rId15" Type="http://schemas.openxmlformats.org/officeDocument/2006/relationships/image" Target="../media/image39.jpeg"/><Relationship Id="rId10" Type="http://schemas.openxmlformats.org/officeDocument/2006/relationships/notesSlide" Target="../notesSlides/notesSlide14.xml"/><Relationship Id="rId4" Type="http://schemas.openxmlformats.org/officeDocument/2006/relationships/tags" Target="../tags/tag84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13" Type="http://schemas.openxmlformats.org/officeDocument/2006/relationships/image" Target="../media/image32.png"/><Relationship Id="rId3" Type="http://schemas.openxmlformats.org/officeDocument/2006/relationships/tags" Target="../tags/tag90.xml"/><Relationship Id="rId7" Type="http://schemas.openxmlformats.org/officeDocument/2006/relationships/tags" Target="../tags/tag94.xml"/><Relationship Id="rId12" Type="http://schemas.openxmlformats.org/officeDocument/2006/relationships/image" Target="../media/image8.png"/><Relationship Id="rId2" Type="http://schemas.openxmlformats.org/officeDocument/2006/relationships/tags" Target="../tags/tag89.xml"/><Relationship Id="rId1" Type="http://schemas.openxmlformats.org/officeDocument/2006/relationships/themeOverride" Target="../theme/themeOverride10.xml"/><Relationship Id="rId6" Type="http://schemas.openxmlformats.org/officeDocument/2006/relationships/tags" Target="../tags/tag93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92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91.xml"/><Relationship Id="rId9" Type="http://schemas.openxmlformats.org/officeDocument/2006/relationships/tags" Target="../tags/tag96.xml"/><Relationship Id="rId1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13" Type="http://schemas.openxmlformats.org/officeDocument/2006/relationships/image" Target="../media/image32.png"/><Relationship Id="rId3" Type="http://schemas.openxmlformats.org/officeDocument/2006/relationships/tags" Target="../tags/tag98.xml"/><Relationship Id="rId7" Type="http://schemas.openxmlformats.org/officeDocument/2006/relationships/tags" Target="../tags/tag102.xml"/><Relationship Id="rId12" Type="http://schemas.openxmlformats.org/officeDocument/2006/relationships/image" Target="../media/image8.png"/><Relationship Id="rId2" Type="http://schemas.openxmlformats.org/officeDocument/2006/relationships/tags" Target="../tags/tag97.xml"/><Relationship Id="rId1" Type="http://schemas.openxmlformats.org/officeDocument/2006/relationships/themeOverride" Target="../theme/themeOverride11.xml"/><Relationship Id="rId6" Type="http://schemas.openxmlformats.org/officeDocument/2006/relationships/tags" Target="../tags/tag101.xml"/><Relationship Id="rId11" Type="http://schemas.openxmlformats.org/officeDocument/2006/relationships/notesSlide" Target="../notesSlides/notesSlide16.xml"/><Relationship Id="rId5" Type="http://schemas.openxmlformats.org/officeDocument/2006/relationships/tags" Target="../tags/tag100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99.xml"/><Relationship Id="rId9" Type="http://schemas.openxmlformats.org/officeDocument/2006/relationships/tags" Target="../tags/tag104.xml"/><Relationship Id="rId1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image" Target="../media/image32.png"/><Relationship Id="rId3" Type="http://schemas.openxmlformats.org/officeDocument/2006/relationships/tags" Target="../tags/tag106.xml"/><Relationship Id="rId7" Type="http://schemas.openxmlformats.org/officeDocument/2006/relationships/tags" Target="../tags/tag110.xml"/><Relationship Id="rId12" Type="http://schemas.openxmlformats.org/officeDocument/2006/relationships/image" Target="../media/image8.png"/><Relationship Id="rId2" Type="http://schemas.openxmlformats.org/officeDocument/2006/relationships/tags" Target="../tags/tag105.xml"/><Relationship Id="rId1" Type="http://schemas.openxmlformats.org/officeDocument/2006/relationships/themeOverride" Target="../theme/themeOverride12.xml"/><Relationship Id="rId6" Type="http://schemas.openxmlformats.org/officeDocument/2006/relationships/tags" Target="../tags/tag109.xml"/><Relationship Id="rId11" Type="http://schemas.openxmlformats.org/officeDocument/2006/relationships/notesSlide" Target="../notesSlides/notesSlide17.xml"/><Relationship Id="rId5" Type="http://schemas.openxmlformats.org/officeDocument/2006/relationships/tags" Target="../tags/tag108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107.xml"/><Relationship Id="rId9" Type="http://schemas.openxmlformats.org/officeDocument/2006/relationships/tags" Target="../tags/tag112.xml"/><Relationship Id="rId1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19.xml"/><Relationship Id="rId13" Type="http://schemas.openxmlformats.org/officeDocument/2006/relationships/image" Target="../media/image32.png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12" Type="http://schemas.openxmlformats.org/officeDocument/2006/relationships/image" Target="../media/image8.png"/><Relationship Id="rId2" Type="http://schemas.openxmlformats.org/officeDocument/2006/relationships/tags" Target="../tags/tag113.xml"/><Relationship Id="rId1" Type="http://schemas.openxmlformats.org/officeDocument/2006/relationships/themeOverride" Target="../theme/themeOverride13.xml"/><Relationship Id="rId6" Type="http://schemas.openxmlformats.org/officeDocument/2006/relationships/tags" Target="../tags/tag117.xml"/><Relationship Id="rId11" Type="http://schemas.openxmlformats.org/officeDocument/2006/relationships/notesSlide" Target="../notesSlides/notesSlide18.xml"/><Relationship Id="rId5" Type="http://schemas.openxmlformats.org/officeDocument/2006/relationships/tags" Target="../tags/tag116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115.xml"/><Relationship Id="rId9" Type="http://schemas.openxmlformats.org/officeDocument/2006/relationships/tags" Target="../tags/tag120.xml"/><Relationship Id="rId1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13" Type="http://schemas.openxmlformats.org/officeDocument/2006/relationships/image" Target="../media/image32.png"/><Relationship Id="rId3" Type="http://schemas.openxmlformats.org/officeDocument/2006/relationships/tags" Target="../tags/tag122.xml"/><Relationship Id="rId7" Type="http://schemas.openxmlformats.org/officeDocument/2006/relationships/tags" Target="../tags/tag126.xml"/><Relationship Id="rId12" Type="http://schemas.openxmlformats.org/officeDocument/2006/relationships/image" Target="../media/image8.png"/><Relationship Id="rId2" Type="http://schemas.openxmlformats.org/officeDocument/2006/relationships/tags" Target="../tags/tag121.xml"/><Relationship Id="rId1" Type="http://schemas.openxmlformats.org/officeDocument/2006/relationships/themeOverride" Target="../theme/themeOverride14.xml"/><Relationship Id="rId6" Type="http://schemas.openxmlformats.org/officeDocument/2006/relationships/tags" Target="../tags/tag125.xml"/><Relationship Id="rId11" Type="http://schemas.openxmlformats.org/officeDocument/2006/relationships/notesSlide" Target="../notesSlides/notesSlide19.xml"/><Relationship Id="rId5" Type="http://schemas.openxmlformats.org/officeDocument/2006/relationships/tags" Target="../tags/tag124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123.xml"/><Relationship Id="rId9" Type="http://schemas.openxmlformats.org/officeDocument/2006/relationships/tags" Target="../tags/tag128.xml"/><Relationship Id="rId1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image" Target="../media/image10.png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image" Target="../media/image8.png"/><Relationship Id="rId2" Type="http://schemas.openxmlformats.org/officeDocument/2006/relationships/tags" Target="../tags/tag6.xml"/><Relationship Id="rId1" Type="http://schemas.openxmlformats.org/officeDocument/2006/relationships/themeOverride" Target="../theme/themeOverride1.xml"/><Relationship Id="rId6" Type="http://schemas.openxmlformats.org/officeDocument/2006/relationships/tags" Target="../tags/tag10.xml"/><Relationship Id="rId11" Type="http://schemas.openxmlformats.org/officeDocument/2006/relationships/notesSlide" Target="../notesSlides/notesSlide2.xml"/><Relationship Id="rId5" Type="http://schemas.openxmlformats.org/officeDocument/2006/relationships/tags" Target="../tags/tag9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13" Type="http://schemas.openxmlformats.org/officeDocument/2006/relationships/image" Target="../media/image32.png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12" Type="http://schemas.openxmlformats.org/officeDocument/2006/relationships/image" Target="../media/image8.png"/><Relationship Id="rId2" Type="http://schemas.openxmlformats.org/officeDocument/2006/relationships/tags" Target="../tags/tag129.xml"/><Relationship Id="rId1" Type="http://schemas.openxmlformats.org/officeDocument/2006/relationships/themeOverride" Target="../theme/themeOverride15.xml"/><Relationship Id="rId6" Type="http://schemas.openxmlformats.org/officeDocument/2006/relationships/tags" Target="../tags/tag133.xml"/><Relationship Id="rId11" Type="http://schemas.openxmlformats.org/officeDocument/2006/relationships/notesSlide" Target="../notesSlides/notesSlide20.xml"/><Relationship Id="rId5" Type="http://schemas.openxmlformats.org/officeDocument/2006/relationships/tags" Target="../tags/tag132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131.xml"/><Relationship Id="rId9" Type="http://schemas.openxmlformats.org/officeDocument/2006/relationships/tags" Target="../tags/tag136.xml"/><Relationship Id="rId1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38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137.xml"/><Relationship Id="rId1" Type="http://schemas.openxmlformats.org/officeDocument/2006/relationships/themeOverride" Target="../theme/themeOverride1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9" Type="http://schemas.openxmlformats.org/officeDocument/2006/relationships/image" Target="../media/image9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image" Target="../media/image11.png"/><Relationship Id="rId18" Type="http://schemas.openxmlformats.org/officeDocument/2006/relationships/image" Target="../media/image15.jpeg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image" Target="../media/image10.png"/><Relationship Id="rId17" Type="http://schemas.openxmlformats.org/officeDocument/2006/relationships/image" Target="../media/image14.png"/><Relationship Id="rId2" Type="http://schemas.openxmlformats.org/officeDocument/2006/relationships/tags" Target="../tags/tag14.xml"/><Relationship Id="rId16" Type="http://schemas.openxmlformats.org/officeDocument/2006/relationships/image" Target="../media/image13.png"/><Relationship Id="rId1" Type="http://schemas.openxmlformats.org/officeDocument/2006/relationships/themeOverride" Target="../theme/themeOverride2.xml"/><Relationship Id="rId6" Type="http://schemas.openxmlformats.org/officeDocument/2006/relationships/tags" Target="../tags/tag18.xml"/><Relationship Id="rId11" Type="http://schemas.openxmlformats.org/officeDocument/2006/relationships/image" Target="../media/image8.png"/><Relationship Id="rId5" Type="http://schemas.openxmlformats.org/officeDocument/2006/relationships/tags" Target="../tags/tag17.xml"/><Relationship Id="rId15" Type="http://schemas.openxmlformats.org/officeDocument/2006/relationships/image" Target="../media/image12.png"/><Relationship Id="rId10" Type="http://schemas.openxmlformats.org/officeDocument/2006/relationships/notesSlide" Target="../notesSlides/notesSlide3.xml"/><Relationship Id="rId4" Type="http://schemas.openxmlformats.org/officeDocument/2006/relationships/tags" Target="../tags/tag16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image" Target="../media/image10.png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image" Target="../media/image8.png"/><Relationship Id="rId2" Type="http://schemas.openxmlformats.org/officeDocument/2006/relationships/tags" Target="../tags/tag21.xml"/><Relationship Id="rId1" Type="http://schemas.openxmlformats.org/officeDocument/2006/relationships/themeOverride" Target="../theme/themeOverride3.xml"/><Relationship Id="rId6" Type="http://schemas.openxmlformats.org/officeDocument/2006/relationships/tags" Target="../tags/tag25.xml"/><Relationship Id="rId11" Type="http://schemas.openxmlformats.org/officeDocument/2006/relationships/notesSlide" Target="../notesSlides/notesSlide4.xml"/><Relationship Id="rId5" Type="http://schemas.openxmlformats.org/officeDocument/2006/relationships/tags" Target="../tags/tag24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31.xml"/><Relationship Id="rId7" Type="http://schemas.openxmlformats.org/officeDocument/2006/relationships/image" Target="../media/image16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notesSlide" Target="../notesSlides/notesSlide5.xml"/><Relationship Id="rId11" Type="http://schemas.openxmlformats.org/officeDocument/2006/relationships/image" Target="../media/image20.jpe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19.png"/><Relationship Id="rId4" Type="http://schemas.openxmlformats.org/officeDocument/2006/relationships/tags" Target="../tags/tag32.xml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35.xml"/><Relationship Id="rId7" Type="http://schemas.openxmlformats.org/officeDocument/2006/relationships/image" Target="../media/image21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4.png"/><Relationship Id="rId4" Type="http://schemas.openxmlformats.org/officeDocument/2006/relationships/tags" Target="../tags/tag36.xml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tags" Target="../tags/tag39.xml"/><Relationship Id="rId7" Type="http://schemas.openxmlformats.org/officeDocument/2006/relationships/image" Target="../media/image25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8.png"/><Relationship Id="rId4" Type="http://schemas.openxmlformats.org/officeDocument/2006/relationships/tags" Target="../tags/tag40.xml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43.xml"/><Relationship Id="rId7" Type="http://schemas.openxmlformats.org/officeDocument/2006/relationships/image" Target="../media/image30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9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13" Type="http://schemas.openxmlformats.org/officeDocument/2006/relationships/image" Target="../media/image10.png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12" Type="http://schemas.openxmlformats.org/officeDocument/2006/relationships/image" Target="../media/image8.png"/><Relationship Id="rId2" Type="http://schemas.openxmlformats.org/officeDocument/2006/relationships/tags" Target="../tags/tag44.xml"/><Relationship Id="rId1" Type="http://schemas.openxmlformats.org/officeDocument/2006/relationships/themeOverride" Target="../theme/themeOverride4.xml"/><Relationship Id="rId6" Type="http://schemas.openxmlformats.org/officeDocument/2006/relationships/tags" Target="../tags/tag48.xml"/><Relationship Id="rId11" Type="http://schemas.openxmlformats.org/officeDocument/2006/relationships/notesSlide" Target="../notesSlides/notesSlide9.xml"/><Relationship Id="rId5" Type="http://schemas.openxmlformats.org/officeDocument/2006/relationships/tags" Target="../tags/tag47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46.xml"/><Relationship Id="rId9" Type="http://schemas.openxmlformats.org/officeDocument/2006/relationships/tags" Target="../tags/tag51.xml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1247474"/>
            <a:ext cx="9144000" cy="294118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6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0" y="2215516"/>
            <a:ext cx="9144000" cy="743222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大自然，谢谢您</a:t>
            </a:r>
          </a:p>
        </p:txBody>
      </p:sp>
      <p:sp>
        <p:nvSpPr>
          <p:cNvPr id="5" name="矩形 4"/>
          <p:cNvSpPr/>
          <p:nvPr/>
        </p:nvSpPr>
        <p:spPr>
          <a:xfrm>
            <a:off x="3026384" y="808892"/>
            <a:ext cx="3091231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第二单元  我和大自然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360974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509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 xmlns:a14="http://schemas.microsoft.com/office/drawing/2010/main">
      <p:transition>
        <p:wheel spokes="8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1733725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393861" y="498634"/>
            <a:ext cx="8356283" cy="11315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rmAutofit fontScale="90000" lnSpcReduction="10000"/>
          </a:bodyPr>
          <a:lstStyle/>
          <a:p>
            <a:pPr algn="l">
              <a:lnSpc>
                <a:spcPct val="150000"/>
              </a:lnSpc>
            </a:pPr>
            <a:r>
              <a:rPr lang="en-US" altLang="zh-CN" sz="2700" dirty="0">
                <a:solidFill>
                  <a:schemeClr val="accent6"/>
                </a:solidFill>
                <a:cs typeface="+mn-ea"/>
                <a:sym typeface="+mn-lt"/>
              </a:rPr>
              <a:t>     </a:t>
            </a:r>
            <a:r>
              <a:rPr lang="zh-CN" altLang="en-US" sz="2700" dirty="0">
                <a:solidFill>
                  <a:srgbClr val="FF0000"/>
                </a:solidFill>
                <a:cs typeface="+mn-ea"/>
                <a:sym typeface="+mn-lt"/>
              </a:rPr>
              <a:t>只有用勤劳旳双手，迎接大自然的礼物，才会有更多的回报。下面，让我们一起来读一读这首小儿歌吧。</a:t>
            </a: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553881" y="101443"/>
            <a:ext cx="6962299" cy="485299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/>
          </a:bodyPr>
          <a:lstStyle/>
          <a:p>
            <a:r>
              <a:rPr lang="en-US" altLang="zh-CN" sz="27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活动一：“礼物”的来源</a:t>
            </a:r>
          </a:p>
        </p:txBody>
      </p:sp>
      <p:grpSp>
        <p:nvGrpSpPr>
          <p:cNvPr id="2" name="组合 1"/>
          <p:cNvGrpSpPr/>
          <p:nvPr>
            <p:custDataLst>
              <p:tags r:id="rId6"/>
            </p:custDataLst>
          </p:nvPr>
        </p:nvGrpSpPr>
        <p:grpSpPr>
          <a:xfrm>
            <a:off x="111444" y="3104675"/>
            <a:ext cx="2702243" cy="1895951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  <p:pic>
        <p:nvPicPr>
          <p:cNvPr id="3" name="图片 2" descr="2345截图2018043018240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3861" y="1806418"/>
            <a:ext cx="8356283" cy="3370421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1889935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435771" y="652463"/>
            <a:ext cx="8356283" cy="30270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rmAutofit fontScale="90000"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tx2"/>
                </a:solidFill>
                <a:cs typeface="+mn-ea"/>
                <a:sym typeface="+mn-lt"/>
              </a:rPr>
              <a:t>交流：</a:t>
            </a:r>
            <a:r>
              <a:rPr lang="en-US" altLang="zh-CN" sz="30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altLang="zh-CN" sz="3000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zh-CN" altLang="en-US" sz="3000" dirty="0">
                <a:solidFill>
                  <a:schemeClr val="tx2"/>
                </a:solidFill>
                <a:cs typeface="+mn-ea"/>
                <a:sym typeface="+mn-lt"/>
              </a:rPr>
              <a:t>生活中还有哪些物品也是大自然给人类的</a:t>
            </a:r>
            <a:r>
              <a:rPr lang="en-US" altLang="zh-CN" sz="3000" dirty="0">
                <a:solidFill>
                  <a:schemeClr val="tx2"/>
                </a:solidFill>
                <a:cs typeface="+mn-ea"/>
                <a:sym typeface="+mn-lt"/>
              </a:rPr>
              <a:t>“</a:t>
            </a:r>
            <a:r>
              <a:rPr lang="zh-CN" altLang="en-US" sz="3000" dirty="0">
                <a:solidFill>
                  <a:schemeClr val="tx2"/>
                </a:solidFill>
                <a:cs typeface="+mn-ea"/>
                <a:sym typeface="+mn-lt"/>
              </a:rPr>
              <a:t>礼物</a:t>
            </a:r>
            <a:r>
              <a:rPr lang="en-US" altLang="zh-CN" sz="3000" dirty="0">
                <a:solidFill>
                  <a:schemeClr val="tx2"/>
                </a:solidFill>
                <a:cs typeface="+mn-ea"/>
                <a:sym typeface="+mn-lt"/>
              </a:rPr>
              <a:t>”</a:t>
            </a:r>
            <a:r>
              <a:rPr lang="zh-CN" altLang="en-US" sz="3000" dirty="0">
                <a:solidFill>
                  <a:schemeClr val="tx2"/>
                </a:solidFill>
                <a:cs typeface="+mn-ea"/>
                <a:sym typeface="+mn-lt"/>
              </a:rPr>
              <a:t>呢？</a:t>
            </a:r>
          </a:p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rgbClr val="FF0000"/>
                </a:solidFill>
                <a:cs typeface="+mn-ea"/>
                <a:sym typeface="+mn-lt"/>
              </a:rPr>
              <a:t>要求：</a:t>
            </a:r>
          </a:p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rgbClr val="FF0000"/>
                </a:solidFill>
                <a:cs typeface="+mn-ea"/>
                <a:sym typeface="+mn-lt"/>
              </a:rPr>
              <a:t>   举例说说大自然还给人类带来了哪些</a:t>
            </a:r>
            <a:r>
              <a:rPr lang="en-US" altLang="zh-CN" sz="3000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3000" dirty="0">
                <a:solidFill>
                  <a:srgbClr val="FF0000"/>
                </a:solidFill>
                <a:cs typeface="+mn-ea"/>
                <a:sym typeface="+mn-lt"/>
              </a:rPr>
              <a:t>礼物</a:t>
            </a:r>
            <a:r>
              <a:rPr lang="en-US" altLang="zh-CN" sz="3000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3000" dirty="0">
                <a:solidFill>
                  <a:srgbClr val="FF0000"/>
                </a:solidFill>
                <a:cs typeface="+mn-ea"/>
                <a:sym typeface="+mn-lt"/>
              </a:rPr>
              <a:t>，并试着说出</a:t>
            </a:r>
            <a:r>
              <a:rPr lang="en-US" altLang="zh-CN" sz="3000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3000" dirty="0">
                <a:solidFill>
                  <a:srgbClr val="FF0000"/>
                </a:solidFill>
                <a:cs typeface="+mn-ea"/>
                <a:sym typeface="+mn-lt"/>
              </a:rPr>
              <a:t>礼物</a:t>
            </a:r>
            <a:r>
              <a:rPr lang="en-US" altLang="zh-CN" sz="3000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3000" dirty="0">
                <a:solidFill>
                  <a:srgbClr val="FF0000"/>
                </a:solidFill>
                <a:cs typeface="+mn-ea"/>
                <a:sym typeface="+mn-lt"/>
              </a:rPr>
              <a:t>的来源。</a:t>
            </a: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355285" y="75248"/>
            <a:ext cx="6330315" cy="577215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/>
          </a:bodyPr>
          <a:lstStyle/>
          <a:p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活动二：寻找新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“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礼物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”</a:t>
            </a:r>
            <a:endParaRPr lang="en-US" altLang="zh-CN" sz="2700" dirty="0">
              <a:solidFill>
                <a:srgbClr val="00B050"/>
              </a:solidFill>
              <a:effectLst>
                <a:reflection blurRad="6350" stA="53000" endA="300" endPos="35500" dir="5400000" sy="-90000" algn="bl" rotWithShape="0"/>
              </a:effectLst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6"/>
            </p:custDataLst>
          </p:nvPr>
        </p:nvGrpSpPr>
        <p:grpSpPr>
          <a:xfrm>
            <a:off x="218124" y="3279935"/>
            <a:ext cx="2702243" cy="1895951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0" y="1247474"/>
            <a:ext cx="9144000" cy="2941182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576741" y="166688"/>
            <a:ext cx="6048375" cy="759143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/>
          <a:lstStyle/>
          <a:p>
            <a:r>
              <a:rPr lang="en-US" altLang="zh-CN" sz="1500" dirty="0">
                <a:solidFill>
                  <a:srgbClr val="00B050"/>
                </a:solidFill>
                <a:cs typeface="+mn-ea"/>
                <a:sym typeface="+mn-lt"/>
              </a:rPr>
              <a:t> </a:t>
            </a:r>
          </a:p>
          <a:p>
            <a:endParaRPr lang="en-US" altLang="zh-CN" sz="1500" dirty="0">
              <a:solidFill>
                <a:srgbClr val="00B050"/>
              </a:solidFill>
              <a:cs typeface="+mn-ea"/>
              <a:sym typeface="+mn-lt"/>
            </a:endParaRPr>
          </a:p>
          <a:p>
            <a:r>
              <a:rPr lang="zh-CN" altLang="en-US" sz="2400" dirty="0">
                <a:solidFill>
                  <a:srgbClr val="00B050"/>
                </a:solidFill>
                <a:cs typeface="+mn-ea"/>
                <a:sym typeface="+mn-lt"/>
              </a:rPr>
              <a:t>活动二 ：寻找新</a:t>
            </a:r>
            <a:r>
              <a:rPr lang="en-US" altLang="zh-CN" sz="2400" dirty="0">
                <a:solidFill>
                  <a:srgbClr val="00B050"/>
                </a:solidFill>
                <a:cs typeface="+mn-ea"/>
                <a:sym typeface="+mn-lt"/>
              </a:rPr>
              <a:t>“</a:t>
            </a:r>
            <a:r>
              <a:rPr lang="zh-CN" altLang="en-US" sz="2400" dirty="0">
                <a:solidFill>
                  <a:srgbClr val="00B050"/>
                </a:solidFill>
                <a:cs typeface="+mn-ea"/>
                <a:sym typeface="+mn-lt"/>
              </a:rPr>
              <a:t>礼物</a:t>
            </a:r>
            <a:r>
              <a:rPr lang="en-US" altLang="zh-CN" sz="2400" dirty="0">
                <a:solidFill>
                  <a:srgbClr val="00B050"/>
                </a:solidFill>
                <a:cs typeface="+mn-ea"/>
                <a:sym typeface="+mn-lt"/>
              </a:rPr>
              <a:t>”</a:t>
            </a:r>
            <a:endParaRPr lang="en-US" altLang="zh-CN" sz="2400" dirty="0">
              <a:solidFill>
                <a:srgbClr val="00B050"/>
              </a:solidFill>
              <a:effectLst>
                <a:reflection blurRad="6350" stA="53000" endA="300" endPos="35500" dir="5400000" sy="-90000" algn="bl" rotWithShape="0"/>
              </a:effectLst>
              <a:cs typeface="+mn-ea"/>
              <a:sym typeface="+mn-lt"/>
            </a:endParaRPr>
          </a:p>
          <a:p>
            <a:endParaRPr lang="en-US" altLang="zh-CN" sz="2400" dirty="0">
              <a:solidFill>
                <a:srgbClr val="00B050"/>
              </a:solidFill>
              <a:effectLst>
                <a:reflection blurRad="6350" stA="53000" endA="300" endPos="35500" dir="5400000" sy="-90000" algn="bl" rotWithShape="0"/>
              </a:effectLst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5"/>
            </p:custDataLst>
          </p:nvPr>
        </p:nvGrpSpPr>
        <p:grpSpPr>
          <a:xfrm>
            <a:off x="126208" y="3119439"/>
            <a:ext cx="2702243" cy="1895951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4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  <p:pic>
        <p:nvPicPr>
          <p:cNvPr id="3" name="图片 2" descr="2345截图20180430174653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508" y="1247300"/>
            <a:ext cx="4147185" cy="3072765"/>
          </a:xfrm>
          <a:prstGeom prst="rect">
            <a:avLst/>
          </a:prstGeom>
        </p:spPr>
      </p:pic>
      <p:pic>
        <p:nvPicPr>
          <p:cNvPr id="6" name="图片 5" descr="蓝天白云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805" y="1247300"/>
            <a:ext cx="4239101" cy="3073241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26206" y="1291765"/>
            <a:ext cx="9144000" cy="2941182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461965" y="91916"/>
            <a:ext cx="4951095" cy="781050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/>
          </a:bodyPr>
          <a:lstStyle/>
          <a:p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活动二 ：寻找新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“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礼物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”</a:t>
            </a:r>
            <a:endParaRPr lang="zh-CN" altLang="en-US" sz="2700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5"/>
            </p:custDataLst>
          </p:nvPr>
        </p:nvGrpSpPr>
        <p:grpSpPr>
          <a:xfrm>
            <a:off x="126208" y="3119439"/>
            <a:ext cx="2702243" cy="1895951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4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  <p:pic>
        <p:nvPicPr>
          <p:cNvPr id="3" name="图片 2" descr="C:\Users\Administrator\Desktop\2345截图20180430174819.png2345截图20180430174819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00126" y="1291591"/>
            <a:ext cx="4237673" cy="2877979"/>
          </a:xfrm>
          <a:prstGeom prst="rect">
            <a:avLst/>
          </a:prstGeom>
        </p:spPr>
      </p:pic>
      <p:pic>
        <p:nvPicPr>
          <p:cNvPr id="6" name="图片 5" descr="2345截图20180430174706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616" y="1291591"/>
            <a:ext cx="4262438" cy="28784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0" y="1247474"/>
            <a:ext cx="9144000" cy="2941182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553881" y="189548"/>
            <a:ext cx="4951095" cy="484823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/>
          </a:bodyPr>
          <a:lstStyle/>
          <a:p>
            <a:r>
              <a:rPr lang="en-US" altLang="zh-CN" sz="27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活动二 ：寻找新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“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礼物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”</a:t>
            </a:r>
            <a:endParaRPr lang="zh-CN" altLang="en-US" sz="2700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5"/>
            </p:custDataLst>
          </p:nvPr>
        </p:nvGrpSpPr>
        <p:grpSpPr>
          <a:xfrm>
            <a:off x="126208" y="3119439"/>
            <a:ext cx="2702243" cy="1895951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4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  <p:pic>
        <p:nvPicPr>
          <p:cNvPr id="3" name="图片 2" descr="C:\Users\Administrator\Desktop\熊猫.jpg熊猫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5824" y="1272540"/>
            <a:ext cx="4221480" cy="2891314"/>
          </a:xfrm>
          <a:prstGeom prst="rect">
            <a:avLst/>
          </a:prstGeom>
        </p:spPr>
      </p:pic>
      <p:pic>
        <p:nvPicPr>
          <p:cNvPr id="8" name="图片 7" descr="C:\Users\Administrator\Desktop\2345截图20180430174722.png2345截图20180430174722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1011" y="1247299"/>
            <a:ext cx="4234815" cy="294084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1247474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324804" y="1483995"/>
            <a:ext cx="8356283" cy="24674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solidFill>
                  <a:schemeClr val="tx2"/>
                </a:solidFill>
                <a:cs typeface="+mn-ea"/>
                <a:sym typeface="+mn-lt"/>
              </a:rPr>
              <a:t>    </a:t>
            </a:r>
            <a:r>
              <a:rPr lang="zh-CN" altLang="en-US" sz="3000" dirty="0">
                <a:solidFill>
                  <a:schemeClr val="tx2"/>
                </a:solidFill>
                <a:cs typeface="+mn-ea"/>
                <a:sym typeface="+mn-lt"/>
              </a:rPr>
              <a:t>大自然给予我们很多珍贵的礼物：清新的空气、温暖的阳光、丰富的水源、肥沃的土地、多彩的植物、多样的动物</a:t>
            </a:r>
            <a:r>
              <a:rPr lang="en-US" altLang="zh-CN" sz="3000" dirty="0">
                <a:solidFill>
                  <a:schemeClr val="tx2"/>
                </a:solidFill>
                <a:cs typeface="+mn-ea"/>
                <a:sym typeface="+mn-lt"/>
              </a:rPr>
              <a:t>......</a:t>
            </a: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553881" y="189548"/>
            <a:ext cx="4951095" cy="484823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/>
          </a:bodyPr>
          <a:lstStyle/>
          <a:p>
            <a:r>
              <a:rPr lang="en-US" altLang="zh-CN" sz="27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活动二 ：寻找新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“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礼物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”</a:t>
            </a:r>
            <a:endParaRPr lang="zh-CN" altLang="en-US" sz="2700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6"/>
            </p:custDataLst>
          </p:nvPr>
        </p:nvGrpSpPr>
        <p:grpSpPr>
          <a:xfrm>
            <a:off x="126208" y="3119439"/>
            <a:ext cx="2702243" cy="1895951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1545606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393861" y="674372"/>
            <a:ext cx="8356283" cy="29703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rgbClr val="00B050"/>
                </a:solidFill>
                <a:cs typeface="+mn-ea"/>
                <a:sym typeface="+mn-lt"/>
              </a:rPr>
              <a:t>总结：</a:t>
            </a:r>
            <a:endParaRPr lang="zh-CN" altLang="en-US" sz="3000" dirty="0">
              <a:solidFill>
                <a:schemeClr val="tx2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3000" dirty="0">
              <a:solidFill>
                <a:schemeClr val="accent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accent6"/>
                </a:solidFill>
                <a:cs typeface="+mn-ea"/>
                <a:sym typeface="+mn-lt"/>
              </a:rPr>
              <a:t>    </a:t>
            </a:r>
            <a:r>
              <a:rPr lang="zh-CN" altLang="en-US" sz="3300" dirty="0">
                <a:solidFill>
                  <a:srgbClr val="FF0000"/>
                </a:solidFill>
                <a:cs typeface="+mn-ea"/>
                <a:sym typeface="+mn-lt"/>
              </a:rPr>
              <a:t>原来，是大自然给了我们赖以生存的环境，才使我们创造美好的家园。</a:t>
            </a:r>
          </a:p>
          <a:p>
            <a:pPr>
              <a:lnSpc>
                <a:spcPct val="150000"/>
              </a:lnSpc>
            </a:pPr>
            <a:endParaRPr lang="zh-CN" altLang="en-US" sz="33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553881" y="189548"/>
            <a:ext cx="4951095" cy="484823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/>
          </a:bodyPr>
          <a:lstStyle/>
          <a:p>
            <a:r>
              <a:rPr lang="en-US" altLang="zh-CN" sz="27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活动二 ：寻找新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“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礼物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”</a:t>
            </a:r>
            <a:endParaRPr lang="zh-CN" altLang="en-US" sz="2700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6"/>
            </p:custDataLst>
          </p:nvPr>
        </p:nvGrpSpPr>
        <p:grpSpPr>
          <a:xfrm>
            <a:off x="320994" y="3142299"/>
            <a:ext cx="2702243" cy="1895951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1247474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239079" y="991554"/>
            <a:ext cx="8356283" cy="3159919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000" dirty="0">
                <a:solidFill>
                  <a:schemeClr val="accent6"/>
                </a:solidFill>
                <a:cs typeface="+mn-ea"/>
                <a:sym typeface="+mn-lt"/>
              </a:rPr>
              <a:t> </a:t>
            </a:r>
            <a:r>
              <a:rPr lang="en-US" altLang="zh-CN" sz="3600" dirty="0">
                <a:solidFill>
                  <a:schemeClr val="accent6"/>
                </a:solidFill>
                <a:cs typeface="+mn-ea"/>
                <a:sym typeface="+mn-lt"/>
              </a:rPr>
              <a:t> </a:t>
            </a:r>
            <a:r>
              <a:rPr lang="zh-CN" altLang="en-US" sz="3600" dirty="0">
                <a:solidFill>
                  <a:schemeClr val="accent6"/>
                </a:solidFill>
                <a:cs typeface="+mn-ea"/>
                <a:sym typeface="+mn-lt"/>
              </a:rPr>
              <a:t>小结：</a:t>
            </a:r>
          </a:p>
          <a:p>
            <a:pPr algn="l">
              <a:lnSpc>
                <a:spcPct val="150000"/>
              </a:lnSpc>
            </a:pPr>
            <a:r>
              <a:rPr lang="zh-CN" altLang="en-US" sz="3000" dirty="0">
                <a:solidFill>
                  <a:srgbClr val="FF0000"/>
                </a:solidFill>
                <a:cs typeface="+mn-ea"/>
                <a:sym typeface="+mn-lt"/>
              </a:rPr>
              <a:t>     大自然的</a:t>
            </a:r>
            <a:r>
              <a:rPr lang="en-US" altLang="zh-CN" sz="3000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3000" dirty="0">
                <a:solidFill>
                  <a:srgbClr val="FF0000"/>
                </a:solidFill>
                <a:cs typeface="+mn-ea"/>
                <a:sym typeface="+mn-lt"/>
              </a:rPr>
              <a:t>礼物</a:t>
            </a:r>
            <a:r>
              <a:rPr lang="en-US" altLang="zh-CN" sz="3000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3000" dirty="0">
                <a:solidFill>
                  <a:srgbClr val="FF0000"/>
                </a:solidFill>
                <a:cs typeface="+mn-ea"/>
                <a:sym typeface="+mn-lt"/>
              </a:rPr>
              <a:t>对人类来说非常重要</a:t>
            </a:r>
            <a:r>
              <a:rPr lang="en-US" altLang="zh-CN" sz="3000" dirty="0">
                <a:solidFill>
                  <a:srgbClr val="FF0000"/>
                </a:solidFill>
                <a:cs typeface="+mn-ea"/>
                <a:sym typeface="+mn-lt"/>
              </a:rPr>
              <a:t>,</a:t>
            </a:r>
            <a:r>
              <a:rPr lang="zh-CN" altLang="zh-CN" sz="3000" dirty="0">
                <a:solidFill>
                  <a:srgbClr val="FF0000"/>
                </a:solidFill>
                <a:cs typeface="+mn-ea"/>
                <a:sym typeface="+mn-lt"/>
              </a:rPr>
              <a:t>可以说没有大自然的这些馈赠，人类就无法生存，我们应该对大自然常怀感恩之心。</a:t>
            </a: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600077" y="166688"/>
            <a:ext cx="6962299" cy="484823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/>
          </a:bodyPr>
          <a:lstStyle/>
          <a:p>
            <a:r>
              <a:rPr lang="en-US" altLang="zh-CN" sz="27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活动二：寻找新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“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礼物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”</a:t>
            </a:r>
            <a:endParaRPr lang="zh-CN" altLang="en-US" sz="2700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6"/>
            </p:custDataLst>
          </p:nvPr>
        </p:nvGrpSpPr>
        <p:grpSpPr>
          <a:xfrm>
            <a:off x="2" y="3439479"/>
            <a:ext cx="2702243" cy="1895951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1247474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553881" y="1247299"/>
            <a:ext cx="8356283" cy="29408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000" dirty="0">
                <a:solidFill>
                  <a:schemeClr val="accent6"/>
                </a:solidFill>
                <a:cs typeface="+mn-ea"/>
                <a:sym typeface="+mn-lt"/>
              </a:rPr>
              <a:t> </a:t>
            </a:r>
            <a:r>
              <a:rPr lang="en-US" altLang="zh-CN" sz="3600" dirty="0">
                <a:solidFill>
                  <a:schemeClr val="accent6"/>
                </a:solidFill>
                <a:cs typeface="+mn-ea"/>
                <a:sym typeface="+mn-lt"/>
              </a:rPr>
              <a:t> </a:t>
            </a:r>
            <a:r>
              <a:rPr lang="en-US" altLang="zh-CN" sz="3600" b="1" dirty="0">
                <a:solidFill>
                  <a:schemeClr val="accent6"/>
                </a:solidFill>
                <a:cs typeface="+mn-ea"/>
                <a:sym typeface="+mn-lt"/>
              </a:rPr>
              <a:t> </a:t>
            </a:r>
            <a:r>
              <a:rPr lang="zh-CN" altLang="en-US" sz="3000" dirty="0">
                <a:solidFill>
                  <a:schemeClr val="tx2"/>
                </a:solidFill>
                <a:cs typeface="+mn-ea"/>
                <a:sym typeface="+mn-lt"/>
              </a:rPr>
              <a:t>从小事做起，参加植树活动，少用一次性餐具，爱护小动物，节约用水用电，用手抄报、宣传板报等形式向大家宣传保护环境的重要性。</a:t>
            </a: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553881" y="0"/>
            <a:ext cx="6962299" cy="1085374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/>
          </a:bodyPr>
          <a:lstStyle/>
          <a:p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活动二：寻找新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“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礼物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”</a:t>
            </a:r>
            <a:endParaRPr lang="zh-CN" altLang="en-US" sz="2700" dirty="0">
              <a:solidFill>
                <a:srgbClr val="00B050"/>
              </a:solidFill>
              <a:cs typeface="+mn-ea"/>
              <a:sym typeface="+mn-lt"/>
            </a:endParaRPr>
          </a:p>
          <a:p>
            <a:r>
              <a:rPr lang="zh-CN" altLang="en-US" sz="2700" dirty="0">
                <a:solidFill>
                  <a:srgbClr val="FF0000"/>
                </a:solidFill>
                <a:cs typeface="+mn-ea"/>
                <a:sym typeface="+mn-lt"/>
              </a:rPr>
              <a:t>小组探讨：我们能为大自然做些什么？</a:t>
            </a:r>
            <a:endParaRPr lang="en-US" altLang="zh-CN" sz="27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6"/>
            </p:custDataLst>
          </p:nvPr>
        </p:nvGrpSpPr>
        <p:grpSpPr>
          <a:xfrm>
            <a:off x="2" y="3104675"/>
            <a:ext cx="2702243" cy="1895951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19375" y="3627120"/>
            <a:ext cx="4225290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zh-CN" sz="2700" dirty="0">
                <a:solidFill>
                  <a:srgbClr val="FF0000"/>
                </a:solidFill>
                <a:cs typeface="+mn-ea"/>
                <a:sym typeface="+mn-lt"/>
              </a:rPr>
              <a:t>你能动手画一画吗？</a:t>
            </a:r>
            <a:endParaRPr lang="en-US" altLang="zh-CN" sz="2700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1247474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317456" y="1748046"/>
            <a:ext cx="8356283" cy="19400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dirty="0">
                <a:solidFill>
                  <a:schemeClr val="accent6"/>
                </a:solidFill>
                <a:cs typeface="+mn-ea"/>
                <a:sym typeface="+mn-lt"/>
              </a:rPr>
              <a:t> </a:t>
            </a:r>
            <a:r>
              <a:rPr lang="en-US" altLang="zh-CN" sz="2800" dirty="0">
                <a:solidFill>
                  <a:schemeClr val="accent6"/>
                </a:solidFill>
                <a:cs typeface="+mn-ea"/>
                <a:sym typeface="+mn-lt"/>
              </a:rPr>
              <a:t>   </a:t>
            </a:r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我们在课堂上了解到的</a:t>
            </a:r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“</a:t>
            </a:r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礼物</a:t>
            </a:r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”</a:t>
            </a:r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只是大自然所有馈赠中的一小部分，要想充分感受大自然的慷慨馈赠，还需要我们走出课堂，走进自然</a:t>
            </a:r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,</a:t>
            </a:r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并感受大自然中的快乐。</a:t>
            </a: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553881" y="189548"/>
            <a:ext cx="6962299" cy="484823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/>
          </a:bodyPr>
          <a:lstStyle/>
          <a:p>
            <a:r>
              <a:rPr lang="en-US" altLang="zh-CN" sz="27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活动三 ：课外再寻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“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礼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”</a:t>
            </a:r>
          </a:p>
        </p:txBody>
      </p:sp>
      <p:grpSp>
        <p:nvGrpSpPr>
          <p:cNvPr id="2" name="组合 1"/>
          <p:cNvGrpSpPr/>
          <p:nvPr>
            <p:custDataLst>
              <p:tags r:id="rId6"/>
            </p:custDataLst>
          </p:nvPr>
        </p:nvGrpSpPr>
        <p:grpSpPr>
          <a:xfrm>
            <a:off x="2" y="3439479"/>
            <a:ext cx="2702243" cy="1895951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1910" y="1247474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355285" y="691992"/>
            <a:ext cx="8665369" cy="3759518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   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2700" dirty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cs typeface="+mn-ea"/>
                <a:sym typeface="+mn-lt"/>
              </a:rPr>
              <a:t> </a:t>
            </a:r>
            <a:r>
              <a:rPr lang="zh-CN" altLang="en-US" sz="2700" dirty="0"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同桌交流：</a:t>
            </a:r>
            <a:r>
              <a:rPr lang="en-US" altLang="zh-CN" sz="2700" dirty="0">
                <a:solidFill>
                  <a:schemeClr val="tx2"/>
                </a:solidFill>
                <a:effectLst>
                  <a:reflection blurRad="6350" stA="53000" endA="300" endPos="35500" dir="5400000" sy="-90000" algn="bl" rotWithShape="0"/>
                </a:effectLst>
                <a:cs typeface="+mn-ea"/>
                <a:sym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2700" dirty="0">
                <a:solidFill>
                  <a:schemeClr val="tx2"/>
                </a:solidFill>
                <a:effectLst>
                  <a:reflection blurRad="6350" stA="53000" endA="300" endPos="35500" dir="5400000" sy="-90000" algn="bl" rotWithShape="0"/>
                </a:effectLst>
                <a:cs typeface="+mn-ea"/>
                <a:sym typeface="+mn-lt"/>
              </a:rPr>
              <a:t>     </a:t>
            </a:r>
            <a:r>
              <a:rPr lang="en-US" altLang="zh-CN" sz="2700" dirty="0"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同</a:t>
            </a:r>
            <a:r>
              <a:rPr lang="zh-CN" altLang="en-US" sz="2700" dirty="0"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+mn-ea"/>
                <a:sym typeface="+mn-lt"/>
              </a:rPr>
              <a:t>学们，你们平时收到过礼物吗？都有些什么？收到礼物时你的心情怎样？这些礼物又是谁送给你的呢？</a:t>
            </a:r>
          </a:p>
          <a:p>
            <a:pPr>
              <a:lnSpc>
                <a:spcPct val="150000"/>
              </a:lnSpc>
            </a:pPr>
            <a:endParaRPr lang="zh-CN" altLang="en-US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565311" y="166689"/>
            <a:ext cx="6330315" cy="851059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 lnSpcReduction="10000"/>
          </a:bodyPr>
          <a:lstStyle/>
          <a:p>
            <a:r>
              <a:rPr lang="en-US" altLang="zh-CN" sz="27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活动一 ：“礼物”的来源</a:t>
            </a:r>
            <a:b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</a:br>
            <a:endParaRPr lang="zh-CN" altLang="en-US" sz="2700" dirty="0">
              <a:solidFill>
                <a:srgbClr val="00B050"/>
              </a:solidFill>
              <a:effectLst>
                <a:reflection blurRad="6350" stA="53000" endA="300" endPos="35500" dir="5400000" sy="-90000" algn="bl" rotWithShape="0"/>
              </a:effectLst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6"/>
            </p:custDataLst>
          </p:nvPr>
        </p:nvGrpSpPr>
        <p:grpSpPr>
          <a:xfrm>
            <a:off x="126209" y="3953352"/>
            <a:ext cx="1674019" cy="1062038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168053" y="1490133"/>
            <a:ext cx="14901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6E8C7"/>
                </a:solidFill>
              </a:rPr>
              <a:t>https://www.ypppt.com/</a:t>
            </a:r>
            <a:endParaRPr lang="zh-CN" altLang="en-US" sz="800" dirty="0">
              <a:solidFill>
                <a:srgbClr val="F6E8C7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1247474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553881" y="674848"/>
            <a:ext cx="8356283" cy="40047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000" dirty="0">
                <a:solidFill>
                  <a:schemeClr val="accent6"/>
                </a:solidFill>
                <a:cs typeface="+mn-ea"/>
                <a:sym typeface="+mn-lt"/>
              </a:rPr>
              <a:t>  </a:t>
            </a:r>
            <a:r>
              <a:rPr lang="zh-CN" altLang="en-US" sz="3000" dirty="0">
                <a:solidFill>
                  <a:schemeClr val="accent6"/>
                </a:solidFill>
                <a:cs typeface="+mn-ea"/>
                <a:sym typeface="+mn-lt"/>
              </a:rPr>
              <a:t>任务：</a:t>
            </a:r>
            <a:endParaRPr lang="zh-CN" altLang="en-US" sz="3600" dirty="0">
              <a:solidFill>
                <a:schemeClr val="accent6"/>
              </a:solidFill>
              <a:cs typeface="+mn-ea"/>
              <a:sym typeface="+mn-lt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cs typeface="+mn-ea"/>
                <a:sym typeface="+mn-lt"/>
              </a:rPr>
              <a:t>   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 课外通过参观、实践、采访等方式去搜集大自然给人类送来的其它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礼物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，并试着弄清其中人类有哪些付出。填写下表：</a:t>
            </a:r>
            <a:endParaRPr lang="en-US" altLang="zh-CN" sz="24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553881" y="189548"/>
            <a:ext cx="6962299" cy="484823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/>
          </a:bodyPr>
          <a:lstStyle/>
          <a:p>
            <a:r>
              <a:rPr lang="en-US" altLang="zh-CN" sz="27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活动三 ：课外再寻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“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礼</a:t>
            </a:r>
            <a:r>
              <a:rPr lang="en-US" altLang="zh-CN" sz="2700" dirty="0">
                <a:solidFill>
                  <a:srgbClr val="00B050"/>
                </a:solidFill>
                <a:cs typeface="+mn-ea"/>
                <a:sym typeface="+mn-lt"/>
              </a:rPr>
              <a:t>”</a:t>
            </a:r>
          </a:p>
        </p:txBody>
      </p:sp>
      <p:grpSp>
        <p:nvGrpSpPr>
          <p:cNvPr id="2" name="组合 1"/>
          <p:cNvGrpSpPr/>
          <p:nvPr>
            <p:custDataLst>
              <p:tags r:id="rId6"/>
            </p:custDataLst>
          </p:nvPr>
        </p:nvGrpSpPr>
        <p:grpSpPr>
          <a:xfrm>
            <a:off x="111444" y="3119439"/>
            <a:ext cx="2702243" cy="1895951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  <p:graphicFrame>
        <p:nvGraphicFramePr>
          <p:cNvPr id="3" name="表格 2"/>
          <p:cNvGraphicFramePr/>
          <p:nvPr/>
        </p:nvGraphicFramePr>
        <p:xfrm>
          <a:off x="738188" y="2806065"/>
          <a:ext cx="7668102" cy="1120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6034"/>
                <a:gridCol w="2556034"/>
                <a:gridCol w="2556034"/>
              </a:tblGrid>
              <a:tr h="3733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latin typeface="+mn-lt"/>
                          <a:ea typeface="+mn-ea"/>
                          <a:cs typeface="+mn-ea"/>
                          <a:sym typeface="+mn-lt"/>
                        </a:rPr>
                        <a:t>“</a:t>
                      </a:r>
                      <a:r>
                        <a:rPr lang="zh-CN" altLang="en-US" sz="1400">
                          <a:latin typeface="+mn-lt"/>
                          <a:ea typeface="+mn-ea"/>
                          <a:cs typeface="+mn-ea"/>
                          <a:sym typeface="+mn-lt"/>
                        </a:rPr>
                        <a:t>礼物</a:t>
                      </a:r>
                      <a:r>
                        <a:rPr lang="en-US" altLang="zh-CN" sz="1400">
                          <a:latin typeface="+mn-lt"/>
                          <a:ea typeface="+mn-ea"/>
                          <a:cs typeface="+mn-ea"/>
                          <a:sym typeface="+mn-lt"/>
                        </a:rPr>
                        <a:t>”</a:t>
                      </a:r>
                      <a:r>
                        <a:rPr lang="zh-CN" altLang="en-US" sz="1400">
                          <a:latin typeface="+mn-lt"/>
                          <a:ea typeface="+mn-ea"/>
                          <a:cs typeface="+mn-ea"/>
                          <a:sym typeface="+mn-lt"/>
                        </a:rPr>
                        <a:t>名称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latin typeface="+mn-lt"/>
                          <a:ea typeface="+mn-ea"/>
                          <a:cs typeface="+mn-ea"/>
                          <a:sym typeface="+mn-lt"/>
                        </a:rPr>
                        <a:t>自然的贡献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>
                          <a:latin typeface="+mn-lt"/>
                          <a:ea typeface="+mn-ea"/>
                          <a:cs typeface="+mn-ea"/>
                          <a:sym typeface="+mn-lt"/>
                        </a:rPr>
                        <a:t>人类的付出</a:t>
                      </a:r>
                    </a:p>
                  </a:txBody>
                  <a:tcPr marL="68580" marR="68580" marT="34290" marB="34290"/>
                </a:tc>
              </a:tr>
              <a:tr h="3733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4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4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4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/>
                </a:tc>
              </a:tr>
              <a:tr h="3733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4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4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4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0" y="1213184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566738" y="1143954"/>
            <a:ext cx="8193405" cy="3010376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rmAutofit/>
          </a:bodyPr>
          <a:lstStyle/>
          <a:p>
            <a:pPr algn="ctr">
              <a:lnSpc>
                <a:spcPct val="150000"/>
              </a:lnSpc>
            </a:pPr>
            <a:endParaRPr lang="zh-CN" altLang="en-US" sz="3600" dirty="0">
              <a:solidFill>
                <a:schemeClr val="tx2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tx2"/>
                </a:solidFill>
                <a:cs typeface="+mn-ea"/>
                <a:sym typeface="+mn-lt"/>
              </a:rPr>
              <a:t>谢谢观赏</a:t>
            </a:r>
          </a:p>
          <a:p>
            <a:pPr algn="ctr">
              <a:lnSpc>
                <a:spcPct val="150000"/>
              </a:lnSpc>
            </a:pPr>
            <a:endParaRPr lang="zh-CN" altLang="en-US" sz="3600" dirty="0">
              <a:solidFill>
                <a:schemeClr val="tx2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zh-CN" altLang="en-US" sz="2100" dirty="0">
              <a:solidFill>
                <a:schemeClr val="tx2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zh-CN" altLang="en-US" sz="2100" dirty="0">
              <a:solidFill>
                <a:schemeClr val="tx2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zh-CN" altLang="en-US" sz="2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9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57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26206" y="1367012"/>
            <a:ext cx="9144000" cy="2941182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565311" y="166689"/>
            <a:ext cx="6330315" cy="851059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 lnSpcReduction="10000"/>
          </a:bodyPr>
          <a:lstStyle/>
          <a:p>
            <a:r>
              <a:rPr lang="en-US" altLang="zh-CN" sz="27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活动一 ：“礼物”的来源</a:t>
            </a:r>
            <a:b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</a:br>
            <a:endParaRPr lang="zh-CN" altLang="en-US" sz="2700" dirty="0">
              <a:solidFill>
                <a:srgbClr val="00B050"/>
              </a:solidFill>
              <a:effectLst>
                <a:reflection blurRad="6350" stA="53000" endA="300" endPos="35500" dir="5400000" sy="-90000" algn="bl" rotWithShape="0"/>
              </a:effectLst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5"/>
            </p:custDataLst>
          </p:nvPr>
        </p:nvGrpSpPr>
        <p:grpSpPr>
          <a:xfrm>
            <a:off x="126209" y="3953352"/>
            <a:ext cx="1674019" cy="1062038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4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996" y="935831"/>
            <a:ext cx="3358039" cy="204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4017" y="935831"/>
            <a:ext cx="3418999" cy="204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2996" y="3173254"/>
            <a:ext cx="3357563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 descr="水果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4494" y="3173254"/>
            <a:ext cx="3418523" cy="1981200"/>
          </a:xfrm>
          <a:prstGeom prst="rect">
            <a:avLst/>
          </a:prstGeom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904336" y="1282543"/>
            <a:ext cx="353943" cy="14635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丝绸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67102" y="1282541"/>
            <a:ext cx="353943" cy="1703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米饭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67102" y="3312319"/>
            <a:ext cx="353943" cy="1703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房屋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4904336" y="3312319"/>
            <a:ext cx="353943" cy="1703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水果</a:t>
            </a:r>
          </a:p>
        </p:txBody>
      </p:sp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1910" y="1247474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281228" y="1341397"/>
            <a:ext cx="8665369" cy="2753337"/>
          </a:xfrm>
          <a:prstGeom prst="rect">
            <a:avLst/>
          </a:prstGeom>
          <a:noFill/>
        </p:spPr>
        <p:txBody>
          <a:bodyPr wrap="square" lIns="68580" tIns="34290" rIns="68580" bIns="34290" rtlCol="0"/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小组讨论：</a:t>
            </a: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1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、米饭、丝绸、房屋、水果分别是谁送来的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礼物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    土地、春蚕、泥沙、钢材、木材、阳光、水，而它们都是大自然的组成部分，所以说是大自然给我们送来了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礼物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2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、人类为获取这些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礼物</a:t>
            </a:r>
            <a:r>
              <a:rPr lang="en-US" altLang="zh-CN" sz="1500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又做了些什么呢？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     辛勤的劳作。</a:t>
            </a: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565311" y="166689"/>
            <a:ext cx="6330315" cy="851059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/>
          </a:bodyPr>
          <a:lstStyle/>
          <a:p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活动一 ：“礼物”的来源</a:t>
            </a:r>
            <a:endParaRPr lang="zh-CN" altLang="en-US" sz="2700" dirty="0">
              <a:solidFill>
                <a:srgbClr val="00B050"/>
              </a:solidFill>
              <a:effectLst>
                <a:reflection blurRad="6350" stA="53000" endA="300" endPos="35500" dir="5400000" sy="-90000" algn="bl" rotWithShape="0"/>
              </a:effectLst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6"/>
            </p:custDataLst>
          </p:nvPr>
        </p:nvGrpSpPr>
        <p:grpSpPr>
          <a:xfrm>
            <a:off x="126209" y="3953352"/>
            <a:ext cx="1674019" cy="1062038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602" y="342900"/>
            <a:ext cx="7615238" cy="1200150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  <a:t>活动一 ：“礼物”的来源</a:t>
            </a:r>
            <a:br>
              <a:rPr lang="zh-CN" altLang="en-US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en-US" altLang="zh-CN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图片占位符 10" descr="C:\Users\Administrator\Desktop\2345截图20180430182147.png2345截图20180430182147"/>
          <p:cNvPicPr>
            <a:picLocks noGrp="1" noChangeAspect="1"/>
          </p:cNvPicPr>
          <p:nvPr>
            <p:ph type="pic" idx="1"/>
            <p:custDataLst>
              <p:tags r:id="rId3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40543" y="2903696"/>
            <a:ext cx="4640580" cy="2150745"/>
          </a:xfrm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211" y="1076325"/>
            <a:ext cx="175855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75662" y="1282541"/>
            <a:ext cx="353943" cy="17030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农民伯伯播种</a:t>
            </a:r>
          </a:p>
        </p:txBody>
      </p:sp>
      <p:sp>
        <p:nvSpPr>
          <p:cNvPr id="9" name="右箭头 8"/>
          <p:cNvSpPr/>
          <p:nvPr/>
        </p:nvSpPr>
        <p:spPr>
          <a:xfrm>
            <a:off x="2603661" y="2089786"/>
            <a:ext cx="687229" cy="324803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>
              <a:cs typeface="+mn-ea"/>
              <a:sym typeface="+mn-lt"/>
            </a:endParaRPr>
          </a:p>
        </p:txBody>
      </p:sp>
      <p:pic>
        <p:nvPicPr>
          <p:cNvPr id="7" name="图片 6" descr="C:\Users\Administrator\Desktop\稻谷1.jpg稻谷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0423" y="1076802"/>
            <a:ext cx="2192655" cy="164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5662854" y="1282423"/>
            <a:ext cx="326231" cy="7617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5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收</a:t>
            </a:r>
          </a:p>
          <a:p>
            <a:endParaRPr lang="zh-CN" altLang="en-US" sz="1500" b="1" dirty="0">
              <a:solidFill>
                <a:schemeClr val="accent5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5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获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599851" y="1543050"/>
            <a:ext cx="770573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在大自然中成长</a:t>
            </a:r>
          </a:p>
        </p:txBody>
      </p:sp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6555" y="1076802"/>
            <a:ext cx="1929765" cy="175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627182" y="1186339"/>
            <a:ext cx="353943" cy="1532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altLang="zh-CN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香甜的米饭</a:t>
            </a:r>
          </a:p>
        </p:txBody>
      </p:sp>
      <p:sp>
        <p:nvSpPr>
          <p:cNvPr id="3" name="标题 4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43866" y="3539490"/>
            <a:ext cx="3509486" cy="1017270"/>
          </a:xfrm>
          <a:prstGeom prst="rect">
            <a:avLst/>
          </a:prstGeom>
        </p:spPr>
        <p:txBody>
          <a:bodyPr vert="horz" lIns="68580" tIns="34290" rIns="68580" bIns="34290" rtlCol="0" anchor="t" anchorCtr="0">
            <a:normAutofit fontScale="85000" lnSpcReduction="20000"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地里种出的稻谷，变成香甜的米饭。</a:t>
            </a:r>
          </a:p>
        </p:txBody>
      </p:sp>
      <p:sp>
        <p:nvSpPr>
          <p:cNvPr id="14" name="右箭头 13"/>
          <p:cNvSpPr/>
          <p:nvPr/>
        </p:nvSpPr>
        <p:spPr>
          <a:xfrm>
            <a:off x="5817394" y="2089786"/>
            <a:ext cx="621506" cy="324803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>
              <a:cs typeface="+mn-ea"/>
              <a:sym typeface="+mn-lt"/>
            </a:endParaRPr>
          </a:p>
        </p:txBody>
      </p:sp>
      <p:pic>
        <p:nvPicPr>
          <p:cNvPr id="2" name="图片 1" descr="大米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900" y="1077279"/>
            <a:ext cx="2192655" cy="164068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 xmlns:a14="http://schemas.microsoft.com/office/drawing/2010/main">
      <p:transition>
        <p:wheel spokes="8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9" grpId="0" bldLvl="0" animBg="1"/>
      <p:bldP spid="13" grpId="0"/>
      <p:bldP spid="12" grpId="0"/>
      <p:bldP spid="10" grpId="1"/>
      <p:bldP spid="3" grpId="0"/>
      <p:bldP spid="1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550071" y="-57150"/>
            <a:ext cx="7529989" cy="852964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rmAutofit fontScale="47500" lnSpcReduction="200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0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zh-CN" altLang="en-US" sz="2700" dirty="0">
              <a:solidFill>
                <a:srgbClr val="00B05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/>
            <a:r>
              <a:rPr lang="zh-CN" altLang="en-US" sz="5400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  <a:t>活动一 ：“礼物”的来源</a:t>
            </a:r>
            <a:br>
              <a:rPr lang="zh-CN" altLang="en-US" sz="5400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zh-CN" altLang="en-US" sz="5400" dirty="0">
              <a:solidFill>
                <a:srgbClr val="00B05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751046" y="3478531"/>
            <a:ext cx="2956560" cy="106870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春蚕吐出的丝，织成漂亮的丝绸</a:t>
            </a: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pic>
        <p:nvPicPr>
          <p:cNvPr id="5" name="图片 4" descr="C:\Users\Administrator\Desktop\2345截图20180430182311.png2345截图20180430182311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91101" y="2787493"/>
            <a:ext cx="3962876" cy="2188369"/>
          </a:xfrm>
          <a:prstGeom prst="rect">
            <a:avLst/>
          </a:prstGeom>
        </p:spPr>
      </p:pic>
      <p:sp>
        <p:nvSpPr>
          <p:cNvPr id="5122" name="标题 1"/>
          <p:cNvSpPr>
            <a:spLocks noGrp="1" noChangeArrowheads="1"/>
          </p:cNvSpPr>
          <p:nvPr/>
        </p:nvSpPr>
        <p:spPr bwMode="auto">
          <a:xfrm>
            <a:off x="750811" y="94655"/>
            <a:ext cx="6193631" cy="5488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ctr" anchorCtr="0" compatLnSpc="1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/>
            <a:endParaRPr lang="zh-CN" altLang="en-US" sz="2100" b="1" dirty="0">
              <a:solidFill>
                <a:srgbClr val="00B0F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 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295" y="795814"/>
            <a:ext cx="2192179" cy="153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92493" y="2511267"/>
            <a:ext cx="1112996" cy="284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b="1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  <a:t>蚕宝宝生长</a:t>
            </a:r>
          </a:p>
        </p:txBody>
      </p:sp>
      <p:sp>
        <p:nvSpPr>
          <p:cNvPr id="6" name="右箭头 5"/>
          <p:cNvSpPr/>
          <p:nvPr/>
        </p:nvSpPr>
        <p:spPr>
          <a:xfrm>
            <a:off x="2711768" y="1680805"/>
            <a:ext cx="647700" cy="27027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>
              <a:cs typeface="+mn-ea"/>
              <a:sym typeface="+mn-lt"/>
            </a:endParaRPr>
          </a:p>
        </p:txBody>
      </p:sp>
      <p:pic>
        <p:nvPicPr>
          <p:cNvPr id="5123" name="图片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1385" y="795814"/>
            <a:ext cx="2261711" cy="155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7504" y="778192"/>
            <a:ext cx="2163128" cy="155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右箭头 9"/>
          <p:cNvSpPr/>
          <p:nvPr/>
        </p:nvSpPr>
        <p:spPr>
          <a:xfrm>
            <a:off x="5882164" y="1680805"/>
            <a:ext cx="647700" cy="27027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564733" y="2511030"/>
            <a:ext cx="1114425" cy="284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b="1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  <a:t>吐  丝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876097" y="2511267"/>
            <a:ext cx="1084898" cy="284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altLang="zh-CN" b="1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b="1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  <a:t>丝绸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heel spokes="8"/>
      </p:transition>
    </mc:Choice>
    <mc:Fallback xmlns="" xmlns:a14="http://schemas.microsoft.com/office/drawing/2010/main">
      <p:transition>
        <p:wheel spokes="8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0"/>
      <p:bldP spid="6" grpId="0" bldLvl="0" animBg="1"/>
      <p:bldP spid="10" grpId="1" bldLvl="0" animBg="1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721521" y="116682"/>
            <a:ext cx="7529989" cy="7229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rmAutofit fontScale="70000" lnSpcReduction="200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0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  <a:t>活动一 ：“礼物”的来源</a:t>
            </a:r>
            <a:br>
              <a:rPr lang="zh-CN" altLang="en-US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zh-CN" altLang="en-US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328137" y="3970021"/>
            <a:ext cx="3759994" cy="106870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sz="21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我们住的房屋，是用泥沙、钢材和木材建成的。 </a:t>
            </a:r>
          </a:p>
        </p:txBody>
      </p:sp>
      <p:pic>
        <p:nvPicPr>
          <p:cNvPr id="5" name="图片 4" descr="C:\Users\Administrator\Desktop\2345截图20180430182336.png2345截图20180430182336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7"/>
          <a:srcRect/>
          <a:stretch>
            <a:fillRect/>
          </a:stretch>
        </p:blipFill>
        <p:spPr>
          <a:xfrm>
            <a:off x="4546759" y="839630"/>
            <a:ext cx="4316254" cy="3991451"/>
          </a:xfrm>
          <a:prstGeom prst="rect">
            <a:avLst/>
          </a:prstGeom>
        </p:spPr>
      </p:pic>
      <p:sp>
        <p:nvSpPr>
          <p:cNvPr id="5122" name="标题 1"/>
          <p:cNvSpPr>
            <a:spLocks noGrp="1" noChangeArrowheads="1"/>
          </p:cNvSpPr>
          <p:nvPr/>
        </p:nvSpPr>
        <p:spPr bwMode="auto">
          <a:xfrm>
            <a:off x="721521" y="116682"/>
            <a:ext cx="7529989" cy="6410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ctr" anchorCtr="0" compatLnSpc="1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/>
            <a:endParaRPr lang="zh-CN" altLang="en-US" sz="2100" b="1" dirty="0">
              <a:solidFill>
                <a:srgbClr val="00B0F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 1" descr="C:\Users\Administrator\Desktop\木材.jpg木材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387" y="988696"/>
            <a:ext cx="1392079" cy="147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13028" y="2531865"/>
            <a:ext cx="1113234" cy="284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b="1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  <a:t>木材</a:t>
            </a:r>
          </a:p>
        </p:txBody>
      </p:sp>
      <p:sp>
        <p:nvSpPr>
          <p:cNvPr id="6" name="右箭头 5"/>
          <p:cNvSpPr/>
          <p:nvPr/>
        </p:nvSpPr>
        <p:spPr>
          <a:xfrm>
            <a:off x="3898585" y="2125029"/>
            <a:ext cx="539115" cy="270034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>
              <a:cs typeface="+mn-ea"/>
              <a:sym typeface="+mn-lt"/>
            </a:endParaRPr>
          </a:p>
        </p:txBody>
      </p:sp>
      <p:pic>
        <p:nvPicPr>
          <p:cNvPr id="8" name="图片 7" descr="钢材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702" y="997744"/>
            <a:ext cx="1510189" cy="1455896"/>
          </a:xfrm>
          <a:prstGeom prst="rect">
            <a:avLst/>
          </a:prstGeom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318987" y="2531746"/>
            <a:ext cx="587216" cy="284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b="1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  <a:t>钢材</a:t>
            </a:r>
          </a:p>
        </p:txBody>
      </p:sp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0626" y="2042161"/>
            <a:ext cx="1597343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097043" y="3695940"/>
            <a:ext cx="2221706" cy="284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9pPr>
          </a:lstStyle>
          <a:p>
            <a:r>
              <a:rPr lang="zh-CN" altLang="en-US" b="1" dirty="0">
                <a:solidFill>
                  <a:srgbClr val="00B050"/>
                </a:solidFill>
                <a:latin typeface="+mn-lt"/>
                <a:ea typeface="+mn-ea"/>
                <a:sym typeface="+mn-lt"/>
              </a:rPr>
              <a:t>大自然的泥沙、木材</a:t>
            </a:r>
          </a:p>
        </p:txBody>
      </p:sp>
    </p:spTree>
    <p:custDataLst>
      <p:tags r:id="rId1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  <p:bldP spid="13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721521" y="125731"/>
            <a:ext cx="7529989" cy="862965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rmAutofit fontScale="90000" lnSpcReduction="200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0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  <a:t>活动一 ：“礼物”的来源</a:t>
            </a:r>
            <a:br>
              <a:rPr lang="zh-CN" altLang="en-US" dirty="0">
                <a:solidFill>
                  <a:srgbClr val="00B050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zh-CN" altLang="en-US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328137" y="3970021"/>
            <a:ext cx="3759994" cy="1068705"/>
          </a:xfrm>
          <a:prstGeom prst="rect">
            <a:avLst/>
          </a:prstGeom>
        </p:spPr>
        <p:txBody>
          <a:bodyPr vert="horz" lIns="68580" tIns="34290" rIns="68580" bIns="34290" rtlCol="0">
            <a:normAutofit fontScale="85000" lnSpcReduction="20000"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sz="21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我们吃的水果，是大自然的阳光、水、土壤和人们辛勤的汗水的结晶。 </a:t>
            </a:r>
          </a:p>
        </p:txBody>
      </p:sp>
      <p:sp>
        <p:nvSpPr>
          <p:cNvPr id="5122" name="标题 1"/>
          <p:cNvSpPr>
            <a:spLocks noGrp="1" noChangeArrowheads="1"/>
          </p:cNvSpPr>
          <p:nvPr/>
        </p:nvSpPr>
        <p:spPr bwMode="auto">
          <a:xfrm>
            <a:off x="721521" y="276702"/>
            <a:ext cx="7529989" cy="4238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ctr" anchorCtr="0" compatLnSpc="1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/>
            <a:endParaRPr lang="zh-CN" altLang="en-US" sz="2100" b="1" dirty="0">
              <a:solidFill>
                <a:srgbClr val="00B0F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 1" descr="C:\Users\Administrator\Desktop\2345截图20180430182347.png2345截图2018043018234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6881" y="1081088"/>
            <a:ext cx="3563303" cy="3479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右箭头 5"/>
          <p:cNvSpPr/>
          <p:nvPr/>
        </p:nvSpPr>
        <p:spPr>
          <a:xfrm>
            <a:off x="4920618" y="2104550"/>
            <a:ext cx="444341" cy="270034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 noProof="1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23" y="989173"/>
            <a:ext cx="2121694" cy="195119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156" y="1081088"/>
            <a:ext cx="2004060" cy="195167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328136" y="3192304"/>
            <a:ext cx="2495550" cy="3000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00B050"/>
                </a:solidFill>
                <a:cs typeface="+mn-ea"/>
                <a:sym typeface="+mn-lt"/>
              </a:rPr>
              <a:t>在阳光、土壤、水中生长</a:t>
            </a:r>
          </a:p>
        </p:txBody>
      </p:sp>
      <p:sp>
        <p:nvSpPr>
          <p:cNvPr id="12" name="文本框 11"/>
          <p:cNvSpPr txBox="1"/>
          <p:nvPr/>
        </p:nvSpPr>
        <p:spPr>
          <a:xfrm rot="16200000">
            <a:off x="3692800" y="2356485"/>
            <a:ext cx="353943" cy="1881188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rgbClr val="00B050"/>
                </a:solidFill>
                <a:cs typeface="+mn-ea"/>
                <a:sym typeface="+mn-lt"/>
              </a:rPr>
              <a:t>农民伯伯的辛勤劳动</a:t>
            </a:r>
          </a:p>
        </p:txBody>
      </p:sp>
    </p:spTree>
    <p:custDataLst>
      <p:tags r:id="rId1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1910" y="1247474"/>
            <a:ext cx="9144000" cy="294118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355285" y="691992"/>
            <a:ext cx="8665369" cy="3759518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solidFill>
                  <a:schemeClr val="tx2"/>
                </a:solidFill>
                <a:cs typeface="+mn-ea"/>
                <a:sym typeface="+mn-lt"/>
              </a:rPr>
              <a:t>   </a:t>
            </a:r>
            <a:r>
              <a:rPr lang="en-US" altLang="zh-CN" sz="3000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cs typeface="+mn-ea"/>
                <a:sym typeface="+mn-lt"/>
              </a:rPr>
              <a:t>小结：</a:t>
            </a:r>
            <a:endParaRPr lang="en-US" altLang="zh-CN" sz="360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   </a:t>
            </a:r>
            <a:r>
              <a:rPr lang="zh-CN" altLang="en-US" sz="3000" dirty="0">
                <a:solidFill>
                  <a:srgbClr val="FF0000"/>
                </a:solidFill>
                <a:cs typeface="+mn-ea"/>
                <a:sym typeface="+mn-lt"/>
              </a:rPr>
              <a:t>  所以说，人类生产生活所需的各种资源即来自于人们辛勤的劳动创造，也离不开大自然的无私馈赠。</a:t>
            </a: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565311" y="166689"/>
            <a:ext cx="6330315" cy="851059"/>
          </a:xfrm>
          <a:prstGeom prst="rect">
            <a:avLst/>
          </a:prstGeom>
          <a:noFill/>
        </p:spPr>
        <p:txBody>
          <a:bodyPr wrap="square" lIns="68580" tIns="34290" rIns="68580" bIns="34290" rtlCol="0" anchor="b" anchorCtr="0">
            <a:normAutofit lnSpcReduction="10000"/>
          </a:bodyPr>
          <a:lstStyle/>
          <a:p>
            <a:r>
              <a:rPr lang="en-US" altLang="zh-CN" sz="270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  <a:t>活动一 ：“礼物”的来源</a:t>
            </a:r>
            <a:br>
              <a:rPr lang="zh-CN" altLang="en-US" sz="2700" dirty="0">
                <a:solidFill>
                  <a:srgbClr val="00B050"/>
                </a:solidFill>
                <a:cs typeface="+mn-ea"/>
                <a:sym typeface="+mn-lt"/>
              </a:rPr>
            </a:br>
            <a:endParaRPr lang="zh-CN" altLang="en-US" sz="2700" dirty="0">
              <a:solidFill>
                <a:srgbClr val="00B050"/>
              </a:solidFill>
              <a:effectLst>
                <a:reflection blurRad="6350" stA="53000" endA="300" endPos="35500" dir="5400000" sy="-90000" algn="bl" rotWithShape="0"/>
              </a:effectLst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>
            <p:custDataLst>
              <p:tags r:id="rId6"/>
            </p:custDataLst>
          </p:nvPr>
        </p:nvGrpSpPr>
        <p:grpSpPr>
          <a:xfrm>
            <a:off x="126209" y="3953352"/>
            <a:ext cx="1674019" cy="1062038"/>
            <a:chOff x="383833" y="1596512"/>
            <a:chExt cx="5852669" cy="4131937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1893794" y="1385739"/>
              <a:ext cx="4131936" cy="45534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3833" y="1954698"/>
              <a:ext cx="5852667" cy="3773751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email">
            <a:lum bright="15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56"/>
          <a:stretch>
            <a:fillRect/>
          </a:stretch>
        </p:blipFill>
        <p:spPr>
          <a:xfrm flipH="1">
            <a:off x="7082129" y="0"/>
            <a:ext cx="2061873" cy="163036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508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508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827*426"/>
  <p:tag name="KSO_WM_SLIDE_POSITION" val="66*36"/>
  <p:tag name="KSO_WM_SLIDE_LAYOUT_CNT" val="1_1_1"/>
  <p:tag name="KSO_WM_SLIDE_LAYOUT" val="a_f_d"/>
  <p:tag name="KSO_WM_BEAUTIFY_FLAG" val="#wm#"/>
  <p:tag name="KSO_WM_SLIDE_TYPE" val="text"/>
  <p:tag name="KSO_WM_SLIDE_ITEM_CNT" val="2"/>
  <p:tag name="KSO_WM_SLIDE_INDEX" val="4"/>
  <p:tag name="KSO_WM_SLIDE_ID" val="custom20185080_4"/>
  <p:tag name="KSO_WM_TAG_VERSION" val="1.0"/>
  <p:tag name="KSO_WM_TEMPLATE_INDEX" val="20185080"/>
  <p:tag name="KSO_WM_TEMPLATE_CATEGORY" val="custom"/>
  <p:tag name="KSO_WM_SLIDE_SUBTYPE" val="picT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TEMPLATE_CATEGORY" val="custom"/>
  <p:tag name="KSO_WM_TEMPLATE_INDEX" val="20185080"/>
  <p:tag name="KSO_WM_TAG_VERSION" val="1.0"/>
  <p:tag name="KSO_WM_TEMPLATE_THUMBS_INDEX" val="1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18"/>
  <p:tag name="KSO_WM_UNIT_LAYERLEVEL" val="1"/>
  <p:tag name="KSO_WM_UNIT_INDEX" val="1"/>
  <p:tag name="KSO_WM_UNIT_ID" val="custom20185080_4*a*1"/>
  <p:tag name="KSO_WM_UNIT_TYPE" val="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d"/>
  <p:tag name="KSO_WM_UNIT_INDEX" val="1"/>
  <p:tag name="KSO_WM_UNIT_ID" val="custom20185080_4*d*1"/>
  <p:tag name="KSO_WM_UNIT_LAYERLEVEL" val="1"/>
  <p:tag name="KSO_WM_UNIT_VALUE" val="1500*1713"/>
  <p:tag name="KSO_WM_UNIT_HIGHLIGHT" val="0"/>
  <p:tag name="KSO_WM_UNIT_COMPATIBLE" val="0"/>
  <p:tag name="KSO_WM_UNIT_CLEAR" val="0"/>
  <p:tag name="KSO_WM_BEAUTIFY_FLAG" val="#wm#"/>
  <p:tag name="KSO_WM_TAG_VERSION" val="1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18"/>
  <p:tag name="KSO_WM_UNIT_LAYERLEVEL" val="1"/>
  <p:tag name="KSO_WM_UNIT_INDEX" val="1"/>
  <p:tag name="KSO_WM_UNIT_ID" val="custom20185080_4*a*1"/>
  <p:tag name="KSO_WM_UNIT_TYPE" val="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790*404"/>
  <p:tag name="KSO_WM_SLIDE_POSITION" val="75*103"/>
  <p:tag name="KSO_WM_SLIDE_LAYOUT_CNT" val="1_1_1"/>
  <p:tag name="KSO_WM_SLIDE_LAYOUT" val="a_f_d"/>
  <p:tag name="KSO_WM_BEAUTIFY_FLAG" val="#wm#"/>
  <p:tag name="KSO_WM_SLIDE_TYPE" val="text"/>
  <p:tag name="KSO_WM_SLIDE_ITEM_CNT" val="2"/>
  <p:tag name="KSO_WM_SLIDE_INDEX" val="5"/>
  <p:tag name="KSO_WM_SLIDE_ID" val="custom20185080_5"/>
  <p:tag name="KSO_WM_TAG_VERSION" val="1.0"/>
  <p:tag name="KSO_WM_TEMPLATE_INDEX" val="20185080"/>
  <p:tag name="KSO_WM_TEMPLATE_CATEGORY" val="custom"/>
  <p:tag name="KSO_WM_SLIDE_SUBTYPE" val="picTxt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1"/>
  <p:tag name="KSO_WM_UNIT_LAYERLEVEL" val="1"/>
  <p:tag name="KSO_WM_UNIT_INDEX" val="1"/>
  <p:tag name="KSO_WM_UNIT_ID" val="custom20185080_5*a*1"/>
  <p:tag name="KSO_WM_UNIT_TYPE" val="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BEAUTIFY_FLAG" val="#wm#"/>
  <p:tag name="KSO_WM_UNIT_PRESET_TEXT_LEN" val="40"/>
  <p:tag name="KSO_WM_UNIT_PRESET_TEXT_INDEX" val="2"/>
  <p:tag name="KSO_WM_UNIT_CLEAR" val="0"/>
  <p:tag name="KSO_WM_UNIT_COMPATIBLE" val="0"/>
  <p:tag name="KSO_WM_UNIT_HIGHLIGHT" val="0"/>
  <p:tag name="KSO_WM_UNIT_VALUE" val="86"/>
  <p:tag name="KSO_WM_UNIT_LAYERLEVEL" val="1"/>
  <p:tag name="KSO_WM_UNIT_INDEX" val="1"/>
  <p:tag name="KSO_WM_UNIT_ID" val="custom20185080_5*f*1"/>
  <p:tag name="KSO_WM_UNIT_TYPE" val="f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d"/>
  <p:tag name="KSO_WM_UNIT_INDEX" val="1"/>
  <p:tag name="KSO_WM_UNIT_ID" val="custom20185080_5*d*1"/>
  <p:tag name="KSO_WM_UNIT_LAYERLEVEL" val="1"/>
  <p:tag name="KSO_WM_UNIT_VALUE" val="1056*2787"/>
  <p:tag name="KSO_WM_UNIT_HIGHLIGHT" val="0"/>
  <p:tag name="KSO_WM_UNIT_COMPATIBLE" val="0"/>
  <p:tag name="KSO_WM_UNIT_CLEAR" val="0"/>
  <p:tag name="KSO_WM_BEAUTIFY_FLAG" val="#wm#"/>
  <p:tag name="KSO_WM_TAG_VERSION" val="1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790*404"/>
  <p:tag name="KSO_WM_SLIDE_POSITION" val="75*103"/>
  <p:tag name="KSO_WM_SLIDE_LAYOUT_CNT" val="1_1_1"/>
  <p:tag name="KSO_WM_SLIDE_LAYOUT" val="a_f_d"/>
  <p:tag name="KSO_WM_BEAUTIFY_FLAG" val="#wm#"/>
  <p:tag name="KSO_WM_SLIDE_TYPE" val="text"/>
  <p:tag name="KSO_WM_SLIDE_ITEM_CNT" val="2"/>
  <p:tag name="KSO_WM_SLIDE_INDEX" val="5"/>
  <p:tag name="KSO_WM_SLIDE_ID" val="custom20185080_5"/>
  <p:tag name="KSO_WM_TAG_VERSION" val="1.0"/>
  <p:tag name="KSO_WM_TEMPLATE_INDEX" val="20185080"/>
  <p:tag name="KSO_WM_TEMPLATE_CATEGORY" val="custom"/>
  <p:tag name="KSO_WM_SLIDE_SUBTYPE" val="picTxt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1"/>
  <p:tag name="KSO_WM_UNIT_LAYERLEVEL" val="1"/>
  <p:tag name="KSO_WM_UNIT_INDEX" val="1"/>
  <p:tag name="KSO_WM_UNIT_ID" val="custom20185080_5*a*1"/>
  <p:tag name="KSO_WM_UNIT_TYPE" val="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BEAUTIFY_FLAG" val="#wm#"/>
  <p:tag name="KSO_WM_UNIT_PRESET_TEXT_LEN" val="40"/>
  <p:tag name="KSO_WM_UNIT_PRESET_TEXT_INDEX" val="2"/>
  <p:tag name="KSO_WM_UNIT_CLEAR" val="0"/>
  <p:tag name="KSO_WM_UNIT_COMPATIBLE" val="0"/>
  <p:tag name="KSO_WM_UNIT_HIGHLIGHT" val="0"/>
  <p:tag name="KSO_WM_UNIT_VALUE" val="86"/>
  <p:tag name="KSO_WM_UNIT_LAYERLEVEL" val="1"/>
  <p:tag name="KSO_WM_UNIT_INDEX" val="1"/>
  <p:tag name="KSO_WM_UNIT_ID" val="custom20185080_5*f*1"/>
  <p:tag name="KSO_WM_UNIT_TYPE" val="f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d"/>
  <p:tag name="KSO_WM_UNIT_INDEX" val="1"/>
  <p:tag name="KSO_WM_UNIT_ID" val="custom20185080_5*d*1"/>
  <p:tag name="KSO_WM_UNIT_LAYERLEVEL" val="1"/>
  <p:tag name="KSO_WM_UNIT_VALUE" val="1056*2787"/>
  <p:tag name="KSO_WM_UNIT_HIGHLIGHT" val="0"/>
  <p:tag name="KSO_WM_UNIT_COMPATIBLE" val="0"/>
  <p:tag name="KSO_WM_UNIT_CLEAR" val="0"/>
  <p:tag name="KSO_WM_BEAUTIFY_FLAG" val="#wm#"/>
  <p:tag name="KSO_WM_TAG_VERSION" val="1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IZE" val="790*404"/>
  <p:tag name="KSO_WM_SLIDE_POSITION" val="75*103"/>
  <p:tag name="KSO_WM_SLIDE_LAYOUT_CNT" val="1_1_1"/>
  <p:tag name="KSO_WM_SLIDE_LAYOUT" val="a_f_d"/>
  <p:tag name="KSO_WM_BEAUTIFY_FLAG" val="#wm#"/>
  <p:tag name="KSO_WM_SLIDE_TYPE" val="text"/>
  <p:tag name="KSO_WM_SLIDE_ITEM_CNT" val="2"/>
  <p:tag name="KSO_WM_SLIDE_INDEX" val="5"/>
  <p:tag name="KSO_WM_SLIDE_ID" val="custom20185080_5"/>
  <p:tag name="KSO_WM_TAG_VERSION" val="1.0"/>
  <p:tag name="KSO_WM_TEMPLATE_INDEX" val="20185080"/>
  <p:tag name="KSO_WM_TEMPLATE_CATEGORY" val="custom"/>
  <p:tag name="KSO_WM_SLIDE_SUBTYPE" val="picTxt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1"/>
  <p:tag name="KSO_WM_UNIT_LAYERLEVEL" val="1"/>
  <p:tag name="KSO_WM_UNIT_INDEX" val="1"/>
  <p:tag name="KSO_WM_UNIT_ID" val="custom20185080_5*a*1"/>
  <p:tag name="KSO_WM_UNIT_TYPE" val="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BEAUTIFY_FLAG" val="#wm#"/>
  <p:tag name="KSO_WM_UNIT_PRESET_TEXT_LEN" val="40"/>
  <p:tag name="KSO_WM_UNIT_PRESET_TEXT_INDEX" val="2"/>
  <p:tag name="KSO_WM_UNIT_CLEAR" val="0"/>
  <p:tag name="KSO_WM_UNIT_COMPATIBLE" val="0"/>
  <p:tag name="KSO_WM_UNIT_HIGHLIGHT" val="0"/>
  <p:tag name="KSO_WM_UNIT_VALUE" val="86"/>
  <p:tag name="KSO_WM_UNIT_LAYERLEVEL" val="1"/>
  <p:tag name="KSO_WM_UNIT_INDEX" val="1"/>
  <p:tag name="KSO_WM_UNIT_ID" val="custom20185080_5*f*1"/>
  <p:tag name="KSO_WM_UNIT_TYPE" val="f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a"/>
  <p:tag name="KSO_WM_UNIT_INDEX" val="1"/>
  <p:tag name="KSO_WM_UNIT_ID" val="custom20185080_22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UNIT_PRESET_TEXT_INDEX" val="0"/>
  <p:tag name="KSO_WM_UNIT_PRESET_TEXT_LEN" val="9"/>
  <p:tag name="KSO_WM_BEAUTIFY_FLAG" val="#wm#"/>
  <p:tag name="KSO_WM_TAG_VERSION" val="1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UNIT_TYPE" val="d"/>
  <p:tag name="KSO_WM_UNIT_INDEX" val="1"/>
  <p:tag name="KSO_WM_UNIT_ID" val="custom20185080_22*d*1"/>
  <p:tag name="KSO_WM_UNIT_LAYERLEVEL" val="1"/>
  <p:tag name="KSO_WM_UNIT_VALUE" val="1147*1624"/>
  <p:tag name="KSO_WM_UNIT_HIGHLIGHT" val="0"/>
  <p:tag name="KSO_WM_UNIT_COMPATIBLE" val="0"/>
  <p:tag name="KSO_WM_UNIT_CLEAR" val="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8"/>
  <p:tag name="KSO_WM_TEMPLATE_CATEGORY" val="custom"/>
  <p:tag name="KSO_WM_TEMPLATE_INDEX" val="20185080"/>
  <p:tag name="KSO_WM_UNIT_INDEX" val="8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6"/>
  <p:tag name="KSO_WM_TEMPLATE_CATEGORY" val="custom"/>
  <p:tag name="KSO_WM_TEMPLATE_INDEX" val="20185080"/>
  <p:tag name="KSO_WM_UNIT_INDEX" val="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7"/>
  <p:tag name="KSO_WM_TEMPLATE_CATEGORY" val="custom"/>
  <p:tag name="KSO_WM_TEMPLATE_INDEX" val="20185080"/>
  <p:tag name="KSO_WM_UNIT_INDEX" val="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TAG_VERSION" val="1.0"/>
  <p:tag name="KSO_WM_SLIDE_ID" val="custom20185080_22"/>
  <p:tag name="KSO_WM_SLIDE_INDEX" val="22"/>
  <p:tag name="KSO_WM_SLIDE_ITEM_CNT" val="2"/>
  <p:tag name="KSO_WM_SLIDE_LAYOUT" val="a_f_d"/>
  <p:tag name="KSO_WM_SLIDE_LAYOUT_CNT" val="1_1_1"/>
  <p:tag name="KSO_WM_SLIDE_TYPE" val="text"/>
  <p:tag name="KSO_WM_SLIDE_SUBTYPE" val="picTxt"/>
  <p:tag name="KSO_WM_BEAUTIFY_FLAG" val="#wm#"/>
  <p:tag name="KSO_WM_SLIDE_POSITION" val="30*125"/>
  <p:tag name="KSO_WM_SLIDE_SIZE" val="855*32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20185080_22*i*0"/>
  <p:tag name="KSO_WM_TEMPLATE_CATEGORY" val="custom"/>
  <p:tag name="KSO_WM_TEMPLATE_INDEX" val="20185080"/>
  <p:tag name="KSO_WM_UNIT_INDEX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5080"/>
  <p:tag name="KSO_WM_UNIT_TYPE" val="f"/>
  <p:tag name="KSO_WM_UNIT_INDEX" val="1"/>
  <p:tag name="KSO_WM_UNIT_ID" val="custom20185080_22*f*1"/>
  <p:tag name="KSO_WM_UNIT_LAYERLEVEL" val="1"/>
  <p:tag name="KSO_WM_UNIT_VALUE" val="90"/>
  <p:tag name="KSO_WM_UNIT_HIGHLIGHT" val="0"/>
  <p:tag name="KSO_WM_UNIT_COMPATIBLE" val="0"/>
  <p:tag name="KSO_WM_UNIT_CLEAR" val="0"/>
  <p:tag name="KSO_WM_UNIT_PRESET_TEXT_INDEX" val="2"/>
  <p:tag name="KSO_WM_UNIT_PRESET_TEXT_LEN" val="70"/>
  <p:tag name="KSO_WM_BEAUTIFY_FLAG" val="#wm#"/>
  <p:tag name="KSO_WM_TAG_VERSION" val="1.0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54402C"/>
      </a:dk2>
      <a:lt2>
        <a:srgbClr val="E7E6E6"/>
      </a:lt2>
      <a:accent1>
        <a:srgbClr val="54402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quq0dg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833</Words>
  <Application>Microsoft Office PowerPoint</Application>
  <PresentationFormat>全屏显示(16:9)</PresentationFormat>
  <Paragraphs>113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Meiryo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活动一 ：“礼物”的来源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68</cp:revision>
  <dcterms:created xsi:type="dcterms:W3CDTF">2018-04-09T07:25:00Z</dcterms:created>
  <dcterms:modified xsi:type="dcterms:W3CDTF">2022-03-09T12:11:20Z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