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notesSlides/notesSlide1.xml" ContentType="application/vnd.openxmlformats-officedocument.presentationml.notesSlide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7" r:id="rId2"/>
    <p:sldMasterId id="2147483677" r:id="rId3"/>
  </p:sldMasterIdLst>
  <p:notesMasterIdLst>
    <p:notesMasterId r:id="rId35"/>
  </p:notesMasterIdLst>
  <p:handoutMasterIdLst>
    <p:handoutMasterId r:id="rId36"/>
  </p:handoutMasterIdLst>
  <p:sldIdLst>
    <p:sldId id="4652" r:id="rId4"/>
    <p:sldId id="422" r:id="rId5"/>
    <p:sldId id="423" r:id="rId6"/>
    <p:sldId id="440" r:id="rId7"/>
    <p:sldId id="441" r:id="rId8"/>
    <p:sldId id="1084" r:id="rId9"/>
    <p:sldId id="443" r:id="rId10"/>
    <p:sldId id="444" r:id="rId11"/>
    <p:sldId id="445" r:id="rId12"/>
    <p:sldId id="446" r:id="rId13"/>
    <p:sldId id="447" r:id="rId14"/>
    <p:sldId id="448" r:id="rId15"/>
    <p:sldId id="449" r:id="rId16"/>
    <p:sldId id="450" r:id="rId17"/>
    <p:sldId id="451" r:id="rId18"/>
    <p:sldId id="452" r:id="rId19"/>
    <p:sldId id="453" r:id="rId20"/>
    <p:sldId id="454" r:id="rId21"/>
    <p:sldId id="1085" r:id="rId22"/>
    <p:sldId id="455" r:id="rId23"/>
    <p:sldId id="456" r:id="rId24"/>
    <p:sldId id="457" r:id="rId25"/>
    <p:sldId id="458" r:id="rId26"/>
    <p:sldId id="459" r:id="rId27"/>
    <p:sldId id="461" r:id="rId28"/>
    <p:sldId id="1086" r:id="rId29"/>
    <p:sldId id="462" r:id="rId30"/>
    <p:sldId id="463" r:id="rId31"/>
    <p:sldId id="464" r:id="rId32"/>
    <p:sldId id="465" r:id="rId33"/>
    <p:sldId id="4653" r:id="rId3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51"/>
    <a:srgbClr val="8CC5B1"/>
    <a:srgbClr val="26182F"/>
    <a:srgbClr val="84AEE1"/>
    <a:srgbClr val="FF7124"/>
    <a:srgbClr val="EF7509"/>
    <a:srgbClr val="202E4A"/>
    <a:srgbClr val="68BC9E"/>
    <a:srgbClr val="FEFEFE"/>
    <a:srgbClr val="009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14"/>
      </p:cViewPr>
      <p:guideLst>
        <p:guide orient="horz" pos="215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922" y="9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E7378-7136-493C-A505-DB111E44D9D1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1A663-AC84-493B-8663-1A01AEFFA8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>
              <a:defRPr/>
            </a:pPr>
            <a:fld id="{E7A799FB-B973-4727-8223-0B0CC5C4434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5489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047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565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9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image" Target="../media/image3.png"/><Relationship Id="rId5" Type="http://schemas.openxmlformats.org/officeDocument/2006/relationships/tags" Target="../tags/tag23.xml"/><Relationship Id="rId10" Type="http://schemas.openxmlformats.org/officeDocument/2006/relationships/image" Target="../media/image2.png"/><Relationship Id="rId4" Type="http://schemas.openxmlformats.org/officeDocument/2006/relationships/tags" Target="../tags/tag22.xml"/><Relationship Id="rId9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image" Target="../media/image3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image" Target="../media/image2.png"/><Relationship Id="rId5" Type="http://schemas.openxmlformats.org/officeDocument/2006/relationships/tags" Target="../tags/tag31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30.xml"/><Relationship Id="rId9" Type="http://schemas.openxmlformats.org/officeDocument/2006/relationships/tags" Target="../tags/tag35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image" Target="../media/image3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2.png"/><Relationship Id="rId5" Type="http://schemas.openxmlformats.org/officeDocument/2006/relationships/tags" Target="../tags/tag40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39.xml"/><Relationship Id="rId9" Type="http://schemas.openxmlformats.org/officeDocument/2006/relationships/tags" Target="../tags/tag44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image" Target="../media/image3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image" Target="../media/image2.png"/><Relationship Id="rId5" Type="http://schemas.openxmlformats.org/officeDocument/2006/relationships/tags" Target="../tags/tag49.xml"/><Relationship Id="rId10" Type="http://schemas.openxmlformats.org/officeDocument/2006/relationships/slideMaster" Target="../slideMasters/slideMaster2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image" Target="../media/image7.pn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tags" Target="../tags/tag64.xml"/><Relationship Id="rId5" Type="http://schemas.openxmlformats.org/officeDocument/2006/relationships/tags" Target="../tags/tag58.xml"/><Relationship Id="rId10" Type="http://schemas.openxmlformats.org/officeDocument/2006/relationships/tags" Target="../tags/tag63.xml"/><Relationship Id="rId4" Type="http://schemas.openxmlformats.org/officeDocument/2006/relationships/tags" Target="../tags/tag57.xml"/><Relationship Id="rId9" Type="http://schemas.openxmlformats.org/officeDocument/2006/relationships/tags" Target="../tags/tag62.xml"/><Relationship Id="rId1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openxmlformats.org/officeDocument/2006/relationships/image" Target="../media/image9.png"/><Relationship Id="rId5" Type="http://schemas.openxmlformats.org/officeDocument/2006/relationships/tags" Target="../tags/tag69.xml"/><Relationship Id="rId10" Type="http://schemas.openxmlformats.org/officeDocument/2006/relationships/image" Target="../media/image8.png"/><Relationship Id="rId4" Type="http://schemas.openxmlformats.org/officeDocument/2006/relationships/tags" Target="../tags/tag68.xml"/><Relationship Id="rId9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1B4D7-F511-4E32-B555-21525E5BC3C2}" type="slidenum">
              <a:rPr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7" name="图片 6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ic_half_left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97000"/>
            <a:ext cx="2259330" cy="4064000"/>
          </a:xfrm>
          <a:prstGeom prst="rect">
            <a:avLst/>
          </a:prstGeom>
        </p:spPr>
      </p:pic>
      <p:pic>
        <p:nvPicPr>
          <p:cNvPr id="2" name="图片 1" descr="pic_half_right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2035" y="1397000"/>
            <a:ext cx="2259330" cy="4064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1"/>
            </p:custDataLst>
          </p:nvPr>
        </p:nvSpPr>
        <p:spPr>
          <a:xfrm>
            <a:off x="291465" y="303530"/>
            <a:ext cx="11608435" cy="625030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ctrTitle" idx="2" hasCustomPrompt="1"/>
            <p:custDataLst>
              <p:tags r:id="rId2"/>
            </p:custDataLst>
          </p:nvPr>
        </p:nvSpPr>
        <p:spPr>
          <a:xfrm>
            <a:off x="1650964" y="4086810"/>
            <a:ext cx="8890076" cy="738664"/>
          </a:xfrm>
        </p:spPr>
        <p:txBody>
          <a:bodyPr vert="horz" wrap="square" lIns="0" tIns="0" rIns="0" bIns="0" rtlCol="0" anchor="b" anchorCtr="0">
            <a:normAutofit fontScale="90000"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8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  <p:sp>
        <p:nvSpPr>
          <p:cNvPr id="9" name="副标题 8"/>
          <p:cNvSpPr>
            <a:spLocks noGrp="1"/>
          </p:cNvSpPr>
          <p:nvPr>
            <p:ph type="subTitle" idx="3" hasCustomPrompt="1"/>
            <p:custDataLst>
              <p:tags r:id="rId3"/>
            </p:custDataLst>
          </p:nvPr>
        </p:nvSpPr>
        <p:spPr>
          <a:xfrm>
            <a:off x="2271764" y="4879020"/>
            <a:ext cx="7648476" cy="705866"/>
          </a:xfrm>
        </p:spPr>
        <p:txBody>
          <a:bodyPr vert="horz" wrap="square" lIns="0" tIns="0" rIns="0" bIns="0" rtlCol="0" anchor="t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 err="1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微软雅黑" panose="020B0503020204020204" pitchFamily="34" charset="-122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0" name="图片 9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5227fd0f9fe7e7d46f9094155f069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080" y="1457325"/>
            <a:ext cx="4388485" cy="394208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0" y="0"/>
            <a:ext cx="731520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  <p:pic>
        <p:nvPicPr>
          <p:cNvPr id="7" name="图片 6" descr="1_pic_quater_left_dow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9EFD9D74-47D9-4702-A33C-335B63B48DBF}" type="datetimeFigureOut">
              <a:rPr lang="zh-CN" altLang="en-US" smtClean="0"/>
              <a:t>2022/3/9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7" name="图片 6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_pic_quater_right_down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5227fd0f9fe7e7d46f9094155f069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096000" y="964565"/>
            <a:ext cx="5486400" cy="4928235"/>
          </a:xfrm>
          <a:prstGeom prst="rect">
            <a:avLst/>
          </a:prstGeom>
        </p:spPr>
      </p:pic>
      <p:pic>
        <p:nvPicPr>
          <p:cNvPr id="6" name="图片 5" descr="0_pic_quater_left_up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762006" y="3436286"/>
            <a:ext cx="4826038" cy="1326554"/>
          </a:xfrm>
        </p:spPr>
        <p:txBody>
          <a:bodyPr vert="horz" wrap="square" lIns="0" tIns="0" rIns="0" bIns="0" rtlCol="0" anchor="t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</a:p>
        </p:txBody>
      </p:sp>
      <p:sp>
        <p:nvSpPr>
          <p:cNvPr id="8" name="标题 4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762006" y="2095166"/>
            <a:ext cx="4825403" cy="1204595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703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377F9-1032-4FB3-B53A-157C43F6B460}" type="slidenum">
              <a:rPr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291465" y="303530"/>
            <a:ext cx="11608435" cy="625030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4824095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left_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right_u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5028565"/>
            <a:ext cx="12192000" cy="182943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left_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righ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0" y="953135"/>
            <a:ext cx="12192000" cy="495109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8" name="图片 7" descr="0_pic_quater_left_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619885" cy="1619885"/>
          </a:xfrm>
          <a:prstGeom prst="rect">
            <a:avLst/>
          </a:prstGeom>
        </p:spPr>
      </p:pic>
      <p:pic>
        <p:nvPicPr>
          <p:cNvPr id="6" name="图片 5" descr="1_pic_quater_right_u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1480" y="5237480"/>
            <a:ext cx="1619885" cy="161988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85702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565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8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778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262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458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05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022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2024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7011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241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865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5227fd0f9fe7e7d46f9094155f0691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096000" y="964565"/>
            <a:ext cx="5486400" cy="4928235"/>
          </a:xfrm>
          <a:prstGeom prst="rect">
            <a:avLst/>
          </a:prstGeom>
        </p:spPr>
      </p:pic>
      <p:pic>
        <p:nvPicPr>
          <p:cNvPr id="6" name="图片 5" descr="0_pic_quater_left_up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2" name="标题 3"/>
          <p:cNvSpPr>
            <a:spLocks noGrp="1"/>
          </p:cNvSpPr>
          <p:nvPr>
            <p:ph type="ctrTitle" idx="2" hasCustomPrompt="1"/>
            <p:custDataLst>
              <p:tags r:id="rId2"/>
            </p:custDataLst>
          </p:nvPr>
        </p:nvSpPr>
        <p:spPr>
          <a:xfrm>
            <a:off x="762006" y="2063398"/>
            <a:ext cx="4826038" cy="17875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5410" b="1" i="0" u="none" strike="noStrike" kern="1200" cap="none" spc="600" normalizeH="0" baseline="0" noProof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1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tags" Target="../tags/tag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A2FBB8E-8DA5-493C-A5EA-CCF0D988321D}" type="slidenum">
              <a:rPr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330" indent="-22733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1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2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panose="02010509060101010101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179823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7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17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image" Target="../media/image21.png"/><Relationship Id="rId5" Type="http://schemas.openxmlformats.org/officeDocument/2006/relationships/tags" Target="../tags/tag119.xml"/><Relationship Id="rId10" Type="http://schemas.openxmlformats.org/officeDocument/2006/relationships/image" Target="../media/image20.png"/><Relationship Id="rId4" Type="http://schemas.openxmlformats.org/officeDocument/2006/relationships/tags" Target="../tags/tag118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3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6" Type="http://schemas.openxmlformats.org/officeDocument/2006/relationships/tags" Target="../tags/tag126.xml"/><Relationship Id="rId11" Type="http://schemas.openxmlformats.org/officeDocument/2006/relationships/image" Target="../media/image23.png"/><Relationship Id="rId5" Type="http://schemas.openxmlformats.org/officeDocument/2006/relationships/tags" Target="../tags/tag125.xml"/><Relationship Id="rId10" Type="http://schemas.openxmlformats.org/officeDocument/2006/relationships/image" Target="../media/image22.png"/><Relationship Id="rId4" Type="http://schemas.openxmlformats.org/officeDocument/2006/relationships/tags" Target="../tags/tag124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9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image" Target="../media/image23.png"/><Relationship Id="rId5" Type="http://schemas.openxmlformats.org/officeDocument/2006/relationships/tags" Target="../tags/tag131.xml"/><Relationship Id="rId10" Type="http://schemas.openxmlformats.org/officeDocument/2006/relationships/image" Target="../media/image24.png"/><Relationship Id="rId4" Type="http://schemas.openxmlformats.org/officeDocument/2006/relationships/tags" Target="../tags/tag130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35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image" Target="../media/image23.png"/><Relationship Id="rId5" Type="http://schemas.openxmlformats.org/officeDocument/2006/relationships/tags" Target="../tags/tag137.xml"/><Relationship Id="rId10" Type="http://schemas.openxmlformats.org/officeDocument/2006/relationships/image" Target="../media/image25.png"/><Relationship Id="rId4" Type="http://schemas.openxmlformats.org/officeDocument/2006/relationships/tags" Target="../tags/tag136.xml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141.xml"/><Relationship Id="rId7" Type="http://schemas.openxmlformats.org/officeDocument/2006/relationships/slideLayout" Target="../slideLayouts/slideLayout1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9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52.xml"/><Relationship Id="rId3" Type="http://schemas.openxmlformats.org/officeDocument/2006/relationships/tags" Target="../tags/tag147.xml"/><Relationship Id="rId7" Type="http://schemas.openxmlformats.org/officeDocument/2006/relationships/tags" Target="../tags/tag151.xml"/><Relationship Id="rId12" Type="http://schemas.openxmlformats.org/officeDocument/2006/relationships/image" Target="../media/image27.png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tags" Target="../tags/tag150.xml"/><Relationship Id="rId11" Type="http://schemas.openxmlformats.org/officeDocument/2006/relationships/image" Target="../media/image3.png"/><Relationship Id="rId5" Type="http://schemas.openxmlformats.org/officeDocument/2006/relationships/tags" Target="../tags/tag149.xml"/><Relationship Id="rId10" Type="http://schemas.openxmlformats.org/officeDocument/2006/relationships/image" Target="../media/image2.png"/><Relationship Id="rId4" Type="http://schemas.openxmlformats.org/officeDocument/2006/relationships/tags" Target="../tags/tag148.xml"/><Relationship Id="rId9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155.xml"/><Relationship Id="rId7" Type="http://schemas.openxmlformats.org/officeDocument/2006/relationships/image" Target="../media/image3.png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30.png"/><Relationship Id="rId4" Type="http://schemas.openxmlformats.org/officeDocument/2006/relationships/tags" Target="../tags/tag156.xml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9.xml"/><Relationship Id="rId7" Type="http://schemas.openxmlformats.org/officeDocument/2006/relationships/image" Target="../media/image2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0.png"/><Relationship Id="rId5" Type="http://schemas.openxmlformats.org/officeDocument/2006/relationships/tags" Target="../tags/tag161.xml"/><Relationship Id="rId10" Type="http://schemas.openxmlformats.org/officeDocument/2006/relationships/image" Target="../media/image32.png"/><Relationship Id="rId4" Type="http://schemas.openxmlformats.org/officeDocument/2006/relationships/tags" Target="../tags/tag160.xml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64.xml"/><Relationship Id="rId7" Type="http://schemas.openxmlformats.org/officeDocument/2006/relationships/image" Target="../media/image2.png"/><Relationship Id="rId2" Type="http://schemas.openxmlformats.org/officeDocument/2006/relationships/tags" Target="../tags/tag163.xml"/><Relationship Id="rId1" Type="http://schemas.openxmlformats.org/officeDocument/2006/relationships/tags" Target="../tags/tag162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0.png"/><Relationship Id="rId5" Type="http://schemas.openxmlformats.org/officeDocument/2006/relationships/tags" Target="../tags/tag166.xml"/><Relationship Id="rId10" Type="http://schemas.openxmlformats.org/officeDocument/2006/relationships/image" Target="../media/image34.png"/><Relationship Id="rId4" Type="http://schemas.openxmlformats.org/officeDocument/2006/relationships/tags" Target="../tags/tag165.xml"/><Relationship Id="rId9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169.xml"/><Relationship Id="rId7" Type="http://schemas.openxmlformats.org/officeDocument/2006/relationships/image" Target="../media/image35.jpeg"/><Relationship Id="rId2" Type="http://schemas.openxmlformats.org/officeDocument/2006/relationships/tags" Target="../tags/tag168.xml"/><Relationship Id="rId1" Type="http://schemas.openxmlformats.org/officeDocument/2006/relationships/tags" Target="../tags/tag16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tags" Target="../tags/tag172.xml"/><Relationship Id="rId7" Type="http://schemas.openxmlformats.org/officeDocument/2006/relationships/image" Target="../media/image3.png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7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tags" Target="../tags/tag176.xml"/><Relationship Id="rId7" Type="http://schemas.openxmlformats.org/officeDocument/2006/relationships/image" Target="../media/image3.png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7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tags" Target="../tags/tag180.xml"/><Relationship Id="rId7" Type="http://schemas.openxmlformats.org/officeDocument/2006/relationships/image" Target="../media/image3.png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18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84.xml"/><Relationship Id="rId7" Type="http://schemas.openxmlformats.org/officeDocument/2006/relationships/image" Target="../media/image2.png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86.xml"/><Relationship Id="rId4" Type="http://schemas.openxmlformats.org/officeDocument/2006/relationships/tags" Target="../tags/tag18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9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6" Type="http://schemas.openxmlformats.org/officeDocument/2006/relationships/tags" Target="../tags/tag192.xml"/><Relationship Id="rId11" Type="http://schemas.openxmlformats.org/officeDocument/2006/relationships/image" Target="../media/image41.jpeg"/><Relationship Id="rId5" Type="http://schemas.openxmlformats.org/officeDocument/2006/relationships/tags" Target="../tags/tag191.xml"/><Relationship Id="rId10" Type="http://schemas.openxmlformats.org/officeDocument/2006/relationships/image" Target="../media/image40.png"/><Relationship Id="rId4" Type="http://schemas.openxmlformats.org/officeDocument/2006/relationships/tags" Target="../tags/tag190.xml"/><Relationship Id="rId9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95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10" Type="http://schemas.openxmlformats.org/officeDocument/2006/relationships/image" Target="../media/image16.png"/><Relationship Id="rId4" Type="http://schemas.openxmlformats.org/officeDocument/2006/relationships/tags" Target="../tags/tag196.xml"/><Relationship Id="rId9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01.xml"/><Relationship Id="rId7" Type="http://schemas.openxmlformats.org/officeDocument/2006/relationships/image" Target="../media/image2.png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203.xml"/><Relationship Id="rId10" Type="http://schemas.openxmlformats.org/officeDocument/2006/relationships/image" Target="../media/image43.jpeg"/><Relationship Id="rId4" Type="http://schemas.openxmlformats.org/officeDocument/2006/relationships/tags" Target="../tags/tag202.xml"/><Relationship Id="rId9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06.xml"/><Relationship Id="rId2" Type="http://schemas.openxmlformats.org/officeDocument/2006/relationships/tags" Target="../tags/tag205.xml"/><Relationship Id="rId1" Type="http://schemas.openxmlformats.org/officeDocument/2006/relationships/tags" Target="../tags/tag204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tags" Target="../tags/tag209.xml"/><Relationship Id="rId7" Type="http://schemas.openxmlformats.org/officeDocument/2006/relationships/image" Target="../media/image44.png"/><Relationship Id="rId2" Type="http://schemas.openxmlformats.org/officeDocument/2006/relationships/tags" Target="../tags/tag208.xml"/><Relationship Id="rId1" Type="http://schemas.openxmlformats.org/officeDocument/2006/relationships/tags" Target="../tags/tag20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3" Type="http://schemas.openxmlformats.org/officeDocument/2006/relationships/tags" Target="../tags/tag76.xml"/><Relationship Id="rId7" Type="http://schemas.openxmlformats.org/officeDocument/2006/relationships/tags" Target="../tags/tag80.xml"/><Relationship Id="rId12" Type="http://schemas.openxmlformats.org/officeDocument/2006/relationships/image" Target="../media/image15.png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11" Type="http://schemas.openxmlformats.org/officeDocument/2006/relationships/image" Target="../media/image3.png"/><Relationship Id="rId5" Type="http://schemas.openxmlformats.org/officeDocument/2006/relationships/tags" Target="../tags/tag78.xml"/><Relationship Id="rId10" Type="http://schemas.openxmlformats.org/officeDocument/2006/relationships/image" Target="../media/image2.png"/><Relationship Id="rId4" Type="http://schemas.openxmlformats.org/officeDocument/2006/relationships/tags" Target="../tags/tag77.xml"/><Relationship Id="rId9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84.xml"/><Relationship Id="rId7" Type="http://schemas.openxmlformats.org/officeDocument/2006/relationships/slideLayout" Target="../slideLayouts/slideLayout15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10" Type="http://schemas.openxmlformats.org/officeDocument/2006/relationships/image" Target="../media/image16.png"/><Relationship Id="rId4" Type="http://schemas.openxmlformats.org/officeDocument/2006/relationships/tags" Target="../tags/tag85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90.xml"/><Relationship Id="rId7" Type="http://schemas.openxmlformats.org/officeDocument/2006/relationships/image" Target="../media/image2.pn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slideLayout" Target="../slideLayouts/slideLayout15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13" Type="http://schemas.openxmlformats.org/officeDocument/2006/relationships/tags" Target="../tags/tag105.xml"/><Relationship Id="rId18" Type="http://schemas.openxmlformats.org/officeDocument/2006/relationships/tags" Target="../tags/tag110.xml"/><Relationship Id="rId3" Type="http://schemas.openxmlformats.org/officeDocument/2006/relationships/tags" Target="../tags/tag95.xml"/><Relationship Id="rId21" Type="http://schemas.openxmlformats.org/officeDocument/2006/relationships/image" Target="../media/image2.png"/><Relationship Id="rId7" Type="http://schemas.openxmlformats.org/officeDocument/2006/relationships/tags" Target="../tags/tag99.xml"/><Relationship Id="rId12" Type="http://schemas.openxmlformats.org/officeDocument/2006/relationships/tags" Target="../tags/tag104.xml"/><Relationship Id="rId17" Type="http://schemas.openxmlformats.org/officeDocument/2006/relationships/tags" Target="../tags/tag109.xml"/><Relationship Id="rId2" Type="http://schemas.openxmlformats.org/officeDocument/2006/relationships/tags" Target="../tags/tag94.xml"/><Relationship Id="rId16" Type="http://schemas.openxmlformats.org/officeDocument/2006/relationships/tags" Target="../tags/tag108.xml"/><Relationship Id="rId20" Type="http://schemas.openxmlformats.org/officeDocument/2006/relationships/slideLayout" Target="../slideLayouts/slideLayout15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11" Type="http://schemas.openxmlformats.org/officeDocument/2006/relationships/tags" Target="../tags/tag103.xml"/><Relationship Id="rId5" Type="http://schemas.openxmlformats.org/officeDocument/2006/relationships/tags" Target="../tags/tag97.xml"/><Relationship Id="rId15" Type="http://schemas.openxmlformats.org/officeDocument/2006/relationships/tags" Target="../tags/tag107.xml"/><Relationship Id="rId23" Type="http://schemas.openxmlformats.org/officeDocument/2006/relationships/image" Target="../media/image18.png"/><Relationship Id="rId10" Type="http://schemas.openxmlformats.org/officeDocument/2006/relationships/tags" Target="../tags/tag102.xml"/><Relationship Id="rId19" Type="http://schemas.openxmlformats.org/officeDocument/2006/relationships/tags" Target="../tags/tag111.xml"/><Relationship Id="rId4" Type="http://schemas.openxmlformats.org/officeDocument/2006/relationships/tags" Target="../tags/tag96.xml"/><Relationship Id="rId9" Type="http://schemas.openxmlformats.org/officeDocument/2006/relationships/tags" Target="../tags/tag101.xml"/><Relationship Id="rId14" Type="http://schemas.openxmlformats.org/officeDocument/2006/relationships/tags" Target="../tags/tag106.xml"/><Relationship Id="rId2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image" Target="../media/image19.jpe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49DBEF2-A68B-477F-9E0F-7F9E2D726C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4400"/>
            <a:ext cx="12192000" cy="50292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1645604-9B6C-4496-A87C-0C54301221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241"/>
            <a:ext cx="3947160" cy="7003635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05E39A0B-F9C8-4A20-BBF6-A66695BBFCF7}"/>
              </a:ext>
            </a:extLst>
          </p:cNvPr>
          <p:cNvSpPr/>
          <p:nvPr/>
        </p:nvSpPr>
        <p:spPr>
          <a:xfrm>
            <a:off x="7198857" y="5705338"/>
            <a:ext cx="211859" cy="21185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xmlns="" id="{D4471E89-9702-4E7E-A961-91E0FC26BE42}"/>
              </a:ext>
            </a:extLst>
          </p:cNvPr>
          <p:cNvSpPr/>
          <p:nvPr/>
        </p:nvSpPr>
        <p:spPr>
          <a:xfrm>
            <a:off x="7509956" y="5705338"/>
            <a:ext cx="211859" cy="21185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C0D4B6E0-06CA-4034-A249-4BBDCD244F0C}"/>
              </a:ext>
            </a:extLst>
          </p:cNvPr>
          <p:cNvSpPr/>
          <p:nvPr/>
        </p:nvSpPr>
        <p:spPr>
          <a:xfrm>
            <a:off x="7844313" y="5705338"/>
            <a:ext cx="211859" cy="21185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8621CA65-0C23-4CE9-A172-FA45E768C6A5}"/>
              </a:ext>
            </a:extLst>
          </p:cNvPr>
          <p:cNvCxnSpPr>
            <a:cxnSpLocks/>
          </p:cNvCxnSpPr>
          <p:nvPr/>
        </p:nvCxnSpPr>
        <p:spPr>
          <a:xfrm>
            <a:off x="4975331" y="4090719"/>
            <a:ext cx="5492967" cy="0"/>
          </a:xfrm>
          <a:prstGeom prst="line">
            <a:avLst/>
          </a:prstGeom>
          <a:ln w="28575">
            <a:solidFill>
              <a:srgbClr val="2838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DFDCB648-7818-4A57-80CE-8E6A13073FC8}"/>
              </a:ext>
            </a:extLst>
          </p:cNvPr>
          <p:cNvCxnSpPr>
            <a:cxnSpLocks/>
          </p:cNvCxnSpPr>
          <p:nvPr/>
        </p:nvCxnSpPr>
        <p:spPr>
          <a:xfrm>
            <a:off x="4975331" y="4773625"/>
            <a:ext cx="5492967" cy="0"/>
          </a:xfrm>
          <a:prstGeom prst="line">
            <a:avLst/>
          </a:prstGeom>
          <a:ln w="28575">
            <a:solidFill>
              <a:srgbClr val="2838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2706EB75-F536-4019-80B2-008A80F0E6D8}"/>
              </a:ext>
            </a:extLst>
          </p:cNvPr>
          <p:cNvSpPr txBox="1"/>
          <p:nvPr/>
        </p:nvSpPr>
        <p:spPr>
          <a:xfrm>
            <a:off x="4975332" y="4232116"/>
            <a:ext cx="5492965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人教部编版一年级下</a:t>
            </a:r>
            <a:r>
              <a:rPr lang="zh-CN" altLang="en-US" sz="2000" dirty="0" smtClean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册</a:t>
            </a:r>
            <a:r>
              <a:rPr lang="zh-CN" altLang="en-US" sz="200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道德与法治</a:t>
            </a:r>
            <a:r>
              <a:rPr lang="zh-CN" altLang="en-US" sz="2000" dirty="0" smtClean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en-US" sz="200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件</a:t>
            </a:r>
          </a:p>
        </p:txBody>
      </p:sp>
      <p:sp>
        <p:nvSpPr>
          <p:cNvPr id="15" name="标题 3">
            <a:extLst>
              <a:ext uri="{FF2B5EF4-FFF2-40B4-BE49-F238E27FC236}">
                <a16:creationId xmlns:a16="http://schemas.microsoft.com/office/drawing/2014/main" xmlns="" id="{C0FB849C-EA9C-4BC2-AA75-27C5268B0DC4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409308" y="2607797"/>
            <a:ext cx="4413153" cy="1174739"/>
          </a:xfrm>
          <a:prstGeom prst="rect">
            <a:avLst/>
          </a:prstGeom>
        </p:spPr>
        <p:txBody>
          <a:bodyPr/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</a:defRPr>
            </a:lvl1pPr>
          </a:lstStyle>
          <a:p>
            <a:pPr algn="dist"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5400">
                <a:solidFill>
                  <a:schemeClr val="dk1">
                    <a:lumMod val="85000"/>
                    <a:lumOff val="15000"/>
                  </a:schemeClr>
                </a:solidFill>
                <a:ea typeface="微软雅黑 Bold" charset="0"/>
                <a:sym typeface="+mn-ea"/>
              </a:rPr>
              <a:t>可爱的动物</a:t>
            </a:r>
            <a:endParaRPr lang="zh-CN" altLang="en-US" sz="5400" dirty="0">
              <a:solidFill>
                <a:schemeClr val="dk1">
                  <a:lumMod val="85000"/>
                  <a:lumOff val="15000"/>
                </a:schemeClr>
              </a:solidFill>
              <a:ea typeface="微软雅黑 Bold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940058" y="611357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237519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4187686" y="795130"/>
            <a:ext cx="4014617" cy="52197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</a:rPr>
              <a:t>饲养</a:t>
            </a:r>
            <a:r>
              <a:rPr lang="en-US" altLang="zh-CN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</a:rPr>
              <a:t>/</a:t>
            </a:r>
            <a:r>
              <a:rPr lang="zh-CN" altLang="en-US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</a:rPr>
              <a:t>收养宠物注意事项</a:t>
            </a: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667356" y="5455123"/>
            <a:ext cx="481904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收养前要考虑清楚，如果不能坚持就不要养宠物。</a:t>
            </a: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6630338" y="5523361"/>
            <a:ext cx="503849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一旦养了宠物就要好好爱护它，绝对不能遗弃它。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87" r="-1329" b="8614"/>
          <a:stretch>
            <a:fillRect/>
          </a:stretch>
        </p:blipFill>
        <p:spPr>
          <a:xfrm>
            <a:off x="1132840" y="1638935"/>
            <a:ext cx="3956050" cy="35960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0035" y="1638935"/>
            <a:ext cx="5194300" cy="36366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091312" y="2374706"/>
            <a:ext cx="5627076" cy="1383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思考：这样是真正喜欢动物的表现吗？这样做会有什么后果？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585" y="1353185"/>
            <a:ext cx="5363845" cy="441198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93964" y="4258661"/>
            <a:ext cx="1256338" cy="221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800" dirty="0">
                <a:solidFill>
                  <a:srgbClr val="FF0000"/>
                </a:solidFill>
                <a:latin typeface="Arial" panose="020B0604020202020204" pitchFamily="34" charset="0"/>
                <a:ea typeface="微软雅黑 Bold" charset="0"/>
              </a:rPr>
              <a:t>✘</a:t>
            </a:r>
          </a:p>
        </p:txBody>
      </p:sp>
      <p:sp>
        <p:nvSpPr>
          <p:cNvPr id="9" name="箭头: 下 8"/>
          <p:cNvSpPr/>
          <p:nvPr>
            <p:custDataLst>
              <p:tags r:id="rId5"/>
            </p:custDataLst>
          </p:nvPr>
        </p:nvSpPr>
        <p:spPr>
          <a:xfrm>
            <a:off x="8289743" y="4079785"/>
            <a:ext cx="615105" cy="47814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6153642" y="4735920"/>
            <a:ext cx="5621016" cy="953135"/>
          </a:xfrm>
          <a:prstGeom prst="rect">
            <a:avLst/>
          </a:prstGeom>
          <a:solidFill>
            <a:schemeClr val="lt2"/>
          </a:solidFill>
          <a:ln>
            <a:solidFill>
              <a:schemeClr val="accent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</a:rPr>
              <a:t>不要虐待、殴打小动物，应该爱护它们。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775"/>
          <a:stretch>
            <a:fillRect/>
          </a:stretch>
        </p:blipFill>
        <p:spPr>
          <a:xfrm>
            <a:off x="6995764" y="432294"/>
            <a:ext cx="3343991" cy="18478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0445" y="1637731"/>
            <a:ext cx="4887242" cy="4061089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091312" y="2374706"/>
            <a:ext cx="5627076" cy="1383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思考：这样是真正喜欢动物的表现吗？这样做会有什么后果？</a:t>
            </a:r>
          </a:p>
        </p:txBody>
      </p:sp>
      <p:sp>
        <p:nvSpPr>
          <p:cNvPr id="8" name="矩形 7"/>
          <p:cNvSpPr/>
          <p:nvPr/>
        </p:nvSpPr>
        <p:spPr>
          <a:xfrm>
            <a:off x="3793964" y="4258661"/>
            <a:ext cx="1256338" cy="221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800" dirty="0">
                <a:solidFill>
                  <a:srgbClr val="FF0000"/>
                </a:solidFill>
                <a:latin typeface="Arial" panose="020B0604020202020204" pitchFamily="34" charset="0"/>
                <a:ea typeface="微软雅黑 Bold" charset="0"/>
              </a:rPr>
              <a:t>✘</a:t>
            </a:r>
          </a:p>
        </p:txBody>
      </p:sp>
      <p:sp>
        <p:nvSpPr>
          <p:cNvPr id="9" name="箭头: 下 8"/>
          <p:cNvSpPr/>
          <p:nvPr>
            <p:custDataLst>
              <p:tags r:id="rId5"/>
            </p:custDataLst>
          </p:nvPr>
        </p:nvSpPr>
        <p:spPr>
          <a:xfrm>
            <a:off x="8289743" y="4079785"/>
            <a:ext cx="615105" cy="47814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6030812" y="4694977"/>
            <a:ext cx="5621016" cy="1383665"/>
          </a:xfrm>
          <a:prstGeom prst="rect">
            <a:avLst/>
          </a:prstGeom>
          <a:solidFill>
            <a:schemeClr val="lt2"/>
          </a:solidFill>
          <a:ln>
            <a:solidFill>
              <a:schemeClr val="accent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不是所有的食物都适合投喂动物，不要随便投喂，往下乱扔东西还会使动物的生存环境变得脏乱差。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775"/>
          <a:stretch>
            <a:fillRect/>
          </a:stretch>
        </p:blipFill>
        <p:spPr>
          <a:xfrm>
            <a:off x="6995764" y="432294"/>
            <a:ext cx="3343991" cy="18478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987" y="1318749"/>
            <a:ext cx="4714396" cy="4447858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6091312" y="2374706"/>
            <a:ext cx="5627076" cy="138366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思考：这样是真正喜欢动物的表现吗？这样做会有什么后果？</a:t>
            </a:r>
          </a:p>
        </p:txBody>
      </p:sp>
      <p:sp>
        <p:nvSpPr>
          <p:cNvPr id="8" name="矩形 7"/>
          <p:cNvSpPr/>
          <p:nvPr/>
        </p:nvSpPr>
        <p:spPr>
          <a:xfrm>
            <a:off x="3793964" y="4258661"/>
            <a:ext cx="1256338" cy="221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800" dirty="0">
                <a:solidFill>
                  <a:srgbClr val="FF0000"/>
                </a:solidFill>
                <a:latin typeface="Arial" panose="020B0604020202020204" pitchFamily="34" charset="0"/>
                <a:ea typeface="微软雅黑 Bold" charset="0"/>
              </a:rPr>
              <a:t>✘</a:t>
            </a:r>
          </a:p>
        </p:txBody>
      </p:sp>
      <p:sp>
        <p:nvSpPr>
          <p:cNvPr id="9" name="箭头: 下 8"/>
          <p:cNvSpPr/>
          <p:nvPr>
            <p:custDataLst>
              <p:tags r:id="rId5"/>
            </p:custDataLst>
          </p:nvPr>
        </p:nvSpPr>
        <p:spPr>
          <a:xfrm>
            <a:off x="8494460" y="4093432"/>
            <a:ext cx="615105" cy="478148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6440245" y="4831455"/>
            <a:ext cx="4505260" cy="521970"/>
          </a:xfrm>
          <a:prstGeom prst="rect">
            <a:avLst/>
          </a:prstGeom>
          <a:solidFill>
            <a:schemeClr val="lt2"/>
          </a:solidFill>
          <a:ln>
            <a:solidFill>
              <a:schemeClr val="accent2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金鱼贪吃，不要过度喂食。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775"/>
          <a:stretch>
            <a:fillRect/>
          </a:stretch>
        </p:blipFill>
        <p:spPr>
          <a:xfrm>
            <a:off x="6995764" y="432294"/>
            <a:ext cx="3343991" cy="18478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861" y="1107498"/>
            <a:ext cx="4505739" cy="49373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775"/>
          <a:stretch>
            <a:fillRect/>
          </a:stretch>
        </p:blipFill>
        <p:spPr>
          <a:xfrm>
            <a:off x="6995764" y="287151"/>
            <a:ext cx="3343991" cy="1847850"/>
          </a:xfrm>
          <a:prstGeom prst="rect">
            <a:avLst/>
          </a:prstGeom>
        </p:spPr>
      </p:pic>
      <p:sp>
        <p:nvSpPr>
          <p:cNvPr id="12" name="标题 1"/>
          <p:cNvSpPr/>
          <p:nvPr>
            <p:custDataLst>
              <p:tags r:id="rId4"/>
            </p:custDataLst>
          </p:nvPr>
        </p:nvSpPr>
        <p:spPr>
          <a:xfrm>
            <a:off x="3405505" y="4878705"/>
            <a:ext cx="1803400" cy="79184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8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30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 Bold" charset="0"/>
              </a:rPr>
              <a:t>✔</a:t>
            </a:r>
          </a:p>
        </p:txBody>
      </p:sp>
      <p:sp>
        <p:nvSpPr>
          <p:cNvPr id="13" name="副标题 2"/>
          <p:cNvSpPr/>
          <p:nvPr>
            <p:custDataLst>
              <p:tags r:id="rId5"/>
            </p:custDataLst>
          </p:nvPr>
        </p:nvSpPr>
        <p:spPr>
          <a:xfrm>
            <a:off x="6023610" y="4543425"/>
            <a:ext cx="4073525" cy="916940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strike="noStrike" kern="1200" cap="none" spc="200" normalizeH="0" baseline="0" noProof="0" dirty="0" err="1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微软雅黑" panose="020B0503020204020204" pitchFamily="34" charset="-122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000" dirty="0">
                <a:solidFill>
                  <a:schemeClr val="dk1">
                    <a:lumMod val="65000"/>
                    <a:lumOff val="35000"/>
                  </a:schemeClr>
                </a:solidFill>
                <a:ea typeface="微软雅黑 Bold" charset="0"/>
              </a:rPr>
              <a:t>为燕子搭窝能为燕子遮风挡雨，这是爱护动物的表现。</a:t>
            </a:r>
          </a:p>
        </p:txBody>
      </p:sp>
      <p:sp>
        <p:nvSpPr>
          <p:cNvPr id="14" name="文本框 13"/>
          <p:cNvSpPr txBox="1"/>
          <p:nvPr>
            <p:custDataLst>
              <p:tags r:id="rId6"/>
            </p:custDataLst>
          </p:nvPr>
        </p:nvSpPr>
        <p:spPr>
          <a:xfrm>
            <a:off x="5846912" y="1902402"/>
            <a:ext cx="5038802" cy="2813693"/>
          </a:xfrm>
          <a:prstGeom prst="rect">
            <a:avLst/>
          </a:prstGeom>
          <a:noFill/>
        </p:spPr>
        <p:txBody>
          <a:bodyPr wrap="square" lIns="0" tIns="0" bIns="0" rtlCol="0" anchor="ctr" anchorCtr="0">
            <a:no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dirty="0">
                <a:solidFill>
                  <a:schemeClr val="dk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思考：这样是真正喜欢动物的表现吗？这样做会有什么后果？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0" name="图片 9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4"/>
            </p:custDataLst>
          </p:nvPr>
        </p:nvSpPr>
        <p:spPr>
          <a:xfrm>
            <a:off x="4558353" y="1364777"/>
            <a:ext cx="7633648" cy="640780"/>
          </a:xfrm>
          <a:prstGeom prst="rect">
            <a:avLst/>
          </a:prstGeom>
          <a:pattFill prst="ltUpDiag">
            <a:fgClr>
              <a:srgbClr val="FF9600"/>
            </a:fgClr>
            <a:bgClr>
              <a:srgbClr val="FC620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40105" y="1440534"/>
            <a:ext cx="469530" cy="469530"/>
            <a:chOff x="7070971" y="788848"/>
            <a:chExt cx="1800200" cy="1800200"/>
          </a:xfrm>
        </p:grpSpPr>
        <p:sp>
          <p:nvSpPr>
            <p:cNvPr id="4" name="椭圆 3"/>
            <p:cNvSpPr/>
            <p:nvPr>
              <p:custDataLst>
                <p:tags r:id="rId7"/>
              </p:custDataLst>
            </p:nvPr>
          </p:nvSpPr>
          <p:spPr>
            <a:xfrm>
              <a:off x="7070971" y="788848"/>
              <a:ext cx="1800200" cy="1800200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lt1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  <p:sp>
          <p:nvSpPr>
            <p:cNvPr id="5" name="燕尾形 4"/>
            <p:cNvSpPr/>
            <p:nvPr>
              <p:custDataLst>
                <p:tags r:id="rId8"/>
              </p:custDataLst>
            </p:nvPr>
          </p:nvSpPr>
          <p:spPr>
            <a:xfrm>
              <a:off x="7575071" y="1166948"/>
              <a:ext cx="792000" cy="1044000"/>
            </a:xfrm>
            <a:prstGeom prst="chevron">
              <a:avLst/>
            </a:prstGeom>
            <a:solidFill>
              <a:schemeClr val="l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dk1"/>
                </a:solidFill>
                <a:latin typeface="幼圆" panose="02010509060101010101" charset="-122"/>
                <a:ea typeface="幼圆" panose="02010509060101010101" charset="-122"/>
              </a:endParaRPr>
            </a:p>
          </p:txBody>
        </p:sp>
      </p:grpSp>
      <p:sp>
        <p:nvSpPr>
          <p:cNvPr id="6" name="TextBox 1"/>
          <p:cNvSpPr txBox="1"/>
          <p:nvPr>
            <p:custDataLst>
              <p:tags r:id="rId5"/>
            </p:custDataLst>
          </p:nvPr>
        </p:nvSpPr>
        <p:spPr>
          <a:xfrm>
            <a:off x="5305170" y="1393357"/>
            <a:ext cx="525819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lt1"/>
                </a:solidFill>
                <a:latin typeface="Arial" panose="020B0604020202020204" pitchFamily="34" charset="0"/>
                <a:ea typeface="微软雅黑 Bold" charset="0"/>
              </a:rPr>
              <a:t>与动物和睦相处小贴士</a:t>
            </a:r>
          </a:p>
        </p:txBody>
      </p:sp>
      <p:sp>
        <p:nvSpPr>
          <p:cNvPr id="8" name="Text Box 44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42965" y="2488053"/>
            <a:ext cx="7649035" cy="2861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了解动物的生活习惯，比如：它能吃什么，不能吃什么，喜欢做什么等，这样才能把动物养好。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了解宠物的天性，更好的理解动物的动作，明白它的需求，这样能帮助我们更好地和它相处。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爱护动物，绝对不能虐待、殴打小动物。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56" y="764275"/>
            <a:ext cx="3792572" cy="581138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76672"/>
            <a:ext cx="12192000" cy="6061745"/>
          </a:xfrm>
          <a:prstGeom prst="rect">
            <a:avLst/>
          </a:prstGeom>
        </p:spPr>
      </p:pic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4930224" y="2418548"/>
            <a:ext cx="7261776" cy="2030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斌斌看到隔壁的林叔叔给燕子搭了一个小窝，于是他也想着给小蜻蜓做一个温馨的家。我们一起去看看，他是怎么做的吧！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21696">
            <a:off x="-495279" y="1212950"/>
            <a:ext cx="6572216" cy="41502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403" y="1057637"/>
            <a:ext cx="6015251" cy="160296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326" b="89822" l="6554" r="8964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524" y="1947621"/>
            <a:ext cx="4504762" cy="37428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780" b="100000" l="9353" r="99041">
                        <a14:foregroundMark x1="44365" y1="85330" x2="58753" y2="89731"/>
                        <a14:foregroundMark x1="81535" y1="91443" x2="89448" y2="86064"/>
                        <a14:foregroundMark x1="93046" y1="88509" x2="94724" y2="850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124586" y="1415859"/>
            <a:ext cx="3971429" cy="3895238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019031" y="5546726"/>
            <a:ext cx="4726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  <a:sym typeface="+mn-ea"/>
              </a:rPr>
              <a:t>斌斌在田野上捕捉了一只蜻蜓。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394669" y="5482445"/>
            <a:ext cx="482379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</a:rPr>
              <a:t>他把小蜻蜓放进了玻璃瓶里，还在瓶盖上做了个呼吸孔。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1013" y="758173"/>
            <a:ext cx="5346510" cy="14247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977" b="89406" l="4027" r="9485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2764" y="2191589"/>
            <a:ext cx="4257143" cy="368571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618" b="98034" l="21405" r="97659">
                        <a14:foregroundMark x1="37625" y1="38764" x2="41137" y2="25000"/>
                        <a14:foregroundMark x1="40468" y1="21910" x2="42308" y2="8989"/>
                        <a14:foregroundMark x1="47492" y1="47472" x2="47492" y2="4747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78338" y="1829297"/>
            <a:ext cx="5695238" cy="3390476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994903" y="5462270"/>
            <a:ext cx="484633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</a:rPr>
              <a:t>但是小蜻蜓却不喜欢它的新家，它对斌斌说“我想回自己的家”。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7034926" y="5481518"/>
            <a:ext cx="378852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  <a:sym typeface="+mn-ea"/>
              </a:rPr>
              <a:t>斌斌打开了瓶子，让蜻蜓回到它自己的家。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1013" y="758173"/>
            <a:ext cx="5346510" cy="142475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4DF06DF-8BE0-4AB0-9E1E-29E1F30448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7388"/>
            <a:ext cx="12192000" cy="5029200"/>
          </a:xfrm>
          <a:prstGeom prst="rect">
            <a:avLst/>
          </a:prstGeom>
          <a:ln>
            <a:noFill/>
          </a:ln>
        </p:spPr>
      </p:pic>
      <p:sp>
        <p:nvSpPr>
          <p:cNvPr id="5" name="ïṧļîḓè">
            <a:extLst>
              <a:ext uri="{FF2B5EF4-FFF2-40B4-BE49-F238E27FC236}">
                <a16:creationId xmlns:a16="http://schemas.microsoft.com/office/drawing/2014/main" xmlns="" id="{1A57DD51-D883-4CBE-8B5D-1B0F762D152E}"/>
              </a:ext>
            </a:extLst>
          </p:cNvPr>
          <p:cNvSpPr/>
          <p:nvPr/>
        </p:nvSpPr>
        <p:spPr>
          <a:xfrm>
            <a:off x="1648545" y="2927535"/>
            <a:ext cx="1792913" cy="1534872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8496F5D-6CE0-492C-8DA5-CAE4E39C7701}"/>
              </a:ext>
            </a:extLst>
          </p:cNvPr>
          <p:cNvSpPr txBox="1"/>
          <p:nvPr/>
        </p:nvSpPr>
        <p:spPr>
          <a:xfrm>
            <a:off x="3278562" y="3381455"/>
            <a:ext cx="4189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6B3F3E-34B0-43E2-B5B9-B7AF587608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443" y="1985475"/>
            <a:ext cx="3813027" cy="38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11681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C9B4D79-3B12-4835-BF56-8815BDB4F4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4400"/>
            <a:ext cx="12192000" cy="50292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6DBD335-0ACD-4390-8B7C-B22DE3911A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1912" y="2039299"/>
            <a:ext cx="3779520" cy="3108960"/>
          </a:xfrm>
          <a:prstGeom prst="rect">
            <a:avLst/>
          </a:prstGeom>
        </p:spPr>
      </p:pic>
      <p:sp>
        <p:nvSpPr>
          <p:cNvPr id="6" name="ïṧļîḓè">
            <a:extLst>
              <a:ext uri="{FF2B5EF4-FFF2-40B4-BE49-F238E27FC236}">
                <a16:creationId xmlns:a16="http://schemas.microsoft.com/office/drawing/2014/main" xmlns="" id="{F05A9148-6A4E-4938-ACFB-43EB3BFE8171}"/>
              </a:ext>
            </a:extLst>
          </p:cNvPr>
          <p:cNvSpPr/>
          <p:nvPr/>
        </p:nvSpPr>
        <p:spPr>
          <a:xfrm>
            <a:off x="4903347" y="2447823"/>
            <a:ext cx="728672" cy="60063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iṡľïḋè">
            <a:extLst>
              <a:ext uri="{FF2B5EF4-FFF2-40B4-BE49-F238E27FC236}">
                <a16:creationId xmlns:a16="http://schemas.microsoft.com/office/drawing/2014/main" xmlns="" id="{BD8CDA05-CA7A-42A8-9879-B1224C0FF652}"/>
              </a:ext>
            </a:extLst>
          </p:cNvPr>
          <p:cNvSpPr/>
          <p:nvPr/>
        </p:nvSpPr>
        <p:spPr>
          <a:xfrm>
            <a:off x="4903347" y="3715359"/>
            <a:ext cx="728672" cy="60063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í$ľiďe">
            <a:extLst>
              <a:ext uri="{FF2B5EF4-FFF2-40B4-BE49-F238E27FC236}">
                <a16:creationId xmlns:a16="http://schemas.microsoft.com/office/drawing/2014/main" xmlns="" id="{994D1A2B-DFF3-415B-A3EF-0D54DA50E8A4}"/>
              </a:ext>
            </a:extLst>
          </p:cNvPr>
          <p:cNvSpPr/>
          <p:nvPr/>
        </p:nvSpPr>
        <p:spPr>
          <a:xfrm>
            <a:off x="8030911" y="2441989"/>
            <a:ext cx="728672" cy="60063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ïšľïḑé">
            <a:extLst>
              <a:ext uri="{FF2B5EF4-FFF2-40B4-BE49-F238E27FC236}">
                <a16:creationId xmlns:a16="http://schemas.microsoft.com/office/drawing/2014/main" xmlns="" id="{D6F4B22C-F948-46D5-8207-0094109289DB}"/>
              </a:ext>
            </a:extLst>
          </p:cNvPr>
          <p:cNvSpPr/>
          <p:nvPr/>
        </p:nvSpPr>
        <p:spPr>
          <a:xfrm>
            <a:off x="8030911" y="3709525"/>
            <a:ext cx="728672" cy="60063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77F4BFD-879B-4C4D-A25D-D5FA3CDE1994}"/>
              </a:ext>
            </a:extLst>
          </p:cNvPr>
          <p:cNvSpPr txBox="1"/>
          <p:nvPr/>
        </p:nvSpPr>
        <p:spPr>
          <a:xfrm>
            <a:off x="5608394" y="2486530"/>
            <a:ext cx="1737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87FEB74-5C4D-4DD2-AA49-516A69F3034A}"/>
              </a:ext>
            </a:extLst>
          </p:cNvPr>
          <p:cNvSpPr txBox="1"/>
          <p:nvPr/>
        </p:nvSpPr>
        <p:spPr>
          <a:xfrm>
            <a:off x="8870827" y="2474458"/>
            <a:ext cx="1737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5F0A6D03-5154-44E1-B91E-076A2667677F}"/>
              </a:ext>
            </a:extLst>
          </p:cNvPr>
          <p:cNvSpPr txBox="1"/>
          <p:nvPr/>
        </p:nvSpPr>
        <p:spPr>
          <a:xfrm>
            <a:off x="5608394" y="3727433"/>
            <a:ext cx="1737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251CB1F-7C7A-40BF-9A39-17608DB32ED9}"/>
              </a:ext>
            </a:extLst>
          </p:cNvPr>
          <p:cNvSpPr txBox="1"/>
          <p:nvPr/>
        </p:nvSpPr>
        <p:spPr>
          <a:xfrm>
            <a:off x="8870827" y="3715359"/>
            <a:ext cx="1737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65885504-FCBA-46CD-BD5F-45732D53B635}"/>
              </a:ext>
            </a:extLst>
          </p:cNvPr>
          <p:cNvSpPr/>
          <p:nvPr/>
        </p:nvSpPr>
        <p:spPr>
          <a:xfrm>
            <a:off x="1536240" y="4447365"/>
            <a:ext cx="211859" cy="211859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C2CC99A7-C1EF-4AC5-B9D3-385DA7C4BD66}"/>
              </a:ext>
            </a:extLst>
          </p:cNvPr>
          <p:cNvSpPr/>
          <p:nvPr/>
        </p:nvSpPr>
        <p:spPr>
          <a:xfrm>
            <a:off x="1847339" y="4447365"/>
            <a:ext cx="211859" cy="211859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923CD5E0-415D-4901-8A4A-3F22EB614F0E}"/>
              </a:ext>
            </a:extLst>
          </p:cNvPr>
          <p:cNvSpPr/>
          <p:nvPr/>
        </p:nvSpPr>
        <p:spPr>
          <a:xfrm>
            <a:off x="2181697" y="4447365"/>
            <a:ext cx="211859" cy="211859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/>
          </a:p>
        </p:txBody>
      </p:sp>
    </p:spTree>
    <p:extLst>
      <p:ext uri="{BB962C8B-B14F-4D97-AF65-F5344CB8AC3E}">
        <p14:creationId xmlns:p14="http://schemas.microsoft.com/office/powerpoint/2010/main" val="126049252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4024"/>
            <a:ext cx="12087225" cy="611988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007" y="1336140"/>
            <a:ext cx="4604658" cy="575582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443799" y="2027897"/>
            <a:ext cx="4392172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微软雅黑 Light" panose="020B0502040204020203" charset="-122"/>
              </a:rPr>
              <a:t>小小评论员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3443799" y="1963884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443799" y="2861351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2503015" y="3147077"/>
            <a:ext cx="6395325" cy="1531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36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 Bold" charset="0"/>
                <a:cs typeface="Times New Roman" panose="02020603050405020304" pitchFamily="18" charset="0"/>
              </a:rPr>
              <a:t>你认为斌斌做得怎么样？对不对？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0" name="图片 9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 flipH="1">
            <a:off x="373963" y="2039269"/>
            <a:ext cx="5580000" cy="0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4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2012" y="2256724"/>
            <a:ext cx="5881405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泰国僧人把陆龟当成海龟放生大海，结果无一生还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6062595" y="1507739"/>
            <a:ext cx="0" cy="3699882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7"/>
          <p:cNvSpPr txBox="1"/>
          <p:nvPr/>
        </p:nvSpPr>
        <p:spPr>
          <a:xfrm>
            <a:off x="10246894" y="5888204"/>
            <a:ext cx="1945106" cy="429895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2200" b="1" dirty="0">
                <a:solidFill>
                  <a:schemeClr val="dk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微软雅黑 Light" panose="020B0502040204020203" charset="-122"/>
                <a:cs typeface="经典繁仿黑" pitchFamily="49" charset="-122"/>
              </a:rPr>
              <a:t>可爱的动物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0" y="6253182"/>
            <a:ext cx="101996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7" name="直接连接符 6"/>
          <p:cNvCxnSpPr/>
          <p:nvPr/>
        </p:nvCxnSpPr>
        <p:spPr>
          <a:xfrm flipV="1">
            <a:off x="10199662" y="5821134"/>
            <a:ext cx="0" cy="43180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8" name="直接连接符 7"/>
          <p:cNvCxnSpPr/>
          <p:nvPr/>
        </p:nvCxnSpPr>
        <p:spPr>
          <a:xfrm flipV="1">
            <a:off x="10283799" y="5964009"/>
            <a:ext cx="0" cy="288925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1" name="矩形 10"/>
          <p:cNvSpPr/>
          <p:nvPr/>
        </p:nvSpPr>
        <p:spPr>
          <a:xfrm>
            <a:off x="1004711" y="1006102"/>
            <a:ext cx="477393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7030A0"/>
                </a:solidFill>
                <a:latin typeface="Arial" panose="020B0604020202020204" pitchFamily="34" charset="0"/>
                <a:ea typeface="微软雅黑 Bold" charset="0"/>
              </a:rPr>
              <a:t>这样做对吗？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2425" y="1887220"/>
            <a:ext cx="4300220" cy="30835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0" name="图片 9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 flipH="1">
            <a:off x="373963" y="2039269"/>
            <a:ext cx="5580000" cy="0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4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2012" y="2256724"/>
            <a:ext cx="5881405" cy="2306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两辆白色越野车追逐、碾压藏羚羊，致使数只藏羚羊受伤、死亡。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6062595" y="1507739"/>
            <a:ext cx="0" cy="3699882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7"/>
          <p:cNvSpPr txBox="1"/>
          <p:nvPr/>
        </p:nvSpPr>
        <p:spPr>
          <a:xfrm>
            <a:off x="10246894" y="5888204"/>
            <a:ext cx="1945106" cy="429895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2200" b="1" dirty="0">
                <a:solidFill>
                  <a:schemeClr val="dk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微软雅黑 Light" panose="020B0502040204020203" charset="-122"/>
                <a:cs typeface="经典繁仿黑" pitchFamily="49" charset="-122"/>
              </a:rPr>
              <a:t>可爱的动物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0" y="6253182"/>
            <a:ext cx="101996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7" name="直接连接符 6"/>
          <p:cNvCxnSpPr/>
          <p:nvPr/>
        </p:nvCxnSpPr>
        <p:spPr>
          <a:xfrm flipV="1">
            <a:off x="10199662" y="5821134"/>
            <a:ext cx="0" cy="43180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8" name="直接连接符 7"/>
          <p:cNvCxnSpPr/>
          <p:nvPr/>
        </p:nvCxnSpPr>
        <p:spPr>
          <a:xfrm flipV="1">
            <a:off x="10283799" y="5964009"/>
            <a:ext cx="0" cy="288925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1" name="矩形 10"/>
          <p:cNvSpPr/>
          <p:nvPr/>
        </p:nvSpPr>
        <p:spPr>
          <a:xfrm>
            <a:off x="1004711" y="1006102"/>
            <a:ext cx="477393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7030A0"/>
                </a:solidFill>
                <a:latin typeface="Arial" panose="020B0604020202020204" pitchFamily="34" charset="0"/>
                <a:ea typeface="微软雅黑 Bold" charset="0"/>
              </a:rPr>
              <a:t>这样做对吗？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5628" y="1828800"/>
            <a:ext cx="4916730" cy="31788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2" name="图片 11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 flipH="1">
            <a:off x="373963" y="2039269"/>
            <a:ext cx="5580000" cy="0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Box 4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5660" y="2147542"/>
            <a:ext cx="5881405" cy="3046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720725" eaLnBrk="0" hangingPunct="0"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王某、蒋某和孙某三人合伙非法猎杀鹭鸟</a:t>
            </a: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214</a:t>
            </a: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只，，并将猎杀的鸟类销售给浦城多家餐馆，从中非法获利</a:t>
            </a:r>
            <a:r>
              <a:rPr lang="en-US" altLang="zh-CN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11</a:t>
            </a:r>
            <a:r>
              <a:rPr lang="zh-CN" altLang="en-US" sz="3200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万余元。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6062595" y="1507739"/>
            <a:ext cx="0" cy="3699882"/>
          </a:xfrm>
          <a:prstGeom prst="line">
            <a:avLst/>
          </a:prstGeom>
          <a:ln>
            <a:solidFill>
              <a:srgbClr val="FF0000">
                <a:alpha val="65098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17"/>
          <p:cNvSpPr txBox="1"/>
          <p:nvPr/>
        </p:nvSpPr>
        <p:spPr>
          <a:xfrm>
            <a:off x="10246894" y="5888204"/>
            <a:ext cx="1945106" cy="429895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 defTabSz="1219200"/>
            <a:r>
              <a:rPr lang="zh-CN" altLang="en-US" sz="2200" b="1" dirty="0">
                <a:solidFill>
                  <a:schemeClr val="dk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微软雅黑 Light" panose="020B0502040204020203" charset="-122"/>
                <a:cs typeface="经典繁仿黑" pitchFamily="49" charset="-122"/>
              </a:rPr>
              <a:t>可爱的动物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0" y="6253182"/>
            <a:ext cx="101996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7" name="直接连接符 6"/>
          <p:cNvCxnSpPr/>
          <p:nvPr/>
        </p:nvCxnSpPr>
        <p:spPr>
          <a:xfrm flipV="1">
            <a:off x="10199662" y="5821134"/>
            <a:ext cx="0" cy="431800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8" name="直接连接符 7"/>
          <p:cNvCxnSpPr/>
          <p:nvPr/>
        </p:nvCxnSpPr>
        <p:spPr>
          <a:xfrm flipV="1">
            <a:off x="10283799" y="5964009"/>
            <a:ext cx="0" cy="288925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1" name="矩形 10"/>
          <p:cNvSpPr/>
          <p:nvPr/>
        </p:nvSpPr>
        <p:spPr>
          <a:xfrm>
            <a:off x="1004711" y="1006102"/>
            <a:ext cx="4773930" cy="10147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rgbClr val="7030A0"/>
                </a:solidFill>
                <a:latin typeface="Arial" panose="020B0604020202020204" pitchFamily="34" charset="0"/>
                <a:ea typeface="微软雅黑 Bold" charset="0"/>
              </a:rPr>
              <a:t>这样做对吗？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4792" y="1677537"/>
            <a:ext cx="5591941" cy="349496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19" name="图片 18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883092" y="2940334"/>
            <a:ext cx="5328592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我们要保护动物，与动物和谐共处，既不能错误放生、好心办坏事，也不能用残忍的手段伤害、捕杀动物。</a:t>
            </a:r>
          </a:p>
        </p:txBody>
      </p:sp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2185333" y="1692351"/>
            <a:ext cx="29387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ln w="22225">
                  <a:noFill/>
                  <a:prstDash val="solid"/>
                </a:ln>
                <a:solidFill>
                  <a:schemeClr val="tx1"/>
                </a:solidFill>
                <a:latin typeface="Arial" panose="020B0604020202020204" pitchFamily="34" charset="0"/>
                <a:ea typeface="微软雅黑 Bold" charset="0"/>
              </a:rPr>
              <a:t>小小提示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8" name="图片 7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3909786" y="692424"/>
            <a:ext cx="497490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</a:rPr>
              <a:t>小小观察员：这样做对吗？</a:t>
            </a: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418731" y="5788998"/>
            <a:ext cx="562722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小猫、小狗也有脾气，别去招惹它们。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3251" y="1362333"/>
            <a:ext cx="6200000" cy="41333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749" y="1362333"/>
            <a:ext cx="5928183" cy="4133333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6690332" y="5779135"/>
            <a:ext cx="550166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流浪动物身上带有病菌，别亲近。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4DF06DF-8BE0-4AB0-9E1E-29E1F30448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7388"/>
            <a:ext cx="12192000" cy="5029200"/>
          </a:xfrm>
          <a:prstGeom prst="rect">
            <a:avLst/>
          </a:prstGeom>
          <a:ln>
            <a:noFill/>
          </a:ln>
        </p:spPr>
      </p:pic>
      <p:sp>
        <p:nvSpPr>
          <p:cNvPr id="5" name="ïṧļîḓè">
            <a:extLst>
              <a:ext uri="{FF2B5EF4-FFF2-40B4-BE49-F238E27FC236}">
                <a16:creationId xmlns:a16="http://schemas.microsoft.com/office/drawing/2014/main" xmlns="" id="{1A57DD51-D883-4CBE-8B5D-1B0F762D152E}"/>
              </a:ext>
            </a:extLst>
          </p:cNvPr>
          <p:cNvSpPr/>
          <p:nvPr/>
        </p:nvSpPr>
        <p:spPr>
          <a:xfrm>
            <a:off x="1648545" y="2927535"/>
            <a:ext cx="1792913" cy="1534872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8496F5D-6CE0-492C-8DA5-CAE4E39C7701}"/>
              </a:ext>
            </a:extLst>
          </p:cNvPr>
          <p:cNvSpPr txBox="1"/>
          <p:nvPr/>
        </p:nvSpPr>
        <p:spPr>
          <a:xfrm>
            <a:off x="3278562" y="3381455"/>
            <a:ext cx="4189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6B3F3E-34B0-43E2-B5B9-B7AF587608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443" y="1985475"/>
            <a:ext cx="3813027" cy="38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55440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2" name="图片 1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238084" y="214290"/>
            <a:ext cx="11715832" cy="64294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5" name="椭圆 4"/>
          <p:cNvSpPr/>
          <p:nvPr>
            <p:custDataLst>
              <p:tags r:id="rId6"/>
            </p:custDataLst>
          </p:nvPr>
        </p:nvSpPr>
        <p:spPr>
          <a:xfrm>
            <a:off x="7167570" y="1864618"/>
            <a:ext cx="4786345" cy="4463140"/>
          </a:xfrm>
          <a:prstGeom prst="ellipse">
            <a:avLst/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>
              <a:lnSpc>
                <a:spcPct val="150000"/>
              </a:lnSpc>
            </a:pPr>
            <a:endParaRPr lang="zh-CN" altLang="en-US" sz="1800" dirty="0">
              <a:solidFill>
                <a:schemeClr val="lt1">
                  <a:lumMod val="50000"/>
                </a:schemeClr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6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67570" y="2307490"/>
            <a:ext cx="5047011" cy="433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683237" y="1604817"/>
            <a:ext cx="4392172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微软雅黑 Light" panose="020B0502040204020203" charset="-122"/>
                <a:cs typeface="幼圆" panose="02010509060101010101" charset="-122"/>
              </a:rPr>
              <a:t>小 讨 论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683237" y="1540804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83237" y="2438271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65032" y="2805883"/>
            <a:ext cx="6750168" cy="1531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36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 Bold" charset="0"/>
                <a:cs typeface="Times New Roman" panose="02020603050405020304" pitchFamily="18" charset="0"/>
              </a:rPr>
              <a:t>在与动物相处的过程中，还要注意些什么呢？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94" y="1017491"/>
            <a:ext cx="4136500" cy="4158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030089" y="5587619"/>
            <a:ext cx="4087822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看到成群的马蜂，要绕行。</a:t>
            </a:r>
          </a:p>
        </p:txBody>
      </p:sp>
      <p:pic>
        <p:nvPicPr>
          <p:cNvPr id="1026" name="Picture 2" descr="https://timgsa.baidu.com/timg?image&amp;quality=80&amp;size=b9999_10000&amp;sec=1553441606836&amp;di=170d37ad77863e98c87c9d86ff01ce98&amp;imgtype=0&amp;src=http%3A%2F%2Fimage.ajunews.com%2Fcontent%2Fimage%2F2013%2F12%2F31%2F2013123115342671614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3748" y="1038774"/>
            <a:ext cx="6069677" cy="4120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6264916" y="5547518"/>
            <a:ext cx="4664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</a:rPr>
              <a:t>不要靠近动物园里的凶猛动物。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占位符 1"/>
          <p:cNvSpPr/>
          <p:nvPr>
            <p:custDataLst>
              <p:tags r:id="rId2"/>
            </p:custDataLst>
          </p:nvPr>
        </p:nvSpPr>
        <p:spPr>
          <a:xfrm>
            <a:off x="762006" y="3436286"/>
            <a:ext cx="4826038" cy="1326554"/>
          </a:xfrm>
          <a:prstGeom prst="rect">
            <a:avLst/>
          </a:prstGeom>
        </p:spPr>
        <p:txBody>
          <a:bodyPr vert="horz" wrap="square" lIns="0" tIns="0" rIns="0" bIns="0" rtlCol="0" anchor="t">
            <a:normAutofit fontScale="92500" lnSpcReduction="10000"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charset="-122"/>
                <a:cs typeface="微软雅黑" panose="020B0503020204020204" pitchFamily="34" charset="-122"/>
                <a:sym typeface="+mn-ea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dk1">
                    <a:lumMod val="65000"/>
                    <a:lumOff val="35000"/>
                  </a:schemeClr>
                </a:solidFill>
                <a:ea typeface="微软雅黑 Light" panose="020B0502040204020203" charset="-122"/>
              </a:rPr>
              <a:t>我们都喜欢小动物，但是我们要注意用恰当的方式去喜欢，不要使动物受到伤害，也不能使我们自己受到伤害，只有这样，才是真正的喜欢。</a:t>
            </a:r>
          </a:p>
        </p:txBody>
      </p:sp>
      <p:sp>
        <p:nvSpPr>
          <p:cNvPr id="68" name="标题 3"/>
          <p:cNvSpPr/>
          <p:nvPr>
            <p:custDataLst>
              <p:tags r:id="rId3"/>
            </p:custDataLst>
          </p:nvPr>
        </p:nvSpPr>
        <p:spPr>
          <a:xfrm>
            <a:off x="762006" y="2095166"/>
            <a:ext cx="4825403" cy="120459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703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000" dirty="0">
                <a:solidFill>
                  <a:schemeClr val="dk1">
                    <a:lumMod val="85000"/>
                    <a:lumOff val="15000"/>
                  </a:schemeClr>
                </a:solidFill>
                <a:ea typeface="微软雅黑 Bold" charset="0"/>
              </a:rPr>
              <a:t>教师寄语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4DF06DF-8BE0-4AB0-9E1E-29E1F30448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7388"/>
            <a:ext cx="12192000" cy="5029200"/>
          </a:xfrm>
          <a:prstGeom prst="rect">
            <a:avLst/>
          </a:prstGeom>
          <a:ln>
            <a:noFill/>
          </a:ln>
        </p:spPr>
      </p:pic>
      <p:sp>
        <p:nvSpPr>
          <p:cNvPr id="5" name="ïṧļîḓè">
            <a:extLst>
              <a:ext uri="{FF2B5EF4-FFF2-40B4-BE49-F238E27FC236}">
                <a16:creationId xmlns:a16="http://schemas.microsoft.com/office/drawing/2014/main" xmlns="" id="{1A57DD51-D883-4CBE-8B5D-1B0F762D152E}"/>
              </a:ext>
            </a:extLst>
          </p:cNvPr>
          <p:cNvSpPr/>
          <p:nvPr/>
        </p:nvSpPr>
        <p:spPr>
          <a:xfrm>
            <a:off x="1648545" y="2927535"/>
            <a:ext cx="1792913" cy="1534872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8496F5D-6CE0-492C-8DA5-CAE4E39C7701}"/>
              </a:ext>
            </a:extLst>
          </p:cNvPr>
          <p:cNvSpPr txBox="1"/>
          <p:nvPr/>
        </p:nvSpPr>
        <p:spPr>
          <a:xfrm>
            <a:off x="3278562" y="3381455"/>
            <a:ext cx="4189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6B3F3E-34B0-43E2-B5B9-B7AF587608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443" y="1985475"/>
            <a:ext cx="3813027" cy="38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81028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95400" y="1988840"/>
            <a:ext cx="4062239" cy="3225230"/>
            <a:chOff x="792088" y="2780928"/>
            <a:chExt cx="4062239" cy="322523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2088" y="2780928"/>
              <a:ext cx="4062239" cy="3225230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477334" y="4351457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课堂小结</a:t>
              </a: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5054913" y="2644462"/>
            <a:ext cx="6608131" cy="275357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、怎样才是真喜欢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、别让自己受伤害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、我和小蜻蜓</a:t>
            </a:r>
            <a:endParaRPr lang="en-US" altLang="zh-CN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29" b="89970" l="4558" r="89917">
                        <a14:foregroundMark x1="36602" y1="33941" x2="43923" y2="43161"/>
                        <a14:foregroundMark x1="47514" y1="34954" x2="53867" y2="44174"/>
                        <a14:foregroundMark x1="42818" y1="34347" x2="33840" y2="41135"/>
                        <a14:foregroundMark x1="38260" y1="48734" x2="48066" y2="54813"/>
                        <a14:foregroundMark x1="37707" y1="46910" x2="43646" y2="48328"/>
                        <a14:foregroundMark x1="35221" y1="78825" x2="34945" y2="8227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6422" y="3865403"/>
            <a:ext cx="1406065" cy="191683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654815" y="1552377"/>
            <a:ext cx="5636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可爱的动物    第二课时</a:t>
            </a:r>
          </a:p>
        </p:txBody>
      </p:sp>
    </p:spTree>
    <p:custDataLst>
      <p:tags r:id="rId1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32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2" name="图片 1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1254035" y="1642512"/>
            <a:ext cx="9914012" cy="4248472"/>
          </a:xfrm>
          <a:prstGeom prst="rect">
            <a:avLst/>
          </a:prstGeom>
          <a:solidFill>
            <a:schemeClr val="lt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cxnSp>
        <p:nvCxnSpPr>
          <p:cNvPr id="5" name="直接连接符 4"/>
          <p:cNvCxnSpPr/>
          <p:nvPr>
            <p:custDataLst>
              <p:tags r:id="rId5"/>
            </p:custDataLst>
          </p:nvPr>
        </p:nvCxnSpPr>
        <p:spPr>
          <a:xfrm>
            <a:off x="1470059" y="1786528"/>
            <a:ext cx="9697988" cy="0"/>
          </a:xfrm>
          <a:prstGeom prst="line">
            <a:avLst/>
          </a:prstGeom>
          <a:ln>
            <a:solidFill>
              <a:schemeClr val="dk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63773" y="1996776"/>
            <a:ext cx="7857648" cy="3969385"/>
          </a:xfrm>
          <a:prstGeom prst="rect">
            <a:avLst/>
          </a:prstGeom>
          <a:noFill/>
          <a:ln w="9525">
            <a:noFill/>
            <a:prstDash val="dash"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lt2">
                    <a:lumMod val="25000"/>
                  </a:schemeClr>
                </a:solidFill>
                <a:latin typeface="Arial" panose="020B0604020202020204" pitchFamily="34" charset="0"/>
                <a:ea typeface="微软雅黑 Light" panose="020B0502040204020203" charset="-122"/>
              </a:rPr>
              <a:t>据了解，近年来，省内高校纷纷制定了禁养宠物令，但一些大学生依然我行我素，以爱之名偷偷养起宠物。海南省众善关爱小动物志愿者协会会长徐艳容表示，如今因大学生毕业无法带走宠物导致小动物被遗弃的问题很普遍，她提醒大学生养宠要慎重，莫让宠物被遗弃。</a:t>
            </a: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1559307" y="1119585"/>
            <a:ext cx="968644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 Bold" charset="0"/>
              </a:rPr>
              <a:t>大学生无视校规养宠成风，毕业后被遗弃宠物倍增</a:t>
            </a: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1254035" y="2259874"/>
            <a:ext cx="104502" cy="37882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3580" y="3281301"/>
            <a:ext cx="4513429" cy="27832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2" name="图片 1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14" name="矩形 13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5" name="矩形 14"/>
          <p:cNvSpPr/>
          <p:nvPr>
            <p:custDataLst>
              <p:tags r:id="rId5"/>
            </p:custDataLst>
          </p:nvPr>
        </p:nvSpPr>
        <p:spPr>
          <a:xfrm>
            <a:off x="238084" y="214290"/>
            <a:ext cx="11715832" cy="64294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5" name="椭圆 4"/>
          <p:cNvSpPr/>
          <p:nvPr>
            <p:custDataLst>
              <p:tags r:id="rId6"/>
            </p:custDataLst>
          </p:nvPr>
        </p:nvSpPr>
        <p:spPr>
          <a:xfrm>
            <a:off x="7167570" y="1864618"/>
            <a:ext cx="4786345" cy="4463140"/>
          </a:xfrm>
          <a:prstGeom prst="ellipse">
            <a:avLst/>
          </a:prstGeom>
          <a:solidFill>
            <a:schemeClr val="lt1"/>
          </a:solidFill>
          <a:ln w="57150"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>
              <a:lnSpc>
                <a:spcPct val="150000"/>
              </a:lnSpc>
            </a:pPr>
            <a:endParaRPr lang="zh-CN" altLang="en-US" sz="1800" dirty="0">
              <a:solidFill>
                <a:schemeClr val="lt1">
                  <a:lumMod val="50000"/>
                </a:schemeClr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pic>
        <p:nvPicPr>
          <p:cNvPr id="6" name="Picture 3" descr="E:\UCDownloaded\！PPT图片及版面资源\06-PPT精选插图\03-人物\女孩NPG05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67570" y="2307490"/>
            <a:ext cx="5047011" cy="433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683237" y="1604817"/>
            <a:ext cx="4392172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  <a:ea typeface="微软雅黑 Bold" charset="0"/>
                <a:cs typeface="幼圆" panose="02010509060101010101" charset="-122"/>
              </a:rPr>
              <a:t>小 讨 论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683237" y="1540804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1683237" y="2438271"/>
            <a:ext cx="43921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565032" y="2805883"/>
            <a:ext cx="6750168" cy="233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2800" b="1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 Light" panose="020B0502040204020203" charset="-122"/>
                <a:cs typeface="Times New Roman" panose="02020603050405020304" pitchFamily="18" charset="0"/>
              </a:rPr>
              <a:t>这些大哥哥大姐姐们因为喜欢小动物而饲养了宠物，但是毕业后却又把这些小动物遗弃了。你觉得，这是真正喜欢小动物的表现吗？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4DF06DF-8BE0-4AB0-9E1E-29E1F30448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77388"/>
            <a:ext cx="12192000" cy="5029200"/>
          </a:xfrm>
          <a:prstGeom prst="rect">
            <a:avLst/>
          </a:prstGeom>
          <a:ln>
            <a:noFill/>
          </a:ln>
        </p:spPr>
      </p:pic>
      <p:sp>
        <p:nvSpPr>
          <p:cNvPr id="5" name="ïṧļîḓè">
            <a:extLst>
              <a:ext uri="{FF2B5EF4-FFF2-40B4-BE49-F238E27FC236}">
                <a16:creationId xmlns:a16="http://schemas.microsoft.com/office/drawing/2014/main" xmlns="" id="{1A57DD51-D883-4CBE-8B5D-1B0F762D152E}"/>
              </a:ext>
            </a:extLst>
          </p:cNvPr>
          <p:cNvSpPr/>
          <p:nvPr/>
        </p:nvSpPr>
        <p:spPr>
          <a:xfrm>
            <a:off x="1648545" y="2927535"/>
            <a:ext cx="1792913" cy="1534872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8496F5D-6CE0-492C-8DA5-CAE4E39C7701}"/>
              </a:ext>
            </a:extLst>
          </p:cNvPr>
          <p:cNvSpPr txBox="1"/>
          <p:nvPr/>
        </p:nvSpPr>
        <p:spPr>
          <a:xfrm>
            <a:off x="3278562" y="3381455"/>
            <a:ext cx="4189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6B3F3E-34B0-43E2-B5B9-B7AF587608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5443" y="1985475"/>
            <a:ext cx="3813027" cy="38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067679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882"/>
          <a:stretch>
            <a:fillRect/>
          </a:stretch>
        </p:blipFill>
        <p:spPr>
          <a:xfrm>
            <a:off x="-1" y="498474"/>
            <a:ext cx="12192001" cy="6047469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5059458" y="3091097"/>
            <a:ext cx="334811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dk1"/>
                </a:solidFill>
                <a:latin typeface="Arial" panose="020B0604020202020204" pitchFamily="34" charset="0"/>
                <a:ea typeface="微软雅黑 Bold" charset="0"/>
              </a:rPr>
              <a:t>头脑风暴</a:t>
            </a: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3766782" y="4012606"/>
            <a:ext cx="52723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被遗弃的小动物们会怎样呢？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4777308" y="4430748"/>
            <a:ext cx="31247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被遗弃的小动物</a:t>
            </a:r>
          </a:p>
        </p:txBody>
      </p:sp>
      <p:sp>
        <p:nvSpPr>
          <p:cNvPr id="3" name="椭圆 2"/>
          <p:cNvSpPr/>
          <p:nvPr>
            <p:custDataLst>
              <p:tags r:id="rId5"/>
            </p:custDataLst>
          </p:nvPr>
        </p:nvSpPr>
        <p:spPr>
          <a:xfrm>
            <a:off x="2121533" y="1772824"/>
            <a:ext cx="1550505" cy="1279498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2401016" y="2168015"/>
            <a:ext cx="119269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挨饿</a:t>
            </a:r>
          </a:p>
        </p:txBody>
      </p: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4054176" y="2804105"/>
            <a:ext cx="1009143" cy="498653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8"/>
            </p:custDataLst>
          </p:nvPr>
        </p:nvCxnSpPr>
        <p:spPr>
          <a:xfrm>
            <a:off x="6018663" y="2265529"/>
            <a:ext cx="6131" cy="538577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9"/>
            </p:custDataLst>
          </p:nvPr>
        </p:nvCxnSpPr>
        <p:spPr>
          <a:xfrm flipH="1">
            <a:off x="7069344" y="2784143"/>
            <a:ext cx="846357" cy="460465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>
            <p:custDataLst>
              <p:tags r:id="rId10"/>
            </p:custDataLst>
          </p:nvPr>
        </p:nvCxnSpPr>
        <p:spPr>
          <a:xfrm flipV="1">
            <a:off x="3650974" y="4067033"/>
            <a:ext cx="1139389" cy="601557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11"/>
            </p:custDataLst>
          </p:nvPr>
        </p:nvCxnSpPr>
        <p:spPr>
          <a:xfrm flipH="1" flipV="1">
            <a:off x="7336068" y="4009475"/>
            <a:ext cx="1043657" cy="494286"/>
          </a:xfrm>
          <a:prstGeom prst="line">
            <a:avLst/>
          </a:prstGeom>
          <a:ln w="38100"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957" y="2765474"/>
            <a:ext cx="2398594" cy="1876043"/>
          </a:xfrm>
          <a:prstGeom prst="rect">
            <a:avLst/>
          </a:prstGeom>
        </p:spPr>
      </p:pic>
      <p:sp>
        <p:nvSpPr>
          <p:cNvPr id="38" name="椭圆 37"/>
          <p:cNvSpPr/>
          <p:nvPr>
            <p:custDataLst>
              <p:tags r:id="rId12"/>
            </p:custDataLst>
          </p:nvPr>
        </p:nvSpPr>
        <p:spPr>
          <a:xfrm>
            <a:off x="5194555" y="806107"/>
            <a:ext cx="1550505" cy="1279498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39" name="文本框 38"/>
          <p:cNvSpPr txBox="1"/>
          <p:nvPr>
            <p:custDataLst>
              <p:tags r:id="rId13"/>
            </p:custDataLst>
          </p:nvPr>
        </p:nvSpPr>
        <p:spPr>
          <a:xfrm>
            <a:off x="5514981" y="982934"/>
            <a:ext cx="1192696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风吹雨淋</a:t>
            </a:r>
          </a:p>
        </p:txBody>
      </p:sp>
      <p:sp>
        <p:nvSpPr>
          <p:cNvPr id="40" name="椭圆 39"/>
          <p:cNvSpPr/>
          <p:nvPr>
            <p:custDataLst>
              <p:tags r:id="rId14"/>
            </p:custDataLst>
          </p:nvPr>
        </p:nvSpPr>
        <p:spPr>
          <a:xfrm>
            <a:off x="8185689" y="1695486"/>
            <a:ext cx="1550505" cy="1279498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1" name="文本框 40"/>
          <p:cNvSpPr txBox="1"/>
          <p:nvPr>
            <p:custDataLst>
              <p:tags r:id="rId15"/>
            </p:custDataLst>
          </p:nvPr>
        </p:nvSpPr>
        <p:spPr>
          <a:xfrm>
            <a:off x="8560706" y="1995143"/>
            <a:ext cx="119269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幼圆" panose="02010509060101010101" charset="-122"/>
                <a:ea typeface="幼圆" panose="02010509060101010101" charset="-122"/>
              </a:rPr>
              <a:t>……</a:t>
            </a:r>
          </a:p>
        </p:txBody>
      </p:sp>
      <p:sp>
        <p:nvSpPr>
          <p:cNvPr id="42" name="椭圆 41"/>
          <p:cNvSpPr/>
          <p:nvPr>
            <p:custDataLst>
              <p:tags r:id="rId16"/>
            </p:custDataLst>
          </p:nvPr>
        </p:nvSpPr>
        <p:spPr>
          <a:xfrm>
            <a:off x="8651988" y="4277187"/>
            <a:ext cx="1550505" cy="1279498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3" name="文本框 42"/>
          <p:cNvSpPr txBox="1"/>
          <p:nvPr>
            <p:custDataLst>
              <p:tags r:id="rId17"/>
            </p:custDataLst>
          </p:nvPr>
        </p:nvSpPr>
        <p:spPr>
          <a:xfrm>
            <a:off x="8945118" y="4617788"/>
            <a:ext cx="119269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生病</a:t>
            </a:r>
          </a:p>
        </p:txBody>
      </p:sp>
      <p:sp>
        <p:nvSpPr>
          <p:cNvPr id="44" name="椭圆 43"/>
          <p:cNvSpPr/>
          <p:nvPr>
            <p:custDataLst>
              <p:tags r:id="rId18"/>
            </p:custDataLst>
          </p:nvPr>
        </p:nvSpPr>
        <p:spPr>
          <a:xfrm>
            <a:off x="1789439" y="4361348"/>
            <a:ext cx="1550505" cy="1279498"/>
          </a:xfrm>
          <a:prstGeom prst="ellipse">
            <a:avLst/>
          </a:prstGeom>
          <a:solidFill>
            <a:schemeClr val="accent2"/>
          </a:solidFill>
          <a:ln w="28575">
            <a:solidFill>
              <a:srgbClr val="7030A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lt1"/>
              </a:solidFill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45" name="文本框 44"/>
          <p:cNvSpPr txBox="1"/>
          <p:nvPr>
            <p:custDataLst>
              <p:tags r:id="rId19"/>
            </p:custDataLst>
          </p:nvPr>
        </p:nvSpPr>
        <p:spPr>
          <a:xfrm>
            <a:off x="1864204" y="4579120"/>
            <a:ext cx="142490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 Light" panose="020B0502040204020203" charset="-122"/>
              </a:rPr>
              <a:t>不小心被车撞伤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38" grpId="0" bldLvl="0" animBg="1"/>
      <p:bldP spid="39" grpId="0"/>
      <p:bldP spid="40" grpId="0" bldLvl="0" animBg="1"/>
      <p:bldP spid="41" grpId="0"/>
      <p:bldP spid="42" grpId="0" bldLvl="0" animBg="1"/>
      <p:bldP spid="43" grpId="0"/>
      <p:bldP spid="44" grpId="0" bldLvl="0" animBg="1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_pic_quater_right_down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275" y="0"/>
            <a:ext cx="720090" cy="720090"/>
          </a:xfrm>
          <a:prstGeom prst="rect">
            <a:avLst/>
          </a:prstGeom>
        </p:spPr>
      </p:pic>
      <p:pic>
        <p:nvPicPr>
          <p:cNvPr id="6" name="图片 5" descr="1_pic_quater_left_down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37275"/>
            <a:ext cx="720090" cy="720090"/>
          </a:xfrm>
          <a:prstGeom prst="rect">
            <a:avLst/>
          </a:prstGeom>
        </p:spPr>
      </p:pic>
      <p:pic>
        <p:nvPicPr>
          <p:cNvPr id="4" name="Picture 2" descr="C:\Documents and Settings\tdz\桌面\图片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8128" y="1268760"/>
            <a:ext cx="4752099" cy="451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标注 4"/>
          <p:cNvSpPr/>
          <p:nvPr/>
        </p:nvSpPr>
        <p:spPr>
          <a:xfrm>
            <a:off x="1323834" y="2101755"/>
            <a:ext cx="5134482" cy="2053541"/>
          </a:xfrm>
          <a:prstGeom prst="wedgeRectCallout">
            <a:avLst>
              <a:gd name="adj1" fmla="val 73180"/>
              <a:gd name="adj2" fmla="val 1443"/>
            </a:avLst>
          </a:prstGeom>
          <a:gradFill rotWithShape="1">
            <a:gsLst>
              <a:gs pos="0">
                <a:srgbClr val="70AD47">
                  <a:satMod val="103000"/>
                  <a:lumMod val="102000"/>
                  <a:tint val="94000"/>
                </a:srgbClr>
              </a:gs>
              <a:gs pos="50000">
                <a:srgbClr val="70AD47">
                  <a:satMod val="110000"/>
                  <a:lumMod val="100000"/>
                  <a:shade val="100000"/>
                </a:srgbClr>
              </a:gs>
              <a:gs pos="100000">
                <a:srgbClr val="70AD47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anchor="ctr"/>
          <a:lstStyle/>
          <a:p>
            <a:pPr lvl="0" defTabSz="1234440">
              <a:lnSpc>
                <a:spcPct val="140000"/>
              </a:lnSpc>
              <a:defRPr/>
            </a:pPr>
            <a:r>
              <a:rPr lang="zh-CN" altLang="en-US" sz="3200" kern="0" dirty="0">
                <a:solidFill>
                  <a:prstClr val="white"/>
                </a:solidFill>
                <a:latin typeface="Arial" panose="020B0604020202020204" pitchFamily="34" charset="0"/>
                <a:ea typeface="微软雅黑 Bold" charset="0"/>
              </a:rPr>
              <a:t>小讨论：你认为，如果是真正地喜爱小动物，应该怎么做？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14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18;24;2"/>
  <p:tag name="KSO_WM_UNIT_BLOCK" val="0"/>
  <p:tag name="KSO_WM_UNIT_ISCONTENTSTITLE" val="0"/>
  <p:tag name="KSO_WM_UNIT_ISNUMDGMTITLE" val="0"/>
  <p:tag name="KSO_WM_UNIT_NOCLEAR" val="0"/>
  <p:tag name="KSO_WM_UNIT_VALUE" val="6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11254_1*b*1"/>
  <p:tag name="KSO_WM_TEMPLATE_CATEGORY" val="custom"/>
  <p:tag name="KSO_WM_TEMPLATE_INDEX" val="20211254"/>
  <p:tag name="KSO_WM_UNIT_LAYERLEVEL" val="1"/>
  <p:tag name="KSO_WM_TAG_VERSION" val="1.0"/>
  <p:tag name="KSO_WM_BEAUTIFY_FLAG" val="#wm#"/>
  <p:tag name="KSO_WM_UNIT_PRESET_TEXT" val="单击此处输入你的副标题，文字是您思想的提炼，为了最终演示发布的良好效果，请尽量言简意赅的阐述观点。"/>
  <p:tag name="KSO_WM_CHIP_GROUPID" val="5ebe3be80ac41c4a0a525608"/>
  <p:tag name="KSO_WM_CHIP_XID" val="5ebe3be80ac41c4a0a525609"/>
  <p:tag name="KSO_WM_UNIT_DEC_AREA_ID" val="eaead6d3e6fb4ac59a2c79c5119a1ffa"/>
  <p:tag name="KSO_WM_CHIP_FILLAREA_FILL_RULE" val="{&quot;fill_align&quot;:&quot;cm&quot;,&quot;fill_mode&quot;:&quot;adaptive&quot;,&quot;sacle_strategy&quot;:&quot;smart&quot;}"/>
  <p:tag name="KSO_WM_ASSEMBLE_CHIP_INDEX" val="5f815fd83bd847c4a4febd7eec3664f2"/>
  <p:tag name="KSO_WM_UNIT_TEXT_FILL_FORE_SCHEMECOLOR_INDEX_BRIGHTNESS" val="0.35"/>
  <p:tag name="KSO_WM_UNIT_TEXT_FILL_FORE_SCHEMECOLOR_INDEX" val="13"/>
  <p:tag name="KSO_WM_UNIT_TEXT_FILL_TYPE" val="1"/>
  <p:tag name="KSO_WM_TEMPLATE_ASSEMBLE_XID" val="5f6c6c970ff15d9a40e76a3e"/>
  <p:tag name="KSO_WM_TEMPLATE_ASSEMBLE_GROUPID" val="5f6c6c970ff15d9a40e76a3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60;81;4"/>
  <p:tag name="KSO_WM_UNIT_BLOCK" val="0"/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11254_1*a*1"/>
  <p:tag name="KSO_WM_TEMPLATE_CATEGORY" val="custom"/>
  <p:tag name="KSO_WM_TEMPLATE_INDEX" val="20211254"/>
  <p:tag name="KSO_WM_UNIT_LAYERLEVEL" val="1"/>
  <p:tag name="KSO_WM_TAG_VERSION" val="1.0"/>
  <p:tag name="KSO_WM_BEAUTIFY_FLAG" val="#wm#"/>
  <p:tag name="KSO_WM_UNIT_PRESET_TEXT" val="谢谢观看"/>
  <p:tag name="KSO_WM_CHIP_GROUPID" val="5ebe3be80ac41c4a0a525608"/>
  <p:tag name="KSO_WM_CHIP_XID" val="5ebe3be80ac41c4a0a525609"/>
  <p:tag name="KSO_WM_UNIT_DEC_AREA_ID" val="ce7da4d7e1e24c1c9ec8d2230df55484"/>
  <p:tag name="KSO_WM_CHIP_FILLAREA_FILL_RULE" val="{&quot;fill_align&quot;:&quot;cm&quot;,&quot;fill_mode&quot;:&quot;adaptive&quot;,&quot;sacle_strategy&quot;:&quot;smart&quot;}"/>
  <p:tag name="KSO_WM_ASSEMBLE_CHIP_INDEX" val="5f815fd83bd847c4a4febd7eec3664f2"/>
  <p:tag name="KSO_WM_UNIT_TEXT_FILL_FORE_SCHEMECOLOR_INDEX_BRIGHTNESS" val="0.15"/>
  <p:tag name="KSO_WM_UNIT_TEXT_FILL_FORE_SCHEMECOLOR_INDEX" val="13"/>
  <p:tag name="KSO_WM_UNIT_TEXT_FILL_TYPE" val="1"/>
  <p:tag name="KSO_WM_TEMPLATE_ASSEMBLE_XID" val="5f6c6c970ff15d9a40e76a3e"/>
  <p:tag name="KSO_WM_TEMPLATE_ASSEMBLE_GROUPID" val="5f6c6c970ff15d9a40e76a3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LINE_FORE_SCHEMECOLOR_INDEX_BRIGHTNESS" val="0"/>
  <p:tag name="KSO_WM_UNIT_LINE_FORE_SCHEMECOLOR_INDEX" val="6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141"/>
  <p:tag name="KSO_WM_CHIP_INFOS" val="{&quot;layout_type&quot;:&quot;forframe&quot;,&quot;slide_type&quot;:[&quot;sectionTitle&quot;],&quot;aspect_ratio&quot;:&quot;16:9&quot;}"/>
  <p:tag name="KSO_WM_CHIP_XID" val="5ebe041a0ac41c4a0a525594"/>
  <p:tag name="KSO_WM_CHIP_FILLPROP" val="[[{&quot;fill_id&quot;:&quot;42cb2ac89ea24014adf9cd47faff8a1c&quot;,&quot;fill_align&quot;:&quot;cm&quot;,&quot;text_align&quot;:&quot;cm&quot;,&quot;text_direction&quot;:&quot;horizontal&quot;,&quot;chip_types&quot;:[&quot;text&quot;,&quot;header&quot;]}]]"/>
  <p:tag name="KSO_WM_SLIDE_ID" val="custom20204141_7"/>
  <p:tag name="KSO_WM_TEMPLATE_SUBCATEGORY" val="21"/>
  <p:tag name="KSO_WM_TEMPLATE_MASTER_TYPE" val="1"/>
  <p:tag name="KSO_WM_TEMPLATE_COLOR_TYPE" val="1"/>
  <p:tag name="KSO_WM_SLIDE_TYPE" val="sectionTitle"/>
  <p:tag name="KSO_WM_SLIDE_SUBTYPE" val="pureTxt"/>
  <p:tag name="KSO_WM_SLIDE_ITEM_CNT" val="0"/>
  <p:tag name="KSO_WM_SLIDE_INDEX" val="7"/>
  <p:tag name="KSO_WM_SLIDE_SIZE" val="700*350"/>
  <p:tag name="KSO_WM_SLIDE_POSITION" val="129*94"/>
  <p:tag name="KSO_WM_TAG_VERSION" val="1.0"/>
  <p:tag name="KSO_WM_SLIDE_LAYOUT" val="a_b_e"/>
  <p:tag name="KSO_WM_SLIDE_LAYOUT_CNT" val="1_1_1"/>
  <p:tag name="KSO_WM_CHIP_GROUPID" val="5ebf6661ddc3daf3fef3f760"/>
  <p:tag name="KSO_WM_SLIDE_LAYOUT_INFO" val="{&quot;id&quot;:&quot;2020-09-24T17:53:41&quot;,&quot;maxSize&quot;:{&quot;size1&quot;:74.754934579354739},&quot;minSize&quot;:{&quot;size1&quot;:67.154934579354745},&quot;normalSize&quot;:{&quot;size1&quot;:70.954934579354742},&quot;subLayout&quot;:[{&quot;id&quot;:&quot;2020-09-24T17:53:41&quot;,&quot;margin&quot;:{&quot;bottom&quot;:0.11282198131084442,&quot;left&quot;:4.5860109329223633,&quot;right&quot;:4.5859994888305664,&quot;top&quot;:3.5364353656768799},&quot;type&quot;:0},{&quot;id&quot;:&quot;2020-09-24T17:53:41&quot;,&quot;margin&quot;:{&quot;bottom&quot;:3.5364296436309814,&quot;left&quot;:4.5860109329223633,&quot;right&quot;:4.5859994888305664,&quot;top&quot;:0.035917188972234726},&quot;type&quot;:0}],&quot;type&quot;:0}"/>
  <p:tag name="KSO_WM_SLIDE_BK_DARK_LIGHT" val="2"/>
  <p:tag name="KSO_WM_SLIDE_BACKGROUND_TYPE" val="general"/>
  <p:tag name="KSO_WM_SLIDE_SUPPORT_FEATURE_TYPE" val="0"/>
  <p:tag name="KSO_WM_TEMPLATE_ASSEMBLE_XID" val="5f6c6c970ff15d9a40e76a25"/>
  <p:tag name="KSO_WM_TEMPLATE_ASSEMBLE_GROUPID" val="5f6c6c970ff15d9a40e76a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7775.3118110236219,&quot;width&quot;:7095.6519685039366}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910,&quot;width&quot;:5266.1275590551177}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4141_7*a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7"/>
  <p:tag name="KSO_WM_UNIT_TYPE" val="a"/>
  <p:tag name="KSO_WM_UNIT_INDEX" val="1"/>
  <p:tag name="KSO_WM_UNIT_ISNUMDGMTITLE" val="0"/>
  <p:tag name="KSO_WM_UNIT_PRESET_TEXT" val="单击编辑章节内容"/>
  <p:tag name="KSO_WM_UNIT_BLOCK" val="0"/>
  <p:tag name="KSO_WM_UNIT_DEC_AREA_ID" val="35eef584034846c6bb480e8a28e8cedc"/>
  <p:tag name="KSO_WM_CHIP_GROUPID" val="5f2a28776a8109a98fd91e06"/>
  <p:tag name="KSO_WM_CHIP_XID" val="5f2a28776a8109a98fd91e07"/>
  <p:tag name="KSO_WM_CHIP_FILLAREA_FILL_RULE" val="{&quot;fill_align&quot;:&quot;cm&quot;,&quot;fill_mode&quot;:&quot;adaptive&quot;,&quot;sacle_strategy&quot;:&quot;smart&quot;}"/>
  <p:tag name="KSO_WM_ASSEMBLE_CHIP_INDEX" val="94fd53a3c9d7454ebf5c6922ed556504"/>
  <p:tag name="KSO_WM_UNIT_TEXT_FILL_FORE_SCHEMECOLOR_INDEX_BRIGHTNESS" val="0.15"/>
  <p:tag name="KSO_WM_UNIT_TEXT_FILL_FORE_SCHEMECOLOR_INDEX" val="13"/>
  <p:tag name="KSO_WM_UNIT_TEXT_FILL_TYPE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6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4141_7*b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ISNUMDGMTITLE" val="0"/>
  <p:tag name="KSO_WM_UNIT_PRESET_TEXT" val="单击此处输入你的副标题。"/>
  <p:tag name="KSO_WM_UNIT_BLOCK" val="0"/>
  <p:tag name="KSO_WM_UNIT_DEC_AREA_ID" val="5316816a4fa64a03801343fa6d004e6b"/>
  <p:tag name="KSO_WM_CHIP_GROUPID" val="5f2a28776a8109a98fd91e06"/>
  <p:tag name="KSO_WM_CHIP_XID" val="5f2a28776a8109a98fd91e07"/>
  <p:tag name="KSO_WM_CHIP_FILLAREA_FILL_RULE" val="{&quot;fill_align&quot;:&quot;cm&quot;,&quot;fill_mode&quot;:&quot;adaptive&quot;,&quot;sacle_strategy&quot;:&quot;smart&quot;}"/>
  <p:tag name="KSO_WM_ASSEMBLE_CHIP_INDEX" val="94fd53a3c9d7454ebf5c6922ed556504"/>
  <p:tag name="KSO_WM_UNIT_TEXT_FILL_FORE_SCHEMECOLOR_INDEX_BRIGHTNESS" val="0.35"/>
  <p:tag name="KSO_WM_UNIT_TEXT_FILL_FORE_SCHEMECOLOR_INDEX" val="13"/>
  <p:tag name="KSO_WM_UNIT_TEXT_FILL_TYPE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3"/>
  <p:tag name="KSO_WM_UNIT_HIGHLIGHT" val="0"/>
  <p:tag name="KSO_WM_UNIT_COMPATIBLE" val="1"/>
  <p:tag name="KSO_WM_UNIT_DIAGRAM_ISNUMVISUAL" val="0"/>
  <p:tag name="KSO_WM_UNIT_DIAGRAM_ISREFERUNIT" val="0"/>
  <p:tag name="KSO_WM_UNIT_TYPE" val="e"/>
  <p:tag name="KSO_WM_UNIT_INDEX" val="1"/>
  <p:tag name="KSO_WM_UNIT_ID" val="custom20204141_7*e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PRESET_TEXT" val="01"/>
  <p:tag name="KSO_WM_UNIT_BLOCK" val="0"/>
  <p:tag name="KSO_WM_UNIT_DEC_AREA_ID" val="a7c6b11eb4e34055ba8ca940a4dda861"/>
  <p:tag name="KSO_WM_UNIT_SM_LIMIT_TYPE" val="0"/>
  <p:tag name="KSO_WM_CHIP_GROUPID" val="5f2a28776a8109a98fd91e06"/>
  <p:tag name="KSO_WM_CHIP_XID" val="5f2a28776a8109a98fd91e07"/>
  <p:tag name="KSO_WM_CHIP_FILLAREA_FILL_RULE" val="{&quot;fill_align&quot;:&quot;cm&quot;,&quot;fill_mode&quot;:&quot;adaptive&quot;,&quot;sacle_strategy&quot;:&quot;smart&quot;}"/>
  <p:tag name="KSO_WM_ASSEMBLE_CHIP_INDEX" val="94fd53a3c9d7454ebf5c6922ed556504"/>
  <p:tag name="KSO_WM_UNIT_TEXT_FILL_FORE_SCHEMECOLOR_INDEX_BRIGHTNESS" val="0.25"/>
  <p:tag name="KSO_WM_UNIT_TEXT_FILL_FORE_SCHEMECOLOR_INDEX" val="13"/>
  <p:tag name="KSO_WM_UNIT_TEXT_FILL_TYPE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ORE_SCHEMECOLOR_INDEX_BRIGHTNESS" val="0"/>
  <p:tag name="KSO_WM_UNIT_TEXT_FORE_SCHEMECOLOR_INDEX" val="14"/>
  <p:tag name="KSO_WM_UNIT_TEXT_LINE_FILL_TYPE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fram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-0.5"/>
  <p:tag name="KSO_WM_UNIT_TEXT_FILL_FORE_SCHEMECOLOR_INDEX" val="14"/>
  <p:tag name="KSO_WM_UNIT_TEXT_FILL_TYPE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20414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4141"/>
  <p:tag name="KSO_WM_CHIP_INFOS" val="{&quot;layout_type&quot;:&quot;forleft&quot;,&quot;slide_type&quot;:[&quot;endPage&quot;],&quot;aspect_ratio&quot;:&quot;16:9&quot;}"/>
  <p:tag name="KSO_WM_CHIP_XID" val="5ec34a930ac41c4a0a525d3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4141_48"/>
  <p:tag name="KSO_WM_TEMPLATE_SUBCATEGORY" val="21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48"/>
  <p:tag name="KSO_WM_SLIDE_SIZE" val="380*460"/>
  <p:tag name="KSO_WM_SLIDE_POSITION" val="60*39"/>
  <p:tag name="KSO_WM_TAG_VERSION" val="1.0"/>
  <p:tag name="KSO_WM_SLIDE_LAYOUT" val="a_b"/>
  <p:tag name="KSO_WM_SLIDE_LAYOUT_CNT" val="1_1"/>
  <p:tag name="KSO_WM_CHIP_GROUPID" val="5ebf6661ddc3daf3fef3f760"/>
  <p:tag name="KSO_WM_SLIDE_LAYOUT_INFO" val="{&quot;id&quot;:&quot;2020-09-24T17:53:49&quot;,&quot;maxSize&quot;:{&quot;size1&quot;:53.657814986617474},&quot;minSize&quot;:{&quot;size1&quot;:39.357814986617477},&quot;normalSize&quot;:{&quot;size1&quot;:49.057814986617473},&quot;subLayout&quot;:[{&quot;id&quot;:&quot;2020-09-24T17:53:49&quot;,&quot;margin&quot;:{&quot;bottom&quot;:0.17951203882694244,&quot;left&quot;:2.1166832447052002,&quot;right&quot;:18.344322204589844,&quot;top&quot;:5.8199043273925781},&quot;type&quot;:0},{&quot;id&quot;:&quot;2020-09-24T17:53:49&quot;,&quot;margin&quot;:{&quot;bottom&quot;:5.8198914527893066,&quot;left&quot;:2.1166832447052002,&quot;right&quot;:18.344322204589844,&quot;top&quot;:0.19972382485866547},&quot;type&quot;:0}],&quot;type&quot;:0}"/>
  <p:tag name="KSO_WM_SLIDE_BK_DARK_LIGHT" val="2"/>
  <p:tag name="KSO_WM_SLIDE_BACKGROUND_TYPE" val="general"/>
  <p:tag name="KSO_WM_SLIDE_SUPPORT_FEATURE_TYPE" val="0"/>
  <p:tag name="KSO_WM_TEMPLATE_ASSEMBLE_XID" val="5f6c6c970ff15d9a40e76a3e"/>
  <p:tag name="KSO_WM_TEMPLATE_ASSEMBLE_GROUPID" val="5f6c6c970ff15d9a40e76a3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18;24;2"/>
  <p:tag name="KSO_WM_UNIT_BLOCK" val="0"/>
  <p:tag name="KSO_WM_UNIT_ISCONTENTSTITLE" val="0"/>
  <p:tag name="KSO_WM_UNIT_ISNUMDGMTITLE" val="0"/>
  <p:tag name="KSO_WM_UNIT_NOCLEAR" val="0"/>
  <p:tag name="KSO_WM_UNIT_VALUE" val="63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4141_48*b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PRESET_TEXT" val="单击此处输入你的副标题，文字是您思想的提炼，为了最终演示发布的良好效果，请尽量言简意赅的阐述观点。"/>
  <p:tag name="KSO_WM_CHIP_GROUPID" val="5ebe3be80ac41c4a0a525608"/>
  <p:tag name="KSO_WM_CHIP_XID" val="5ebe3be80ac41c4a0a525609"/>
  <p:tag name="KSO_WM_UNIT_DEC_AREA_ID" val="eaead6d3e6fb4ac59a2c79c5119a1ffa"/>
  <p:tag name="KSO_WM_CHIP_FILLAREA_FILL_RULE" val="{&quot;fill_align&quot;:&quot;cm&quot;,&quot;fill_mode&quot;:&quot;adaptive&quot;,&quot;sacle_strategy&quot;:&quot;smart&quot;}"/>
  <p:tag name="KSO_WM_ASSEMBLE_CHIP_INDEX" val="5f815fd83bd847c4a4febd7eec3664f2"/>
  <p:tag name="KSO_WM_UNIT_TEXT_FILL_FORE_SCHEMECOLOR_INDEX_BRIGHTNESS" val="0.35"/>
  <p:tag name="KSO_WM_UNIT_TEXT_FILL_FORE_SCHEMECOLOR_INDEX" val="13"/>
  <p:tag name="KSO_WM_UNIT_TEXT_FILL_TYPE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60;81;4"/>
  <p:tag name="KSO_WM_UNIT_BLOCK" val="0"/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141_48*a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PRESET_TEXT" val="谢谢观看"/>
  <p:tag name="KSO_WM_CHIP_GROUPID" val="5ebe3be80ac41c4a0a525608"/>
  <p:tag name="KSO_WM_CHIP_XID" val="5ebe3be80ac41c4a0a525609"/>
  <p:tag name="KSO_WM_UNIT_DEC_AREA_ID" val="ce7da4d7e1e24c1c9ec8d2230df55484"/>
  <p:tag name="KSO_WM_CHIP_FILLAREA_FILL_RULE" val="{&quot;fill_align&quot;:&quot;cm&quot;,&quot;fill_mode&quot;:&quot;adaptive&quot;,&quot;sacle_strategy&quot;:&quot;smart&quot;}"/>
  <p:tag name="KSO_WM_ASSEMBLE_CHIP_INDEX" val="5f815fd83bd847c4a4febd7eec3664f2"/>
  <p:tag name="KSO_WM_UNIT_TEXT_FILL_FORE_SCHEMECOLOR_INDEX_BRIGHTNESS" val="0.15"/>
  <p:tag name="KSO_WM_UNIT_TEXT_FILL_FORE_SCHEMECOLOR_INDEX" val="13"/>
  <p:tag name="KSO_WM_UNIT_TEXT_FILL_TYPE" val="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leftRigh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2041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topBottom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YPE" val="i"/>
  <p:tag name="KSO_WM_UNIT_SUBTYPE" val="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bottomTop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44;60;4"/>
  <p:tag name="KSO_WM_UNIT_BLOCK" val="0"/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11254_1*a*1"/>
  <p:tag name="KSO_WM_TEMPLATE_CATEGORY" val="custom"/>
  <p:tag name="KSO_WM_TEMPLATE_INDEX" val="20211254"/>
  <p:tag name="KSO_WM_UNIT_LAYERLEVEL" val="1"/>
  <p:tag name="KSO_WM_TAG_VERSION" val="1.0"/>
  <p:tag name="KSO_WM_BEAUTIFY_FLAG" val="#wm#"/>
  <p:tag name="KSO_WM_UNIT_PRESET_TEXT" val="中小学教育公开课"/>
  <p:tag name="KSO_WM_CHIP_GROUPID" val="5ebd089d0ac41c4a0a525421"/>
  <p:tag name="KSO_WM_CHIP_XID" val="5ebd089d0ac41c4a0a525422"/>
  <p:tag name="KSO_WM_UNIT_DEC_AREA_ID" val="7a7f1e78c8204e99bb3bd7410bb773c0"/>
  <p:tag name="KSO_WM_CHIP_FILLAREA_FILL_RULE" val="{&quot;fill_align&quot;:&quot;cm&quot;,&quot;fill_mode&quot;:&quot;adaptive&quot;,&quot;sacle_strategy&quot;:&quot;smart&quot;}"/>
  <p:tag name="KSO_WM_ASSEMBLE_CHIP_INDEX" val="311256126a4f4e75bb70dc0188ea05ca"/>
  <p:tag name="KSO_WM_UNIT_TEXT_FILL_FORE_SCHEMECOLOR_INDEX_BRIGHTNESS" val="0.15"/>
  <p:tag name="KSO_WM_UNIT_TEXT_FILL_FORE_SCHEMECOLOR_INDEX" val="13"/>
  <p:tag name="KSO_WM_UNIT_TEXT_FILL_TYPE" val="1"/>
  <p:tag name="KSO_WM_TEMPLATE_ASSEMBLE_XID" val="5f6c6c970ff15d9a40e76a26"/>
  <p:tag name="KSO_WM_TEMPLATE_ASSEMBLE_GROUPID" val="5f6c6c970ff15d9a40e76a2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navigation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  <p:tag name="KSO_WM_UNIT_TYPE" val="i"/>
  <p:tag name="KSO_WM_UNIT_SUBTYPE" val="h"/>
  <p:tag name="KSO_WM_SLIDE_BACKGROUND_TYPE" val="bel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11254_1*a*1"/>
  <p:tag name="KSO_WM_TEMPLATE_CATEGORY" val="custom"/>
  <p:tag name="KSO_WM_TEMPLATE_INDEX" val="20211254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7"/>
  <p:tag name="KSO_WM_UNIT_TYPE" val="a"/>
  <p:tag name="KSO_WM_UNIT_INDEX" val="1"/>
  <p:tag name="KSO_WM_UNIT_ISNUMDGMTITLE" val="0"/>
  <p:tag name="KSO_WM_UNIT_PRESET_TEXT" val="单击编辑章节内容"/>
  <p:tag name="KSO_WM_UNIT_BLOCK" val="0"/>
  <p:tag name="KSO_WM_UNIT_DEC_AREA_ID" val="35eef584034846c6bb480e8a28e8cedc"/>
  <p:tag name="KSO_WM_CHIP_GROUPID" val="5f2a28776a8109a98fd91e06"/>
  <p:tag name="KSO_WM_CHIP_XID" val="5f2a28776a8109a98fd91e07"/>
  <p:tag name="KSO_WM_CHIP_FILLAREA_FILL_RULE" val="{&quot;fill_align&quot;:&quot;cm&quot;,&quot;fill_mode&quot;:&quot;adaptive&quot;,&quot;sacle_strategy&quot;:&quot;smart&quot;}"/>
  <p:tag name="KSO_WM_ASSEMBLE_CHIP_INDEX" val="94fd53a3c9d7454ebf5c6922ed556504"/>
  <p:tag name="KSO_WM_UNIT_TEXT_FILL_FORE_SCHEMECOLOR_INDEX_BRIGHTNESS" val="0.15"/>
  <p:tag name="KSO_WM_UNIT_TEXT_FILL_FORE_SCHEMECOLOR_INDEX" val="13"/>
  <p:tag name="KSO_WM_UNIT_TEXT_FILL_TYPE" val="1"/>
  <p:tag name="KSO_WM_TEMPLATE_ASSEMBLE_XID" val="5f6c6c970ff15d9a40e76a25"/>
  <p:tag name="KSO_WM_TEMPLATE_ASSEMBLE_GROUPID" val="5f6c6c970ff15d9a40e76a2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EFAULT_FONT" val="44;60;4"/>
  <p:tag name="KSO_WM_UNIT_BLOCK" val="0"/>
  <p:tag name="KSO_WM_UNIT_ISCONTENTSTITLE" val="0"/>
  <p:tag name="KSO_WM_UNIT_ISNUMDGM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4141_1*a*1"/>
  <p:tag name="KSO_WM_TEMPLATE_CATEGORY" val="custom"/>
  <p:tag name="KSO_WM_TEMPLATE_INDEX" val="20204141"/>
  <p:tag name="KSO_WM_UNIT_LAYERLEVEL" val="1"/>
  <p:tag name="KSO_WM_TAG_VERSION" val="1.0"/>
  <p:tag name="KSO_WM_BEAUTIFY_FLAG" val="#wm#"/>
  <p:tag name="KSO_WM_UNIT_PRESET_TEXT" val="中小学教育公开课"/>
  <p:tag name="KSO_WM_CHIP_GROUPID" val="5ebd089d0ac41c4a0a525421"/>
  <p:tag name="KSO_WM_CHIP_XID" val="5ebd089d0ac41c4a0a525422"/>
  <p:tag name="KSO_WM_UNIT_DEC_AREA_ID" val="7a7f1e78c8204e99bb3bd7410bb773c0"/>
  <p:tag name="KSO_WM_CHIP_FILLAREA_FILL_RULE" val="{&quot;fill_align&quot;:&quot;cm&quot;,&quot;fill_mode&quot;:&quot;adaptive&quot;,&quot;sacle_strategy&quot;:&quot;smart&quot;}"/>
  <p:tag name="KSO_WM_ASSEMBLE_CHIP_INDEX" val="311256126a4f4e75bb70dc0188ea05ca"/>
  <p:tag name="KSO_WM_UNIT_TEXT_FILL_FORE_SCHEMECOLOR_INDEX_BRIGHTNESS" val="0.15"/>
  <p:tag name="KSO_WM_UNIT_TEXT_FILL_FORE_SCHEMECOLOR_INDEX" val="13"/>
  <p:tag name="KSO_WM_UNIT_TEXT_FILL_TYPE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-0.05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.15"/>
  <p:tag name="KSO_WM_UNIT_LINE_FORE_SCHEMECOLOR_INDEX" val="13"/>
  <p:tag name="KSO_WM_UNIT_LINE_FILL_TYPE" val="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-0.75"/>
  <p:tag name="KSO_WM_UNIT_TEXT_FILL_FORE_SCHEMECOLOR_INDEX" val="16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6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11254_1*b*1"/>
  <p:tag name="KSO_WM_TEMPLATE_CATEGORY" val="custom"/>
  <p:tag name="KSO_WM_TEMPLATE_INDEX" val="20211254"/>
  <p:tag name="KSO_WM_UNIT_LAYERLEVEL" val="1"/>
  <p:tag name="KSO_WM_TAG_VERSION" val="1.0"/>
  <p:tag name="KSO_WM_BEAUTIFY_FLAG" val="#wm#"/>
  <p:tag name="KSO_WM_UNIT_ISNUMDGMTITLE" val="0"/>
  <p:tag name="KSO_WM_UNIT_PRESET_TEXT" val="单击此处输入你的副标题。"/>
  <p:tag name="KSO_WM_UNIT_BLOCK" val="0"/>
  <p:tag name="KSO_WM_UNIT_DEC_AREA_ID" val="5316816a4fa64a03801343fa6d004e6b"/>
  <p:tag name="KSO_WM_CHIP_GROUPID" val="5f2a28776a8109a98fd91e06"/>
  <p:tag name="KSO_WM_CHIP_XID" val="5f2a28776a8109a98fd91e07"/>
  <p:tag name="KSO_WM_CHIP_FILLAREA_FILL_RULE" val="{&quot;fill_align&quot;:&quot;cm&quot;,&quot;fill_mode&quot;:&quot;adaptive&quot;,&quot;sacle_strategy&quot;:&quot;smart&quot;}"/>
  <p:tag name="KSO_WM_ASSEMBLE_CHIP_INDEX" val="94fd53a3c9d7454ebf5c6922ed556504"/>
  <p:tag name="KSO_WM_UNIT_TEXT_FILL_FORE_SCHEMECOLOR_INDEX_BRIGHTNESS" val="0.35"/>
  <p:tag name="KSO_WM_UNIT_TEXT_FILL_FORE_SCHEMECOLOR_INDEX" val="13"/>
  <p:tag name="KSO_WM_UNIT_TEXT_FILL_TYPE" val="1"/>
  <p:tag name="KSO_WM_TEMPLATE_ASSEMBLE_XID" val="5f6c6c970ff15d9a40e76a25"/>
  <p:tag name="KSO_WM_TEMPLATE_ASSEMBLE_GROUPID" val="5f6c6c970ff15d9a40e76a2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-0.5"/>
  <p:tag name="KSO_WM_UNIT_TEXT_FILL_FORE_SCHEMECOLOR_INDEX" val="14"/>
  <p:tag name="KSO_WM_UNIT_TEXT_FILL_TYPE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GNORE_FIXCOLOR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a7a10bce-109d-441d-bc34-f11abfaff06c}"/>
  <p:tag name="KSO_WM_UNIT_TYPE" val="i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WM_BEAUTIFY_SHAPE_IDENTITY" val="{7928e20f-d1a4-4657-b262-da38bfb1ee24}"/>
  <p:tag name="KSO_WM_UNIT_TYPE" val="i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LINE_FORE_SCHEMECOLOR_INDEX_BRIGHTNESS" val="0"/>
  <p:tag name="KSO_WM_UNIT_LINE_FORE_SCHEMECOLOR_INDEX" val="1"/>
  <p:tag name="KSO_WM_UNIT_LINE_FILL_TYPE" val="2"/>
</p:tagLst>
</file>

<file path=ppt/theme/theme1.xml><?xml version="1.0" encoding="utf-8"?>
<a:theme xmlns:a="http://schemas.openxmlformats.org/drawingml/2006/main" name="第一PPT模板网-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ECF3F1"/>
      </a:dk2>
      <a:lt2>
        <a:srgbClr val="FFFFFF"/>
      </a:lt2>
      <a:accent1>
        <a:srgbClr val="48A585"/>
      </a:accent1>
      <a:accent2>
        <a:srgbClr val="2B9BA6"/>
      </a:accent2>
      <a:accent3>
        <a:srgbClr val="248CCB"/>
      </a:accent3>
      <a:accent4>
        <a:srgbClr val="3A77DC"/>
      </a:accent4>
      <a:accent5>
        <a:srgbClr val="6A5ECA"/>
      </a:accent5>
      <a:accent6>
        <a:srgbClr val="A44796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923</Words>
  <Application>Microsoft Office PowerPoint</Application>
  <PresentationFormat>宽屏</PresentationFormat>
  <Paragraphs>92</Paragraphs>
  <Slides>31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48" baseType="lpstr">
      <vt:lpstr>Meiryo</vt:lpstr>
      <vt:lpstr>汉仪乐喵体W</vt:lpstr>
      <vt:lpstr>黑体</vt:lpstr>
      <vt:lpstr>经典繁仿黑</vt:lpstr>
      <vt:lpstr>宋体</vt:lpstr>
      <vt:lpstr>微软雅黑</vt:lpstr>
      <vt:lpstr>微软雅黑 Bold</vt:lpstr>
      <vt:lpstr>微软雅黑 Light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 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2017-11-13T08:28:00Z</dcterms:created>
  <dcterms:modified xsi:type="dcterms:W3CDTF">2022-03-09T06:03:11Z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2052-11.1.0.10347</vt:lpwstr>
  </property>
</Properties>
</file>