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4" r:id="rId2"/>
  </p:sldMasterIdLst>
  <p:notesMasterIdLst>
    <p:notesMasterId r:id="rId15"/>
  </p:notesMasterIdLst>
  <p:handoutMasterIdLst>
    <p:handoutMasterId r:id="rId16"/>
  </p:handoutMasterIdLst>
  <p:sldIdLst>
    <p:sldId id="345" r:id="rId3"/>
    <p:sldId id="352" r:id="rId4"/>
    <p:sldId id="353" r:id="rId5"/>
    <p:sldId id="357" r:id="rId6"/>
    <p:sldId id="358" r:id="rId7"/>
    <p:sldId id="359" r:id="rId8"/>
    <p:sldId id="360" r:id="rId9"/>
    <p:sldId id="354" r:id="rId10"/>
    <p:sldId id="355" r:id="rId11"/>
    <p:sldId id="364" r:id="rId12"/>
    <p:sldId id="356" r:id="rId13"/>
    <p:sldId id="365" r:id="rId14"/>
  </p:sldIdLst>
  <p:sldSz cx="9144000" cy="5143500" type="screen16x9"/>
  <p:notesSz cx="6858000" cy="9144000"/>
  <p:defaultTextStyle>
    <a:defPPr>
      <a:defRPr lang="en-US"/>
    </a:defPPr>
    <a:lvl1pPr marL="0" lvl="0" indent="0" algn="l" defTabSz="6858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342900" lvl="1" indent="0" algn="l" defTabSz="6858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685800" lvl="2" indent="0" algn="l" defTabSz="6858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028700" lvl="3" indent="0" algn="l" defTabSz="6858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371600" lvl="4" indent="0" algn="l" defTabSz="6858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1714500" lvl="5" indent="0" algn="l" defTabSz="6858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057400" lvl="6" indent="0" algn="l" defTabSz="6858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2400300" lvl="7" indent="0" algn="l" defTabSz="6858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2743200" lvl="8" indent="0" algn="l" defTabSz="6858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40">
          <p15:clr>
            <a:srgbClr val="A4A3A4"/>
          </p15:clr>
        </p15:guide>
        <p15:guide id="2" pos="296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EDE6"/>
    <a:srgbClr val="FFFFFF"/>
    <a:srgbClr val="4C6772"/>
    <a:srgbClr val="747877"/>
    <a:srgbClr val="08B6FC"/>
    <a:srgbClr val="FFFFCC"/>
    <a:srgbClr val="0033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66" autoAdjust="0"/>
    <p:restoredTop sz="96314" autoAdjust="0"/>
  </p:normalViewPr>
  <p:slideViewPr>
    <p:cSldViewPr showGuides="1">
      <p:cViewPr varScale="1">
        <p:scale>
          <a:sx n="143" d="100"/>
          <a:sy n="143" d="100"/>
        </p:scale>
        <p:origin x="828" y="120"/>
      </p:cViewPr>
      <p:guideLst>
        <p:guide orient="horz" pos="1540"/>
        <p:guide pos="296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黑体" panose="02010609060101010101" pitchFamily="49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黑体" panose="02010609060101010101" pitchFamily="49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A69A987-44F4-4354-A51E-42285045B4B9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+mn-ea"/>
                <a:cs typeface="+mn-cs"/>
              </a:rPr>
              <a:t>2022/3/9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黑体" panose="02010609060101010101" pitchFamily="49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>
                <a:latin typeface="黑体" panose="02010609060101010101" pitchFamily="49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8A29996-CFD7-468E-92C5-256E9E2FB900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+mn-ea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832250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2022/3/9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36968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176758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70854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902541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空白">
    <p:bg>
      <p:bgPr>
        <a:blipFill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133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68580" tIns="34290" rIns="68580" bIns="34290" numCol="1" anchor="t" anchorCtr="0" compatLnSpc="1"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919"/>
            <a:ext cx="2895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68580" tIns="34290" rIns="68580" bIns="34290" numCol="1" anchor="t" anchorCtr="0" compatLnSpc="1"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919"/>
            <a:ext cx="2133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68580" tIns="34290" rIns="68580" bIns="34290" numCol="1" anchor="t" anchorCtr="0" compatLnSpc="1"/>
          <a:lstStyle>
            <a:lvl1pPr>
              <a:defRPr/>
            </a:lvl1pPr>
          </a:lstStyle>
          <a:p>
            <a:pPr>
              <a:defRPr/>
            </a:pPr>
            <a:fld id="{239374FF-2712-49EE-B9D2-C6A5257AC5A0}" type="slidenum">
              <a:rPr lang="zh-CN" altLang="en-US" smtClean="0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55041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36103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39099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8196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76493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40863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58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bg>
      <p:bgPr>
        <a:blipFill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燕尾形 8"/>
          <p:cNvSpPr/>
          <p:nvPr/>
        </p:nvSpPr>
        <p:spPr>
          <a:xfrm>
            <a:off x="551260" y="86916"/>
            <a:ext cx="1147763" cy="357188"/>
          </a:xfrm>
          <a:prstGeom prst="chevron">
            <a:avLst>
              <a:gd name="adj" fmla="val 3039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>
            <a:lvl1pPr defTabSz="9112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68341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燕尾形 10"/>
          <p:cNvSpPr/>
          <p:nvPr/>
        </p:nvSpPr>
        <p:spPr>
          <a:xfrm>
            <a:off x="1656160" y="86916"/>
            <a:ext cx="1147763" cy="357188"/>
          </a:xfrm>
          <a:prstGeom prst="chevron">
            <a:avLst>
              <a:gd name="adj" fmla="val 30397"/>
            </a:avLst>
          </a:prstGeom>
          <a:solidFill>
            <a:srgbClr val="08B6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>
            <a:lvl1pPr defTabSz="9112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68341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燕尾形 11"/>
          <p:cNvSpPr/>
          <p:nvPr/>
        </p:nvSpPr>
        <p:spPr>
          <a:xfrm>
            <a:off x="2736056" y="86916"/>
            <a:ext cx="1148954" cy="357188"/>
          </a:xfrm>
          <a:prstGeom prst="chevron">
            <a:avLst>
              <a:gd name="adj" fmla="val 30397"/>
            </a:avLst>
          </a:prstGeom>
          <a:solidFill>
            <a:srgbClr val="08B6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>
            <a:lvl1pPr defTabSz="9112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68341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燕尾形 12"/>
          <p:cNvSpPr/>
          <p:nvPr/>
        </p:nvSpPr>
        <p:spPr>
          <a:xfrm>
            <a:off x="3815953" y="98822"/>
            <a:ext cx="1148954" cy="357188"/>
          </a:xfrm>
          <a:prstGeom prst="chevron">
            <a:avLst>
              <a:gd name="adj" fmla="val 30397"/>
            </a:avLst>
          </a:prstGeom>
          <a:solidFill>
            <a:srgbClr val="08B6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>
            <a:lvl1pPr defTabSz="9112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68341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600075" y="141685"/>
            <a:ext cx="1379935" cy="253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幼圆" panose="02010509060101010101" pitchFamily="49" charset="-122"/>
                <a:ea typeface="幼圆" panose="02010509060101010101" pitchFamily="49" charset="-122"/>
                <a:cs typeface="+mn-cs"/>
              </a:rPr>
              <a:t> </a:t>
            </a: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幼圆" panose="02010509060101010101" pitchFamily="49" charset="-122"/>
                <a:ea typeface="幼圆" panose="02010509060101010101" pitchFamily="49" charset="-122"/>
                <a:cs typeface="+mn-cs"/>
              </a:rPr>
              <a:t>情境导入</a:t>
            </a: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1709738" y="141685"/>
            <a:ext cx="1379935" cy="253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幼圆" panose="02010509060101010101" pitchFamily="49" charset="-122"/>
                <a:ea typeface="幼圆" panose="02010509060101010101" pitchFamily="49" charset="-122"/>
                <a:cs typeface="+mn-cs"/>
              </a:rPr>
              <a:t> </a:t>
            </a: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幼圆" panose="02010509060101010101" pitchFamily="49" charset="-122"/>
                <a:ea typeface="幼圆" panose="02010509060101010101" pitchFamily="49" charset="-122"/>
                <a:cs typeface="+mn-cs"/>
              </a:rPr>
              <a:t>探索新知</a:t>
            </a: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2759869" y="141685"/>
            <a:ext cx="1379935" cy="253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幼圆" panose="02010509060101010101" pitchFamily="49" charset="-122"/>
                <a:ea typeface="幼圆" panose="02010509060101010101" pitchFamily="49" charset="-122"/>
                <a:cs typeface="+mn-cs"/>
              </a:rPr>
              <a:t> </a:t>
            </a: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幼圆" panose="02010509060101010101" pitchFamily="49" charset="-122"/>
                <a:ea typeface="幼圆" panose="02010509060101010101" pitchFamily="49" charset="-122"/>
                <a:cs typeface="+mn-cs"/>
              </a:rPr>
              <a:t>艺术创作</a:t>
            </a: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3894535" y="141685"/>
            <a:ext cx="1379935" cy="253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幼圆" panose="02010509060101010101" pitchFamily="49" charset="-122"/>
                <a:ea typeface="幼圆" panose="02010509060101010101" pitchFamily="49" charset="-122"/>
                <a:cs typeface="+mn-cs"/>
              </a:rPr>
              <a:t> </a:t>
            </a: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幼圆" panose="02010509060101010101" pitchFamily="49" charset="-122"/>
                <a:ea typeface="幼圆" panose="02010509060101010101" pitchFamily="49" charset="-122"/>
                <a:cs typeface="+mn-cs"/>
              </a:rPr>
              <a:t>总结拓展</a:t>
            </a:r>
          </a:p>
        </p:txBody>
      </p:sp>
      <p:pic>
        <p:nvPicPr>
          <p:cNvPr id="3082" name="图片 1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9773" y="90488"/>
            <a:ext cx="416719" cy="36552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133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68580" tIns="34290" rIns="68580" bIns="34290" numCol="1" anchor="t" anchorCtr="0" compatLnSpc="1"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919"/>
            <a:ext cx="2895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68580" tIns="34290" rIns="68580" bIns="34290" numCol="1" anchor="t" anchorCtr="0" compatLnSpc="1"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919"/>
            <a:ext cx="2133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68580" tIns="34290" rIns="68580" bIns="34290" numCol="1" anchor="t" anchorCtr="0" compatLnSpc="1"/>
          <a:lstStyle>
            <a:lvl1pPr>
              <a:defRPr/>
            </a:lvl1pPr>
          </a:lstStyle>
          <a:p>
            <a:pPr>
              <a:defRPr/>
            </a:pPr>
            <a:fld id="{47F5DCB1-7960-408E-83D3-66466831D536}" type="slidenum">
              <a:rPr lang="zh-CN" altLang="en-US" smtClean="0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blipFill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图片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71438" y="4891088"/>
            <a:ext cx="9539288" cy="305991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099" name="图片 15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9773" y="90488"/>
            <a:ext cx="416719" cy="36552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燕尾形 8"/>
          <p:cNvSpPr/>
          <p:nvPr/>
        </p:nvSpPr>
        <p:spPr>
          <a:xfrm>
            <a:off x="551260" y="86916"/>
            <a:ext cx="1147763" cy="357188"/>
          </a:xfrm>
          <a:prstGeom prst="chevron">
            <a:avLst>
              <a:gd name="adj" fmla="val 30397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>
            <a:lvl1pPr defTabSz="9112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68341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燕尾形 10"/>
          <p:cNvSpPr/>
          <p:nvPr/>
        </p:nvSpPr>
        <p:spPr>
          <a:xfrm>
            <a:off x="1656160" y="86916"/>
            <a:ext cx="1147763" cy="357188"/>
          </a:xfrm>
          <a:prstGeom prst="chevron">
            <a:avLst>
              <a:gd name="adj" fmla="val 3039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>
            <a:lvl1pPr defTabSz="9112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68341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燕尾形 11"/>
          <p:cNvSpPr/>
          <p:nvPr/>
        </p:nvSpPr>
        <p:spPr>
          <a:xfrm>
            <a:off x="2736056" y="86916"/>
            <a:ext cx="1148954" cy="357188"/>
          </a:xfrm>
          <a:prstGeom prst="chevron">
            <a:avLst>
              <a:gd name="adj" fmla="val 30397"/>
            </a:avLst>
          </a:prstGeom>
          <a:solidFill>
            <a:srgbClr val="08B6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>
            <a:lvl1pPr defTabSz="9112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68341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燕尾形 12"/>
          <p:cNvSpPr/>
          <p:nvPr/>
        </p:nvSpPr>
        <p:spPr>
          <a:xfrm>
            <a:off x="3815953" y="98822"/>
            <a:ext cx="1148954" cy="357188"/>
          </a:xfrm>
          <a:prstGeom prst="chevron">
            <a:avLst>
              <a:gd name="adj" fmla="val 30397"/>
            </a:avLst>
          </a:prstGeom>
          <a:solidFill>
            <a:srgbClr val="08B6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>
            <a:lvl1pPr defTabSz="9112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68341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600075" y="141685"/>
            <a:ext cx="1379935" cy="253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幼圆" panose="02010509060101010101" pitchFamily="49" charset="-122"/>
                <a:ea typeface="幼圆" panose="02010509060101010101" pitchFamily="49" charset="-122"/>
                <a:cs typeface="+mn-cs"/>
              </a:rPr>
              <a:t> </a:t>
            </a: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幼圆" panose="02010509060101010101" pitchFamily="49" charset="-122"/>
                <a:ea typeface="幼圆" panose="02010509060101010101" pitchFamily="49" charset="-122"/>
                <a:cs typeface="+mn-cs"/>
              </a:rPr>
              <a:t>情境导入</a:t>
            </a: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1709738" y="141685"/>
            <a:ext cx="1379935" cy="253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幼圆" panose="02010509060101010101" pitchFamily="49" charset="-122"/>
                <a:ea typeface="幼圆" panose="02010509060101010101" pitchFamily="49" charset="-122"/>
                <a:cs typeface="+mn-cs"/>
              </a:rPr>
              <a:t> </a:t>
            </a: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幼圆" panose="02010509060101010101" pitchFamily="49" charset="-122"/>
                <a:ea typeface="幼圆" panose="02010509060101010101" pitchFamily="49" charset="-122"/>
                <a:cs typeface="+mn-cs"/>
              </a:rPr>
              <a:t>探索新知</a:t>
            </a: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2759869" y="141685"/>
            <a:ext cx="1379935" cy="253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幼圆" panose="02010509060101010101" pitchFamily="49" charset="-122"/>
                <a:ea typeface="幼圆" panose="02010509060101010101" pitchFamily="49" charset="-122"/>
                <a:cs typeface="+mn-cs"/>
              </a:rPr>
              <a:t> </a:t>
            </a: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幼圆" panose="02010509060101010101" pitchFamily="49" charset="-122"/>
                <a:ea typeface="幼圆" panose="02010509060101010101" pitchFamily="49" charset="-122"/>
                <a:cs typeface="+mn-cs"/>
              </a:rPr>
              <a:t>艺术创作</a:t>
            </a: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3894535" y="141685"/>
            <a:ext cx="1379935" cy="253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幼圆" panose="02010509060101010101" pitchFamily="49" charset="-122"/>
                <a:ea typeface="幼圆" panose="02010509060101010101" pitchFamily="49" charset="-122"/>
                <a:cs typeface="+mn-cs"/>
              </a:rPr>
              <a:t> </a:t>
            </a: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幼圆" panose="02010509060101010101" pitchFamily="49" charset="-122"/>
                <a:ea typeface="幼圆" panose="02010509060101010101" pitchFamily="49" charset="-122"/>
                <a:cs typeface="+mn-cs"/>
              </a:rPr>
              <a:t>总结拓展</a:t>
            </a:r>
          </a:p>
        </p:txBody>
      </p:sp>
      <p:sp>
        <p:nvSpPr>
          <p:cNvPr id="1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133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68580" tIns="34290" rIns="68580" bIns="34290" numCol="1" anchor="t" anchorCtr="0" compatLnSpc="1"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919"/>
            <a:ext cx="2895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68580" tIns="34290" rIns="68580" bIns="34290" numCol="1" anchor="t" anchorCtr="0" compatLnSpc="1"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919"/>
            <a:ext cx="2133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68580" tIns="34290" rIns="68580" bIns="34290" numCol="1" anchor="t" anchorCtr="0" compatLnSpc="1"/>
          <a:lstStyle>
            <a:lvl1pPr>
              <a:defRPr/>
            </a:lvl1pPr>
          </a:lstStyle>
          <a:p>
            <a:pPr>
              <a:defRPr/>
            </a:pPr>
            <a:fld id="{C84F5915-8CC6-4C4A-9E1A-190370152E69}" type="slidenum">
              <a:rPr lang="zh-CN" altLang="en-US" smtClean="0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空白">
    <p:bg>
      <p:bgPr>
        <a:blipFill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图片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71438" y="4891088"/>
            <a:ext cx="9539288" cy="305991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3" name="图片 15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9773" y="90488"/>
            <a:ext cx="416719" cy="36552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燕尾形 8"/>
          <p:cNvSpPr/>
          <p:nvPr/>
        </p:nvSpPr>
        <p:spPr>
          <a:xfrm>
            <a:off x="551260" y="86916"/>
            <a:ext cx="1147763" cy="357188"/>
          </a:xfrm>
          <a:prstGeom prst="chevron">
            <a:avLst>
              <a:gd name="adj" fmla="val 30397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>
            <a:lvl1pPr defTabSz="9112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68341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燕尾形 10"/>
          <p:cNvSpPr/>
          <p:nvPr/>
        </p:nvSpPr>
        <p:spPr>
          <a:xfrm>
            <a:off x="1656160" y="86916"/>
            <a:ext cx="1147763" cy="357188"/>
          </a:xfrm>
          <a:prstGeom prst="chevron">
            <a:avLst>
              <a:gd name="adj" fmla="val 30397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>
            <a:lvl1pPr defTabSz="9112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68341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燕尾形 11"/>
          <p:cNvSpPr/>
          <p:nvPr/>
        </p:nvSpPr>
        <p:spPr>
          <a:xfrm>
            <a:off x="2736056" y="86916"/>
            <a:ext cx="1148954" cy="357188"/>
          </a:xfrm>
          <a:prstGeom prst="chevron">
            <a:avLst>
              <a:gd name="adj" fmla="val 3039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>
            <a:lvl1pPr defTabSz="9112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68341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燕尾形 12"/>
          <p:cNvSpPr/>
          <p:nvPr/>
        </p:nvSpPr>
        <p:spPr>
          <a:xfrm>
            <a:off x="3815953" y="98822"/>
            <a:ext cx="1148954" cy="357188"/>
          </a:xfrm>
          <a:prstGeom prst="chevron">
            <a:avLst>
              <a:gd name="adj" fmla="val 30397"/>
            </a:avLst>
          </a:prstGeom>
          <a:solidFill>
            <a:srgbClr val="08B6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>
            <a:lvl1pPr defTabSz="9112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68341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600075" y="141685"/>
            <a:ext cx="1379935" cy="253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幼圆" panose="02010509060101010101" pitchFamily="49" charset="-122"/>
                <a:ea typeface="幼圆" panose="02010509060101010101" pitchFamily="49" charset="-122"/>
                <a:cs typeface="+mn-cs"/>
              </a:rPr>
              <a:t> </a:t>
            </a: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幼圆" panose="02010509060101010101" pitchFamily="49" charset="-122"/>
                <a:ea typeface="幼圆" panose="02010509060101010101" pitchFamily="49" charset="-122"/>
                <a:cs typeface="+mn-cs"/>
              </a:rPr>
              <a:t>情境导入</a:t>
            </a: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1709738" y="141685"/>
            <a:ext cx="1379935" cy="253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幼圆" panose="02010509060101010101" pitchFamily="49" charset="-122"/>
                <a:ea typeface="幼圆" panose="02010509060101010101" pitchFamily="49" charset="-122"/>
                <a:cs typeface="+mn-cs"/>
              </a:rPr>
              <a:t> </a:t>
            </a: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幼圆" panose="02010509060101010101" pitchFamily="49" charset="-122"/>
                <a:ea typeface="幼圆" panose="02010509060101010101" pitchFamily="49" charset="-122"/>
                <a:cs typeface="+mn-cs"/>
              </a:rPr>
              <a:t>探索新知</a:t>
            </a: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2789635" y="141685"/>
            <a:ext cx="1379935" cy="253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幼圆" panose="02010509060101010101" pitchFamily="49" charset="-122"/>
                <a:ea typeface="幼圆" panose="02010509060101010101" pitchFamily="49" charset="-122"/>
                <a:cs typeface="+mn-cs"/>
              </a:rPr>
              <a:t> </a:t>
            </a: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幼圆" panose="02010509060101010101" pitchFamily="49" charset="-122"/>
                <a:ea typeface="幼圆" panose="02010509060101010101" pitchFamily="49" charset="-122"/>
                <a:cs typeface="+mn-cs"/>
              </a:rPr>
              <a:t>艺术创作</a:t>
            </a: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3894535" y="141685"/>
            <a:ext cx="1379935" cy="253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幼圆" panose="02010509060101010101" pitchFamily="49" charset="-122"/>
                <a:ea typeface="幼圆" panose="02010509060101010101" pitchFamily="49" charset="-122"/>
                <a:cs typeface="+mn-cs"/>
              </a:rPr>
              <a:t> </a:t>
            </a: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幼圆" panose="02010509060101010101" pitchFamily="49" charset="-122"/>
                <a:ea typeface="幼圆" panose="02010509060101010101" pitchFamily="49" charset="-122"/>
                <a:cs typeface="+mn-cs"/>
              </a:rPr>
              <a:t>总结拓展</a:t>
            </a:r>
          </a:p>
        </p:txBody>
      </p:sp>
      <p:sp>
        <p:nvSpPr>
          <p:cNvPr id="1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133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68580" tIns="34290" rIns="68580" bIns="34290" numCol="1" anchor="t" anchorCtr="0" compatLnSpc="1"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919"/>
            <a:ext cx="2895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68580" tIns="34290" rIns="68580" bIns="34290" numCol="1" anchor="t" anchorCtr="0" compatLnSpc="1"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919"/>
            <a:ext cx="2133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68580" tIns="34290" rIns="68580" bIns="34290" numCol="1" anchor="t" anchorCtr="0" compatLnSpc="1"/>
          <a:lstStyle>
            <a:lvl1pPr>
              <a:defRPr/>
            </a:lvl1pPr>
          </a:lstStyle>
          <a:p>
            <a:pPr>
              <a:defRPr/>
            </a:pPr>
            <a:fld id="{2AF4E9B1-DE87-410B-B40B-99FFB1831C38}" type="slidenum">
              <a:rPr lang="zh-CN" altLang="en-US" smtClean="0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空白">
    <p:bg>
      <p:bgPr>
        <a:blipFill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图片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71438" y="4891088"/>
            <a:ext cx="9539288" cy="305991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47" name="图片 15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9773" y="90488"/>
            <a:ext cx="416719" cy="36552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燕尾形 8"/>
          <p:cNvSpPr/>
          <p:nvPr/>
        </p:nvSpPr>
        <p:spPr>
          <a:xfrm>
            <a:off x="551260" y="86916"/>
            <a:ext cx="1147763" cy="357188"/>
          </a:xfrm>
          <a:prstGeom prst="chevron">
            <a:avLst>
              <a:gd name="adj" fmla="val 30397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>
            <a:lvl1pPr defTabSz="9112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68341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燕尾形 10"/>
          <p:cNvSpPr/>
          <p:nvPr/>
        </p:nvSpPr>
        <p:spPr>
          <a:xfrm>
            <a:off x="1656160" y="86916"/>
            <a:ext cx="1147763" cy="357188"/>
          </a:xfrm>
          <a:prstGeom prst="chevron">
            <a:avLst>
              <a:gd name="adj" fmla="val 30397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>
            <a:lvl1pPr defTabSz="9112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68341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燕尾形 11"/>
          <p:cNvSpPr/>
          <p:nvPr/>
        </p:nvSpPr>
        <p:spPr>
          <a:xfrm>
            <a:off x="2736056" y="86916"/>
            <a:ext cx="1148954" cy="357188"/>
          </a:xfrm>
          <a:prstGeom prst="chevron">
            <a:avLst>
              <a:gd name="adj" fmla="val 30397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>
            <a:lvl1pPr defTabSz="9112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68341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燕尾形 12"/>
          <p:cNvSpPr/>
          <p:nvPr/>
        </p:nvSpPr>
        <p:spPr>
          <a:xfrm>
            <a:off x="3815953" y="98822"/>
            <a:ext cx="1148954" cy="357188"/>
          </a:xfrm>
          <a:prstGeom prst="chevron">
            <a:avLst>
              <a:gd name="adj" fmla="val 3039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>
            <a:lvl1pPr defTabSz="9112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68341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600075" y="141685"/>
            <a:ext cx="1379935" cy="253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幼圆" panose="02010509060101010101" pitchFamily="49" charset="-122"/>
                <a:ea typeface="幼圆" panose="02010509060101010101" pitchFamily="49" charset="-122"/>
                <a:cs typeface="+mn-cs"/>
              </a:rPr>
              <a:t> </a:t>
            </a: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幼圆" panose="02010509060101010101" pitchFamily="49" charset="-122"/>
                <a:ea typeface="幼圆" panose="02010509060101010101" pitchFamily="49" charset="-122"/>
                <a:cs typeface="+mn-cs"/>
              </a:rPr>
              <a:t>情境导入</a:t>
            </a: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1709738" y="141685"/>
            <a:ext cx="1379935" cy="253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幼圆" panose="02010509060101010101" pitchFamily="49" charset="-122"/>
                <a:ea typeface="幼圆" panose="02010509060101010101" pitchFamily="49" charset="-122"/>
                <a:cs typeface="+mn-cs"/>
              </a:rPr>
              <a:t> </a:t>
            </a: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幼圆" panose="02010509060101010101" pitchFamily="49" charset="-122"/>
                <a:ea typeface="幼圆" panose="02010509060101010101" pitchFamily="49" charset="-122"/>
                <a:cs typeface="+mn-cs"/>
              </a:rPr>
              <a:t>探索新知</a:t>
            </a: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2789635" y="141685"/>
            <a:ext cx="1379935" cy="253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幼圆" panose="02010509060101010101" pitchFamily="49" charset="-122"/>
                <a:ea typeface="幼圆" panose="02010509060101010101" pitchFamily="49" charset="-122"/>
                <a:cs typeface="+mn-cs"/>
              </a:rPr>
              <a:t> </a:t>
            </a: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幼圆" panose="02010509060101010101" pitchFamily="49" charset="-122"/>
                <a:ea typeface="幼圆" panose="02010509060101010101" pitchFamily="49" charset="-122"/>
                <a:cs typeface="+mn-cs"/>
              </a:rPr>
              <a:t>艺术创作</a:t>
            </a: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3894535" y="141685"/>
            <a:ext cx="1379935" cy="253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幼圆" panose="02010509060101010101" pitchFamily="49" charset="-122"/>
                <a:ea typeface="幼圆" panose="02010509060101010101" pitchFamily="49" charset="-122"/>
                <a:cs typeface="+mn-cs"/>
              </a:rPr>
              <a:t> </a:t>
            </a: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幼圆" panose="02010509060101010101" pitchFamily="49" charset="-122"/>
                <a:ea typeface="幼圆" panose="02010509060101010101" pitchFamily="49" charset="-122"/>
                <a:cs typeface="+mn-cs"/>
              </a:rPr>
              <a:t>总结拓展</a:t>
            </a:r>
          </a:p>
        </p:txBody>
      </p:sp>
      <p:sp>
        <p:nvSpPr>
          <p:cNvPr id="1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133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68580" tIns="34290" rIns="68580" bIns="34290" numCol="1" anchor="t" anchorCtr="0" compatLnSpc="1"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919"/>
            <a:ext cx="2895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68580" tIns="34290" rIns="68580" bIns="34290" numCol="1" anchor="t" anchorCtr="0" compatLnSpc="1"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919"/>
            <a:ext cx="2133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68580" tIns="34290" rIns="68580" bIns="34290" numCol="1" anchor="t" anchorCtr="0" compatLnSpc="1"/>
          <a:lstStyle>
            <a:lvl1pPr>
              <a:defRPr/>
            </a:lvl1pPr>
          </a:lstStyle>
          <a:p>
            <a:pPr>
              <a:defRPr/>
            </a:pPr>
            <a:fld id="{A56A279E-5366-42F6-841D-190BA61A4CFB}" type="slidenum">
              <a:rPr lang="zh-CN" altLang="en-US" smtClean="0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55739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90562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65981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207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2667000" y="742950"/>
            <a:ext cx="5257800" cy="6286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2667000" y="1485900"/>
            <a:ext cx="5257800" cy="308610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t" anchorCtr="0" compatLnSpc="1"/>
          <a:lstStyle>
            <a:lvl1pPr eaLnBrk="1" hangingPunct="1">
              <a:defRPr sz="1100">
                <a:latin typeface="黑体" panose="02010609060101010101" pitchFamily="49" charset="-122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919"/>
            <a:ext cx="2895600" cy="3571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t" anchorCtr="0" compatLnSpc="1"/>
          <a:lstStyle>
            <a:lvl1pPr algn="ctr" eaLnBrk="1" hangingPunct="1">
              <a:defRPr sz="1100">
                <a:latin typeface="黑体" panose="02010609060101010101" pitchFamily="49" charset="-122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t" anchorCtr="0" compatLnSpc="1"/>
          <a:lstStyle>
            <a:lvl1pPr algn="r" eaLnBrk="1" hangingPunct="1">
              <a:defRPr sz="1100">
                <a:latin typeface="黑体" panose="02010609060101010101" pitchFamily="49" charset="-122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2B9862BF-45A7-46D4-8EA8-39335527998E}" type="slidenum">
              <a:rPr lang="zh-CN" altLang="en-US" smtClean="0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0033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003300"/>
          </a:solidFill>
          <a:latin typeface="Times New Roman" panose="02020603050405020304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003300"/>
          </a:solidFill>
          <a:latin typeface="Times New Roman" panose="02020603050405020304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003300"/>
          </a:solidFill>
          <a:latin typeface="Times New Roman" panose="02020603050405020304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003300"/>
          </a:solidFill>
          <a:latin typeface="Times New Roman" panose="02020603050405020304" pitchFamily="18" charset="0"/>
        </a:defRPr>
      </a:lvl5pPr>
      <a:lvl6pPr marL="342900" algn="l" rtl="0" fontAlgn="base">
        <a:spcBef>
          <a:spcPct val="0"/>
        </a:spcBef>
        <a:spcAft>
          <a:spcPct val="0"/>
        </a:spcAft>
        <a:defRPr sz="3000">
          <a:solidFill>
            <a:srgbClr val="003300"/>
          </a:solidFill>
          <a:latin typeface="Times New Roman" panose="02020603050405020304" pitchFamily="18" charset="0"/>
        </a:defRPr>
      </a:lvl6pPr>
      <a:lvl7pPr marL="685800" algn="l" rtl="0" fontAlgn="base">
        <a:spcBef>
          <a:spcPct val="0"/>
        </a:spcBef>
        <a:spcAft>
          <a:spcPct val="0"/>
        </a:spcAft>
        <a:defRPr sz="3000">
          <a:solidFill>
            <a:srgbClr val="003300"/>
          </a:solidFill>
          <a:latin typeface="Times New Roman" panose="02020603050405020304" pitchFamily="18" charset="0"/>
        </a:defRPr>
      </a:lvl7pPr>
      <a:lvl8pPr marL="1028700" algn="l" rtl="0" fontAlgn="base">
        <a:spcBef>
          <a:spcPct val="0"/>
        </a:spcBef>
        <a:spcAft>
          <a:spcPct val="0"/>
        </a:spcAft>
        <a:defRPr sz="3000">
          <a:solidFill>
            <a:srgbClr val="003300"/>
          </a:solidFill>
          <a:latin typeface="Times New Roman" panose="02020603050405020304" pitchFamily="18" charset="0"/>
        </a:defRPr>
      </a:lvl8pPr>
      <a:lvl9pPr marL="1371600" algn="l" rtl="0" fontAlgn="base">
        <a:spcBef>
          <a:spcPct val="0"/>
        </a:spcBef>
        <a:spcAft>
          <a:spcPct val="0"/>
        </a:spcAft>
        <a:defRPr sz="3000">
          <a:solidFill>
            <a:srgbClr val="003300"/>
          </a:solidFill>
          <a:latin typeface="Times New Roman" panose="02020603050405020304" pitchFamily="18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Char char="•"/>
        <a:defRPr sz="1800">
          <a:solidFill>
            <a:srgbClr val="CC3300"/>
          </a:solidFill>
          <a:latin typeface="黑体" panose="02010609060101010101" pitchFamily="49" charset="-122"/>
          <a:ea typeface="+mn-ea"/>
          <a:cs typeface="+mn-cs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Char char="–"/>
        <a:defRPr sz="1500">
          <a:solidFill>
            <a:srgbClr val="CC3300"/>
          </a:solidFill>
          <a:latin typeface="黑体" panose="02010609060101010101" pitchFamily="49" charset="-122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Char char="•"/>
        <a:defRPr sz="1800">
          <a:solidFill>
            <a:srgbClr val="CC3300"/>
          </a:solidFill>
          <a:latin typeface="黑体" panose="02010609060101010101" pitchFamily="49" charset="-122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Char char="–"/>
        <a:defRPr sz="1200">
          <a:solidFill>
            <a:srgbClr val="CC3300"/>
          </a:solidFill>
          <a:latin typeface="黑体" panose="02010609060101010101" pitchFamily="49" charset="-122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Char char="»"/>
        <a:defRPr sz="1200">
          <a:solidFill>
            <a:srgbClr val="CC3300"/>
          </a:solidFill>
          <a:latin typeface="黑体" panose="02010609060101010101" pitchFamily="49" charset="-122"/>
        </a:defRPr>
      </a:lvl5pPr>
      <a:lvl6pPr marL="1885950" indent="-171450" algn="l" rtl="0" fontAlgn="base">
        <a:spcBef>
          <a:spcPct val="20000"/>
        </a:spcBef>
        <a:spcAft>
          <a:spcPct val="0"/>
        </a:spcAft>
        <a:buChar char="»"/>
        <a:defRPr sz="1200">
          <a:solidFill>
            <a:srgbClr val="CC3300"/>
          </a:solidFill>
          <a:latin typeface="+mn-lt"/>
        </a:defRPr>
      </a:lvl6pPr>
      <a:lvl7pPr marL="2228850" indent="-171450" algn="l" rtl="0" fontAlgn="base">
        <a:spcBef>
          <a:spcPct val="20000"/>
        </a:spcBef>
        <a:spcAft>
          <a:spcPct val="0"/>
        </a:spcAft>
        <a:buChar char="»"/>
        <a:defRPr sz="1200">
          <a:solidFill>
            <a:srgbClr val="CC3300"/>
          </a:solidFill>
          <a:latin typeface="+mn-lt"/>
        </a:defRPr>
      </a:lvl7pPr>
      <a:lvl8pPr marL="2571750" indent="-171450" algn="l" rtl="0" fontAlgn="base">
        <a:spcBef>
          <a:spcPct val="20000"/>
        </a:spcBef>
        <a:spcAft>
          <a:spcPct val="0"/>
        </a:spcAft>
        <a:buChar char="»"/>
        <a:defRPr sz="1200">
          <a:solidFill>
            <a:srgbClr val="CC3300"/>
          </a:solidFill>
          <a:latin typeface="+mn-lt"/>
        </a:defRPr>
      </a:lvl8pPr>
      <a:lvl9pPr marL="2914650" indent="-171450" algn="l" rtl="0" fontAlgn="base">
        <a:spcBef>
          <a:spcPct val="20000"/>
        </a:spcBef>
        <a:spcAft>
          <a:spcPct val="0"/>
        </a:spcAft>
        <a:buChar char="»"/>
        <a:defRPr sz="1200">
          <a:solidFill>
            <a:srgbClr val="CC3300"/>
          </a:solidFill>
          <a:latin typeface="+mn-lt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2022/3/9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654717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9.png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椭圆 10"/>
          <p:cNvSpPr/>
          <p:nvPr/>
        </p:nvSpPr>
        <p:spPr>
          <a:xfrm>
            <a:off x="6449374" y="1653648"/>
            <a:ext cx="803672" cy="803672"/>
          </a:xfrm>
          <a:prstGeom prst="ellips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>
              <a:defRPr/>
            </a:pPr>
            <a:endParaRPr lang="zh-CN" altLang="en-US" b="1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3181108" y="1653648"/>
            <a:ext cx="803672" cy="803672"/>
          </a:xfrm>
          <a:prstGeom prst="ellips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>
              <a:defRPr/>
            </a:pPr>
            <a:endParaRPr lang="zh-CN" altLang="en-US" b="1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4002640" y="1653648"/>
            <a:ext cx="803672" cy="803672"/>
          </a:xfrm>
          <a:prstGeom prst="ellips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>
              <a:defRPr/>
            </a:pPr>
            <a:endParaRPr lang="zh-CN" altLang="en-US" b="1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4842030" y="1653648"/>
            <a:ext cx="803672" cy="803672"/>
          </a:xfrm>
          <a:prstGeom prst="ellips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>
              <a:defRPr/>
            </a:pPr>
            <a:endParaRPr lang="zh-CN" altLang="en-US" b="1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5645702" y="1653648"/>
            <a:ext cx="803672" cy="803672"/>
          </a:xfrm>
          <a:prstGeom prst="ellips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>
              <a:defRPr/>
            </a:pPr>
            <a:endParaRPr lang="zh-CN" altLang="en-US" b="1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25" name="TextBox 12"/>
          <p:cNvSpPr txBox="1">
            <a:spLocks noChangeArrowheads="1"/>
          </p:cNvSpPr>
          <p:nvPr/>
        </p:nvSpPr>
        <p:spPr bwMode="auto">
          <a:xfrm>
            <a:off x="3161236" y="2564476"/>
            <a:ext cx="4145626" cy="252889"/>
          </a:xfrm>
          <a:prstGeom prst="rect">
            <a:avLst/>
          </a:prstGeom>
          <a:solidFill>
            <a:schemeClr val="accent5">
              <a:lumMod val="90000"/>
              <a:alpha val="20000"/>
            </a:schemeClr>
          </a:solidFill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algn="ctr" eaLnBrk="1" hangingPunct="1">
              <a:defRPr/>
            </a:pPr>
            <a:r>
              <a:rPr lang="en-US" sz="1200" spc="750" dirty="0">
                <a:latin typeface="Dotum" pitchFamily="34" charset="-127"/>
                <a:ea typeface="Dotum" pitchFamily="34" charset="-127"/>
              </a:rPr>
              <a:t>KE  AI  DE  DONG  WU</a:t>
            </a:r>
          </a:p>
        </p:txBody>
      </p:sp>
      <p:sp>
        <p:nvSpPr>
          <p:cNvPr id="27" name="TextBox 4"/>
          <p:cNvSpPr txBox="1">
            <a:spLocks noChangeArrowheads="1"/>
          </p:cNvSpPr>
          <p:nvPr/>
        </p:nvSpPr>
        <p:spPr bwMode="auto">
          <a:xfrm>
            <a:off x="3127102" y="1760804"/>
            <a:ext cx="4253210" cy="5762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algn="ctr" eaLnBrk="1" hangingPunct="1">
              <a:defRPr/>
            </a:pPr>
            <a:r>
              <a:rPr lang="zh-CN" altLang="en-US" sz="3300" kern="1800" spc="750" dirty="0">
                <a:latin typeface="黑体" panose="02010609060101010101" pitchFamily="49" charset="-122"/>
                <a:ea typeface="黑体" panose="02010609060101010101" pitchFamily="49" charset="-122"/>
              </a:rPr>
              <a:t>可 爱 的 动 物</a:t>
            </a:r>
          </a:p>
        </p:txBody>
      </p:sp>
      <p:sp>
        <p:nvSpPr>
          <p:cNvPr id="9" name="矩形 8"/>
          <p:cNvSpPr/>
          <p:nvPr/>
        </p:nvSpPr>
        <p:spPr>
          <a:xfrm>
            <a:off x="4654403" y="3723878"/>
            <a:ext cx="1061509" cy="3758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rand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48678" y="1596391"/>
            <a:ext cx="7789545" cy="1730216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这节课，我们观察了动物的特点，学习用几种颜色的彩泥搭配制做出可爱的泥塑动物。相信同学们的小手会变得越来越巧，能塑造出更多漂亮、生动的作品。</a:t>
            </a:r>
          </a:p>
        </p:txBody>
      </p:sp>
    </p:spTree>
  </p:cSld>
  <p:clrMapOvr>
    <a:masterClrMapping/>
  </p:clrMapOvr>
  <p:transition>
    <p:rand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812959" y="890587"/>
            <a:ext cx="7731919" cy="391478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100">
                <a:latin typeface="黑体" panose="02010609060101010101" pitchFamily="49" charset="-122"/>
                <a:ea typeface="黑体" panose="02010609060101010101" pitchFamily="49" charset="-122"/>
              </a:rPr>
              <a:t>你还可以用很多方式和材料来表现小动物，比如用粘土来制作。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668" y="3218022"/>
            <a:ext cx="1871186" cy="1649254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6538" y="2847023"/>
            <a:ext cx="2195989" cy="1649254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2786" y="1568768"/>
            <a:ext cx="1678781" cy="1649254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5402" y="2375059"/>
            <a:ext cx="1784509" cy="1649254"/>
          </a:xfrm>
          <a:prstGeom prst="rect">
            <a:avLst/>
          </a:prstGeom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19935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82980" y="796290"/>
            <a:ext cx="7367588" cy="483870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你喜欢哪一种动物？能介绍一下它吗？说说你为什么喜欢它？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7242" y="1674495"/>
            <a:ext cx="1316831" cy="163972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6475" y="1675924"/>
            <a:ext cx="2184083" cy="16383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6294" y="1674495"/>
            <a:ext cx="1229201" cy="163972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7422" y="1675924"/>
            <a:ext cx="2313146" cy="1639729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128713" y="3609975"/>
            <a:ext cx="7316629" cy="787718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每一种动物都有独特的模样、颜色或斑纹，它们有的温顺、有的灵巧、有的威猛、有的漂亮。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6660232" y="339502"/>
            <a:ext cx="14401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solidFill>
                  <a:srgbClr val="D8EDE6"/>
                </a:solidFill>
              </a:rPr>
              <a:t>https://www.ypppt.com/</a:t>
            </a:r>
            <a:endParaRPr lang="zh-CN" altLang="en-US" sz="900" dirty="0">
              <a:solidFill>
                <a:srgbClr val="D8EDE6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60107" y="628650"/>
            <a:ext cx="7552373" cy="899160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从古到今有许多漂亮的泥塑玩具，这些泥塑的动物你喜欢吗？它们和真实的动物有什么不一样呢？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84045" y="1630204"/>
            <a:ext cx="2180749" cy="151590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8774" y="3345180"/>
            <a:ext cx="2232184" cy="152923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9104" y="1630204"/>
            <a:ext cx="1073468" cy="151638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3833" y="3345180"/>
            <a:ext cx="1603534" cy="1529239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5846446" y="2247424"/>
            <a:ext cx="2457926" cy="1730216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这些作品形象夸张、色彩鲜艳，身上有花纹或图案，脚比较短（为了能稳当地站立）。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7" grpId="0"/>
      <p:bldP spid="7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692116" y="1091566"/>
            <a:ext cx="4787265" cy="552926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>
                <a:latin typeface="黑体" panose="02010609060101010101" pitchFamily="49" charset="-122"/>
                <a:ea typeface="黑体" panose="02010609060101010101" pitchFamily="49" charset="-122"/>
              </a:rPr>
              <a:t>这些可爱的动物都是谁制作的呢？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3035" y="1985487"/>
            <a:ext cx="3071813" cy="200072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3929" y="1985486"/>
            <a:ext cx="2957513" cy="1996440"/>
          </a:xfrm>
          <a:prstGeom prst="rect">
            <a:avLst/>
          </a:prstGeom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69646" y="856298"/>
            <a:ext cx="7492841" cy="1037749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100">
                <a:latin typeface="黑体" panose="02010609060101010101" pitchFamily="49" charset="-122"/>
                <a:ea typeface="黑体" panose="02010609060101010101" pitchFamily="49" charset="-122"/>
              </a:rPr>
              <a:t>在动手制作前，不仅要准备好工具和材料，还要仔细观察动物的特征。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3531" y="2155508"/>
            <a:ext cx="2852261" cy="214360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4865" y="2155508"/>
            <a:ext cx="2952274" cy="2144554"/>
          </a:xfrm>
          <a:prstGeom prst="rect">
            <a:avLst/>
          </a:prstGeom>
        </p:spPr>
      </p:pic>
    </p:spTree>
  </p:cSld>
  <p:clrMapOvr>
    <a:masterClrMapping/>
  </p:clrMapOvr>
  <p:transition spd="slow">
    <p:rand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031082" y="953453"/>
            <a:ext cx="4234339" cy="483870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让我们一起来学习小牛的制作步骤。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992" y="1624489"/>
            <a:ext cx="1633538" cy="122634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43589" y="1624489"/>
            <a:ext cx="1633538" cy="122634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66661" y="1624489"/>
            <a:ext cx="1634490" cy="122634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992" y="3129439"/>
            <a:ext cx="1633538" cy="1226344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43589" y="3129439"/>
            <a:ext cx="1633538" cy="122634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66661" y="3129439"/>
            <a:ext cx="1634490" cy="1226344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5463064" y="473869"/>
            <a:ext cx="3387566" cy="438483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 用两个不同的颜色搓两个球当头和鼻子；</a:t>
            </a:r>
          </a:p>
          <a:p>
            <a:pPr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2. 粘上鼻孔和耳朵，用牙签戳出洞，在牛角上刻出花纹；</a:t>
            </a:r>
          </a:p>
          <a:p>
            <a:pPr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3. 眼睛用白色做底，加上黑色眼珠。</a:t>
            </a:r>
          </a:p>
          <a:p>
            <a:pPr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4. 团出椭圆形的身体，搓四个小圆柱做腿。</a:t>
            </a:r>
          </a:p>
          <a:p>
            <a:pPr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5. 用牙签连接身体和腿，再加上可爱的尾巴。</a:t>
            </a:r>
          </a:p>
          <a:p>
            <a:pPr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6. 用牙签连接小牛的头部与身体，漂亮的小牛就完成了。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360170" y="1028224"/>
            <a:ext cx="7147084" cy="552926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>
                <a:latin typeface="黑体" panose="02010609060101010101" pitchFamily="49" charset="-122"/>
                <a:ea typeface="黑体" panose="02010609060101010101" pitchFamily="49" charset="-122"/>
              </a:rPr>
              <a:t>请欣赏同学们的作品，看看他们是怎样表现可爱的动物的。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41" y="2014062"/>
            <a:ext cx="2736056" cy="205216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5824" y="2014061"/>
            <a:ext cx="2736056" cy="2052638"/>
          </a:xfrm>
          <a:prstGeom prst="rect">
            <a:avLst/>
          </a:prstGeom>
        </p:spPr>
      </p:pic>
    </p:spTree>
  </p:cSld>
  <p:clrMapOvr>
    <a:masterClrMapping/>
  </p:clrMapOvr>
  <p:transition spd="slow">
    <p:rand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512570" y="1450181"/>
            <a:ext cx="6228874" cy="2353628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en-US" altLang="zh-CN" sz="23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</a:t>
            </a:r>
            <a:r>
              <a:rPr lang="zh-CN" altLang="en-US" sz="23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作业要求：</a:t>
            </a:r>
            <a:endParaRPr lang="zh-CN" altLang="en-US" sz="21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endParaRPr lang="zh-CN" altLang="en-US" sz="21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　　用捏塑的方法制作一个彩泥动物。</a:t>
            </a:r>
          </a:p>
          <a:p>
            <a:endParaRPr lang="zh-CN" altLang="en-US" sz="21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　　（1）用简单的形状表现可爱的动物。</a:t>
            </a:r>
          </a:p>
          <a:p>
            <a:endParaRPr lang="zh-CN" altLang="en-US" sz="21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　　（2）用两种以上颜色的彩泥捏塑可爱的动物。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499712" y="1336834"/>
            <a:ext cx="6828949" cy="242268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</a:t>
            </a: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作业讲评：</a:t>
            </a:r>
          </a:p>
          <a:p>
            <a:pPr>
              <a:lnSpc>
                <a:spcPct val="150000"/>
              </a:lnSpc>
            </a:pPr>
            <a:endParaRPr lang="zh-CN" altLang="en-US" sz="600" b="1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　　  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介绍自己制作的泥塑动物。</a:t>
            </a:r>
          </a:p>
          <a:p>
            <a:pPr>
              <a:lnSpc>
                <a:spcPct val="150000"/>
              </a:lnSpc>
            </a:pP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　　 （1）说说你重点表现了动物的什么特点？</a:t>
            </a:r>
          </a:p>
          <a:p>
            <a:pPr>
              <a:lnSpc>
                <a:spcPct val="150000"/>
              </a:lnSpc>
            </a:pP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　　 （2）为什么用这几种颜色来搭配？</a:t>
            </a:r>
          </a:p>
        </p:txBody>
      </p:sp>
    </p:spTree>
  </p:cSld>
  <p:clrMapOvr>
    <a:masterClrMapping/>
  </p:clrMapOvr>
  <p:transition>
    <p:random/>
  </p:transition>
</p:sld>
</file>

<file path=ppt/theme/theme1.xml><?xml version="1.0" encoding="utf-8"?>
<a:theme xmlns:a="http://schemas.openxmlformats.org/drawingml/2006/main" name="第一PPT模板网-WWW.1PPT.COM">
  <a:themeElements>
    <a:clrScheme name="kid_stuff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id_stuff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kid_stuff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id_stuff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id_stuff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id_stuff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id_stuff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id_stuff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id_stuff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id_stuff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id_stuff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id_stuff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id_stuff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id_stuff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Profile</Template>
  <TotalTime>3</TotalTime>
  <Words>430</Words>
  <Application>Microsoft Office PowerPoint</Application>
  <PresentationFormat>全屏显示(16:9)</PresentationFormat>
  <Paragraphs>43</Paragraphs>
  <Slides>12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24" baseType="lpstr">
      <vt:lpstr>Dotum</vt:lpstr>
      <vt:lpstr>Meiryo</vt:lpstr>
      <vt:lpstr>黑体</vt:lpstr>
      <vt:lpstr>宋体</vt:lpstr>
      <vt:lpstr>微软雅黑</vt:lpstr>
      <vt:lpstr>幼圆</vt:lpstr>
      <vt:lpstr>Arial</vt:lpstr>
      <vt:lpstr>Calibri</vt:lpstr>
      <vt:lpstr>Calibri Light</vt:lpstr>
      <vt:lpstr>Times New Roman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168</cp:revision>
  <dcterms:created xsi:type="dcterms:W3CDTF">2009-09-17T13:45:00Z</dcterms:created>
  <dcterms:modified xsi:type="dcterms:W3CDTF">2022-03-09T04:57:42Z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2052-11.1.0.9145</vt:lpwstr>
  </property>
</Properties>
</file>