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52" r:id="rId2"/>
  </p:sldMasterIdLst>
  <p:notesMasterIdLst>
    <p:notesMasterId r:id="rId14"/>
  </p:notesMasterIdLst>
  <p:sldIdLst>
    <p:sldId id="256" r:id="rId3"/>
    <p:sldId id="265" r:id="rId4"/>
    <p:sldId id="259" r:id="rId5"/>
    <p:sldId id="260" r:id="rId6"/>
    <p:sldId id="262" r:id="rId7"/>
    <p:sldId id="277" r:id="rId8"/>
    <p:sldId id="261" r:id="rId9"/>
    <p:sldId id="280" r:id="rId10"/>
    <p:sldId id="281" r:id="rId11"/>
    <p:sldId id="263" r:id="rId12"/>
    <p:sldId id="282" r:id="rId13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03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966"/>
    <a:srgbClr val="FFFFFF"/>
    <a:srgbClr val="7FB5DC"/>
    <a:srgbClr val="43A2D2"/>
    <a:srgbClr val="60C2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03" autoAdjust="0"/>
    <p:restoredTop sz="96314" autoAdjust="0"/>
  </p:normalViewPr>
  <p:slideViewPr>
    <p:cSldViewPr snapToGrid="0" showGuides="1">
      <p:cViewPr varScale="1">
        <p:scale>
          <a:sx n="143" d="100"/>
          <a:sy n="143" d="100"/>
        </p:scale>
        <p:origin x="546" y="120"/>
      </p:cViewPr>
      <p:guideLst>
        <p:guide orient="horz" pos="2137"/>
        <p:guide pos="3840"/>
        <p:guide orient="horz" pos="1603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C57637-F3A9-4A6F-A63C-B81233BB9643}" type="datetimeFigureOut">
              <a:rPr lang="zh-CN" altLang="en-US" smtClean="0"/>
              <a:t>2022/3/9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AAA14A-8D83-42B9-B53C-82E6D6FF79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66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AAA14A-8D83-42B9-B53C-82E6D6FF79A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80845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773118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3337"/>
            <a:ext cx="9144000" cy="51101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-79772"/>
            <a:ext cx="6858000" cy="1790700"/>
          </a:xfrm>
        </p:spPr>
        <p:txBody>
          <a:bodyPr anchor="b"/>
          <a:lstStyle>
            <a:lvl1pPr algn="ctr">
              <a:defRPr sz="3600" spc="225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1779985"/>
            <a:ext cx="6858000" cy="1241822"/>
          </a:xfrm>
        </p:spPr>
        <p:txBody>
          <a:bodyPr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>
                <a:solidFill>
                  <a:schemeClr val="bg2">
                    <a:lumMod val="2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A861A-224E-4509-8E88-FE3835EF799C}" type="datetimeFigureOut">
              <a:rPr lang="zh-CN" altLang="en-US" smtClean="0"/>
              <a:t>2022/3/9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9F686-0B7E-41D1-B500-1951CA5C719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306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7669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1475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7815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386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36243" y="741165"/>
            <a:ext cx="4274344" cy="2139553"/>
          </a:xfrm>
        </p:spPr>
        <p:txBody>
          <a:bodyPr anchor="b"/>
          <a:lstStyle>
            <a:lvl1pPr algn="l">
              <a:defRPr sz="3600" spc="225">
                <a:solidFill>
                  <a:schemeClr val="bg2">
                    <a:lumMod val="2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4236243" y="2900959"/>
            <a:ext cx="4274344" cy="1125140"/>
          </a:xfrm>
        </p:spPr>
        <p:txBody>
          <a:bodyPr>
            <a:normAutofit/>
          </a:bodyPr>
          <a:lstStyle>
            <a:lvl1pPr marL="0" indent="0" algn="l">
              <a:lnSpc>
                <a:spcPct val="120000"/>
              </a:lnSpc>
              <a:buNone/>
              <a:defRPr sz="1400">
                <a:solidFill>
                  <a:schemeClr val="bg2">
                    <a:lumMod val="25000"/>
                  </a:schemeClr>
                </a:solidFill>
                <a:latin typeface="+mj-ea"/>
                <a:ea typeface="+mj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A861A-224E-4509-8E88-FE3835EF799C}" type="datetimeFigureOut">
              <a:rPr lang="zh-CN" altLang="en-US" smtClean="0"/>
              <a:t>2022/3/9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9F686-0B7E-41D1-B500-1951CA5C7196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-1" y="223961"/>
            <a:ext cx="3950495" cy="442662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3412" y="-108137"/>
            <a:ext cx="4195763" cy="558150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2913" y="-353479"/>
            <a:ext cx="762000" cy="1232161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47244" y="3280768"/>
            <a:ext cx="1296756" cy="145434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0" y="4962525"/>
            <a:ext cx="9144000" cy="180975"/>
          </a:xfrm>
          <a:prstGeom prst="rect">
            <a:avLst/>
          </a:prstGeom>
          <a:solidFill>
            <a:srgbClr val="7FB5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400" spc="225">
                <a:solidFill>
                  <a:schemeClr val="bg2">
                    <a:lumMod val="25000"/>
                  </a:schemeClr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A861A-224E-4509-8E88-FE3835EF799C}" type="datetimeFigureOut">
              <a:rPr lang="zh-CN" altLang="en-US" smtClean="0"/>
              <a:t>2022/3/9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9F686-0B7E-41D1-B500-1951CA5C7196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8265318" y="3857625"/>
            <a:ext cx="878681" cy="118348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922418" y="4372862"/>
            <a:ext cx="487814" cy="7888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514160" y="2737663"/>
            <a:ext cx="980393" cy="118037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33362"/>
            <a:ext cx="804863" cy="162649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046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351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906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114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050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584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0A861A-224E-4509-8E88-FE3835EF799C}" type="datetimeFigureOut">
              <a:rPr lang="zh-CN" altLang="en-US" smtClean="0"/>
              <a:t>2022/3/9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79F686-0B7E-41D1-B500-1951CA5C719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349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78719" y="1282303"/>
            <a:ext cx="6858000" cy="1603772"/>
          </a:xfrm>
        </p:spPr>
        <p:txBody>
          <a:bodyPr>
            <a:prstTxWarp prst="textArchUp">
              <a:avLst>
                <a:gd name="adj" fmla="val 12280698"/>
              </a:avLst>
            </a:prstTxWarp>
            <a:normAutofit/>
          </a:bodyPr>
          <a:lstStyle/>
          <a:p>
            <a:r>
              <a:rPr lang="zh-CN" altLang="en-US" sz="7200" b="1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可爱的动物</a:t>
            </a:r>
          </a:p>
        </p:txBody>
      </p:sp>
      <p:sp>
        <p:nvSpPr>
          <p:cNvPr id="4" name="矩形 3"/>
          <p:cNvSpPr/>
          <p:nvPr/>
        </p:nvSpPr>
        <p:spPr>
          <a:xfrm>
            <a:off x="0" y="4544670"/>
            <a:ext cx="9144000" cy="375809"/>
          </a:xfrm>
          <a:prstGeom prst="rect">
            <a:avLst/>
          </a:prstGeom>
          <a:solidFill>
            <a:schemeClr val="bg1">
              <a:alpha val="69804"/>
            </a:schemeClr>
          </a:solidFill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228725" y="1275160"/>
            <a:ext cx="6858000" cy="1790700"/>
          </a:xfrm>
        </p:spPr>
        <p:txBody>
          <a:bodyPr>
            <a:prstTxWarp prst="textArchUp">
              <a:avLst>
                <a:gd name="adj" fmla="val 12280698"/>
              </a:avLst>
            </a:prstTxWarp>
            <a:normAutofit/>
          </a:bodyPr>
          <a:lstStyle/>
          <a:p>
            <a:r>
              <a:rPr lang="zh-CN" altLang="en-US" sz="125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谢谢大家观看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53521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标题 3"/>
          <p:cNvSpPr>
            <a:spLocks noGrp="1"/>
          </p:cNvSpPr>
          <p:nvPr/>
        </p:nvSpPr>
        <p:spPr>
          <a:xfrm>
            <a:off x="4172427" y="1229678"/>
            <a:ext cx="2049304" cy="1055370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 spc="300">
                <a:solidFill>
                  <a:schemeClr val="bg2">
                    <a:lumMod val="25000"/>
                  </a:schemeClr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zh-CN" altLang="en-US" b="1" dirty="0"/>
              <a:t>猜一猜</a:t>
            </a:r>
          </a:p>
        </p:txBody>
      </p:sp>
      <p:sp>
        <p:nvSpPr>
          <p:cNvPr id="14" name="Title 6"/>
          <p:cNvSpPr txBox="1"/>
          <p:nvPr>
            <p:custDataLst>
              <p:tags r:id="rId1"/>
            </p:custDataLst>
          </p:nvPr>
        </p:nvSpPr>
        <p:spPr>
          <a:xfrm>
            <a:off x="4172426" y="2426017"/>
            <a:ext cx="3686175" cy="2443163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 lIns="54000" tIns="27146" rIns="54000" bIns="27146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78143" indent="-378143">
              <a:lnSpc>
                <a:spcPct val="130000"/>
              </a:lnSpc>
              <a:spcBef>
                <a:spcPts val="600"/>
              </a:spcBef>
              <a:buSzPct val="100000"/>
              <a:buFont typeface="+mj-lt"/>
              <a:buAutoNum type="arabicPeriod"/>
            </a:pPr>
            <a:r>
              <a:rPr lang="zh-CN" altLang="en-US" sz="1800" b="1" spc="225" dirty="0">
                <a:ln w="3175">
                  <a:noFill/>
                  <a:prstDash val="dash"/>
                </a:ln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耳朵长，尾巴短。只吃菜，不吃饭。</a:t>
            </a:r>
          </a:p>
          <a:p>
            <a:pPr>
              <a:lnSpc>
                <a:spcPct val="130000"/>
              </a:lnSpc>
              <a:spcBef>
                <a:spcPts val="600"/>
              </a:spcBef>
              <a:buSzPct val="100000"/>
              <a:buFont typeface="+mj-lt"/>
            </a:pPr>
            <a:r>
              <a:rPr lang="zh-CN" altLang="en-US" sz="1800" b="1" spc="225" dirty="0">
                <a:ln w="3175">
                  <a:noFill/>
                  <a:prstDash val="dash"/>
                </a:ln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（兔子）</a:t>
            </a:r>
          </a:p>
          <a:p>
            <a:pPr>
              <a:lnSpc>
                <a:spcPct val="130000"/>
              </a:lnSpc>
              <a:spcBef>
                <a:spcPts val="600"/>
              </a:spcBef>
              <a:buSzPct val="100000"/>
              <a:buFont typeface="+mj-lt"/>
            </a:pPr>
            <a:r>
              <a:rPr altLang="zh-CN" sz="1800" b="1" spc="225" dirty="0">
                <a:ln w="3175">
                  <a:noFill/>
                  <a:prstDash val="dash"/>
                </a:ln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2.</a:t>
            </a:r>
            <a:r>
              <a:rPr lang="zh-CN" altLang="en-US" sz="1800" b="1" spc="225" dirty="0">
                <a:ln w="3175">
                  <a:noFill/>
                  <a:prstDash val="dash"/>
                </a:ln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名字叫做牛，不会拉犁头， 说它力气小，背着房子走。</a:t>
            </a:r>
          </a:p>
          <a:p>
            <a:pPr>
              <a:lnSpc>
                <a:spcPct val="130000"/>
              </a:lnSpc>
              <a:spcBef>
                <a:spcPts val="600"/>
              </a:spcBef>
              <a:buSzPct val="100000"/>
              <a:buFont typeface="+mj-lt"/>
            </a:pPr>
            <a:r>
              <a:rPr lang="zh-CN" altLang="en-US" sz="1800" b="1" spc="225" dirty="0">
                <a:ln w="3175">
                  <a:noFill/>
                  <a:prstDash val="dash"/>
                </a:ln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（蜗牛）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382045" y="2544366"/>
            <a:ext cx="1222129" cy="117724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7200" dirty="0">
                <a:solidFill>
                  <a:schemeClr val="bg2">
                    <a:lumMod val="25000"/>
                  </a:schemeClr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01</a:t>
            </a:r>
            <a:endParaRPr lang="zh-CN" altLang="en-US" sz="7200" dirty="0">
              <a:solidFill>
                <a:schemeClr val="bg2">
                  <a:lumMod val="25000"/>
                </a:schemeClr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721174" y="460537"/>
            <a:ext cx="15484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rgbClr val="FFD966"/>
                </a:solidFill>
              </a:rPr>
              <a:t>https://www.ypppt.com/</a:t>
            </a:r>
            <a:endParaRPr lang="zh-CN" altLang="en-US" sz="1000" dirty="0">
              <a:solidFill>
                <a:srgbClr val="FFD9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986689" y="2440782"/>
            <a:ext cx="4274344" cy="1049179"/>
          </a:xfrm>
        </p:spPr>
        <p:txBody>
          <a:bodyPr/>
          <a:lstStyle/>
          <a:p>
            <a:r>
              <a:rPr lang="zh-CN" altLang="en-US" b="1" dirty="0"/>
              <a:t>看一看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382045" y="2544366"/>
            <a:ext cx="1222129" cy="117724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7200" dirty="0">
                <a:solidFill>
                  <a:schemeClr val="bg2">
                    <a:lumMod val="25000"/>
                  </a:schemeClr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02</a:t>
            </a:r>
            <a:endParaRPr lang="zh-CN" altLang="en-US" sz="7200" dirty="0">
              <a:solidFill>
                <a:schemeClr val="bg2">
                  <a:lumMod val="25000"/>
                </a:schemeClr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看一看</a:t>
            </a:r>
          </a:p>
        </p:txBody>
      </p:sp>
      <p:pic>
        <p:nvPicPr>
          <p:cNvPr id="2" name="图片 1" descr="timg (1)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754" y="1268254"/>
            <a:ext cx="3638074" cy="2314575"/>
          </a:xfrm>
          <a:prstGeom prst="rect">
            <a:avLst/>
          </a:prstGeom>
        </p:spPr>
      </p:pic>
      <p:pic>
        <p:nvPicPr>
          <p:cNvPr id="3" name="图片 2" descr="timg (3)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1552" y="1268254"/>
            <a:ext cx="3775234" cy="229457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timg (2)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1129" y="555308"/>
            <a:ext cx="2466499" cy="3699986"/>
          </a:xfrm>
          <a:prstGeom prst="rect">
            <a:avLst/>
          </a:prstGeom>
        </p:spPr>
      </p:pic>
      <p:pic>
        <p:nvPicPr>
          <p:cNvPr id="3" name="图片 2" descr="u=1996901036,1839931519&amp;fm=26&amp;gp=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8302" y="555308"/>
            <a:ext cx="2508409" cy="357187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timg (4)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7788" y="1137285"/>
            <a:ext cx="3058001" cy="2273618"/>
          </a:xfrm>
          <a:prstGeom prst="rect">
            <a:avLst/>
          </a:prstGeom>
        </p:spPr>
      </p:pic>
      <p:pic>
        <p:nvPicPr>
          <p:cNvPr id="4" name="图片 3" descr="5940EE8E92F4E374416F6DEF5E05A48F07A1F072_size48_w690_h55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6344" y="1137285"/>
            <a:ext cx="3404235" cy="2321243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4179570" y="293847"/>
            <a:ext cx="4011930" cy="1317784"/>
          </a:xfrm>
        </p:spPr>
        <p:txBody>
          <a:bodyPr/>
          <a:lstStyle/>
          <a:p>
            <a:r>
              <a:rPr lang="zh-CN" altLang="en-US" b="1" dirty="0"/>
              <a:t>赏一赏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382045" y="2544366"/>
            <a:ext cx="1222129" cy="117724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7200" dirty="0">
                <a:solidFill>
                  <a:schemeClr val="bg2">
                    <a:lumMod val="25000"/>
                  </a:schemeClr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03</a:t>
            </a:r>
            <a:endParaRPr lang="zh-CN" altLang="en-US" sz="7200" dirty="0">
              <a:solidFill>
                <a:schemeClr val="bg2">
                  <a:lumMod val="25000"/>
                </a:schemeClr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pic>
        <p:nvPicPr>
          <p:cNvPr id="6" name="图片 5" descr="timg (5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1935" y="1611630"/>
            <a:ext cx="1905000" cy="2228850"/>
          </a:xfrm>
          <a:prstGeom prst="rect">
            <a:avLst/>
          </a:prstGeom>
        </p:spPr>
      </p:pic>
      <p:pic>
        <p:nvPicPr>
          <p:cNvPr id="7" name="图片 6" descr="u=3850340469,1043598191&amp;fm=26&amp;gp=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5045" y="1611630"/>
            <a:ext cx="3018473" cy="224599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图片 2" descr="timg (7)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876" y="838676"/>
            <a:ext cx="3208496" cy="3337560"/>
          </a:xfrm>
          <a:prstGeom prst="rect">
            <a:avLst/>
          </a:prstGeom>
        </p:spPr>
      </p:pic>
      <p:pic>
        <p:nvPicPr>
          <p:cNvPr id="4" name="图片 3" descr="timg (6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8625" y="902970"/>
            <a:ext cx="4276725" cy="320182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图片 2" descr="timg (8)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243" y="273844"/>
            <a:ext cx="2949416" cy="2152174"/>
          </a:xfrm>
          <a:prstGeom prst="rect">
            <a:avLst/>
          </a:prstGeom>
        </p:spPr>
      </p:pic>
      <p:pic>
        <p:nvPicPr>
          <p:cNvPr id="4" name="图片 3" descr="timg (9)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1145" y="2671763"/>
            <a:ext cx="2773204" cy="1957864"/>
          </a:xfrm>
          <a:prstGeom prst="rect">
            <a:avLst/>
          </a:prstGeom>
        </p:spPr>
      </p:pic>
      <p:pic>
        <p:nvPicPr>
          <p:cNvPr id="5" name="图片 4" descr="timg (10)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748" y="2671286"/>
            <a:ext cx="2625090" cy="1958340"/>
          </a:xfrm>
          <a:prstGeom prst="rect">
            <a:avLst/>
          </a:prstGeom>
        </p:spPr>
      </p:pic>
      <p:pic>
        <p:nvPicPr>
          <p:cNvPr id="6" name="图片 5" descr="timg (11)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697" y="274320"/>
            <a:ext cx="1747361" cy="2152650"/>
          </a:xfrm>
          <a:prstGeom prst="rect">
            <a:avLst/>
          </a:prstGeom>
        </p:spPr>
      </p:pic>
      <p:pic>
        <p:nvPicPr>
          <p:cNvPr id="8" name="图片 7" descr="timg (12)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6565" y="274321"/>
            <a:ext cx="1910715" cy="2153126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cover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RESET_TEXT_INDEX" val="0"/>
  <p:tag name="KSO_WM_UNIT_PRESET_TEXT_LEN" val="0"/>
  <p:tag name="KSO_WM_UNIT_NOCLEAR" val="0"/>
  <p:tag name="KSO_WM_UNIT_VALUE" val="36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MultPara0_2*f*1"/>
  <p:tag name="KSO_WM_TEMPLATE_CATEGORY" val="MultPara"/>
  <p:tag name="KSO_WM_TEMPLATE_INDEX" val="0"/>
  <p:tag name="KSO_WM_UNIT_LAYERLEVEL" val="1"/>
  <p:tag name="KSO_WM_TAG_VERSION" val="1.0"/>
  <p:tag name="KSO_WM_BEAUTIFY_FLAG" val="#wm#"/>
  <p:tag name="KSO_WM_UNIT_TEXTBOXSTYLE_GUID" val="{3caf5bf2-5466-42e9-ae37-367fbaf13192}"/>
  <p:tag name="KSO_WM_UNIT_TEXTBOXSTYLE_INDEX" val="3"/>
  <p:tag name="KSO_WM_UNIT_TEXTBOXSTYLE_TYPE" val="MultPara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141</Words>
  <Application>Microsoft Office PowerPoint</Application>
  <PresentationFormat>全屏显示(16:9)</PresentationFormat>
  <Paragraphs>26</Paragraphs>
  <Slides>11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0" baseType="lpstr">
      <vt:lpstr>Meiryo</vt:lpstr>
      <vt:lpstr>汉仪黑荔枝体简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可爱的动物</vt:lpstr>
      <vt:lpstr>PowerPoint 演示文稿</vt:lpstr>
      <vt:lpstr>看一看</vt:lpstr>
      <vt:lpstr>看一看</vt:lpstr>
      <vt:lpstr>PowerPoint 演示文稿</vt:lpstr>
      <vt:lpstr>PowerPoint 演示文稿</vt:lpstr>
      <vt:lpstr>赏一赏</vt:lpstr>
      <vt:lpstr>PowerPoint 演示文稿</vt:lpstr>
      <vt:lpstr>PowerPoint 演示文稿</vt:lpstr>
      <vt:lpstr>谢谢大家观看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lastModifiedBy/>
  <cp:revision>5</cp:revision>
  <dcterms:created xsi:type="dcterms:W3CDTF">2018-09-05T13:08:00Z</dcterms:created>
  <dcterms:modified xsi:type="dcterms:W3CDTF">2022-03-09T04:46:23Z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2052-11.1.0.8696</vt:lpwstr>
  </property>
</Properties>
</file>