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6" r:id="rId3"/>
    <p:sldMasterId id="2147483688" r:id="rId4"/>
  </p:sldMasterIdLst>
  <p:notesMasterIdLst>
    <p:notesMasterId r:id="rId27"/>
  </p:notesMasterIdLst>
  <p:sldIdLst>
    <p:sldId id="608" r:id="rId5"/>
    <p:sldId id="444" r:id="rId6"/>
    <p:sldId id="441" r:id="rId7"/>
    <p:sldId id="587" r:id="rId8"/>
    <p:sldId id="586" r:id="rId9"/>
    <p:sldId id="345" r:id="rId10"/>
    <p:sldId id="380" r:id="rId11"/>
    <p:sldId id="330" r:id="rId12"/>
    <p:sldId id="588" r:id="rId13"/>
    <p:sldId id="491" r:id="rId14"/>
    <p:sldId id="589" r:id="rId15"/>
    <p:sldId id="469" r:id="rId16"/>
    <p:sldId id="470" r:id="rId17"/>
    <p:sldId id="341" r:id="rId18"/>
    <p:sldId id="471" r:id="rId19"/>
    <p:sldId id="557" r:id="rId20"/>
    <p:sldId id="467" r:id="rId21"/>
    <p:sldId id="472" r:id="rId22"/>
    <p:sldId id="473" r:id="rId23"/>
    <p:sldId id="399" r:id="rId24"/>
    <p:sldId id="282" r:id="rId25"/>
    <p:sldId id="609" r:id="rId26"/>
  </p:sldIdLst>
  <p:sldSz cx="9144000" cy="5143500" type="screen16x9"/>
  <p:notesSz cx="6858000" cy="9144000"/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300" b="0" i="0" u="none" kern="1200" baseline="0">
        <a:solidFill>
          <a:schemeClr val="tx1"/>
        </a:solidFill>
        <a:latin typeface="等线"/>
        <a:ea typeface="微软雅黑" panose="020B0503020204020204" pitchFamily="34" charset="-122"/>
        <a:cs typeface="+mn-cs"/>
      </a:defRPr>
    </a:lvl1pPr>
    <a:lvl2pPr marL="342900" lvl="1" indent="1143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300" b="0" i="0" u="none" kern="1200" baseline="0">
        <a:solidFill>
          <a:schemeClr val="tx1"/>
        </a:solidFill>
        <a:latin typeface="等线"/>
        <a:ea typeface="微软雅黑" panose="020B0503020204020204" pitchFamily="34" charset="-122"/>
        <a:cs typeface="+mn-cs"/>
      </a:defRPr>
    </a:lvl2pPr>
    <a:lvl3pPr marL="685800" lvl="2" indent="2286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300" b="0" i="0" u="none" kern="1200" baseline="0">
        <a:solidFill>
          <a:schemeClr val="tx1"/>
        </a:solidFill>
        <a:latin typeface="等线"/>
        <a:ea typeface="微软雅黑" panose="020B0503020204020204" pitchFamily="34" charset="-122"/>
        <a:cs typeface="+mn-cs"/>
      </a:defRPr>
    </a:lvl3pPr>
    <a:lvl4pPr marL="1028700" lvl="3" indent="3429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300" b="0" i="0" u="none" kern="1200" baseline="0">
        <a:solidFill>
          <a:schemeClr val="tx1"/>
        </a:solidFill>
        <a:latin typeface="等线"/>
        <a:ea typeface="微软雅黑" panose="020B0503020204020204" pitchFamily="34" charset="-122"/>
        <a:cs typeface="+mn-cs"/>
      </a:defRPr>
    </a:lvl4pPr>
    <a:lvl5pPr marL="1371600" lvl="4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300" b="0" i="0" u="none" kern="1200" baseline="0">
        <a:solidFill>
          <a:schemeClr val="tx1"/>
        </a:solidFill>
        <a:latin typeface="等线"/>
        <a:ea typeface="微软雅黑" panose="020B0503020204020204" pitchFamily="34" charset="-122"/>
        <a:cs typeface="+mn-cs"/>
      </a:defRPr>
    </a:lvl5pPr>
    <a:lvl6pPr marL="2286000" lvl="5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300" b="0" i="0" u="none" kern="1200" baseline="0">
        <a:solidFill>
          <a:schemeClr val="tx1"/>
        </a:solidFill>
        <a:latin typeface="等线"/>
        <a:ea typeface="微软雅黑" panose="020B0503020204020204" pitchFamily="34" charset="-122"/>
        <a:cs typeface="+mn-cs"/>
      </a:defRPr>
    </a:lvl6pPr>
    <a:lvl7pPr marL="2743200" lvl="6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300" b="0" i="0" u="none" kern="1200" baseline="0">
        <a:solidFill>
          <a:schemeClr val="tx1"/>
        </a:solidFill>
        <a:latin typeface="等线"/>
        <a:ea typeface="微软雅黑" panose="020B0503020204020204" pitchFamily="34" charset="-122"/>
        <a:cs typeface="+mn-cs"/>
      </a:defRPr>
    </a:lvl7pPr>
    <a:lvl8pPr marL="3200400" lvl="7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300" b="0" i="0" u="none" kern="1200" baseline="0">
        <a:solidFill>
          <a:schemeClr val="tx1"/>
        </a:solidFill>
        <a:latin typeface="等线"/>
        <a:ea typeface="微软雅黑" panose="020B0503020204020204" pitchFamily="34" charset="-122"/>
        <a:cs typeface="+mn-cs"/>
      </a:defRPr>
    </a:lvl8pPr>
    <a:lvl9pPr marL="3657600" lvl="8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300" b="0" i="0" u="none" kern="1200" baseline="0">
        <a:solidFill>
          <a:schemeClr val="tx1"/>
        </a:solidFill>
        <a:latin typeface="等线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5FB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84" y="120"/>
      </p:cViewPr>
      <p:guideLst>
        <p:guide orient="horz" pos="223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/>
              </a:rPr>
              <a:t>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等线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等线"/>
                <a:ea typeface="等线"/>
                <a:cs typeface="+mn-cs"/>
              </a:rPr>
              <a:t>‹#›</a:t>
            </a:fld>
            <a:endParaRPr lang="zh-CN" altLang="en-US" sz="1200" strike="noStrike" noProof="1">
              <a:ea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408876846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17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7194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7288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5045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013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7944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4630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9479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9443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3440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433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9176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7966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3577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5570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8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340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952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199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659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441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938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6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242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5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9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6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1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4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305" indent="0">
              <a:buNone/>
              <a:defRPr sz="1800" b="1"/>
            </a:lvl2pPr>
            <a:lvl3pPr marL="816610" indent="0">
              <a:buNone/>
              <a:defRPr sz="1600" b="1"/>
            </a:lvl3pPr>
            <a:lvl4pPr marL="1224280" indent="0">
              <a:buNone/>
              <a:defRPr sz="1500" b="1"/>
            </a:lvl4pPr>
            <a:lvl5pPr marL="1632585" indent="0">
              <a:buNone/>
              <a:defRPr sz="1500" b="1"/>
            </a:lvl5pPr>
            <a:lvl6pPr marL="2040890" indent="0">
              <a:buNone/>
              <a:defRPr sz="1500" b="1"/>
            </a:lvl6pPr>
            <a:lvl7pPr marL="2449195" indent="0">
              <a:buNone/>
              <a:defRPr sz="1500" b="1"/>
            </a:lvl7pPr>
            <a:lvl8pPr marL="2856865" indent="0">
              <a:buNone/>
              <a:defRPr sz="1500" b="1"/>
            </a:lvl8pPr>
            <a:lvl9pPr marL="3265170" indent="0">
              <a:buNone/>
              <a:defRPr sz="15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4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305" indent="0">
              <a:buNone/>
              <a:defRPr sz="1800" b="1"/>
            </a:lvl2pPr>
            <a:lvl3pPr marL="816610" indent="0">
              <a:buNone/>
              <a:defRPr sz="1600" b="1"/>
            </a:lvl3pPr>
            <a:lvl4pPr marL="1224280" indent="0">
              <a:buNone/>
              <a:defRPr sz="1500" b="1"/>
            </a:lvl4pPr>
            <a:lvl5pPr marL="1632585" indent="0">
              <a:buNone/>
              <a:defRPr sz="1500" b="1"/>
            </a:lvl5pPr>
            <a:lvl6pPr marL="2040890" indent="0">
              <a:buNone/>
              <a:defRPr sz="1500" b="1"/>
            </a:lvl6pPr>
            <a:lvl7pPr marL="2449195" indent="0">
              <a:buNone/>
              <a:defRPr sz="1500" b="1"/>
            </a:lvl7pPr>
            <a:lvl8pPr marL="2856865" indent="0">
              <a:buNone/>
              <a:defRPr sz="1500" b="1"/>
            </a:lvl8pPr>
            <a:lvl9pPr marL="3265170" indent="0">
              <a:buNone/>
              <a:defRPr sz="15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408305" indent="0">
              <a:buNone/>
              <a:defRPr sz="1100"/>
            </a:lvl2pPr>
            <a:lvl3pPr marL="816610" indent="0">
              <a:buNone/>
              <a:defRPr sz="900"/>
            </a:lvl3pPr>
            <a:lvl4pPr marL="1224280" indent="0">
              <a:buNone/>
              <a:defRPr sz="800"/>
            </a:lvl4pPr>
            <a:lvl5pPr marL="1632585" indent="0">
              <a:buNone/>
              <a:defRPr sz="800"/>
            </a:lvl5pPr>
            <a:lvl6pPr marL="2040890" indent="0">
              <a:buNone/>
              <a:defRPr sz="800"/>
            </a:lvl6pPr>
            <a:lvl7pPr marL="2449195" indent="0">
              <a:buNone/>
              <a:defRPr sz="800"/>
            </a:lvl7pPr>
            <a:lvl8pPr marL="2856865" indent="0">
              <a:buNone/>
              <a:defRPr sz="800"/>
            </a:lvl8pPr>
            <a:lvl9pPr marL="3265170" indent="0">
              <a:buNone/>
              <a:defRPr sz="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3"/>
          </a:xfrm>
        </p:spPr>
        <p:txBody>
          <a:bodyPr anchor="b"/>
          <a:lstStyle>
            <a:lvl1pPr algn="l">
              <a:defRPr sz="18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459582"/>
            <a:ext cx="5486400" cy="3086100"/>
          </a:xfrm>
        </p:spPr>
        <p:txBody>
          <a:bodyPr vert="horz" wrap="square" lIns="81634" tIns="40817" rIns="81634" bIns="40817" numCol="1" anchor="t" anchorCtr="0" compatLnSpc="1"/>
          <a:lstStyle>
            <a:lvl1pPr marL="0" indent="0">
              <a:buNone/>
              <a:defRPr sz="2900"/>
            </a:lvl1pPr>
            <a:lvl2pPr marL="408305" indent="0">
              <a:buNone/>
              <a:defRPr sz="2500"/>
            </a:lvl2pPr>
            <a:lvl3pPr marL="816610" indent="0">
              <a:buNone/>
              <a:defRPr sz="2100"/>
            </a:lvl3pPr>
            <a:lvl4pPr marL="1224280" indent="0">
              <a:buNone/>
              <a:defRPr sz="1800"/>
            </a:lvl4pPr>
            <a:lvl5pPr marL="1632585" indent="0">
              <a:buNone/>
              <a:defRPr sz="1800"/>
            </a:lvl5pPr>
            <a:lvl6pPr marL="2040890" indent="0">
              <a:buNone/>
              <a:defRPr sz="1800"/>
            </a:lvl6pPr>
            <a:lvl7pPr marL="2449195" indent="0">
              <a:buNone/>
              <a:defRPr sz="1800"/>
            </a:lvl7pPr>
            <a:lvl8pPr marL="2856865" indent="0">
              <a:buNone/>
              <a:defRPr sz="1800"/>
            </a:lvl8pPr>
            <a:lvl9pPr marL="3265170" indent="0">
              <a:buNone/>
              <a:defRPr sz="1800"/>
            </a:lvl9pPr>
          </a:lstStyle>
          <a:p>
            <a:pPr marL="0" marR="0" lvl="0" indent="0" algn="l" defTabSz="81597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305" indent="0">
              <a:buNone/>
              <a:defRPr sz="1100"/>
            </a:lvl2pPr>
            <a:lvl3pPr marL="816610" indent="0">
              <a:buNone/>
              <a:defRPr sz="900"/>
            </a:lvl3pPr>
            <a:lvl4pPr marL="1224280" indent="0">
              <a:buNone/>
              <a:defRPr sz="800"/>
            </a:lvl4pPr>
            <a:lvl5pPr marL="1632585" indent="0">
              <a:buNone/>
              <a:defRPr sz="800"/>
            </a:lvl5pPr>
            <a:lvl6pPr marL="2040890" indent="0">
              <a:buNone/>
              <a:defRPr sz="800"/>
            </a:lvl6pPr>
            <a:lvl7pPr marL="2449195" indent="0">
              <a:buNone/>
              <a:defRPr sz="800"/>
            </a:lvl7pPr>
            <a:lvl8pPr marL="2856865" indent="0">
              <a:buNone/>
              <a:defRPr sz="800"/>
            </a:lvl8pPr>
            <a:lvl9pPr marL="3265170" indent="0">
              <a:buNone/>
              <a:defRPr sz="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205979"/>
            <a:ext cx="6019800" cy="438864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4"/>
          <p:cNvGrpSpPr/>
          <p:nvPr userDrawn="1"/>
        </p:nvGrpSpPr>
        <p:grpSpPr>
          <a:xfrm>
            <a:off x="-47625" y="0"/>
            <a:ext cx="9191625" cy="5143500"/>
            <a:chOff x="-47477" y="0"/>
            <a:chExt cx="9191477" cy="5143500"/>
          </a:xfrm>
        </p:grpSpPr>
        <p:pic>
          <p:nvPicPr>
            <p:cNvPr id="4099" name="图片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00" name="图片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7477" y="4459698"/>
              <a:ext cx="9144000" cy="68380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矩形 9"/>
          <p:cNvSpPr/>
          <p:nvPr/>
        </p:nvSpPr>
        <p:spPr>
          <a:xfrm>
            <a:off x="0" y="609600"/>
            <a:ext cx="9144000" cy="4356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1023938" y="147638"/>
            <a:ext cx="27495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单击此处添加文字标题</a:t>
            </a:r>
          </a:p>
        </p:txBody>
      </p:sp>
      <p:sp>
        <p:nvSpPr>
          <p:cNvPr id="12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81634" tIns="40817" rIns="81634" bIns="40817" numCol="1" anchor="ctr" anchorCtr="0" compatLnSpc="1"/>
          <a:lstStyle>
            <a:lvl1pPr>
              <a:defRPr/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81634" tIns="40817" rIns="81634" bIns="40817" numCol="1" anchor="ctr" anchorCtr="0" compatLnSpc="1"/>
          <a:lstStyle>
            <a:lvl1pPr>
              <a:defRPr/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81634" tIns="40817" rIns="81634" bIns="40817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transition spd="slow">
    <p:cover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5825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385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3936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1533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0936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270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8706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3407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3356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3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171450"/>
            <a:r>
              <a:rPr lang="" altLang="en-US" dirty="0"/>
              <a:t>编辑母版文本样式</a:t>
            </a:r>
          </a:p>
          <a:p>
            <a:pPr lvl="1" indent="-171450"/>
            <a:r>
              <a:rPr lang="" altLang="en-US" dirty="0"/>
              <a:t>第二级</a:t>
            </a:r>
          </a:p>
          <a:p>
            <a:pPr lvl="2" indent="-171450"/>
            <a:r>
              <a:rPr lang="" altLang="en-US" dirty="0"/>
              <a:t>第三级</a:t>
            </a:r>
          </a:p>
          <a:p>
            <a:pPr lvl="3" indent="-171450"/>
            <a:r>
              <a:rPr lang="" altLang="en-US" dirty="0"/>
              <a:t>第四级</a:t>
            </a:r>
          </a:p>
          <a:p>
            <a:pPr lvl="4" indent="-171450"/>
            <a:r>
              <a:rPr lang="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81634" tIns="40817" rIns="81634" bIns="40817"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lIns="81634" tIns="40817" rIns="81634" bIns="40817" anchor="t"/>
          <a:lstStyle/>
          <a:p>
            <a:pPr lvl="0" indent="-306705"/>
            <a:r>
              <a:rPr lang="zh-CN" altLang="en-US" dirty="0"/>
              <a:t>单击此处编辑母版文本样式</a:t>
            </a:r>
          </a:p>
          <a:p>
            <a:pPr lvl="1" indent="-255270"/>
            <a:r>
              <a:rPr lang="zh-CN" altLang="en-US" dirty="0"/>
              <a:t>第二级</a:t>
            </a:r>
          </a:p>
          <a:p>
            <a:pPr lvl="2" indent="-205105"/>
            <a:r>
              <a:rPr lang="zh-CN" altLang="en-US" dirty="0"/>
              <a:t>第三级</a:t>
            </a:r>
          </a:p>
          <a:p>
            <a:pPr lvl="3" indent="-203200"/>
            <a:r>
              <a:rPr lang="zh-CN" altLang="en-US" dirty="0"/>
              <a:t>第四级</a:t>
            </a:r>
          </a:p>
          <a:p>
            <a:pPr lvl="4" indent="-2032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81634" tIns="40817" rIns="81634" bIns="40817" numCol="1" anchor="ctr" anchorCtr="0" compatLnSpc="1"/>
          <a:lstStyle>
            <a:lvl1pPr>
              <a:buFontTx/>
              <a:buNone/>
              <a:defRPr sz="11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81634" tIns="40817" rIns="81634" bIns="40817" numCol="1" anchor="ctr" anchorCtr="0" compatLnSpc="1"/>
          <a:lstStyle>
            <a:lvl1pPr algn="ctr">
              <a:buFontTx/>
              <a:buNone/>
              <a:defRPr sz="11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81634" tIns="40817" rIns="81634" bIns="40817" numCol="1" anchor="ctr" anchorCtr="0" compatLnSpc="1"/>
          <a:lstStyle>
            <a:lvl1pPr algn="r">
              <a:defRPr sz="11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 spd="slow">
    <p:cover/>
  </p:transition>
  <p:hf sldNum="0" hdr="0" ftr="0" dt="0"/>
  <p:txStyles>
    <p:titleStyle>
      <a:lvl1pPr algn="ctr" defTabSz="815975" rtl="0" eaLnBrk="0" fontAlgn="base" hangingPunct="0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815975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815975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815975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815975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815975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06705" indent="-306705" algn="l" defTabSz="8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575" indent="-255905" algn="l" defTabSz="8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1080" indent="-205105" algn="l" defTabSz="8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203200" algn="l" defTabSz="8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837055" indent="-203200" algn="l" defTabSz="8159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25" indent="-203835" algn="l" defTabSz="81597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030" indent="-203835" algn="l" defTabSz="81597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35" indent="-203835" algn="l" defTabSz="81597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640" indent="-203835" algn="l" defTabSz="81597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59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305" algn="l" defTabSz="8159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610" algn="l" defTabSz="8159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280" algn="l" defTabSz="8159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85" algn="l" defTabSz="8159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90" algn="l" defTabSz="8159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195" algn="l" defTabSz="8159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865" algn="l" defTabSz="8159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70" algn="l" defTabSz="8159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171450"/>
            <a:r>
              <a:rPr lang="en-US" altLang="en-US" dirty="0"/>
              <a:t>编辑母版文本样式</a:t>
            </a:r>
          </a:p>
          <a:p>
            <a:pPr lvl="1" indent="-171450"/>
            <a:r>
              <a:rPr lang="en-US" altLang="en-US" dirty="0"/>
              <a:t>第二级</a:t>
            </a:r>
          </a:p>
          <a:p>
            <a:pPr lvl="2" indent="-171450"/>
            <a:r>
              <a:rPr lang="en-US" altLang="en-US" dirty="0"/>
              <a:t>第三级</a:t>
            </a:r>
          </a:p>
          <a:p>
            <a:pPr lvl="3" indent="-171450"/>
            <a:r>
              <a:rPr lang="en-US" altLang="en-US" dirty="0"/>
              <a:t>第四级</a:t>
            </a:r>
          </a:p>
          <a:p>
            <a:pPr lvl="4" indent="-171450"/>
            <a:r>
              <a:rPr lang="en-US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等线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等线"/>
                <a:ea typeface="微软雅黑" panose="020B0503020204020204" pitchFamily="34" charset="-122"/>
                <a:cs typeface="+mn-cs"/>
              </a:rPr>
              <a:t>‹#›</a:t>
            </a:fld>
            <a:endParaRPr lang="zh-CN" altLang="en-US" strike="noStrike" noProof="1">
              <a:latin typeface="等线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spd="slow">
    <p:cover/>
  </p:transition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487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.jpeg"/><Relationship Id="rId7" Type="http://schemas.openxmlformats.org/officeDocument/2006/relationships/image" Target="../media/image32.pn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.png"/><Relationship Id="rId9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9465" y="1485129"/>
            <a:ext cx="7886700" cy="963536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6000" b="1" dirty="0">
                <a:cs typeface="+mn-ea"/>
                <a:sym typeface="+mn-lt"/>
              </a:rPr>
              <a:t>快乐过新年</a:t>
            </a:r>
          </a:p>
        </p:txBody>
      </p:sp>
      <p:pic>
        <p:nvPicPr>
          <p:cNvPr id="4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7332" y="1226882"/>
            <a:ext cx="4271499" cy="281509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1705705" y="3454370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4950" y="238125"/>
            <a:ext cx="3068638" cy="2046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25" y="2595563"/>
            <a:ext cx="2624138" cy="1966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563" y="2868613"/>
            <a:ext cx="2425700" cy="1693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4797425" y="1038225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年年有余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18535" y="2992741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甜甜蜜蜜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42610" y="203835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团团圆圆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对角的矩形 5"/>
          <p:cNvSpPr/>
          <p:nvPr/>
        </p:nvSpPr>
        <p:spPr>
          <a:xfrm>
            <a:off x="1138238" y="319088"/>
            <a:ext cx="5037138" cy="919163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8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包饺子、做汤圆</a:t>
            </a:r>
          </a:p>
        </p:txBody>
      </p:sp>
      <p:sp>
        <p:nvSpPr>
          <p:cNvPr id="13319" name="文本框 6"/>
          <p:cNvSpPr txBox="1"/>
          <p:nvPr/>
        </p:nvSpPr>
        <p:spPr>
          <a:xfrm>
            <a:off x="1490054" y="1355293"/>
            <a:ext cx="5918200" cy="23066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每人动手做一个饺子或汤圆。</a:t>
            </a:r>
            <a:endParaRPr lang="en-US" altLang="zh-CN" sz="3200" b="1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一起讨论：为什么过年时我们          要包饺子和汤圆？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33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文本框 9"/>
          <p:cNvSpPr txBox="1"/>
          <p:nvPr>
            <p:custDataLst>
              <p:tags r:id="rId1"/>
            </p:custDataLst>
          </p:nvPr>
        </p:nvSpPr>
        <p:spPr>
          <a:xfrm>
            <a:off x="492720" y="1404938"/>
            <a:ext cx="923330" cy="3298825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lstStyle/>
          <a:p>
            <a:r>
              <a:rPr lang="zh-CN" altLang="en-US" sz="48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放鞭炮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22425" y="287655"/>
            <a:ext cx="2850515" cy="18846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3" y="287338"/>
            <a:ext cx="2790825" cy="2117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7338" y="2757488"/>
            <a:ext cx="3000375" cy="194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200" y="2746375"/>
            <a:ext cx="2706688" cy="195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425" y="392113"/>
            <a:ext cx="2938463" cy="1870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100" y="392113"/>
            <a:ext cx="2565400" cy="1924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428875"/>
            <a:ext cx="3138488" cy="2089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9925" y="2486025"/>
            <a:ext cx="3165475" cy="1973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850" y="1581150"/>
            <a:ext cx="2906713" cy="2936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剪去对角的矩形 5"/>
          <p:cNvSpPr/>
          <p:nvPr/>
        </p:nvSpPr>
        <p:spPr>
          <a:xfrm>
            <a:off x="960438" y="209550"/>
            <a:ext cx="7127875" cy="1230313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6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安全、环保过春节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对角的矩形 5"/>
          <p:cNvSpPr/>
          <p:nvPr/>
        </p:nvSpPr>
        <p:spPr>
          <a:xfrm>
            <a:off x="1333500" y="279400"/>
            <a:ext cx="5334000" cy="1057275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6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拜年啦！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963" y="1522413"/>
            <a:ext cx="3519487" cy="3105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25" y="344488"/>
            <a:ext cx="2909888" cy="411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4136390" y="1229360"/>
            <a:ext cx="3637280" cy="21837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68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身体健康</a:t>
            </a:r>
          </a:p>
          <a:p>
            <a:pPr algn="ctr" fontAlgn="base"/>
            <a:r>
              <a:rPr lang="zh-CN" altLang="en-US" sz="68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万事如意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28260" y="1377950"/>
            <a:ext cx="3230880" cy="1938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base"/>
            <a:r>
              <a:rPr lang="zh-CN" altLang="en-US" sz="60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平平安安</a:t>
            </a:r>
          </a:p>
          <a:p>
            <a:pPr algn="ctr" fontAlgn="base"/>
            <a:r>
              <a:rPr lang="zh-CN" altLang="en-US" sz="60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健健康康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950" y="473075"/>
            <a:ext cx="4222750" cy="2757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543050" y="3383915"/>
            <a:ext cx="31083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压岁钱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剪去对角的矩形 1"/>
          <p:cNvSpPr/>
          <p:nvPr/>
        </p:nvSpPr>
        <p:spPr>
          <a:xfrm>
            <a:off x="1379538" y="477838"/>
            <a:ext cx="4386263" cy="968375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zh-CN" altLang="zh-CN" sz="4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压岁钱怎么花？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936750"/>
            <a:ext cx="3352800" cy="2327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5178425" y="2130425"/>
            <a:ext cx="2468880" cy="1938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60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不乱花</a:t>
            </a:r>
          </a:p>
          <a:p>
            <a:pPr algn="ctr" fontAlgn="base"/>
            <a:r>
              <a:rPr lang="zh-CN" altLang="en-US" sz="60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有计划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45050" y="1479550"/>
            <a:ext cx="3637280" cy="21837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base"/>
            <a:r>
              <a:rPr lang="zh-CN" altLang="en-US" sz="68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工作顺利</a:t>
            </a:r>
          </a:p>
          <a:p>
            <a:pPr algn="ctr" fontAlgn="base"/>
            <a:r>
              <a:rPr lang="zh-CN" altLang="en-US" sz="68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恭喜发财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3"/>
          <a:stretch>
            <a:fillRect/>
          </a:stretch>
        </p:blipFill>
        <p:spPr>
          <a:xfrm>
            <a:off x="358775" y="901700"/>
            <a:ext cx="4380865" cy="25628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93640" y="1582420"/>
            <a:ext cx="3637280" cy="21837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base"/>
            <a:r>
              <a:rPr lang="zh-CN" altLang="en-US" sz="68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学习进步</a:t>
            </a:r>
          </a:p>
          <a:p>
            <a:pPr algn="ctr" fontAlgn="base"/>
            <a:r>
              <a:rPr lang="zh-CN" altLang="en-US" sz="68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快快长大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25" y="1114425"/>
            <a:ext cx="4340225" cy="2749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对角的矩形 5"/>
          <p:cNvSpPr/>
          <p:nvPr/>
        </p:nvSpPr>
        <p:spPr>
          <a:xfrm>
            <a:off x="1579563" y="844550"/>
            <a:ext cx="5986463" cy="1887538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50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今年你们家是怎么过春节的？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组合 10"/>
          <p:cNvGrpSpPr/>
          <p:nvPr/>
        </p:nvGrpSpPr>
        <p:grpSpPr>
          <a:xfrm>
            <a:off x="-47625" y="0"/>
            <a:ext cx="9191625" cy="5143500"/>
            <a:chOff x="-47477" y="0"/>
            <a:chExt cx="9191477" cy="5143500"/>
          </a:xfrm>
        </p:grpSpPr>
        <p:pic>
          <p:nvPicPr>
            <p:cNvPr id="29698" name="图片 1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9699" name="图片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7477" y="4459698"/>
              <a:ext cx="9144000" cy="68380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9700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7625" y="-9525"/>
            <a:ext cx="9191625" cy="5162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6"/>
          <p:cNvSpPr txBox="1"/>
          <p:nvPr/>
        </p:nvSpPr>
        <p:spPr>
          <a:xfrm>
            <a:off x="5387975" y="3822700"/>
            <a:ext cx="98107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澳门  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5613" y="2238375"/>
            <a:ext cx="2035175" cy="1355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550" y="3594100"/>
            <a:ext cx="2200275" cy="1389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350" y="11113"/>
            <a:ext cx="2030413" cy="1522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050" y="192088"/>
            <a:ext cx="2009775" cy="1341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6"/>
          <p:cNvSpPr txBox="1"/>
          <p:nvPr/>
        </p:nvSpPr>
        <p:spPr>
          <a:xfrm>
            <a:off x="5207000" y="1201738"/>
            <a:ext cx="979488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北京   </a:t>
            </a:r>
          </a:p>
        </p:txBody>
      </p:sp>
      <p:sp>
        <p:nvSpPr>
          <p:cNvPr id="12" name="TextBox 6"/>
          <p:cNvSpPr txBox="1"/>
          <p:nvPr/>
        </p:nvSpPr>
        <p:spPr>
          <a:xfrm>
            <a:off x="3881438" y="2814638"/>
            <a:ext cx="98107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四川   </a:t>
            </a:r>
          </a:p>
        </p:txBody>
      </p:sp>
      <p:pic>
        <p:nvPicPr>
          <p:cNvPr id="29708" name="图片 1" descr="GR793ER~`_F6_@L%F~KNLCQ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62775" y="3486150"/>
            <a:ext cx="2181225" cy="1666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5" descr="C:\Users\ACER-\Desktop\746_12675_398570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963" y="3525838"/>
            <a:ext cx="2538412" cy="1585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2" descr="E:\一年级 道德与法治\快乐过新年  图片 资料\采用\20140102012124827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125" y="2005013"/>
            <a:ext cx="2508250" cy="1673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剪去对角的矩形 15"/>
          <p:cNvSpPr/>
          <p:nvPr/>
        </p:nvSpPr>
        <p:spPr>
          <a:xfrm>
            <a:off x="352425" y="1751013"/>
            <a:ext cx="2630488" cy="606425"/>
          </a:xfrm>
          <a:custGeom>
            <a:avLst/>
            <a:gdLst>
              <a:gd name="txL" fmla="*/ 0 w 2629535"/>
              <a:gd name="txT" fmla="*/ 0 h 607060"/>
              <a:gd name="txR" fmla="*/ 2629535 w 2629535"/>
              <a:gd name="txB" fmla="*/ 607060 h 607060"/>
            </a:gdLst>
            <a:ahLst/>
            <a:cxnLst>
              <a:cxn ang="0">
                <a:pos x="2631442" y="302896"/>
              </a:cxn>
              <a:cxn ang="5898240">
                <a:pos x="1315721" y="605791"/>
              </a:cxn>
              <a:cxn ang="11796480">
                <a:pos x="0" y="302896"/>
              </a:cxn>
              <a:cxn ang="17694720">
                <a:pos x="1315721" y="0"/>
              </a:cxn>
            </a:cxnLst>
            <a:rect l="txL" t="txT" r="txR" b="txB"/>
            <a:pathLst>
              <a:path w="2629535" h="607060">
                <a:moveTo>
                  <a:pt x="303530" y="0"/>
                </a:moveTo>
                <a:lnTo>
                  <a:pt x="2528356" y="0"/>
                </a:lnTo>
                <a:lnTo>
                  <a:pt x="2629535" y="101178"/>
                </a:lnTo>
                <a:lnTo>
                  <a:pt x="2629535" y="303530"/>
                </a:lnTo>
                <a:lnTo>
                  <a:pt x="2326005" y="607060"/>
                </a:lnTo>
                <a:lnTo>
                  <a:pt x="101178" y="607060"/>
                </a:lnTo>
                <a:lnTo>
                  <a:pt x="0" y="505881"/>
                </a:lnTo>
                <a:lnTo>
                  <a:pt x="0" y="30353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 anchor="ctr"/>
          <a:lstStyle/>
          <a:p>
            <a:pPr algn="ctr"/>
            <a:r>
              <a:rPr lang="zh-CN" altLang="en-US" sz="32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新年快乐</a:t>
            </a:r>
          </a:p>
        </p:txBody>
      </p:sp>
      <p:sp>
        <p:nvSpPr>
          <p:cNvPr id="3" name="剪去对角的矩形 2"/>
          <p:cNvSpPr/>
          <p:nvPr/>
        </p:nvSpPr>
        <p:spPr>
          <a:xfrm>
            <a:off x="1785938" y="2786063"/>
            <a:ext cx="2630487" cy="606425"/>
          </a:xfrm>
          <a:custGeom>
            <a:avLst/>
            <a:gdLst>
              <a:gd name="txL" fmla="*/ 0 w 2629535"/>
              <a:gd name="txT" fmla="*/ 0 h 607060"/>
              <a:gd name="txR" fmla="*/ 2629535 w 2629535"/>
              <a:gd name="txB" fmla="*/ 607060 h 607060"/>
            </a:gdLst>
            <a:ahLst/>
            <a:cxnLst>
              <a:cxn ang="0">
                <a:pos x="2631439" y="302896"/>
              </a:cxn>
              <a:cxn ang="5898240">
                <a:pos x="1315721" y="605791"/>
              </a:cxn>
              <a:cxn ang="11796480">
                <a:pos x="0" y="302896"/>
              </a:cxn>
              <a:cxn ang="17694720">
                <a:pos x="1315721" y="0"/>
              </a:cxn>
            </a:cxnLst>
            <a:rect l="txL" t="txT" r="txR" b="txB"/>
            <a:pathLst>
              <a:path w="2629535" h="607060">
                <a:moveTo>
                  <a:pt x="303530" y="0"/>
                </a:moveTo>
                <a:lnTo>
                  <a:pt x="2528356" y="0"/>
                </a:lnTo>
                <a:lnTo>
                  <a:pt x="2629535" y="101178"/>
                </a:lnTo>
                <a:lnTo>
                  <a:pt x="2629535" y="303530"/>
                </a:lnTo>
                <a:lnTo>
                  <a:pt x="2326005" y="607060"/>
                </a:lnTo>
                <a:lnTo>
                  <a:pt x="101178" y="607060"/>
                </a:lnTo>
                <a:lnTo>
                  <a:pt x="0" y="505881"/>
                </a:lnTo>
                <a:lnTo>
                  <a:pt x="0" y="30353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 anchor="ctr"/>
          <a:lstStyle/>
          <a:p>
            <a:pPr algn="ctr"/>
            <a:r>
              <a:rPr lang="zh-CN" altLang="en-US" sz="32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心想事成</a:t>
            </a:r>
          </a:p>
        </p:txBody>
      </p:sp>
      <p:sp>
        <p:nvSpPr>
          <p:cNvPr id="5" name="剪去对角的矩形 4"/>
          <p:cNvSpPr/>
          <p:nvPr/>
        </p:nvSpPr>
        <p:spPr>
          <a:xfrm>
            <a:off x="4257675" y="584200"/>
            <a:ext cx="2628900" cy="606425"/>
          </a:xfrm>
          <a:custGeom>
            <a:avLst/>
            <a:gdLst>
              <a:gd name="txL" fmla="*/ 0 w 2629535"/>
              <a:gd name="txT" fmla="*/ 0 h 607060"/>
              <a:gd name="txR" fmla="*/ 2629535 w 2629535"/>
              <a:gd name="txB" fmla="*/ 607060 h 607060"/>
            </a:gdLst>
            <a:ahLst/>
            <a:cxnLst>
              <a:cxn ang="0">
                <a:pos x="2628266" y="302896"/>
              </a:cxn>
              <a:cxn ang="5898240">
                <a:pos x="1314133" y="605791"/>
              </a:cxn>
              <a:cxn ang="11796480">
                <a:pos x="0" y="302896"/>
              </a:cxn>
              <a:cxn ang="17694720">
                <a:pos x="1314133" y="0"/>
              </a:cxn>
            </a:cxnLst>
            <a:rect l="txL" t="txT" r="txR" b="txB"/>
            <a:pathLst>
              <a:path w="2629535" h="607060">
                <a:moveTo>
                  <a:pt x="303530" y="0"/>
                </a:moveTo>
                <a:lnTo>
                  <a:pt x="2528356" y="0"/>
                </a:lnTo>
                <a:lnTo>
                  <a:pt x="2629535" y="101178"/>
                </a:lnTo>
                <a:lnTo>
                  <a:pt x="2629535" y="303530"/>
                </a:lnTo>
                <a:lnTo>
                  <a:pt x="2326005" y="607060"/>
                </a:lnTo>
                <a:lnTo>
                  <a:pt x="101178" y="607060"/>
                </a:lnTo>
                <a:lnTo>
                  <a:pt x="0" y="505881"/>
                </a:lnTo>
                <a:lnTo>
                  <a:pt x="0" y="30353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 anchor="ctr"/>
          <a:lstStyle/>
          <a:p>
            <a:pPr algn="ctr"/>
            <a:r>
              <a:rPr lang="zh-CN" altLang="en-US" sz="32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万事如意</a:t>
            </a:r>
          </a:p>
        </p:txBody>
      </p:sp>
      <p:sp>
        <p:nvSpPr>
          <p:cNvPr id="6" name="剪去对角的矩形 5"/>
          <p:cNvSpPr/>
          <p:nvPr/>
        </p:nvSpPr>
        <p:spPr>
          <a:xfrm>
            <a:off x="4508500" y="3089275"/>
            <a:ext cx="2628900" cy="608013"/>
          </a:xfrm>
          <a:custGeom>
            <a:avLst/>
            <a:gdLst>
              <a:gd name="txL" fmla="*/ 0 w 2629535"/>
              <a:gd name="txT" fmla="*/ 0 h 607060"/>
              <a:gd name="txR" fmla="*/ 2629535 w 2629535"/>
              <a:gd name="txB" fmla="*/ 607060 h 607060"/>
            </a:gdLst>
            <a:ahLst/>
            <a:cxnLst>
              <a:cxn ang="0">
                <a:pos x="2628266" y="304484"/>
              </a:cxn>
              <a:cxn ang="5898240">
                <a:pos x="1314133" y="608967"/>
              </a:cxn>
              <a:cxn ang="11796480">
                <a:pos x="0" y="304484"/>
              </a:cxn>
              <a:cxn ang="17694720">
                <a:pos x="1314133" y="0"/>
              </a:cxn>
            </a:cxnLst>
            <a:rect l="txL" t="txT" r="txR" b="txB"/>
            <a:pathLst>
              <a:path w="2629535" h="607060">
                <a:moveTo>
                  <a:pt x="303530" y="0"/>
                </a:moveTo>
                <a:lnTo>
                  <a:pt x="2528356" y="0"/>
                </a:lnTo>
                <a:lnTo>
                  <a:pt x="2629535" y="101178"/>
                </a:lnTo>
                <a:lnTo>
                  <a:pt x="2629535" y="303530"/>
                </a:lnTo>
                <a:lnTo>
                  <a:pt x="2326005" y="607060"/>
                </a:lnTo>
                <a:lnTo>
                  <a:pt x="101178" y="607060"/>
                </a:lnTo>
                <a:lnTo>
                  <a:pt x="0" y="505881"/>
                </a:lnTo>
                <a:lnTo>
                  <a:pt x="0" y="30353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 anchor="ctr"/>
          <a:lstStyle/>
          <a:p>
            <a:pPr algn="ctr"/>
            <a:r>
              <a:rPr lang="zh-CN" altLang="en-US" sz="32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身体健康</a:t>
            </a:r>
          </a:p>
        </p:txBody>
      </p:sp>
      <p:sp>
        <p:nvSpPr>
          <p:cNvPr id="7" name="剪去对角的矩形 6"/>
          <p:cNvSpPr/>
          <p:nvPr/>
        </p:nvSpPr>
        <p:spPr>
          <a:xfrm>
            <a:off x="6515100" y="1744663"/>
            <a:ext cx="2628900" cy="606425"/>
          </a:xfrm>
          <a:custGeom>
            <a:avLst/>
            <a:gdLst>
              <a:gd name="txL" fmla="*/ 0 w 2629535"/>
              <a:gd name="txT" fmla="*/ 0 h 607060"/>
              <a:gd name="txR" fmla="*/ 2629535 w 2629535"/>
              <a:gd name="txB" fmla="*/ 607060 h 607060"/>
            </a:gdLst>
            <a:ahLst/>
            <a:cxnLst>
              <a:cxn ang="0">
                <a:pos x="2628266" y="302896"/>
              </a:cxn>
              <a:cxn ang="5898240">
                <a:pos x="1314133" y="605791"/>
              </a:cxn>
              <a:cxn ang="11796480">
                <a:pos x="0" y="302896"/>
              </a:cxn>
              <a:cxn ang="17694720">
                <a:pos x="1314133" y="0"/>
              </a:cxn>
            </a:cxnLst>
            <a:rect l="txL" t="txT" r="txR" b="txB"/>
            <a:pathLst>
              <a:path w="2629535" h="607060">
                <a:moveTo>
                  <a:pt x="303530" y="0"/>
                </a:moveTo>
                <a:lnTo>
                  <a:pt x="2528356" y="0"/>
                </a:lnTo>
                <a:lnTo>
                  <a:pt x="2629535" y="101178"/>
                </a:lnTo>
                <a:lnTo>
                  <a:pt x="2629535" y="303530"/>
                </a:lnTo>
                <a:lnTo>
                  <a:pt x="2326005" y="607060"/>
                </a:lnTo>
                <a:lnTo>
                  <a:pt x="101178" y="607060"/>
                </a:lnTo>
                <a:lnTo>
                  <a:pt x="0" y="505881"/>
                </a:lnTo>
                <a:lnTo>
                  <a:pt x="0" y="30353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 anchor="ctr"/>
          <a:lstStyle/>
          <a:p>
            <a:pPr algn="ctr"/>
            <a:r>
              <a:rPr lang="zh-CN" altLang="en-US" sz="32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年年有余</a:t>
            </a:r>
          </a:p>
        </p:txBody>
      </p:sp>
      <p:sp>
        <p:nvSpPr>
          <p:cNvPr id="8" name="剪去对角的矩形 7"/>
          <p:cNvSpPr/>
          <p:nvPr/>
        </p:nvSpPr>
        <p:spPr>
          <a:xfrm>
            <a:off x="869950" y="504825"/>
            <a:ext cx="2628900" cy="606425"/>
          </a:xfrm>
          <a:custGeom>
            <a:avLst/>
            <a:gdLst>
              <a:gd name="txL" fmla="*/ 0 w 2629535"/>
              <a:gd name="txT" fmla="*/ 0 h 607060"/>
              <a:gd name="txR" fmla="*/ 2629535 w 2629535"/>
              <a:gd name="txB" fmla="*/ 607060 h 607060"/>
            </a:gdLst>
            <a:ahLst/>
            <a:cxnLst>
              <a:cxn ang="0">
                <a:pos x="2628266" y="302896"/>
              </a:cxn>
              <a:cxn ang="5898240">
                <a:pos x="1314133" y="605791"/>
              </a:cxn>
              <a:cxn ang="11796480">
                <a:pos x="0" y="302896"/>
              </a:cxn>
              <a:cxn ang="17694720">
                <a:pos x="1314133" y="0"/>
              </a:cxn>
            </a:cxnLst>
            <a:rect l="txL" t="txT" r="txR" b="txB"/>
            <a:pathLst>
              <a:path w="2629535" h="607060">
                <a:moveTo>
                  <a:pt x="303530" y="0"/>
                </a:moveTo>
                <a:lnTo>
                  <a:pt x="2528356" y="0"/>
                </a:lnTo>
                <a:lnTo>
                  <a:pt x="2629535" y="101178"/>
                </a:lnTo>
                <a:lnTo>
                  <a:pt x="2629535" y="303530"/>
                </a:lnTo>
                <a:lnTo>
                  <a:pt x="2326005" y="607060"/>
                </a:lnTo>
                <a:lnTo>
                  <a:pt x="101178" y="607060"/>
                </a:lnTo>
                <a:lnTo>
                  <a:pt x="0" y="505881"/>
                </a:lnTo>
                <a:lnTo>
                  <a:pt x="0" y="30353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 anchor="ctr"/>
          <a:lstStyle/>
          <a:p>
            <a:pPr algn="ctr"/>
            <a:r>
              <a:rPr lang="zh-CN" altLang="en-US" sz="32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笑口常开</a:t>
            </a:r>
          </a:p>
        </p:txBody>
      </p:sp>
      <p:sp>
        <p:nvSpPr>
          <p:cNvPr id="10" name="矩形 9"/>
          <p:cNvSpPr/>
          <p:nvPr/>
        </p:nvSpPr>
        <p:spPr>
          <a:xfrm>
            <a:off x="2178140" y="934964"/>
            <a:ext cx="5311232" cy="209169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3000" b="1" i="0" u="none" strike="noStrike" kern="1200" cap="none" spc="0" normalizeH="0" baseline="0" noProof="1" smtClean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202X</a:t>
            </a:r>
            <a:endParaRPr kumimoji="0" lang="en-US" altLang="zh-CN" sz="13000" b="1" i="0" u="none" strike="noStrike" kern="1200" cap="none" spc="0" normalizeH="0" baseline="0" noProof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3" grpId="0" bldLvl="0" animBg="1"/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58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对角的矩形 5"/>
          <p:cNvSpPr/>
          <p:nvPr/>
        </p:nvSpPr>
        <p:spPr>
          <a:xfrm>
            <a:off x="1516063" y="1403350"/>
            <a:ext cx="5802313" cy="965200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53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050225" y="333723"/>
            <a:ext cx="13816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EFF5FB"/>
                </a:solidFill>
              </a:rPr>
              <a:t>https://www.ypppt.com/</a:t>
            </a:r>
            <a:endParaRPr lang="zh-CN" altLang="en-US" sz="900" dirty="0">
              <a:solidFill>
                <a:srgbClr val="EFF5FB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对角的矩形 5"/>
          <p:cNvSpPr/>
          <p:nvPr/>
        </p:nvSpPr>
        <p:spPr>
          <a:xfrm>
            <a:off x="1103313" y="158750"/>
            <a:ext cx="4535488" cy="965200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53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活动要求：</a:t>
            </a:r>
          </a:p>
        </p:txBody>
      </p:sp>
      <p:sp>
        <p:nvSpPr>
          <p:cNvPr id="13319" name="文本框 6"/>
          <p:cNvSpPr txBox="1"/>
          <p:nvPr/>
        </p:nvSpPr>
        <p:spPr>
          <a:xfrm>
            <a:off x="2219325" y="1425575"/>
            <a:ext cx="5918200" cy="1482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组长分工，人人参与。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完成后组长上台展示。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33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对角的矩形 5"/>
          <p:cNvSpPr/>
          <p:nvPr/>
        </p:nvSpPr>
        <p:spPr>
          <a:xfrm>
            <a:off x="1103313" y="158750"/>
            <a:ext cx="5802313" cy="965200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53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装扮我们的家</a:t>
            </a:r>
          </a:p>
        </p:txBody>
      </p:sp>
      <p:sp>
        <p:nvSpPr>
          <p:cNvPr id="13319" name="文本框 6"/>
          <p:cNvSpPr txBox="1"/>
          <p:nvPr/>
        </p:nvSpPr>
        <p:spPr>
          <a:xfrm>
            <a:off x="1473276" y="1356576"/>
            <a:ext cx="5918200" cy="222131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大家一起贴春联、贴福字。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一起讨论：过年时为什么要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  贴春联和福字</a:t>
            </a:r>
            <a:r>
              <a:rPr lang="zh-CN" altLang="en-US" sz="3200" b="1" dirty="0" smtClean="0">
                <a:latin typeface="+mn-lt"/>
                <a:ea typeface="+mn-ea"/>
                <a:cs typeface="+mn-ea"/>
                <a:sym typeface="+mn-lt"/>
              </a:rPr>
              <a:t>？</a:t>
            </a:r>
            <a:endParaRPr lang="zh-CN" altLang="en-US" sz="3200" b="1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33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图片 9" descr="C:\Users\Administrator\AppData\Roaming\Tencent\Users\2755828368\QQ\WinTemp\RichOle\[6@1QE9BD@[S9NW6PE42YHY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1563" y="2635250"/>
            <a:ext cx="1706562" cy="687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2536825" y="1125538"/>
            <a:ext cx="902811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上联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852988" y="1125538"/>
            <a:ext cx="902811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下联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472238" y="1916113"/>
            <a:ext cx="902811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横批</a:t>
            </a:r>
          </a:p>
        </p:txBody>
      </p:sp>
      <p:sp>
        <p:nvSpPr>
          <p:cNvPr id="6" name="剪去对角的矩形 5"/>
          <p:cNvSpPr/>
          <p:nvPr/>
        </p:nvSpPr>
        <p:spPr>
          <a:xfrm>
            <a:off x="1023938" y="187325"/>
            <a:ext cx="3375025" cy="777875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3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认识春联</a:t>
            </a:r>
          </a:p>
        </p:txBody>
      </p:sp>
      <p:pic>
        <p:nvPicPr>
          <p:cNvPr id="3" name="图片 2" descr="~0LPP56EGS4176`]9V04FJX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9913" y="1389063"/>
            <a:ext cx="633412" cy="3179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{[(P)RN{U4I34}}6LKREXO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4475" y="1389063"/>
            <a:ext cx="644525" cy="31797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375" y="390525"/>
            <a:ext cx="6062663" cy="4068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C:\Users\Administrator\AppData\Roaming\Tencent\Users\2755828368\QQ\WinTemp\RichOle\[6@1QE9BD@[S9NW6PE42YHY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5363" y="1539875"/>
            <a:ext cx="1181100" cy="474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5" descr="C:\Users\Administrator\AppData\Roaming\Tencent\Users\2755828368\QQ\WinTemp\RichOle\{0CZ5EH~@DYGMMDDZ9(H_S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175" y="1933575"/>
            <a:ext cx="450850" cy="2525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3" descr="C:\Users\Administrator\AppData\Roaming\Tencent\Users\2755828368\QQ\WinTemp\RichOle\NV$~XOH2W@VF)6%2R_S4ZAE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7650" y="1933575"/>
            <a:ext cx="468313" cy="2525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文本框 9"/>
          <p:cNvSpPr txBox="1"/>
          <p:nvPr>
            <p:custDataLst>
              <p:tags r:id="rId1"/>
            </p:custDataLst>
          </p:nvPr>
        </p:nvSpPr>
        <p:spPr>
          <a:xfrm>
            <a:off x="445969" y="2000250"/>
            <a:ext cx="800219" cy="1631216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>
            <a:spAutoFit/>
          </a:bodyPr>
          <a:lstStyle/>
          <a:p>
            <a:r>
              <a:rPr lang="zh-CN" altLang="en-US" sz="40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年夜饭</a:t>
            </a:r>
          </a:p>
        </p:txBody>
      </p:sp>
      <p:pic>
        <p:nvPicPr>
          <p:cNvPr id="16389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850" y="573088"/>
            <a:ext cx="5776913" cy="3886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9"/>
          <p:cNvSpPr txBox="1"/>
          <p:nvPr>
            <p:custDataLst>
              <p:tags r:id="rId2"/>
            </p:custDataLst>
          </p:nvPr>
        </p:nvSpPr>
        <p:spPr>
          <a:xfrm>
            <a:off x="7632581" y="2224088"/>
            <a:ext cx="800219" cy="1631216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>
            <a:spAutoFit/>
          </a:bodyPr>
          <a:lstStyle/>
          <a:p>
            <a:r>
              <a:rPr lang="zh-CN" altLang="en-US" sz="40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团圆饭</a:t>
            </a:r>
            <a:endParaRPr lang="en-US" altLang="zh-CN" sz="40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对角的矩形 5"/>
          <p:cNvSpPr/>
          <p:nvPr/>
        </p:nvSpPr>
        <p:spPr>
          <a:xfrm>
            <a:off x="1138238" y="319088"/>
            <a:ext cx="5037138" cy="919163"/>
          </a:xfrm>
          <a:prstGeom prst="snip2Diag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53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准备年夜饭</a:t>
            </a:r>
          </a:p>
        </p:txBody>
      </p:sp>
      <p:sp>
        <p:nvSpPr>
          <p:cNvPr id="13319" name="文本框 6"/>
          <p:cNvSpPr txBox="1"/>
          <p:nvPr/>
        </p:nvSpPr>
        <p:spPr>
          <a:xfrm>
            <a:off x="1841500" y="1425575"/>
            <a:ext cx="5918200" cy="1482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选择合适的菜放到饭桌上。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一起讨论：为什么选这些菜？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33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1231"/>
  <p:tag name="MH_LIBRARY" val="GRAPHIC"/>
  <p:tag name="MH_ORDER" val="TextBox 35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z0d3oi1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​">
  <a:themeElements>
    <a:clrScheme name="双红色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C00000"/>
      </a:accent1>
      <a:accent2>
        <a:srgbClr val="FF0000"/>
      </a:accent2>
      <a:accent3>
        <a:srgbClr val="C00000"/>
      </a:accent3>
      <a:accent4>
        <a:srgbClr val="FF000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z0d3oi1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z0d3oi1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265</Words>
  <Application>Microsoft Office PowerPoint</Application>
  <PresentationFormat>全屏显示(16:9)</PresentationFormat>
  <Paragraphs>62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第一PPT模板网-WWW.1PPT.COM</vt:lpstr>
      <vt:lpstr>第一PPT模板网-WWW.1PPT.COM ​</vt:lpstr>
      <vt:lpstr>第一PPT模板网-WWW.1PPT.COM  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153</cp:revision>
  <dcterms:created xsi:type="dcterms:W3CDTF">2016-12-25T02:27:00Z</dcterms:created>
  <dcterms:modified xsi:type="dcterms:W3CDTF">2022-03-04T07:23:48Z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2052-11.1.0.8515</vt:lpwstr>
  </property>
</Properties>
</file>