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  <p:sldMasterId id="2147483739" r:id="rId2"/>
  </p:sldMasterIdLst>
  <p:notesMasterIdLst>
    <p:notesMasterId r:id="rId23"/>
  </p:notesMasterIdLst>
  <p:sldIdLst>
    <p:sldId id="369" r:id="rId3"/>
    <p:sldId id="257" r:id="rId4"/>
    <p:sldId id="299" r:id="rId5"/>
    <p:sldId id="300" r:id="rId6"/>
    <p:sldId id="368" r:id="rId7"/>
    <p:sldId id="302" r:id="rId8"/>
    <p:sldId id="321" r:id="rId9"/>
    <p:sldId id="322" r:id="rId10"/>
    <p:sldId id="314" r:id="rId11"/>
    <p:sldId id="324" r:id="rId12"/>
    <p:sldId id="316" r:id="rId13"/>
    <p:sldId id="317" r:id="rId14"/>
    <p:sldId id="325" r:id="rId15"/>
    <p:sldId id="303" r:id="rId16"/>
    <p:sldId id="327" r:id="rId17"/>
    <p:sldId id="367" r:id="rId18"/>
    <p:sldId id="307" r:id="rId19"/>
    <p:sldId id="305" r:id="rId20"/>
    <p:sldId id="260" r:id="rId21"/>
    <p:sldId id="370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5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9900"/>
    <a:srgbClr val="FF0000"/>
    <a:srgbClr val="33CCFF"/>
    <a:srgbClr val="C1E7D7"/>
    <a:srgbClr val="FF99FF"/>
    <a:srgbClr val="6600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546" y="114"/>
      </p:cViewPr>
      <p:guideLst>
        <p:guide orient="horz" pos="3936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fld id="{E5448D75-9AC9-483F-B273-3FA8BC5E552A}" type="datetimeFigureOut">
              <a:rPr lang="zh-CN" altLang="en-US"/>
              <a:pPr>
                <a:defRPr/>
              </a:pPr>
              <a:t>2022/3/4</a:t>
            </a:fld>
            <a:endParaRPr lang="zh-CN" altLang="en-US">
              <a:cs typeface="+mn-cs"/>
            </a:endParaRPr>
          </a:p>
        </p:txBody>
      </p:sp>
      <p:sp>
        <p:nvSpPr>
          <p:cNvPr id="337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1D02D3-02EE-4F89-8F21-763DE2BD42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860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1D02D3-02EE-4F89-8F21-763DE2BD42E2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498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6906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A241F-0BC4-4371-B83E-9C1A1AA22E8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241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2E208-1736-41E8-966E-1DCB9781B9F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615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73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18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2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10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41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58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353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81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4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C1517-562F-4C46-87C5-B3AF5CB48FC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7289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77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03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7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3F370-D7D6-4009-9DBF-A4C4245F130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560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5D22F-C0F5-401C-B56D-61B4BB81042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769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C8520-A6BB-48D1-804A-529D542B076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252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69A19-5E99-4F08-9F12-32DE1E6DA53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83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DCFE2-1FA5-4A99-9C39-E388450B38EA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282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C2F6E-B4AF-453E-AC52-7D44BAE6728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290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CBB70-9611-4C76-B391-C9429DEC9F3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8929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2" y="1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/>
          </p:cNvGrpSpPr>
          <p:nvPr userDrawn="1"/>
        </p:nvGrpSpPr>
        <p:grpSpPr bwMode="auto">
          <a:xfrm rot="10800000">
            <a:off x="8039101" y="3810001"/>
            <a:ext cx="3924300" cy="2949575"/>
            <a:chOff x="2876550" y="1000126"/>
            <a:chExt cx="2943225" cy="2949574"/>
          </a:xfrm>
        </p:grpSpPr>
        <p:sp>
          <p:nvSpPr>
            <p:cNvPr id="9" name="任意多边形 8"/>
            <p:cNvSpPr/>
            <p:nvPr userDrawn="1"/>
          </p:nvSpPr>
          <p:spPr>
            <a:xfrm>
              <a:off x="2876550" y="1000126"/>
              <a:ext cx="2876550" cy="2638424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653087" y="1009651"/>
              <a:ext cx="171450" cy="267652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2890837" y="3248025"/>
              <a:ext cx="2743200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 userDrawn="1"/>
        </p:nvGrpSpPr>
        <p:grpSpPr bwMode="auto">
          <a:xfrm>
            <a:off x="228601" y="522289"/>
            <a:ext cx="3924300" cy="2941637"/>
            <a:chOff x="2876550" y="1008439"/>
            <a:chExt cx="2943225" cy="2941261"/>
          </a:xfrm>
        </p:grpSpPr>
        <p:sp>
          <p:nvSpPr>
            <p:cNvPr id="13" name="任意多边形 12"/>
            <p:cNvSpPr/>
            <p:nvPr userDrawn="1"/>
          </p:nvSpPr>
          <p:spPr>
            <a:xfrm>
              <a:off x="2876550" y="1008439"/>
              <a:ext cx="2876550" cy="2638088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5648325" y="1027487"/>
              <a:ext cx="171450" cy="2676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2895600" y="3248115"/>
              <a:ext cx="2743200" cy="7015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b="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圆角矩形 15"/>
          <p:cNvSpPr/>
          <p:nvPr userDrawn="1"/>
        </p:nvSpPr>
        <p:spPr>
          <a:xfrm>
            <a:off x="361951" y="609601"/>
            <a:ext cx="11468100" cy="6067425"/>
          </a:xfrm>
          <a:prstGeom prst="roundRect">
            <a:avLst>
              <a:gd name="adj" fmla="val 3474"/>
            </a:avLst>
          </a:prstGeom>
          <a:solidFill>
            <a:sysClr val="window" lastClr="FFFFFF"/>
          </a:solidFill>
          <a:ln w="28575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b="0" kern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3588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2022/3/4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5483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75826" y="2492936"/>
            <a:ext cx="994457" cy="994457"/>
          </a:xfrm>
          <a:prstGeom prst="ellipse">
            <a:avLst/>
          </a:prstGeom>
          <a:solidFill>
            <a:srgbClr val="70AD4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noProof="1">
              <a:ea typeface="楷体" panose="02010609060101010101" pitchFamily="49" charset="-122"/>
            </a:endParaRP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3585660" y="2492935"/>
            <a:ext cx="505779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5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5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　</a:t>
            </a:r>
            <a:r>
              <a:rPr lang="zh-CN" altLang="en-US" sz="5400" dirty="0">
                <a:solidFill>
                  <a:srgbClr val="70AD47"/>
                </a:solidFill>
                <a:latin typeface="楷体" pitchFamily="49" charset="-122"/>
                <a:ea typeface="楷体" pitchFamily="49" charset="-122"/>
              </a:rPr>
              <a:t>快乐过新年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964382" y="1124841"/>
            <a:ext cx="8255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404040"/>
                </a:solidFill>
                <a:latin typeface="楷体" pitchFamily="49" charset="-122"/>
                <a:ea typeface="楷体" pitchFamily="49" charset="-122"/>
              </a:rPr>
              <a:t>第四单元 天气虽冷有温暖</a:t>
            </a:r>
            <a:endParaRPr lang="zh-CN" altLang="en-US" sz="3200" u="sng" dirty="0">
              <a:solidFill>
                <a:srgbClr val="40404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16055" y="551714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b="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3715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3109913" y="3860800"/>
            <a:ext cx="6299200" cy="94773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/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0" algn="ctr" eaLnBrk="0" hangingPunct="0">
              <a:lnSpc>
                <a:spcPct val="100000"/>
              </a:lnSpc>
              <a:defRPr/>
            </a:pPr>
            <a:r>
              <a:rPr lang="zh-CN" altLang="en-US" sz="3200" noProof="1">
                <a:sym typeface="+mn-ea"/>
              </a:rPr>
              <a:t>世界各国新年庆祝活动</a:t>
            </a:r>
          </a:p>
        </p:txBody>
      </p:sp>
      <p:pic>
        <p:nvPicPr>
          <p:cNvPr id="22531" name="图片 4" descr="气球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1" y="981076"/>
            <a:ext cx="27352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上凸带形 4"/>
          <p:cNvSpPr>
            <a:spLocks noChangeArrowheads="1"/>
          </p:cNvSpPr>
          <p:nvPr/>
        </p:nvSpPr>
        <p:spPr bwMode="auto">
          <a:xfrm rot="-900000">
            <a:off x="1866900" y="817563"/>
            <a:ext cx="1944688" cy="508000"/>
          </a:xfrm>
          <a:prstGeom prst="ribbon2">
            <a:avLst>
              <a:gd name="adj1" fmla="val 13815"/>
              <a:gd name="adj2" fmla="val 69426"/>
            </a:avLst>
          </a:prstGeom>
          <a:solidFill>
            <a:srgbClr val="70AD47"/>
          </a:solidFill>
          <a:ln w="12700">
            <a:solidFill>
              <a:srgbClr val="507E32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/>
            <a:r>
              <a:rPr lang="zh-CN" altLang="en-US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巴西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566989" y="3573464"/>
            <a:ext cx="5400675" cy="2446337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/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0" eaLnBrk="0" hangingPunct="0">
              <a:lnSpc>
                <a:spcPct val="120000"/>
              </a:lnSpc>
              <a:defRPr/>
            </a:pPr>
            <a:r>
              <a:rPr lang="zh-CN" altLang="en-US" sz="2000" b="0" noProof="1">
                <a:sym typeface="+mn-ea"/>
              </a:rPr>
              <a:t>　　在巴西里约热内卢，人们会举行一年一度的“祭海神</a:t>
            </a:r>
            <a:r>
              <a:rPr lang="en-US" altLang="zh-CN" sz="2000" b="0" noProof="1">
                <a:sym typeface="+mn-ea"/>
              </a:rPr>
              <a:t>”</a:t>
            </a:r>
            <a:r>
              <a:rPr lang="zh-CN" altLang="en-US" sz="2000" b="0" noProof="1">
                <a:sym typeface="+mn-ea"/>
              </a:rPr>
              <a:t>活动。大家在海滩上，</a:t>
            </a:r>
            <a:r>
              <a:rPr lang="zh-CN" altLang="en-US" sz="2000" b="0" spc="-120" noProof="1">
                <a:sym typeface="+mn-ea"/>
              </a:rPr>
              <a:t>把许多装满鲜花的小木船放进海中</a:t>
            </a:r>
            <a:r>
              <a:rPr lang="zh-CN" altLang="en-US" sz="2000" b="0" noProof="1">
                <a:sym typeface="+mn-ea"/>
              </a:rPr>
              <a:t>，并将白色的花瓣和其他的祭品扔进大海，表达对海之女神的感谢。</a:t>
            </a:r>
          </a:p>
        </p:txBody>
      </p:sp>
      <p:pic>
        <p:nvPicPr>
          <p:cNvPr id="2355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1" y="685800"/>
            <a:ext cx="4619625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上凸带形 5"/>
          <p:cNvSpPr>
            <a:spLocks noChangeArrowheads="1"/>
          </p:cNvSpPr>
          <p:nvPr/>
        </p:nvSpPr>
        <p:spPr bwMode="auto">
          <a:xfrm rot="-900000">
            <a:off x="1866900" y="817563"/>
            <a:ext cx="1944688" cy="508000"/>
          </a:xfrm>
          <a:prstGeom prst="ribbon2">
            <a:avLst>
              <a:gd name="adj1" fmla="val 13815"/>
              <a:gd name="adj2" fmla="val 69426"/>
            </a:avLst>
          </a:prstGeom>
          <a:solidFill>
            <a:srgbClr val="70AD47"/>
          </a:solidFill>
          <a:ln w="12700">
            <a:solidFill>
              <a:srgbClr val="507E32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/>
            <a:r>
              <a:rPr lang="zh-CN" altLang="en-US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西班牙</a:t>
            </a:r>
          </a:p>
        </p:txBody>
      </p:sp>
      <p:sp>
        <p:nvSpPr>
          <p:cNvPr id="24579" name="内容占位符 2"/>
          <p:cNvSpPr txBox="1">
            <a:spLocks noChangeArrowheads="1"/>
          </p:cNvSpPr>
          <p:nvPr/>
        </p:nvSpPr>
        <p:spPr bwMode="auto">
          <a:xfrm>
            <a:off x="2289175" y="2297114"/>
            <a:ext cx="3168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800" b="0" dirty="0">
                <a:solidFill>
                  <a:srgbClr val="000000"/>
                </a:solidFill>
                <a:ea typeface="楷体" pitchFamily="49" charset="-122"/>
              </a:rPr>
              <a:t>敲响新年的钟声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135189" y="3698875"/>
            <a:ext cx="4897437" cy="2482850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/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0" eaLnBrk="0" hangingPunct="0">
              <a:lnSpc>
                <a:spcPct val="120000"/>
              </a:lnSpc>
              <a:defRPr/>
            </a:pPr>
            <a:r>
              <a:rPr lang="zh-CN" altLang="en-US" sz="2000" b="0" noProof="1">
                <a:sym typeface="+mn-ea"/>
              </a:rPr>
              <a:t>　　西班牙人在元旦前夜全家团聚，午夜</a:t>
            </a:r>
            <a:r>
              <a:rPr lang="en-US" altLang="zh-CN" sz="2000" b="0" noProof="1">
                <a:sym typeface="+mn-ea"/>
              </a:rPr>
              <a:t>12</a:t>
            </a:r>
            <a:r>
              <a:rPr lang="zh-CN" altLang="en-US" sz="2000" b="0" noProof="1">
                <a:sym typeface="+mn-ea"/>
              </a:rPr>
              <a:t>点教堂钟声敲响时，大家争着吃葡萄，如果能每敲一下钟吃一颗葡萄，连着吃下</a:t>
            </a:r>
            <a:r>
              <a:rPr lang="en-US" altLang="zh-CN" sz="2000" b="0" noProof="1">
                <a:sym typeface="+mn-ea"/>
              </a:rPr>
              <a:t>12</a:t>
            </a:r>
            <a:r>
              <a:rPr lang="zh-CN" altLang="en-US" sz="2000" b="0" noProof="1">
                <a:sym typeface="+mn-ea"/>
              </a:rPr>
              <a:t>颗，便象征来年一帆风顺。</a:t>
            </a:r>
          </a:p>
        </p:txBody>
      </p:sp>
      <p:pic>
        <p:nvPicPr>
          <p:cNvPr id="24581" name="图片 8" descr="吃葡萄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3" y="765175"/>
            <a:ext cx="4572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2803525" y="3860800"/>
            <a:ext cx="6584950" cy="151288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/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0" algn="ctr" eaLnBrk="0" hangingPunct="0">
              <a:lnSpc>
                <a:spcPct val="100000"/>
              </a:lnSpc>
              <a:defRPr/>
            </a:pPr>
            <a:r>
              <a:rPr lang="zh-CN" altLang="en-US" sz="3200" b="0" noProof="1">
                <a:sym typeface="+mn-ea"/>
              </a:rPr>
              <a:t>    你有什么感受？为什么世界各地的人都会热烈庆祝新年呢？ </a:t>
            </a:r>
          </a:p>
        </p:txBody>
      </p:sp>
      <p:sp>
        <p:nvSpPr>
          <p:cNvPr id="25603" name="WordArt 11"/>
          <p:cNvSpPr>
            <a:spLocks noChangeArrowheads="1" noChangeShapeType="1" noTextEdit="1"/>
          </p:cNvSpPr>
          <p:nvPr/>
        </p:nvSpPr>
        <p:spPr bwMode="auto">
          <a:xfrm>
            <a:off x="2111375" y="812801"/>
            <a:ext cx="1320800" cy="498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3600" kern="10" spc="-360" dirty="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5C945D"/>
                </a:solidFill>
                <a:effectLst>
                  <a:outerShdw dist="38100" dir="18900000" algn="ctr" rotWithShape="0">
                    <a:srgbClr val="DBE9DB"/>
                  </a:outerShdw>
                </a:effectLst>
                <a:latin typeface="楷体"/>
                <a:ea typeface="楷体"/>
              </a:rPr>
              <a:t>说一说</a:t>
            </a:r>
          </a:p>
        </p:txBody>
      </p:sp>
      <p:pic>
        <p:nvPicPr>
          <p:cNvPr id="25604" name="图片 4" descr="气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1" y="981076"/>
            <a:ext cx="27352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气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1" y="981076"/>
            <a:ext cx="27352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3038476" y="3573463"/>
            <a:ext cx="6442075" cy="2087562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/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0" eaLnBrk="0" hangingPunct="0">
              <a:lnSpc>
                <a:spcPct val="100000"/>
              </a:lnSpc>
              <a:defRPr/>
            </a:pPr>
            <a:r>
              <a:rPr lang="zh-CN" altLang="en-US" sz="3200" b="0" noProof="1">
                <a:sym typeface="+mn-ea"/>
              </a:rPr>
              <a:t>　　元旦这一天，人们以各种形式庆贺新年的到来，表达了人们追求美好、幸福生活的愿望。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0" descr="气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1" y="981076"/>
            <a:ext cx="27352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070100" y="1447800"/>
            <a:ext cx="57785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>
                <a:ea typeface="楷体" pitchFamily="49" charset="-122"/>
              </a:rPr>
              <a:t>　　</a:t>
            </a:r>
            <a:endParaRPr lang="zh-CN" altLang="en-US" sz="2000">
              <a:ea typeface="楷体" pitchFamily="49" charset="-122"/>
            </a:endParaRPr>
          </a:p>
        </p:txBody>
      </p:sp>
      <p:pic>
        <p:nvPicPr>
          <p:cNvPr id="2765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1175" y="3644900"/>
            <a:ext cx="21336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4079875" y="3141663"/>
            <a:ext cx="3949700" cy="1820862"/>
            <a:chOff x="4464294" y="1600118"/>
            <a:chExt cx="3142340" cy="1478794"/>
          </a:xfrm>
        </p:grpSpPr>
        <p:sp>
          <p:nvSpPr>
            <p:cNvPr id="27654" name="云形标注 8"/>
            <p:cNvSpPr>
              <a:spLocks noChangeArrowheads="1"/>
            </p:cNvSpPr>
            <p:nvPr/>
          </p:nvSpPr>
          <p:spPr bwMode="auto">
            <a:xfrm>
              <a:off x="4464294" y="1600118"/>
              <a:ext cx="3142340" cy="1478794"/>
            </a:xfrm>
            <a:prstGeom prst="cloudCallout">
              <a:avLst>
                <a:gd name="adj1" fmla="val 59194"/>
                <a:gd name="adj2" fmla="val 36949"/>
              </a:avLst>
            </a:prstGeom>
            <a:solidFill>
              <a:srgbClr val="70AD47"/>
            </a:solidFill>
            <a:ln w="12700">
              <a:solidFill>
                <a:srgbClr val="507E3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zh-CN" altLang="en-US">
                <a:solidFill>
                  <a:srgbClr val="FFFFFF"/>
                </a:solidFill>
                <a:latin typeface="Calibri" pitchFamily="34" charset="0"/>
                <a:ea typeface="楷体" pitchFamily="49" charset="-122"/>
              </a:endParaRPr>
            </a:p>
          </p:txBody>
        </p:sp>
        <p:sp>
          <p:nvSpPr>
            <p:cNvPr id="27655" name="Rectangle 3"/>
            <p:cNvSpPr>
              <a:spLocks noChangeArrowheads="1"/>
            </p:cNvSpPr>
            <p:nvPr/>
          </p:nvSpPr>
          <p:spPr bwMode="auto">
            <a:xfrm>
              <a:off x="4741203" y="1954156"/>
              <a:ext cx="2588524" cy="67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b="0" dirty="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我们可以用什么样的方式迎接新年的到来呢？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800" y="1554163"/>
            <a:ext cx="6827838" cy="457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内容占位符 2"/>
          <p:cNvSpPr txBox="1">
            <a:spLocks noChangeArrowheads="1"/>
          </p:cNvSpPr>
          <p:nvPr/>
        </p:nvSpPr>
        <p:spPr bwMode="auto">
          <a:xfrm>
            <a:off x="2279651" y="779463"/>
            <a:ext cx="7777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>
                <a:solidFill>
                  <a:srgbClr val="000000"/>
                </a:solidFill>
                <a:ea typeface="楷体" pitchFamily="49" charset="-122"/>
              </a:rPr>
              <a:t>表演节目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内容占位符 2"/>
          <p:cNvSpPr txBox="1">
            <a:spLocks noChangeArrowheads="1"/>
          </p:cNvSpPr>
          <p:nvPr/>
        </p:nvSpPr>
        <p:spPr bwMode="auto">
          <a:xfrm>
            <a:off x="2279651" y="779463"/>
            <a:ext cx="7777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>
                <a:solidFill>
                  <a:srgbClr val="000000"/>
                </a:solidFill>
                <a:ea typeface="楷体" pitchFamily="49" charset="-122"/>
              </a:rPr>
              <a:t>送贺卡</a:t>
            </a:r>
          </a:p>
        </p:txBody>
      </p:sp>
      <p:pic>
        <p:nvPicPr>
          <p:cNvPr id="30723" name="Picture 2" descr="C:\Users\Candy\Desktop\0722\ppt整理\送贺卡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914" y="1054101"/>
            <a:ext cx="64801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/>
          <p:cNvSpPr txBox="1">
            <a:spLocks noChangeArrowheads="1"/>
          </p:cNvSpPr>
          <p:nvPr/>
        </p:nvSpPr>
        <p:spPr bwMode="auto">
          <a:xfrm>
            <a:off x="2279651" y="779463"/>
            <a:ext cx="7777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>
                <a:solidFill>
                  <a:srgbClr val="000000"/>
                </a:solidFill>
                <a:ea typeface="楷体" pitchFamily="49" charset="-122"/>
              </a:rPr>
              <a:t>参加游艺节目</a:t>
            </a:r>
          </a:p>
        </p:txBody>
      </p:sp>
      <p:pic>
        <p:nvPicPr>
          <p:cNvPr id="31747" name="图片 2" descr="L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339" y="1516063"/>
            <a:ext cx="595788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014" y="2216825"/>
            <a:ext cx="3951287" cy="395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051" y="2841626"/>
            <a:ext cx="3516313" cy="351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7716839" y="2817814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0">
                <a:latin typeface="楷体" pitchFamily="49" charset="-122"/>
                <a:ea typeface="楷体" pitchFamily="49" charset="-122"/>
              </a:rPr>
              <a:t>布置教室</a:t>
            </a:r>
          </a:p>
        </p:txBody>
      </p:sp>
      <p:pic>
        <p:nvPicPr>
          <p:cNvPr id="32773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7738" y="790575"/>
            <a:ext cx="13525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3503613" y="765175"/>
            <a:ext cx="2970212" cy="1658938"/>
            <a:chOff x="4464294" y="1790886"/>
            <a:chExt cx="2119409" cy="1288026"/>
          </a:xfrm>
        </p:grpSpPr>
        <p:sp>
          <p:nvSpPr>
            <p:cNvPr id="32775" name="云形标注 9"/>
            <p:cNvSpPr>
              <a:spLocks noChangeArrowheads="1"/>
            </p:cNvSpPr>
            <p:nvPr/>
          </p:nvSpPr>
          <p:spPr bwMode="auto">
            <a:xfrm>
              <a:off x="4464294" y="1790886"/>
              <a:ext cx="2119409" cy="1288026"/>
            </a:xfrm>
            <a:prstGeom prst="cloudCallout">
              <a:avLst>
                <a:gd name="adj1" fmla="val 69560"/>
                <a:gd name="adj2" fmla="val -264"/>
              </a:avLst>
            </a:prstGeom>
            <a:solidFill>
              <a:srgbClr val="70AD47"/>
            </a:solidFill>
            <a:ln w="12700">
              <a:solidFill>
                <a:srgbClr val="507E3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zh-CN" altLang="en-US">
                <a:solidFill>
                  <a:srgbClr val="FFFFFF"/>
                </a:solidFill>
                <a:latin typeface="Calibri" pitchFamily="34" charset="0"/>
                <a:ea typeface="楷体" pitchFamily="49" charset="-122"/>
              </a:endParaRPr>
            </a:p>
          </p:txBody>
        </p:sp>
        <p:sp>
          <p:nvSpPr>
            <p:cNvPr id="32776" name="Rectangle 3"/>
            <p:cNvSpPr>
              <a:spLocks noChangeArrowheads="1"/>
            </p:cNvSpPr>
            <p:nvPr/>
          </p:nvSpPr>
          <p:spPr bwMode="auto">
            <a:xfrm>
              <a:off x="4653732" y="2114659"/>
              <a:ext cx="1842500" cy="64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b="0" dirty="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我们为联欢会作的准备是</a:t>
              </a:r>
              <a:r>
                <a:rPr lang="en-US" altLang="zh-CN" b="0" dirty="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…… </a:t>
              </a:r>
              <a:endParaRPr lang="zh-CN" altLang="en-US" b="0" dirty="0">
                <a:solidFill>
                  <a:srgbClr val="FFFF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11"/>
          <p:cNvSpPr>
            <a:spLocks noChangeArrowheads="1" noChangeShapeType="1" noTextEdit="1"/>
          </p:cNvSpPr>
          <p:nvPr/>
        </p:nvSpPr>
        <p:spPr bwMode="auto">
          <a:xfrm>
            <a:off x="2111376" y="812801"/>
            <a:ext cx="1412875" cy="498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3600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5C945D"/>
                </a:solidFill>
                <a:effectLst>
                  <a:outerShdw dist="38100" dir="18900000" algn="ctr" rotWithShape="0">
                    <a:srgbClr val="DBE9DB"/>
                  </a:outerShdw>
                </a:effectLst>
                <a:latin typeface="楷体"/>
                <a:ea typeface="楷体"/>
              </a:rPr>
              <a:t>想一想</a:t>
            </a:r>
          </a:p>
        </p:txBody>
      </p:sp>
      <p:grpSp>
        <p:nvGrpSpPr>
          <p:cNvPr id="14339" name="组合 4"/>
          <p:cNvGrpSpPr>
            <a:grpSpLocks/>
          </p:cNvGrpSpPr>
          <p:nvPr/>
        </p:nvGrpSpPr>
        <p:grpSpPr bwMode="auto">
          <a:xfrm>
            <a:off x="2992439" y="2208213"/>
            <a:ext cx="6207125" cy="2697162"/>
            <a:chOff x="1885147" y="2243708"/>
            <a:chExt cx="6207568" cy="2697460"/>
          </a:xfrm>
        </p:grpSpPr>
        <p:sp>
          <p:nvSpPr>
            <p:cNvPr id="14340" name="云形 5"/>
            <p:cNvSpPr>
              <a:spLocks noChangeArrowheads="1"/>
            </p:cNvSpPr>
            <p:nvPr/>
          </p:nvSpPr>
          <p:spPr bwMode="auto">
            <a:xfrm>
              <a:off x="1885147" y="2243708"/>
              <a:ext cx="6207568" cy="2697460"/>
            </a:xfrm>
            <a:custGeom>
              <a:avLst/>
              <a:gdLst>
                <a:gd name="T0" fmla="*/ 560405 w 43200"/>
                <a:gd name="T1" fmla="*/ 897280 h 43200"/>
                <a:gd name="T2" fmla="*/ 551496 w 43200"/>
                <a:gd name="T3" fmla="*/ 819915 h 43200"/>
                <a:gd name="T4" fmla="*/ 1521860 w 43200"/>
                <a:gd name="T5" fmla="*/ 246081 h 43200"/>
                <a:gd name="T6" fmla="*/ 2012574 w 43200"/>
                <a:gd name="T7" fmla="*/ 324757 h 43200"/>
                <a:gd name="T8" fmla="*/ 2689372 w 43200"/>
                <a:gd name="T9" fmla="*/ 83859 h 43200"/>
                <a:gd name="T10" fmla="*/ 3226929 w 43200"/>
                <a:gd name="T11" fmla="*/ 214236 h 43200"/>
                <a:gd name="T12" fmla="*/ 3788197 w 43200"/>
                <a:gd name="T13" fmla="*/ 8742 h 43200"/>
                <a:gd name="T14" fmla="*/ 4286958 w 43200"/>
                <a:gd name="T15" fmla="*/ 154854 h 43200"/>
                <a:gd name="T16" fmla="*/ 4819344 w 43200"/>
                <a:gd name="T17" fmla="*/ 9304 h 43200"/>
                <a:gd name="T18" fmla="*/ 5506199 w 43200"/>
                <a:gd name="T19" fmla="*/ 347922 h 43200"/>
                <a:gd name="T20" fmla="*/ 6071203 w 43200"/>
                <a:gd name="T21" fmla="*/ 786135 h 43200"/>
                <a:gd name="T22" fmla="*/ 6009271 w 43200"/>
                <a:gd name="T23" fmla="*/ 965216 h 43200"/>
                <a:gd name="T24" fmla="*/ 6210729 w 43200"/>
                <a:gd name="T25" fmla="*/ 1315886 h 43200"/>
                <a:gd name="T26" fmla="*/ 5375438 w 43200"/>
                <a:gd name="T27" fmla="*/ 1885849 h 43200"/>
                <a:gd name="T28" fmla="*/ 4544169 w 43200"/>
                <a:gd name="T29" fmla="*/ 2373141 h 43200"/>
                <a:gd name="T30" fmla="*/ 4103892 w 43200"/>
                <a:gd name="T31" fmla="*/ 2298648 h 43200"/>
                <a:gd name="T32" fmla="*/ 3175343 w 43200"/>
                <a:gd name="T33" fmla="*/ 2707326 h 43200"/>
                <a:gd name="T34" fmla="*/ 2368647 w 43200"/>
                <a:gd name="T35" fmla="*/ 2451754 h 43200"/>
                <a:gd name="T36" fmla="*/ 1797177 w 43200"/>
                <a:gd name="T37" fmla="*/ 2545853 h 43200"/>
                <a:gd name="T38" fmla="*/ 834573 w 43200"/>
                <a:gd name="T39" fmla="*/ 2214977 h 43200"/>
                <a:gd name="T40" fmla="*/ 761577 w 43200"/>
                <a:gd name="T41" fmla="*/ 2217475 h 43200"/>
                <a:gd name="T42" fmla="*/ 135072 w 43200"/>
                <a:gd name="T43" fmla="*/ 1847947 h 43200"/>
                <a:gd name="T44" fmla="*/ 304200 w 43200"/>
                <a:gd name="T45" fmla="*/ 1595435 h 43200"/>
                <a:gd name="T46" fmla="*/ -4598 w 43200"/>
                <a:gd name="T47" fmla="*/ 1275112 h 43200"/>
                <a:gd name="T48" fmla="*/ 555520 w 43200"/>
                <a:gd name="T49" fmla="*/ 905834 h 43200"/>
                <a:gd name="T50" fmla="*/ 674355 w 43200"/>
                <a:gd name="T51" fmla="*/ 1634523 h 43200"/>
                <a:gd name="T52" fmla="*/ 625930 w 43200"/>
                <a:gd name="T53" fmla="*/ 1635647 h 43200"/>
                <a:gd name="T54" fmla="*/ 310378 w 43200"/>
                <a:gd name="T55" fmla="*/ 1584820 h 43200"/>
                <a:gd name="T56" fmla="*/ 995510 w 43200"/>
                <a:gd name="T57" fmla="*/ 2179136 h 43200"/>
                <a:gd name="T58" fmla="*/ 836441 w 43200"/>
                <a:gd name="T59" fmla="*/ 2202988 h 43200"/>
                <a:gd name="T60" fmla="*/ 2367785 w 43200"/>
                <a:gd name="T61" fmla="*/ 2440827 h 43200"/>
                <a:gd name="T62" fmla="*/ 2271654 w 43200"/>
                <a:gd name="T63" fmla="*/ 2332429 h 43200"/>
                <a:gd name="T64" fmla="*/ 4142258 w 43200"/>
                <a:gd name="T65" fmla="*/ 2169894 h 43200"/>
                <a:gd name="T66" fmla="*/ 4104179 w 43200"/>
                <a:gd name="T67" fmla="*/ 2289282 h 43200"/>
                <a:gd name="T68" fmla="*/ 4904123 w 43200"/>
                <a:gd name="T69" fmla="*/ 1433275 h 43200"/>
                <a:gd name="T70" fmla="*/ 5371415 w 43200"/>
                <a:gd name="T71" fmla="*/ 1874922 h 43200"/>
                <a:gd name="T72" fmla="*/ 5371415 w 43200"/>
                <a:gd name="T73" fmla="*/ 1878856 h 43200"/>
                <a:gd name="T74" fmla="*/ 6006110 w 43200"/>
                <a:gd name="T75" fmla="*/ 958722 h 43200"/>
                <a:gd name="T76" fmla="*/ 5798185 w 43200"/>
                <a:gd name="T77" fmla="*/ 1125815 h 43200"/>
                <a:gd name="T78" fmla="*/ 5506918 w 43200"/>
                <a:gd name="T79" fmla="*/ 338806 h 43200"/>
                <a:gd name="T80" fmla="*/ 5517982 w 43200"/>
                <a:gd name="T81" fmla="*/ 411800 h 43200"/>
                <a:gd name="T82" fmla="*/ 5517982 w 43200"/>
                <a:gd name="T83" fmla="*/ 417732 h 43200"/>
                <a:gd name="T84" fmla="*/ 4178325 w 43200"/>
                <a:gd name="T85" fmla="*/ 246768 h 43200"/>
                <a:gd name="T86" fmla="*/ 4284946 w 43200"/>
                <a:gd name="T87" fmla="*/ 146175 h 43200"/>
                <a:gd name="T88" fmla="*/ 3181522 w 43200"/>
                <a:gd name="T89" fmla="*/ 294722 h 43200"/>
                <a:gd name="T90" fmla="*/ 3232965 w 43200"/>
                <a:gd name="T91" fmla="*/ 207867 h 43200"/>
                <a:gd name="T92" fmla="*/ 2011712 w 43200"/>
                <a:gd name="T93" fmla="*/ 324195 h 43200"/>
                <a:gd name="T94" fmla="*/ 2198513 w 43200"/>
                <a:gd name="T95" fmla="*/ 408365 h 43200"/>
                <a:gd name="T96" fmla="*/ 593024 w 43200"/>
                <a:gd name="T97" fmla="*/ 985884 h 43200"/>
                <a:gd name="T98" fmla="*/ 560405 w 43200"/>
                <a:gd name="T99" fmla="*/ 897592 h 432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3200"/>
                <a:gd name="T151" fmla="*/ 0 h 43200"/>
                <a:gd name="T152" fmla="*/ 43200 w 43200"/>
                <a:gd name="T153" fmla="*/ 43200 h 432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3200" h="43200">
                  <a:moveTo>
                    <a:pt x="3900" y="14370"/>
                  </a:moveTo>
                  <a:cubicBezTo>
                    <a:pt x="3859" y="13965"/>
                    <a:pt x="3838" y="13551"/>
                    <a:pt x="3838" y="13131"/>
                  </a:cubicBezTo>
                  <a:cubicBezTo>
                    <a:pt x="3838" y="8056"/>
                    <a:pt x="6861" y="3941"/>
                    <a:pt x="10591" y="3941"/>
                  </a:cubicBezTo>
                  <a:cubicBezTo>
                    <a:pt x="11837" y="3941"/>
                    <a:pt x="13004" y="4400"/>
                    <a:pt x="14006" y="5201"/>
                  </a:cubicBezTo>
                  <a:cubicBezTo>
                    <a:pt x="14902" y="2905"/>
                    <a:pt x="16675" y="1343"/>
                    <a:pt x="18716" y="1343"/>
                  </a:cubicBezTo>
                  <a:cubicBezTo>
                    <a:pt x="20174" y="1343"/>
                    <a:pt x="21494" y="2140"/>
                    <a:pt x="22457" y="3431"/>
                  </a:cubicBezTo>
                  <a:cubicBezTo>
                    <a:pt x="23173" y="1479"/>
                    <a:pt x="24653" y="140"/>
                    <a:pt x="26363" y="140"/>
                  </a:cubicBezTo>
                  <a:cubicBezTo>
                    <a:pt x="27778" y="140"/>
                    <a:pt x="29037" y="1058"/>
                    <a:pt x="29834" y="2480"/>
                  </a:cubicBezTo>
                  <a:cubicBezTo>
                    <a:pt x="30725" y="1054"/>
                    <a:pt x="32054" y="149"/>
                    <a:pt x="33539" y="149"/>
                  </a:cubicBezTo>
                  <a:cubicBezTo>
                    <a:pt x="35927" y="149"/>
                    <a:pt x="37913" y="2490"/>
                    <a:pt x="38319" y="5572"/>
                  </a:cubicBezTo>
                  <a:cubicBezTo>
                    <a:pt x="40586" y="6412"/>
                    <a:pt x="42251" y="9236"/>
                    <a:pt x="42251" y="12590"/>
                  </a:cubicBezTo>
                  <a:cubicBezTo>
                    <a:pt x="42251" y="13609"/>
                    <a:pt x="42097" y="14578"/>
                    <a:pt x="41820" y="15458"/>
                  </a:cubicBezTo>
                  <a:cubicBezTo>
                    <a:pt x="42699" y="17013"/>
                    <a:pt x="43222" y="18960"/>
                    <a:pt x="43222" y="21074"/>
                  </a:cubicBezTo>
                  <a:cubicBezTo>
                    <a:pt x="43222" y="25723"/>
                    <a:pt x="40694" y="29568"/>
                    <a:pt x="37409" y="30202"/>
                  </a:cubicBezTo>
                  <a:cubicBezTo>
                    <a:pt x="37384" y="34518"/>
                    <a:pt x="34803" y="38006"/>
                    <a:pt x="31624" y="38006"/>
                  </a:cubicBezTo>
                  <a:cubicBezTo>
                    <a:pt x="30499" y="38006"/>
                    <a:pt x="29448" y="37569"/>
                    <a:pt x="28560" y="36813"/>
                  </a:cubicBezTo>
                  <a:cubicBezTo>
                    <a:pt x="27721" y="40603"/>
                    <a:pt x="25145" y="43358"/>
                    <a:pt x="22098" y="43358"/>
                  </a:cubicBezTo>
                  <a:cubicBezTo>
                    <a:pt x="19758" y="43358"/>
                    <a:pt x="17696" y="41733"/>
                    <a:pt x="16484" y="39265"/>
                  </a:cubicBezTo>
                  <a:cubicBezTo>
                    <a:pt x="15323" y="40222"/>
                    <a:pt x="13962" y="40772"/>
                    <a:pt x="12507" y="40772"/>
                  </a:cubicBezTo>
                  <a:cubicBezTo>
                    <a:pt x="9641" y="40772"/>
                    <a:pt x="7140" y="38639"/>
                    <a:pt x="5808" y="35473"/>
                  </a:cubicBezTo>
                  <a:cubicBezTo>
                    <a:pt x="5642" y="35499"/>
                    <a:pt x="5472" y="35513"/>
                    <a:pt x="5300" y="35513"/>
                  </a:cubicBezTo>
                  <a:cubicBezTo>
                    <a:pt x="2892" y="35513"/>
                    <a:pt x="940" y="32863"/>
                    <a:pt x="940" y="29595"/>
                  </a:cubicBezTo>
                  <a:cubicBezTo>
                    <a:pt x="940" y="28031"/>
                    <a:pt x="1387" y="26609"/>
                    <a:pt x="2117" y="25551"/>
                  </a:cubicBezTo>
                  <a:cubicBezTo>
                    <a:pt x="831" y="24519"/>
                    <a:pt x="-32" y="22608"/>
                    <a:pt x="-32" y="20421"/>
                  </a:cubicBezTo>
                  <a:cubicBezTo>
                    <a:pt x="-32" y="17344"/>
                    <a:pt x="1677" y="14813"/>
                    <a:pt x="3866" y="14507"/>
                  </a:cubicBezTo>
                  <a:close/>
                </a:path>
                <a:path w="43200" h="43200" fill="none">
                  <a:moveTo>
                    <a:pt x="4693" y="26177"/>
                  </a:moveTo>
                  <a:cubicBezTo>
                    <a:pt x="4582" y="26189"/>
                    <a:pt x="4470" y="26195"/>
                    <a:pt x="4356" y="26195"/>
                  </a:cubicBezTo>
                  <a:cubicBezTo>
                    <a:pt x="3555" y="26195"/>
                    <a:pt x="2804" y="25898"/>
                    <a:pt x="2160" y="25381"/>
                  </a:cubicBezTo>
                  <a:moveTo>
                    <a:pt x="6928" y="34899"/>
                  </a:moveTo>
                  <a:cubicBezTo>
                    <a:pt x="6579" y="35090"/>
                    <a:pt x="6207" y="35220"/>
                    <a:pt x="5821" y="35281"/>
                  </a:cubicBezTo>
                  <a:moveTo>
                    <a:pt x="16478" y="39090"/>
                  </a:moveTo>
                  <a:cubicBezTo>
                    <a:pt x="16211" y="38549"/>
                    <a:pt x="15986" y="37967"/>
                    <a:pt x="15809" y="37354"/>
                  </a:cubicBezTo>
                  <a:moveTo>
                    <a:pt x="28827" y="34751"/>
                  </a:moveTo>
                  <a:cubicBezTo>
                    <a:pt x="28787" y="35413"/>
                    <a:pt x="28697" y="36052"/>
                    <a:pt x="28562" y="36663"/>
                  </a:cubicBezTo>
                  <a:moveTo>
                    <a:pt x="34129" y="22954"/>
                  </a:moveTo>
                  <a:cubicBezTo>
                    <a:pt x="36055" y="24231"/>
                    <a:pt x="37381" y="26919"/>
                    <a:pt x="37381" y="30027"/>
                  </a:cubicBezTo>
                  <a:cubicBezTo>
                    <a:pt x="37381" y="30048"/>
                    <a:pt x="37381" y="30069"/>
                    <a:pt x="37381" y="30090"/>
                  </a:cubicBezTo>
                  <a:moveTo>
                    <a:pt x="41798" y="15354"/>
                  </a:moveTo>
                  <a:cubicBezTo>
                    <a:pt x="41472" y="16395"/>
                    <a:pt x="40973" y="17308"/>
                    <a:pt x="40351" y="18030"/>
                  </a:cubicBezTo>
                  <a:moveTo>
                    <a:pt x="38324" y="5426"/>
                  </a:moveTo>
                  <a:cubicBezTo>
                    <a:pt x="38375" y="5804"/>
                    <a:pt x="38401" y="6196"/>
                    <a:pt x="38401" y="6595"/>
                  </a:cubicBezTo>
                  <a:cubicBezTo>
                    <a:pt x="38401" y="6627"/>
                    <a:pt x="38401" y="6658"/>
                    <a:pt x="38401" y="6690"/>
                  </a:cubicBezTo>
                  <a:moveTo>
                    <a:pt x="29078" y="3952"/>
                  </a:moveTo>
                  <a:cubicBezTo>
                    <a:pt x="29268" y="3364"/>
                    <a:pt x="29519" y="2823"/>
                    <a:pt x="29820" y="2341"/>
                  </a:cubicBezTo>
                  <a:moveTo>
                    <a:pt x="22141" y="4720"/>
                  </a:moveTo>
                  <a:cubicBezTo>
                    <a:pt x="22218" y="4229"/>
                    <a:pt x="22340" y="3764"/>
                    <a:pt x="22499" y="3329"/>
                  </a:cubicBezTo>
                  <a:moveTo>
                    <a:pt x="14000" y="5192"/>
                  </a:moveTo>
                  <a:cubicBezTo>
                    <a:pt x="14474" y="5569"/>
                    <a:pt x="14910" y="6023"/>
                    <a:pt x="15300" y="6540"/>
                  </a:cubicBezTo>
                  <a:moveTo>
                    <a:pt x="4127" y="15789"/>
                  </a:moveTo>
                  <a:cubicBezTo>
                    <a:pt x="4024" y="15332"/>
                    <a:pt x="3948" y="14858"/>
                    <a:pt x="3900" y="14375"/>
                  </a:cubicBezTo>
                </a:path>
              </a:pathLst>
            </a:custGeom>
            <a:solidFill>
              <a:srgbClr val="70AD47"/>
            </a:solidFill>
            <a:ln w="12700">
              <a:solidFill>
                <a:srgbClr val="507E3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1" name="矩形 6"/>
            <p:cNvSpPr>
              <a:spLocks noChangeArrowheads="1"/>
            </p:cNvSpPr>
            <p:nvPr/>
          </p:nvSpPr>
          <p:spPr bwMode="auto">
            <a:xfrm>
              <a:off x="2646646" y="2776800"/>
              <a:ext cx="5096715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0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同学们，你们知道新的一年是从几月几日开始的吗，它是什么节日呢？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91965" y="1052835"/>
            <a:ext cx="2232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>
                <a:solidFill>
                  <a:srgbClr val="FFFFFF"/>
                </a:solidFill>
              </a:rPr>
              <a:t>https://www.ypppt.com/</a:t>
            </a:r>
            <a:endParaRPr lang="zh-CN" altLang="en-US" sz="1200" b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4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4" descr="图片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5664" y="1254126"/>
            <a:ext cx="5413375" cy="51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 descr="201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5664" y="1268413"/>
            <a:ext cx="5400675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4" descr="图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151" y="957264"/>
            <a:ext cx="5230813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云形 2"/>
          <p:cNvSpPr>
            <a:spLocks noChangeArrowheads="1"/>
          </p:cNvSpPr>
          <p:nvPr/>
        </p:nvSpPr>
        <p:spPr bwMode="auto">
          <a:xfrm>
            <a:off x="3041650" y="1763713"/>
            <a:ext cx="6108700" cy="3168650"/>
          </a:xfrm>
          <a:custGeom>
            <a:avLst/>
            <a:gdLst>
              <a:gd name="T0" fmla="*/ 551480 w 43200"/>
              <a:gd name="T1" fmla="*/ 1054016 h 43200"/>
              <a:gd name="T2" fmla="*/ 542713 w 43200"/>
              <a:gd name="T3" fmla="*/ 963138 h 43200"/>
              <a:gd name="T4" fmla="*/ 1497621 w 43200"/>
              <a:gd name="T5" fmla="*/ 289066 h 43200"/>
              <a:gd name="T6" fmla="*/ 1980520 w 43200"/>
              <a:gd name="T7" fmla="*/ 381485 h 43200"/>
              <a:gd name="T8" fmla="*/ 2646538 w 43200"/>
              <a:gd name="T9" fmla="*/ 98507 h 43200"/>
              <a:gd name="T10" fmla="*/ 3175534 w 43200"/>
              <a:gd name="T11" fmla="*/ 251658 h 43200"/>
              <a:gd name="T12" fmla="*/ 3727862 w 43200"/>
              <a:gd name="T13" fmla="*/ 10269 h 43200"/>
              <a:gd name="T14" fmla="*/ 4218679 w 43200"/>
              <a:gd name="T15" fmla="*/ 181904 h 43200"/>
              <a:gd name="T16" fmla="*/ 4742586 w 43200"/>
              <a:gd name="T17" fmla="*/ 10929 h 43200"/>
              <a:gd name="T18" fmla="*/ 5418502 w 43200"/>
              <a:gd name="T19" fmla="*/ 408697 h 43200"/>
              <a:gd name="T20" fmla="*/ 5974507 w 43200"/>
              <a:gd name="T21" fmla="*/ 923456 h 43200"/>
              <a:gd name="T22" fmla="*/ 5913561 w 43200"/>
              <a:gd name="T23" fmla="*/ 1133819 h 43200"/>
              <a:gd name="T24" fmla="*/ 6111811 w 43200"/>
              <a:gd name="T25" fmla="*/ 1545744 h 43200"/>
              <a:gd name="T26" fmla="*/ 5289823 w 43200"/>
              <a:gd name="T27" fmla="*/ 2215268 h 43200"/>
              <a:gd name="T28" fmla="*/ 4471794 w 43200"/>
              <a:gd name="T29" fmla="*/ 2787679 h 43200"/>
              <a:gd name="T30" fmla="*/ 4038529 w 43200"/>
              <a:gd name="T31" fmla="*/ 2700174 h 43200"/>
              <a:gd name="T32" fmla="*/ 3124770 w 43200"/>
              <a:gd name="T33" fmla="*/ 3180239 h 43200"/>
              <a:gd name="T34" fmla="*/ 2330922 w 43200"/>
              <a:gd name="T35" fmla="*/ 2880024 h 43200"/>
              <a:gd name="T36" fmla="*/ 1768553 w 43200"/>
              <a:gd name="T37" fmla="*/ 2990560 h 43200"/>
              <a:gd name="T38" fmla="*/ 821281 w 43200"/>
              <a:gd name="T39" fmla="*/ 2601887 h 43200"/>
              <a:gd name="T40" fmla="*/ 749447 w 43200"/>
              <a:gd name="T41" fmla="*/ 2604821 h 43200"/>
              <a:gd name="T42" fmla="*/ 132921 w 43200"/>
              <a:gd name="T43" fmla="*/ 2170745 h 43200"/>
              <a:gd name="T44" fmla="*/ 299355 w 43200"/>
              <a:gd name="T45" fmla="*/ 1874124 h 43200"/>
              <a:gd name="T46" fmla="*/ -4525 w 43200"/>
              <a:gd name="T47" fmla="*/ 1497847 h 43200"/>
              <a:gd name="T48" fmla="*/ 546672 w 43200"/>
              <a:gd name="T49" fmla="*/ 1064065 h 43200"/>
              <a:gd name="T50" fmla="*/ 663614 w 43200"/>
              <a:gd name="T51" fmla="*/ 1920040 h 43200"/>
              <a:gd name="T52" fmla="*/ 615961 w 43200"/>
              <a:gd name="T53" fmla="*/ 1921361 h 43200"/>
              <a:gd name="T54" fmla="*/ 305435 w 43200"/>
              <a:gd name="T55" fmla="*/ 1861655 h 43200"/>
              <a:gd name="T56" fmla="*/ 979654 w 43200"/>
              <a:gd name="T57" fmla="*/ 2559785 h 43200"/>
              <a:gd name="T58" fmla="*/ 823119 w 43200"/>
              <a:gd name="T59" fmla="*/ 2587804 h 43200"/>
              <a:gd name="T60" fmla="*/ 2330073 w 43200"/>
              <a:gd name="T61" fmla="*/ 2867188 h 43200"/>
              <a:gd name="T62" fmla="*/ 2235473 w 43200"/>
              <a:gd name="T63" fmla="*/ 2739856 h 43200"/>
              <a:gd name="T64" fmla="*/ 4076284 w 43200"/>
              <a:gd name="T65" fmla="*/ 2548930 h 43200"/>
              <a:gd name="T66" fmla="*/ 4038812 w 43200"/>
              <a:gd name="T67" fmla="*/ 2689172 h 43200"/>
              <a:gd name="T68" fmla="*/ 4826015 w 43200"/>
              <a:gd name="T69" fmla="*/ 1683639 h 43200"/>
              <a:gd name="T70" fmla="*/ 5285864 w 43200"/>
              <a:gd name="T71" fmla="*/ 2202432 h 43200"/>
              <a:gd name="T72" fmla="*/ 5285864 w 43200"/>
              <a:gd name="T73" fmla="*/ 2207053 h 43200"/>
              <a:gd name="T74" fmla="*/ 5910450 w 43200"/>
              <a:gd name="T75" fmla="*/ 1126191 h 43200"/>
              <a:gd name="T76" fmla="*/ 5705837 w 43200"/>
              <a:gd name="T77" fmla="*/ 1322471 h 43200"/>
              <a:gd name="T78" fmla="*/ 5419209 w 43200"/>
              <a:gd name="T79" fmla="*/ 397988 h 43200"/>
              <a:gd name="T80" fmla="*/ 5430097 w 43200"/>
              <a:gd name="T81" fmla="*/ 483733 h 43200"/>
              <a:gd name="T82" fmla="*/ 5430097 w 43200"/>
              <a:gd name="T83" fmla="*/ 490701 h 43200"/>
              <a:gd name="T84" fmla="*/ 4111777 w 43200"/>
              <a:gd name="T85" fmla="*/ 289873 h 43200"/>
              <a:gd name="T86" fmla="*/ 4216699 w 43200"/>
              <a:gd name="T87" fmla="*/ 171709 h 43200"/>
              <a:gd name="T88" fmla="*/ 3130850 w 43200"/>
              <a:gd name="T89" fmla="*/ 346204 h 43200"/>
              <a:gd name="T90" fmla="*/ 3181473 w 43200"/>
              <a:gd name="T91" fmla="*/ 244177 h 43200"/>
              <a:gd name="T92" fmla="*/ 1979671 w 43200"/>
              <a:gd name="T93" fmla="*/ 380825 h 43200"/>
              <a:gd name="T94" fmla="*/ 2163498 w 43200"/>
              <a:gd name="T95" fmla="*/ 479698 h 43200"/>
              <a:gd name="T96" fmla="*/ 583579 w 43200"/>
              <a:gd name="T97" fmla="*/ 1158097 h 43200"/>
              <a:gd name="T98" fmla="*/ 551480 w 43200"/>
              <a:gd name="T99" fmla="*/ 1054383 h 432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3200"/>
              <a:gd name="T151" fmla="*/ 0 h 43200"/>
              <a:gd name="T152" fmla="*/ 43200 w 43200"/>
              <a:gd name="T153" fmla="*/ 43200 h 4320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3200" h="43200">
                <a:moveTo>
                  <a:pt x="3900" y="14370"/>
                </a:moveTo>
                <a:cubicBezTo>
                  <a:pt x="3859" y="13965"/>
                  <a:pt x="3838" y="13551"/>
                  <a:pt x="3838" y="13131"/>
                </a:cubicBezTo>
                <a:cubicBezTo>
                  <a:pt x="3838" y="8056"/>
                  <a:pt x="6861" y="3941"/>
                  <a:pt x="10591" y="3941"/>
                </a:cubicBezTo>
                <a:cubicBezTo>
                  <a:pt x="11837" y="3941"/>
                  <a:pt x="13004" y="4400"/>
                  <a:pt x="14006" y="5201"/>
                </a:cubicBezTo>
                <a:cubicBezTo>
                  <a:pt x="14902" y="2905"/>
                  <a:pt x="16675" y="1343"/>
                  <a:pt x="18716" y="1343"/>
                </a:cubicBezTo>
                <a:cubicBezTo>
                  <a:pt x="20174" y="1343"/>
                  <a:pt x="21494" y="2140"/>
                  <a:pt x="22457" y="3431"/>
                </a:cubicBezTo>
                <a:cubicBezTo>
                  <a:pt x="23173" y="1479"/>
                  <a:pt x="24653" y="140"/>
                  <a:pt x="26363" y="140"/>
                </a:cubicBezTo>
                <a:cubicBezTo>
                  <a:pt x="27778" y="140"/>
                  <a:pt x="29037" y="1058"/>
                  <a:pt x="29834" y="2480"/>
                </a:cubicBezTo>
                <a:cubicBezTo>
                  <a:pt x="30725" y="1054"/>
                  <a:pt x="32054" y="149"/>
                  <a:pt x="33539" y="149"/>
                </a:cubicBezTo>
                <a:cubicBezTo>
                  <a:pt x="35927" y="149"/>
                  <a:pt x="37913" y="2490"/>
                  <a:pt x="38319" y="5572"/>
                </a:cubicBezTo>
                <a:cubicBezTo>
                  <a:pt x="40586" y="6412"/>
                  <a:pt x="42251" y="9236"/>
                  <a:pt x="42251" y="12590"/>
                </a:cubicBezTo>
                <a:cubicBezTo>
                  <a:pt x="42251" y="13609"/>
                  <a:pt x="42097" y="14578"/>
                  <a:pt x="41820" y="15458"/>
                </a:cubicBezTo>
                <a:cubicBezTo>
                  <a:pt x="42699" y="17013"/>
                  <a:pt x="43222" y="18960"/>
                  <a:pt x="43222" y="21074"/>
                </a:cubicBezTo>
                <a:cubicBezTo>
                  <a:pt x="43222" y="25723"/>
                  <a:pt x="40694" y="29568"/>
                  <a:pt x="37409" y="30202"/>
                </a:cubicBezTo>
                <a:cubicBezTo>
                  <a:pt x="37384" y="34518"/>
                  <a:pt x="34803" y="38006"/>
                  <a:pt x="31624" y="38006"/>
                </a:cubicBezTo>
                <a:cubicBezTo>
                  <a:pt x="30499" y="38006"/>
                  <a:pt x="29448" y="37569"/>
                  <a:pt x="28560" y="36813"/>
                </a:cubicBezTo>
                <a:cubicBezTo>
                  <a:pt x="27721" y="40603"/>
                  <a:pt x="25145" y="43358"/>
                  <a:pt x="22098" y="43358"/>
                </a:cubicBezTo>
                <a:cubicBezTo>
                  <a:pt x="19758" y="43358"/>
                  <a:pt x="17696" y="41733"/>
                  <a:pt x="16484" y="39265"/>
                </a:cubicBezTo>
                <a:cubicBezTo>
                  <a:pt x="15323" y="40222"/>
                  <a:pt x="13962" y="40772"/>
                  <a:pt x="12507" y="40772"/>
                </a:cubicBezTo>
                <a:cubicBezTo>
                  <a:pt x="9641" y="40772"/>
                  <a:pt x="7140" y="38639"/>
                  <a:pt x="5808" y="35473"/>
                </a:cubicBezTo>
                <a:cubicBezTo>
                  <a:pt x="5642" y="35499"/>
                  <a:pt x="5472" y="35513"/>
                  <a:pt x="5300" y="35513"/>
                </a:cubicBezTo>
                <a:cubicBezTo>
                  <a:pt x="2892" y="35513"/>
                  <a:pt x="940" y="32863"/>
                  <a:pt x="940" y="29595"/>
                </a:cubicBezTo>
                <a:cubicBezTo>
                  <a:pt x="940" y="28031"/>
                  <a:pt x="1387" y="26609"/>
                  <a:pt x="2117" y="25551"/>
                </a:cubicBezTo>
                <a:cubicBezTo>
                  <a:pt x="831" y="24519"/>
                  <a:pt x="-32" y="22608"/>
                  <a:pt x="-32" y="20421"/>
                </a:cubicBezTo>
                <a:cubicBezTo>
                  <a:pt x="-32" y="17344"/>
                  <a:pt x="1677" y="14813"/>
                  <a:pt x="3866" y="14507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4582" y="26189"/>
                  <a:pt x="4470" y="26195"/>
                  <a:pt x="4356" y="26195"/>
                </a:cubicBezTo>
                <a:cubicBezTo>
                  <a:pt x="3555" y="26195"/>
                  <a:pt x="2804" y="25898"/>
                  <a:pt x="2160" y="25381"/>
                </a:cubicBezTo>
                <a:moveTo>
                  <a:pt x="6928" y="34899"/>
                </a:moveTo>
                <a:cubicBezTo>
                  <a:pt x="6579" y="35090"/>
                  <a:pt x="6207" y="35220"/>
                  <a:pt x="5821" y="35281"/>
                </a:cubicBezTo>
                <a:moveTo>
                  <a:pt x="16478" y="39090"/>
                </a:moveTo>
                <a:cubicBezTo>
                  <a:pt x="16211" y="38549"/>
                  <a:pt x="15986" y="37967"/>
                  <a:pt x="15809" y="37354"/>
                </a:cubicBezTo>
                <a:moveTo>
                  <a:pt x="28827" y="34751"/>
                </a:moveTo>
                <a:cubicBezTo>
                  <a:pt x="28787" y="35413"/>
                  <a:pt x="28697" y="36052"/>
                  <a:pt x="28562" y="36663"/>
                </a:cubicBezTo>
                <a:moveTo>
                  <a:pt x="34129" y="22954"/>
                </a:moveTo>
                <a:cubicBezTo>
                  <a:pt x="36055" y="24231"/>
                  <a:pt x="37381" y="26919"/>
                  <a:pt x="37381" y="30027"/>
                </a:cubicBezTo>
                <a:cubicBezTo>
                  <a:pt x="37381" y="30048"/>
                  <a:pt x="37381" y="30069"/>
                  <a:pt x="37381" y="30090"/>
                </a:cubicBezTo>
                <a:moveTo>
                  <a:pt x="41798" y="15354"/>
                </a:moveTo>
                <a:cubicBezTo>
                  <a:pt x="41472" y="16395"/>
                  <a:pt x="40973" y="17308"/>
                  <a:pt x="40351" y="18030"/>
                </a:cubicBezTo>
                <a:moveTo>
                  <a:pt x="38324" y="5426"/>
                </a:moveTo>
                <a:cubicBezTo>
                  <a:pt x="38375" y="5804"/>
                  <a:pt x="38401" y="6196"/>
                  <a:pt x="38401" y="6595"/>
                </a:cubicBezTo>
                <a:cubicBezTo>
                  <a:pt x="38401" y="6627"/>
                  <a:pt x="38401" y="6658"/>
                  <a:pt x="38401" y="6690"/>
                </a:cubicBezTo>
                <a:moveTo>
                  <a:pt x="29078" y="3952"/>
                </a:moveTo>
                <a:cubicBezTo>
                  <a:pt x="29268" y="3364"/>
                  <a:pt x="29519" y="2823"/>
                  <a:pt x="29820" y="2341"/>
                </a:cubicBezTo>
                <a:moveTo>
                  <a:pt x="22141" y="4720"/>
                </a:moveTo>
                <a:cubicBezTo>
                  <a:pt x="22218" y="4229"/>
                  <a:pt x="22340" y="3764"/>
                  <a:pt x="22499" y="3329"/>
                </a:cubicBezTo>
                <a:moveTo>
                  <a:pt x="14000" y="5192"/>
                </a:moveTo>
                <a:cubicBezTo>
                  <a:pt x="14474" y="5569"/>
                  <a:pt x="14910" y="6023"/>
                  <a:pt x="15300" y="6540"/>
                </a:cubicBezTo>
                <a:moveTo>
                  <a:pt x="4127" y="15789"/>
                </a:moveTo>
                <a:cubicBezTo>
                  <a:pt x="4024" y="15332"/>
                  <a:pt x="3948" y="14858"/>
                  <a:pt x="3900" y="14375"/>
                </a:cubicBezTo>
              </a:path>
            </a:pathLst>
          </a:custGeom>
          <a:solidFill>
            <a:srgbClr val="70AD47"/>
          </a:solidFill>
          <a:ln w="12700">
            <a:solidFill>
              <a:srgbClr val="507E32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5" name="矩形 3"/>
          <p:cNvSpPr>
            <a:spLocks noChangeArrowheads="1"/>
          </p:cNvSpPr>
          <p:nvPr/>
        </p:nvSpPr>
        <p:spPr bwMode="auto">
          <a:xfrm>
            <a:off x="3648076" y="2357439"/>
            <a:ext cx="52562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每年的</a:t>
            </a:r>
            <a:r>
              <a:rPr lang="en-US" altLang="zh-CN" sz="3600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3600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日是元旦，我们通常把元旦称为公历新年，也叫阳历年。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 txBox="1">
            <a:spLocks noChangeArrowheads="1"/>
          </p:cNvSpPr>
          <p:nvPr/>
        </p:nvSpPr>
        <p:spPr bwMode="auto">
          <a:xfrm>
            <a:off x="2279651" y="1160464"/>
            <a:ext cx="7777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 dirty="0">
                <a:solidFill>
                  <a:srgbClr val="000000"/>
                </a:solidFill>
                <a:ea typeface="楷体" pitchFamily="49" charset="-122"/>
              </a:rPr>
              <a:t>新年音乐会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975" y="1989139"/>
            <a:ext cx="64960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上凸带形 4"/>
          <p:cNvSpPr>
            <a:spLocks noChangeArrowheads="1"/>
          </p:cNvSpPr>
          <p:nvPr/>
        </p:nvSpPr>
        <p:spPr bwMode="auto">
          <a:xfrm rot="-900000">
            <a:off x="1866900" y="817563"/>
            <a:ext cx="1944688" cy="508000"/>
          </a:xfrm>
          <a:prstGeom prst="ribbon2">
            <a:avLst>
              <a:gd name="adj1" fmla="val 13815"/>
              <a:gd name="adj2" fmla="val 69426"/>
            </a:avLst>
          </a:prstGeom>
          <a:solidFill>
            <a:srgbClr val="70AD47"/>
          </a:solidFill>
          <a:ln w="12700">
            <a:solidFill>
              <a:srgbClr val="507E32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/>
            <a:r>
              <a:rPr lang="zh-CN" altLang="en-US" b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中国</a:t>
            </a: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2279651" y="1160464"/>
            <a:ext cx="7777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 dirty="0">
                <a:solidFill>
                  <a:srgbClr val="000000"/>
                </a:solidFill>
                <a:ea typeface="楷体" pitchFamily="49" charset="-122"/>
              </a:rPr>
              <a:t>新年敲钟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78" y="1916895"/>
            <a:ext cx="6486144" cy="43220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700" y="1989139"/>
            <a:ext cx="50546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上凸带形 4"/>
          <p:cNvSpPr>
            <a:spLocks noChangeArrowheads="1"/>
          </p:cNvSpPr>
          <p:nvPr/>
        </p:nvSpPr>
        <p:spPr bwMode="auto">
          <a:xfrm rot="-900000">
            <a:off x="1866900" y="817563"/>
            <a:ext cx="1944688" cy="508000"/>
          </a:xfrm>
          <a:prstGeom prst="ribbon2">
            <a:avLst>
              <a:gd name="adj1" fmla="val 13815"/>
              <a:gd name="adj2" fmla="val 69426"/>
            </a:avLst>
          </a:prstGeom>
          <a:solidFill>
            <a:srgbClr val="70AD47"/>
          </a:solidFill>
          <a:ln w="12700">
            <a:solidFill>
              <a:srgbClr val="507E32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/>
            <a:r>
              <a:rPr lang="zh-CN" altLang="en-US" b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中国</a:t>
            </a:r>
          </a:p>
        </p:txBody>
      </p:sp>
      <p:sp>
        <p:nvSpPr>
          <p:cNvPr id="21508" name="内容占位符 2"/>
          <p:cNvSpPr txBox="1">
            <a:spLocks noChangeArrowheads="1"/>
          </p:cNvSpPr>
          <p:nvPr/>
        </p:nvSpPr>
        <p:spPr bwMode="auto">
          <a:xfrm>
            <a:off x="2279651" y="1160464"/>
            <a:ext cx="7777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0" dirty="0">
                <a:solidFill>
                  <a:srgbClr val="000000"/>
                </a:solidFill>
                <a:ea typeface="楷体" pitchFamily="49" charset="-122"/>
              </a:rPr>
              <a:t>挂红灯笼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209</Words>
  <Application>Microsoft Office PowerPoint</Application>
  <PresentationFormat>宽屏</PresentationFormat>
  <Paragraphs>39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2009-02-24T12:25:00Z</dcterms:created>
  <dcterms:modified xsi:type="dcterms:W3CDTF">2022-03-04T03:05:07Z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