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59" r:id="rId1"/>
    <p:sldMasterId id="2147483674" r:id="rId2"/>
    <p:sldMasterId id="2147483686" r:id="rId3"/>
  </p:sldMasterIdLst>
  <p:notesMasterIdLst>
    <p:notesMasterId r:id="rId34"/>
  </p:notesMasterIdLst>
  <p:sldIdLst>
    <p:sldId id="257" r:id="rId4"/>
    <p:sldId id="444" r:id="rId5"/>
    <p:sldId id="429" r:id="rId6"/>
    <p:sldId id="430" r:id="rId7"/>
    <p:sldId id="431" r:id="rId8"/>
    <p:sldId id="438" r:id="rId9"/>
    <p:sldId id="439" r:id="rId10"/>
    <p:sldId id="440" r:id="rId11"/>
    <p:sldId id="441" r:id="rId12"/>
    <p:sldId id="442" r:id="rId13"/>
    <p:sldId id="419" r:id="rId14"/>
    <p:sldId id="387" r:id="rId15"/>
    <p:sldId id="388" r:id="rId16"/>
    <p:sldId id="389" r:id="rId17"/>
    <p:sldId id="390" r:id="rId18"/>
    <p:sldId id="392" r:id="rId19"/>
    <p:sldId id="393" r:id="rId20"/>
    <p:sldId id="394" r:id="rId21"/>
    <p:sldId id="395" r:id="rId22"/>
    <p:sldId id="396" r:id="rId23"/>
    <p:sldId id="397" r:id="rId24"/>
    <p:sldId id="398" r:id="rId25"/>
    <p:sldId id="443" r:id="rId26"/>
    <p:sldId id="399" r:id="rId27"/>
    <p:sldId id="295" r:id="rId28"/>
    <p:sldId id="313" r:id="rId29"/>
    <p:sldId id="401" r:id="rId30"/>
    <p:sldId id="310" r:id="rId31"/>
    <p:sldId id="362" r:id="rId32"/>
    <p:sldId id="445" r:id="rId33"/>
  </p:sldIdLst>
  <p:sldSz cx="12192000" cy="6858000"/>
  <p:notesSz cx="6858000" cy="9144000"/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76" userDrawn="1">
          <p15:clr>
            <a:srgbClr val="A4A3A4"/>
          </p15:clr>
        </p15:guide>
        <p15:guide id="2" pos="385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EFB600"/>
    <a:srgbClr val="C00000"/>
    <a:srgbClr val="FFC000"/>
    <a:srgbClr val="FF0000"/>
    <a:srgbClr val="7BC143"/>
    <a:srgbClr val="00B0F0"/>
    <a:srgbClr val="DE5959"/>
    <a:srgbClr val="B3B3B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/>
    <p:restoredTop sz="96314" autoAdjust="0"/>
  </p:normalViewPr>
  <p:slideViewPr>
    <p:cSldViewPr snapToGrid="0" showGuides="1">
      <p:cViewPr varScale="1">
        <p:scale>
          <a:sx n="108" d="100"/>
          <a:sy n="108" d="100"/>
        </p:scale>
        <p:origin x="714" y="150"/>
      </p:cViewPr>
      <p:guideLst>
        <p:guide orient="horz" pos="2176"/>
        <p:guide pos="385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3" cy="72003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21" Type="http://schemas.openxmlformats.org/officeDocument/2006/relationships/slide" Target="slides/slide18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theme" Target="theme/theme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viewProps" Target="view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presProps" Target="presProps.xml"/><Relationship Id="rId8" Type="http://schemas.openxmlformats.org/officeDocument/2006/relationships/slide" Target="slides/slide5.xml"/><Relationship Id="rId3" Type="http://schemas.openxmlformats.org/officeDocument/2006/relationships/slideMaster" Target="slideMasters/slideMaster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fontAlgn="base"/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fontAlgn="base"/>
            <a:fld id="{D2A48B96-639E-45A3-A0BA-2464DFDB1FAA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2022/3/4</a:t>
            </a:fld>
            <a:endParaRPr lang="zh-CN" altLang="en-US" strike="noStrike" noProof="1"/>
          </a:p>
        </p:txBody>
      </p:sp>
      <p:sp>
        <p:nvSpPr>
          <p:cNvPr id="15364" name="幻灯片图像占位符 3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5365" name="备注占位符 4"/>
          <p:cNvSpPr>
            <a:spLocks noGrp="1"/>
          </p:cNvSpPr>
          <p:nvPr>
            <p:ph type="body" sz="quarter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 indent="0"/>
            <a:r>
              <a:rPr lang="zh-CN" altLang="en-US"/>
              <a:t>第二级</a:t>
            </a:r>
          </a:p>
          <a:p>
            <a:pPr lvl="2" indent="0"/>
            <a:r>
              <a:rPr lang="zh-CN" altLang="en-US"/>
              <a:t>第三级</a:t>
            </a:r>
          </a:p>
          <a:p>
            <a:pPr lvl="3" indent="0"/>
            <a:r>
              <a:rPr lang="zh-CN" altLang="en-US"/>
              <a:t>第四级</a:t>
            </a:r>
          </a:p>
          <a:p>
            <a:pPr lvl="4" indent="0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fontAlgn="base"/>
            <a:endParaRPr lang="zh-CN" altLang="en-US" strike="noStrike" noProof="1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fontAlgn="base"/>
            <a:fld id="{A6837353-30EB-4A48-80EB-173D804AEFBD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zh-CN" altLang="en-US" strike="noStrike" noProof="1"/>
          </a:p>
        </p:txBody>
      </p:sp>
    </p:spTree>
    <p:extLst>
      <p:ext uri="{BB962C8B-B14F-4D97-AF65-F5344CB8AC3E}">
        <p14:creationId xmlns:p14="http://schemas.microsoft.com/office/powerpoint/2010/main" val="4288455582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829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0541444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51841534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30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190805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blipFill rotWithShape="0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1849967" y="1"/>
            <a:ext cx="10342033" cy="549275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3315" name="五边形 7"/>
          <p:cNvSpPr/>
          <p:nvPr userDrawn="1"/>
        </p:nvSpPr>
        <p:spPr>
          <a:xfrm rot="5400000">
            <a:off x="10571164" y="266700"/>
            <a:ext cx="1565275" cy="1016000"/>
          </a:xfrm>
          <a:prstGeom prst="homePlate">
            <a:avLst>
              <a:gd name="adj" fmla="val 49908"/>
            </a:avLst>
          </a:prstGeom>
          <a:solidFill>
            <a:srgbClr val="000080">
              <a:alpha val="78821"/>
            </a:srgbClr>
          </a:solidFill>
          <a:ln w="9525">
            <a:noFill/>
          </a:ln>
          <a:effectLst>
            <a:outerShdw dist="38100" dir="2699999" algn="tl" rotWithShape="0">
              <a:srgbClr val="000000">
                <a:alpha val="39998"/>
              </a:srgbClr>
            </a:outerShdw>
          </a:effectLst>
        </p:spPr>
        <p:txBody>
          <a:bodyPr rot="10800000" vert="eaVert" anchor="ctr"/>
          <a:lstStyle/>
          <a:p>
            <a:pPr lvl="0" indent="0" algn="ctr"/>
            <a:endParaRPr lang="en-US" altLang="zh-CN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9" name="直接连接符 8"/>
          <p:cNvCxnSpPr/>
          <p:nvPr/>
        </p:nvCxnSpPr>
        <p:spPr>
          <a:xfrm>
            <a:off x="10989733" y="549275"/>
            <a:ext cx="719667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0" name="日期占位符 1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126434" tIns="63217" rIns="126434" bIns="63217" rtlCol="0" anchor="ctr"/>
          <a:lstStyle>
            <a:lvl1pPr>
              <a:defRPr/>
            </a:lvl1pPr>
          </a:lstStyle>
          <a:p>
            <a:pPr>
              <a:defRPr/>
            </a:pPr>
            <a:fld id="{C080D1E0-CD44-4976-8344-9BC6486D4692}" type="datetime1">
              <a:rPr lang="zh-CN" altLang="en-US" smtClean="0"/>
              <a:pPr>
                <a:defRPr/>
              </a:pPr>
              <a:t>2022/3/4</a:t>
            </a:fld>
            <a:endParaRPr lang="zh-CN" altLang="en-US"/>
          </a:p>
        </p:txBody>
      </p:sp>
      <p:sp>
        <p:nvSpPr>
          <p:cNvPr id="11" name="页脚占位符 2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126434" tIns="63217" rIns="126434" bIns="63217" rtlCol="0" anchor="ctr"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2" name="灯片编号占位符 3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126434" tIns="63217" rIns="126434" bIns="63217" numCol="1" anchor="ctr" anchorCtr="0" compatLnSpc="1"/>
          <a:lstStyle/>
          <a:p>
            <a:pPr algn="r" fontAlgn="base"/>
            <a:fld id="{9A0DB2DC-4C9A-4742-B13C-FB6460FD3503}" type="slidenum">
              <a:rPr lang="zh-CN" altLang="en-US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zh-CN" altLang="en-US" strike="noStrike" noProof="1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fontAlgn="base"/>
            <a:fld id="{9A0DB2DC-4C9A-4742-B13C-FB6460FD3503}" type="slidenum">
              <a:rPr lang="zh-CN" altLang="en-US" strike="noStrike" noProof="1" smtClean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zh-CN" altLang="en-US" strike="noStrike" noProof="1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309483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fontAlgn="base"/>
            <a:fld id="{9A0DB2DC-4C9A-4742-B13C-FB6460FD3503}" type="slidenum">
              <a:rPr lang="zh-CN" altLang="en-US" strike="noStrike" noProof="1" smtClean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zh-CN" altLang="en-US" strike="noStrike" noProof="1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0101579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fontAlgn="base"/>
            <a:fld id="{9A0DB2DC-4C9A-4742-B13C-FB6460FD3503}" type="slidenum">
              <a:rPr lang="zh-CN" altLang="en-US" strike="noStrike" noProof="1" smtClean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zh-CN" altLang="en-US" strike="noStrike" noProof="1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059323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fontAlgn="base"/>
            <a:fld id="{9A0DB2DC-4C9A-4742-B13C-FB6460FD3503}" type="slidenum">
              <a:rPr lang="zh-CN" altLang="en-US" strike="noStrike" noProof="1" smtClean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zh-CN" altLang="en-US" strike="noStrike" noProof="1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7082337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380270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622370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156210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844794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561938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85249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bg>
      <p:bgPr>
        <a:blipFill rotWithShape="0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0" y="2205039"/>
            <a:ext cx="12192000" cy="2816225"/>
          </a:xfrm>
          <a:prstGeom prst="rect">
            <a:avLst/>
          </a:prstGeom>
          <a:solidFill>
            <a:srgbClr val="000000">
              <a:alpha val="60000"/>
            </a:srgbClr>
          </a:solidFill>
          <a:ln>
            <a:noFill/>
          </a:ln>
          <a:effectLst>
            <a:outerShdw blurRad="63500" sx="102000" sy="102000" algn="ctr" rotWithShape="0">
              <a:schemeClr val="bg1">
                <a:alpha val="40000"/>
              </a:schemeClr>
            </a:outerShdw>
          </a:effectLst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624417" y="1989138"/>
            <a:ext cx="897467" cy="3240088"/>
          </a:xfrm>
          <a:prstGeom prst="rect">
            <a:avLst/>
          </a:prstGeom>
          <a:solidFill>
            <a:srgbClr val="CC0000">
              <a:alpha val="65098"/>
            </a:srgbClr>
          </a:solidFill>
          <a:ln>
            <a:noFill/>
          </a:ln>
          <a:effectLst>
            <a:outerShdw blurRad="63500" sx="102000" sy="102000" algn="ctr" rotWithShape="0">
              <a:schemeClr val="bg1">
                <a:alpha val="40000"/>
              </a:schemeClr>
            </a:outerShdw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直角三角形 8"/>
          <p:cNvSpPr/>
          <p:nvPr/>
        </p:nvSpPr>
        <p:spPr>
          <a:xfrm>
            <a:off x="1521885" y="1989138"/>
            <a:ext cx="258233" cy="215900"/>
          </a:xfrm>
          <a:prstGeom prst="rtTriangle">
            <a:avLst/>
          </a:prstGeom>
          <a:solidFill>
            <a:srgbClr val="FF5050">
              <a:alpha val="64706"/>
            </a:srgbClr>
          </a:solidFill>
          <a:ln>
            <a:noFill/>
          </a:ln>
          <a:effectLst>
            <a:outerShdw blurRad="63500" sx="102000" sy="102000" algn="ctr" rotWithShape="0">
              <a:schemeClr val="bg1">
                <a:alpha val="40000"/>
              </a:schemeClr>
            </a:outerShdw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直角三角形 9"/>
          <p:cNvSpPr/>
          <p:nvPr/>
        </p:nvSpPr>
        <p:spPr>
          <a:xfrm flipV="1">
            <a:off x="1521885" y="5021264"/>
            <a:ext cx="258233" cy="207963"/>
          </a:xfrm>
          <a:prstGeom prst="rtTriangle">
            <a:avLst/>
          </a:prstGeom>
          <a:solidFill>
            <a:srgbClr val="FF5050">
              <a:alpha val="64706"/>
            </a:srgbClr>
          </a:solidFill>
          <a:ln>
            <a:noFill/>
          </a:ln>
          <a:effectLst>
            <a:outerShdw blurRad="63500" sx="102000" sy="102000" algn="ctr" rotWithShape="0">
              <a:schemeClr val="bg1">
                <a:alpha val="40000"/>
              </a:schemeClr>
            </a:outerShdw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4342" name="Picture 9" descr="C:\Users\user\Desktop\讲师png.png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41117" y="361951"/>
            <a:ext cx="4950883" cy="61626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2" name="日期占位符 1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126434" tIns="63217" rIns="126434" bIns="63217" rtlCol="0" anchor="ctr"/>
          <a:lstStyle>
            <a:lvl1pPr>
              <a:defRPr/>
            </a:lvl1pPr>
          </a:lstStyle>
          <a:p>
            <a:pPr>
              <a:defRPr/>
            </a:pPr>
            <a:fld id="{C080D1E0-CD44-4976-8344-9BC6486D4692}" type="datetime1">
              <a:rPr lang="zh-CN" altLang="en-US" smtClean="0"/>
              <a:pPr>
                <a:defRPr/>
              </a:pPr>
              <a:t>2022/3/4</a:t>
            </a:fld>
            <a:endParaRPr lang="zh-CN" altLang="en-US"/>
          </a:p>
        </p:txBody>
      </p:sp>
      <p:sp>
        <p:nvSpPr>
          <p:cNvPr id="13" name="页脚占位符 2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126434" tIns="63217" rIns="126434" bIns="63217" rtlCol="0" anchor="ctr"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4" name="灯片编号占位符 3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126434" tIns="63217" rIns="126434" bIns="63217" numCol="1" anchor="ctr" anchorCtr="0" compatLnSpc="1"/>
          <a:lstStyle/>
          <a:p>
            <a:pPr algn="r" fontAlgn="base"/>
            <a:fld id="{9A0DB2DC-4C9A-4742-B13C-FB6460FD3503}" type="slidenum">
              <a:rPr lang="zh-CN" altLang="en-US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zh-CN" altLang="en-US" strike="noStrike" noProof="1">
              <a:latin typeface="Calibri" panose="020F0502020204030204" pitchFamily="34" charset="0"/>
            </a:endParaRPr>
          </a:p>
        </p:txBody>
      </p:sp>
    </p:spTree>
  </p:cSld>
  <p:clrMapOvr>
    <a:masterClrMapping/>
  </p:clrMapOvr>
  <p:transition spd="slow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574868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146494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601134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802349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0940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/>
            <a:fld id="{9A0DB2DC-4C9A-4742-B13C-FB6460FD3503}" type="slidenum">
              <a:rPr lang="zh-CN" altLang="en-US" strike="noStrike" noProof="1" smtClean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zh-CN" altLang="en-US" strike="noStrike" noProof="1"/>
          </a:p>
        </p:txBody>
      </p:sp>
    </p:spTree>
    <p:extLst>
      <p:ext uri="{BB962C8B-B14F-4D97-AF65-F5344CB8AC3E}">
        <p14:creationId xmlns:p14="http://schemas.microsoft.com/office/powerpoint/2010/main" val="3881967373"/>
      </p:ext>
    </p:extLst>
  </p:cSld>
  <p:clrMapOvr>
    <a:masterClrMapping/>
  </p:clrMapOvr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fontAlgn="base"/>
            <a:fld id="{9A0DB2DC-4C9A-4742-B13C-FB6460FD3503}" type="slidenum">
              <a:rPr lang="zh-CN" altLang="en-US" strike="noStrike" noProof="1" smtClean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zh-CN" altLang="en-US" strike="noStrike" noProof="1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610060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fontAlgn="base"/>
            <a:fld id="{9A0DB2DC-4C9A-4742-B13C-FB6460FD3503}" type="slidenum">
              <a:rPr lang="zh-CN" altLang="en-US" strike="noStrike" noProof="1" smtClean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zh-CN" altLang="en-US" strike="noStrike" noProof="1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561475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fontAlgn="base"/>
            <a:fld id="{9A0DB2DC-4C9A-4742-B13C-FB6460FD3503}" type="slidenum">
              <a:rPr lang="zh-CN" altLang="en-US" strike="noStrike" noProof="1" smtClean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zh-CN" altLang="en-US" strike="noStrike" noProof="1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315244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fontAlgn="base"/>
            <a:fld id="{9A0DB2DC-4C9A-4742-B13C-FB6460FD3503}" type="slidenum">
              <a:rPr lang="zh-CN" altLang="en-US" strike="noStrike" noProof="1" smtClean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zh-CN" altLang="en-US" strike="noStrike" noProof="1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975144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fontAlgn="base"/>
            <a:fld id="{9A0DB2DC-4C9A-4742-B13C-FB6460FD3503}" type="slidenum">
              <a:rPr lang="zh-CN" altLang="en-US" strike="noStrike" noProof="1" smtClean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zh-CN" altLang="en-US" strike="noStrike" noProof="1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490752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fontAlgn="base"/>
            <a:fld id="{9A0DB2DC-4C9A-4742-B13C-FB6460FD3503}" type="slidenum">
              <a:rPr lang="zh-CN" altLang="en-US" strike="noStrike" noProof="1" smtClean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zh-CN" altLang="en-US" strike="noStrike" noProof="1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281205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0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  <a:noFill/>
          <a:ln w="9525">
            <a:noFill/>
          </a:ln>
        </p:spPr>
        <p:txBody>
          <a:bodyPr lIns="126434" tIns="63217" rIns="126434" bIns="63217" anchor="ctr"/>
          <a:lstStyle/>
          <a:p>
            <a:pPr lvl="0"/>
            <a:r>
              <a:rPr lang="zh-CN" altLang="en-US" dirty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  <a:noFill/>
          <a:ln w="9525">
            <a:noFill/>
          </a:ln>
        </p:spPr>
        <p:txBody>
          <a:bodyPr lIns="126434" tIns="63217" rIns="126434" bIns="63217" anchor="t"/>
          <a:lstStyle/>
          <a:p>
            <a:pPr lvl="0" indent="-473075"/>
            <a:r>
              <a:rPr lang="zh-CN" altLang="en-US" dirty="0"/>
              <a:t>单击此处编辑母版文本样式</a:t>
            </a:r>
          </a:p>
          <a:p>
            <a:pPr lvl="1" indent="-393700"/>
            <a:r>
              <a:rPr lang="zh-CN" altLang="en-US" dirty="0"/>
              <a:t>第二级</a:t>
            </a:r>
          </a:p>
          <a:p>
            <a:pPr lvl="2" indent="-316230"/>
            <a:r>
              <a:rPr lang="zh-CN" altLang="en-US" dirty="0"/>
              <a:t>第三级</a:t>
            </a:r>
          </a:p>
          <a:p>
            <a:pPr lvl="3" indent="-316230"/>
            <a:r>
              <a:rPr lang="zh-CN" altLang="en-US" dirty="0"/>
              <a:t>第四级</a:t>
            </a:r>
          </a:p>
          <a:p>
            <a:pPr lvl="4" indent="-316230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126434" tIns="63217" rIns="126434" bIns="63217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 sz="17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080D1E0-CD44-4976-8344-9BC6486D4692}" type="datetime1">
              <a:rPr lang="zh-CN" altLang="en-US" smtClean="0"/>
              <a:pPr>
                <a:defRPr/>
              </a:pPr>
              <a:t>2022/3/4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126434" tIns="63217" rIns="126434" bIns="63217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 sz="17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126434" tIns="63217" rIns="126434" bIns="63217" numCol="1" anchor="ctr" anchorCtr="0" compatLnSpc="1"/>
          <a:lstStyle>
            <a:lvl1pPr algn="r">
              <a:defRPr sz="16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zh-CN" altLang="en-US" strike="noStrike" noProof="1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</p:sldLayoutIdLst>
  <p:hf sldNum="0" hdr="0" ftr="0" dt="0"/>
  <p:txStyles>
    <p:titleStyle>
      <a:lvl1pPr algn="ctr" defTabSz="1263650" rtl="0" eaLnBrk="0" fontAlgn="base" hangingPunct="0">
        <a:spcBef>
          <a:spcPct val="0"/>
        </a:spcBef>
        <a:spcAft>
          <a:spcPct val="0"/>
        </a:spcAft>
        <a:defRPr sz="60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1263650" rtl="0" eaLnBrk="0" fontAlgn="base" hangingPunct="0">
        <a:spcBef>
          <a:spcPct val="0"/>
        </a:spcBef>
        <a:spcAft>
          <a:spcPct val="0"/>
        </a:spcAft>
        <a:defRPr sz="60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2pPr>
      <a:lvl3pPr algn="ctr" defTabSz="1263650" rtl="0" eaLnBrk="0" fontAlgn="base" hangingPunct="0">
        <a:spcBef>
          <a:spcPct val="0"/>
        </a:spcBef>
        <a:spcAft>
          <a:spcPct val="0"/>
        </a:spcAft>
        <a:defRPr sz="60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3pPr>
      <a:lvl4pPr algn="ctr" defTabSz="1263650" rtl="0" eaLnBrk="0" fontAlgn="base" hangingPunct="0">
        <a:spcBef>
          <a:spcPct val="0"/>
        </a:spcBef>
        <a:spcAft>
          <a:spcPct val="0"/>
        </a:spcAft>
        <a:defRPr sz="60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4pPr>
      <a:lvl5pPr algn="ctr" defTabSz="1263650" rtl="0" eaLnBrk="0" fontAlgn="base" hangingPunct="0">
        <a:spcBef>
          <a:spcPct val="0"/>
        </a:spcBef>
        <a:spcAft>
          <a:spcPct val="0"/>
        </a:spcAft>
        <a:defRPr sz="60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5pPr>
      <a:lvl6pPr marL="457200" algn="ctr" defTabSz="1263650" rtl="0" fontAlgn="base">
        <a:spcBef>
          <a:spcPct val="0"/>
        </a:spcBef>
        <a:spcAft>
          <a:spcPct val="0"/>
        </a:spcAft>
        <a:defRPr sz="60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6pPr>
      <a:lvl7pPr marL="914400" algn="ctr" defTabSz="1263650" rtl="0" fontAlgn="base">
        <a:spcBef>
          <a:spcPct val="0"/>
        </a:spcBef>
        <a:spcAft>
          <a:spcPct val="0"/>
        </a:spcAft>
        <a:defRPr sz="60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7pPr>
      <a:lvl8pPr marL="1371600" algn="ctr" defTabSz="1263650" rtl="0" fontAlgn="base">
        <a:spcBef>
          <a:spcPct val="0"/>
        </a:spcBef>
        <a:spcAft>
          <a:spcPct val="0"/>
        </a:spcAft>
        <a:defRPr sz="60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8pPr>
      <a:lvl9pPr marL="1828800" algn="ctr" defTabSz="1263650" rtl="0" fontAlgn="base">
        <a:spcBef>
          <a:spcPct val="0"/>
        </a:spcBef>
        <a:spcAft>
          <a:spcPct val="0"/>
        </a:spcAft>
        <a:defRPr sz="60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9pPr>
    </p:titleStyle>
    <p:bodyStyle>
      <a:lvl1pPr marL="473075" indent="-473075" algn="l" defTabSz="126365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4300" kern="1200">
          <a:solidFill>
            <a:schemeClr val="tx1"/>
          </a:solidFill>
          <a:latin typeface="+mn-lt"/>
          <a:ea typeface="+mn-ea"/>
          <a:cs typeface="+mn-cs"/>
        </a:defRPr>
      </a:lvl1pPr>
      <a:lvl2pPr marL="1025525" indent="-393700" algn="l" defTabSz="126365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3800" kern="1200">
          <a:solidFill>
            <a:schemeClr val="tx1"/>
          </a:solidFill>
          <a:latin typeface="+mn-lt"/>
          <a:ea typeface="+mn-ea"/>
          <a:cs typeface="+mn-cs"/>
        </a:defRPr>
      </a:lvl2pPr>
      <a:lvl3pPr marL="1579880" indent="-316230" algn="l" defTabSz="126365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211705" indent="-316230" algn="l" defTabSz="126365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843530" indent="-316230" algn="l" defTabSz="126365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475990" indent="-316230" algn="l" defTabSz="1263650" rtl="0" eaLnBrk="1" latinLnBrk="0" hangingPunct="1">
        <a:spcBef>
          <a:spcPct val="20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6pPr>
      <a:lvl7pPr marL="4107815" indent="-316230" algn="l" defTabSz="1263650" rtl="0" eaLnBrk="1" latinLnBrk="0" hangingPunct="1">
        <a:spcBef>
          <a:spcPct val="20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7pPr>
      <a:lvl8pPr marL="4739640" indent="-316230" algn="l" defTabSz="1263650" rtl="0" eaLnBrk="1" latinLnBrk="0" hangingPunct="1">
        <a:spcBef>
          <a:spcPct val="20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8pPr>
      <a:lvl9pPr marL="5371465" indent="-316230" algn="l" defTabSz="1263650" rtl="0" eaLnBrk="1" latinLnBrk="0" hangingPunct="1">
        <a:spcBef>
          <a:spcPct val="20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26365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1pPr>
      <a:lvl2pPr marL="631825" algn="l" defTabSz="126365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2pPr>
      <a:lvl3pPr marL="1263650" algn="l" defTabSz="126365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3pPr>
      <a:lvl4pPr marL="1896110" algn="l" defTabSz="126365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27935" algn="l" defTabSz="126365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59760" algn="l" defTabSz="126365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91585" algn="l" defTabSz="126365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424045" algn="l" defTabSz="126365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5055870" algn="l" defTabSz="126365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lvl="0" eaLnBrk="1" fontAlgn="base" hangingPunct="1"/>
            <a:fld id="{9A0DB2DC-4C9A-4742-B13C-FB6460FD3503}" type="slidenum">
              <a:rPr lang="zh-CN" altLang="en-US" strike="noStrike" noProof="1" smtClean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zh-CN" altLang="en-US" strike="noStrike" noProof="1"/>
          </a:p>
        </p:txBody>
      </p:sp>
    </p:spTree>
    <p:extLst>
      <p:ext uri="{BB962C8B-B14F-4D97-AF65-F5344CB8AC3E}">
        <p14:creationId xmlns:p14="http://schemas.microsoft.com/office/powerpoint/2010/main" val="42888061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</a:pPr>
              <a:t>2022/3/4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26743016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0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0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0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0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0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0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10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10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10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10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10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10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0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10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hyperlink" Target="&#22823;&#24180;&#21021;&#20116;%20&#20439;&#31216;&#8220;&#30772;&#20116;&#8221;/&#22823;&#24180;&#21021;&#20116;%20&#20439;&#31216;&#8220;&#30772;&#20116;&#8221;-&#22269;&#35821;&#27969;&#30021;.qsv" TargetMode="Externa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37.jpe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0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0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25588" y="1930400"/>
            <a:ext cx="9144000" cy="2484438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cs typeface="+mn-ea"/>
              <a:sym typeface="+mn-lt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524000" y="4524376"/>
            <a:ext cx="9144000" cy="53975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cs typeface="+mn-ea"/>
              <a:sym typeface="+mn-lt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524000" y="1779589"/>
            <a:ext cx="9144000" cy="53975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cs typeface="+mn-ea"/>
              <a:sym typeface="+mn-lt"/>
            </a:endParaRPr>
          </a:p>
        </p:txBody>
      </p:sp>
      <p:sp>
        <p:nvSpPr>
          <p:cNvPr id="16389" name="TextBox 50"/>
          <p:cNvSpPr txBox="1"/>
          <p:nvPr/>
        </p:nvSpPr>
        <p:spPr>
          <a:xfrm>
            <a:off x="1689100" y="877888"/>
            <a:ext cx="6870700" cy="40011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en-US" sz="2000" b="1" dirty="0">
                <a:latin typeface="+mn-lt"/>
                <a:ea typeface="+mn-ea"/>
                <a:cs typeface="+mn-ea"/>
                <a:sym typeface="+mn-lt"/>
              </a:rPr>
              <a:t>部编版道德与法治一年级上册第四单元</a:t>
            </a:r>
            <a:r>
              <a:rPr lang="en-US" altLang="zh-CN" sz="2000" b="1" dirty="0">
                <a:latin typeface="+mn-lt"/>
                <a:ea typeface="+mn-ea"/>
                <a:cs typeface="+mn-ea"/>
                <a:sym typeface="+mn-lt"/>
              </a:rPr>
              <a:t>15</a:t>
            </a:r>
            <a:r>
              <a:rPr lang="zh-CN" altLang="en-US" sz="2000" b="1" dirty="0">
                <a:latin typeface="+mn-lt"/>
                <a:ea typeface="+mn-ea"/>
                <a:cs typeface="+mn-ea"/>
                <a:sym typeface="+mn-lt"/>
              </a:rPr>
              <a:t>课</a:t>
            </a:r>
          </a:p>
        </p:txBody>
      </p:sp>
      <p:sp>
        <p:nvSpPr>
          <p:cNvPr id="16390" name="Text Box 56"/>
          <p:cNvSpPr txBox="1"/>
          <p:nvPr/>
        </p:nvSpPr>
        <p:spPr>
          <a:xfrm>
            <a:off x="1884363" y="6202364"/>
            <a:ext cx="2468562" cy="369887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zh-CN" altLang="en-US" b="1" dirty="0">
                <a:latin typeface="+mn-lt"/>
                <a:ea typeface="+mn-ea"/>
                <a:cs typeface="+mn-ea"/>
                <a:sym typeface="+mn-lt"/>
              </a:rPr>
              <a:t> </a:t>
            </a:r>
          </a:p>
        </p:txBody>
      </p:sp>
      <p:pic>
        <p:nvPicPr>
          <p:cNvPr id="16391" name="Picture 52" descr="water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786797">
            <a:off x="8607425" y="-233362"/>
            <a:ext cx="1906588" cy="1573212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6394" name="Picture 52" descr="water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122488" y="4524376"/>
            <a:ext cx="952500" cy="78581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6395" name="TextBox 50"/>
          <p:cNvSpPr txBox="1"/>
          <p:nvPr/>
        </p:nvSpPr>
        <p:spPr>
          <a:xfrm>
            <a:off x="1527558" y="2512854"/>
            <a:ext cx="9142030" cy="1107996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algn="ctr"/>
            <a:r>
              <a:rPr lang="zh-CN" altLang="en-US" sz="6600" b="1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快乐过新年</a:t>
            </a:r>
          </a:p>
        </p:txBody>
      </p:sp>
      <p:pic>
        <p:nvPicPr>
          <p:cNvPr id="16396" name="Picture 20" descr="C:\Users\lx\Desktop\2.jpg"/>
          <p:cNvPicPr>
            <a:picLocks noChangeAspect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655763" y="5207001"/>
            <a:ext cx="2214562" cy="157956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1" name="矩形 10"/>
          <p:cNvSpPr/>
          <p:nvPr/>
        </p:nvSpPr>
        <p:spPr>
          <a:xfrm>
            <a:off x="4369229" y="5813084"/>
            <a:ext cx="5679646" cy="4985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ctr">
              <a:lnSpc>
                <a:spcPct val="110000"/>
              </a:lnSpc>
            </a:pPr>
            <a:r>
              <a:rPr lang="zh-CN" altLang="en-US" sz="2400" kern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400" kern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524000" y="1"/>
            <a:ext cx="9144000" cy="519113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cs typeface="+mn-ea"/>
              <a:sym typeface="+mn-lt"/>
            </a:endParaRPr>
          </a:p>
        </p:txBody>
      </p:sp>
      <p:sp>
        <p:nvSpPr>
          <p:cNvPr id="5" name="矩形 1"/>
          <p:cNvSpPr/>
          <p:nvPr/>
        </p:nvSpPr>
        <p:spPr>
          <a:xfrm>
            <a:off x="1524000" y="6321426"/>
            <a:ext cx="9144000" cy="563563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cs typeface="+mn-ea"/>
              <a:sym typeface="+mn-lt"/>
            </a:endParaRPr>
          </a:p>
        </p:txBody>
      </p:sp>
      <p:sp>
        <p:nvSpPr>
          <p:cNvPr id="24579" name="TextBox 27"/>
          <p:cNvSpPr txBox="1"/>
          <p:nvPr/>
        </p:nvSpPr>
        <p:spPr>
          <a:xfrm>
            <a:off x="1620838" y="65088"/>
            <a:ext cx="4633912" cy="398462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2000" b="1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大家一起过春节</a:t>
            </a:r>
          </a:p>
        </p:txBody>
      </p:sp>
      <p:sp>
        <p:nvSpPr>
          <p:cNvPr id="8" name="矩形 7"/>
          <p:cNvSpPr/>
          <p:nvPr/>
        </p:nvSpPr>
        <p:spPr>
          <a:xfrm flipV="1">
            <a:off x="1524000" y="563564"/>
            <a:ext cx="9144000" cy="36513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cs typeface="+mn-ea"/>
              <a:sym typeface="+mn-lt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2562226" y="1659891"/>
            <a:ext cx="706818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zh-CN" sz="3600" dirty="0">
                <a:latin typeface="+mn-lt"/>
                <a:ea typeface="+mn-ea"/>
                <a:cs typeface="+mn-ea"/>
                <a:sym typeface="+mn-lt"/>
              </a:rPr>
              <a:t>      </a:t>
            </a:r>
            <a:endParaRPr lang="zh-CN" altLang="en-US" sz="360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2279576" y="980729"/>
            <a:ext cx="3262432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8000" dirty="0">
                <a:latin typeface="+mn-lt"/>
                <a:ea typeface="+mn-ea"/>
                <a:cs typeface="+mn-ea"/>
                <a:sym typeface="+mn-lt"/>
              </a:rPr>
              <a:t>挂灯笼</a:t>
            </a:r>
          </a:p>
        </p:txBody>
      </p:sp>
      <p:pic>
        <p:nvPicPr>
          <p:cNvPr id="11" name="Picture 2" descr="http://y3.ifengimg.com/news_spider/dci_2013/01/f2783d0935852539cd95c97d9a38eecc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24001" y="2781300"/>
            <a:ext cx="9057005" cy="3275330"/>
          </a:xfrm>
          <a:prstGeom prst="rect">
            <a:avLst/>
          </a:prstGeom>
          <a:noFill/>
        </p:spPr>
      </p:pic>
      <p:pic>
        <p:nvPicPr>
          <p:cNvPr id="12" name="Picture 4" descr="http://img1.gtimg.com/hb/pics/hv1/109/138/1258/8183674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05500" y="570155"/>
            <a:ext cx="4762500" cy="221077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0" name="Picture 2" descr="http://img1.imgtn.bdimg.com/it/u=464025516,794736211&amp;fm=21&amp;gp=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88424" y="1"/>
            <a:ext cx="4679576" cy="3270325"/>
          </a:xfrm>
          <a:prstGeom prst="rect">
            <a:avLst/>
          </a:prstGeom>
          <a:noFill/>
        </p:spPr>
      </p:pic>
      <p:sp>
        <p:nvSpPr>
          <p:cNvPr id="5" name="矩形 4"/>
          <p:cNvSpPr/>
          <p:nvPr/>
        </p:nvSpPr>
        <p:spPr>
          <a:xfrm>
            <a:off x="2180333" y="276445"/>
            <a:ext cx="2236510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8000" dirty="0">
                <a:latin typeface="+mn-lt"/>
                <a:ea typeface="+mn-ea"/>
                <a:cs typeface="+mn-ea"/>
                <a:sym typeface="+mn-lt"/>
              </a:rPr>
              <a:t>拜年</a:t>
            </a:r>
          </a:p>
        </p:txBody>
      </p:sp>
      <p:pic>
        <p:nvPicPr>
          <p:cNvPr id="6" name="Picture 1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1" y="2833689"/>
            <a:ext cx="5724525" cy="38360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524000" y="1"/>
            <a:ext cx="9144000" cy="519113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cs typeface="+mn-ea"/>
              <a:sym typeface="+mn-lt"/>
            </a:endParaRPr>
          </a:p>
        </p:txBody>
      </p:sp>
      <p:sp>
        <p:nvSpPr>
          <p:cNvPr id="5" name="矩形 1"/>
          <p:cNvSpPr/>
          <p:nvPr/>
        </p:nvSpPr>
        <p:spPr>
          <a:xfrm>
            <a:off x="1524000" y="6321426"/>
            <a:ext cx="9144000" cy="563563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cs typeface="+mn-ea"/>
              <a:sym typeface="+mn-lt"/>
            </a:endParaRPr>
          </a:p>
        </p:txBody>
      </p:sp>
      <p:sp>
        <p:nvSpPr>
          <p:cNvPr id="32771" name="TextBox 27"/>
          <p:cNvSpPr txBox="1"/>
          <p:nvPr/>
        </p:nvSpPr>
        <p:spPr>
          <a:xfrm>
            <a:off x="1620838" y="65088"/>
            <a:ext cx="4633912" cy="398462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2000" b="1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大家一起过春节</a:t>
            </a:r>
          </a:p>
        </p:txBody>
      </p:sp>
      <p:sp>
        <p:nvSpPr>
          <p:cNvPr id="8" name="矩形 7"/>
          <p:cNvSpPr/>
          <p:nvPr/>
        </p:nvSpPr>
        <p:spPr>
          <a:xfrm flipV="1">
            <a:off x="1524000" y="563564"/>
            <a:ext cx="9144000" cy="36513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cs typeface="+mn-ea"/>
              <a:sym typeface="+mn-lt"/>
            </a:endParaRPr>
          </a:p>
        </p:txBody>
      </p:sp>
      <p:sp>
        <p:nvSpPr>
          <p:cNvPr id="32775" name="TextBox 50"/>
          <p:cNvSpPr txBox="1"/>
          <p:nvPr/>
        </p:nvSpPr>
        <p:spPr>
          <a:xfrm>
            <a:off x="2035175" y="893764"/>
            <a:ext cx="5067300" cy="46037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algn="ctr"/>
            <a:r>
              <a:rPr lang="zh-CN" altLang="en-US" sz="2400" b="1" dirty="0">
                <a:latin typeface="+mn-lt"/>
                <a:ea typeface="+mn-ea"/>
                <a:cs typeface="+mn-ea"/>
                <a:sym typeface="+mn-lt"/>
              </a:rPr>
              <a:t>香港</a:t>
            </a:r>
          </a:p>
        </p:txBody>
      </p:sp>
      <p:pic>
        <p:nvPicPr>
          <p:cNvPr id="32776" name="图片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36775" y="1549400"/>
            <a:ext cx="7735888" cy="4427538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524000" y="1"/>
            <a:ext cx="9144000" cy="519113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cs typeface="+mn-ea"/>
              <a:sym typeface="+mn-lt"/>
            </a:endParaRPr>
          </a:p>
        </p:txBody>
      </p:sp>
      <p:sp>
        <p:nvSpPr>
          <p:cNvPr id="5" name="矩形 1"/>
          <p:cNvSpPr/>
          <p:nvPr/>
        </p:nvSpPr>
        <p:spPr>
          <a:xfrm>
            <a:off x="1524000" y="6321426"/>
            <a:ext cx="9144000" cy="563563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cs typeface="+mn-ea"/>
              <a:sym typeface="+mn-lt"/>
            </a:endParaRPr>
          </a:p>
        </p:txBody>
      </p:sp>
      <p:sp>
        <p:nvSpPr>
          <p:cNvPr id="33795" name="TextBox 27"/>
          <p:cNvSpPr txBox="1"/>
          <p:nvPr/>
        </p:nvSpPr>
        <p:spPr>
          <a:xfrm>
            <a:off x="1620838" y="65088"/>
            <a:ext cx="4633912" cy="398462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2000" b="1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大家一起过春节</a:t>
            </a:r>
          </a:p>
        </p:txBody>
      </p:sp>
      <p:sp>
        <p:nvSpPr>
          <p:cNvPr id="8" name="矩形 7"/>
          <p:cNvSpPr/>
          <p:nvPr/>
        </p:nvSpPr>
        <p:spPr>
          <a:xfrm flipV="1">
            <a:off x="1524000" y="563564"/>
            <a:ext cx="9144000" cy="36513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cs typeface="+mn-ea"/>
              <a:sym typeface="+mn-lt"/>
            </a:endParaRPr>
          </a:p>
        </p:txBody>
      </p:sp>
      <p:sp>
        <p:nvSpPr>
          <p:cNvPr id="33799" name="TextBox 50"/>
          <p:cNvSpPr txBox="1"/>
          <p:nvPr/>
        </p:nvSpPr>
        <p:spPr>
          <a:xfrm>
            <a:off x="2035175" y="914401"/>
            <a:ext cx="5149850" cy="46037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algn="ctr"/>
            <a:r>
              <a:rPr lang="zh-CN" altLang="en-US" sz="2400" b="1" dirty="0">
                <a:latin typeface="+mn-lt"/>
                <a:ea typeface="+mn-ea"/>
                <a:cs typeface="+mn-ea"/>
                <a:sym typeface="+mn-lt"/>
              </a:rPr>
              <a:t>澳门</a:t>
            </a:r>
          </a:p>
        </p:txBody>
      </p:sp>
      <p:pic>
        <p:nvPicPr>
          <p:cNvPr id="33800" name="图片 1" descr="澳门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308225" y="1690688"/>
            <a:ext cx="7575550" cy="445135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524000" y="1"/>
            <a:ext cx="9144000" cy="519113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cs typeface="+mn-ea"/>
              <a:sym typeface="+mn-lt"/>
            </a:endParaRPr>
          </a:p>
        </p:txBody>
      </p:sp>
      <p:sp>
        <p:nvSpPr>
          <p:cNvPr id="5" name="矩形 1"/>
          <p:cNvSpPr/>
          <p:nvPr/>
        </p:nvSpPr>
        <p:spPr>
          <a:xfrm>
            <a:off x="1524000" y="6321426"/>
            <a:ext cx="9144000" cy="563563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cs typeface="+mn-ea"/>
              <a:sym typeface="+mn-lt"/>
            </a:endParaRPr>
          </a:p>
        </p:txBody>
      </p:sp>
      <p:sp>
        <p:nvSpPr>
          <p:cNvPr id="34819" name="TextBox 27"/>
          <p:cNvSpPr txBox="1"/>
          <p:nvPr/>
        </p:nvSpPr>
        <p:spPr>
          <a:xfrm>
            <a:off x="1620838" y="65088"/>
            <a:ext cx="4633912" cy="398462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2000" b="1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大家一起过春节</a:t>
            </a:r>
          </a:p>
        </p:txBody>
      </p:sp>
      <p:sp>
        <p:nvSpPr>
          <p:cNvPr id="8" name="矩形 7"/>
          <p:cNvSpPr/>
          <p:nvPr/>
        </p:nvSpPr>
        <p:spPr>
          <a:xfrm flipV="1">
            <a:off x="1524000" y="563564"/>
            <a:ext cx="9144000" cy="36513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cs typeface="+mn-ea"/>
              <a:sym typeface="+mn-lt"/>
            </a:endParaRPr>
          </a:p>
        </p:txBody>
      </p:sp>
      <p:sp>
        <p:nvSpPr>
          <p:cNvPr id="34823" name="TextBox 50"/>
          <p:cNvSpPr txBox="1"/>
          <p:nvPr/>
        </p:nvSpPr>
        <p:spPr>
          <a:xfrm>
            <a:off x="2035175" y="908051"/>
            <a:ext cx="5386388" cy="46037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algn="ctr"/>
            <a:r>
              <a:rPr lang="zh-CN" altLang="en-US" sz="2400" b="1" dirty="0">
                <a:latin typeface="+mn-lt"/>
                <a:ea typeface="+mn-ea"/>
                <a:cs typeface="+mn-ea"/>
                <a:sym typeface="+mn-lt"/>
              </a:rPr>
              <a:t>台湾</a:t>
            </a:r>
          </a:p>
        </p:txBody>
      </p:sp>
      <p:pic>
        <p:nvPicPr>
          <p:cNvPr id="34824" name="图片 1" descr="台湾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265681" y="1530351"/>
            <a:ext cx="7433945" cy="373189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524000" y="1"/>
            <a:ext cx="9144000" cy="519113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cs typeface="+mn-ea"/>
              <a:sym typeface="+mn-lt"/>
            </a:endParaRPr>
          </a:p>
        </p:txBody>
      </p:sp>
      <p:sp>
        <p:nvSpPr>
          <p:cNvPr id="5" name="矩形 1"/>
          <p:cNvSpPr/>
          <p:nvPr/>
        </p:nvSpPr>
        <p:spPr>
          <a:xfrm>
            <a:off x="1524000" y="6321426"/>
            <a:ext cx="9144000" cy="563563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cs typeface="+mn-ea"/>
              <a:sym typeface="+mn-lt"/>
            </a:endParaRPr>
          </a:p>
        </p:txBody>
      </p:sp>
      <p:sp>
        <p:nvSpPr>
          <p:cNvPr id="35843" name="TextBox 27"/>
          <p:cNvSpPr txBox="1"/>
          <p:nvPr/>
        </p:nvSpPr>
        <p:spPr>
          <a:xfrm>
            <a:off x="1620838" y="65088"/>
            <a:ext cx="4633912" cy="398462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2000" b="1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大家一起过春节</a:t>
            </a:r>
          </a:p>
        </p:txBody>
      </p:sp>
      <p:sp>
        <p:nvSpPr>
          <p:cNvPr id="8" name="矩形 7"/>
          <p:cNvSpPr/>
          <p:nvPr/>
        </p:nvSpPr>
        <p:spPr>
          <a:xfrm flipV="1">
            <a:off x="1524000" y="563564"/>
            <a:ext cx="9144000" cy="36513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cs typeface="+mn-ea"/>
              <a:sym typeface="+mn-lt"/>
            </a:endParaRPr>
          </a:p>
        </p:txBody>
      </p:sp>
      <p:sp>
        <p:nvSpPr>
          <p:cNvPr id="35847" name="TextBox 50"/>
          <p:cNvSpPr txBox="1"/>
          <p:nvPr/>
        </p:nvSpPr>
        <p:spPr>
          <a:xfrm>
            <a:off x="2035175" y="908051"/>
            <a:ext cx="5454650" cy="46037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algn="ctr"/>
            <a:r>
              <a:rPr lang="zh-CN" altLang="en-US" sz="2400" b="1" dirty="0">
                <a:latin typeface="+mn-lt"/>
                <a:ea typeface="+mn-ea"/>
                <a:cs typeface="+mn-ea"/>
                <a:sym typeface="+mn-lt"/>
              </a:rPr>
              <a:t>世界各地华人一起过春节</a:t>
            </a:r>
            <a:r>
              <a:rPr lang="en-US" altLang="zh-CN" sz="2400" b="1" dirty="0">
                <a:latin typeface="+mn-lt"/>
                <a:ea typeface="+mn-ea"/>
                <a:cs typeface="+mn-ea"/>
                <a:sym typeface="+mn-lt"/>
              </a:rPr>
              <a:t>——</a:t>
            </a:r>
            <a:r>
              <a:rPr lang="zh-CN" altLang="en-US" sz="2400" b="1" dirty="0">
                <a:latin typeface="+mn-lt"/>
                <a:ea typeface="+mn-ea"/>
                <a:cs typeface="+mn-ea"/>
                <a:sym typeface="+mn-lt"/>
              </a:rPr>
              <a:t>美国</a:t>
            </a:r>
          </a:p>
        </p:txBody>
      </p:sp>
      <p:pic>
        <p:nvPicPr>
          <p:cNvPr id="35848" name="图片 1" descr="华人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62214" y="1500189"/>
            <a:ext cx="7267575" cy="468947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524000" y="1"/>
            <a:ext cx="9144000" cy="519113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cs typeface="+mn-ea"/>
              <a:sym typeface="+mn-lt"/>
            </a:endParaRPr>
          </a:p>
        </p:txBody>
      </p:sp>
      <p:sp>
        <p:nvSpPr>
          <p:cNvPr id="5" name="矩形 1"/>
          <p:cNvSpPr/>
          <p:nvPr/>
        </p:nvSpPr>
        <p:spPr>
          <a:xfrm>
            <a:off x="1524000" y="6321426"/>
            <a:ext cx="9144000" cy="563563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cs typeface="+mn-ea"/>
              <a:sym typeface="+mn-lt"/>
            </a:endParaRPr>
          </a:p>
        </p:txBody>
      </p:sp>
      <p:sp>
        <p:nvSpPr>
          <p:cNvPr id="37891" name="TextBox 27"/>
          <p:cNvSpPr txBox="1"/>
          <p:nvPr/>
        </p:nvSpPr>
        <p:spPr>
          <a:xfrm>
            <a:off x="1620838" y="65088"/>
            <a:ext cx="4633912" cy="398462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2000" b="1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大家一起过春节</a:t>
            </a:r>
          </a:p>
        </p:txBody>
      </p:sp>
      <p:sp>
        <p:nvSpPr>
          <p:cNvPr id="8" name="矩形 7"/>
          <p:cNvSpPr/>
          <p:nvPr/>
        </p:nvSpPr>
        <p:spPr>
          <a:xfrm flipV="1">
            <a:off x="1524000" y="563564"/>
            <a:ext cx="9144000" cy="36513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cs typeface="+mn-ea"/>
              <a:sym typeface="+mn-lt"/>
            </a:endParaRPr>
          </a:p>
        </p:txBody>
      </p:sp>
      <p:sp>
        <p:nvSpPr>
          <p:cNvPr id="37895" name="TextBox 50"/>
          <p:cNvSpPr txBox="1"/>
          <p:nvPr/>
        </p:nvSpPr>
        <p:spPr>
          <a:xfrm>
            <a:off x="2035175" y="908051"/>
            <a:ext cx="6038850" cy="46037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algn="ctr"/>
            <a:r>
              <a:rPr lang="zh-CN" altLang="en-US" sz="2400" b="1" dirty="0">
                <a:latin typeface="+mn-lt"/>
                <a:ea typeface="+mn-ea"/>
                <a:cs typeface="+mn-ea"/>
                <a:sym typeface="+mn-lt"/>
              </a:rPr>
              <a:t>世界各地华人一起过春节</a:t>
            </a:r>
            <a:r>
              <a:rPr lang="en-US" altLang="zh-CN" sz="2400" b="1" dirty="0">
                <a:latin typeface="+mn-lt"/>
                <a:ea typeface="+mn-ea"/>
                <a:cs typeface="+mn-ea"/>
                <a:sym typeface="+mn-lt"/>
              </a:rPr>
              <a:t>——</a:t>
            </a:r>
            <a:r>
              <a:rPr lang="zh-CN" altLang="en-US" sz="2400" b="1" dirty="0">
                <a:latin typeface="+mn-lt"/>
                <a:ea typeface="+mn-ea"/>
                <a:cs typeface="+mn-ea"/>
                <a:sym typeface="+mn-lt"/>
              </a:rPr>
              <a:t>荷兰</a:t>
            </a:r>
          </a:p>
        </p:txBody>
      </p:sp>
      <p:pic>
        <p:nvPicPr>
          <p:cNvPr id="37896" name="图片 1" descr="荷兰华人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326640" y="1539876"/>
            <a:ext cx="7272020" cy="398208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524000" y="1"/>
            <a:ext cx="9144000" cy="519113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cs typeface="+mn-ea"/>
              <a:sym typeface="+mn-lt"/>
            </a:endParaRPr>
          </a:p>
        </p:txBody>
      </p:sp>
      <p:sp>
        <p:nvSpPr>
          <p:cNvPr id="5" name="矩形 1"/>
          <p:cNvSpPr/>
          <p:nvPr/>
        </p:nvSpPr>
        <p:spPr>
          <a:xfrm>
            <a:off x="1524000" y="6321426"/>
            <a:ext cx="9144000" cy="563563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cs typeface="+mn-ea"/>
              <a:sym typeface="+mn-lt"/>
            </a:endParaRPr>
          </a:p>
        </p:txBody>
      </p:sp>
      <p:sp>
        <p:nvSpPr>
          <p:cNvPr id="38915" name="TextBox 27"/>
          <p:cNvSpPr txBox="1"/>
          <p:nvPr/>
        </p:nvSpPr>
        <p:spPr>
          <a:xfrm>
            <a:off x="1620838" y="65088"/>
            <a:ext cx="4633912" cy="398462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2000" b="1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大家一起过春节</a:t>
            </a:r>
          </a:p>
        </p:txBody>
      </p:sp>
      <p:sp>
        <p:nvSpPr>
          <p:cNvPr id="8" name="矩形 7"/>
          <p:cNvSpPr/>
          <p:nvPr/>
        </p:nvSpPr>
        <p:spPr>
          <a:xfrm flipV="1">
            <a:off x="1524000" y="563564"/>
            <a:ext cx="9144000" cy="36513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cs typeface="+mn-ea"/>
              <a:sym typeface="+mn-lt"/>
            </a:endParaRPr>
          </a:p>
        </p:txBody>
      </p:sp>
      <p:sp>
        <p:nvSpPr>
          <p:cNvPr id="38919" name="TextBox 50"/>
          <p:cNvSpPr txBox="1"/>
          <p:nvPr/>
        </p:nvSpPr>
        <p:spPr>
          <a:xfrm>
            <a:off x="2035175" y="908051"/>
            <a:ext cx="5302250" cy="46037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algn="ctr"/>
            <a:r>
              <a:rPr lang="zh-CN" altLang="en-US" sz="2400" b="1" dirty="0">
                <a:latin typeface="+mn-lt"/>
                <a:ea typeface="+mn-ea"/>
                <a:cs typeface="+mn-ea"/>
                <a:sym typeface="+mn-lt"/>
              </a:rPr>
              <a:t>世界各地华人一起过春节</a:t>
            </a:r>
            <a:r>
              <a:rPr lang="en-US" altLang="zh-CN" sz="2400" b="1" dirty="0">
                <a:latin typeface="+mn-lt"/>
                <a:ea typeface="+mn-ea"/>
                <a:cs typeface="+mn-ea"/>
                <a:sym typeface="+mn-lt"/>
              </a:rPr>
              <a:t>——</a:t>
            </a:r>
            <a:r>
              <a:rPr lang="zh-CN" altLang="en-US" sz="2400" b="1" dirty="0">
                <a:latin typeface="+mn-lt"/>
                <a:ea typeface="+mn-ea"/>
                <a:cs typeface="+mn-ea"/>
                <a:sym typeface="+mn-lt"/>
              </a:rPr>
              <a:t>德国</a:t>
            </a:r>
          </a:p>
        </p:txBody>
      </p:sp>
      <p:pic>
        <p:nvPicPr>
          <p:cNvPr id="38920" name="图片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871" b="11675"/>
          <a:stretch>
            <a:fillRect/>
          </a:stretch>
        </p:blipFill>
        <p:spPr>
          <a:xfrm>
            <a:off x="2035176" y="1530350"/>
            <a:ext cx="8098155" cy="413639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524000" y="1"/>
            <a:ext cx="9144000" cy="519113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cs typeface="+mn-ea"/>
              <a:sym typeface="+mn-lt"/>
            </a:endParaRPr>
          </a:p>
        </p:txBody>
      </p:sp>
      <p:sp>
        <p:nvSpPr>
          <p:cNvPr id="5" name="矩形 1"/>
          <p:cNvSpPr/>
          <p:nvPr/>
        </p:nvSpPr>
        <p:spPr>
          <a:xfrm>
            <a:off x="1524000" y="6321426"/>
            <a:ext cx="9144000" cy="563563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cs typeface="+mn-ea"/>
              <a:sym typeface="+mn-lt"/>
            </a:endParaRPr>
          </a:p>
        </p:txBody>
      </p:sp>
      <p:sp>
        <p:nvSpPr>
          <p:cNvPr id="39939" name="TextBox 27"/>
          <p:cNvSpPr txBox="1"/>
          <p:nvPr/>
        </p:nvSpPr>
        <p:spPr>
          <a:xfrm>
            <a:off x="1620838" y="65088"/>
            <a:ext cx="4633912" cy="398462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2000" b="1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大家一起过春节</a:t>
            </a:r>
          </a:p>
        </p:txBody>
      </p:sp>
      <p:sp>
        <p:nvSpPr>
          <p:cNvPr id="8" name="矩形 7"/>
          <p:cNvSpPr/>
          <p:nvPr/>
        </p:nvSpPr>
        <p:spPr>
          <a:xfrm flipV="1">
            <a:off x="1524000" y="563564"/>
            <a:ext cx="9144000" cy="36513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cs typeface="+mn-ea"/>
              <a:sym typeface="+mn-lt"/>
            </a:endParaRPr>
          </a:p>
        </p:txBody>
      </p:sp>
      <p:sp>
        <p:nvSpPr>
          <p:cNvPr id="39943" name="TextBox 50"/>
          <p:cNvSpPr txBox="1"/>
          <p:nvPr/>
        </p:nvSpPr>
        <p:spPr>
          <a:xfrm>
            <a:off x="2035175" y="908051"/>
            <a:ext cx="5330227" cy="46166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algn="ctr"/>
            <a:r>
              <a:rPr lang="zh-CN" altLang="en-US" sz="2400" b="1" dirty="0">
                <a:latin typeface="+mn-lt"/>
                <a:ea typeface="+mn-ea"/>
                <a:cs typeface="+mn-ea"/>
                <a:sym typeface="+mn-lt"/>
              </a:rPr>
              <a:t>世界各地华人一起过春节</a:t>
            </a:r>
            <a:r>
              <a:rPr lang="en-US" altLang="zh-CN" sz="2400" b="1" dirty="0">
                <a:latin typeface="+mn-lt"/>
                <a:ea typeface="+mn-ea"/>
                <a:cs typeface="+mn-ea"/>
                <a:sym typeface="+mn-lt"/>
              </a:rPr>
              <a:t>——</a:t>
            </a:r>
            <a:r>
              <a:rPr lang="zh-CN" altLang="en-US" sz="2400" b="1" dirty="0">
                <a:latin typeface="+mn-lt"/>
                <a:ea typeface="+mn-ea"/>
                <a:cs typeface="+mn-ea"/>
                <a:sym typeface="+mn-lt"/>
              </a:rPr>
              <a:t>阿联酋</a:t>
            </a:r>
          </a:p>
        </p:txBody>
      </p:sp>
      <p:pic>
        <p:nvPicPr>
          <p:cNvPr id="39944" name="图片 1" descr="华人拜年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378076" y="1568450"/>
            <a:ext cx="7524115" cy="367919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524000" y="1"/>
            <a:ext cx="9144000" cy="519113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cs typeface="+mn-ea"/>
              <a:sym typeface="+mn-lt"/>
            </a:endParaRPr>
          </a:p>
        </p:txBody>
      </p:sp>
      <p:sp>
        <p:nvSpPr>
          <p:cNvPr id="5" name="矩形 1"/>
          <p:cNvSpPr/>
          <p:nvPr/>
        </p:nvSpPr>
        <p:spPr>
          <a:xfrm>
            <a:off x="1524000" y="6321426"/>
            <a:ext cx="9144000" cy="563563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cs typeface="+mn-ea"/>
              <a:sym typeface="+mn-lt"/>
            </a:endParaRPr>
          </a:p>
        </p:txBody>
      </p:sp>
      <p:sp>
        <p:nvSpPr>
          <p:cNvPr id="30723" name="TextBox 27"/>
          <p:cNvSpPr txBox="1"/>
          <p:nvPr/>
        </p:nvSpPr>
        <p:spPr>
          <a:xfrm>
            <a:off x="1620838" y="65088"/>
            <a:ext cx="4633912" cy="398462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2000" b="1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大家一起过春节</a:t>
            </a:r>
          </a:p>
        </p:txBody>
      </p:sp>
      <p:sp>
        <p:nvSpPr>
          <p:cNvPr id="8" name="矩形 7"/>
          <p:cNvSpPr/>
          <p:nvPr/>
        </p:nvSpPr>
        <p:spPr>
          <a:xfrm flipV="1">
            <a:off x="1524000" y="563564"/>
            <a:ext cx="9144000" cy="36513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cs typeface="+mn-ea"/>
              <a:sym typeface="+mn-lt"/>
            </a:endParaRPr>
          </a:p>
        </p:txBody>
      </p:sp>
      <p:sp>
        <p:nvSpPr>
          <p:cNvPr id="30727" name="TextBox 50"/>
          <p:cNvSpPr txBox="1"/>
          <p:nvPr/>
        </p:nvSpPr>
        <p:spPr>
          <a:xfrm>
            <a:off x="1793876" y="646113"/>
            <a:ext cx="3954463" cy="582612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algn="ctr"/>
            <a:r>
              <a:rPr lang="zh-CN" altLang="en-US" sz="3200" b="1" dirty="0">
                <a:latin typeface="+mn-lt"/>
                <a:ea typeface="+mn-ea"/>
                <a:cs typeface="+mn-ea"/>
                <a:sym typeface="+mn-lt"/>
              </a:rPr>
              <a:t>定埠降福会</a:t>
            </a:r>
          </a:p>
        </p:txBody>
      </p:sp>
      <p:pic>
        <p:nvPicPr>
          <p:cNvPr id="30728" name="图片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400301" y="1228725"/>
            <a:ext cx="7530465" cy="485648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4" name="Text Box 3"/>
          <p:cNvSpPr txBox="1">
            <a:spLocks noChangeArrowheads="1"/>
          </p:cNvSpPr>
          <p:nvPr/>
        </p:nvSpPr>
        <p:spPr bwMode="auto">
          <a:xfrm>
            <a:off x="3184525" y="722313"/>
            <a:ext cx="184150" cy="3667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algn="l"/>
            <a:endParaRPr lang="zh-CN" altLang="zh-CN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3514931" y="702192"/>
            <a:ext cx="5096340" cy="92333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buFont typeface="Arial" panose="020B0604020202020204" pitchFamily="34" charset="0"/>
              <a:buNone/>
              <a:defRPr/>
            </a:pPr>
            <a:r>
              <a:rPr lang="zh-CN" altLang="en-US" sz="5400" b="1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CCCC0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+mn-lt"/>
                <a:ea typeface="+mn-ea"/>
                <a:cs typeface="+mn-ea"/>
                <a:sym typeface="+mn-lt"/>
              </a:rPr>
              <a:t>春   节</a:t>
            </a:r>
          </a:p>
        </p:txBody>
      </p:sp>
      <p:sp>
        <p:nvSpPr>
          <p:cNvPr id="76845" name="Text Box 7"/>
          <p:cNvSpPr txBox="1">
            <a:spLocks noChangeArrowheads="1"/>
          </p:cNvSpPr>
          <p:nvPr/>
        </p:nvSpPr>
        <p:spPr bwMode="auto">
          <a:xfrm>
            <a:off x="1914525" y="2195514"/>
            <a:ext cx="8497888" cy="261610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just" eaLnBrk="0" hangingPunct="0"/>
            <a:r>
              <a:rPr lang="zh-CN" altLang="en-US" sz="4400" dirty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   </a:t>
            </a:r>
            <a:r>
              <a:rPr lang="zh-CN" altLang="en-US" sz="4000" dirty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春节俗称过大年、过年、大年，是中国最重要、最隆重的，也是历史最悠久、最热闹、最富有特色的传统节日。</a:t>
            </a:r>
            <a:endParaRPr lang="zh-CN" altLang="en-US" sz="4400" dirty="0">
              <a:solidFill>
                <a:srgbClr val="FF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76846" name="Text Box 8"/>
          <p:cNvSpPr txBox="1">
            <a:spLocks noChangeArrowheads="1"/>
          </p:cNvSpPr>
          <p:nvPr/>
        </p:nvSpPr>
        <p:spPr bwMode="auto">
          <a:xfrm>
            <a:off x="2005014" y="2043113"/>
            <a:ext cx="187325" cy="457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algn="ctr" eaLnBrk="0" hangingPunct="0"/>
            <a:endParaRPr lang="en-US" altLang="zh-CN" sz="240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118586" y="976544"/>
            <a:ext cx="239634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solidFill>
                  <a:srgbClr val="FFFFFF"/>
                </a:solidFill>
              </a:rPr>
              <a:t>https://www.ypppt.com/</a:t>
            </a:r>
            <a:endParaRPr lang="zh-CN" altLang="en-US" sz="1400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2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68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6845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524000" y="1"/>
            <a:ext cx="9144000" cy="519113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cs typeface="+mn-ea"/>
              <a:sym typeface="+mn-lt"/>
            </a:endParaRPr>
          </a:p>
        </p:txBody>
      </p:sp>
      <p:sp>
        <p:nvSpPr>
          <p:cNvPr id="5" name="矩形 1"/>
          <p:cNvSpPr/>
          <p:nvPr/>
        </p:nvSpPr>
        <p:spPr>
          <a:xfrm>
            <a:off x="1524000" y="6321426"/>
            <a:ext cx="9144000" cy="563563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cs typeface="+mn-ea"/>
              <a:sym typeface="+mn-lt"/>
            </a:endParaRPr>
          </a:p>
        </p:txBody>
      </p:sp>
      <p:sp>
        <p:nvSpPr>
          <p:cNvPr id="25603" name="TextBox 27"/>
          <p:cNvSpPr txBox="1"/>
          <p:nvPr/>
        </p:nvSpPr>
        <p:spPr>
          <a:xfrm>
            <a:off x="1620838" y="65088"/>
            <a:ext cx="4633912" cy="398462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2000" b="1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大家一起过春节</a:t>
            </a:r>
          </a:p>
        </p:txBody>
      </p:sp>
      <p:sp>
        <p:nvSpPr>
          <p:cNvPr id="8" name="矩形 7"/>
          <p:cNvSpPr/>
          <p:nvPr/>
        </p:nvSpPr>
        <p:spPr>
          <a:xfrm flipV="1">
            <a:off x="1524000" y="563564"/>
            <a:ext cx="9144000" cy="36513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cs typeface="+mn-ea"/>
              <a:sym typeface="+mn-lt"/>
            </a:endParaRPr>
          </a:p>
        </p:txBody>
      </p:sp>
      <p:sp>
        <p:nvSpPr>
          <p:cNvPr id="25607" name="TextBox 50"/>
          <p:cNvSpPr txBox="1"/>
          <p:nvPr/>
        </p:nvSpPr>
        <p:spPr>
          <a:xfrm>
            <a:off x="1876425" y="846139"/>
            <a:ext cx="2089150" cy="46037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algn="ctr"/>
            <a:r>
              <a:rPr lang="zh-CN" altLang="en-US" sz="2400" b="1" dirty="0">
                <a:latin typeface="+mn-lt"/>
                <a:ea typeface="+mn-ea"/>
                <a:cs typeface="+mn-ea"/>
                <a:sym typeface="+mn-lt"/>
              </a:rPr>
              <a:t>定埠跳舞猖</a:t>
            </a:r>
          </a:p>
        </p:txBody>
      </p:sp>
      <p:pic>
        <p:nvPicPr>
          <p:cNvPr id="25608" name="图片 1" descr="跳舞猖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82825" y="1308100"/>
            <a:ext cx="7391400" cy="462915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524000" y="1"/>
            <a:ext cx="9144000" cy="519113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cs typeface="+mn-ea"/>
              <a:sym typeface="+mn-lt"/>
            </a:endParaRPr>
          </a:p>
        </p:txBody>
      </p:sp>
      <p:sp>
        <p:nvSpPr>
          <p:cNvPr id="5" name="矩形 1"/>
          <p:cNvSpPr/>
          <p:nvPr/>
        </p:nvSpPr>
        <p:spPr>
          <a:xfrm>
            <a:off x="1524000" y="6321426"/>
            <a:ext cx="9144000" cy="563563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cs typeface="+mn-ea"/>
              <a:sym typeface="+mn-lt"/>
            </a:endParaRPr>
          </a:p>
        </p:txBody>
      </p:sp>
      <p:sp>
        <p:nvSpPr>
          <p:cNvPr id="29699" name="TextBox 27"/>
          <p:cNvSpPr txBox="1"/>
          <p:nvPr/>
        </p:nvSpPr>
        <p:spPr>
          <a:xfrm>
            <a:off x="1620838" y="65088"/>
            <a:ext cx="4633912" cy="398462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2000" b="1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大家一起过春节</a:t>
            </a:r>
          </a:p>
        </p:txBody>
      </p:sp>
      <p:sp>
        <p:nvSpPr>
          <p:cNvPr id="8" name="矩形 7"/>
          <p:cNvSpPr/>
          <p:nvPr/>
        </p:nvSpPr>
        <p:spPr>
          <a:xfrm flipV="1">
            <a:off x="1524000" y="563564"/>
            <a:ext cx="9144000" cy="36513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cs typeface="+mn-ea"/>
              <a:sym typeface="+mn-lt"/>
            </a:endParaRPr>
          </a:p>
        </p:txBody>
      </p:sp>
      <p:sp>
        <p:nvSpPr>
          <p:cNvPr id="29703" name="TextBox 50"/>
          <p:cNvSpPr txBox="1"/>
          <p:nvPr/>
        </p:nvSpPr>
        <p:spPr>
          <a:xfrm>
            <a:off x="1811338" y="1004889"/>
            <a:ext cx="2646362" cy="46037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algn="ctr"/>
            <a:r>
              <a:rPr lang="zh-CN" altLang="en-US" sz="2400" b="1" dirty="0">
                <a:latin typeface="+mn-lt"/>
                <a:ea typeface="+mn-ea"/>
                <a:cs typeface="+mn-ea"/>
                <a:sym typeface="+mn-lt"/>
              </a:rPr>
              <a:t>定埠小马灯</a:t>
            </a:r>
          </a:p>
        </p:txBody>
      </p:sp>
      <p:pic>
        <p:nvPicPr>
          <p:cNvPr id="29704" name="图片 1" descr="小马灯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47900" y="1558926"/>
            <a:ext cx="8167688" cy="4570413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524000" y="1"/>
            <a:ext cx="9144000" cy="519113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cs typeface="+mn-ea"/>
              <a:sym typeface="+mn-lt"/>
            </a:endParaRPr>
          </a:p>
        </p:txBody>
      </p:sp>
      <p:sp>
        <p:nvSpPr>
          <p:cNvPr id="5" name="矩形 1"/>
          <p:cNvSpPr/>
          <p:nvPr/>
        </p:nvSpPr>
        <p:spPr>
          <a:xfrm>
            <a:off x="1524000" y="6321426"/>
            <a:ext cx="9144000" cy="563563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cs typeface="+mn-ea"/>
              <a:sym typeface="+mn-lt"/>
            </a:endParaRPr>
          </a:p>
        </p:txBody>
      </p:sp>
      <p:sp>
        <p:nvSpPr>
          <p:cNvPr id="26627" name="TextBox 27"/>
          <p:cNvSpPr txBox="1"/>
          <p:nvPr/>
        </p:nvSpPr>
        <p:spPr>
          <a:xfrm>
            <a:off x="1620838" y="65088"/>
            <a:ext cx="4633912" cy="398462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2000" b="1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大家一起过春节</a:t>
            </a:r>
          </a:p>
        </p:txBody>
      </p:sp>
      <p:sp>
        <p:nvSpPr>
          <p:cNvPr id="8" name="矩形 7"/>
          <p:cNvSpPr/>
          <p:nvPr/>
        </p:nvSpPr>
        <p:spPr>
          <a:xfrm flipV="1">
            <a:off x="1524000" y="563564"/>
            <a:ext cx="9144000" cy="36513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cs typeface="+mn-ea"/>
              <a:sym typeface="+mn-lt"/>
            </a:endParaRPr>
          </a:p>
        </p:txBody>
      </p:sp>
      <p:sp>
        <p:nvSpPr>
          <p:cNvPr id="26631" name="TextBox 50"/>
          <p:cNvSpPr txBox="1"/>
          <p:nvPr/>
        </p:nvSpPr>
        <p:spPr>
          <a:xfrm>
            <a:off x="1784351" y="712789"/>
            <a:ext cx="1463675" cy="46037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algn="ctr"/>
            <a:r>
              <a:rPr lang="zh-CN" altLang="en-US" sz="2400" b="1" dirty="0">
                <a:latin typeface="+mn-lt"/>
                <a:ea typeface="+mn-ea"/>
                <a:cs typeface="+mn-ea"/>
                <a:sym typeface="+mn-lt"/>
              </a:rPr>
              <a:t>姚村云舞</a:t>
            </a:r>
          </a:p>
        </p:txBody>
      </p:sp>
      <p:pic>
        <p:nvPicPr>
          <p:cNvPr id="26632" name="图片 1" descr="姚村云舞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388235" y="1640205"/>
            <a:ext cx="7561580" cy="420433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524000" y="1"/>
            <a:ext cx="9144000" cy="519113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cs typeface="+mn-ea"/>
              <a:sym typeface="+mn-lt"/>
            </a:endParaRPr>
          </a:p>
        </p:txBody>
      </p:sp>
      <p:sp>
        <p:nvSpPr>
          <p:cNvPr id="5" name="矩形 1"/>
          <p:cNvSpPr/>
          <p:nvPr/>
        </p:nvSpPr>
        <p:spPr>
          <a:xfrm>
            <a:off x="1524000" y="6321426"/>
            <a:ext cx="9144000" cy="563563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cs typeface="+mn-ea"/>
              <a:sym typeface="+mn-lt"/>
            </a:endParaRPr>
          </a:p>
        </p:txBody>
      </p:sp>
      <p:sp>
        <p:nvSpPr>
          <p:cNvPr id="27651" name="TextBox 27"/>
          <p:cNvSpPr txBox="1"/>
          <p:nvPr/>
        </p:nvSpPr>
        <p:spPr>
          <a:xfrm>
            <a:off x="1620838" y="65088"/>
            <a:ext cx="4633912" cy="398462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2000" b="1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大家一起过春节</a:t>
            </a:r>
          </a:p>
        </p:txBody>
      </p:sp>
      <p:sp>
        <p:nvSpPr>
          <p:cNvPr id="8" name="矩形 7"/>
          <p:cNvSpPr/>
          <p:nvPr/>
        </p:nvSpPr>
        <p:spPr>
          <a:xfrm flipV="1">
            <a:off x="1524000" y="563564"/>
            <a:ext cx="9144000" cy="36513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cs typeface="+mn-ea"/>
              <a:sym typeface="+mn-lt"/>
            </a:endParaRPr>
          </a:p>
        </p:txBody>
      </p:sp>
      <p:sp>
        <p:nvSpPr>
          <p:cNvPr id="27655" name="TextBox 50"/>
          <p:cNvSpPr txBox="1"/>
          <p:nvPr/>
        </p:nvSpPr>
        <p:spPr>
          <a:xfrm>
            <a:off x="1620838" y="796926"/>
            <a:ext cx="2228850" cy="46037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algn="ctr"/>
            <a:r>
              <a:rPr lang="zh-CN" altLang="en-US" sz="2400" b="1" dirty="0">
                <a:latin typeface="+mn-lt"/>
                <a:ea typeface="+mn-ea"/>
                <a:cs typeface="+mn-ea"/>
                <a:sym typeface="+mn-lt"/>
              </a:rPr>
              <a:t>城关踩高跷</a:t>
            </a:r>
          </a:p>
        </p:txBody>
      </p:sp>
      <p:pic>
        <p:nvPicPr>
          <p:cNvPr id="46082" name="Picture 2" descr="http://p2.so.qhimgs1.com/bdr/_240_/t01ee8f616a28f1be7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67493" y="1559860"/>
            <a:ext cx="7035500" cy="42923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524000" y="1"/>
            <a:ext cx="9144000" cy="519113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cs typeface="+mn-ea"/>
              <a:sym typeface="+mn-lt"/>
            </a:endParaRPr>
          </a:p>
        </p:txBody>
      </p:sp>
      <p:sp>
        <p:nvSpPr>
          <p:cNvPr id="5" name="矩形 1"/>
          <p:cNvSpPr/>
          <p:nvPr/>
        </p:nvSpPr>
        <p:spPr>
          <a:xfrm>
            <a:off x="1524000" y="6321426"/>
            <a:ext cx="9144000" cy="563563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cs typeface="+mn-ea"/>
              <a:sym typeface="+mn-lt"/>
            </a:endParaRPr>
          </a:p>
        </p:txBody>
      </p:sp>
      <p:sp>
        <p:nvSpPr>
          <p:cNvPr id="27651" name="TextBox 27"/>
          <p:cNvSpPr txBox="1"/>
          <p:nvPr/>
        </p:nvSpPr>
        <p:spPr>
          <a:xfrm>
            <a:off x="1620838" y="65088"/>
            <a:ext cx="4633912" cy="398462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2000" b="1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大家一起过春节</a:t>
            </a:r>
          </a:p>
        </p:txBody>
      </p:sp>
      <p:sp>
        <p:nvSpPr>
          <p:cNvPr id="8" name="矩形 7"/>
          <p:cNvSpPr/>
          <p:nvPr/>
        </p:nvSpPr>
        <p:spPr>
          <a:xfrm flipV="1">
            <a:off x="1524000" y="563564"/>
            <a:ext cx="9144000" cy="36513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cs typeface="+mn-ea"/>
              <a:sym typeface="+mn-lt"/>
            </a:endParaRPr>
          </a:p>
        </p:txBody>
      </p:sp>
      <p:sp>
        <p:nvSpPr>
          <p:cNvPr id="27655" name="TextBox 50"/>
          <p:cNvSpPr txBox="1"/>
          <p:nvPr/>
        </p:nvSpPr>
        <p:spPr>
          <a:xfrm>
            <a:off x="1620838" y="796926"/>
            <a:ext cx="2228850" cy="46037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algn="ctr"/>
            <a:r>
              <a:rPr lang="zh-CN" altLang="en-US" sz="2400" b="1" dirty="0">
                <a:latin typeface="+mn-lt"/>
                <a:ea typeface="+mn-ea"/>
                <a:cs typeface="+mn-ea"/>
                <a:sym typeface="+mn-lt"/>
              </a:rPr>
              <a:t>玩旱船</a:t>
            </a:r>
          </a:p>
        </p:txBody>
      </p:sp>
      <p:pic>
        <p:nvPicPr>
          <p:cNvPr id="8194" name="Picture 2" descr="http://p2.so.qhimgs1.com/bdr/_240_/t01c4101a46f0276ad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08555" y="1624405"/>
            <a:ext cx="6454588" cy="44321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3438860" y="645460"/>
            <a:ext cx="469872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400" b="1" dirty="0">
                <a:latin typeface="+mn-lt"/>
                <a:ea typeface="+mn-ea"/>
                <a:cs typeface="+mn-ea"/>
                <a:sym typeface="+mn-lt"/>
              </a:rPr>
              <a:t>春节的礼节和讲究</a:t>
            </a:r>
          </a:p>
        </p:txBody>
      </p:sp>
      <p:sp>
        <p:nvSpPr>
          <p:cNvPr id="4" name="矩形 3"/>
          <p:cNvSpPr/>
          <p:nvPr/>
        </p:nvSpPr>
        <p:spPr>
          <a:xfrm>
            <a:off x="1524000" y="1"/>
            <a:ext cx="9144000" cy="519113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cs typeface="+mn-ea"/>
              <a:sym typeface="+mn-lt"/>
            </a:endParaRPr>
          </a:p>
        </p:txBody>
      </p:sp>
      <p:sp>
        <p:nvSpPr>
          <p:cNvPr id="5" name="矩形 1"/>
          <p:cNvSpPr/>
          <p:nvPr/>
        </p:nvSpPr>
        <p:spPr>
          <a:xfrm>
            <a:off x="1524000" y="6321426"/>
            <a:ext cx="9144000" cy="563563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cs typeface="+mn-ea"/>
              <a:sym typeface="+mn-lt"/>
            </a:endParaRPr>
          </a:p>
        </p:txBody>
      </p:sp>
      <p:sp>
        <p:nvSpPr>
          <p:cNvPr id="19459" name="TextBox 27"/>
          <p:cNvSpPr txBox="1"/>
          <p:nvPr/>
        </p:nvSpPr>
        <p:spPr>
          <a:xfrm>
            <a:off x="1620838" y="65088"/>
            <a:ext cx="4633912" cy="398462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2000" b="1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大家一起过春节</a:t>
            </a:r>
          </a:p>
        </p:txBody>
      </p:sp>
      <p:sp>
        <p:nvSpPr>
          <p:cNvPr id="8" name="矩形 7"/>
          <p:cNvSpPr/>
          <p:nvPr/>
        </p:nvSpPr>
        <p:spPr>
          <a:xfrm flipV="1">
            <a:off x="1524000" y="563564"/>
            <a:ext cx="9144000" cy="36513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cs typeface="+mn-ea"/>
              <a:sym typeface="+mn-lt"/>
            </a:endParaRPr>
          </a:p>
        </p:txBody>
      </p:sp>
      <p:pic>
        <p:nvPicPr>
          <p:cNvPr id="19465" name="图片 5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70125" y="1441526"/>
            <a:ext cx="7651750" cy="487926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4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4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524000" y="1"/>
            <a:ext cx="9144000" cy="519113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cs typeface="+mn-ea"/>
              <a:sym typeface="+mn-lt"/>
            </a:endParaRPr>
          </a:p>
        </p:txBody>
      </p:sp>
      <p:sp>
        <p:nvSpPr>
          <p:cNvPr id="5" name="矩形 1"/>
          <p:cNvSpPr/>
          <p:nvPr/>
        </p:nvSpPr>
        <p:spPr>
          <a:xfrm>
            <a:off x="1524000" y="6321426"/>
            <a:ext cx="9144000" cy="563563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cs typeface="+mn-ea"/>
              <a:sym typeface="+mn-lt"/>
            </a:endParaRPr>
          </a:p>
        </p:txBody>
      </p:sp>
      <p:sp>
        <p:nvSpPr>
          <p:cNvPr id="45059" name="TextBox 27"/>
          <p:cNvSpPr txBox="1"/>
          <p:nvPr/>
        </p:nvSpPr>
        <p:spPr>
          <a:xfrm>
            <a:off x="1620838" y="65088"/>
            <a:ext cx="4633912" cy="398462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2000" b="1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大家一起过春节</a:t>
            </a:r>
          </a:p>
        </p:txBody>
      </p:sp>
      <p:sp>
        <p:nvSpPr>
          <p:cNvPr id="8" name="矩形 7"/>
          <p:cNvSpPr/>
          <p:nvPr/>
        </p:nvSpPr>
        <p:spPr>
          <a:xfrm flipV="1">
            <a:off x="1524000" y="563564"/>
            <a:ext cx="9144000" cy="36513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cs typeface="+mn-ea"/>
              <a:sym typeface="+mn-lt"/>
            </a:endParaRPr>
          </a:p>
        </p:txBody>
      </p:sp>
      <p:pic>
        <p:nvPicPr>
          <p:cNvPr id="3" name="图片 2" descr="3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026920" y="3463290"/>
            <a:ext cx="8138160" cy="2821940"/>
          </a:xfrm>
          <a:prstGeom prst="rect">
            <a:avLst/>
          </a:prstGeom>
        </p:spPr>
      </p:pic>
      <p:pic>
        <p:nvPicPr>
          <p:cNvPr id="6" name="图片 5" descr="1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901191" y="600710"/>
            <a:ext cx="8391525" cy="28625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524000" y="1"/>
            <a:ext cx="9144000" cy="519113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cs typeface="+mn-ea"/>
              <a:sym typeface="+mn-lt"/>
            </a:endParaRPr>
          </a:p>
        </p:txBody>
      </p:sp>
      <p:sp>
        <p:nvSpPr>
          <p:cNvPr id="5" name="矩形 1"/>
          <p:cNvSpPr/>
          <p:nvPr/>
        </p:nvSpPr>
        <p:spPr>
          <a:xfrm>
            <a:off x="1524000" y="6294438"/>
            <a:ext cx="9144000" cy="563563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dirty="0">
                <a:cs typeface="+mn-ea"/>
                <a:sym typeface="+mn-lt"/>
                <a:hlinkClick r:id="rId2" action="ppaction://hlinkfile"/>
              </a:rPr>
              <a:t>破五</a:t>
            </a:r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45059" name="TextBox 27"/>
          <p:cNvSpPr txBox="1"/>
          <p:nvPr/>
        </p:nvSpPr>
        <p:spPr>
          <a:xfrm>
            <a:off x="1620838" y="65088"/>
            <a:ext cx="4633912" cy="398462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2000" b="1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大家一起过春节</a:t>
            </a:r>
          </a:p>
        </p:txBody>
      </p:sp>
      <p:sp>
        <p:nvSpPr>
          <p:cNvPr id="8" name="矩形 7"/>
          <p:cNvSpPr/>
          <p:nvPr/>
        </p:nvSpPr>
        <p:spPr>
          <a:xfrm flipV="1">
            <a:off x="1524000" y="563564"/>
            <a:ext cx="9144000" cy="36513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cs typeface="+mn-ea"/>
              <a:sym typeface="+mn-lt"/>
            </a:endParaRPr>
          </a:p>
        </p:txBody>
      </p:sp>
      <p:pic>
        <p:nvPicPr>
          <p:cNvPr id="9" name="图片 8" descr="78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748155" y="3524250"/>
            <a:ext cx="8695690" cy="2631440"/>
          </a:xfrm>
          <a:prstGeom prst="rect">
            <a:avLst/>
          </a:prstGeom>
        </p:spPr>
      </p:pic>
      <p:pic>
        <p:nvPicPr>
          <p:cNvPr id="10" name="图片 9" descr="5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950085" y="600711"/>
            <a:ext cx="8291830" cy="29241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524000" y="1"/>
            <a:ext cx="9144000" cy="519113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cs typeface="+mn-ea"/>
              <a:sym typeface="+mn-lt"/>
            </a:endParaRPr>
          </a:p>
        </p:txBody>
      </p:sp>
      <p:sp>
        <p:nvSpPr>
          <p:cNvPr id="5" name="矩形 1"/>
          <p:cNvSpPr/>
          <p:nvPr/>
        </p:nvSpPr>
        <p:spPr>
          <a:xfrm>
            <a:off x="1524000" y="6321426"/>
            <a:ext cx="9144000" cy="563563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cs typeface="+mn-ea"/>
              <a:sym typeface="+mn-lt"/>
            </a:endParaRPr>
          </a:p>
        </p:txBody>
      </p:sp>
      <p:sp>
        <p:nvSpPr>
          <p:cNvPr id="41987" name="TextBox 27"/>
          <p:cNvSpPr txBox="1"/>
          <p:nvPr/>
        </p:nvSpPr>
        <p:spPr>
          <a:xfrm>
            <a:off x="1620838" y="65088"/>
            <a:ext cx="4633912" cy="398462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2000" b="1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大家一起过春节</a:t>
            </a:r>
          </a:p>
        </p:txBody>
      </p:sp>
      <p:sp>
        <p:nvSpPr>
          <p:cNvPr id="8" name="矩形 7"/>
          <p:cNvSpPr/>
          <p:nvPr/>
        </p:nvSpPr>
        <p:spPr>
          <a:xfrm flipV="1">
            <a:off x="1524000" y="563564"/>
            <a:ext cx="9144000" cy="36513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cs typeface="+mn-ea"/>
              <a:sym typeface="+mn-lt"/>
            </a:endParaRPr>
          </a:p>
        </p:txBody>
      </p:sp>
      <p:sp>
        <p:nvSpPr>
          <p:cNvPr id="41991" name="TextBox 50"/>
          <p:cNvSpPr txBox="1"/>
          <p:nvPr/>
        </p:nvSpPr>
        <p:spPr>
          <a:xfrm>
            <a:off x="5386389" y="2994025"/>
            <a:ext cx="1241425" cy="4572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algn="ctr"/>
            <a:r>
              <a:rPr lang="zh-CN" altLang="en-US" sz="2400" b="1" dirty="0">
                <a:latin typeface="+mn-lt"/>
                <a:ea typeface="+mn-ea"/>
                <a:cs typeface="+mn-ea"/>
                <a:sym typeface="+mn-lt"/>
              </a:rPr>
              <a:t>正文</a:t>
            </a:r>
          </a:p>
        </p:txBody>
      </p:sp>
      <p:grpSp>
        <p:nvGrpSpPr>
          <p:cNvPr id="41992" name="组合 91"/>
          <p:cNvGrpSpPr/>
          <p:nvPr/>
        </p:nvGrpSpPr>
        <p:grpSpPr>
          <a:xfrm>
            <a:off x="3765551" y="1874838"/>
            <a:ext cx="5737225" cy="2674466"/>
            <a:chOff x="4344988" y="547688"/>
            <a:chExt cx="3283470" cy="1281100"/>
          </a:xfrm>
        </p:grpSpPr>
        <p:grpSp>
          <p:nvGrpSpPr>
            <p:cNvPr id="41993" name="Group 4"/>
            <p:cNvGrpSpPr>
              <a:grpSpLocks noChangeAspect="1"/>
            </p:cNvGrpSpPr>
            <p:nvPr/>
          </p:nvGrpSpPr>
          <p:grpSpPr>
            <a:xfrm>
              <a:off x="4344988" y="547688"/>
              <a:ext cx="2981325" cy="1112838"/>
              <a:chOff x="2737" y="345"/>
              <a:chExt cx="1878" cy="701"/>
            </a:xfrm>
          </p:grpSpPr>
          <p:sp>
            <p:nvSpPr>
              <p:cNvPr id="41994" name="Freeform 5"/>
              <p:cNvSpPr/>
              <p:nvPr/>
            </p:nvSpPr>
            <p:spPr>
              <a:xfrm>
                <a:off x="2803" y="367"/>
                <a:ext cx="127" cy="116"/>
              </a:xfrm>
              <a:custGeom>
                <a:avLst/>
                <a:gdLst/>
                <a:ahLst/>
                <a:cxnLst>
                  <a:cxn ang="0">
                    <a:pos x="23" y="0"/>
                  </a:cxn>
                  <a:cxn ang="0">
                    <a:pos x="11" y="0"/>
                  </a:cxn>
                  <a:cxn ang="0">
                    <a:pos x="11" y="0"/>
                  </a:cxn>
                  <a:cxn ang="0">
                    <a:pos x="0" y="11"/>
                  </a:cxn>
                  <a:cxn ang="0">
                    <a:pos x="23" y="69"/>
                  </a:cxn>
                  <a:cxn ang="0">
                    <a:pos x="46" y="116"/>
                  </a:cxn>
                  <a:cxn ang="0">
                    <a:pos x="80" y="116"/>
                  </a:cxn>
                  <a:cxn ang="0">
                    <a:pos x="127" y="81"/>
                  </a:cxn>
                  <a:cxn ang="0">
                    <a:pos x="127" y="69"/>
                  </a:cxn>
                  <a:cxn ang="0">
                    <a:pos x="103" y="46"/>
                  </a:cxn>
                  <a:cxn ang="0">
                    <a:pos x="80" y="23"/>
                  </a:cxn>
                  <a:cxn ang="0">
                    <a:pos x="57" y="11"/>
                  </a:cxn>
                  <a:cxn ang="0">
                    <a:pos x="23" y="0"/>
                  </a:cxn>
                </a:cxnLst>
                <a:rect l="0" t="0" r="0" b="0"/>
                <a:pathLst>
                  <a:path w="11" h="10">
                    <a:moveTo>
                      <a:pt x="2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0"/>
                      <a:pt x="0" y="1"/>
                    </a:cubicBezTo>
                    <a:cubicBezTo>
                      <a:pt x="0" y="2"/>
                      <a:pt x="2" y="6"/>
                      <a:pt x="2" y="6"/>
                    </a:cubicBezTo>
                    <a:cubicBezTo>
                      <a:pt x="2" y="8"/>
                      <a:pt x="2" y="10"/>
                      <a:pt x="4" y="10"/>
                    </a:cubicBezTo>
                    <a:cubicBezTo>
                      <a:pt x="7" y="10"/>
                      <a:pt x="7" y="10"/>
                      <a:pt x="7" y="10"/>
                    </a:cubicBezTo>
                    <a:cubicBezTo>
                      <a:pt x="9" y="10"/>
                      <a:pt x="11" y="8"/>
                      <a:pt x="11" y="7"/>
                    </a:cubicBezTo>
                    <a:cubicBezTo>
                      <a:pt x="11" y="6"/>
                      <a:pt x="11" y="6"/>
                      <a:pt x="11" y="6"/>
                    </a:cubicBezTo>
                    <a:cubicBezTo>
                      <a:pt x="11" y="6"/>
                      <a:pt x="10" y="4"/>
                      <a:pt x="9" y="4"/>
                    </a:cubicBezTo>
                    <a:cubicBezTo>
                      <a:pt x="9" y="3"/>
                      <a:pt x="8" y="3"/>
                      <a:pt x="7" y="2"/>
                    </a:cubicBezTo>
                    <a:cubicBezTo>
                      <a:pt x="7" y="1"/>
                      <a:pt x="6" y="1"/>
                      <a:pt x="5" y="1"/>
                    </a:cubicBezTo>
                    <a:cubicBezTo>
                      <a:pt x="5" y="0"/>
                      <a:pt x="2" y="0"/>
                      <a:pt x="2" y="0"/>
                    </a:cubicBezTo>
                    <a:close/>
                  </a:path>
                </a:pathLst>
              </a:custGeom>
              <a:solidFill>
                <a:srgbClr val="E60012"/>
              </a:solidFill>
              <a:ln w="9525">
                <a:noFill/>
              </a:ln>
            </p:spPr>
            <p:txBody>
              <a:bodyPr/>
              <a:lstStyle/>
              <a:p>
                <a:endParaRPr lang="zh-CN" alt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41995" name="Freeform 6"/>
              <p:cNvSpPr/>
              <p:nvPr/>
            </p:nvSpPr>
            <p:spPr>
              <a:xfrm>
                <a:off x="4009" y="370"/>
                <a:ext cx="126" cy="129"/>
              </a:xfrm>
              <a:custGeom>
                <a:avLst/>
                <a:gdLst/>
                <a:ahLst/>
                <a:cxnLst>
                  <a:cxn ang="0">
                    <a:pos x="0" y="23"/>
                  </a:cxn>
                  <a:cxn ang="0">
                    <a:pos x="0" y="35"/>
                  </a:cxn>
                  <a:cxn ang="0">
                    <a:pos x="11" y="58"/>
                  </a:cxn>
                  <a:cxn ang="0">
                    <a:pos x="34" y="93"/>
                  </a:cxn>
                  <a:cxn ang="0">
                    <a:pos x="80" y="129"/>
                  </a:cxn>
                  <a:cxn ang="0">
                    <a:pos x="126" y="82"/>
                  </a:cxn>
                  <a:cxn ang="0">
                    <a:pos x="126" y="70"/>
                  </a:cxn>
                  <a:cxn ang="0">
                    <a:pos x="91" y="23"/>
                  </a:cxn>
                  <a:cxn ang="0">
                    <a:pos x="34" y="0"/>
                  </a:cxn>
                  <a:cxn ang="0">
                    <a:pos x="0" y="23"/>
                  </a:cxn>
                </a:cxnLst>
                <a:rect l="0" t="0" r="0" b="0"/>
                <a:pathLst>
                  <a:path w="11" h="11">
                    <a:moveTo>
                      <a:pt x="0" y="2"/>
                    </a:moveTo>
                    <a:cubicBezTo>
                      <a:pt x="0" y="3"/>
                      <a:pt x="0" y="3"/>
                      <a:pt x="0" y="3"/>
                    </a:cubicBezTo>
                    <a:cubicBezTo>
                      <a:pt x="0" y="3"/>
                      <a:pt x="1" y="5"/>
                      <a:pt x="1" y="5"/>
                    </a:cubicBezTo>
                    <a:cubicBezTo>
                      <a:pt x="2" y="6"/>
                      <a:pt x="2" y="7"/>
                      <a:pt x="3" y="8"/>
                    </a:cubicBezTo>
                    <a:cubicBezTo>
                      <a:pt x="4" y="9"/>
                      <a:pt x="6" y="11"/>
                      <a:pt x="7" y="11"/>
                    </a:cubicBezTo>
                    <a:cubicBezTo>
                      <a:pt x="9" y="11"/>
                      <a:pt x="11" y="8"/>
                      <a:pt x="11" y="7"/>
                    </a:cubicBezTo>
                    <a:cubicBezTo>
                      <a:pt x="11" y="6"/>
                      <a:pt x="11" y="6"/>
                      <a:pt x="11" y="6"/>
                    </a:cubicBezTo>
                    <a:cubicBezTo>
                      <a:pt x="11" y="5"/>
                      <a:pt x="9" y="2"/>
                      <a:pt x="8" y="2"/>
                    </a:cubicBezTo>
                    <a:cubicBezTo>
                      <a:pt x="8" y="2"/>
                      <a:pt x="3" y="0"/>
                      <a:pt x="3" y="0"/>
                    </a:cubicBezTo>
                    <a:cubicBezTo>
                      <a:pt x="2" y="0"/>
                      <a:pt x="0" y="1"/>
                      <a:pt x="0" y="2"/>
                    </a:cubicBezTo>
                    <a:close/>
                  </a:path>
                </a:pathLst>
              </a:custGeom>
              <a:solidFill>
                <a:srgbClr val="E60012"/>
              </a:solidFill>
              <a:ln w="9525">
                <a:noFill/>
              </a:ln>
            </p:spPr>
            <p:txBody>
              <a:bodyPr/>
              <a:lstStyle/>
              <a:p>
                <a:endParaRPr lang="zh-CN" alt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41996" name="Freeform 7"/>
              <p:cNvSpPr>
                <a:spLocks noEditPoints="1"/>
              </p:cNvSpPr>
              <p:nvPr/>
            </p:nvSpPr>
            <p:spPr>
              <a:xfrm>
                <a:off x="2737" y="345"/>
                <a:ext cx="839" cy="701"/>
              </a:xfrm>
              <a:custGeom>
                <a:avLst/>
                <a:gdLst/>
                <a:ahLst/>
                <a:cxnLst>
                  <a:cxn ang="0">
                    <a:pos x="505" y="572"/>
                  </a:cxn>
                  <a:cxn ang="0">
                    <a:pos x="586" y="280"/>
                  </a:cxn>
                  <a:cxn ang="0">
                    <a:pos x="517" y="105"/>
                  </a:cxn>
                  <a:cxn ang="0">
                    <a:pos x="517" y="105"/>
                  </a:cxn>
                  <a:cxn ang="0">
                    <a:pos x="517" y="163"/>
                  </a:cxn>
                  <a:cxn ang="0">
                    <a:pos x="448" y="373"/>
                  </a:cxn>
                  <a:cxn ang="0">
                    <a:pos x="356" y="490"/>
                  </a:cxn>
                  <a:cxn ang="0">
                    <a:pos x="252" y="595"/>
                  </a:cxn>
                  <a:cxn ang="0">
                    <a:pos x="241" y="537"/>
                  </a:cxn>
                  <a:cxn ang="0">
                    <a:pos x="298" y="315"/>
                  </a:cxn>
                  <a:cxn ang="0">
                    <a:pos x="264" y="315"/>
                  </a:cxn>
                  <a:cxn ang="0">
                    <a:pos x="264" y="245"/>
                  </a:cxn>
                  <a:cxn ang="0">
                    <a:pos x="287" y="210"/>
                  </a:cxn>
                  <a:cxn ang="0">
                    <a:pos x="241" y="140"/>
                  </a:cxn>
                  <a:cxn ang="0">
                    <a:pos x="183" y="163"/>
                  </a:cxn>
                  <a:cxn ang="0">
                    <a:pos x="34" y="233"/>
                  </a:cxn>
                  <a:cxn ang="0">
                    <a:pos x="0" y="280"/>
                  </a:cxn>
                  <a:cxn ang="0">
                    <a:pos x="45" y="350"/>
                  </a:cxn>
                  <a:cxn ang="0">
                    <a:pos x="103" y="350"/>
                  </a:cxn>
                  <a:cxn ang="0">
                    <a:pos x="80" y="432"/>
                  </a:cxn>
                  <a:cxn ang="0">
                    <a:pos x="160" y="502"/>
                  </a:cxn>
                  <a:cxn ang="0">
                    <a:pos x="160" y="630"/>
                  </a:cxn>
                  <a:cxn ang="0">
                    <a:pos x="195" y="701"/>
                  </a:cxn>
                  <a:cxn ang="0">
                    <a:pos x="252" y="654"/>
                  </a:cxn>
                  <a:cxn ang="0">
                    <a:pos x="379" y="572"/>
                  </a:cxn>
                  <a:cxn ang="0">
                    <a:pos x="494" y="455"/>
                  </a:cxn>
                  <a:cxn ang="0">
                    <a:pos x="528" y="630"/>
                  </a:cxn>
                  <a:cxn ang="0">
                    <a:pos x="689" y="677"/>
                  </a:cxn>
                  <a:cxn ang="0">
                    <a:pos x="804" y="619"/>
                  </a:cxn>
                  <a:cxn ang="0">
                    <a:pos x="839" y="490"/>
                  </a:cxn>
                  <a:cxn ang="0">
                    <a:pos x="747" y="490"/>
                  </a:cxn>
                  <a:cxn ang="0">
                    <a:pos x="666" y="595"/>
                  </a:cxn>
                  <a:cxn ang="0">
                    <a:pos x="574" y="479"/>
                  </a:cxn>
                  <a:cxn ang="0">
                    <a:pos x="597" y="397"/>
                  </a:cxn>
                  <a:cxn ang="0">
                    <a:pos x="551" y="362"/>
                  </a:cxn>
                  <a:cxn ang="0">
                    <a:pos x="643" y="221"/>
                  </a:cxn>
                  <a:cxn ang="0">
                    <a:pos x="678" y="70"/>
                  </a:cxn>
                  <a:cxn ang="0">
                    <a:pos x="632" y="0"/>
                  </a:cxn>
                  <a:cxn ang="0">
                    <a:pos x="436" y="105"/>
                  </a:cxn>
                  <a:cxn ang="0">
                    <a:pos x="436" y="93"/>
                  </a:cxn>
                  <a:cxn ang="0">
                    <a:pos x="425" y="58"/>
                  </a:cxn>
                  <a:cxn ang="0">
                    <a:pos x="333" y="221"/>
                  </a:cxn>
                  <a:cxn ang="0">
                    <a:pos x="390" y="292"/>
                  </a:cxn>
                  <a:cxn ang="0">
                    <a:pos x="436" y="210"/>
                  </a:cxn>
                  <a:cxn ang="0">
                    <a:pos x="517" y="105"/>
                  </a:cxn>
                </a:cxnLst>
                <a:rect l="0" t="0" r="0" b="0"/>
                <a:pathLst>
                  <a:path w="73" h="60">
                    <a:moveTo>
                      <a:pt x="44" y="49"/>
                    </a:moveTo>
                    <a:cubicBezTo>
                      <a:pt x="44" y="49"/>
                      <a:pt x="44" y="49"/>
                      <a:pt x="44" y="49"/>
                    </a:cubicBezTo>
                    <a:cubicBezTo>
                      <a:pt x="44" y="49"/>
                      <a:pt x="44" y="49"/>
                      <a:pt x="44" y="49"/>
                    </a:cubicBezTo>
                    <a:cubicBezTo>
                      <a:pt x="44" y="49"/>
                      <a:pt x="44" y="49"/>
                      <a:pt x="44" y="49"/>
                    </a:cubicBezTo>
                    <a:close/>
                    <a:moveTo>
                      <a:pt x="51" y="24"/>
                    </a:moveTo>
                    <a:cubicBezTo>
                      <a:pt x="51" y="24"/>
                      <a:pt x="51" y="24"/>
                      <a:pt x="51" y="24"/>
                    </a:cubicBezTo>
                    <a:cubicBezTo>
                      <a:pt x="51" y="25"/>
                      <a:pt x="51" y="25"/>
                      <a:pt x="51" y="25"/>
                    </a:cubicBezTo>
                    <a:cubicBezTo>
                      <a:pt x="51" y="24"/>
                      <a:pt x="51" y="24"/>
                      <a:pt x="51" y="24"/>
                    </a:cubicBezTo>
                    <a:close/>
                    <a:moveTo>
                      <a:pt x="45" y="9"/>
                    </a:moveTo>
                    <a:cubicBezTo>
                      <a:pt x="44" y="9"/>
                      <a:pt x="44" y="9"/>
                      <a:pt x="44" y="9"/>
                    </a:cubicBezTo>
                    <a:cubicBezTo>
                      <a:pt x="45" y="9"/>
                      <a:pt x="45" y="9"/>
                      <a:pt x="45" y="9"/>
                    </a:cubicBezTo>
                    <a:cubicBezTo>
                      <a:pt x="45" y="9"/>
                      <a:pt x="45" y="9"/>
                      <a:pt x="45" y="9"/>
                    </a:cubicBezTo>
                    <a:cubicBezTo>
                      <a:pt x="46" y="9"/>
                      <a:pt x="47" y="8"/>
                      <a:pt x="48" y="8"/>
                    </a:cubicBezTo>
                    <a:cubicBezTo>
                      <a:pt x="49" y="8"/>
                      <a:pt x="49" y="8"/>
                      <a:pt x="49" y="8"/>
                    </a:cubicBezTo>
                    <a:cubicBezTo>
                      <a:pt x="49" y="9"/>
                      <a:pt x="45" y="13"/>
                      <a:pt x="45" y="14"/>
                    </a:cubicBezTo>
                    <a:cubicBezTo>
                      <a:pt x="44" y="15"/>
                      <a:pt x="40" y="17"/>
                      <a:pt x="40" y="19"/>
                    </a:cubicBezTo>
                    <a:cubicBezTo>
                      <a:pt x="40" y="22"/>
                      <a:pt x="43" y="22"/>
                      <a:pt x="43" y="25"/>
                    </a:cubicBezTo>
                    <a:cubicBezTo>
                      <a:pt x="43" y="25"/>
                      <a:pt x="39" y="31"/>
                      <a:pt x="39" y="32"/>
                    </a:cubicBezTo>
                    <a:cubicBezTo>
                      <a:pt x="38" y="33"/>
                      <a:pt x="37" y="34"/>
                      <a:pt x="36" y="35"/>
                    </a:cubicBezTo>
                    <a:cubicBezTo>
                      <a:pt x="36" y="37"/>
                      <a:pt x="34" y="37"/>
                      <a:pt x="34" y="39"/>
                    </a:cubicBezTo>
                    <a:cubicBezTo>
                      <a:pt x="33" y="40"/>
                      <a:pt x="32" y="41"/>
                      <a:pt x="31" y="42"/>
                    </a:cubicBezTo>
                    <a:cubicBezTo>
                      <a:pt x="31" y="43"/>
                      <a:pt x="29" y="44"/>
                      <a:pt x="28" y="45"/>
                    </a:cubicBezTo>
                    <a:cubicBezTo>
                      <a:pt x="28" y="46"/>
                      <a:pt x="23" y="51"/>
                      <a:pt x="22" y="51"/>
                    </a:cubicBezTo>
                    <a:cubicBezTo>
                      <a:pt x="22" y="51"/>
                      <a:pt x="22" y="51"/>
                      <a:pt x="22" y="51"/>
                    </a:cubicBezTo>
                    <a:cubicBezTo>
                      <a:pt x="22" y="50"/>
                      <a:pt x="22" y="50"/>
                      <a:pt x="22" y="50"/>
                    </a:cubicBezTo>
                    <a:cubicBezTo>
                      <a:pt x="22" y="49"/>
                      <a:pt x="22" y="49"/>
                      <a:pt x="22" y="49"/>
                    </a:cubicBezTo>
                    <a:cubicBezTo>
                      <a:pt x="22" y="48"/>
                      <a:pt x="21" y="47"/>
                      <a:pt x="21" y="46"/>
                    </a:cubicBezTo>
                    <a:cubicBezTo>
                      <a:pt x="21" y="36"/>
                      <a:pt x="21" y="36"/>
                      <a:pt x="21" y="36"/>
                    </a:cubicBezTo>
                    <a:cubicBezTo>
                      <a:pt x="21" y="34"/>
                      <a:pt x="26" y="29"/>
                      <a:pt x="26" y="27"/>
                    </a:cubicBezTo>
                    <a:cubicBezTo>
                      <a:pt x="26" y="27"/>
                      <a:pt x="26" y="27"/>
                      <a:pt x="26" y="27"/>
                    </a:cubicBezTo>
                    <a:cubicBezTo>
                      <a:pt x="26" y="27"/>
                      <a:pt x="25" y="26"/>
                      <a:pt x="25" y="26"/>
                    </a:cubicBezTo>
                    <a:cubicBezTo>
                      <a:pt x="24" y="26"/>
                      <a:pt x="24" y="27"/>
                      <a:pt x="23" y="27"/>
                    </a:cubicBezTo>
                    <a:cubicBezTo>
                      <a:pt x="23" y="27"/>
                      <a:pt x="23" y="27"/>
                      <a:pt x="23" y="27"/>
                    </a:cubicBezTo>
                    <a:cubicBezTo>
                      <a:pt x="23" y="26"/>
                      <a:pt x="22" y="26"/>
                      <a:pt x="22" y="26"/>
                    </a:cubicBezTo>
                    <a:cubicBezTo>
                      <a:pt x="22" y="24"/>
                      <a:pt x="22" y="24"/>
                      <a:pt x="22" y="24"/>
                    </a:cubicBezTo>
                    <a:cubicBezTo>
                      <a:pt x="22" y="22"/>
                      <a:pt x="23" y="22"/>
                      <a:pt x="23" y="21"/>
                    </a:cubicBezTo>
                    <a:cubicBezTo>
                      <a:pt x="23" y="21"/>
                      <a:pt x="23" y="21"/>
                      <a:pt x="23" y="21"/>
                    </a:cubicBezTo>
                    <a:cubicBezTo>
                      <a:pt x="24" y="21"/>
                      <a:pt x="24" y="21"/>
                      <a:pt x="24" y="21"/>
                    </a:cubicBezTo>
                    <a:cubicBezTo>
                      <a:pt x="24" y="20"/>
                      <a:pt x="25" y="19"/>
                      <a:pt x="25" y="18"/>
                    </a:cubicBezTo>
                    <a:cubicBezTo>
                      <a:pt x="26" y="17"/>
                      <a:pt x="26" y="18"/>
                      <a:pt x="27" y="16"/>
                    </a:cubicBezTo>
                    <a:cubicBezTo>
                      <a:pt x="27" y="15"/>
                      <a:pt x="26" y="14"/>
                      <a:pt x="25" y="13"/>
                    </a:cubicBezTo>
                    <a:cubicBezTo>
                      <a:pt x="25" y="13"/>
                      <a:pt x="22" y="12"/>
                      <a:pt x="21" y="12"/>
                    </a:cubicBezTo>
                    <a:cubicBezTo>
                      <a:pt x="20" y="12"/>
                      <a:pt x="20" y="12"/>
                      <a:pt x="20" y="12"/>
                    </a:cubicBezTo>
                    <a:cubicBezTo>
                      <a:pt x="19" y="12"/>
                      <a:pt x="19" y="13"/>
                      <a:pt x="18" y="13"/>
                    </a:cubicBezTo>
                    <a:cubicBezTo>
                      <a:pt x="17" y="14"/>
                      <a:pt x="17" y="14"/>
                      <a:pt x="16" y="14"/>
                    </a:cubicBezTo>
                    <a:cubicBezTo>
                      <a:pt x="15" y="14"/>
                      <a:pt x="13" y="15"/>
                      <a:pt x="12" y="16"/>
                    </a:cubicBezTo>
                    <a:cubicBezTo>
                      <a:pt x="10" y="17"/>
                      <a:pt x="9" y="18"/>
                      <a:pt x="8" y="18"/>
                    </a:cubicBezTo>
                    <a:cubicBezTo>
                      <a:pt x="7" y="19"/>
                      <a:pt x="5" y="20"/>
                      <a:pt x="3" y="20"/>
                    </a:cubicBezTo>
                    <a:cubicBezTo>
                      <a:pt x="3" y="20"/>
                      <a:pt x="3" y="20"/>
                      <a:pt x="3" y="20"/>
                    </a:cubicBezTo>
                    <a:cubicBezTo>
                      <a:pt x="1" y="20"/>
                      <a:pt x="0" y="21"/>
                      <a:pt x="0" y="22"/>
                    </a:cubicBezTo>
                    <a:cubicBezTo>
                      <a:pt x="0" y="24"/>
                      <a:pt x="0" y="24"/>
                      <a:pt x="0" y="24"/>
                    </a:cubicBezTo>
                    <a:cubicBezTo>
                      <a:pt x="0" y="24"/>
                      <a:pt x="0" y="25"/>
                      <a:pt x="0" y="25"/>
                    </a:cubicBezTo>
                    <a:cubicBezTo>
                      <a:pt x="0" y="26"/>
                      <a:pt x="1" y="27"/>
                      <a:pt x="1" y="27"/>
                    </a:cubicBezTo>
                    <a:cubicBezTo>
                      <a:pt x="2" y="28"/>
                      <a:pt x="3" y="30"/>
                      <a:pt x="4" y="30"/>
                    </a:cubicBezTo>
                    <a:cubicBezTo>
                      <a:pt x="6" y="30"/>
                      <a:pt x="6" y="30"/>
                      <a:pt x="6" y="30"/>
                    </a:cubicBezTo>
                    <a:cubicBezTo>
                      <a:pt x="7" y="30"/>
                      <a:pt x="7" y="30"/>
                      <a:pt x="7" y="30"/>
                    </a:cubicBezTo>
                    <a:cubicBezTo>
                      <a:pt x="9" y="30"/>
                      <a:pt x="9" y="30"/>
                      <a:pt x="9" y="30"/>
                    </a:cubicBezTo>
                    <a:cubicBezTo>
                      <a:pt x="10" y="30"/>
                      <a:pt x="10" y="30"/>
                      <a:pt x="10" y="30"/>
                    </a:cubicBezTo>
                    <a:cubicBezTo>
                      <a:pt x="10" y="30"/>
                      <a:pt x="10" y="30"/>
                      <a:pt x="10" y="30"/>
                    </a:cubicBezTo>
                    <a:cubicBezTo>
                      <a:pt x="9" y="32"/>
                      <a:pt x="8" y="36"/>
                      <a:pt x="7" y="37"/>
                    </a:cubicBezTo>
                    <a:cubicBezTo>
                      <a:pt x="6" y="38"/>
                      <a:pt x="3" y="43"/>
                      <a:pt x="3" y="44"/>
                    </a:cubicBezTo>
                    <a:cubicBezTo>
                      <a:pt x="3" y="46"/>
                      <a:pt x="4" y="48"/>
                      <a:pt x="6" y="48"/>
                    </a:cubicBezTo>
                    <a:cubicBezTo>
                      <a:pt x="9" y="48"/>
                      <a:pt x="11" y="44"/>
                      <a:pt x="14" y="43"/>
                    </a:cubicBezTo>
                    <a:cubicBezTo>
                      <a:pt x="14" y="43"/>
                      <a:pt x="14" y="43"/>
                      <a:pt x="14" y="44"/>
                    </a:cubicBezTo>
                    <a:cubicBezTo>
                      <a:pt x="14" y="51"/>
                      <a:pt x="14" y="51"/>
                      <a:pt x="14" y="51"/>
                    </a:cubicBezTo>
                    <a:cubicBezTo>
                      <a:pt x="14" y="52"/>
                      <a:pt x="14" y="53"/>
                      <a:pt x="14" y="54"/>
                    </a:cubicBezTo>
                    <a:cubicBezTo>
                      <a:pt x="14" y="54"/>
                      <a:pt x="14" y="54"/>
                      <a:pt x="14" y="54"/>
                    </a:cubicBezTo>
                    <a:cubicBezTo>
                      <a:pt x="14" y="56"/>
                      <a:pt x="14" y="57"/>
                      <a:pt x="15" y="58"/>
                    </a:cubicBezTo>
                    <a:cubicBezTo>
                      <a:pt x="16" y="59"/>
                      <a:pt x="16" y="59"/>
                      <a:pt x="17" y="60"/>
                    </a:cubicBezTo>
                    <a:cubicBezTo>
                      <a:pt x="21" y="60"/>
                      <a:pt x="21" y="60"/>
                      <a:pt x="21" y="60"/>
                    </a:cubicBezTo>
                    <a:cubicBezTo>
                      <a:pt x="21" y="59"/>
                      <a:pt x="22" y="59"/>
                      <a:pt x="22" y="58"/>
                    </a:cubicBezTo>
                    <a:cubicBezTo>
                      <a:pt x="22" y="56"/>
                      <a:pt x="22" y="56"/>
                      <a:pt x="22" y="56"/>
                    </a:cubicBezTo>
                    <a:cubicBezTo>
                      <a:pt x="22" y="54"/>
                      <a:pt x="23" y="55"/>
                      <a:pt x="25" y="54"/>
                    </a:cubicBezTo>
                    <a:cubicBezTo>
                      <a:pt x="26" y="54"/>
                      <a:pt x="27" y="53"/>
                      <a:pt x="28" y="52"/>
                    </a:cubicBezTo>
                    <a:cubicBezTo>
                      <a:pt x="29" y="52"/>
                      <a:pt x="33" y="49"/>
                      <a:pt x="33" y="49"/>
                    </a:cubicBezTo>
                    <a:cubicBezTo>
                      <a:pt x="35" y="47"/>
                      <a:pt x="37" y="45"/>
                      <a:pt x="38" y="44"/>
                    </a:cubicBezTo>
                    <a:cubicBezTo>
                      <a:pt x="39" y="43"/>
                      <a:pt x="40" y="43"/>
                      <a:pt x="40" y="42"/>
                    </a:cubicBezTo>
                    <a:cubicBezTo>
                      <a:pt x="41" y="40"/>
                      <a:pt x="41" y="40"/>
                      <a:pt x="43" y="39"/>
                    </a:cubicBezTo>
                    <a:cubicBezTo>
                      <a:pt x="43" y="40"/>
                      <a:pt x="43" y="40"/>
                      <a:pt x="43" y="40"/>
                    </a:cubicBezTo>
                    <a:cubicBezTo>
                      <a:pt x="43" y="48"/>
                      <a:pt x="43" y="48"/>
                      <a:pt x="43" y="48"/>
                    </a:cubicBezTo>
                    <a:cubicBezTo>
                      <a:pt x="43" y="49"/>
                      <a:pt x="45" y="53"/>
                      <a:pt x="46" y="54"/>
                    </a:cubicBezTo>
                    <a:cubicBezTo>
                      <a:pt x="47" y="55"/>
                      <a:pt x="51" y="57"/>
                      <a:pt x="52" y="57"/>
                    </a:cubicBezTo>
                    <a:cubicBezTo>
                      <a:pt x="53" y="57"/>
                      <a:pt x="54" y="58"/>
                      <a:pt x="55" y="58"/>
                    </a:cubicBezTo>
                    <a:cubicBezTo>
                      <a:pt x="60" y="58"/>
                      <a:pt x="60" y="58"/>
                      <a:pt x="60" y="58"/>
                    </a:cubicBezTo>
                    <a:cubicBezTo>
                      <a:pt x="60" y="58"/>
                      <a:pt x="61" y="57"/>
                      <a:pt x="62" y="57"/>
                    </a:cubicBezTo>
                    <a:cubicBezTo>
                      <a:pt x="63" y="57"/>
                      <a:pt x="65" y="56"/>
                      <a:pt x="66" y="55"/>
                    </a:cubicBezTo>
                    <a:cubicBezTo>
                      <a:pt x="68" y="55"/>
                      <a:pt x="68" y="54"/>
                      <a:pt x="70" y="53"/>
                    </a:cubicBezTo>
                    <a:cubicBezTo>
                      <a:pt x="70" y="52"/>
                      <a:pt x="72" y="51"/>
                      <a:pt x="72" y="50"/>
                    </a:cubicBezTo>
                    <a:cubicBezTo>
                      <a:pt x="72" y="49"/>
                      <a:pt x="73" y="46"/>
                      <a:pt x="73" y="45"/>
                    </a:cubicBezTo>
                    <a:cubicBezTo>
                      <a:pt x="73" y="42"/>
                      <a:pt x="73" y="42"/>
                      <a:pt x="73" y="42"/>
                    </a:cubicBezTo>
                    <a:cubicBezTo>
                      <a:pt x="73" y="41"/>
                      <a:pt x="72" y="39"/>
                      <a:pt x="70" y="39"/>
                    </a:cubicBezTo>
                    <a:cubicBezTo>
                      <a:pt x="69" y="39"/>
                      <a:pt x="69" y="39"/>
                      <a:pt x="69" y="39"/>
                    </a:cubicBezTo>
                    <a:cubicBezTo>
                      <a:pt x="67" y="39"/>
                      <a:pt x="65" y="40"/>
                      <a:pt x="65" y="42"/>
                    </a:cubicBezTo>
                    <a:cubicBezTo>
                      <a:pt x="65" y="43"/>
                      <a:pt x="65" y="44"/>
                      <a:pt x="65" y="45"/>
                    </a:cubicBezTo>
                    <a:cubicBezTo>
                      <a:pt x="65" y="45"/>
                      <a:pt x="63" y="49"/>
                      <a:pt x="63" y="49"/>
                    </a:cubicBezTo>
                    <a:cubicBezTo>
                      <a:pt x="62" y="50"/>
                      <a:pt x="59" y="51"/>
                      <a:pt x="58" y="51"/>
                    </a:cubicBezTo>
                    <a:cubicBezTo>
                      <a:pt x="55" y="51"/>
                      <a:pt x="55" y="51"/>
                      <a:pt x="55" y="51"/>
                    </a:cubicBezTo>
                    <a:cubicBezTo>
                      <a:pt x="53" y="51"/>
                      <a:pt x="50" y="50"/>
                      <a:pt x="50" y="48"/>
                    </a:cubicBezTo>
                    <a:cubicBezTo>
                      <a:pt x="50" y="41"/>
                      <a:pt x="50" y="41"/>
                      <a:pt x="50" y="41"/>
                    </a:cubicBezTo>
                    <a:cubicBezTo>
                      <a:pt x="50" y="41"/>
                      <a:pt x="51" y="38"/>
                      <a:pt x="51" y="38"/>
                    </a:cubicBezTo>
                    <a:cubicBezTo>
                      <a:pt x="51" y="37"/>
                      <a:pt x="52" y="35"/>
                      <a:pt x="52" y="34"/>
                    </a:cubicBezTo>
                    <a:cubicBezTo>
                      <a:pt x="52" y="34"/>
                      <a:pt x="52" y="34"/>
                      <a:pt x="52" y="34"/>
                    </a:cubicBezTo>
                    <a:cubicBezTo>
                      <a:pt x="52" y="33"/>
                      <a:pt x="51" y="31"/>
                      <a:pt x="50" y="31"/>
                    </a:cubicBezTo>
                    <a:cubicBezTo>
                      <a:pt x="49" y="31"/>
                      <a:pt x="49" y="31"/>
                      <a:pt x="49" y="31"/>
                    </a:cubicBezTo>
                    <a:cubicBezTo>
                      <a:pt x="48" y="31"/>
                      <a:pt x="48" y="31"/>
                      <a:pt x="48" y="31"/>
                    </a:cubicBezTo>
                    <a:cubicBezTo>
                      <a:pt x="48" y="31"/>
                      <a:pt x="48" y="31"/>
                      <a:pt x="48" y="31"/>
                    </a:cubicBezTo>
                    <a:cubicBezTo>
                      <a:pt x="48" y="30"/>
                      <a:pt x="51" y="26"/>
                      <a:pt x="52" y="25"/>
                    </a:cubicBezTo>
                    <a:cubicBezTo>
                      <a:pt x="52" y="23"/>
                      <a:pt x="56" y="20"/>
                      <a:pt x="56" y="19"/>
                    </a:cubicBezTo>
                    <a:cubicBezTo>
                      <a:pt x="56" y="17"/>
                      <a:pt x="54" y="17"/>
                      <a:pt x="54" y="15"/>
                    </a:cubicBezTo>
                    <a:cubicBezTo>
                      <a:pt x="54" y="15"/>
                      <a:pt x="56" y="12"/>
                      <a:pt x="57" y="11"/>
                    </a:cubicBezTo>
                    <a:cubicBezTo>
                      <a:pt x="58" y="11"/>
                      <a:pt x="59" y="7"/>
                      <a:pt x="59" y="6"/>
                    </a:cubicBezTo>
                    <a:cubicBezTo>
                      <a:pt x="59" y="5"/>
                      <a:pt x="60" y="4"/>
                      <a:pt x="60" y="4"/>
                    </a:cubicBezTo>
                    <a:cubicBezTo>
                      <a:pt x="59" y="2"/>
                      <a:pt x="58" y="0"/>
                      <a:pt x="55" y="0"/>
                    </a:cubicBezTo>
                    <a:cubicBezTo>
                      <a:pt x="55" y="0"/>
                      <a:pt x="55" y="0"/>
                      <a:pt x="55" y="0"/>
                    </a:cubicBezTo>
                    <a:cubicBezTo>
                      <a:pt x="53" y="0"/>
                      <a:pt x="47" y="3"/>
                      <a:pt x="46" y="4"/>
                    </a:cubicBezTo>
                    <a:cubicBezTo>
                      <a:pt x="45" y="5"/>
                      <a:pt x="43" y="6"/>
                      <a:pt x="42" y="6"/>
                    </a:cubicBezTo>
                    <a:cubicBezTo>
                      <a:pt x="41" y="7"/>
                      <a:pt x="40" y="9"/>
                      <a:pt x="38" y="9"/>
                    </a:cubicBezTo>
                    <a:cubicBezTo>
                      <a:pt x="38" y="9"/>
                      <a:pt x="38" y="9"/>
                      <a:pt x="38" y="9"/>
                    </a:cubicBezTo>
                    <a:cubicBezTo>
                      <a:pt x="38" y="9"/>
                      <a:pt x="38" y="9"/>
                      <a:pt x="38" y="9"/>
                    </a:cubicBezTo>
                    <a:cubicBezTo>
                      <a:pt x="38" y="9"/>
                      <a:pt x="38" y="9"/>
                      <a:pt x="38" y="8"/>
                    </a:cubicBezTo>
                    <a:cubicBezTo>
                      <a:pt x="38" y="7"/>
                      <a:pt x="38" y="7"/>
                      <a:pt x="38" y="7"/>
                    </a:cubicBezTo>
                    <a:cubicBezTo>
                      <a:pt x="37" y="5"/>
                      <a:pt x="37" y="5"/>
                      <a:pt x="37" y="5"/>
                    </a:cubicBezTo>
                    <a:cubicBezTo>
                      <a:pt x="37" y="5"/>
                      <a:pt x="37" y="5"/>
                      <a:pt x="37" y="5"/>
                    </a:cubicBezTo>
                    <a:cubicBezTo>
                      <a:pt x="35" y="5"/>
                      <a:pt x="35" y="7"/>
                      <a:pt x="34" y="7"/>
                    </a:cubicBezTo>
                    <a:cubicBezTo>
                      <a:pt x="33" y="8"/>
                      <a:pt x="33" y="10"/>
                      <a:pt x="32" y="11"/>
                    </a:cubicBezTo>
                    <a:cubicBezTo>
                      <a:pt x="32" y="12"/>
                      <a:pt x="29" y="18"/>
                      <a:pt x="29" y="19"/>
                    </a:cubicBezTo>
                    <a:cubicBezTo>
                      <a:pt x="29" y="19"/>
                      <a:pt x="29" y="19"/>
                      <a:pt x="29" y="19"/>
                    </a:cubicBezTo>
                    <a:cubicBezTo>
                      <a:pt x="29" y="20"/>
                      <a:pt x="31" y="23"/>
                      <a:pt x="31" y="23"/>
                    </a:cubicBezTo>
                    <a:cubicBezTo>
                      <a:pt x="32" y="24"/>
                      <a:pt x="33" y="25"/>
                      <a:pt x="34" y="25"/>
                    </a:cubicBezTo>
                    <a:cubicBezTo>
                      <a:pt x="36" y="25"/>
                      <a:pt x="36" y="25"/>
                      <a:pt x="36" y="25"/>
                    </a:cubicBezTo>
                    <a:cubicBezTo>
                      <a:pt x="38" y="25"/>
                      <a:pt x="39" y="23"/>
                      <a:pt x="39" y="21"/>
                    </a:cubicBezTo>
                    <a:cubicBezTo>
                      <a:pt x="39" y="20"/>
                      <a:pt x="38" y="19"/>
                      <a:pt x="38" y="18"/>
                    </a:cubicBezTo>
                    <a:cubicBezTo>
                      <a:pt x="38" y="16"/>
                      <a:pt x="38" y="16"/>
                      <a:pt x="38" y="16"/>
                    </a:cubicBezTo>
                    <a:cubicBezTo>
                      <a:pt x="38" y="15"/>
                      <a:pt x="40" y="12"/>
                      <a:pt x="41" y="12"/>
                    </a:cubicBezTo>
                    <a:cubicBezTo>
                      <a:pt x="42" y="11"/>
                      <a:pt x="43" y="10"/>
                      <a:pt x="45" y="9"/>
                    </a:cubicBezTo>
                    <a:close/>
                  </a:path>
                </a:pathLst>
              </a:custGeom>
              <a:solidFill>
                <a:srgbClr val="E60012"/>
              </a:solidFill>
              <a:ln w="9525">
                <a:noFill/>
              </a:ln>
            </p:spPr>
            <p:txBody>
              <a:bodyPr/>
              <a:lstStyle/>
              <a:p>
                <a:endParaRPr lang="zh-CN" alt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41997" name="Freeform 8"/>
              <p:cNvSpPr>
                <a:spLocks noEditPoints="1"/>
              </p:cNvSpPr>
              <p:nvPr/>
            </p:nvSpPr>
            <p:spPr>
              <a:xfrm>
                <a:off x="4270" y="357"/>
                <a:ext cx="345" cy="666"/>
              </a:xfrm>
              <a:custGeom>
                <a:avLst/>
                <a:gdLst/>
                <a:ahLst/>
                <a:cxnLst>
                  <a:cxn ang="0">
                    <a:pos x="23" y="630"/>
                  </a:cxn>
                  <a:cxn ang="0">
                    <a:pos x="11" y="630"/>
                  </a:cxn>
                  <a:cxn ang="0">
                    <a:pos x="69" y="619"/>
                  </a:cxn>
                  <a:cxn ang="0">
                    <a:pos x="80" y="619"/>
                  </a:cxn>
                  <a:cxn ang="0">
                    <a:pos x="57" y="595"/>
                  </a:cxn>
                  <a:cxn ang="0">
                    <a:pos x="115" y="630"/>
                  </a:cxn>
                  <a:cxn ang="0">
                    <a:pos x="149" y="572"/>
                  </a:cxn>
                  <a:cxn ang="0">
                    <a:pos x="115" y="560"/>
                  </a:cxn>
                  <a:cxn ang="0">
                    <a:pos x="57" y="595"/>
                  </a:cxn>
                  <a:cxn ang="0">
                    <a:pos x="69" y="490"/>
                  </a:cxn>
                  <a:cxn ang="0">
                    <a:pos x="69" y="537"/>
                  </a:cxn>
                  <a:cxn ang="0">
                    <a:pos x="57" y="537"/>
                  </a:cxn>
                  <a:cxn ang="0">
                    <a:pos x="69" y="502"/>
                  </a:cxn>
                  <a:cxn ang="0">
                    <a:pos x="322" y="490"/>
                  </a:cxn>
                  <a:cxn ang="0">
                    <a:pos x="333" y="490"/>
                  </a:cxn>
                  <a:cxn ang="0">
                    <a:pos x="333" y="455"/>
                  </a:cxn>
                  <a:cxn ang="0">
                    <a:pos x="333" y="467"/>
                  </a:cxn>
                  <a:cxn ang="0">
                    <a:pos x="333" y="397"/>
                  </a:cxn>
                  <a:cxn ang="0">
                    <a:pos x="333" y="397"/>
                  </a:cxn>
                  <a:cxn ang="0">
                    <a:pos x="184" y="373"/>
                  </a:cxn>
                  <a:cxn ang="0">
                    <a:pos x="126" y="385"/>
                  </a:cxn>
                  <a:cxn ang="0">
                    <a:pos x="69" y="420"/>
                  </a:cxn>
                  <a:cxn ang="0">
                    <a:pos x="80" y="455"/>
                  </a:cxn>
                  <a:cxn ang="0">
                    <a:pos x="126" y="467"/>
                  </a:cxn>
                  <a:cxn ang="0">
                    <a:pos x="172" y="397"/>
                  </a:cxn>
                  <a:cxn ang="0">
                    <a:pos x="184" y="479"/>
                  </a:cxn>
                  <a:cxn ang="0">
                    <a:pos x="241" y="537"/>
                  </a:cxn>
                  <a:cxn ang="0">
                    <a:pos x="287" y="408"/>
                  </a:cxn>
                  <a:cxn ang="0">
                    <a:pos x="253" y="373"/>
                  </a:cxn>
                  <a:cxn ang="0">
                    <a:pos x="184" y="373"/>
                  </a:cxn>
                  <a:cxn ang="0">
                    <a:pos x="126" y="245"/>
                  </a:cxn>
                  <a:cxn ang="0">
                    <a:pos x="92" y="303"/>
                  </a:cxn>
                  <a:cxn ang="0">
                    <a:pos x="92" y="268"/>
                  </a:cxn>
                  <a:cxn ang="0">
                    <a:pos x="345" y="444"/>
                  </a:cxn>
                  <a:cxn ang="0">
                    <a:pos x="345" y="397"/>
                  </a:cxn>
                  <a:cxn ang="0">
                    <a:pos x="322" y="362"/>
                  </a:cxn>
                  <a:cxn ang="0">
                    <a:pos x="253" y="327"/>
                  </a:cxn>
                  <a:cxn ang="0">
                    <a:pos x="161" y="327"/>
                  </a:cxn>
                  <a:cxn ang="0">
                    <a:pos x="149" y="327"/>
                  </a:cxn>
                  <a:cxn ang="0">
                    <a:pos x="207" y="222"/>
                  </a:cxn>
                  <a:cxn ang="0">
                    <a:pos x="230" y="186"/>
                  </a:cxn>
                  <a:cxn ang="0">
                    <a:pos x="207" y="151"/>
                  </a:cxn>
                  <a:cxn ang="0">
                    <a:pos x="149" y="175"/>
                  </a:cxn>
                  <a:cxn ang="0">
                    <a:pos x="103" y="175"/>
                  </a:cxn>
                  <a:cxn ang="0">
                    <a:pos x="149" y="105"/>
                  </a:cxn>
                  <a:cxn ang="0">
                    <a:pos x="161" y="105"/>
                  </a:cxn>
                  <a:cxn ang="0">
                    <a:pos x="149" y="0"/>
                  </a:cxn>
                  <a:cxn ang="0">
                    <a:pos x="80" y="46"/>
                  </a:cxn>
                  <a:cxn ang="0">
                    <a:pos x="0" y="93"/>
                  </a:cxn>
                  <a:cxn ang="0">
                    <a:pos x="57" y="151"/>
                  </a:cxn>
                  <a:cxn ang="0">
                    <a:pos x="23" y="280"/>
                  </a:cxn>
                  <a:cxn ang="0">
                    <a:pos x="23" y="315"/>
                  </a:cxn>
                  <a:cxn ang="0">
                    <a:pos x="11" y="373"/>
                  </a:cxn>
                  <a:cxn ang="0">
                    <a:pos x="0" y="595"/>
                  </a:cxn>
                  <a:cxn ang="0">
                    <a:pos x="34" y="654"/>
                  </a:cxn>
                  <a:cxn ang="0">
                    <a:pos x="57" y="642"/>
                  </a:cxn>
                  <a:cxn ang="0">
                    <a:pos x="126" y="666"/>
                  </a:cxn>
                  <a:cxn ang="0">
                    <a:pos x="230" y="607"/>
                  </a:cxn>
                  <a:cxn ang="0">
                    <a:pos x="287" y="560"/>
                  </a:cxn>
                  <a:cxn ang="0">
                    <a:pos x="345" y="467"/>
                  </a:cxn>
                  <a:cxn ang="0">
                    <a:pos x="345" y="444"/>
                  </a:cxn>
                </a:cxnLst>
                <a:rect l="0" t="0" r="0" b="0"/>
                <a:pathLst>
                  <a:path w="30" h="57">
                    <a:moveTo>
                      <a:pt x="1" y="54"/>
                    </a:moveTo>
                    <a:cubicBezTo>
                      <a:pt x="2" y="54"/>
                      <a:pt x="2" y="54"/>
                      <a:pt x="2" y="54"/>
                    </a:cubicBezTo>
                    <a:cubicBezTo>
                      <a:pt x="1" y="54"/>
                      <a:pt x="1" y="54"/>
                      <a:pt x="1" y="54"/>
                    </a:cubicBezTo>
                    <a:cubicBezTo>
                      <a:pt x="1" y="54"/>
                      <a:pt x="1" y="54"/>
                      <a:pt x="1" y="54"/>
                    </a:cubicBezTo>
                    <a:close/>
                    <a:moveTo>
                      <a:pt x="7" y="53"/>
                    </a:moveTo>
                    <a:cubicBezTo>
                      <a:pt x="6" y="53"/>
                      <a:pt x="6" y="53"/>
                      <a:pt x="6" y="53"/>
                    </a:cubicBezTo>
                    <a:cubicBezTo>
                      <a:pt x="7" y="53"/>
                      <a:pt x="7" y="53"/>
                      <a:pt x="7" y="53"/>
                    </a:cubicBezTo>
                    <a:cubicBezTo>
                      <a:pt x="7" y="53"/>
                      <a:pt x="7" y="53"/>
                      <a:pt x="7" y="53"/>
                    </a:cubicBezTo>
                    <a:close/>
                    <a:moveTo>
                      <a:pt x="5" y="51"/>
                    </a:moveTo>
                    <a:cubicBezTo>
                      <a:pt x="5" y="51"/>
                      <a:pt x="5" y="51"/>
                      <a:pt x="5" y="51"/>
                    </a:cubicBezTo>
                    <a:cubicBezTo>
                      <a:pt x="5" y="52"/>
                      <a:pt x="8" y="54"/>
                      <a:pt x="10" y="54"/>
                    </a:cubicBezTo>
                    <a:cubicBezTo>
                      <a:pt x="10" y="54"/>
                      <a:pt x="10" y="54"/>
                      <a:pt x="10" y="54"/>
                    </a:cubicBezTo>
                    <a:cubicBezTo>
                      <a:pt x="12" y="54"/>
                      <a:pt x="15" y="52"/>
                      <a:pt x="15" y="51"/>
                    </a:cubicBezTo>
                    <a:cubicBezTo>
                      <a:pt x="15" y="51"/>
                      <a:pt x="14" y="50"/>
                      <a:pt x="13" y="49"/>
                    </a:cubicBezTo>
                    <a:cubicBezTo>
                      <a:pt x="13" y="48"/>
                      <a:pt x="12" y="48"/>
                      <a:pt x="11" y="47"/>
                    </a:cubicBezTo>
                    <a:cubicBezTo>
                      <a:pt x="11" y="48"/>
                      <a:pt x="10" y="48"/>
                      <a:pt x="10" y="48"/>
                    </a:cubicBezTo>
                    <a:cubicBezTo>
                      <a:pt x="9" y="48"/>
                      <a:pt x="9" y="49"/>
                      <a:pt x="8" y="49"/>
                    </a:cubicBezTo>
                    <a:cubicBezTo>
                      <a:pt x="7" y="50"/>
                      <a:pt x="5" y="50"/>
                      <a:pt x="5" y="51"/>
                    </a:cubicBezTo>
                    <a:close/>
                    <a:moveTo>
                      <a:pt x="6" y="43"/>
                    </a:moveTo>
                    <a:cubicBezTo>
                      <a:pt x="6" y="42"/>
                      <a:pt x="6" y="42"/>
                      <a:pt x="6" y="42"/>
                    </a:cubicBezTo>
                    <a:cubicBezTo>
                      <a:pt x="7" y="42"/>
                      <a:pt x="8" y="43"/>
                      <a:pt x="8" y="44"/>
                    </a:cubicBezTo>
                    <a:cubicBezTo>
                      <a:pt x="8" y="45"/>
                      <a:pt x="7" y="46"/>
                      <a:pt x="6" y="46"/>
                    </a:cubicBezTo>
                    <a:cubicBezTo>
                      <a:pt x="6" y="46"/>
                      <a:pt x="6" y="46"/>
                      <a:pt x="6" y="46"/>
                    </a:cubicBezTo>
                    <a:cubicBezTo>
                      <a:pt x="5" y="46"/>
                      <a:pt x="5" y="46"/>
                      <a:pt x="5" y="46"/>
                    </a:cubicBezTo>
                    <a:cubicBezTo>
                      <a:pt x="5" y="45"/>
                      <a:pt x="5" y="45"/>
                      <a:pt x="5" y="45"/>
                    </a:cubicBezTo>
                    <a:cubicBezTo>
                      <a:pt x="5" y="45"/>
                      <a:pt x="6" y="44"/>
                      <a:pt x="6" y="43"/>
                    </a:cubicBezTo>
                    <a:cubicBezTo>
                      <a:pt x="6" y="43"/>
                      <a:pt x="6" y="43"/>
                      <a:pt x="6" y="43"/>
                    </a:cubicBezTo>
                    <a:close/>
                    <a:moveTo>
                      <a:pt x="28" y="42"/>
                    </a:moveTo>
                    <a:cubicBezTo>
                      <a:pt x="28" y="42"/>
                      <a:pt x="28" y="42"/>
                      <a:pt x="28" y="42"/>
                    </a:cubicBezTo>
                    <a:cubicBezTo>
                      <a:pt x="29" y="42"/>
                      <a:pt x="29" y="42"/>
                      <a:pt x="29" y="42"/>
                    </a:cubicBezTo>
                    <a:cubicBezTo>
                      <a:pt x="28" y="42"/>
                      <a:pt x="28" y="42"/>
                      <a:pt x="28" y="42"/>
                    </a:cubicBezTo>
                    <a:close/>
                    <a:moveTo>
                      <a:pt x="29" y="39"/>
                    </a:moveTo>
                    <a:cubicBezTo>
                      <a:pt x="29" y="39"/>
                      <a:pt x="29" y="39"/>
                      <a:pt x="29" y="39"/>
                    </a:cubicBezTo>
                    <a:cubicBezTo>
                      <a:pt x="29" y="40"/>
                      <a:pt x="29" y="40"/>
                      <a:pt x="29" y="40"/>
                    </a:cubicBezTo>
                    <a:cubicBezTo>
                      <a:pt x="29" y="39"/>
                      <a:pt x="29" y="39"/>
                      <a:pt x="29" y="39"/>
                    </a:cubicBezTo>
                    <a:close/>
                    <a:moveTo>
                      <a:pt x="29" y="34"/>
                    </a:moveTo>
                    <a:cubicBezTo>
                      <a:pt x="29" y="34"/>
                      <a:pt x="29" y="34"/>
                      <a:pt x="29" y="34"/>
                    </a:cubicBezTo>
                    <a:cubicBezTo>
                      <a:pt x="29" y="34"/>
                      <a:pt x="29" y="34"/>
                      <a:pt x="29" y="34"/>
                    </a:cubicBezTo>
                    <a:cubicBezTo>
                      <a:pt x="29" y="34"/>
                      <a:pt x="29" y="34"/>
                      <a:pt x="29" y="34"/>
                    </a:cubicBezTo>
                    <a:close/>
                    <a:moveTo>
                      <a:pt x="16" y="32"/>
                    </a:moveTo>
                    <a:cubicBezTo>
                      <a:pt x="16" y="32"/>
                      <a:pt x="16" y="32"/>
                      <a:pt x="16" y="32"/>
                    </a:cubicBezTo>
                    <a:cubicBezTo>
                      <a:pt x="15" y="32"/>
                      <a:pt x="12" y="33"/>
                      <a:pt x="11" y="33"/>
                    </a:cubicBezTo>
                    <a:cubicBezTo>
                      <a:pt x="10" y="34"/>
                      <a:pt x="9" y="34"/>
                      <a:pt x="9" y="35"/>
                    </a:cubicBezTo>
                    <a:cubicBezTo>
                      <a:pt x="8" y="35"/>
                      <a:pt x="7" y="36"/>
                      <a:pt x="6" y="36"/>
                    </a:cubicBezTo>
                    <a:cubicBezTo>
                      <a:pt x="6" y="38"/>
                      <a:pt x="6" y="38"/>
                      <a:pt x="6" y="38"/>
                    </a:cubicBezTo>
                    <a:cubicBezTo>
                      <a:pt x="6" y="39"/>
                      <a:pt x="7" y="39"/>
                      <a:pt x="7" y="39"/>
                    </a:cubicBezTo>
                    <a:cubicBezTo>
                      <a:pt x="8" y="39"/>
                      <a:pt x="8" y="39"/>
                      <a:pt x="9" y="39"/>
                    </a:cubicBezTo>
                    <a:cubicBezTo>
                      <a:pt x="10" y="39"/>
                      <a:pt x="10" y="40"/>
                      <a:pt x="11" y="40"/>
                    </a:cubicBezTo>
                    <a:cubicBezTo>
                      <a:pt x="12" y="40"/>
                      <a:pt x="13" y="37"/>
                      <a:pt x="13" y="36"/>
                    </a:cubicBezTo>
                    <a:cubicBezTo>
                      <a:pt x="13" y="35"/>
                      <a:pt x="14" y="34"/>
                      <a:pt x="15" y="34"/>
                    </a:cubicBezTo>
                    <a:cubicBezTo>
                      <a:pt x="17" y="34"/>
                      <a:pt x="18" y="35"/>
                      <a:pt x="18" y="36"/>
                    </a:cubicBezTo>
                    <a:cubicBezTo>
                      <a:pt x="18" y="37"/>
                      <a:pt x="16" y="40"/>
                      <a:pt x="16" y="41"/>
                    </a:cubicBezTo>
                    <a:cubicBezTo>
                      <a:pt x="16" y="41"/>
                      <a:pt x="16" y="41"/>
                      <a:pt x="16" y="41"/>
                    </a:cubicBezTo>
                    <a:cubicBezTo>
                      <a:pt x="16" y="42"/>
                      <a:pt x="20" y="46"/>
                      <a:pt x="21" y="46"/>
                    </a:cubicBezTo>
                    <a:cubicBezTo>
                      <a:pt x="22" y="46"/>
                      <a:pt x="25" y="39"/>
                      <a:pt x="25" y="37"/>
                    </a:cubicBezTo>
                    <a:cubicBezTo>
                      <a:pt x="25" y="35"/>
                      <a:pt x="25" y="35"/>
                      <a:pt x="25" y="35"/>
                    </a:cubicBezTo>
                    <a:cubicBezTo>
                      <a:pt x="25" y="34"/>
                      <a:pt x="25" y="34"/>
                      <a:pt x="25" y="34"/>
                    </a:cubicBezTo>
                    <a:cubicBezTo>
                      <a:pt x="24" y="33"/>
                      <a:pt x="24" y="32"/>
                      <a:pt x="22" y="32"/>
                    </a:cubicBezTo>
                    <a:cubicBezTo>
                      <a:pt x="22" y="32"/>
                      <a:pt x="20" y="31"/>
                      <a:pt x="19" y="31"/>
                    </a:cubicBezTo>
                    <a:cubicBezTo>
                      <a:pt x="18" y="31"/>
                      <a:pt x="17" y="32"/>
                      <a:pt x="16" y="32"/>
                    </a:cubicBezTo>
                    <a:close/>
                    <a:moveTo>
                      <a:pt x="8" y="22"/>
                    </a:moveTo>
                    <a:cubicBezTo>
                      <a:pt x="8" y="22"/>
                      <a:pt x="10" y="21"/>
                      <a:pt x="11" y="21"/>
                    </a:cubicBezTo>
                    <a:cubicBezTo>
                      <a:pt x="11" y="21"/>
                      <a:pt x="12" y="21"/>
                      <a:pt x="12" y="22"/>
                    </a:cubicBezTo>
                    <a:cubicBezTo>
                      <a:pt x="12" y="22"/>
                      <a:pt x="9" y="26"/>
                      <a:pt x="8" y="26"/>
                    </a:cubicBezTo>
                    <a:cubicBezTo>
                      <a:pt x="8" y="26"/>
                      <a:pt x="8" y="26"/>
                      <a:pt x="8" y="26"/>
                    </a:cubicBezTo>
                    <a:cubicBezTo>
                      <a:pt x="8" y="23"/>
                      <a:pt x="8" y="23"/>
                      <a:pt x="8" y="23"/>
                    </a:cubicBezTo>
                    <a:cubicBezTo>
                      <a:pt x="8" y="22"/>
                      <a:pt x="8" y="22"/>
                      <a:pt x="8" y="22"/>
                    </a:cubicBezTo>
                    <a:close/>
                    <a:moveTo>
                      <a:pt x="30" y="38"/>
                    </a:moveTo>
                    <a:cubicBezTo>
                      <a:pt x="30" y="36"/>
                      <a:pt x="30" y="36"/>
                      <a:pt x="30" y="36"/>
                    </a:cubicBezTo>
                    <a:cubicBezTo>
                      <a:pt x="30" y="35"/>
                      <a:pt x="30" y="35"/>
                      <a:pt x="30" y="34"/>
                    </a:cubicBezTo>
                    <a:cubicBezTo>
                      <a:pt x="30" y="34"/>
                      <a:pt x="30" y="34"/>
                      <a:pt x="30" y="34"/>
                    </a:cubicBezTo>
                    <a:cubicBezTo>
                      <a:pt x="30" y="33"/>
                      <a:pt x="29" y="32"/>
                      <a:pt x="28" y="31"/>
                    </a:cubicBezTo>
                    <a:cubicBezTo>
                      <a:pt x="28" y="30"/>
                      <a:pt x="28" y="30"/>
                      <a:pt x="27" y="30"/>
                    </a:cubicBezTo>
                    <a:cubicBezTo>
                      <a:pt x="25" y="29"/>
                      <a:pt x="24" y="28"/>
                      <a:pt x="22" y="28"/>
                    </a:cubicBezTo>
                    <a:cubicBezTo>
                      <a:pt x="16" y="28"/>
                      <a:pt x="16" y="28"/>
                      <a:pt x="16" y="28"/>
                    </a:cubicBezTo>
                    <a:cubicBezTo>
                      <a:pt x="15" y="28"/>
                      <a:pt x="15" y="28"/>
                      <a:pt x="14" y="28"/>
                    </a:cubicBezTo>
                    <a:cubicBezTo>
                      <a:pt x="14" y="28"/>
                      <a:pt x="14" y="28"/>
                      <a:pt x="14" y="28"/>
                    </a:cubicBezTo>
                    <a:cubicBezTo>
                      <a:pt x="13" y="28"/>
                      <a:pt x="13" y="28"/>
                      <a:pt x="13" y="28"/>
                    </a:cubicBezTo>
                    <a:cubicBezTo>
                      <a:pt x="13" y="27"/>
                      <a:pt x="16" y="23"/>
                      <a:pt x="17" y="22"/>
                    </a:cubicBezTo>
                    <a:cubicBezTo>
                      <a:pt x="18" y="21"/>
                      <a:pt x="18" y="20"/>
                      <a:pt x="18" y="19"/>
                    </a:cubicBezTo>
                    <a:cubicBezTo>
                      <a:pt x="19" y="18"/>
                      <a:pt x="20" y="17"/>
                      <a:pt x="20" y="16"/>
                    </a:cubicBezTo>
                    <a:cubicBezTo>
                      <a:pt x="20" y="16"/>
                      <a:pt x="20" y="16"/>
                      <a:pt x="20" y="16"/>
                    </a:cubicBezTo>
                    <a:cubicBezTo>
                      <a:pt x="20" y="15"/>
                      <a:pt x="20" y="15"/>
                      <a:pt x="20" y="15"/>
                    </a:cubicBezTo>
                    <a:cubicBezTo>
                      <a:pt x="20" y="14"/>
                      <a:pt x="19" y="13"/>
                      <a:pt x="18" y="13"/>
                    </a:cubicBezTo>
                    <a:cubicBezTo>
                      <a:pt x="16" y="13"/>
                      <a:pt x="16" y="13"/>
                      <a:pt x="16" y="13"/>
                    </a:cubicBezTo>
                    <a:cubicBezTo>
                      <a:pt x="15" y="13"/>
                      <a:pt x="14" y="14"/>
                      <a:pt x="13" y="15"/>
                    </a:cubicBezTo>
                    <a:cubicBezTo>
                      <a:pt x="12" y="15"/>
                      <a:pt x="11" y="15"/>
                      <a:pt x="10" y="16"/>
                    </a:cubicBezTo>
                    <a:cubicBezTo>
                      <a:pt x="10" y="16"/>
                      <a:pt x="9" y="16"/>
                      <a:pt x="9" y="15"/>
                    </a:cubicBezTo>
                    <a:cubicBezTo>
                      <a:pt x="9" y="15"/>
                      <a:pt x="11" y="12"/>
                      <a:pt x="11" y="12"/>
                    </a:cubicBezTo>
                    <a:cubicBezTo>
                      <a:pt x="11" y="11"/>
                      <a:pt x="13" y="10"/>
                      <a:pt x="13" y="9"/>
                    </a:cubicBezTo>
                    <a:cubicBezTo>
                      <a:pt x="13" y="9"/>
                      <a:pt x="13" y="9"/>
                      <a:pt x="13" y="9"/>
                    </a:cubicBezTo>
                    <a:cubicBezTo>
                      <a:pt x="14" y="9"/>
                      <a:pt x="14" y="9"/>
                      <a:pt x="14" y="9"/>
                    </a:cubicBezTo>
                    <a:cubicBezTo>
                      <a:pt x="15" y="8"/>
                      <a:pt x="18" y="5"/>
                      <a:pt x="18" y="3"/>
                    </a:cubicBezTo>
                    <a:cubicBezTo>
                      <a:pt x="18" y="2"/>
                      <a:pt x="14" y="0"/>
                      <a:pt x="13" y="0"/>
                    </a:cubicBezTo>
                    <a:cubicBezTo>
                      <a:pt x="12" y="0"/>
                      <a:pt x="11" y="2"/>
                      <a:pt x="10" y="3"/>
                    </a:cubicBezTo>
                    <a:cubicBezTo>
                      <a:pt x="9" y="3"/>
                      <a:pt x="8" y="4"/>
                      <a:pt x="7" y="4"/>
                    </a:cubicBezTo>
                    <a:cubicBezTo>
                      <a:pt x="5" y="5"/>
                      <a:pt x="5" y="5"/>
                      <a:pt x="3" y="6"/>
                    </a:cubicBezTo>
                    <a:cubicBezTo>
                      <a:pt x="2" y="7"/>
                      <a:pt x="1" y="6"/>
                      <a:pt x="0" y="8"/>
                    </a:cubicBezTo>
                    <a:cubicBezTo>
                      <a:pt x="1" y="10"/>
                      <a:pt x="1" y="10"/>
                      <a:pt x="2" y="11"/>
                    </a:cubicBezTo>
                    <a:cubicBezTo>
                      <a:pt x="4" y="12"/>
                      <a:pt x="5" y="12"/>
                      <a:pt x="5" y="13"/>
                    </a:cubicBezTo>
                    <a:cubicBezTo>
                      <a:pt x="5" y="15"/>
                      <a:pt x="3" y="19"/>
                      <a:pt x="3" y="21"/>
                    </a:cubicBezTo>
                    <a:cubicBezTo>
                      <a:pt x="3" y="22"/>
                      <a:pt x="2" y="22"/>
                      <a:pt x="2" y="24"/>
                    </a:cubicBezTo>
                    <a:cubicBezTo>
                      <a:pt x="2" y="25"/>
                      <a:pt x="2" y="25"/>
                      <a:pt x="2" y="26"/>
                    </a:cubicBezTo>
                    <a:cubicBezTo>
                      <a:pt x="2" y="27"/>
                      <a:pt x="2" y="27"/>
                      <a:pt x="2" y="27"/>
                    </a:cubicBezTo>
                    <a:cubicBezTo>
                      <a:pt x="2" y="28"/>
                      <a:pt x="1" y="29"/>
                      <a:pt x="1" y="30"/>
                    </a:cubicBezTo>
                    <a:cubicBezTo>
                      <a:pt x="1" y="32"/>
                      <a:pt x="1" y="32"/>
                      <a:pt x="1" y="32"/>
                    </a:cubicBezTo>
                    <a:cubicBezTo>
                      <a:pt x="1" y="33"/>
                      <a:pt x="0" y="34"/>
                      <a:pt x="0" y="35"/>
                    </a:cubicBezTo>
                    <a:cubicBezTo>
                      <a:pt x="0" y="51"/>
                      <a:pt x="0" y="51"/>
                      <a:pt x="0" y="51"/>
                    </a:cubicBezTo>
                    <a:cubicBezTo>
                      <a:pt x="0" y="53"/>
                      <a:pt x="1" y="53"/>
                      <a:pt x="1" y="54"/>
                    </a:cubicBezTo>
                    <a:cubicBezTo>
                      <a:pt x="1" y="55"/>
                      <a:pt x="2" y="56"/>
                      <a:pt x="3" y="56"/>
                    </a:cubicBezTo>
                    <a:cubicBezTo>
                      <a:pt x="3" y="56"/>
                      <a:pt x="3" y="56"/>
                      <a:pt x="3" y="56"/>
                    </a:cubicBezTo>
                    <a:cubicBezTo>
                      <a:pt x="4" y="56"/>
                      <a:pt x="4" y="55"/>
                      <a:pt x="5" y="55"/>
                    </a:cubicBezTo>
                    <a:cubicBezTo>
                      <a:pt x="6" y="55"/>
                      <a:pt x="10" y="57"/>
                      <a:pt x="10" y="57"/>
                    </a:cubicBezTo>
                    <a:cubicBezTo>
                      <a:pt x="11" y="57"/>
                      <a:pt x="11" y="57"/>
                      <a:pt x="11" y="57"/>
                    </a:cubicBezTo>
                    <a:cubicBezTo>
                      <a:pt x="13" y="57"/>
                      <a:pt x="16" y="55"/>
                      <a:pt x="17" y="54"/>
                    </a:cubicBezTo>
                    <a:cubicBezTo>
                      <a:pt x="18" y="53"/>
                      <a:pt x="19" y="53"/>
                      <a:pt x="20" y="52"/>
                    </a:cubicBezTo>
                    <a:cubicBezTo>
                      <a:pt x="21" y="51"/>
                      <a:pt x="22" y="51"/>
                      <a:pt x="23" y="50"/>
                    </a:cubicBezTo>
                    <a:cubicBezTo>
                      <a:pt x="23" y="50"/>
                      <a:pt x="24" y="49"/>
                      <a:pt x="25" y="48"/>
                    </a:cubicBezTo>
                    <a:cubicBezTo>
                      <a:pt x="25" y="47"/>
                      <a:pt x="26" y="47"/>
                      <a:pt x="27" y="46"/>
                    </a:cubicBezTo>
                    <a:cubicBezTo>
                      <a:pt x="27" y="45"/>
                      <a:pt x="30" y="41"/>
                      <a:pt x="30" y="40"/>
                    </a:cubicBezTo>
                    <a:cubicBezTo>
                      <a:pt x="30" y="40"/>
                      <a:pt x="30" y="40"/>
                      <a:pt x="30" y="40"/>
                    </a:cubicBezTo>
                    <a:cubicBezTo>
                      <a:pt x="30" y="39"/>
                      <a:pt x="30" y="38"/>
                      <a:pt x="30" y="38"/>
                    </a:cubicBezTo>
                    <a:close/>
                  </a:path>
                </a:pathLst>
              </a:custGeom>
              <a:solidFill>
                <a:srgbClr val="E60012"/>
              </a:solidFill>
              <a:ln w="9525">
                <a:noFill/>
              </a:ln>
            </p:spPr>
            <p:txBody>
              <a:bodyPr/>
              <a:lstStyle/>
              <a:p>
                <a:endParaRPr lang="zh-CN" alt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41998" name="Freeform 9"/>
              <p:cNvSpPr>
                <a:spLocks noEditPoints="1"/>
              </p:cNvSpPr>
              <p:nvPr/>
            </p:nvSpPr>
            <p:spPr>
              <a:xfrm>
                <a:off x="3917" y="509"/>
                <a:ext cx="276" cy="502"/>
              </a:xfrm>
              <a:custGeom>
                <a:avLst/>
                <a:gdLst/>
                <a:ahLst/>
                <a:cxnLst>
                  <a:cxn ang="0">
                    <a:pos x="253" y="490"/>
                  </a:cxn>
                  <a:cxn ang="0">
                    <a:pos x="253" y="478"/>
                  </a:cxn>
                  <a:cxn ang="0">
                    <a:pos x="253" y="490"/>
                  </a:cxn>
                  <a:cxn ang="0">
                    <a:pos x="253" y="490"/>
                  </a:cxn>
                  <a:cxn ang="0">
                    <a:pos x="34" y="93"/>
                  </a:cxn>
                  <a:cxn ang="0">
                    <a:pos x="11" y="81"/>
                  </a:cxn>
                  <a:cxn ang="0">
                    <a:pos x="0" y="93"/>
                  </a:cxn>
                  <a:cxn ang="0">
                    <a:pos x="0" y="116"/>
                  </a:cxn>
                  <a:cxn ang="0">
                    <a:pos x="23" y="151"/>
                  </a:cxn>
                  <a:cxn ang="0">
                    <a:pos x="69" y="175"/>
                  </a:cxn>
                  <a:cxn ang="0">
                    <a:pos x="92" y="175"/>
                  </a:cxn>
                  <a:cxn ang="0">
                    <a:pos x="161" y="151"/>
                  </a:cxn>
                  <a:cxn ang="0">
                    <a:pos x="161" y="163"/>
                  </a:cxn>
                  <a:cxn ang="0">
                    <a:pos x="149" y="210"/>
                  </a:cxn>
                  <a:cxn ang="0">
                    <a:pos x="138" y="233"/>
                  </a:cxn>
                  <a:cxn ang="0">
                    <a:pos x="126" y="256"/>
                  </a:cxn>
                  <a:cxn ang="0">
                    <a:pos x="103" y="303"/>
                  </a:cxn>
                  <a:cxn ang="0">
                    <a:pos x="80" y="350"/>
                  </a:cxn>
                  <a:cxn ang="0">
                    <a:pos x="80" y="361"/>
                  </a:cxn>
                  <a:cxn ang="0">
                    <a:pos x="126" y="420"/>
                  </a:cxn>
                  <a:cxn ang="0">
                    <a:pos x="138" y="420"/>
                  </a:cxn>
                  <a:cxn ang="0">
                    <a:pos x="195" y="385"/>
                  </a:cxn>
                  <a:cxn ang="0">
                    <a:pos x="195" y="396"/>
                  </a:cxn>
                  <a:cxn ang="0">
                    <a:pos x="195" y="420"/>
                  </a:cxn>
                  <a:cxn ang="0">
                    <a:pos x="195" y="431"/>
                  </a:cxn>
                  <a:cxn ang="0">
                    <a:pos x="207" y="478"/>
                  </a:cxn>
                  <a:cxn ang="0">
                    <a:pos x="230" y="502"/>
                  </a:cxn>
                  <a:cxn ang="0">
                    <a:pos x="264" y="466"/>
                  </a:cxn>
                  <a:cxn ang="0">
                    <a:pos x="253" y="443"/>
                  </a:cxn>
                  <a:cxn ang="0">
                    <a:pos x="253" y="338"/>
                  </a:cxn>
                  <a:cxn ang="0">
                    <a:pos x="264" y="315"/>
                  </a:cxn>
                  <a:cxn ang="0">
                    <a:pos x="264" y="210"/>
                  </a:cxn>
                  <a:cxn ang="0">
                    <a:pos x="276" y="175"/>
                  </a:cxn>
                  <a:cxn ang="0">
                    <a:pos x="264" y="140"/>
                  </a:cxn>
                  <a:cxn ang="0">
                    <a:pos x="264" y="58"/>
                  </a:cxn>
                  <a:cxn ang="0">
                    <a:pos x="276" y="23"/>
                  </a:cxn>
                  <a:cxn ang="0">
                    <a:pos x="276" y="23"/>
                  </a:cxn>
                  <a:cxn ang="0">
                    <a:pos x="241" y="0"/>
                  </a:cxn>
                  <a:cxn ang="0">
                    <a:pos x="184" y="23"/>
                  </a:cxn>
                  <a:cxn ang="0">
                    <a:pos x="138" y="35"/>
                  </a:cxn>
                  <a:cxn ang="0">
                    <a:pos x="92" y="70"/>
                  </a:cxn>
                  <a:cxn ang="0">
                    <a:pos x="34" y="93"/>
                  </a:cxn>
                </a:cxnLst>
                <a:rect l="0" t="0" r="0" b="0"/>
                <a:pathLst>
                  <a:path w="24" h="43">
                    <a:moveTo>
                      <a:pt x="22" y="42"/>
                    </a:moveTo>
                    <a:cubicBezTo>
                      <a:pt x="22" y="41"/>
                      <a:pt x="22" y="41"/>
                      <a:pt x="22" y="41"/>
                    </a:cubicBezTo>
                    <a:cubicBezTo>
                      <a:pt x="22" y="42"/>
                      <a:pt x="22" y="42"/>
                      <a:pt x="22" y="42"/>
                    </a:cubicBezTo>
                    <a:cubicBezTo>
                      <a:pt x="22" y="42"/>
                      <a:pt x="22" y="42"/>
                      <a:pt x="22" y="42"/>
                    </a:cubicBezTo>
                    <a:close/>
                    <a:moveTo>
                      <a:pt x="3" y="8"/>
                    </a:moveTo>
                    <a:cubicBezTo>
                      <a:pt x="1" y="7"/>
                      <a:pt x="1" y="7"/>
                      <a:pt x="1" y="7"/>
                    </a:cubicBezTo>
                    <a:cubicBezTo>
                      <a:pt x="0" y="8"/>
                      <a:pt x="1" y="7"/>
                      <a:pt x="0" y="8"/>
                    </a:cubicBezTo>
                    <a:cubicBezTo>
                      <a:pt x="0" y="9"/>
                      <a:pt x="0" y="9"/>
                      <a:pt x="0" y="10"/>
                    </a:cubicBezTo>
                    <a:cubicBezTo>
                      <a:pt x="0" y="11"/>
                      <a:pt x="1" y="13"/>
                      <a:pt x="2" y="13"/>
                    </a:cubicBezTo>
                    <a:cubicBezTo>
                      <a:pt x="3" y="14"/>
                      <a:pt x="4" y="15"/>
                      <a:pt x="6" y="15"/>
                    </a:cubicBezTo>
                    <a:cubicBezTo>
                      <a:pt x="8" y="15"/>
                      <a:pt x="8" y="15"/>
                      <a:pt x="8" y="15"/>
                    </a:cubicBezTo>
                    <a:cubicBezTo>
                      <a:pt x="9" y="15"/>
                      <a:pt x="13" y="13"/>
                      <a:pt x="14" y="13"/>
                    </a:cubicBezTo>
                    <a:cubicBezTo>
                      <a:pt x="14" y="13"/>
                      <a:pt x="14" y="13"/>
                      <a:pt x="14" y="14"/>
                    </a:cubicBezTo>
                    <a:cubicBezTo>
                      <a:pt x="14" y="15"/>
                      <a:pt x="13" y="17"/>
                      <a:pt x="13" y="18"/>
                    </a:cubicBezTo>
                    <a:cubicBezTo>
                      <a:pt x="12" y="19"/>
                      <a:pt x="12" y="19"/>
                      <a:pt x="12" y="20"/>
                    </a:cubicBezTo>
                    <a:cubicBezTo>
                      <a:pt x="11" y="21"/>
                      <a:pt x="11" y="21"/>
                      <a:pt x="11" y="22"/>
                    </a:cubicBezTo>
                    <a:cubicBezTo>
                      <a:pt x="10" y="24"/>
                      <a:pt x="10" y="25"/>
                      <a:pt x="9" y="26"/>
                    </a:cubicBezTo>
                    <a:cubicBezTo>
                      <a:pt x="9" y="29"/>
                      <a:pt x="7" y="29"/>
                      <a:pt x="7" y="30"/>
                    </a:cubicBezTo>
                    <a:cubicBezTo>
                      <a:pt x="7" y="31"/>
                      <a:pt x="7" y="31"/>
                      <a:pt x="7" y="31"/>
                    </a:cubicBezTo>
                    <a:cubicBezTo>
                      <a:pt x="7" y="33"/>
                      <a:pt x="9" y="36"/>
                      <a:pt x="11" y="36"/>
                    </a:cubicBezTo>
                    <a:cubicBezTo>
                      <a:pt x="12" y="36"/>
                      <a:pt x="12" y="36"/>
                      <a:pt x="12" y="36"/>
                    </a:cubicBezTo>
                    <a:cubicBezTo>
                      <a:pt x="14" y="36"/>
                      <a:pt x="16" y="33"/>
                      <a:pt x="17" y="33"/>
                    </a:cubicBezTo>
                    <a:cubicBezTo>
                      <a:pt x="17" y="33"/>
                      <a:pt x="17" y="33"/>
                      <a:pt x="17" y="34"/>
                    </a:cubicBezTo>
                    <a:cubicBezTo>
                      <a:pt x="17" y="34"/>
                      <a:pt x="17" y="36"/>
                      <a:pt x="17" y="36"/>
                    </a:cubicBezTo>
                    <a:cubicBezTo>
                      <a:pt x="17" y="37"/>
                      <a:pt x="17" y="37"/>
                      <a:pt x="17" y="37"/>
                    </a:cubicBezTo>
                    <a:cubicBezTo>
                      <a:pt x="17" y="38"/>
                      <a:pt x="17" y="40"/>
                      <a:pt x="18" y="41"/>
                    </a:cubicBezTo>
                    <a:cubicBezTo>
                      <a:pt x="18" y="42"/>
                      <a:pt x="19" y="42"/>
                      <a:pt x="20" y="43"/>
                    </a:cubicBezTo>
                    <a:cubicBezTo>
                      <a:pt x="21" y="42"/>
                      <a:pt x="23" y="42"/>
                      <a:pt x="23" y="40"/>
                    </a:cubicBezTo>
                    <a:cubicBezTo>
                      <a:pt x="23" y="39"/>
                      <a:pt x="22" y="39"/>
                      <a:pt x="22" y="38"/>
                    </a:cubicBezTo>
                    <a:cubicBezTo>
                      <a:pt x="22" y="29"/>
                      <a:pt x="22" y="29"/>
                      <a:pt x="22" y="29"/>
                    </a:cubicBezTo>
                    <a:cubicBezTo>
                      <a:pt x="22" y="28"/>
                      <a:pt x="23" y="28"/>
                      <a:pt x="23" y="27"/>
                    </a:cubicBezTo>
                    <a:cubicBezTo>
                      <a:pt x="23" y="18"/>
                      <a:pt x="23" y="18"/>
                      <a:pt x="23" y="18"/>
                    </a:cubicBezTo>
                    <a:cubicBezTo>
                      <a:pt x="23" y="17"/>
                      <a:pt x="24" y="16"/>
                      <a:pt x="24" y="15"/>
                    </a:cubicBezTo>
                    <a:cubicBezTo>
                      <a:pt x="24" y="14"/>
                      <a:pt x="23" y="13"/>
                      <a:pt x="23" y="12"/>
                    </a:cubicBezTo>
                    <a:cubicBezTo>
                      <a:pt x="23" y="5"/>
                      <a:pt x="23" y="5"/>
                      <a:pt x="23" y="5"/>
                    </a:cubicBezTo>
                    <a:cubicBezTo>
                      <a:pt x="23" y="4"/>
                      <a:pt x="24" y="4"/>
                      <a:pt x="24" y="2"/>
                    </a:cubicBezTo>
                    <a:cubicBezTo>
                      <a:pt x="24" y="2"/>
                      <a:pt x="24" y="2"/>
                      <a:pt x="24" y="2"/>
                    </a:cubicBezTo>
                    <a:cubicBezTo>
                      <a:pt x="24" y="0"/>
                      <a:pt x="22" y="0"/>
                      <a:pt x="21" y="0"/>
                    </a:cubicBezTo>
                    <a:cubicBezTo>
                      <a:pt x="20" y="0"/>
                      <a:pt x="17" y="1"/>
                      <a:pt x="16" y="2"/>
                    </a:cubicBezTo>
                    <a:cubicBezTo>
                      <a:pt x="15" y="2"/>
                      <a:pt x="13" y="3"/>
                      <a:pt x="12" y="3"/>
                    </a:cubicBezTo>
                    <a:cubicBezTo>
                      <a:pt x="11" y="4"/>
                      <a:pt x="9" y="5"/>
                      <a:pt x="8" y="6"/>
                    </a:cubicBezTo>
                    <a:cubicBezTo>
                      <a:pt x="6" y="6"/>
                      <a:pt x="5" y="7"/>
                      <a:pt x="3" y="8"/>
                    </a:cubicBezTo>
                    <a:close/>
                  </a:path>
                </a:pathLst>
              </a:custGeom>
              <a:solidFill>
                <a:srgbClr val="E60012"/>
              </a:solidFill>
              <a:ln w="9525">
                <a:noFill/>
              </a:ln>
            </p:spPr>
            <p:txBody>
              <a:bodyPr/>
              <a:lstStyle/>
              <a:p>
                <a:endParaRPr lang="zh-CN" alt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41999" name="Oval 10"/>
              <p:cNvSpPr/>
              <p:nvPr/>
            </p:nvSpPr>
            <p:spPr>
              <a:xfrm>
                <a:off x="3621" y="425"/>
                <a:ext cx="277" cy="281"/>
              </a:xfrm>
              <a:prstGeom prst="ellipse">
                <a:avLst/>
              </a:prstGeom>
              <a:solidFill>
                <a:srgbClr val="000000"/>
              </a:solidFill>
              <a:ln w="9525">
                <a:noFill/>
              </a:ln>
            </p:spPr>
            <p:txBody>
              <a:bodyPr wrap="square" lIns="91440" tIns="45720" rIns="91440" bIns="45720" anchor="t"/>
              <a:lstStyle/>
              <a:p>
                <a:endParaRPr lang="zh-CN" alt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42000" name="Oval 11"/>
              <p:cNvSpPr/>
              <p:nvPr/>
            </p:nvSpPr>
            <p:spPr>
              <a:xfrm>
                <a:off x="3621" y="718"/>
                <a:ext cx="277" cy="280"/>
              </a:xfrm>
              <a:prstGeom prst="ellipse">
                <a:avLst/>
              </a:prstGeom>
              <a:solidFill>
                <a:srgbClr val="000000"/>
              </a:solidFill>
              <a:ln w="9525">
                <a:noFill/>
              </a:ln>
            </p:spPr>
            <p:txBody>
              <a:bodyPr wrap="square" lIns="91440" tIns="45720" rIns="91440" bIns="45720" anchor="t"/>
              <a:lstStyle/>
              <a:p>
                <a:endParaRPr lang="zh-CN" alt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42001" name="Freeform 12"/>
              <p:cNvSpPr>
                <a:spLocks noEditPoints="1"/>
              </p:cNvSpPr>
              <p:nvPr/>
            </p:nvSpPr>
            <p:spPr>
              <a:xfrm>
                <a:off x="3667" y="472"/>
                <a:ext cx="185" cy="199"/>
              </a:xfrm>
              <a:custGeom>
                <a:avLst/>
                <a:gdLst/>
                <a:ahLst/>
                <a:cxnLst>
                  <a:cxn ang="0">
                    <a:pos x="57" y="93"/>
                  </a:cxn>
                  <a:cxn ang="0">
                    <a:pos x="57" y="152"/>
                  </a:cxn>
                  <a:cxn ang="0">
                    <a:pos x="34" y="163"/>
                  </a:cxn>
                  <a:cxn ang="0">
                    <a:pos x="34" y="105"/>
                  </a:cxn>
                  <a:cxn ang="0">
                    <a:pos x="34" y="93"/>
                  </a:cxn>
                  <a:cxn ang="0">
                    <a:pos x="57" y="93"/>
                  </a:cxn>
                  <a:cxn ang="0">
                    <a:pos x="115" y="93"/>
                  </a:cxn>
                  <a:cxn ang="0">
                    <a:pos x="150" y="93"/>
                  </a:cxn>
                  <a:cxn ang="0">
                    <a:pos x="150" y="105"/>
                  </a:cxn>
                  <a:cxn ang="0">
                    <a:pos x="150" y="140"/>
                  </a:cxn>
                  <a:cxn ang="0">
                    <a:pos x="150" y="163"/>
                  </a:cxn>
                  <a:cxn ang="0">
                    <a:pos x="161" y="187"/>
                  </a:cxn>
                  <a:cxn ang="0">
                    <a:pos x="92" y="152"/>
                  </a:cxn>
                  <a:cxn ang="0">
                    <a:pos x="11" y="187"/>
                  </a:cxn>
                  <a:cxn ang="0">
                    <a:pos x="69" y="128"/>
                  </a:cxn>
                  <a:cxn ang="0">
                    <a:pos x="69" y="105"/>
                  </a:cxn>
                  <a:cxn ang="0">
                    <a:pos x="104" y="105"/>
                  </a:cxn>
                  <a:cxn ang="0">
                    <a:pos x="115" y="117"/>
                  </a:cxn>
                  <a:cxn ang="0">
                    <a:pos x="104" y="152"/>
                  </a:cxn>
                  <a:cxn ang="0">
                    <a:pos x="127" y="93"/>
                  </a:cxn>
                  <a:cxn ang="0">
                    <a:pos x="23" y="0"/>
                  </a:cxn>
                  <a:cxn ang="0">
                    <a:pos x="23" y="23"/>
                  </a:cxn>
                  <a:cxn ang="0">
                    <a:pos x="0" y="23"/>
                  </a:cxn>
                  <a:cxn ang="0">
                    <a:pos x="0" y="35"/>
                  </a:cxn>
                  <a:cxn ang="0">
                    <a:pos x="0" y="35"/>
                  </a:cxn>
                  <a:cxn ang="0">
                    <a:pos x="23" y="35"/>
                  </a:cxn>
                  <a:cxn ang="0">
                    <a:pos x="0" y="93"/>
                  </a:cxn>
                  <a:cxn ang="0">
                    <a:pos x="34" y="70"/>
                  </a:cxn>
                  <a:cxn ang="0">
                    <a:pos x="57" y="81"/>
                  </a:cxn>
                  <a:cxn ang="0">
                    <a:pos x="80" y="81"/>
                  </a:cxn>
                  <a:cxn ang="0">
                    <a:pos x="92" y="46"/>
                  </a:cxn>
                  <a:cxn ang="0">
                    <a:pos x="104" y="35"/>
                  </a:cxn>
                  <a:cxn ang="0">
                    <a:pos x="57" y="23"/>
                  </a:cxn>
                  <a:cxn ang="0">
                    <a:pos x="57" y="23"/>
                  </a:cxn>
                  <a:cxn ang="0">
                    <a:pos x="57" y="0"/>
                  </a:cxn>
                  <a:cxn ang="0">
                    <a:pos x="127" y="23"/>
                  </a:cxn>
                  <a:cxn ang="0">
                    <a:pos x="104" y="11"/>
                  </a:cxn>
                  <a:cxn ang="0">
                    <a:pos x="104" y="23"/>
                  </a:cxn>
                  <a:cxn ang="0">
                    <a:pos x="104" y="58"/>
                  </a:cxn>
                  <a:cxn ang="0">
                    <a:pos x="104" y="81"/>
                  </a:cxn>
                  <a:cxn ang="0">
                    <a:pos x="127" y="81"/>
                  </a:cxn>
                  <a:cxn ang="0">
                    <a:pos x="127" y="70"/>
                  </a:cxn>
                  <a:cxn ang="0">
                    <a:pos x="150" y="81"/>
                  </a:cxn>
                  <a:cxn ang="0">
                    <a:pos x="173" y="81"/>
                  </a:cxn>
                  <a:cxn ang="0">
                    <a:pos x="173" y="46"/>
                  </a:cxn>
                  <a:cxn ang="0">
                    <a:pos x="173" y="35"/>
                  </a:cxn>
                  <a:cxn ang="0">
                    <a:pos x="161" y="11"/>
                  </a:cxn>
                  <a:cxn ang="0">
                    <a:pos x="138" y="23"/>
                  </a:cxn>
                  <a:cxn ang="0">
                    <a:pos x="127" y="23"/>
                  </a:cxn>
                  <a:cxn ang="0">
                    <a:pos x="150" y="70"/>
                  </a:cxn>
                  <a:cxn ang="0">
                    <a:pos x="127" y="35"/>
                  </a:cxn>
                  <a:cxn ang="0">
                    <a:pos x="150" y="23"/>
                  </a:cxn>
                  <a:cxn ang="0">
                    <a:pos x="69" y="35"/>
                  </a:cxn>
                  <a:cxn ang="0">
                    <a:pos x="46" y="58"/>
                  </a:cxn>
                  <a:cxn ang="0">
                    <a:pos x="57" y="35"/>
                  </a:cxn>
                </a:cxnLst>
                <a:rect l="0" t="0" r="0" b="0"/>
                <a:pathLst>
                  <a:path w="16" h="17">
                    <a:moveTo>
                      <a:pt x="11" y="8"/>
                    </a:moveTo>
                    <a:cubicBezTo>
                      <a:pt x="5" y="8"/>
                      <a:pt x="5" y="8"/>
                      <a:pt x="5" y="8"/>
                    </a:cubicBezTo>
                    <a:cubicBezTo>
                      <a:pt x="5" y="8"/>
                      <a:pt x="5" y="9"/>
                      <a:pt x="5" y="9"/>
                    </a:cubicBezTo>
                    <a:cubicBezTo>
                      <a:pt x="5" y="13"/>
                      <a:pt x="5" y="13"/>
                      <a:pt x="5" y="13"/>
                    </a:cubicBezTo>
                    <a:cubicBezTo>
                      <a:pt x="5" y="14"/>
                      <a:pt x="5" y="14"/>
                      <a:pt x="5" y="14"/>
                    </a:cubicBezTo>
                    <a:cubicBezTo>
                      <a:pt x="4" y="14"/>
                      <a:pt x="4" y="14"/>
                      <a:pt x="3" y="14"/>
                    </a:cubicBezTo>
                    <a:cubicBezTo>
                      <a:pt x="3" y="14"/>
                      <a:pt x="2" y="14"/>
                      <a:pt x="2" y="14"/>
                    </a:cubicBezTo>
                    <a:cubicBezTo>
                      <a:pt x="3" y="12"/>
                      <a:pt x="3" y="10"/>
                      <a:pt x="3" y="9"/>
                    </a:cubicBezTo>
                    <a:cubicBezTo>
                      <a:pt x="3" y="9"/>
                      <a:pt x="3" y="9"/>
                      <a:pt x="3" y="8"/>
                    </a:cubicBezTo>
                    <a:cubicBezTo>
                      <a:pt x="3" y="8"/>
                      <a:pt x="3" y="8"/>
                      <a:pt x="3" y="8"/>
                    </a:cubicBezTo>
                    <a:cubicBezTo>
                      <a:pt x="3" y="7"/>
                      <a:pt x="3" y="7"/>
                      <a:pt x="3" y="7"/>
                    </a:cubicBezTo>
                    <a:cubicBezTo>
                      <a:pt x="4" y="7"/>
                      <a:pt x="5" y="7"/>
                      <a:pt x="5" y="8"/>
                    </a:cubicBezTo>
                    <a:cubicBezTo>
                      <a:pt x="5" y="8"/>
                      <a:pt x="5" y="8"/>
                      <a:pt x="6" y="8"/>
                    </a:cubicBezTo>
                    <a:cubicBezTo>
                      <a:pt x="10" y="8"/>
                      <a:pt x="10" y="8"/>
                      <a:pt x="10" y="8"/>
                    </a:cubicBezTo>
                    <a:cubicBezTo>
                      <a:pt x="11" y="7"/>
                      <a:pt x="11" y="7"/>
                      <a:pt x="11" y="7"/>
                    </a:cubicBezTo>
                    <a:cubicBezTo>
                      <a:pt x="12" y="7"/>
                      <a:pt x="12" y="7"/>
                      <a:pt x="13" y="8"/>
                    </a:cubicBezTo>
                    <a:cubicBezTo>
                      <a:pt x="14" y="8"/>
                      <a:pt x="14" y="9"/>
                      <a:pt x="13" y="9"/>
                    </a:cubicBezTo>
                    <a:cubicBezTo>
                      <a:pt x="13" y="9"/>
                      <a:pt x="13" y="9"/>
                      <a:pt x="13" y="9"/>
                    </a:cubicBezTo>
                    <a:cubicBezTo>
                      <a:pt x="13" y="10"/>
                      <a:pt x="13" y="10"/>
                      <a:pt x="13" y="10"/>
                    </a:cubicBezTo>
                    <a:cubicBezTo>
                      <a:pt x="13" y="10"/>
                      <a:pt x="13" y="11"/>
                      <a:pt x="13" y="12"/>
                    </a:cubicBezTo>
                    <a:cubicBezTo>
                      <a:pt x="13" y="13"/>
                      <a:pt x="13" y="13"/>
                      <a:pt x="13" y="13"/>
                    </a:cubicBezTo>
                    <a:cubicBezTo>
                      <a:pt x="13" y="13"/>
                      <a:pt x="13" y="14"/>
                      <a:pt x="13" y="14"/>
                    </a:cubicBezTo>
                    <a:cubicBezTo>
                      <a:pt x="14" y="14"/>
                      <a:pt x="14" y="14"/>
                      <a:pt x="14" y="14"/>
                    </a:cubicBezTo>
                    <a:cubicBezTo>
                      <a:pt x="15" y="15"/>
                      <a:pt x="15" y="15"/>
                      <a:pt x="14" y="16"/>
                    </a:cubicBezTo>
                    <a:cubicBezTo>
                      <a:pt x="14" y="17"/>
                      <a:pt x="13" y="17"/>
                      <a:pt x="12" y="16"/>
                    </a:cubicBezTo>
                    <a:cubicBezTo>
                      <a:pt x="11" y="15"/>
                      <a:pt x="10" y="14"/>
                      <a:pt x="8" y="13"/>
                    </a:cubicBezTo>
                    <a:cubicBezTo>
                      <a:pt x="7" y="15"/>
                      <a:pt x="5" y="16"/>
                      <a:pt x="1" y="16"/>
                    </a:cubicBezTo>
                    <a:cubicBezTo>
                      <a:pt x="1" y="16"/>
                      <a:pt x="1" y="16"/>
                      <a:pt x="1" y="16"/>
                    </a:cubicBezTo>
                    <a:cubicBezTo>
                      <a:pt x="1" y="16"/>
                      <a:pt x="1" y="16"/>
                      <a:pt x="1" y="16"/>
                    </a:cubicBezTo>
                    <a:cubicBezTo>
                      <a:pt x="5" y="15"/>
                      <a:pt x="7" y="13"/>
                      <a:pt x="6" y="11"/>
                    </a:cubicBezTo>
                    <a:cubicBezTo>
                      <a:pt x="6" y="11"/>
                      <a:pt x="6" y="10"/>
                      <a:pt x="6" y="10"/>
                    </a:cubicBezTo>
                    <a:cubicBezTo>
                      <a:pt x="6" y="10"/>
                      <a:pt x="6" y="9"/>
                      <a:pt x="6" y="9"/>
                    </a:cubicBezTo>
                    <a:cubicBezTo>
                      <a:pt x="6" y="9"/>
                      <a:pt x="6" y="9"/>
                      <a:pt x="7" y="9"/>
                    </a:cubicBezTo>
                    <a:cubicBezTo>
                      <a:pt x="7" y="9"/>
                      <a:pt x="8" y="9"/>
                      <a:pt x="9" y="9"/>
                    </a:cubicBezTo>
                    <a:cubicBezTo>
                      <a:pt x="10" y="9"/>
                      <a:pt x="10" y="9"/>
                      <a:pt x="10" y="9"/>
                    </a:cubicBezTo>
                    <a:cubicBezTo>
                      <a:pt x="10" y="9"/>
                      <a:pt x="10" y="9"/>
                      <a:pt x="10" y="10"/>
                    </a:cubicBezTo>
                    <a:cubicBezTo>
                      <a:pt x="9" y="10"/>
                      <a:pt x="9" y="10"/>
                      <a:pt x="9" y="10"/>
                    </a:cubicBezTo>
                    <a:cubicBezTo>
                      <a:pt x="9" y="11"/>
                      <a:pt x="9" y="12"/>
                      <a:pt x="9" y="13"/>
                    </a:cubicBezTo>
                    <a:cubicBezTo>
                      <a:pt x="9" y="13"/>
                      <a:pt x="10" y="13"/>
                      <a:pt x="11" y="13"/>
                    </a:cubicBezTo>
                    <a:cubicBezTo>
                      <a:pt x="11" y="8"/>
                      <a:pt x="11" y="8"/>
                      <a:pt x="11" y="8"/>
                    </a:cubicBezTo>
                    <a:close/>
                    <a:moveTo>
                      <a:pt x="3" y="0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2" y="1"/>
                      <a:pt x="2" y="2"/>
                      <a:pt x="2" y="2"/>
                    </a:cubicBezTo>
                    <a:cubicBezTo>
                      <a:pt x="2" y="2"/>
                      <a:pt x="2" y="2"/>
                      <a:pt x="2" y="2"/>
                    </a:cubicBezTo>
                    <a:cubicBezTo>
                      <a:pt x="2" y="2"/>
                      <a:pt x="1" y="2"/>
                      <a:pt x="1" y="2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2"/>
                      <a:pt x="0" y="2"/>
                      <a:pt x="0" y="3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1" y="3"/>
                      <a:pt x="1" y="3"/>
                      <a:pt x="2" y="3"/>
                    </a:cubicBezTo>
                    <a:cubicBezTo>
                      <a:pt x="2" y="3"/>
                      <a:pt x="2" y="3"/>
                      <a:pt x="2" y="3"/>
                    </a:cubicBezTo>
                    <a:cubicBezTo>
                      <a:pt x="2" y="4"/>
                      <a:pt x="1" y="6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2" y="8"/>
                      <a:pt x="3" y="7"/>
                      <a:pt x="3" y="6"/>
                    </a:cubicBezTo>
                    <a:cubicBezTo>
                      <a:pt x="3" y="6"/>
                      <a:pt x="4" y="6"/>
                      <a:pt x="4" y="6"/>
                    </a:cubicBezTo>
                    <a:cubicBezTo>
                      <a:pt x="4" y="6"/>
                      <a:pt x="5" y="6"/>
                      <a:pt x="5" y="7"/>
                    </a:cubicBezTo>
                    <a:cubicBezTo>
                      <a:pt x="5" y="7"/>
                      <a:pt x="5" y="8"/>
                      <a:pt x="6" y="7"/>
                    </a:cubicBezTo>
                    <a:cubicBezTo>
                      <a:pt x="6" y="7"/>
                      <a:pt x="7" y="7"/>
                      <a:pt x="7" y="7"/>
                    </a:cubicBezTo>
                    <a:cubicBezTo>
                      <a:pt x="7" y="7"/>
                      <a:pt x="8" y="6"/>
                      <a:pt x="8" y="5"/>
                    </a:cubicBezTo>
                    <a:cubicBezTo>
                      <a:pt x="8" y="5"/>
                      <a:pt x="8" y="4"/>
                      <a:pt x="8" y="4"/>
                    </a:cubicBezTo>
                    <a:cubicBezTo>
                      <a:pt x="8" y="3"/>
                      <a:pt x="8" y="3"/>
                      <a:pt x="8" y="3"/>
                    </a:cubicBezTo>
                    <a:cubicBezTo>
                      <a:pt x="8" y="3"/>
                      <a:pt x="9" y="3"/>
                      <a:pt x="9" y="3"/>
                    </a:cubicBezTo>
                    <a:cubicBezTo>
                      <a:pt x="8" y="2"/>
                      <a:pt x="7" y="2"/>
                      <a:pt x="6" y="1"/>
                    </a:cubicBezTo>
                    <a:cubicBezTo>
                      <a:pt x="6" y="1"/>
                      <a:pt x="6" y="2"/>
                      <a:pt x="5" y="2"/>
                    </a:cubicBezTo>
                    <a:cubicBezTo>
                      <a:pt x="5" y="2"/>
                      <a:pt x="5" y="2"/>
                      <a:pt x="5" y="2"/>
                    </a:cubicBezTo>
                    <a:cubicBezTo>
                      <a:pt x="5" y="2"/>
                      <a:pt x="5" y="2"/>
                      <a:pt x="5" y="2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6" y="1"/>
                      <a:pt x="6" y="1"/>
                      <a:pt x="5" y="0"/>
                    </a:cubicBezTo>
                    <a:cubicBezTo>
                      <a:pt x="4" y="0"/>
                      <a:pt x="3" y="0"/>
                      <a:pt x="3" y="0"/>
                    </a:cubicBezTo>
                    <a:close/>
                    <a:moveTo>
                      <a:pt x="11" y="2"/>
                    </a:moveTo>
                    <a:cubicBezTo>
                      <a:pt x="10" y="1"/>
                      <a:pt x="10" y="1"/>
                      <a:pt x="9" y="1"/>
                    </a:cubicBezTo>
                    <a:cubicBezTo>
                      <a:pt x="9" y="1"/>
                      <a:pt x="9" y="1"/>
                      <a:pt x="9" y="1"/>
                    </a:cubicBezTo>
                    <a:cubicBezTo>
                      <a:pt x="9" y="1"/>
                      <a:pt x="9" y="1"/>
                      <a:pt x="9" y="2"/>
                    </a:cubicBezTo>
                    <a:cubicBezTo>
                      <a:pt x="9" y="2"/>
                      <a:pt x="9" y="2"/>
                      <a:pt x="9" y="2"/>
                    </a:cubicBezTo>
                    <a:cubicBezTo>
                      <a:pt x="9" y="3"/>
                      <a:pt x="9" y="4"/>
                      <a:pt x="9" y="4"/>
                    </a:cubicBezTo>
                    <a:cubicBezTo>
                      <a:pt x="9" y="5"/>
                      <a:pt x="9" y="5"/>
                      <a:pt x="9" y="5"/>
                    </a:cubicBezTo>
                    <a:cubicBezTo>
                      <a:pt x="9" y="6"/>
                      <a:pt x="9" y="6"/>
                      <a:pt x="9" y="7"/>
                    </a:cubicBezTo>
                    <a:cubicBezTo>
                      <a:pt x="9" y="7"/>
                      <a:pt x="9" y="7"/>
                      <a:pt x="9" y="7"/>
                    </a:cubicBezTo>
                    <a:cubicBezTo>
                      <a:pt x="9" y="7"/>
                      <a:pt x="10" y="7"/>
                      <a:pt x="10" y="7"/>
                    </a:cubicBezTo>
                    <a:cubicBezTo>
                      <a:pt x="10" y="7"/>
                      <a:pt x="10" y="7"/>
                      <a:pt x="11" y="7"/>
                    </a:cubicBezTo>
                    <a:cubicBezTo>
                      <a:pt x="11" y="7"/>
                      <a:pt x="11" y="7"/>
                      <a:pt x="11" y="6"/>
                    </a:cubicBezTo>
                    <a:cubicBezTo>
                      <a:pt x="11" y="6"/>
                      <a:pt x="11" y="6"/>
                      <a:pt x="11" y="6"/>
                    </a:cubicBezTo>
                    <a:cubicBezTo>
                      <a:pt x="13" y="6"/>
                      <a:pt x="13" y="6"/>
                      <a:pt x="13" y="6"/>
                    </a:cubicBezTo>
                    <a:cubicBezTo>
                      <a:pt x="13" y="7"/>
                      <a:pt x="13" y="7"/>
                      <a:pt x="13" y="7"/>
                    </a:cubicBezTo>
                    <a:cubicBezTo>
                      <a:pt x="13" y="7"/>
                      <a:pt x="13" y="7"/>
                      <a:pt x="14" y="7"/>
                    </a:cubicBezTo>
                    <a:cubicBezTo>
                      <a:pt x="14" y="7"/>
                      <a:pt x="14" y="7"/>
                      <a:pt x="15" y="7"/>
                    </a:cubicBezTo>
                    <a:cubicBezTo>
                      <a:pt x="15" y="7"/>
                      <a:pt x="15" y="7"/>
                      <a:pt x="15" y="6"/>
                    </a:cubicBezTo>
                    <a:cubicBezTo>
                      <a:pt x="15" y="6"/>
                      <a:pt x="15" y="5"/>
                      <a:pt x="15" y="4"/>
                    </a:cubicBezTo>
                    <a:cubicBezTo>
                      <a:pt x="15" y="3"/>
                      <a:pt x="15" y="3"/>
                      <a:pt x="15" y="3"/>
                    </a:cubicBezTo>
                    <a:cubicBezTo>
                      <a:pt x="15" y="3"/>
                      <a:pt x="15" y="3"/>
                      <a:pt x="15" y="3"/>
                    </a:cubicBezTo>
                    <a:cubicBezTo>
                      <a:pt x="16" y="3"/>
                      <a:pt x="16" y="2"/>
                      <a:pt x="16" y="2"/>
                    </a:cubicBezTo>
                    <a:cubicBezTo>
                      <a:pt x="15" y="2"/>
                      <a:pt x="14" y="1"/>
                      <a:pt x="14" y="1"/>
                    </a:cubicBezTo>
                    <a:cubicBezTo>
                      <a:pt x="13" y="1"/>
                      <a:pt x="13" y="1"/>
                      <a:pt x="13" y="2"/>
                    </a:cubicBezTo>
                    <a:cubicBezTo>
                      <a:pt x="12" y="2"/>
                      <a:pt x="12" y="2"/>
                      <a:pt x="12" y="2"/>
                    </a:cubicBezTo>
                    <a:cubicBezTo>
                      <a:pt x="12" y="2"/>
                      <a:pt x="12" y="2"/>
                      <a:pt x="12" y="2"/>
                    </a:cubicBezTo>
                    <a:cubicBezTo>
                      <a:pt x="11" y="2"/>
                      <a:pt x="11" y="2"/>
                      <a:pt x="11" y="2"/>
                    </a:cubicBezTo>
                    <a:close/>
                    <a:moveTo>
                      <a:pt x="13" y="2"/>
                    </a:moveTo>
                    <a:cubicBezTo>
                      <a:pt x="13" y="6"/>
                      <a:pt x="13" y="6"/>
                      <a:pt x="13" y="6"/>
                    </a:cubicBezTo>
                    <a:cubicBezTo>
                      <a:pt x="11" y="6"/>
                      <a:pt x="11" y="6"/>
                      <a:pt x="11" y="6"/>
                    </a:cubicBezTo>
                    <a:cubicBezTo>
                      <a:pt x="11" y="3"/>
                      <a:pt x="11" y="3"/>
                      <a:pt x="11" y="3"/>
                    </a:cubicBezTo>
                    <a:cubicBezTo>
                      <a:pt x="11" y="3"/>
                      <a:pt x="11" y="2"/>
                      <a:pt x="11" y="2"/>
                    </a:cubicBezTo>
                    <a:cubicBezTo>
                      <a:pt x="13" y="2"/>
                      <a:pt x="13" y="2"/>
                      <a:pt x="13" y="2"/>
                    </a:cubicBezTo>
                    <a:close/>
                    <a:moveTo>
                      <a:pt x="6" y="3"/>
                    </a:moveTo>
                    <a:cubicBezTo>
                      <a:pt x="6" y="3"/>
                      <a:pt x="6" y="3"/>
                      <a:pt x="6" y="3"/>
                    </a:cubicBezTo>
                    <a:cubicBezTo>
                      <a:pt x="6" y="4"/>
                      <a:pt x="6" y="4"/>
                      <a:pt x="5" y="5"/>
                    </a:cubicBezTo>
                    <a:cubicBezTo>
                      <a:pt x="5" y="5"/>
                      <a:pt x="5" y="6"/>
                      <a:pt x="4" y="5"/>
                    </a:cubicBezTo>
                    <a:cubicBezTo>
                      <a:pt x="4" y="5"/>
                      <a:pt x="4" y="5"/>
                      <a:pt x="4" y="5"/>
                    </a:cubicBezTo>
                    <a:cubicBezTo>
                      <a:pt x="4" y="5"/>
                      <a:pt x="4" y="4"/>
                      <a:pt x="5" y="3"/>
                    </a:cubicBezTo>
                    <a:lnTo>
                      <a:pt x="6" y="3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</a:ln>
            </p:spPr>
            <p:txBody>
              <a:bodyPr/>
              <a:lstStyle/>
              <a:p>
                <a:endParaRPr lang="zh-CN" alt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42002" name="Freeform 13"/>
              <p:cNvSpPr>
                <a:spLocks noEditPoints="1"/>
              </p:cNvSpPr>
              <p:nvPr/>
            </p:nvSpPr>
            <p:spPr>
              <a:xfrm>
                <a:off x="3656" y="764"/>
                <a:ext cx="196" cy="199"/>
              </a:xfrm>
              <a:custGeom>
                <a:avLst/>
                <a:gdLst/>
                <a:ahLst/>
                <a:cxnLst>
                  <a:cxn ang="0">
                    <a:pos x="126" y="128"/>
                  </a:cxn>
                  <a:cxn ang="0">
                    <a:pos x="115" y="187"/>
                  </a:cxn>
                  <a:cxn ang="0">
                    <a:pos x="92" y="175"/>
                  </a:cxn>
                  <a:cxn ang="0">
                    <a:pos x="92" y="128"/>
                  </a:cxn>
                  <a:cxn ang="0">
                    <a:pos x="23" y="128"/>
                  </a:cxn>
                  <a:cxn ang="0">
                    <a:pos x="11" y="128"/>
                  </a:cxn>
                  <a:cxn ang="0">
                    <a:pos x="0" y="117"/>
                  </a:cxn>
                  <a:cxn ang="0">
                    <a:pos x="34" y="117"/>
                  </a:cxn>
                  <a:cxn ang="0">
                    <a:pos x="46" y="105"/>
                  </a:cxn>
                  <a:cxn ang="0">
                    <a:pos x="34" y="70"/>
                  </a:cxn>
                  <a:cxn ang="0">
                    <a:pos x="11" y="81"/>
                  </a:cxn>
                  <a:cxn ang="0">
                    <a:pos x="46" y="0"/>
                  </a:cxn>
                  <a:cxn ang="0">
                    <a:pos x="57" y="0"/>
                  </a:cxn>
                  <a:cxn ang="0">
                    <a:pos x="80" y="11"/>
                  </a:cxn>
                  <a:cxn ang="0">
                    <a:pos x="69" y="23"/>
                  </a:cxn>
                  <a:cxn ang="0">
                    <a:pos x="69" y="23"/>
                  </a:cxn>
                  <a:cxn ang="0">
                    <a:pos x="161" y="11"/>
                  </a:cxn>
                  <a:cxn ang="0">
                    <a:pos x="184" y="35"/>
                  </a:cxn>
                  <a:cxn ang="0">
                    <a:pos x="126" y="35"/>
                  </a:cxn>
                  <a:cxn ang="0">
                    <a:pos x="126" y="70"/>
                  </a:cxn>
                  <a:cxn ang="0">
                    <a:pos x="149" y="58"/>
                  </a:cxn>
                  <a:cxn ang="0">
                    <a:pos x="172" y="81"/>
                  </a:cxn>
                  <a:cxn ang="0">
                    <a:pos x="126" y="81"/>
                  </a:cxn>
                  <a:cxn ang="0">
                    <a:pos x="126" y="117"/>
                  </a:cxn>
                  <a:cxn ang="0">
                    <a:pos x="172" y="105"/>
                  </a:cxn>
                  <a:cxn ang="0">
                    <a:pos x="196" y="128"/>
                  </a:cxn>
                  <a:cxn ang="0">
                    <a:pos x="149" y="128"/>
                  </a:cxn>
                  <a:cxn ang="0">
                    <a:pos x="46" y="58"/>
                  </a:cxn>
                  <a:cxn ang="0">
                    <a:pos x="69" y="70"/>
                  </a:cxn>
                  <a:cxn ang="0">
                    <a:pos x="92" y="70"/>
                  </a:cxn>
                  <a:cxn ang="0">
                    <a:pos x="69" y="35"/>
                  </a:cxn>
                  <a:cxn ang="0">
                    <a:pos x="92" y="81"/>
                  </a:cxn>
                  <a:cxn ang="0">
                    <a:pos x="69" y="81"/>
                  </a:cxn>
                  <a:cxn ang="0">
                    <a:pos x="92" y="117"/>
                  </a:cxn>
                </a:cxnLst>
                <a:rect l="0" t="0" r="0" b="0"/>
                <a:pathLst>
                  <a:path w="17" h="17">
                    <a:moveTo>
                      <a:pt x="13" y="11"/>
                    </a:moveTo>
                    <a:cubicBezTo>
                      <a:pt x="11" y="11"/>
                      <a:pt x="11" y="11"/>
                      <a:pt x="11" y="11"/>
                    </a:cubicBezTo>
                    <a:cubicBezTo>
                      <a:pt x="11" y="12"/>
                      <a:pt x="11" y="13"/>
                      <a:pt x="11" y="15"/>
                    </a:cubicBezTo>
                    <a:cubicBezTo>
                      <a:pt x="11" y="15"/>
                      <a:pt x="11" y="16"/>
                      <a:pt x="10" y="16"/>
                    </a:cubicBezTo>
                    <a:cubicBezTo>
                      <a:pt x="10" y="16"/>
                      <a:pt x="9" y="16"/>
                      <a:pt x="9" y="16"/>
                    </a:cubicBezTo>
                    <a:cubicBezTo>
                      <a:pt x="8" y="17"/>
                      <a:pt x="8" y="16"/>
                      <a:pt x="8" y="15"/>
                    </a:cubicBezTo>
                    <a:cubicBezTo>
                      <a:pt x="8" y="14"/>
                      <a:pt x="8" y="13"/>
                      <a:pt x="8" y="11"/>
                    </a:cubicBezTo>
                    <a:cubicBezTo>
                      <a:pt x="8" y="12"/>
                      <a:pt x="8" y="11"/>
                      <a:pt x="8" y="11"/>
                    </a:cubicBezTo>
                    <a:cubicBezTo>
                      <a:pt x="3" y="11"/>
                      <a:pt x="3" y="11"/>
                      <a:pt x="3" y="11"/>
                    </a:cubicBezTo>
                    <a:cubicBezTo>
                      <a:pt x="2" y="11"/>
                      <a:pt x="2" y="11"/>
                      <a:pt x="2" y="11"/>
                    </a:cubicBezTo>
                    <a:cubicBezTo>
                      <a:pt x="1" y="11"/>
                      <a:pt x="1" y="11"/>
                      <a:pt x="1" y="11"/>
                    </a:cubicBezTo>
                    <a:cubicBezTo>
                      <a:pt x="1" y="11"/>
                      <a:pt x="1" y="11"/>
                      <a:pt x="1" y="11"/>
                    </a:cubicBezTo>
                    <a:cubicBezTo>
                      <a:pt x="1" y="11"/>
                      <a:pt x="1" y="11"/>
                      <a:pt x="1" y="11"/>
                    </a:cubicBezTo>
                    <a:cubicBezTo>
                      <a:pt x="1" y="11"/>
                      <a:pt x="0" y="11"/>
                      <a:pt x="0" y="10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1" y="10"/>
                      <a:pt x="2" y="10"/>
                      <a:pt x="3" y="10"/>
                    </a:cubicBezTo>
                    <a:cubicBezTo>
                      <a:pt x="4" y="10"/>
                      <a:pt x="4" y="10"/>
                      <a:pt x="4" y="10"/>
                    </a:cubicBezTo>
                    <a:cubicBezTo>
                      <a:pt x="4" y="9"/>
                      <a:pt x="4" y="9"/>
                      <a:pt x="4" y="9"/>
                    </a:cubicBezTo>
                    <a:cubicBezTo>
                      <a:pt x="4" y="8"/>
                      <a:pt x="4" y="7"/>
                      <a:pt x="3" y="6"/>
                    </a:cubicBezTo>
                    <a:cubicBezTo>
                      <a:pt x="3" y="6"/>
                      <a:pt x="3" y="6"/>
                      <a:pt x="3" y="6"/>
                    </a:cubicBezTo>
                    <a:cubicBezTo>
                      <a:pt x="3" y="6"/>
                      <a:pt x="2" y="7"/>
                      <a:pt x="1" y="7"/>
                    </a:cubicBezTo>
                    <a:cubicBezTo>
                      <a:pt x="1" y="7"/>
                      <a:pt x="1" y="7"/>
                      <a:pt x="1" y="7"/>
                    </a:cubicBezTo>
                    <a:cubicBezTo>
                      <a:pt x="1" y="7"/>
                      <a:pt x="1" y="7"/>
                      <a:pt x="1" y="7"/>
                    </a:cubicBezTo>
                    <a:cubicBezTo>
                      <a:pt x="2" y="5"/>
                      <a:pt x="4" y="2"/>
                      <a:pt x="4" y="0"/>
                    </a:cubicBezTo>
                    <a:cubicBezTo>
                      <a:pt x="4" y="0"/>
                      <a:pt x="4" y="0"/>
                      <a:pt x="5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6" y="0"/>
                      <a:pt x="7" y="0"/>
                      <a:pt x="7" y="1"/>
                    </a:cubicBezTo>
                    <a:cubicBezTo>
                      <a:pt x="7" y="1"/>
                      <a:pt x="7" y="1"/>
                      <a:pt x="7" y="1"/>
                    </a:cubicBezTo>
                    <a:cubicBezTo>
                      <a:pt x="7" y="1"/>
                      <a:pt x="7" y="1"/>
                      <a:pt x="7" y="1"/>
                    </a:cubicBezTo>
                    <a:cubicBezTo>
                      <a:pt x="7" y="1"/>
                      <a:pt x="7" y="2"/>
                      <a:pt x="6" y="2"/>
                    </a:cubicBezTo>
                    <a:cubicBezTo>
                      <a:pt x="6" y="2"/>
                      <a:pt x="6" y="2"/>
                      <a:pt x="6" y="2"/>
                    </a:cubicBezTo>
                    <a:cubicBezTo>
                      <a:pt x="6" y="2"/>
                      <a:pt x="6" y="2"/>
                      <a:pt x="6" y="2"/>
                    </a:cubicBezTo>
                    <a:cubicBezTo>
                      <a:pt x="13" y="2"/>
                      <a:pt x="13" y="2"/>
                      <a:pt x="13" y="2"/>
                    </a:cubicBezTo>
                    <a:cubicBezTo>
                      <a:pt x="13" y="1"/>
                      <a:pt x="13" y="1"/>
                      <a:pt x="14" y="1"/>
                    </a:cubicBezTo>
                    <a:cubicBezTo>
                      <a:pt x="14" y="1"/>
                      <a:pt x="15" y="2"/>
                      <a:pt x="16" y="2"/>
                    </a:cubicBezTo>
                    <a:cubicBezTo>
                      <a:pt x="16" y="3"/>
                      <a:pt x="16" y="3"/>
                      <a:pt x="16" y="3"/>
                    </a:cubicBezTo>
                    <a:cubicBezTo>
                      <a:pt x="11" y="3"/>
                      <a:pt x="11" y="3"/>
                      <a:pt x="11" y="3"/>
                    </a:cubicBezTo>
                    <a:cubicBezTo>
                      <a:pt x="11" y="3"/>
                      <a:pt x="11" y="3"/>
                      <a:pt x="11" y="3"/>
                    </a:cubicBezTo>
                    <a:cubicBezTo>
                      <a:pt x="11" y="3"/>
                      <a:pt x="11" y="4"/>
                      <a:pt x="11" y="4"/>
                    </a:cubicBezTo>
                    <a:cubicBezTo>
                      <a:pt x="11" y="6"/>
                      <a:pt x="11" y="6"/>
                      <a:pt x="11" y="6"/>
                    </a:cubicBezTo>
                    <a:cubicBezTo>
                      <a:pt x="12" y="6"/>
                      <a:pt x="12" y="6"/>
                      <a:pt x="12" y="6"/>
                    </a:cubicBezTo>
                    <a:cubicBezTo>
                      <a:pt x="12" y="5"/>
                      <a:pt x="13" y="5"/>
                      <a:pt x="13" y="5"/>
                    </a:cubicBezTo>
                    <a:cubicBezTo>
                      <a:pt x="13" y="5"/>
                      <a:pt x="14" y="5"/>
                      <a:pt x="15" y="6"/>
                    </a:cubicBezTo>
                    <a:cubicBezTo>
                      <a:pt x="15" y="7"/>
                      <a:pt x="15" y="7"/>
                      <a:pt x="15" y="7"/>
                    </a:cubicBezTo>
                    <a:cubicBezTo>
                      <a:pt x="14" y="7"/>
                      <a:pt x="13" y="7"/>
                      <a:pt x="11" y="7"/>
                    </a:cubicBezTo>
                    <a:cubicBezTo>
                      <a:pt x="11" y="7"/>
                      <a:pt x="11" y="7"/>
                      <a:pt x="11" y="7"/>
                    </a:cubicBezTo>
                    <a:cubicBezTo>
                      <a:pt x="11" y="9"/>
                      <a:pt x="11" y="9"/>
                      <a:pt x="11" y="9"/>
                    </a:cubicBezTo>
                    <a:cubicBezTo>
                      <a:pt x="11" y="10"/>
                      <a:pt x="11" y="10"/>
                      <a:pt x="11" y="10"/>
                    </a:cubicBezTo>
                    <a:cubicBezTo>
                      <a:pt x="13" y="10"/>
                      <a:pt x="13" y="10"/>
                      <a:pt x="13" y="10"/>
                    </a:cubicBezTo>
                    <a:cubicBezTo>
                      <a:pt x="14" y="9"/>
                      <a:pt x="14" y="9"/>
                      <a:pt x="15" y="9"/>
                    </a:cubicBezTo>
                    <a:cubicBezTo>
                      <a:pt x="15" y="9"/>
                      <a:pt x="16" y="9"/>
                      <a:pt x="17" y="10"/>
                    </a:cubicBezTo>
                    <a:cubicBezTo>
                      <a:pt x="17" y="11"/>
                      <a:pt x="17" y="11"/>
                      <a:pt x="17" y="11"/>
                    </a:cubicBezTo>
                    <a:cubicBezTo>
                      <a:pt x="16" y="11"/>
                      <a:pt x="16" y="11"/>
                      <a:pt x="15" y="11"/>
                    </a:cubicBezTo>
                    <a:cubicBezTo>
                      <a:pt x="14" y="11"/>
                      <a:pt x="13" y="11"/>
                      <a:pt x="13" y="11"/>
                    </a:cubicBezTo>
                    <a:close/>
                    <a:moveTo>
                      <a:pt x="6" y="3"/>
                    </a:moveTo>
                    <a:cubicBezTo>
                      <a:pt x="5" y="4"/>
                      <a:pt x="4" y="5"/>
                      <a:pt x="4" y="5"/>
                    </a:cubicBezTo>
                    <a:cubicBezTo>
                      <a:pt x="4" y="5"/>
                      <a:pt x="4" y="5"/>
                      <a:pt x="4" y="5"/>
                    </a:cubicBezTo>
                    <a:cubicBezTo>
                      <a:pt x="5" y="5"/>
                      <a:pt x="5" y="6"/>
                      <a:pt x="6" y="6"/>
                    </a:cubicBezTo>
                    <a:cubicBezTo>
                      <a:pt x="6" y="6"/>
                      <a:pt x="7" y="6"/>
                      <a:pt x="7" y="6"/>
                    </a:cubicBezTo>
                    <a:cubicBezTo>
                      <a:pt x="8" y="6"/>
                      <a:pt x="8" y="6"/>
                      <a:pt x="8" y="6"/>
                    </a:cubicBezTo>
                    <a:cubicBezTo>
                      <a:pt x="8" y="3"/>
                      <a:pt x="8" y="3"/>
                      <a:pt x="8" y="3"/>
                    </a:cubicBezTo>
                    <a:cubicBezTo>
                      <a:pt x="6" y="3"/>
                      <a:pt x="6" y="3"/>
                      <a:pt x="6" y="3"/>
                    </a:cubicBezTo>
                    <a:close/>
                    <a:moveTo>
                      <a:pt x="8" y="9"/>
                    </a:moveTo>
                    <a:cubicBezTo>
                      <a:pt x="8" y="7"/>
                      <a:pt x="8" y="7"/>
                      <a:pt x="8" y="7"/>
                    </a:cubicBezTo>
                    <a:cubicBezTo>
                      <a:pt x="6" y="7"/>
                      <a:pt x="6" y="7"/>
                      <a:pt x="6" y="7"/>
                    </a:cubicBezTo>
                    <a:cubicBezTo>
                      <a:pt x="6" y="7"/>
                      <a:pt x="6" y="7"/>
                      <a:pt x="6" y="7"/>
                    </a:cubicBezTo>
                    <a:cubicBezTo>
                      <a:pt x="6" y="10"/>
                      <a:pt x="6" y="10"/>
                      <a:pt x="6" y="10"/>
                    </a:cubicBezTo>
                    <a:cubicBezTo>
                      <a:pt x="8" y="10"/>
                      <a:pt x="8" y="10"/>
                      <a:pt x="8" y="10"/>
                    </a:cubicBezTo>
                    <a:cubicBezTo>
                      <a:pt x="8" y="10"/>
                      <a:pt x="8" y="10"/>
                      <a:pt x="8" y="9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</a:ln>
            </p:spPr>
            <p:txBody>
              <a:bodyPr/>
              <a:lstStyle/>
              <a:p>
                <a:endParaRPr lang="zh-CN" alt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</p:grpSp>
        <p:sp>
          <p:nvSpPr>
            <p:cNvPr id="42003" name="矩形 96"/>
            <p:cNvSpPr/>
            <p:nvPr/>
          </p:nvSpPr>
          <p:spPr>
            <a:xfrm>
              <a:off x="4899819" y="1607645"/>
              <a:ext cx="2728639" cy="221143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lstStyle/>
            <a:p>
              <a:r>
                <a:rPr lang="en-US" altLang="zh-CN" sz="2400" b="1" dirty="0">
                  <a:latin typeface="+mn-lt"/>
                  <a:ea typeface="+mn-ea"/>
                  <a:cs typeface="+mn-ea"/>
                  <a:sym typeface="+mn-lt"/>
                </a:rPr>
                <a:t>Happy</a:t>
              </a:r>
              <a:r>
                <a:rPr lang="en-US" altLang="zh-CN" sz="2400" b="1" dirty="0">
                  <a:solidFill>
                    <a:srgbClr val="C00000"/>
                  </a:solidFill>
                  <a:latin typeface="+mn-lt"/>
                  <a:ea typeface="+mn-ea"/>
                  <a:cs typeface="+mn-ea"/>
                  <a:sym typeface="+mn-lt"/>
                </a:rPr>
                <a:t> New </a:t>
              </a:r>
              <a:r>
                <a:rPr lang="en-US" altLang="zh-CN" sz="2400" b="1" dirty="0">
                  <a:latin typeface="+mn-lt"/>
                  <a:ea typeface="+mn-ea"/>
                  <a:cs typeface="+mn-ea"/>
                  <a:sym typeface="+mn-lt"/>
                </a:rPr>
                <a:t>year</a:t>
              </a:r>
              <a:endParaRPr lang="zh-CN" altLang="en-US" sz="2400" b="1" dirty="0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25588" y="1930400"/>
            <a:ext cx="9144000" cy="2484438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cs typeface="+mn-ea"/>
              <a:sym typeface="+mn-lt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524000" y="4524376"/>
            <a:ext cx="9144000" cy="53975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cs typeface="+mn-ea"/>
              <a:sym typeface="+mn-lt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524000" y="1779589"/>
            <a:ext cx="9144000" cy="53975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cs typeface="+mn-ea"/>
              <a:sym typeface="+mn-lt"/>
            </a:endParaRPr>
          </a:p>
        </p:txBody>
      </p:sp>
      <p:sp>
        <p:nvSpPr>
          <p:cNvPr id="18437" name="Text Box 56"/>
          <p:cNvSpPr txBox="1"/>
          <p:nvPr/>
        </p:nvSpPr>
        <p:spPr>
          <a:xfrm>
            <a:off x="1884363" y="6202364"/>
            <a:ext cx="2468562" cy="36988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zh-CN" altLang="en-US" b="1" dirty="0">
                <a:latin typeface="+mn-lt"/>
                <a:ea typeface="+mn-ea"/>
                <a:cs typeface="+mn-ea"/>
                <a:sym typeface="+mn-lt"/>
              </a:rPr>
              <a:t> </a:t>
            </a:r>
          </a:p>
        </p:txBody>
      </p:sp>
      <p:pic>
        <p:nvPicPr>
          <p:cNvPr id="18438" name="Picture 52" descr="water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786797">
            <a:off x="8607425" y="-233362"/>
            <a:ext cx="1906588" cy="157321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7" name="TextBox 3"/>
          <p:cNvSpPr txBox="1"/>
          <p:nvPr/>
        </p:nvSpPr>
        <p:spPr>
          <a:xfrm>
            <a:off x="3118644" y="2336970"/>
            <a:ext cx="3535680" cy="144526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eaLnBrk="0" hangingPunct="0">
              <a:defRPr/>
            </a:pPr>
            <a:r>
              <a:rPr lang="zh-CN" altLang="en-US" sz="8800" cap="all" dirty="0">
                <a:ln w="0">
                  <a:solidFill>
                    <a:schemeClr val="accent5">
                      <a:lumMod val="50000"/>
                    </a:schemeClr>
                  </a:solidFill>
                </a:ln>
                <a:solidFill>
                  <a:schemeClr val="bg1"/>
                </a:solidFill>
                <a:effectLst>
                  <a:reflection blurRad="12700" stA="50000" endPos="50000" dist="76200" dir="5400000" sy="-100000" rotWithShape="0"/>
                </a:effectLst>
                <a:latin typeface="+mn-lt"/>
                <a:ea typeface="+mn-ea"/>
                <a:cs typeface="+mn-ea"/>
                <a:sym typeface="+mn-lt"/>
              </a:rPr>
              <a:t>谢谢！</a:t>
            </a:r>
          </a:p>
        </p:txBody>
      </p:sp>
      <p:pic>
        <p:nvPicPr>
          <p:cNvPr id="18440" name="Picture 52" descr="water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786797">
            <a:off x="1873250" y="4883151"/>
            <a:ext cx="1906588" cy="157321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8442" name="Picture 9" descr="C:\Users\user\Desktop\讲师png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89814" y="1162050"/>
            <a:ext cx="3235325" cy="4148138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524000" y="1"/>
            <a:ext cx="9144000" cy="519113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cs typeface="+mn-ea"/>
              <a:sym typeface="+mn-lt"/>
            </a:endParaRPr>
          </a:p>
        </p:txBody>
      </p:sp>
      <p:sp>
        <p:nvSpPr>
          <p:cNvPr id="5" name="矩形 1"/>
          <p:cNvSpPr/>
          <p:nvPr/>
        </p:nvSpPr>
        <p:spPr>
          <a:xfrm>
            <a:off x="1524000" y="6321426"/>
            <a:ext cx="9144000" cy="563563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cs typeface="+mn-ea"/>
              <a:sym typeface="+mn-lt"/>
            </a:endParaRPr>
          </a:p>
        </p:txBody>
      </p:sp>
      <p:sp>
        <p:nvSpPr>
          <p:cNvPr id="24579" name="TextBox 27"/>
          <p:cNvSpPr txBox="1"/>
          <p:nvPr/>
        </p:nvSpPr>
        <p:spPr>
          <a:xfrm>
            <a:off x="1620838" y="65088"/>
            <a:ext cx="4633912" cy="398462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2000" b="1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大家一起过春节</a:t>
            </a:r>
          </a:p>
        </p:txBody>
      </p:sp>
      <p:sp>
        <p:nvSpPr>
          <p:cNvPr id="8" name="矩形 7"/>
          <p:cNvSpPr/>
          <p:nvPr/>
        </p:nvSpPr>
        <p:spPr>
          <a:xfrm flipV="1">
            <a:off x="1524000" y="563564"/>
            <a:ext cx="9144000" cy="36513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cs typeface="+mn-ea"/>
              <a:sym typeface="+mn-lt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2562226" y="1659891"/>
            <a:ext cx="706818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zh-CN" sz="3600" dirty="0">
                <a:latin typeface="+mn-lt"/>
                <a:ea typeface="+mn-ea"/>
                <a:cs typeface="+mn-ea"/>
                <a:sym typeface="+mn-lt"/>
              </a:rPr>
              <a:t>      </a:t>
            </a:r>
            <a:endParaRPr lang="zh-CN" altLang="en-US" sz="3600" dirty="0"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3971822" y="621560"/>
            <a:ext cx="5846324" cy="5684268"/>
            <a:chOff x="2727521" y="825955"/>
            <a:chExt cx="6174432" cy="5684268"/>
          </a:xfrm>
        </p:grpSpPr>
        <p:sp>
          <p:nvSpPr>
            <p:cNvPr id="11" name="矩形 10"/>
            <p:cNvSpPr/>
            <p:nvPr/>
          </p:nvSpPr>
          <p:spPr>
            <a:xfrm>
              <a:off x="2727521" y="1247244"/>
              <a:ext cx="6174432" cy="526297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2800" dirty="0">
                  <a:latin typeface="+mn-lt"/>
                  <a:ea typeface="+mn-ea"/>
                  <a:cs typeface="+mn-ea"/>
                  <a:sym typeface="+mn-lt"/>
                </a:rPr>
                <a:t>过了腊八就是年。</a:t>
              </a:r>
              <a:br>
                <a:rPr lang="zh-CN" altLang="en-US" sz="2800" dirty="0">
                  <a:latin typeface="+mn-lt"/>
                  <a:ea typeface="+mn-ea"/>
                  <a:cs typeface="+mn-ea"/>
                  <a:sym typeface="+mn-lt"/>
                </a:rPr>
              </a:br>
              <a:r>
                <a:rPr lang="zh-CN" altLang="en-US" sz="2800" dirty="0">
                  <a:latin typeface="+mn-lt"/>
                  <a:ea typeface="+mn-ea"/>
                  <a:cs typeface="+mn-ea"/>
                  <a:sym typeface="+mn-lt"/>
                </a:rPr>
                <a:t>腊八粥，喝几天，</a:t>
              </a:r>
              <a:br>
                <a:rPr lang="zh-CN" altLang="en-US" sz="2800" dirty="0">
                  <a:latin typeface="+mn-lt"/>
                  <a:ea typeface="+mn-ea"/>
                  <a:cs typeface="+mn-ea"/>
                  <a:sym typeface="+mn-lt"/>
                </a:rPr>
              </a:br>
              <a:r>
                <a:rPr lang="zh-CN" altLang="en-US" sz="2800" dirty="0">
                  <a:latin typeface="+mn-lt"/>
                  <a:ea typeface="+mn-ea"/>
                  <a:cs typeface="+mn-ea"/>
                  <a:sym typeface="+mn-lt"/>
                </a:rPr>
                <a:t>哩哩啦啦二十三；</a:t>
              </a:r>
              <a:br>
                <a:rPr lang="zh-CN" altLang="en-US" sz="2800" dirty="0">
                  <a:latin typeface="+mn-lt"/>
                  <a:ea typeface="+mn-ea"/>
                  <a:cs typeface="+mn-ea"/>
                  <a:sym typeface="+mn-lt"/>
                </a:rPr>
              </a:br>
              <a:r>
                <a:rPr lang="zh-CN" altLang="en-US" sz="2800" dirty="0">
                  <a:latin typeface="+mn-lt"/>
                  <a:ea typeface="+mn-ea"/>
                  <a:cs typeface="+mn-ea"/>
                  <a:sym typeface="+mn-lt"/>
                </a:rPr>
                <a:t>二十三，糖瓜粘；</a:t>
              </a:r>
              <a:br>
                <a:rPr lang="zh-CN" altLang="en-US" sz="2800" dirty="0">
                  <a:latin typeface="+mn-lt"/>
                  <a:ea typeface="+mn-ea"/>
                  <a:cs typeface="+mn-ea"/>
                  <a:sym typeface="+mn-lt"/>
                </a:rPr>
              </a:br>
              <a:r>
                <a:rPr lang="zh-CN" altLang="en-US" sz="2800" dirty="0">
                  <a:latin typeface="+mn-lt"/>
                  <a:ea typeface="+mn-ea"/>
                  <a:cs typeface="+mn-ea"/>
                  <a:sym typeface="+mn-lt"/>
                </a:rPr>
                <a:t>二十四，扫房子；</a:t>
              </a:r>
              <a:br>
                <a:rPr lang="zh-CN" altLang="en-US" sz="2800" dirty="0">
                  <a:latin typeface="+mn-lt"/>
                  <a:ea typeface="+mn-ea"/>
                  <a:cs typeface="+mn-ea"/>
                  <a:sym typeface="+mn-lt"/>
                </a:rPr>
              </a:br>
              <a:r>
                <a:rPr lang="zh-CN" altLang="en-US" sz="2800" dirty="0">
                  <a:latin typeface="+mn-lt"/>
                  <a:ea typeface="+mn-ea"/>
                  <a:cs typeface="+mn-ea"/>
                  <a:sym typeface="+mn-lt"/>
                </a:rPr>
                <a:t>二十五，磨豆腐；</a:t>
              </a:r>
              <a:br>
                <a:rPr lang="zh-CN" altLang="en-US" sz="2800" dirty="0">
                  <a:latin typeface="+mn-lt"/>
                  <a:ea typeface="+mn-ea"/>
                  <a:cs typeface="+mn-ea"/>
                  <a:sym typeface="+mn-lt"/>
                </a:rPr>
              </a:br>
              <a:r>
                <a:rPr lang="zh-CN" altLang="en-US" sz="2800" dirty="0">
                  <a:latin typeface="+mn-lt"/>
                  <a:ea typeface="+mn-ea"/>
                  <a:cs typeface="+mn-ea"/>
                  <a:sym typeface="+mn-lt"/>
                </a:rPr>
                <a:t>二十六，去买肉；</a:t>
              </a:r>
              <a:br>
                <a:rPr lang="zh-CN" altLang="en-US" sz="2800" dirty="0">
                  <a:latin typeface="+mn-lt"/>
                  <a:ea typeface="+mn-ea"/>
                  <a:cs typeface="+mn-ea"/>
                  <a:sym typeface="+mn-lt"/>
                </a:rPr>
              </a:br>
              <a:r>
                <a:rPr lang="zh-CN" altLang="en-US" sz="2800" dirty="0">
                  <a:latin typeface="+mn-lt"/>
                  <a:ea typeface="+mn-ea"/>
                  <a:cs typeface="+mn-ea"/>
                  <a:sym typeface="+mn-lt"/>
                </a:rPr>
                <a:t>二十七，宰公鸡；</a:t>
              </a:r>
              <a:br>
                <a:rPr lang="zh-CN" altLang="en-US" sz="2800" dirty="0">
                  <a:latin typeface="+mn-lt"/>
                  <a:ea typeface="+mn-ea"/>
                  <a:cs typeface="+mn-ea"/>
                  <a:sym typeface="+mn-lt"/>
                </a:rPr>
              </a:br>
              <a:r>
                <a:rPr lang="zh-CN" altLang="en-US" sz="2800" dirty="0">
                  <a:latin typeface="+mn-lt"/>
                  <a:ea typeface="+mn-ea"/>
                  <a:cs typeface="+mn-ea"/>
                  <a:sym typeface="+mn-lt"/>
                </a:rPr>
                <a:t>二十八，把面发；</a:t>
              </a:r>
              <a:br>
                <a:rPr lang="zh-CN" altLang="en-US" sz="2800" dirty="0">
                  <a:latin typeface="+mn-lt"/>
                  <a:ea typeface="+mn-ea"/>
                  <a:cs typeface="+mn-ea"/>
                  <a:sym typeface="+mn-lt"/>
                </a:rPr>
              </a:br>
              <a:r>
                <a:rPr lang="zh-CN" altLang="en-US" sz="2800" dirty="0">
                  <a:latin typeface="+mn-lt"/>
                  <a:ea typeface="+mn-ea"/>
                  <a:cs typeface="+mn-ea"/>
                  <a:sym typeface="+mn-lt"/>
                </a:rPr>
                <a:t>二十九，蒸馒头；</a:t>
              </a:r>
              <a:br>
                <a:rPr lang="zh-CN" altLang="en-US" sz="2800" dirty="0">
                  <a:latin typeface="+mn-lt"/>
                  <a:ea typeface="+mn-ea"/>
                  <a:cs typeface="+mn-ea"/>
                  <a:sym typeface="+mn-lt"/>
                </a:rPr>
              </a:br>
              <a:r>
                <a:rPr lang="zh-CN" altLang="en-US" sz="2800" dirty="0">
                  <a:latin typeface="+mn-lt"/>
                  <a:ea typeface="+mn-ea"/>
                  <a:cs typeface="+mn-ea"/>
                  <a:sym typeface="+mn-lt"/>
                </a:rPr>
                <a:t>三十晚上熬一宿，</a:t>
              </a:r>
              <a:br>
                <a:rPr lang="zh-CN" altLang="en-US" sz="2800" dirty="0">
                  <a:latin typeface="+mn-lt"/>
                  <a:ea typeface="+mn-ea"/>
                  <a:cs typeface="+mn-ea"/>
                  <a:sym typeface="+mn-lt"/>
                </a:rPr>
              </a:br>
              <a:r>
                <a:rPr lang="zh-CN" altLang="en-US" sz="2800" dirty="0">
                  <a:latin typeface="+mn-lt"/>
                  <a:ea typeface="+mn-ea"/>
                  <a:cs typeface="+mn-ea"/>
                  <a:sym typeface="+mn-lt"/>
                </a:rPr>
                <a:t>初一初二满街走。</a:t>
              </a: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2738279" y="825955"/>
              <a:ext cx="288032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dirty="0">
                  <a:latin typeface="+mn-lt"/>
                  <a:ea typeface="+mn-ea"/>
                  <a:cs typeface="+mn-ea"/>
                  <a:sym typeface="+mn-lt"/>
                </a:rPr>
                <a:t>小孩小孩你别馋，</a:t>
              </a:r>
            </a:p>
          </p:txBody>
        </p:sp>
      </p:grpSp>
      <p:sp>
        <p:nvSpPr>
          <p:cNvPr id="13" name="TextBox 12"/>
          <p:cNvSpPr txBox="1"/>
          <p:nvPr/>
        </p:nvSpPr>
        <p:spPr>
          <a:xfrm>
            <a:off x="7673570" y="785308"/>
            <a:ext cx="1846659" cy="4991548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endParaRPr lang="en-US" altLang="zh-CN" sz="5400" dirty="0">
              <a:latin typeface="+mn-lt"/>
              <a:ea typeface="+mn-ea"/>
              <a:cs typeface="+mn-ea"/>
              <a:sym typeface="+mn-lt"/>
            </a:endParaRPr>
          </a:p>
          <a:p>
            <a:r>
              <a:rPr lang="en-US" altLang="zh-CN" sz="5400" dirty="0">
                <a:latin typeface="+mn-lt"/>
                <a:ea typeface="+mn-ea"/>
                <a:cs typeface="+mn-ea"/>
                <a:sym typeface="+mn-lt"/>
              </a:rPr>
              <a:t>   </a:t>
            </a:r>
            <a:r>
              <a:rPr lang="zh-CN" altLang="en-US" sz="5400" b="1" dirty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春 节 </a:t>
            </a:r>
            <a:r>
              <a:rPr lang="zh-CN" altLang="en-US" sz="5400" b="1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童 谣</a:t>
            </a:r>
            <a:r>
              <a:rPr lang="zh-CN" altLang="en-US" sz="5400">
                <a:latin typeface="+mn-lt"/>
                <a:ea typeface="+mn-ea"/>
                <a:cs typeface="+mn-ea"/>
                <a:sym typeface="+mn-lt"/>
              </a:rPr>
              <a:t>               </a:t>
            </a:r>
            <a:endParaRPr lang="zh-CN" altLang="en-US" sz="5400" dirty="0"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4284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524000" y="1"/>
            <a:ext cx="9144000" cy="519113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cs typeface="+mn-ea"/>
              <a:sym typeface="+mn-lt"/>
            </a:endParaRPr>
          </a:p>
        </p:txBody>
      </p:sp>
      <p:sp>
        <p:nvSpPr>
          <p:cNvPr id="5" name="矩形 1"/>
          <p:cNvSpPr/>
          <p:nvPr/>
        </p:nvSpPr>
        <p:spPr>
          <a:xfrm>
            <a:off x="1524000" y="6321426"/>
            <a:ext cx="9144000" cy="563563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cs typeface="+mn-ea"/>
              <a:sym typeface="+mn-lt"/>
            </a:endParaRPr>
          </a:p>
        </p:txBody>
      </p:sp>
      <p:sp>
        <p:nvSpPr>
          <p:cNvPr id="24579" name="TextBox 27"/>
          <p:cNvSpPr txBox="1"/>
          <p:nvPr/>
        </p:nvSpPr>
        <p:spPr>
          <a:xfrm>
            <a:off x="1620838" y="65088"/>
            <a:ext cx="4633912" cy="398462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2000" b="1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大家一起过春节</a:t>
            </a:r>
          </a:p>
        </p:txBody>
      </p:sp>
      <p:sp>
        <p:nvSpPr>
          <p:cNvPr id="8" name="矩形 7"/>
          <p:cNvSpPr/>
          <p:nvPr/>
        </p:nvSpPr>
        <p:spPr>
          <a:xfrm flipV="1">
            <a:off x="1524000" y="563564"/>
            <a:ext cx="9144000" cy="36513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cs typeface="+mn-ea"/>
              <a:sym typeface="+mn-lt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2562226" y="1659891"/>
            <a:ext cx="706818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zh-CN" sz="3600" dirty="0">
                <a:latin typeface="+mn-lt"/>
                <a:ea typeface="+mn-ea"/>
                <a:cs typeface="+mn-ea"/>
                <a:sym typeface="+mn-lt"/>
              </a:rPr>
              <a:t>      </a:t>
            </a:r>
            <a:endParaRPr lang="zh-CN" altLang="en-US" sz="360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4321482" y="436937"/>
            <a:ext cx="3384376" cy="92333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buFont typeface="Arial" panose="020B0604020202020204" pitchFamily="34" charset="0"/>
              <a:buNone/>
              <a:defRPr/>
            </a:pPr>
            <a:r>
              <a:rPr lang="zh-CN" altLang="en-US" sz="5400" b="1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CCCC0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+mn-lt"/>
                <a:ea typeface="+mn-ea"/>
                <a:cs typeface="+mn-ea"/>
                <a:sym typeface="+mn-lt"/>
              </a:rPr>
              <a:t>春   节</a:t>
            </a:r>
          </a:p>
        </p:txBody>
      </p:sp>
      <p:grpSp>
        <p:nvGrpSpPr>
          <p:cNvPr id="11" name="Group 3"/>
          <p:cNvGrpSpPr/>
          <p:nvPr/>
        </p:nvGrpSpPr>
        <p:grpSpPr bwMode="auto">
          <a:xfrm>
            <a:off x="2156704" y="1010229"/>
            <a:ext cx="3673475" cy="1295400"/>
            <a:chOff x="0" y="0"/>
            <a:chExt cx="2976" cy="432"/>
          </a:xfrm>
        </p:grpSpPr>
        <p:sp>
          <p:nvSpPr>
            <p:cNvPr id="12" name="AutoShape 5"/>
            <p:cNvSpPr>
              <a:spLocks noChangeArrowheads="1"/>
            </p:cNvSpPr>
            <p:nvPr/>
          </p:nvSpPr>
          <p:spPr bwMode="auto">
            <a:xfrm>
              <a:off x="240" y="75"/>
              <a:ext cx="2736" cy="288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accent2"/>
                </a:gs>
                <a:gs pos="50000">
                  <a:srgbClr val="DBEED1"/>
                </a:gs>
                <a:gs pos="100000">
                  <a:schemeClr val="accent2"/>
                </a:gs>
              </a:gsLst>
              <a:lin ang="5400000" scaled="1"/>
            </a:gradFill>
            <a:ln w="12700">
              <a:solidFill>
                <a:schemeClr val="bg1"/>
              </a:solidFill>
              <a:round/>
            </a:ln>
          </p:spPr>
          <p:txBody>
            <a:bodyPr wrap="none" anchor="ctr"/>
            <a:lstStyle/>
            <a:p>
              <a:pPr>
                <a:buFont typeface="Arial" panose="020B0604020202020204" pitchFamily="34" charset="0"/>
                <a:buNone/>
                <a:defRPr/>
              </a:pPr>
              <a:endParaRPr lang="zh-CN" altLang="zh-CN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3" name="AutoShape 6"/>
            <p:cNvSpPr>
              <a:spLocks noChangeArrowheads="1"/>
            </p:cNvSpPr>
            <p:nvPr/>
          </p:nvSpPr>
          <p:spPr bwMode="auto">
            <a:xfrm>
              <a:off x="0" y="0"/>
              <a:ext cx="432" cy="432"/>
            </a:xfrm>
            <a:prstGeom prst="diamond">
              <a:avLst/>
            </a:prstGeom>
            <a:solidFill>
              <a:schemeClr val="accent2"/>
            </a:solidFill>
            <a:ln w="25400">
              <a:solidFill>
                <a:schemeClr val="bg1"/>
              </a:solidFill>
              <a:miter lim="800000"/>
            </a:ln>
          </p:spPr>
          <p:txBody>
            <a:bodyPr wrap="none" anchor="ctr"/>
            <a:lstStyle/>
            <a:p>
              <a:endParaRPr lang="zh-CN" altLang="zh-CN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4" name="Text Box 7"/>
            <p:cNvSpPr txBox="1">
              <a:spLocks noChangeArrowheads="1"/>
            </p:cNvSpPr>
            <p:nvPr/>
          </p:nvSpPr>
          <p:spPr bwMode="auto">
            <a:xfrm>
              <a:off x="384" y="110"/>
              <a:ext cx="2160" cy="275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 algn="ctr" eaLnBrk="0" hangingPunct="0"/>
              <a:r>
                <a:rPr lang="zh-CN" altLang="en-US" sz="4800" dirty="0">
                  <a:solidFill>
                    <a:srgbClr val="990000"/>
                  </a:solidFill>
                  <a:latin typeface="+mn-lt"/>
                  <a:ea typeface="+mn-ea"/>
                  <a:cs typeface="+mn-ea"/>
                  <a:sym typeface="+mn-lt"/>
                </a:rPr>
                <a:t>贴春联</a:t>
              </a:r>
            </a:p>
          </p:txBody>
        </p:sp>
        <p:sp>
          <p:nvSpPr>
            <p:cNvPr id="15" name="Text Box 8"/>
            <p:cNvSpPr txBox="1">
              <a:spLocks noChangeArrowheads="1"/>
            </p:cNvSpPr>
            <p:nvPr/>
          </p:nvSpPr>
          <p:spPr bwMode="auto">
            <a:xfrm>
              <a:off x="133" y="62"/>
              <a:ext cx="150" cy="154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>
              <a:spAutoFit/>
            </a:bodyPr>
            <a:lstStyle/>
            <a:p>
              <a:pPr algn="ctr" eaLnBrk="0" hangingPunct="0"/>
              <a:endParaRPr lang="en-US" altLang="zh-CN" sz="240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16" name="Group 8"/>
          <p:cNvGrpSpPr/>
          <p:nvPr/>
        </p:nvGrpSpPr>
        <p:grpSpPr bwMode="auto">
          <a:xfrm>
            <a:off x="6731950" y="1129888"/>
            <a:ext cx="3617599" cy="1311989"/>
            <a:chOff x="44" y="62"/>
            <a:chExt cx="2932" cy="364"/>
          </a:xfrm>
        </p:grpSpPr>
        <p:sp>
          <p:nvSpPr>
            <p:cNvPr id="17" name="AutoShape 10"/>
            <p:cNvSpPr>
              <a:spLocks noChangeArrowheads="1"/>
            </p:cNvSpPr>
            <p:nvPr/>
          </p:nvSpPr>
          <p:spPr bwMode="auto">
            <a:xfrm>
              <a:off x="241" y="119"/>
              <a:ext cx="2735" cy="244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accent1"/>
                </a:gs>
                <a:gs pos="50000">
                  <a:srgbClr val="D2E7F9"/>
                </a:gs>
                <a:gs pos="100000">
                  <a:schemeClr val="accent1"/>
                </a:gs>
              </a:gsLst>
              <a:lin ang="5400000" scaled="1"/>
            </a:gradFill>
            <a:ln w="12700">
              <a:solidFill>
                <a:schemeClr val="bg1"/>
              </a:solidFill>
              <a:round/>
            </a:ln>
          </p:spPr>
          <p:txBody>
            <a:bodyPr wrap="none" anchor="ctr"/>
            <a:lstStyle/>
            <a:p>
              <a:pPr>
                <a:buFont typeface="Arial" panose="020B0604020202020204" pitchFamily="34" charset="0"/>
                <a:buNone/>
                <a:defRPr/>
              </a:pPr>
              <a:endParaRPr lang="zh-CN" altLang="zh-CN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8" name="AutoShape 11"/>
            <p:cNvSpPr>
              <a:spLocks noChangeArrowheads="1"/>
            </p:cNvSpPr>
            <p:nvPr/>
          </p:nvSpPr>
          <p:spPr bwMode="auto">
            <a:xfrm>
              <a:off x="44" y="80"/>
              <a:ext cx="432" cy="346"/>
            </a:xfrm>
            <a:prstGeom prst="diamond">
              <a:avLst/>
            </a:prstGeom>
            <a:solidFill>
              <a:schemeClr val="accent1"/>
            </a:solidFill>
            <a:ln w="25400">
              <a:solidFill>
                <a:schemeClr val="bg1"/>
              </a:solidFill>
              <a:miter lim="800000"/>
            </a:ln>
          </p:spPr>
          <p:txBody>
            <a:bodyPr wrap="none" anchor="ctr"/>
            <a:lstStyle/>
            <a:p>
              <a:endParaRPr lang="zh-CN" altLang="zh-CN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9" name="Text Box 12"/>
            <p:cNvSpPr txBox="1">
              <a:spLocks noChangeArrowheads="1"/>
            </p:cNvSpPr>
            <p:nvPr/>
          </p:nvSpPr>
          <p:spPr bwMode="auto">
            <a:xfrm>
              <a:off x="384" y="110"/>
              <a:ext cx="2161" cy="231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lstStyle/>
            <a:p>
              <a:pPr algn="ctr" eaLnBrk="0" hangingPunct="0"/>
              <a:r>
                <a:rPr lang="zh-CN" altLang="en-US" sz="4800" b="1" dirty="0">
                  <a:solidFill>
                    <a:srgbClr val="FF0000"/>
                  </a:solidFill>
                  <a:latin typeface="+mn-lt"/>
                  <a:ea typeface="+mn-ea"/>
                  <a:cs typeface="+mn-ea"/>
                  <a:sym typeface="+mn-lt"/>
                </a:rPr>
                <a:t>包饺子</a:t>
              </a:r>
            </a:p>
          </p:txBody>
        </p:sp>
        <p:sp>
          <p:nvSpPr>
            <p:cNvPr id="20" name="Text Box 13"/>
            <p:cNvSpPr txBox="1">
              <a:spLocks noChangeArrowheads="1"/>
            </p:cNvSpPr>
            <p:nvPr/>
          </p:nvSpPr>
          <p:spPr bwMode="auto">
            <a:xfrm>
              <a:off x="133" y="62"/>
              <a:ext cx="150" cy="128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>
              <a:spAutoFit/>
            </a:bodyPr>
            <a:lstStyle/>
            <a:p>
              <a:pPr algn="ctr" eaLnBrk="0" hangingPunct="0"/>
              <a:endParaRPr lang="en-US" altLang="zh-CN" sz="240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21" name="Group 3"/>
          <p:cNvGrpSpPr/>
          <p:nvPr/>
        </p:nvGrpSpPr>
        <p:grpSpPr bwMode="auto">
          <a:xfrm>
            <a:off x="2160570" y="2434685"/>
            <a:ext cx="3673475" cy="1295400"/>
            <a:chOff x="0" y="0"/>
            <a:chExt cx="2976" cy="432"/>
          </a:xfrm>
        </p:grpSpPr>
        <p:sp>
          <p:nvSpPr>
            <p:cNvPr id="22" name="AutoShape 5"/>
            <p:cNvSpPr>
              <a:spLocks noChangeArrowheads="1"/>
            </p:cNvSpPr>
            <p:nvPr/>
          </p:nvSpPr>
          <p:spPr bwMode="auto">
            <a:xfrm>
              <a:off x="240" y="75"/>
              <a:ext cx="2736" cy="288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accent2"/>
                </a:gs>
                <a:gs pos="50000">
                  <a:srgbClr val="DBEED1"/>
                </a:gs>
                <a:gs pos="100000">
                  <a:schemeClr val="accent2"/>
                </a:gs>
              </a:gsLst>
              <a:lin ang="5400000" scaled="1"/>
            </a:gradFill>
            <a:ln w="12700">
              <a:solidFill>
                <a:schemeClr val="bg1"/>
              </a:solidFill>
              <a:round/>
            </a:ln>
          </p:spPr>
          <p:txBody>
            <a:bodyPr wrap="none" anchor="ctr"/>
            <a:lstStyle/>
            <a:p>
              <a:pPr>
                <a:buFont typeface="Arial" panose="020B0604020202020204" pitchFamily="34" charset="0"/>
                <a:buNone/>
                <a:defRPr/>
              </a:pPr>
              <a:endParaRPr lang="zh-CN" altLang="zh-CN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3" name="AutoShape 6"/>
            <p:cNvSpPr>
              <a:spLocks noChangeArrowheads="1"/>
            </p:cNvSpPr>
            <p:nvPr/>
          </p:nvSpPr>
          <p:spPr bwMode="auto">
            <a:xfrm>
              <a:off x="0" y="0"/>
              <a:ext cx="432" cy="432"/>
            </a:xfrm>
            <a:prstGeom prst="diamond">
              <a:avLst/>
            </a:prstGeom>
            <a:solidFill>
              <a:schemeClr val="accent2"/>
            </a:solidFill>
            <a:ln w="25400">
              <a:solidFill>
                <a:schemeClr val="bg1"/>
              </a:solidFill>
              <a:miter lim="800000"/>
            </a:ln>
          </p:spPr>
          <p:txBody>
            <a:bodyPr wrap="none" anchor="ctr"/>
            <a:lstStyle/>
            <a:p>
              <a:endParaRPr lang="zh-CN" altLang="zh-CN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4" name="Text Box 7"/>
            <p:cNvSpPr txBox="1">
              <a:spLocks noChangeArrowheads="1"/>
            </p:cNvSpPr>
            <p:nvPr/>
          </p:nvSpPr>
          <p:spPr bwMode="auto">
            <a:xfrm>
              <a:off x="384" y="110"/>
              <a:ext cx="2160" cy="275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 algn="ctr" eaLnBrk="0" hangingPunct="0"/>
              <a:r>
                <a:rPr lang="zh-CN" altLang="en-US" sz="4800" dirty="0">
                  <a:solidFill>
                    <a:srgbClr val="990000"/>
                  </a:solidFill>
                  <a:latin typeface="+mn-lt"/>
                  <a:ea typeface="+mn-ea"/>
                  <a:cs typeface="+mn-ea"/>
                  <a:sym typeface="+mn-lt"/>
                </a:rPr>
                <a:t>年夜饭</a:t>
              </a:r>
            </a:p>
          </p:txBody>
        </p:sp>
        <p:sp>
          <p:nvSpPr>
            <p:cNvPr id="25" name="Text Box 8"/>
            <p:cNvSpPr txBox="1">
              <a:spLocks noChangeArrowheads="1"/>
            </p:cNvSpPr>
            <p:nvPr/>
          </p:nvSpPr>
          <p:spPr bwMode="auto">
            <a:xfrm>
              <a:off x="133" y="62"/>
              <a:ext cx="150" cy="154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>
              <a:spAutoFit/>
            </a:bodyPr>
            <a:lstStyle/>
            <a:p>
              <a:pPr algn="ctr" eaLnBrk="0" hangingPunct="0"/>
              <a:endParaRPr lang="en-US" altLang="zh-CN" sz="240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26" name="Group 8"/>
          <p:cNvGrpSpPr/>
          <p:nvPr/>
        </p:nvGrpSpPr>
        <p:grpSpPr bwMode="auto">
          <a:xfrm>
            <a:off x="6827520" y="2503098"/>
            <a:ext cx="3421342" cy="1283595"/>
            <a:chOff x="0" y="0"/>
            <a:chExt cx="2976" cy="432"/>
          </a:xfrm>
        </p:grpSpPr>
        <p:sp>
          <p:nvSpPr>
            <p:cNvPr id="27" name="AutoShape 10"/>
            <p:cNvSpPr>
              <a:spLocks noChangeArrowheads="1"/>
            </p:cNvSpPr>
            <p:nvPr/>
          </p:nvSpPr>
          <p:spPr bwMode="auto">
            <a:xfrm>
              <a:off x="241" y="75"/>
              <a:ext cx="2735" cy="288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accent1"/>
                </a:gs>
                <a:gs pos="50000">
                  <a:srgbClr val="D2E7F9"/>
                </a:gs>
                <a:gs pos="100000">
                  <a:schemeClr val="accent1"/>
                </a:gs>
              </a:gsLst>
              <a:lin ang="5400000" scaled="1"/>
            </a:gradFill>
            <a:ln w="12700">
              <a:solidFill>
                <a:schemeClr val="bg1"/>
              </a:solidFill>
              <a:round/>
            </a:ln>
          </p:spPr>
          <p:txBody>
            <a:bodyPr wrap="none" anchor="ctr"/>
            <a:lstStyle/>
            <a:p>
              <a:pPr>
                <a:buFont typeface="Arial" panose="020B0604020202020204" pitchFamily="34" charset="0"/>
                <a:buNone/>
                <a:defRPr/>
              </a:pPr>
              <a:endParaRPr lang="zh-CN" altLang="zh-CN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8" name="AutoShape 11"/>
            <p:cNvSpPr>
              <a:spLocks noChangeArrowheads="1"/>
            </p:cNvSpPr>
            <p:nvPr/>
          </p:nvSpPr>
          <p:spPr bwMode="auto">
            <a:xfrm>
              <a:off x="0" y="0"/>
              <a:ext cx="432" cy="432"/>
            </a:xfrm>
            <a:prstGeom prst="diamond">
              <a:avLst/>
            </a:prstGeom>
            <a:solidFill>
              <a:schemeClr val="accent1"/>
            </a:solidFill>
            <a:ln w="25400">
              <a:solidFill>
                <a:schemeClr val="bg1"/>
              </a:solidFill>
              <a:miter lim="800000"/>
            </a:ln>
          </p:spPr>
          <p:txBody>
            <a:bodyPr wrap="none" anchor="ctr"/>
            <a:lstStyle/>
            <a:p>
              <a:endParaRPr lang="zh-CN" altLang="zh-CN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9" name="Text Box 12"/>
            <p:cNvSpPr txBox="1">
              <a:spLocks noChangeArrowheads="1"/>
            </p:cNvSpPr>
            <p:nvPr/>
          </p:nvSpPr>
          <p:spPr bwMode="auto">
            <a:xfrm>
              <a:off x="384" y="110"/>
              <a:ext cx="2161" cy="280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 algn="ctr" eaLnBrk="0" hangingPunct="0"/>
              <a:r>
                <a:rPr lang="zh-CN" altLang="en-US" sz="4800" b="1">
                  <a:solidFill>
                    <a:srgbClr val="FF0000"/>
                  </a:solidFill>
                  <a:latin typeface="+mn-lt"/>
                  <a:ea typeface="+mn-ea"/>
                  <a:cs typeface="+mn-ea"/>
                  <a:sym typeface="+mn-lt"/>
                </a:rPr>
                <a:t>守岁</a:t>
              </a:r>
            </a:p>
          </p:txBody>
        </p:sp>
        <p:sp>
          <p:nvSpPr>
            <p:cNvPr id="30" name="Text Box 13"/>
            <p:cNvSpPr txBox="1">
              <a:spLocks noChangeArrowheads="1"/>
            </p:cNvSpPr>
            <p:nvPr/>
          </p:nvSpPr>
          <p:spPr bwMode="auto">
            <a:xfrm>
              <a:off x="127" y="62"/>
              <a:ext cx="161" cy="155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>
              <a:spAutoFit/>
            </a:bodyPr>
            <a:lstStyle/>
            <a:p>
              <a:pPr algn="ctr" eaLnBrk="0" hangingPunct="0"/>
              <a:endParaRPr lang="en-US" altLang="zh-CN" sz="240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31" name="Group 3"/>
          <p:cNvGrpSpPr/>
          <p:nvPr/>
        </p:nvGrpSpPr>
        <p:grpSpPr bwMode="auto">
          <a:xfrm>
            <a:off x="2106782" y="3963689"/>
            <a:ext cx="3673475" cy="1295400"/>
            <a:chOff x="0" y="0"/>
            <a:chExt cx="2976" cy="432"/>
          </a:xfrm>
        </p:grpSpPr>
        <p:sp>
          <p:nvSpPr>
            <p:cNvPr id="32" name="AutoShape 5"/>
            <p:cNvSpPr>
              <a:spLocks noChangeArrowheads="1"/>
            </p:cNvSpPr>
            <p:nvPr/>
          </p:nvSpPr>
          <p:spPr bwMode="auto">
            <a:xfrm>
              <a:off x="240" y="75"/>
              <a:ext cx="2736" cy="288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accent2"/>
                </a:gs>
                <a:gs pos="50000">
                  <a:srgbClr val="DBEED1"/>
                </a:gs>
                <a:gs pos="100000">
                  <a:schemeClr val="accent2"/>
                </a:gs>
              </a:gsLst>
              <a:lin ang="5400000" scaled="1"/>
            </a:gradFill>
            <a:ln w="12700">
              <a:solidFill>
                <a:schemeClr val="bg1"/>
              </a:solidFill>
              <a:round/>
            </a:ln>
          </p:spPr>
          <p:txBody>
            <a:bodyPr wrap="none" anchor="ctr"/>
            <a:lstStyle/>
            <a:p>
              <a:pPr>
                <a:buFont typeface="Arial" panose="020B0604020202020204" pitchFamily="34" charset="0"/>
                <a:buNone/>
                <a:defRPr/>
              </a:pPr>
              <a:endParaRPr lang="zh-CN" altLang="zh-CN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3" name="AutoShape 6"/>
            <p:cNvSpPr>
              <a:spLocks noChangeArrowheads="1"/>
            </p:cNvSpPr>
            <p:nvPr/>
          </p:nvSpPr>
          <p:spPr bwMode="auto">
            <a:xfrm>
              <a:off x="0" y="0"/>
              <a:ext cx="432" cy="432"/>
            </a:xfrm>
            <a:prstGeom prst="diamond">
              <a:avLst/>
            </a:prstGeom>
            <a:solidFill>
              <a:schemeClr val="accent2"/>
            </a:solidFill>
            <a:ln w="25400">
              <a:solidFill>
                <a:schemeClr val="bg1"/>
              </a:solidFill>
              <a:miter lim="800000"/>
            </a:ln>
          </p:spPr>
          <p:txBody>
            <a:bodyPr wrap="none" anchor="ctr"/>
            <a:lstStyle/>
            <a:p>
              <a:endParaRPr lang="zh-CN" altLang="zh-CN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4" name="Text Box 7"/>
            <p:cNvSpPr txBox="1">
              <a:spLocks noChangeArrowheads="1"/>
            </p:cNvSpPr>
            <p:nvPr/>
          </p:nvSpPr>
          <p:spPr bwMode="auto">
            <a:xfrm>
              <a:off x="384" y="110"/>
              <a:ext cx="2160" cy="275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 algn="ctr" eaLnBrk="0" hangingPunct="0"/>
              <a:r>
                <a:rPr lang="zh-CN" altLang="en-US" sz="4800" dirty="0">
                  <a:solidFill>
                    <a:srgbClr val="990000"/>
                  </a:solidFill>
                  <a:latin typeface="+mn-lt"/>
                  <a:ea typeface="+mn-ea"/>
                  <a:cs typeface="+mn-ea"/>
                  <a:sym typeface="+mn-lt"/>
                </a:rPr>
                <a:t>放鞭炮</a:t>
              </a:r>
            </a:p>
          </p:txBody>
        </p:sp>
        <p:sp>
          <p:nvSpPr>
            <p:cNvPr id="35" name="Text Box 8"/>
            <p:cNvSpPr txBox="1">
              <a:spLocks noChangeArrowheads="1"/>
            </p:cNvSpPr>
            <p:nvPr/>
          </p:nvSpPr>
          <p:spPr bwMode="auto">
            <a:xfrm>
              <a:off x="133" y="62"/>
              <a:ext cx="150" cy="154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>
              <a:spAutoFit/>
            </a:bodyPr>
            <a:lstStyle/>
            <a:p>
              <a:pPr algn="ctr" eaLnBrk="0" hangingPunct="0"/>
              <a:endParaRPr lang="en-US" altLang="zh-CN" sz="240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36" name="Group 8"/>
          <p:cNvGrpSpPr/>
          <p:nvPr/>
        </p:nvGrpSpPr>
        <p:grpSpPr bwMode="auto">
          <a:xfrm>
            <a:off x="6622257" y="3968300"/>
            <a:ext cx="3701499" cy="1294522"/>
            <a:chOff x="133" y="-7"/>
            <a:chExt cx="3000" cy="432"/>
          </a:xfrm>
        </p:grpSpPr>
        <p:sp>
          <p:nvSpPr>
            <p:cNvPr id="37" name="AutoShape 10"/>
            <p:cNvSpPr>
              <a:spLocks noChangeArrowheads="1"/>
            </p:cNvSpPr>
            <p:nvPr/>
          </p:nvSpPr>
          <p:spPr bwMode="auto">
            <a:xfrm>
              <a:off x="398" y="64"/>
              <a:ext cx="2735" cy="288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accent1"/>
                </a:gs>
                <a:gs pos="50000">
                  <a:srgbClr val="D2E7F9"/>
                </a:gs>
                <a:gs pos="100000">
                  <a:schemeClr val="accent1"/>
                </a:gs>
              </a:gsLst>
              <a:lin ang="5400000" scaled="1"/>
            </a:gradFill>
            <a:ln w="12700">
              <a:solidFill>
                <a:schemeClr val="bg1"/>
              </a:solidFill>
              <a:round/>
            </a:ln>
          </p:spPr>
          <p:txBody>
            <a:bodyPr wrap="none" anchor="ctr"/>
            <a:lstStyle/>
            <a:p>
              <a:pPr>
                <a:buFont typeface="Arial" panose="020B0604020202020204" pitchFamily="34" charset="0"/>
                <a:buNone/>
                <a:defRPr/>
              </a:pPr>
              <a:endParaRPr lang="zh-CN" altLang="zh-CN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8" name="AutoShape 11"/>
            <p:cNvSpPr>
              <a:spLocks noChangeArrowheads="1"/>
            </p:cNvSpPr>
            <p:nvPr/>
          </p:nvSpPr>
          <p:spPr bwMode="auto">
            <a:xfrm>
              <a:off x="262" y="-7"/>
              <a:ext cx="432" cy="432"/>
            </a:xfrm>
            <a:prstGeom prst="diamond">
              <a:avLst/>
            </a:prstGeom>
            <a:solidFill>
              <a:schemeClr val="accent1"/>
            </a:solidFill>
            <a:ln w="25400">
              <a:solidFill>
                <a:schemeClr val="bg1"/>
              </a:solidFill>
              <a:miter lim="800000"/>
            </a:ln>
          </p:spPr>
          <p:txBody>
            <a:bodyPr wrap="none" anchor="ctr"/>
            <a:lstStyle/>
            <a:p>
              <a:endParaRPr lang="zh-CN" altLang="zh-CN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9" name="Text Box 12"/>
            <p:cNvSpPr txBox="1">
              <a:spLocks noChangeArrowheads="1"/>
            </p:cNvSpPr>
            <p:nvPr/>
          </p:nvSpPr>
          <p:spPr bwMode="auto">
            <a:xfrm>
              <a:off x="384" y="110"/>
              <a:ext cx="2161" cy="277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 algn="ctr" eaLnBrk="0" hangingPunct="0"/>
              <a:r>
                <a:rPr lang="zh-CN" altLang="en-US" sz="4800" b="1" dirty="0">
                  <a:solidFill>
                    <a:srgbClr val="FF0000"/>
                  </a:solidFill>
                  <a:latin typeface="+mn-lt"/>
                  <a:ea typeface="+mn-ea"/>
                  <a:cs typeface="+mn-ea"/>
                  <a:sym typeface="+mn-lt"/>
                </a:rPr>
                <a:t>挂灯笼</a:t>
              </a:r>
            </a:p>
          </p:txBody>
        </p:sp>
        <p:sp>
          <p:nvSpPr>
            <p:cNvPr id="40" name="Text Box 13"/>
            <p:cNvSpPr txBox="1">
              <a:spLocks noChangeArrowheads="1"/>
            </p:cNvSpPr>
            <p:nvPr/>
          </p:nvSpPr>
          <p:spPr bwMode="auto">
            <a:xfrm>
              <a:off x="133" y="62"/>
              <a:ext cx="150" cy="154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>
              <a:spAutoFit/>
            </a:bodyPr>
            <a:lstStyle/>
            <a:p>
              <a:pPr algn="ctr" eaLnBrk="0" hangingPunct="0"/>
              <a:endParaRPr lang="en-US" altLang="zh-CN" sz="240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41" name="Group 3"/>
          <p:cNvGrpSpPr/>
          <p:nvPr/>
        </p:nvGrpSpPr>
        <p:grpSpPr bwMode="auto">
          <a:xfrm>
            <a:off x="2097817" y="5277915"/>
            <a:ext cx="3673475" cy="1295400"/>
            <a:chOff x="0" y="0"/>
            <a:chExt cx="2976" cy="432"/>
          </a:xfrm>
        </p:grpSpPr>
        <p:sp>
          <p:nvSpPr>
            <p:cNvPr id="42" name="AutoShape 5"/>
            <p:cNvSpPr>
              <a:spLocks noChangeArrowheads="1"/>
            </p:cNvSpPr>
            <p:nvPr/>
          </p:nvSpPr>
          <p:spPr bwMode="auto">
            <a:xfrm>
              <a:off x="240" y="75"/>
              <a:ext cx="2736" cy="288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accent2"/>
                </a:gs>
                <a:gs pos="50000">
                  <a:srgbClr val="DBEED1"/>
                </a:gs>
                <a:gs pos="100000">
                  <a:schemeClr val="accent2"/>
                </a:gs>
              </a:gsLst>
              <a:lin ang="5400000" scaled="1"/>
            </a:gradFill>
            <a:ln w="12700">
              <a:solidFill>
                <a:schemeClr val="bg1"/>
              </a:solidFill>
              <a:round/>
            </a:ln>
          </p:spPr>
          <p:txBody>
            <a:bodyPr wrap="none" anchor="ctr"/>
            <a:lstStyle/>
            <a:p>
              <a:pPr>
                <a:buFont typeface="Arial" panose="020B0604020202020204" pitchFamily="34" charset="0"/>
                <a:buNone/>
                <a:defRPr/>
              </a:pPr>
              <a:endParaRPr lang="zh-CN" altLang="zh-CN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3" name="AutoShape 6"/>
            <p:cNvSpPr>
              <a:spLocks noChangeArrowheads="1"/>
            </p:cNvSpPr>
            <p:nvPr/>
          </p:nvSpPr>
          <p:spPr bwMode="auto">
            <a:xfrm>
              <a:off x="0" y="0"/>
              <a:ext cx="432" cy="432"/>
            </a:xfrm>
            <a:prstGeom prst="diamond">
              <a:avLst/>
            </a:prstGeom>
            <a:solidFill>
              <a:schemeClr val="accent2"/>
            </a:solidFill>
            <a:ln w="25400">
              <a:solidFill>
                <a:schemeClr val="bg1"/>
              </a:solidFill>
              <a:miter lim="800000"/>
            </a:ln>
          </p:spPr>
          <p:txBody>
            <a:bodyPr wrap="none" anchor="ctr"/>
            <a:lstStyle/>
            <a:p>
              <a:endParaRPr lang="zh-CN" altLang="zh-CN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4" name="Text Box 7"/>
            <p:cNvSpPr txBox="1">
              <a:spLocks noChangeArrowheads="1"/>
            </p:cNvSpPr>
            <p:nvPr/>
          </p:nvSpPr>
          <p:spPr bwMode="auto">
            <a:xfrm>
              <a:off x="384" y="110"/>
              <a:ext cx="2160" cy="275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 algn="ctr" eaLnBrk="0" hangingPunct="0"/>
              <a:r>
                <a:rPr lang="zh-CN" altLang="en-US" sz="4800" dirty="0">
                  <a:solidFill>
                    <a:srgbClr val="990000"/>
                  </a:solidFill>
                  <a:latin typeface="+mn-lt"/>
                  <a:ea typeface="+mn-ea"/>
                  <a:cs typeface="+mn-ea"/>
                  <a:sym typeface="+mn-lt"/>
                </a:rPr>
                <a:t>拜年</a:t>
              </a:r>
            </a:p>
          </p:txBody>
        </p:sp>
        <p:sp>
          <p:nvSpPr>
            <p:cNvPr id="45" name="Text Box 8"/>
            <p:cNvSpPr txBox="1">
              <a:spLocks noChangeArrowheads="1"/>
            </p:cNvSpPr>
            <p:nvPr/>
          </p:nvSpPr>
          <p:spPr bwMode="auto">
            <a:xfrm>
              <a:off x="133" y="62"/>
              <a:ext cx="150" cy="154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>
              <a:spAutoFit/>
            </a:bodyPr>
            <a:lstStyle/>
            <a:p>
              <a:pPr algn="ctr" eaLnBrk="0" hangingPunct="0"/>
              <a:endParaRPr lang="en-US" altLang="zh-CN" sz="240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46" name="Group 8"/>
          <p:cNvGrpSpPr/>
          <p:nvPr/>
        </p:nvGrpSpPr>
        <p:grpSpPr bwMode="auto">
          <a:xfrm>
            <a:off x="6746821" y="5299918"/>
            <a:ext cx="3671887" cy="1197703"/>
            <a:chOff x="0" y="0"/>
            <a:chExt cx="2976" cy="432"/>
          </a:xfrm>
        </p:grpSpPr>
        <p:sp>
          <p:nvSpPr>
            <p:cNvPr id="47" name="AutoShape 10"/>
            <p:cNvSpPr>
              <a:spLocks noChangeArrowheads="1"/>
            </p:cNvSpPr>
            <p:nvPr/>
          </p:nvSpPr>
          <p:spPr bwMode="auto">
            <a:xfrm>
              <a:off x="241" y="75"/>
              <a:ext cx="2735" cy="288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accent1"/>
                </a:gs>
                <a:gs pos="50000">
                  <a:srgbClr val="D2E7F9"/>
                </a:gs>
                <a:gs pos="100000">
                  <a:schemeClr val="accent1"/>
                </a:gs>
              </a:gsLst>
              <a:lin ang="5400000" scaled="1"/>
            </a:gradFill>
            <a:ln w="12700">
              <a:solidFill>
                <a:schemeClr val="bg1"/>
              </a:solidFill>
              <a:round/>
            </a:ln>
          </p:spPr>
          <p:txBody>
            <a:bodyPr wrap="none" anchor="ctr"/>
            <a:lstStyle/>
            <a:p>
              <a:pPr>
                <a:buFont typeface="Arial" panose="020B0604020202020204" pitchFamily="34" charset="0"/>
                <a:buNone/>
                <a:defRPr/>
              </a:pPr>
              <a:endParaRPr lang="zh-CN" altLang="zh-CN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8" name="AutoShape 11"/>
            <p:cNvSpPr>
              <a:spLocks noChangeArrowheads="1"/>
            </p:cNvSpPr>
            <p:nvPr/>
          </p:nvSpPr>
          <p:spPr bwMode="auto">
            <a:xfrm>
              <a:off x="0" y="0"/>
              <a:ext cx="432" cy="432"/>
            </a:xfrm>
            <a:prstGeom prst="diamond">
              <a:avLst/>
            </a:prstGeom>
            <a:solidFill>
              <a:schemeClr val="accent1"/>
            </a:solidFill>
            <a:ln w="25400">
              <a:solidFill>
                <a:schemeClr val="bg1"/>
              </a:solidFill>
              <a:miter lim="800000"/>
            </a:ln>
          </p:spPr>
          <p:txBody>
            <a:bodyPr wrap="none" anchor="ctr"/>
            <a:lstStyle/>
            <a:p>
              <a:endParaRPr lang="zh-CN" altLang="zh-CN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9" name="Text Box 12"/>
            <p:cNvSpPr txBox="1">
              <a:spLocks noChangeArrowheads="1"/>
            </p:cNvSpPr>
            <p:nvPr/>
          </p:nvSpPr>
          <p:spPr bwMode="auto">
            <a:xfrm>
              <a:off x="384" y="17"/>
              <a:ext cx="2161" cy="300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lstStyle/>
            <a:p>
              <a:pPr algn="ctr" eaLnBrk="0" hangingPunct="0"/>
              <a:r>
                <a:rPr lang="en-US" altLang="zh-CN" sz="4800" dirty="0">
                  <a:solidFill>
                    <a:srgbClr val="990000"/>
                  </a:solidFill>
                  <a:latin typeface="+mn-lt"/>
                  <a:ea typeface="+mn-ea"/>
                  <a:cs typeface="+mn-ea"/>
                  <a:sym typeface="+mn-lt"/>
                </a:rPr>
                <a:t>……</a:t>
              </a:r>
              <a:endParaRPr lang="zh-CN" altLang="en-US" sz="4800" dirty="0">
                <a:solidFill>
                  <a:srgbClr val="990000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50" name="Text Box 13"/>
            <p:cNvSpPr txBox="1">
              <a:spLocks noChangeArrowheads="1"/>
            </p:cNvSpPr>
            <p:nvPr/>
          </p:nvSpPr>
          <p:spPr bwMode="auto">
            <a:xfrm>
              <a:off x="133" y="62"/>
              <a:ext cx="150" cy="167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>
              <a:spAutoFit/>
            </a:bodyPr>
            <a:lstStyle/>
            <a:p>
              <a:pPr algn="ctr" eaLnBrk="0" hangingPunct="0"/>
              <a:endParaRPr lang="en-US" altLang="zh-CN" sz="240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524000" y="1"/>
            <a:ext cx="9144000" cy="519113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cs typeface="+mn-ea"/>
              <a:sym typeface="+mn-lt"/>
            </a:endParaRPr>
          </a:p>
        </p:txBody>
      </p:sp>
      <p:sp>
        <p:nvSpPr>
          <p:cNvPr id="5" name="矩形 1"/>
          <p:cNvSpPr/>
          <p:nvPr/>
        </p:nvSpPr>
        <p:spPr>
          <a:xfrm>
            <a:off x="1524000" y="6321426"/>
            <a:ext cx="9144000" cy="563563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cs typeface="+mn-ea"/>
              <a:sym typeface="+mn-lt"/>
            </a:endParaRPr>
          </a:p>
        </p:txBody>
      </p:sp>
      <p:sp>
        <p:nvSpPr>
          <p:cNvPr id="24579" name="TextBox 27"/>
          <p:cNvSpPr txBox="1"/>
          <p:nvPr/>
        </p:nvSpPr>
        <p:spPr>
          <a:xfrm>
            <a:off x="1620838" y="65088"/>
            <a:ext cx="4633912" cy="398462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2000" b="1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大家一起过春节</a:t>
            </a:r>
          </a:p>
        </p:txBody>
      </p:sp>
      <p:pic>
        <p:nvPicPr>
          <p:cNvPr id="24581" name="Picture 21" descr="C:\Users\lx\Desktop\1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18726" y="6375401"/>
            <a:ext cx="481013" cy="45561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8" name="矩形 7"/>
          <p:cNvSpPr/>
          <p:nvPr/>
        </p:nvSpPr>
        <p:spPr>
          <a:xfrm flipV="1">
            <a:off x="1524000" y="563564"/>
            <a:ext cx="9144000" cy="36513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cs typeface="+mn-ea"/>
              <a:sym typeface="+mn-lt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2562226" y="1659891"/>
            <a:ext cx="706818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zh-CN" sz="3600" dirty="0">
                <a:latin typeface="+mn-lt"/>
                <a:ea typeface="+mn-ea"/>
                <a:cs typeface="+mn-ea"/>
                <a:sym typeface="+mn-lt"/>
              </a:rPr>
              <a:t>      </a:t>
            </a:r>
            <a:endParaRPr lang="zh-CN" altLang="en-US" sz="360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1979233" y="617394"/>
            <a:ext cx="2492990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6000" dirty="0">
                <a:latin typeface="+mn-lt"/>
                <a:ea typeface="+mn-ea"/>
                <a:cs typeface="+mn-ea"/>
                <a:sym typeface="+mn-lt"/>
              </a:rPr>
              <a:t>贴春联</a:t>
            </a:r>
          </a:p>
        </p:txBody>
      </p:sp>
      <p:pic>
        <p:nvPicPr>
          <p:cNvPr id="11" name="Picture 4" descr="http://pic18.nipic.com/20111208/3262307_093627537000_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53000" y="527125"/>
            <a:ext cx="5715000" cy="2249488"/>
          </a:xfrm>
          <a:prstGeom prst="rect">
            <a:avLst/>
          </a:prstGeom>
          <a:noFill/>
        </p:spPr>
      </p:pic>
      <p:pic>
        <p:nvPicPr>
          <p:cNvPr id="12" name="Picture 2" descr="http://img01.tobosu.net/manage/articles/2014/01-24/91AD8A72-FCA3-3E49-7BB6-BD79C921D8D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24000" y="2807747"/>
            <a:ext cx="9144000" cy="40502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524000" y="1"/>
            <a:ext cx="9144000" cy="519113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cs typeface="+mn-ea"/>
              <a:sym typeface="+mn-lt"/>
            </a:endParaRPr>
          </a:p>
        </p:txBody>
      </p:sp>
      <p:sp>
        <p:nvSpPr>
          <p:cNvPr id="5" name="矩形 1"/>
          <p:cNvSpPr/>
          <p:nvPr/>
        </p:nvSpPr>
        <p:spPr>
          <a:xfrm>
            <a:off x="1524000" y="6321426"/>
            <a:ext cx="9144000" cy="563563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cs typeface="+mn-ea"/>
              <a:sym typeface="+mn-lt"/>
            </a:endParaRPr>
          </a:p>
        </p:txBody>
      </p:sp>
      <p:sp>
        <p:nvSpPr>
          <p:cNvPr id="24579" name="TextBox 27"/>
          <p:cNvSpPr txBox="1"/>
          <p:nvPr/>
        </p:nvSpPr>
        <p:spPr>
          <a:xfrm>
            <a:off x="1620838" y="65088"/>
            <a:ext cx="4633912" cy="398462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2000" b="1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大家一起过春节</a:t>
            </a:r>
          </a:p>
        </p:txBody>
      </p:sp>
      <p:pic>
        <p:nvPicPr>
          <p:cNvPr id="24581" name="Picture 21" descr="C:\Users\lx\Desktop\1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18726" y="6375401"/>
            <a:ext cx="481013" cy="45561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8" name="矩形 7"/>
          <p:cNvSpPr/>
          <p:nvPr/>
        </p:nvSpPr>
        <p:spPr>
          <a:xfrm flipV="1">
            <a:off x="1524000" y="563564"/>
            <a:ext cx="9144000" cy="36513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cs typeface="+mn-ea"/>
              <a:sym typeface="+mn-lt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2562226" y="1659891"/>
            <a:ext cx="706818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zh-CN" sz="3600" dirty="0">
                <a:latin typeface="+mn-lt"/>
                <a:ea typeface="+mn-ea"/>
                <a:cs typeface="+mn-ea"/>
                <a:sym typeface="+mn-lt"/>
              </a:rPr>
              <a:t>      </a:t>
            </a:r>
            <a:endParaRPr lang="zh-CN" altLang="en-US" sz="360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2042848" y="802349"/>
            <a:ext cx="2492990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6000" dirty="0">
                <a:latin typeface="+mn-lt"/>
                <a:ea typeface="+mn-ea"/>
                <a:cs typeface="+mn-ea"/>
                <a:sym typeface="+mn-lt"/>
              </a:rPr>
              <a:t>包饺子</a:t>
            </a:r>
          </a:p>
        </p:txBody>
      </p:sp>
      <p:pic>
        <p:nvPicPr>
          <p:cNvPr id="11" name="Picture 4" descr="http://henan.sinaimg.cn/2014/1222/U9947P827DT2014122211164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10976" y="602428"/>
            <a:ext cx="5331114" cy="2060848"/>
          </a:xfrm>
          <a:prstGeom prst="rect">
            <a:avLst/>
          </a:prstGeom>
          <a:noFill/>
        </p:spPr>
      </p:pic>
      <p:pic>
        <p:nvPicPr>
          <p:cNvPr id="12" name="Picture 2" descr="http://m2.quanjing.com/2m/chineseview023/171-2010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24000" y="2786232"/>
            <a:ext cx="9144000" cy="407176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524000" y="1"/>
            <a:ext cx="9144000" cy="519113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cs typeface="+mn-ea"/>
              <a:sym typeface="+mn-lt"/>
            </a:endParaRPr>
          </a:p>
        </p:txBody>
      </p:sp>
      <p:sp>
        <p:nvSpPr>
          <p:cNvPr id="5" name="矩形 1"/>
          <p:cNvSpPr/>
          <p:nvPr/>
        </p:nvSpPr>
        <p:spPr>
          <a:xfrm>
            <a:off x="1524000" y="6321426"/>
            <a:ext cx="9144000" cy="563563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cs typeface="+mn-ea"/>
              <a:sym typeface="+mn-lt"/>
            </a:endParaRPr>
          </a:p>
        </p:txBody>
      </p:sp>
      <p:sp>
        <p:nvSpPr>
          <p:cNvPr id="24579" name="TextBox 27"/>
          <p:cNvSpPr txBox="1"/>
          <p:nvPr/>
        </p:nvSpPr>
        <p:spPr>
          <a:xfrm>
            <a:off x="1620838" y="65088"/>
            <a:ext cx="4633912" cy="398462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2000" b="1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大家一起过春节</a:t>
            </a:r>
          </a:p>
        </p:txBody>
      </p:sp>
      <p:sp>
        <p:nvSpPr>
          <p:cNvPr id="8" name="矩形 7"/>
          <p:cNvSpPr/>
          <p:nvPr/>
        </p:nvSpPr>
        <p:spPr>
          <a:xfrm flipV="1">
            <a:off x="1524000" y="563564"/>
            <a:ext cx="9144000" cy="36513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cs typeface="+mn-ea"/>
              <a:sym typeface="+mn-lt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2562226" y="1659891"/>
            <a:ext cx="706818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zh-CN" sz="3600" dirty="0">
                <a:latin typeface="+mn-lt"/>
                <a:ea typeface="+mn-ea"/>
                <a:cs typeface="+mn-ea"/>
                <a:sym typeface="+mn-lt"/>
              </a:rPr>
              <a:t>      </a:t>
            </a:r>
            <a:endParaRPr lang="zh-CN" altLang="en-US" sz="360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1524001" y="620689"/>
            <a:ext cx="2954655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7200" dirty="0">
                <a:latin typeface="+mn-lt"/>
                <a:ea typeface="+mn-ea"/>
                <a:cs typeface="+mn-ea"/>
                <a:sym typeface="+mn-lt"/>
              </a:rPr>
              <a:t>年夜饭</a:t>
            </a:r>
          </a:p>
        </p:txBody>
      </p:sp>
      <p:pic>
        <p:nvPicPr>
          <p:cNvPr id="11" name="Picture 6" descr="http://img5.imgtn.bdimg.com/it/u=1424138274,47919959&amp;fm=21&amp;gp=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27848" y="613186"/>
            <a:ext cx="5940152" cy="2276872"/>
          </a:xfrm>
          <a:prstGeom prst="rect">
            <a:avLst/>
          </a:prstGeom>
          <a:noFill/>
        </p:spPr>
      </p:pic>
      <p:pic>
        <p:nvPicPr>
          <p:cNvPr id="12" name="Picture 4" descr="http://img3.douban.com/pview/event_poster/raw/public/5ead1588ea84c3d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24000" y="2635624"/>
            <a:ext cx="9144000" cy="377593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524000" y="1"/>
            <a:ext cx="9144000" cy="519113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cs typeface="+mn-ea"/>
              <a:sym typeface="+mn-lt"/>
            </a:endParaRPr>
          </a:p>
        </p:txBody>
      </p:sp>
      <p:sp>
        <p:nvSpPr>
          <p:cNvPr id="5" name="矩形 1"/>
          <p:cNvSpPr/>
          <p:nvPr/>
        </p:nvSpPr>
        <p:spPr>
          <a:xfrm>
            <a:off x="1524000" y="6321426"/>
            <a:ext cx="9144000" cy="563563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cs typeface="+mn-ea"/>
              <a:sym typeface="+mn-lt"/>
            </a:endParaRPr>
          </a:p>
        </p:txBody>
      </p:sp>
      <p:sp>
        <p:nvSpPr>
          <p:cNvPr id="24579" name="TextBox 27"/>
          <p:cNvSpPr txBox="1"/>
          <p:nvPr/>
        </p:nvSpPr>
        <p:spPr>
          <a:xfrm>
            <a:off x="1620838" y="65088"/>
            <a:ext cx="4633912" cy="398462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2000" b="1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大家一起过春节</a:t>
            </a:r>
          </a:p>
        </p:txBody>
      </p:sp>
      <p:sp>
        <p:nvSpPr>
          <p:cNvPr id="8" name="矩形 7"/>
          <p:cNvSpPr/>
          <p:nvPr/>
        </p:nvSpPr>
        <p:spPr>
          <a:xfrm flipV="1">
            <a:off x="1524000" y="563564"/>
            <a:ext cx="9144000" cy="36513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cs typeface="+mn-ea"/>
              <a:sym typeface="+mn-lt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2562226" y="1659891"/>
            <a:ext cx="706818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zh-CN" sz="3600" dirty="0">
                <a:latin typeface="+mn-lt"/>
                <a:ea typeface="+mn-ea"/>
                <a:cs typeface="+mn-ea"/>
                <a:sym typeface="+mn-lt"/>
              </a:rPr>
              <a:t>      </a:t>
            </a:r>
            <a:endParaRPr lang="zh-CN" altLang="en-US" sz="360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3012838" y="581825"/>
            <a:ext cx="2236510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8000" dirty="0">
                <a:latin typeface="+mn-lt"/>
                <a:ea typeface="+mn-ea"/>
                <a:cs typeface="+mn-ea"/>
                <a:sym typeface="+mn-lt"/>
              </a:rPr>
              <a:t>守岁</a:t>
            </a:r>
          </a:p>
        </p:txBody>
      </p:sp>
      <p:pic>
        <p:nvPicPr>
          <p:cNvPr id="12" name="Picture 2" descr="http://www.yanjinews.com/uploadfile/2015/0218/2015021806433521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24000" y="2102485"/>
            <a:ext cx="8883650" cy="36220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524000" y="1"/>
            <a:ext cx="9144000" cy="519113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cs typeface="+mn-ea"/>
              <a:sym typeface="+mn-lt"/>
            </a:endParaRPr>
          </a:p>
        </p:txBody>
      </p:sp>
      <p:sp>
        <p:nvSpPr>
          <p:cNvPr id="5" name="矩形 1"/>
          <p:cNvSpPr/>
          <p:nvPr/>
        </p:nvSpPr>
        <p:spPr>
          <a:xfrm>
            <a:off x="1524000" y="6321426"/>
            <a:ext cx="9144000" cy="563563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cs typeface="+mn-ea"/>
              <a:sym typeface="+mn-lt"/>
            </a:endParaRPr>
          </a:p>
        </p:txBody>
      </p:sp>
      <p:sp>
        <p:nvSpPr>
          <p:cNvPr id="24579" name="TextBox 27"/>
          <p:cNvSpPr txBox="1"/>
          <p:nvPr/>
        </p:nvSpPr>
        <p:spPr>
          <a:xfrm>
            <a:off x="1620838" y="65088"/>
            <a:ext cx="4633912" cy="398462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2000" b="1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大家一起过春节</a:t>
            </a:r>
          </a:p>
        </p:txBody>
      </p:sp>
      <p:sp>
        <p:nvSpPr>
          <p:cNvPr id="8" name="矩形 7"/>
          <p:cNvSpPr/>
          <p:nvPr/>
        </p:nvSpPr>
        <p:spPr>
          <a:xfrm flipV="1">
            <a:off x="1524000" y="563564"/>
            <a:ext cx="9144000" cy="36513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cs typeface="+mn-ea"/>
              <a:sym typeface="+mn-lt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2562226" y="1659891"/>
            <a:ext cx="706818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zh-CN" sz="3600" dirty="0">
                <a:latin typeface="+mn-lt"/>
                <a:ea typeface="+mn-ea"/>
                <a:cs typeface="+mn-ea"/>
                <a:sym typeface="+mn-lt"/>
              </a:rPr>
              <a:t>      </a:t>
            </a:r>
            <a:endParaRPr lang="zh-CN" altLang="en-US" sz="3600" dirty="0"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10" name="Group 3"/>
          <p:cNvGrpSpPr/>
          <p:nvPr/>
        </p:nvGrpSpPr>
        <p:grpSpPr bwMode="auto">
          <a:xfrm>
            <a:off x="2156484" y="374828"/>
            <a:ext cx="3783334" cy="1883127"/>
            <a:chOff x="133" y="62"/>
            <a:chExt cx="3065" cy="628"/>
          </a:xfrm>
        </p:grpSpPr>
        <p:sp>
          <p:nvSpPr>
            <p:cNvPr id="11" name="Text Box 7"/>
            <p:cNvSpPr txBox="1">
              <a:spLocks noChangeArrowheads="1"/>
            </p:cNvSpPr>
            <p:nvPr/>
          </p:nvSpPr>
          <p:spPr bwMode="auto">
            <a:xfrm>
              <a:off x="1038" y="415"/>
              <a:ext cx="2160" cy="275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 algn="ctr" eaLnBrk="0" hangingPunct="0"/>
              <a:r>
                <a:rPr lang="zh-CN" altLang="en-US" sz="4800" b="1" dirty="0">
                  <a:solidFill>
                    <a:srgbClr val="990000"/>
                  </a:solidFill>
                  <a:latin typeface="+mn-lt"/>
                  <a:ea typeface="+mn-ea"/>
                  <a:cs typeface="+mn-ea"/>
                  <a:sym typeface="+mn-lt"/>
                </a:rPr>
                <a:t>放鞭炮</a:t>
              </a:r>
            </a:p>
          </p:txBody>
        </p:sp>
        <p:sp>
          <p:nvSpPr>
            <p:cNvPr id="12" name="Text Box 8"/>
            <p:cNvSpPr txBox="1">
              <a:spLocks noChangeArrowheads="1"/>
            </p:cNvSpPr>
            <p:nvPr/>
          </p:nvSpPr>
          <p:spPr bwMode="auto">
            <a:xfrm>
              <a:off x="133" y="62"/>
              <a:ext cx="150" cy="154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>
              <a:spAutoFit/>
            </a:bodyPr>
            <a:lstStyle/>
            <a:p>
              <a:pPr algn="ctr" eaLnBrk="0" hangingPunct="0"/>
              <a:endParaRPr lang="en-US" altLang="zh-CN" sz="240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pic>
        <p:nvPicPr>
          <p:cNvPr id="14" name="Picture 1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74465" y="3022900"/>
            <a:ext cx="7099300" cy="33133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4" name="Picture 2" descr="C:\Users\Administrator\Desktop\放鞭炮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63990" y="772309"/>
            <a:ext cx="1924050" cy="217528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4blavg5y">
      <a:majorFont>
        <a:latin typeface="微软雅黑"/>
        <a:ea typeface="微软雅黑"/>
        <a:cs typeface=""/>
      </a:majorFont>
      <a:minorFont>
        <a:latin typeface="微软雅黑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第一PPT模板网-WWW.1PPT.COM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354</Words>
  <Application>Microsoft Office PowerPoint</Application>
  <PresentationFormat>宽屏</PresentationFormat>
  <Paragraphs>89</Paragraphs>
  <Slides>30</Slides>
  <Notes>3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30</vt:i4>
      </vt:variant>
    </vt:vector>
  </HeadingPairs>
  <TitlesOfParts>
    <vt:vector size="39" baseType="lpstr">
      <vt:lpstr>Meiryo</vt:lpstr>
      <vt:lpstr>宋体</vt:lpstr>
      <vt:lpstr>微软雅黑</vt:lpstr>
      <vt:lpstr>Arial</vt:lpstr>
      <vt:lpstr>Calibri</vt:lpstr>
      <vt:lpstr>Calibri Light</vt:lpstr>
      <vt:lpstr>Office 主题​​</vt:lpstr>
      <vt:lpstr>第一PPT模板网-WWW.1PPT.COM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lastModifiedBy>kan</cp:lastModifiedBy>
  <cp:revision>198</cp:revision>
  <dcterms:created xsi:type="dcterms:W3CDTF">2014-04-24T06:32:00Z</dcterms:created>
  <dcterms:modified xsi:type="dcterms:W3CDTF">2022-03-04T02:56:03Z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2052-10.1.0.7521</vt:lpwstr>
  </property>
</Properties>
</file>