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29"/>
  </p:notesMasterIdLst>
  <p:sldIdLst>
    <p:sldId id="410" r:id="rId3"/>
    <p:sldId id="411" r:id="rId4"/>
    <p:sldId id="412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  <p:sldId id="426" r:id="rId19"/>
    <p:sldId id="427" r:id="rId20"/>
    <p:sldId id="428" r:id="rId21"/>
    <p:sldId id="431" r:id="rId22"/>
    <p:sldId id="432" r:id="rId23"/>
    <p:sldId id="433" r:id="rId24"/>
    <p:sldId id="434" r:id="rId25"/>
    <p:sldId id="437" r:id="rId26"/>
    <p:sldId id="436" r:id="rId27"/>
    <p:sldId id="43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4">
          <p15:clr>
            <a:srgbClr val="A4A3A4"/>
          </p15:clr>
        </p15:guide>
        <p15:guide id="2" pos="38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6" y="114"/>
      </p:cViewPr>
      <p:guideLst>
        <p:guide orient="horz" pos="2114"/>
        <p:guide pos="382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03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86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988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9539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2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66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75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50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22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14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57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19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82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9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06184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8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>
    <p:fade/>
  </p:transition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0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95576"/>
            <a:ext cx="12192000" cy="4162424"/>
          </a:xfrm>
          <a:prstGeom prst="rect">
            <a:avLst/>
          </a:prstGeom>
        </p:spPr>
      </p:pic>
      <p:sp>
        <p:nvSpPr>
          <p:cNvPr id="3074" name="副标题 2"/>
          <p:cNvSpPr/>
          <p:nvPr/>
        </p:nvSpPr>
        <p:spPr>
          <a:xfrm>
            <a:off x="0" y="906661"/>
            <a:ext cx="12192000" cy="308356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fontAlgn="base" latinLnBrk="0" hangingPunct="1">
              <a:lnSpc>
                <a:spcPct val="150000"/>
              </a:lnSpc>
              <a:buNone/>
            </a:pPr>
            <a:r>
              <a:rPr lang="zh-CN" altLang="en-US" b="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第四单元 天气虽冷有温暖</a:t>
            </a:r>
          </a:p>
          <a:p>
            <a:pPr marL="0" lvl="0" indent="0" algn="ctr" eaLnBrk="1" fontAlgn="base" latinLnBrk="0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600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13 </a:t>
            </a:r>
            <a:r>
              <a:rPr lang="zh-CN" altLang="en-US" sz="600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美丽的冬天</a:t>
            </a:r>
            <a:endParaRPr lang="en-US" altLang="zh-CN" sz="6000" i="0" dirty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楷体" panose="02010609060101010101" pitchFamily="49" charset="-122"/>
            </a:endParaRPr>
          </a:p>
          <a:p>
            <a:pPr marL="0" lvl="0" indent="0" algn="ctr" eaLnBrk="1" fontAlgn="base" latinLnBrk="0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第</a:t>
            </a:r>
            <a:r>
              <a:rPr lang="en-US" altLang="zh-CN" b="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1</a:t>
            </a:r>
            <a:r>
              <a:rPr lang="zh-CN" altLang="en-US" b="0" i="0" dirty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课</a:t>
            </a:r>
            <a:r>
              <a:rPr lang="zh-CN" altLang="en-US" b="0" i="0" dirty="0" smtClean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楷体" panose="02010609060101010101" pitchFamily="49" charset="-122"/>
              </a:rPr>
              <a:t>时</a:t>
            </a:r>
            <a:endParaRPr lang="zh-CN" altLang="en-US" b="0" i="0" dirty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756118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6" descr="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44" y="1176973"/>
            <a:ext cx="5673725" cy="525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3" name="矩形 2"/>
          <p:cNvSpPr/>
          <p:nvPr/>
        </p:nvSpPr>
        <p:spPr>
          <a:xfrm>
            <a:off x="731520" y="2875916"/>
            <a:ext cx="49320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冬天除了温度降低，很寒冷，冬天还会出现什么独特的景象呢？一起找一找吧！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566" y="899160"/>
            <a:ext cx="4086860" cy="5748020"/>
          </a:xfrm>
          <a:prstGeom prst="roundRect">
            <a:avLst>
              <a:gd name="adj" fmla="val 4747"/>
            </a:avLst>
          </a:prstGeom>
          <a:effectLst>
            <a:outerShdw blurRad="63500" sx="102000" sy="102000" algn="ctr" rotWithShape="0">
              <a:schemeClr val="bg2">
                <a:lumMod val="50000"/>
                <a:alpha val="57000"/>
              </a:schemeClr>
            </a:outerShdw>
          </a:effectLst>
        </p:spPr>
      </p:pic>
      <p:pic>
        <p:nvPicPr>
          <p:cNvPr id="7" name="图片 6" descr="摄图网_400712327_红色五角星（企业商用）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5" y="6332220"/>
            <a:ext cx="345440" cy="34544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13316" name="文本框 6"/>
          <p:cNvSpPr txBox="1"/>
          <p:nvPr/>
        </p:nvSpPr>
        <p:spPr>
          <a:xfrm>
            <a:off x="4870134" y="989015"/>
            <a:ext cx="3543300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下雪了</a:t>
            </a:r>
          </a:p>
        </p:txBody>
      </p:sp>
      <p:pic>
        <p:nvPicPr>
          <p:cNvPr id="13317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3989" y="1771017"/>
            <a:ext cx="6968491" cy="4092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文本框 7"/>
          <p:cNvSpPr txBox="1"/>
          <p:nvPr/>
        </p:nvSpPr>
        <p:spPr>
          <a:xfrm>
            <a:off x="1245871" y="6005831"/>
            <a:ext cx="9700895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>
            <a:solidFill>
              <a:schemeClr val="accent6">
                <a:lumMod val="60000"/>
                <a:lumOff val="4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b="0" i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你喜欢下雪吗？下雪天你们感受如何呢？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14340" name="文本框 5"/>
          <p:cNvSpPr txBox="1"/>
          <p:nvPr/>
        </p:nvSpPr>
        <p:spPr>
          <a:xfrm>
            <a:off x="4927282" y="1329375"/>
            <a:ext cx="3168651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结冰了</a:t>
            </a:r>
          </a:p>
        </p:txBody>
      </p:sp>
      <p:sp>
        <p:nvSpPr>
          <p:cNvPr id="14343" name="文本框 6"/>
          <p:cNvSpPr txBox="1"/>
          <p:nvPr/>
        </p:nvSpPr>
        <p:spPr>
          <a:xfrm>
            <a:off x="731521" y="5871211"/>
            <a:ext cx="10430511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>
            <a:solidFill>
              <a:schemeClr val="accent6">
                <a:lumMod val="60000"/>
                <a:lumOff val="4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b="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用你的眼睛看一看，周边还有哪些地方结冰了？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32" y="2054509"/>
            <a:ext cx="5663381" cy="35157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043" y="2054509"/>
            <a:ext cx="5057775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301" y="890588"/>
            <a:ext cx="7708900" cy="5846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3" name="矩形 2"/>
          <p:cNvSpPr/>
          <p:nvPr/>
        </p:nvSpPr>
        <p:spPr>
          <a:xfrm>
            <a:off x="4470401" y="1785939"/>
            <a:ext cx="67929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冬天虽然寒冷，但是会有美丽的雪花，晶莹剔透的冰面。冬天虽然温度很低，但是它却有另一种美丽。</a:t>
            </a:r>
          </a:p>
        </p:txBody>
      </p:sp>
      <p:pic>
        <p:nvPicPr>
          <p:cNvPr id="15366" name="Picture 9" descr="1-3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487" y="2098677"/>
            <a:ext cx="4251325" cy="4759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12"/>
          <p:cNvSpPr/>
          <p:nvPr/>
        </p:nvSpPr>
        <p:spPr>
          <a:xfrm>
            <a:off x="1647826" y="4184652"/>
            <a:ext cx="8896351" cy="2178685"/>
          </a:xfrm>
          <a:custGeom>
            <a:avLst/>
            <a:gdLst>
              <a:gd name="connsiteX0" fmla="*/ 0 w 9336169"/>
              <a:gd name="connsiteY0" fmla="*/ 1156560 h 2465225"/>
              <a:gd name="connsiteX1" fmla="*/ 1156560 w 9336169"/>
              <a:gd name="connsiteY1" fmla="*/ 0 h 2465225"/>
              <a:gd name="connsiteX2" fmla="*/ 1865249 w 9336169"/>
              <a:gd name="connsiteY2" fmla="*/ 0 h 2465225"/>
              <a:gd name="connsiteX3" fmla="*/ 2503708 w 9336169"/>
              <a:gd name="connsiteY3" fmla="*/ 0 h 2465225"/>
              <a:gd name="connsiteX4" fmla="*/ 3282628 w 9336169"/>
              <a:gd name="connsiteY4" fmla="*/ 0 h 2465225"/>
              <a:gd name="connsiteX5" fmla="*/ 3921087 w 9336169"/>
              <a:gd name="connsiteY5" fmla="*/ 0 h 2465225"/>
              <a:gd name="connsiteX6" fmla="*/ 4348855 w 9336169"/>
              <a:gd name="connsiteY6" fmla="*/ 0 h 2465225"/>
              <a:gd name="connsiteX7" fmla="*/ 4987314 w 9336169"/>
              <a:gd name="connsiteY7" fmla="*/ 0 h 2465225"/>
              <a:gd name="connsiteX8" fmla="*/ 5415082 w 9336169"/>
              <a:gd name="connsiteY8" fmla="*/ 0 h 2465225"/>
              <a:gd name="connsiteX9" fmla="*/ 6123771 w 9336169"/>
              <a:gd name="connsiteY9" fmla="*/ 0 h 2465225"/>
              <a:gd name="connsiteX10" fmla="*/ 6621769 w 9336169"/>
              <a:gd name="connsiteY10" fmla="*/ 0 h 2465225"/>
              <a:gd name="connsiteX11" fmla="*/ 7049537 w 9336169"/>
              <a:gd name="connsiteY11" fmla="*/ 0 h 2465225"/>
              <a:gd name="connsiteX12" fmla="*/ 8179609 w 9336169"/>
              <a:gd name="connsiteY12" fmla="*/ 0 h 2465225"/>
              <a:gd name="connsiteX13" fmla="*/ 9336169 w 9336169"/>
              <a:gd name="connsiteY13" fmla="*/ 1156560 h 2465225"/>
              <a:gd name="connsiteX14" fmla="*/ 9336169 w 9336169"/>
              <a:gd name="connsiteY14" fmla="*/ 1308665 h 2465225"/>
              <a:gd name="connsiteX15" fmla="*/ 8179609 w 9336169"/>
              <a:gd name="connsiteY15" fmla="*/ 2465225 h 2465225"/>
              <a:gd name="connsiteX16" fmla="*/ 7541150 w 9336169"/>
              <a:gd name="connsiteY16" fmla="*/ 2465225 h 2465225"/>
              <a:gd name="connsiteX17" fmla="*/ 6762230 w 9336169"/>
              <a:gd name="connsiteY17" fmla="*/ 2465225 h 2465225"/>
              <a:gd name="connsiteX18" fmla="*/ 6053541 w 9336169"/>
              <a:gd name="connsiteY18" fmla="*/ 2465225 h 2465225"/>
              <a:gd name="connsiteX19" fmla="*/ 5555543 w 9336169"/>
              <a:gd name="connsiteY19" fmla="*/ 2465225 h 2465225"/>
              <a:gd name="connsiteX20" fmla="*/ 4917084 w 9336169"/>
              <a:gd name="connsiteY20" fmla="*/ 2465225 h 2465225"/>
              <a:gd name="connsiteX21" fmla="*/ 4419085 w 9336169"/>
              <a:gd name="connsiteY21" fmla="*/ 2465225 h 2465225"/>
              <a:gd name="connsiteX22" fmla="*/ 3991318 w 9336169"/>
              <a:gd name="connsiteY22" fmla="*/ 2465225 h 2465225"/>
              <a:gd name="connsiteX23" fmla="*/ 3212398 w 9336169"/>
              <a:gd name="connsiteY23" fmla="*/ 2465225 h 2465225"/>
              <a:gd name="connsiteX24" fmla="*/ 2433478 w 9336169"/>
              <a:gd name="connsiteY24" fmla="*/ 2465225 h 2465225"/>
              <a:gd name="connsiteX25" fmla="*/ 1935480 w 9336169"/>
              <a:gd name="connsiteY25" fmla="*/ 2465225 h 2465225"/>
              <a:gd name="connsiteX26" fmla="*/ 1156560 w 9336169"/>
              <a:gd name="connsiteY26" fmla="*/ 2465225 h 2465225"/>
              <a:gd name="connsiteX27" fmla="*/ 0 w 9336169"/>
              <a:gd name="connsiteY27" fmla="*/ 1308665 h 2465225"/>
              <a:gd name="connsiteX28" fmla="*/ 0 w 9336169"/>
              <a:gd name="connsiteY28" fmla="*/ 1156560 h 246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336169" h="2465225" fill="none" extrusionOk="0">
                <a:moveTo>
                  <a:pt x="0" y="1156560"/>
                </a:moveTo>
                <a:cubicBezTo>
                  <a:pt x="-56476" y="654659"/>
                  <a:pt x="524794" y="-29161"/>
                  <a:pt x="1156560" y="0"/>
                </a:cubicBezTo>
                <a:cubicBezTo>
                  <a:pt x="1344271" y="-21023"/>
                  <a:pt x="1708612" y="33212"/>
                  <a:pt x="1865249" y="0"/>
                </a:cubicBezTo>
                <a:cubicBezTo>
                  <a:pt x="2021886" y="-33212"/>
                  <a:pt x="2282060" y="29303"/>
                  <a:pt x="2503708" y="0"/>
                </a:cubicBezTo>
                <a:cubicBezTo>
                  <a:pt x="2725356" y="-29303"/>
                  <a:pt x="2957528" y="30276"/>
                  <a:pt x="3282628" y="0"/>
                </a:cubicBezTo>
                <a:cubicBezTo>
                  <a:pt x="3607728" y="-30276"/>
                  <a:pt x="3678335" y="-24861"/>
                  <a:pt x="3921087" y="0"/>
                </a:cubicBezTo>
                <a:cubicBezTo>
                  <a:pt x="4163839" y="24861"/>
                  <a:pt x="4226574" y="15567"/>
                  <a:pt x="4348855" y="0"/>
                </a:cubicBezTo>
                <a:cubicBezTo>
                  <a:pt x="4471136" y="-15567"/>
                  <a:pt x="4705709" y="-16169"/>
                  <a:pt x="4987314" y="0"/>
                </a:cubicBezTo>
                <a:cubicBezTo>
                  <a:pt x="5268919" y="16169"/>
                  <a:pt x="5206211" y="-18398"/>
                  <a:pt x="5415082" y="0"/>
                </a:cubicBezTo>
                <a:cubicBezTo>
                  <a:pt x="5623953" y="18398"/>
                  <a:pt x="5942628" y="-12629"/>
                  <a:pt x="6123771" y="0"/>
                </a:cubicBezTo>
                <a:cubicBezTo>
                  <a:pt x="6304914" y="12629"/>
                  <a:pt x="6454433" y="-11993"/>
                  <a:pt x="6621769" y="0"/>
                </a:cubicBezTo>
                <a:cubicBezTo>
                  <a:pt x="6789105" y="11993"/>
                  <a:pt x="6847603" y="15185"/>
                  <a:pt x="7049537" y="0"/>
                </a:cubicBezTo>
                <a:cubicBezTo>
                  <a:pt x="7251471" y="-15185"/>
                  <a:pt x="7733826" y="-24258"/>
                  <a:pt x="8179609" y="0"/>
                </a:cubicBezTo>
                <a:cubicBezTo>
                  <a:pt x="8901759" y="-109653"/>
                  <a:pt x="9397338" y="505885"/>
                  <a:pt x="9336169" y="1156560"/>
                </a:cubicBezTo>
                <a:cubicBezTo>
                  <a:pt x="9336475" y="1201506"/>
                  <a:pt x="9341010" y="1274753"/>
                  <a:pt x="9336169" y="1308665"/>
                </a:cubicBezTo>
                <a:cubicBezTo>
                  <a:pt x="9330070" y="1918040"/>
                  <a:pt x="8810776" y="2504265"/>
                  <a:pt x="8179609" y="2465225"/>
                </a:cubicBezTo>
                <a:cubicBezTo>
                  <a:pt x="7948659" y="2447512"/>
                  <a:pt x="7842927" y="2433316"/>
                  <a:pt x="7541150" y="2465225"/>
                </a:cubicBezTo>
                <a:cubicBezTo>
                  <a:pt x="7239373" y="2497134"/>
                  <a:pt x="6998842" y="2426942"/>
                  <a:pt x="6762230" y="2465225"/>
                </a:cubicBezTo>
                <a:cubicBezTo>
                  <a:pt x="6525618" y="2503508"/>
                  <a:pt x="6404811" y="2500042"/>
                  <a:pt x="6053541" y="2465225"/>
                </a:cubicBezTo>
                <a:cubicBezTo>
                  <a:pt x="5702271" y="2430408"/>
                  <a:pt x="5784135" y="2470862"/>
                  <a:pt x="5555543" y="2465225"/>
                </a:cubicBezTo>
                <a:cubicBezTo>
                  <a:pt x="5326951" y="2459588"/>
                  <a:pt x="5066352" y="2455601"/>
                  <a:pt x="4917084" y="2465225"/>
                </a:cubicBezTo>
                <a:cubicBezTo>
                  <a:pt x="4767816" y="2474849"/>
                  <a:pt x="4540520" y="2463989"/>
                  <a:pt x="4419085" y="2465225"/>
                </a:cubicBezTo>
                <a:cubicBezTo>
                  <a:pt x="4297650" y="2466461"/>
                  <a:pt x="4093943" y="2451508"/>
                  <a:pt x="3991318" y="2465225"/>
                </a:cubicBezTo>
                <a:cubicBezTo>
                  <a:pt x="3888693" y="2478942"/>
                  <a:pt x="3427032" y="2487042"/>
                  <a:pt x="3212398" y="2465225"/>
                </a:cubicBezTo>
                <a:cubicBezTo>
                  <a:pt x="2997764" y="2443408"/>
                  <a:pt x="2631366" y="2447113"/>
                  <a:pt x="2433478" y="2465225"/>
                </a:cubicBezTo>
                <a:cubicBezTo>
                  <a:pt x="2235590" y="2483337"/>
                  <a:pt x="2147645" y="2448173"/>
                  <a:pt x="1935480" y="2465225"/>
                </a:cubicBezTo>
                <a:cubicBezTo>
                  <a:pt x="1723315" y="2482277"/>
                  <a:pt x="1372109" y="2466250"/>
                  <a:pt x="1156560" y="2465225"/>
                </a:cubicBezTo>
                <a:cubicBezTo>
                  <a:pt x="499618" y="2464077"/>
                  <a:pt x="118783" y="2052111"/>
                  <a:pt x="0" y="1308665"/>
                </a:cubicBezTo>
                <a:cubicBezTo>
                  <a:pt x="4150" y="1244384"/>
                  <a:pt x="-7271" y="1200205"/>
                  <a:pt x="0" y="1156560"/>
                </a:cubicBezTo>
                <a:close/>
              </a:path>
              <a:path w="9336169" h="2465225" stroke="0" extrusionOk="0">
                <a:moveTo>
                  <a:pt x="0" y="1156560"/>
                </a:moveTo>
                <a:cubicBezTo>
                  <a:pt x="79713" y="423775"/>
                  <a:pt x="435013" y="25642"/>
                  <a:pt x="1156560" y="0"/>
                </a:cubicBezTo>
                <a:cubicBezTo>
                  <a:pt x="1507792" y="-12572"/>
                  <a:pt x="1559456" y="8670"/>
                  <a:pt x="1935480" y="0"/>
                </a:cubicBezTo>
                <a:cubicBezTo>
                  <a:pt x="2311504" y="-8670"/>
                  <a:pt x="2248418" y="-10454"/>
                  <a:pt x="2363248" y="0"/>
                </a:cubicBezTo>
                <a:cubicBezTo>
                  <a:pt x="2478078" y="10454"/>
                  <a:pt x="2787871" y="2833"/>
                  <a:pt x="2931476" y="0"/>
                </a:cubicBezTo>
                <a:cubicBezTo>
                  <a:pt x="3075081" y="-2833"/>
                  <a:pt x="3374314" y="-17625"/>
                  <a:pt x="3710396" y="0"/>
                </a:cubicBezTo>
                <a:cubicBezTo>
                  <a:pt x="4046478" y="17625"/>
                  <a:pt x="4097980" y="-26265"/>
                  <a:pt x="4348855" y="0"/>
                </a:cubicBezTo>
                <a:cubicBezTo>
                  <a:pt x="4599730" y="26265"/>
                  <a:pt x="4697763" y="-15253"/>
                  <a:pt x="4987314" y="0"/>
                </a:cubicBezTo>
                <a:cubicBezTo>
                  <a:pt x="5276865" y="15253"/>
                  <a:pt x="5215328" y="15382"/>
                  <a:pt x="5415082" y="0"/>
                </a:cubicBezTo>
                <a:cubicBezTo>
                  <a:pt x="5614836" y="-15382"/>
                  <a:pt x="5778738" y="-19221"/>
                  <a:pt x="6053541" y="0"/>
                </a:cubicBezTo>
                <a:cubicBezTo>
                  <a:pt x="6328344" y="19221"/>
                  <a:pt x="6339993" y="-9547"/>
                  <a:pt x="6621769" y="0"/>
                </a:cubicBezTo>
                <a:cubicBezTo>
                  <a:pt x="6903545" y="9547"/>
                  <a:pt x="7065916" y="30966"/>
                  <a:pt x="7260228" y="0"/>
                </a:cubicBezTo>
                <a:cubicBezTo>
                  <a:pt x="7454540" y="-30966"/>
                  <a:pt x="7734397" y="15152"/>
                  <a:pt x="8179609" y="0"/>
                </a:cubicBezTo>
                <a:cubicBezTo>
                  <a:pt x="8750647" y="136822"/>
                  <a:pt x="9257297" y="530703"/>
                  <a:pt x="9336169" y="1156560"/>
                </a:cubicBezTo>
                <a:cubicBezTo>
                  <a:pt x="9342090" y="1198429"/>
                  <a:pt x="9330979" y="1258635"/>
                  <a:pt x="9336169" y="1308665"/>
                </a:cubicBezTo>
                <a:cubicBezTo>
                  <a:pt x="9341081" y="1851718"/>
                  <a:pt x="8843084" y="2437563"/>
                  <a:pt x="8179609" y="2465225"/>
                </a:cubicBezTo>
                <a:cubicBezTo>
                  <a:pt x="7965521" y="2467567"/>
                  <a:pt x="7792931" y="2489399"/>
                  <a:pt x="7681611" y="2465225"/>
                </a:cubicBezTo>
                <a:cubicBezTo>
                  <a:pt x="7570291" y="2441051"/>
                  <a:pt x="7333009" y="2441708"/>
                  <a:pt x="7183613" y="2465225"/>
                </a:cubicBezTo>
                <a:cubicBezTo>
                  <a:pt x="7034217" y="2488742"/>
                  <a:pt x="6896053" y="2460297"/>
                  <a:pt x="6615384" y="2465225"/>
                </a:cubicBezTo>
                <a:cubicBezTo>
                  <a:pt x="6334715" y="2470153"/>
                  <a:pt x="6133167" y="2441609"/>
                  <a:pt x="5976925" y="2465225"/>
                </a:cubicBezTo>
                <a:cubicBezTo>
                  <a:pt x="5820683" y="2488841"/>
                  <a:pt x="5559881" y="2499540"/>
                  <a:pt x="5198005" y="2465225"/>
                </a:cubicBezTo>
                <a:cubicBezTo>
                  <a:pt x="4836129" y="2430910"/>
                  <a:pt x="4804582" y="2445085"/>
                  <a:pt x="4559546" y="2465225"/>
                </a:cubicBezTo>
                <a:cubicBezTo>
                  <a:pt x="4314510" y="2485365"/>
                  <a:pt x="4127306" y="2478201"/>
                  <a:pt x="3850857" y="2465225"/>
                </a:cubicBezTo>
                <a:cubicBezTo>
                  <a:pt x="3574408" y="2452249"/>
                  <a:pt x="3351886" y="2461428"/>
                  <a:pt x="3212398" y="2465225"/>
                </a:cubicBezTo>
                <a:cubicBezTo>
                  <a:pt x="3072910" y="2469022"/>
                  <a:pt x="2800137" y="2483683"/>
                  <a:pt x="2433478" y="2465225"/>
                </a:cubicBezTo>
                <a:cubicBezTo>
                  <a:pt x="2066819" y="2446767"/>
                  <a:pt x="2110159" y="2441995"/>
                  <a:pt x="1865249" y="2465225"/>
                </a:cubicBezTo>
                <a:cubicBezTo>
                  <a:pt x="1620339" y="2488455"/>
                  <a:pt x="1330486" y="2480385"/>
                  <a:pt x="1156560" y="2465225"/>
                </a:cubicBezTo>
                <a:cubicBezTo>
                  <a:pt x="497629" y="2458845"/>
                  <a:pt x="52395" y="1887154"/>
                  <a:pt x="0" y="1308665"/>
                </a:cubicBezTo>
                <a:cubicBezTo>
                  <a:pt x="3136" y="1237146"/>
                  <a:pt x="-4624" y="1206221"/>
                  <a:pt x="0" y="115656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8" name="矩形: 圆角 12"/>
          <p:cNvSpPr/>
          <p:nvPr/>
        </p:nvSpPr>
        <p:spPr>
          <a:xfrm>
            <a:off x="1634490" y="1780542"/>
            <a:ext cx="8896351" cy="2178685"/>
          </a:xfrm>
          <a:custGeom>
            <a:avLst/>
            <a:gdLst>
              <a:gd name="connsiteX0" fmla="*/ 0 w 9336169"/>
              <a:gd name="connsiteY0" fmla="*/ 1156560 h 2465225"/>
              <a:gd name="connsiteX1" fmla="*/ 1156560 w 9336169"/>
              <a:gd name="connsiteY1" fmla="*/ 0 h 2465225"/>
              <a:gd name="connsiteX2" fmla="*/ 1865249 w 9336169"/>
              <a:gd name="connsiteY2" fmla="*/ 0 h 2465225"/>
              <a:gd name="connsiteX3" fmla="*/ 2503708 w 9336169"/>
              <a:gd name="connsiteY3" fmla="*/ 0 h 2465225"/>
              <a:gd name="connsiteX4" fmla="*/ 3282628 w 9336169"/>
              <a:gd name="connsiteY4" fmla="*/ 0 h 2465225"/>
              <a:gd name="connsiteX5" fmla="*/ 3921087 w 9336169"/>
              <a:gd name="connsiteY5" fmla="*/ 0 h 2465225"/>
              <a:gd name="connsiteX6" fmla="*/ 4348855 w 9336169"/>
              <a:gd name="connsiteY6" fmla="*/ 0 h 2465225"/>
              <a:gd name="connsiteX7" fmla="*/ 4987314 w 9336169"/>
              <a:gd name="connsiteY7" fmla="*/ 0 h 2465225"/>
              <a:gd name="connsiteX8" fmla="*/ 5415082 w 9336169"/>
              <a:gd name="connsiteY8" fmla="*/ 0 h 2465225"/>
              <a:gd name="connsiteX9" fmla="*/ 6123771 w 9336169"/>
              <a:gd name="connsiteY9" fmla="*/ 0 h 2465225"/>
              <a:gd name="connsiteX10" fmla="*/ 6621769 w 9336169"/>
              <a:gd name="connsiteY10" fmla="*/ 0 h 2465225"/>
              <a:gd name="connsiteX11" fmla="*/ 7049537 w 9336169"/>
              <a:gd name="connsiteY11" fmla="*/ 0 h 2465225"/>
              <a:gd name="connsiteX12" fmla="*/ 8179609 w 9336169"/>
              <a:gd name="connsiteY12" fmla="*/ 0 h 2465225"/>
              <a:gd name="connsiteX13" fmla="*/ 9336169 w 9336169"/>
              <a:gd name="connsiteY13" fmla="*/ 1156560 h 2465225"/>
              <a:gd name="connsiteX14" fmla="*/ 9336169 w 9336169"/>
              <a:gd name="connsiteY14" fmla="*/ 1308665 h 2465225"/>
              <a:gd name="connsiteX15" fmla="*/ 8179609 w 9336169"/>
              <a:gd name="connsiteY15" fmla="*/ 2465225 h 2465225"/>
              <a:gd name="connsiteX16" fmla="*/ 7541150 w 9336169"/>
              <a:gd name="connsiteY16" fmla="*/ 2465225 h 2465225"/>
              <a:gd name="connsiteX17" fmla="*/ 6762230 w 9336169"/>
              <a:gd name="connsiteY17" fmla="*/ 2465225 h 2465225"/>
              <a:gd name="connsiteX18" fmla="*/ 6053541 w 9336169"/>
              <a:gd name="connsiteY18" fmla="*/ 2465225 h 2465225"/>
              <a:gd name="connsiteX19" fmla="*/ 5555543 w 9336169"/>
              <a:gd name="connsiteY19" fmla="*/ 2465225 h 2465225"/>
              <a:gd name="connsiteX20" fmla="*/ 4917084 w 9336169"/>
              <a:gd name="connsiteY20" fmla="*/ 2465225 h 2465225"/>
              <a:gd name="connsiteX21" fmla="*/ 4419085 w 9336169"/>
              <a:gd name="connsiteY21" fmla="*/ 2465225 h 2465225"/>
              <a:gd name="connsiteX22" fmla="*/ 3991318 w 9336169"/>
              <a:gd name="connsiteY22" fmla="*/ 2465225 h 2465225"/>
              <a:gd name="connsiteX23" fmla="*/ 3212398 w 9336169"/>
              <a:gd name="connsiteY23" fmla="*/ 2465225 h 2465225"/>
              <a:gd name="connsiteX24" fmla="*/ 2433478 w 9336169"/>
              <a:gd name="connsiteY24" fmla="*/ 2465225 h 2465225"/>
              <a:gd name="connsiteX25" fmla="*/ 1935480 w 9336169"/>
              <a:gd name="connsiteY25" fmla="*/ 2465225 h 2465225"/>
              <a:gd name="connsiteX26" fmla="*/ 1156560 w 9336169"/>
              <a:gd name="connsiteY26" fmla="*/ 2465225 h 2465225"/>
              <a:gd name="connsiteX27" fmla="*/ 0 w 9336169"/>
              <a:gd name="connsiteY27" fmla="*/ 1308665 h 2465225"/>
              <a:gd name="connsiteX28" fmla="*/ 0 w 9336169"/>
              <a:gd name="connsiteY28" fmla="*/ 1156560 h 246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336169" h="2465225" fill="none" extrusionOk="0">
                <a:moveTo>
                  <a:pt x="0" y="1156560"/>
                </a:moveTo>
                <a:cubicBezTo>
                  <a:pt x="-56476" y="654659"/>
                  <a:pt x="524794" y="-29161"/>
                  <a:pt x="1156560" y="0"/>
                </a:cubicBezTo>
                <a:cubicBezTo>
                  <a:pt x="1344271" y="-21023"/>
                  <a:pt x="1708612" y="33212"/>
                  <a:pt x="1865249" y="0"/>
                </a:cubicBezTo>
                <a:cubicBezTo>
                  <a:pt x="2021886" y="-33212"/>
                  <a:pt x="2282060" y="29303"/>
                  <a:pt x="2503708" y="0"/>
                </a:cubicBezTo>
                <a:cubicBezTo>
                  <a:pt x="2725356" y="-29303"/>
                  <a:pt x="2957528" y="30276"/>
                  <a:pt x="3282628" y="0"/>
                </a:cubicBezTo>
                <a:cubicBezTo>
                  <a:pt x="3607728" y="-30276"/>
                  <a:pt x="3678335" y="-24861"/>
                  <a:pt x="3921087" y="0"/>
                </a:cubicBezTo>
                <a:cubicBezTo>
                  <a:pt x="4163839" y="24861"/>
                  <a:pt x="4226574" y="15567"/>
                  <a:pt x="4348855" y="0"/>
                </a:cubicBezTo>
                <a:cubicBezTo>
                  <a:pt x="4471136" y="-15567"/>
                  <a:pt x="4705709" y="-16169"/>
                  <a:pt x="4987314" y="0"/>
                </a:cubicBezTo>
                <a:cubicBezTo>
                  <a:pt x="5268919" y="16169"/>
                  <a:pt x="5206211" y="-18398"/>
                  <a:pt x="5415082" y="0"/>
                </a:cubicBezTo>
                <a:cubicBezTo>
                  <a:pt x="5623953" y="18398"/>
                  <a:pt x="5942628" y="-12629"/>
                  <a:pt x="6123771" y="0"/>
                </a:cubicBezTo>
                <a:cubicBezTo>
                  <a:pt x="6304914" y="12629"/>
                  <a:pt x="6454433" y="-11993"/>
                  <a:pt x="6621769" y="0"/>
                </a:cubicBezTo>
                <a:cubicBezTo>
                  <a:pt x="6789105" y="11993"/>
                  <a:pt x="6847603" y="15185"/>
                  <a:pt x="7049537" y="0"/>
                </a:cubicBezTo>
                <a:cubicBezTo>
                  <a:pt x="7251471" y="-15185"/>
                  <a:pt x="7733826" y="-24258"/>
                  <a:pt x="8179609" y="0"/>
                </a:cubicBezTo>
                <a:cubicBezTo>
                  <a:pt x="8901759" y="-109653"/>
                  <a:pt x="9397338" y="505885"/>
                  <a:pt x="9336169" y="1156560"/>
                </a:cubicBezTo>
                <a:cubicBezTo>
                  <a:pt x="9336475" y="1201506"/>
                  <a:pt x="9341010" y="1274753"/>
                  <a:pt x="9336169" y="1308665"/>
                </a:cubicBezTo>
                <a:cubicBezTo>
                  <a:pt x="9330070" y="1918040"/>
                  <a:pt x="8810776" y="2504265"/>
                  <a:pt x="8179609" y="2465225"/>
                </a:cubicBezTo>
                <a:cubicBezTo>
                  <a:pt x="7948659" y="2447512"/>
                  <a:pt x="7842927" y="2433316"/>
                  <a:pt x="7541150" y="2465225"/>
                </a:cubicBezTo>
                <a:cubicBezTo>
                  <a:pt x="7239373" y="2497134"/>
                  <a:pt x="6998842" y="2426942"/>
                  <a:pt x="6762230" y="2465225"/>
                </a:cubicBezTo>
                <a:cubicBezTo>
                  <a:pt x="6525618" y="2503508"/>
                  <a:pt x="6404811" y="2500042"/>
                  <a:pt x="6053541" y="2465225"/>
                </a:cubicBezTo>
                <a:cubicBezTo>
                  <a:pt x="5702271" y="2430408"/>
                  <a:pt x="5784135" y="2470862"/>
                  <a:pt x="5555543" y="2465225"/>
                </a:cubicBezTo>
                <a:cubicBezTo>
                  <a:pt x="5326951" y="2459588"/>
                  <a:pt x="5066352" y="2455601"/>
                  <a:pt x="4917084" y="2465225"/>
                </a:cubicBezTo>
                <a:cubicBezTo>
                  <a:pt x="4767816" y="2474849"/>
                  <a:pt x="4540520" y="2463989"/>
                  <a:pt x="4419085" y="2465225"/>
                </a:cubicBezTo>
                <a:cubicBezTo>
                  <a:pt x="4297650" y="2466461"/>
                  <a:pt x="4093943" y="2451508"/>
                  <a:pt x="3991318" y="2465225"/>
                </a:cubicBezTo>
                <a:cubicBezTo>
                  <a:pt x="3888693" y="2478942"/>
                  <a:pt x="3427032" y="2487042"/>
                  <a:pt x="3212398" y="2465225"/>
                </a:cubicBezTo>
                <a:cubicBezTo>
                  <a:pt x="2997764" y="2443408"/>
                  <a:pt x="2631366" y="2447113"/>
                  <a:pt x="2433478" y="2465225"/>
                </a:cubicBezTo>
                <a:cubicBezTo>
                  <a:pt x="2235590" y="2483337"/>
                  <a:pt x="2147645" y="2448173"/>
                  <a:pt x="1935480" y="2465225"/>
                </a:cubicBezTo>
                <a:cubicBezTo>
                  <a:pt x="1723315" y="2482277"/>
                  <a:pt x="1372109" y="2466250"/>
                  <a:pt x="1156560" y="2465225"/>
                </a:cubicBezTo>
                <a:cubicBezTo>
                  <a:pt x="499618" y="2464077"/>
                  <a:pt x="118783" y="2052111"/>
                  <a:pt x="0" y="1308665"/>
                </a:cubicBezTo>
                <a:cubicBezTo>
                  <a:pt x="4150" y="1244384"/>
                  <a:pt x="-7271" y="1200205"/>
                  <a:pt x="0" y="1156560"/>
                </a:cubicBezTo>
                <a:close/>
              </a:path>
              <a:path w="9336169" h="2465225" stroke="0" extrusionOk="0">
                <a:moveTo>
                  <a:pt x="0" y="1156560"/>
                </a:moveTo>
                <a:cubicBezTo>
                  <a:pt x="79713" y="423775"/>
                  <a:pt x="435013" y="25642"/>
                  <a:pt x="1156560" y="0"/>
                </a:cubicBezTo>
                <a:cubicBezTo>
                  <a:pt x="1507792" y="-12572"/>
                  <a:pt x="1559456" y="8670"/>
                  <a:pt x="1935480" y="0"/>
                </a:cubicBezTo>
                <a:cubicBezTo>
                  <a:pt x="2311504" y="-8670"/>
                  <a:pt x="2248418" y="-10454"/>
                  <a:pt x="2363248" y="0"/>
                </a:cubicBezTo>
                <a:cubicBezTo>
                  <a:pt x="2478078" y="10454"/>
                  <a:pt x="2787871" y="2833"/>
                  <a:pt x="2931476" y="0"/>
                </a:cubicBezTo>
                <a:cubicBezTo>
                  <a:pt x="3075081" y="-2833"/>
                  <a:pt x="3374314" y="-17625"/>
                  <a:pt x="3710396" y="0"/>
                </a:cubicBezTo>
                <a:cubicBezTo>
                  <a:pt x="4046478" y="17625"/>
                  <a:pt x="4097980" y="-26265"/>
                  <a:pt x="4348855" y="0"/>
                </a:cubicBezTo>
                <a:cubicBezTo>
                  <a:pt x="4599730" y="26265"/>
                  <a:pt x="4697763" y="-15253"/>
                  <a:pt x="4987314" y="0"/>
                </a:cubicBezTo>
                <a:cubicBezTo>
                  <a:pt x="5276865" y="15253"/>
                  <a:pt x="5215328" y="15382"/>
                  <a:pt x="5415082" y="0"/>
                </a:cubicBezTo>
                <a:cubicBezTo>
                  <a:pt x="5614836" y="-15382"/>
                  <a:pt x="5778738" y="-19221"/>
                  <a:pt x="6053541" y="0"/>
                </a:cubicBezTo>
                <a:cubicBezTo>
                  <a:pt x="6328344" y="19221"/>
                  <a:pt x="6339993" y="-9547"/>
                  <a:pt x="6621769" y="0"/>
                </a:cubicBezTo>
                <a:cubicBezTo>
                  <a:pt x="6903545" y="9547"/>
                  <a:pt x="7065916" y="30966"/>
                  <a:pt x="7260228" y="0"/>
                </a:cubicBezTo>
                <a:cubicBezTo>
                  <a:pt x="7454540" y="-30966"/>
                  <a:pt x="7734397" y="15152"/>
                  <a:pt x="8179609" y="0"/>
                </a:cubicBezTo>
                <a:cubicBezTo>
                  <a:pt x="8750647" y="136822"/>
                  <a:pt x="9257297" y="530703"/>
                  <a:pt x="9336169" y="1156560"/>
                </a:cubicBezTo>
                <a:cubicBezTo>
                  <a:pt x="9342090" y="1198429"/>
                  <a:pt x="9330979" y="1258635"/>
                  <a:pt x="9336169" y="1308665"/>
                </a:cubicBezTo>
                <a:cubicBezTo>
                  <a:pt x="9341081" y="1851718"/>
                  <a:pt x="8843084" y="2437563"/>
                  <a:pt x="8179609" y="2465225"/>
                </a:cubicBezTo>
                <a:cubicBezTo>
                  <a:pt x="7965521" y="2467567"/>
                  <a:pt x="7792931" y="2489399"/>
                  <a:pt x="7681611" y="2465225"/>
                </a:cubicBezTo>
                <a:cubicBezTo>
                  <a:pt x="7570291" y="2441051"/>
                  <a:pt x="7333009" y="2441708"/>
                  <a:pt x="7183613" y="2465225"/>
                </a:cubicBezTo>
                <a:cubicBezTo>
                  <a:pt x="7034217" y="2488742"/>
                  <a:pt x="6896053" y="2460297"/>
                  <a:pt x="6615384" y="2465225"/>
                </a:cubicBezTo>
                <a:cubicBezTo>
                  <a:pt x="6334715" y="2470153"/>
                  <a:pt x="6133167" y="2441609"/>
                  <a:pt x="5976925" y="2465225"/>
                </a:cubicBezTo>
                <a:cubicBezTo>
                  <a:pt x="5820683" y="2488841"/>
                  <a:pt x="5559881" y="2499540"/>
                  <a:pt x="5198005" y="2465225"/>
                </a:cubicBezTo>
                <a:cubicBezTo>
                  <a:pt x="4836129" y="2430910"/>
                  <a:pt x="4804582" y="2445085"/>
                  <a:pt x="4559546" y="2465225"/>
                </a:cubicBezTo>
                <a:cubicBezTo>
                  <a:pt x="4314510" y="2485365"/>
                  <a:pt x="4127306" y="2478201"/>
                  <a:pt x="3850857" y="2465225"/>
                </a:cubicBezTo>
                <a:cubicBezTo>
                  <a:pt x="3574408" y="2452249"/>
                  <a:pt x="3351886" y="2461428"/>
                  <a:pt x="3212398" y="2465225"/>
                </a:cubicBezTo>
                <a:cubicBezTo>
                  <a:pt x="3072910" y="2469022"/>
                  <a:pt x="2800137" y="2483683"/>
                  <a:pt x="2433478" y="2465225"/>
                </a:cubicBezTo>
                <a:cubicBezTo>
                  <a:pt x="2066819" y="2446767"/>
                  <a:pt x="2110159" y="2441995"/>
                  <a:pt x="1865249" y="2465225"/>
                </a:cubicBezTo>
                <a:cubicBezTo>
                  <a:pt x="1620339" y="2488455"/>
                  <a:pt x="1330486" y="2480385"/>
                  <a:pt x="1156560" y="2465225"/>
                </a:cubicBezTo>
                <a:cubicBezTo>
                  <a:pt x="497629" y="2458845"/>
                  <a:pt x="52395" y="1887154"/>
                  <a:pt x="0" y="1308665"/>
                </a:cubicBezTo>
                <a:cubicBezTo>
                  <a:pt x="3136" y="1237146"/>
                  <a:pt x="-4624" y="1206221"/>
                  <a:pt x="0" y="115656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38B8E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38B8E4"/>
              </a:solidFill>
              <a:effectLst/>
              <a:uLnTx/>
              <a:uFillTx/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47901" y="2115185"/>
            <a:ext cx="76263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冬天到来时，大地一片银装素裹，很多的植物都变得不太一样了。</a:t>
            </a:r>
            <a:endParaRPr kumimoji="0" lang="zh-CN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06" y="1528447"/>
            <a:ext cx="2898775" cy="2898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8901" y="3531553"/>
            <a:ext cx="3213100" cy="321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二、从植物变化中找寻冬天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活动二：在冬天孕育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47902" y="4430395"/>
            <a:ext cx="74453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812800" algn="l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320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冬天气温下降，在低温下的植物们又有什么变化呢？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  <p:cond evt="onBegin" delay="0">
                          <p:tn val="23"/>
                        </p:cond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二、从植物变化中找寻冬天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活动二：在冬天孕育</a:t>
            </a:r>
          </a:p>
        </p:txBody>
      </p:sp>
      <p:sp>
        <p:nvSpPr>
          <p:cNvPr id="17413" name="文本框 3"/>
          <p:cNvSpPr txBox="1"/>
          <p:nvPr/>
        </p:nvSpPr>
        <p:spPr>
          <a:xfrm>
            <a:off x="280035" y="5291139"/>
            <a:ext cx="4349751" cy="5847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b="0" i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冬天，小草怎么样了？</a:t>
            </a:r>
          </a:p>
        </p:txBody>
      </p:sp>
      <p:sp>
        <p:nvSpPr>
          <p:cNvPr id="17415" name="文本框 3"/>
          <p:cNvSpPr txBox="1"/>
          <p:nvPr/>
        </p:nvSpPr>
        <p:spPr>
          <a:xfrm>
            <a:off x="5052060" y="5291139"/>
            <a:ext cx="7119939" cy="5847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b="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冬天，大树怎样呢？树叶还在枝头吗？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1" y="1959750"/>
            <a:ext cx="4629150" cy="31527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474" y="2045475"/>
            <a:ext cx="5343525" cy="306705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活动二：在冬天孕育</a:t>
            </a:r>
          </a:p>
        </p:txBody>
      </p: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155574" y="5386828"/>
            <a:ext cx="11902440" cy="14711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812800" algn="l" fontAlgn="base" latinLnBrk="0">
              <a:lnSpc>
                <a:spcPct val="140000"/>
              </a:lnSpc>
              <a:buClrTx/>
              <a:buSzTx/>
              <a:buNone/>
            </a:pPr>
            <a:r>
              <a:rPr lang="zh-CN" altLang="en-US" b="0" i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大家观察很仔细，的确有些树叶是落光的，但是有些树叶仍然绿色，这些树是不落叶的，是长青树。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3931" y="1330902"/>
            <a:ext cx="7705725" cy="397192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二、从植物变化中找寻冬天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活动二：在冬天孕育</a:t>
            </a:r>
          </a:p>
        </p:txBody>
      </p:sp>
      <p:pic>
        <p:nvPicPr>
          <p:cNvPr id="19460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639" y="1709740"/>
            <a:ext cx="4606925" cy="277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926" y="1616075"/>
            <a:ext cx="4619625" cy="292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文本框 5"/>
          <p:cNvSpPr txBox="1"/>
          <p:nvPr/>
        </p:nvSpPr>
        <p:spPr bwMode="auto">
          <a:xfrm>
            <a:off x="1943735" y="5280660"/>
            <a:ext cx="8618539" cy="6832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812800" algn="l" fontAlgn="base" latinLnBrk="0">
              <a:lnSpc>
                <a:spcPct val="120000"/>
              </a:lnSpc>
              <a:buClrTx/>
              <a:buSzTx/>
              <a:buNone/>
            </a:pPr>
            <a:r>
              <a:rPr lang="zh-CN" altLang="en-US" b="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穿上“保暖服”，刷上了石灰的大树。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C:\Users\xlzhu2\Desktop\图片1.png图片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1" y="162560"/>
            <a:ext cx="11699875" cy="7800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二、从植物变化中找寻冬天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活动二：在冬天孕育</a:t>
            </a:r>
          </a:p>
        </p:txBody>
      </p:sp>
      <p:sp>
        <p:nvSpPr>
          <p:cNvPr id="3" name="矩形 2"/>
          <p:cNvSpPr/>
          <p:nvPr/>
        </p:nvSpPr>
        <p:spPr>
          <a:xfrm>
            <a:off x="653415" y="2261871"/>
            <a:ext cx="90868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虽然这些是常青树，但是到了冬天，园林工人还怕小树冷，给它穿上“保暖服”，怕它来年长虫子，还提早给它刷上了石灰。这些植物都在冬天积存力量，等到来年春天继续生长。冬天是一个孕育美好生命的季节。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三、从动物变化中找寻冬天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977901" y="586639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活动三：一起说一说</a:t>
            </a:r>
          </a:p>
        </p:txBody>
      </p:sp>
      <p:sp>
        <p:nvSpPr>
          <p:cNvPr id="4" name="文本框 3"/>
          <p:cNvSpPr txBox="1"/>
          <p:nvPr/>
        </p:nvSpPr>
        <p:spPr>
          <a:xfrm rot="-10800000" flipV="1">
            <a:off x="1679575" y="1500557"/>
            <a:ext cx="9056688" cy="646331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 dirty="0">
                <a:solidFill>
                  <a:schemeClr val="accent2">
                    <a:lumMod val="50000"/>
                  </a:schemeClr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植物在冬天发生了变化，那么小动物们呢？</a:t>
            </a:r>
          </a:p>
        </p:txBody>
      </p:sp>
      <p:pic>
        <p:nvPicPr>
          <p:cNvPr id="21509" name="图片 2" descr="C:\Users\xlzhu2\Desktop\元素\冬季\摄图网_400858282_可爱清新北极熊企鹅过冬（企业商用）.png摄图网_400858282_可爱清新北极熊企鹅过冬（企业商用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714" y="2228533"/>
            <a:ext cx="5666740" cy="377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1"/>
          <p:cNvSpPr txBox="1"/>
          <p:nvPr/>
        </p:nvSpPr>
        <p:spPr>
          <a:xfrm>
            <a:off x="1483995" y="5975719"/>
            <a:ext cx="9164320" cy="646331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 dirty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sym typeface="+mn-ea"/>
              </a:rPr>
              <a:t>说一说：寒冷的冬天它们是怎么度过的？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xlzhu2\Desktop\元素\摄图网_401554747_对话框（企业商用）.png摄图网_401554747_对话框（企业商用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1" y="323850"/>
            <a:ext cx="7682231" cy="7682230"/>
          </a:xfrm>
          <a:prstGeom prst="rect">
            <a:avLst/>
          </a:prstGeom>
        </p:spPr>
      </p:pic>
      <p:sp>
        <p:nvSpPr>
          <p:cNvPr id="4099" name="标题 1"/>
          <p:cNvSpPr>
            <a:spLocks noGrp="1"/>
          </p:cNvSpPr>
          <p:nvPr/>
        </p:nvSpPr>
        <p:spPr>
          <a:xfrm>
            <a:off x="4597402" y="85725"/>
            <a:ext cx="3294063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新课导入</a:t>
            </a:r>
          </a:p>
        </p:txBody>
      </p:sp>
      <p:sp>
        <p:nvSpPr>
          <p:cNvPr id="2" name="矩形 1"/>
          <p:cNvSpPr/>
          <p:nvPr/>
        </p:nvSpPr>
        <p:spPr>
          <a:xfrm>
            <a:off x="2106931" y="2264410"/>
            <a:ext cx="42818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9144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小朋友们，你们知道一年有几个季节吗？</a:t>
            </a:r>
          </a:p>
        </p:txBody>
      </p:sp>
      <p:pic>
        <p:nvPicPr>
          <p:cNvPr id="4101" name="Picture 6" descr="1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631" y="-226695"/>
            <a:ext cx="4967288" cy="7312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238375" y="2574925"/>
            <a:ext cx="8472488" cy="3092450"/>
            <a:chOff x="1282897" y="2752591"/>
            <a:chExt cx="9336169" cy="2465225"/>
          </a:xfrm>
        </p:grpSpPr>
        <p:sp>
          <p:nvSpPr>
            <p:cNvPr id="8" name="矩形: 圆角 12"/>
            <p:cNvSpPr/>
            <p:nvPr/>
          </p:nvSpPr>
          <p:spPr>
            <a:xfrm>
              <a:off x="1282897" y="2752591"/>
              <a:ext cx="9336169" cy="2465225"/>
            </a:xfrm>
            <a:custGeom>
              <a:avLst/>
              <a:gdLst>
                <a:gd name="connsiteX0" fmla="*/ 0 w 9336169"/>
                <a:gd name="connsiteY0" fmla="*/ 1156560 h 2465225"/>
                <a:gd name="connsiteX1" fmla="*/ 1156560 w 9336169"/>
                <a:gd name="connsiteY1" fmla="*/ 0 h 2465225"/>
                <a:gd name="connsiteX2" fmla="*/ 1865249 w 9336169"/>
                <a:gd name="connsiteY2" fmla="*/ 0 h 2465225"/>
                <a:gd name="connsiteX3" fmla="*/ 2503708 w 9336169"/>
                <a:gd name="connsiteY3" fmla="*/ 0 h 2465225"/>
                <a:gd name="connsiteX4" fmla="*/ 3282628 w 9336169"/>
                <a:gd name="connsiteY4" fmla="*/ 0 h 2465225"/>
                <a:gd name="connsiteX5" fmla="*/ 3921087 w 9336169"/>
                <a:gd name="connsiteY5" fmla="*/ 0 h 2465225"/>
                <a:gd name="connsiteX6" fmla="*/ 4348855 w 9336169"/>
                <a:gd name="connsiteY6" fmla="*/ 0 h 2465225"/>
                <a:gd name="connsiteX7" fmla="*/ 4987314 w 9336169"/>
                <a:gd name="connsiteY7" fmla="*/ 0 h 2465225"/>
                <a:gd name="connsiteX8" fmla="*/ 5415082 w 9336169"/>
                <a:gd name="connsiteY8" fmla="*/ 0 h 2465225"/>
                <a:gd name="connsiteX9" fmla="*/ 6123771 w 9336169"/>
                <a:gd name="connsiteY9" fmla="*/ 0 h 2465225"/>
                <a:gd name="connsiteX10" fmla="*/ 6621769 w 9336169"/>
                <a:gd name="connsiteY10" fmla="*/ 0 h 2465225"/>
                <a:gd name="connsiteX11" fmla="*/ 7049537 w 9336169"/>
                <a:gd name="connsiteY11" fmla="*/ 0 h 2465225"/>
                <a:gd name="connsiteX12" fmla="*/ 8179609 w 9336169"/>
                <a:gd name="connsiteY12" fmla="*/ 0 h 2465225"/>
                <a:gd name="connsiteX13" fmla="*/ 9336169 w 9336169"/>
                <a:gd name="connsiteY13" fmla="*/ 1156560 h 2465225"/>
                <a:gd name="connsiteX14" fmla="*/ 9336169 w 9336169"/>
                <a:gd name="connsiteY14" fmla="*/ 1308665 h 2465225"/>
                <a:gd name="connsiteX15" fmla="*/ 8179609 w 9336169"/>
                <a:gd name="connsiteY15" fmla="*/ 2465225 h 2465225"/>
                <a:gd name="connsiteX16" fmla="*/ 7541150 w 9336169"/>
                <a:gd name="connsiteY16" fmla="*/ 2465225 h 2465225"/>
                <a:gd name="connsiteX17" fmla="*/ 6762230 w 9336169"/>
                <a:gd name="connsiteY17" fmla="*/ 2465225 h 2465225"/>
                <a:gd name="connsiteX18" fmla="*/ 6053541 w 9336169"/>
                <a:gd name="connsiteY18" fmla="*/ 2465225 h 2465225"/>
                <a:gd name="connsiteX19" fmla="*/ 5555543 w 9336169"/>
                <a:gd name="connsiteY19" fmla="*/ 2465225 h 2465225"/>
                <a:gd name="connsiteX20" fmla="*/ 4917084 w 9336169"/>
                <a:gd name="connsiteY20" fmla="*/ 2465225 h 2465225"/>
                <a:gd name="connsiteX21" fmla="*/ 4419085 w 9336169"/>
                <a:gd name="connsiteY21" fmla="*/ 2465225 h 2465225"/>
                <a:gd name="connsiteX22" fmla="*/ 3991318 w 9336169"/>
                <a:gd name="connsiteY22" fmla="*/ 2465225 h 2465225"/>
                <a:gd name="connsiteX23" fmla="*/ 3212398 w 9336169"/>
                <a:gd name="connsiteY23" fmla="*/ 2465225 h 2465225"/>
                <a:gd name="connsiteX24" fmla="*/ 2433478 w 9336169"/>
                <a:gd name="connsiteY24" fmla="*/ 2465225 h 2465225"/>
                <a:gd name="connsiteX25" fmla="*/ 1935480 w 9336169"/>
                <a:gd name="connsiteY25" fmla="*/ 2465225 h 2465225"/>
                <a:gd name="connsiteX26" fmla="*/ 1156560 w 9336169"/>
                <a:gd name="connsiteY26" fmla="*/ 2465225 h 2465225"/>
                <a:gd name="connsiteX27" fmla="*/ 0 w 9336169"/>
                <a:gd name="connsiteY27" fmla="*/ 1308665 h 2465225"/>
                <a:gd name="connsiteX28" fmla="*/ 0 w 9336169"/>
                <a:gd name="connsiteY28" fmla="*/ 1156560 h 246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36169" h="2465225" fill="none" extrusionOk="0">
                  <a:moveTo>
                    <a:pt x="0" y="1156560"/>
                  </a:moveTo>
                  <a:cubicBezTo>
                    <a:pt x="-56476" y="654659"/>
                    <a:pt x="524794" y="-29161"/>
                    <a:pt x="1156560" y="0"/>
                  </a:cubicBezTo>
                  <a:cubicBezTo>
                    <a:pt x="1344271" y="-21023"/>
                    <a:pt x="1708612" y="33212"/>
                    <a:pt x="1865249" y="0"/>
                  </a:cubicBezTo>
                  <a:cubicBezTo>
                    <a:pt x="2021886" y="-33212"/>
                    <a:pt x="2282060" y="29303"/>
                    <a:pt x="2503708" y="0"/>
                  </a:cubicBezTo>
                  <a:cubicBezTo>
                    <a:pt x="2725356" y="-29303"/>
                    <a:pt x="2957528" y="30276"/>
                    <a:pt x="3282628" y="0"/>
                  </a:cubicBezTo>
                  <a:cubicBezTo>
                    <a:pt x="3607728" y="-30276"/>
                    <a:pt x="3678335" y="-24861"/>
                    <a:pt x="3921087" y="0"/>
                  </a:cubicBezTo>
                  <a:cubicBezTo>
                    <a:pt x="4163839" y="24861"/>
                    <a:pt x="4226574" y="15567"/>
                    <a:pt x="4348855" y="0"/>
                  </a:cubicBezTo>
                  <a:cubicBezTo>
                    <a:pt x="4471136" y="-15567"/>
                    <a:pt x="4705709" y="-16169"/>
                    <a:pt x="4987314" y="0"/>
                  </a:cubicBezTo>
                  <a:cubicBezTo>
                    <a:pt x="5268919" y="16169"/>
                    <a:pt x="5206211" y="-18398"/>
                    <a:pt x="5415082" y="0"/>
                  </a:cubicBezTo>
                  <a:cubicBezTo>
                    <a:pt x="5623953" y="18398"/>
                    <a:pt x="5942628" y="-12629"/>
                    <a:pt x="6123771" y="0"/>
                  </a:cubicBezTo>
                  <a:cubicBezTo>
                    <a:pt x="6304914" y="12629"/>
                    <a:pt x="6454433" y="-11993"/>
                    <a:pt x="6621769" y="0"/>
                  </a:cubicBezTo>
                  <a:cubicBezTo>
                    <a:pt x="6789105" y="11993"/>
                    <a:pt x="6847603" y="15185"/>
                    <a:pt x="7049537" y="0"/>
                  </a:cubicBezTo>
                  <a:cubicBezTo>
                    <a:pt x="7251471" y="-15185"/>
                    <a:pt x="7733826" y="-24258"/>
                    <a:pt x="8179609" y="0"/>
                  </a:cubicBezTo>
                  <a:cubicBezTo>
                    <a:pt x="8901759" y="-109653"/>
                    <a:pt x="9397338" y="505885"/>
                    <a:pt x="9336169" y="1156560"/>
                  </a:cubicBezTo>
                  <a:cubicBezTo>
                    <a:pt x="9336475" y="1201506"/>
                    <a:pt x="9341010" y="1274753"/>
                    <a:pt x="9336169" y="1308665"/>
                  </a:cubicBezTo>
                  <a:cubicBezTo>
                    <a:pt x="9330070" y="1918040"/>
                    <a:pt x="8810776" y="2504265"/>
                    <a:pt x="8179609" y="2465225"/>
                  </a:cubicBezTo>
                  <a:cubicBezTo>
                    <a:pt x="7948659" y="2447512"/>
                    <a:pt x="7842927" y="2433316"/>
                    <a:pt x="7541150" y="2465225"/>
                  </a:cubicBezTo>
                  <a:cubicBezTo>
                    <a:pt x="7239373" y="2497134"/>
                    <a:pt x="6998842" y="2426942"/>
                    <a:pt x="6762230" y="2465225"/>
                  </a:cubicBezTo>
                  <a:cubicBezTo>
                    <a:pt x="6525618" y="2503508"/>
                    <a:pt x="6404811" y="2500042"/>
                    <a:pt x="6053541" y="2465225"/>
                  </a:cubicBezTo>
                  <a:cubicBezTo>
                    <a:pt x="5702271" y="2430408"/>
                    <a:pt x="5784135" y="2470862"/>
                    <a:pt x="5555543" y="2465225"/>
                  </a:cubicBezTo>
                  <a:cubicBezTo>
                    <a:pt x="5326951" y="2459588"/>
                    <a:pt x="5066352" y="2455601"/>
                    <a:pt x="4917084" y="2465225"/>
                  </a:cubicBezTo>
                  <a:cubicBezTo>
                    <a:pt x="4767816" y="2474849"/>
                    <a:pt x="4540520" y="2463989"/>
                    <a:pt x="4419085" y="2465225"/>
                  </a:cubicBezTo>
                  <a:cubicBezTo>
                    <a:pt x="4297650" y="2466461"/>
                    <a:pt x="4093943" y="2451508"/>
                    <a:pt x="3991318" y="2465225"/>
                  </a:cubicBezTo>
                  <a:cubicBezTo>
                    <a:pt x="3888693" y="2478942"/>
                    <a:pt x="3427032" y="2487042"/>
                    <a:pt x="3212398" y="2465225"/>
                  </a:cubicBezTo>
                  <a:cubicBezTo>
                    <a:pt x="2997764" y="2443408"/>
                    <a:pt x="2631366" y="2447113"/>
                    <a:pt x="2433478" y="2465225"/>
                  </a:cubicBezTo>
                  <a:cubicBezTo>
                    <a:pt x="2235590" y="2483337"/>
                    <a:pt x="2147645" y="2448173"/>
                    <a:pt x="1935480" y="2465225"/>
                  </a:cubicBezTo>
                  <a:cubicBezTo>
                    <a:pt x="1723315" y="2482277"/>
                    <a:pt x="1372109" y="2466250"/>
                    <a:pt x="1156560" y="2465225"/>
                  </a:cubicBezTo>
                  <a:cubicBezTo>
                    <a:pt x="499618" y="2464077"/>
                    <a:pt x="118783" y="2052111"/>
                    <a:pt x="0" y="1308665"/>
                  </a:cubicBezTo>
                  <a:cubicBezTo>
                    <a:pt x="4150" y="1244384"/>
                    <a:pt x="-7271" y="1200205"/>
                    <a:pt x="0" y="1156560"/>
                  </a:cubicBezTo>
                  <a:close/>
                </a:path>
                <a:path w="9336169" h="2465225" stroke="0" extrusionOk="0">
                  <a:moveTo>
                    <a:pt x="0" y="1156560"/>
                  </a:moveTo>
                  <a:cubicBezTo>
                    <a:pt x="79713" y="423775"/>
                    <a:pt x="435013" y="25642"/>
                    <a:pt x="1156560" y="0"/>
                  </a:cubicBezTo>
                  <a:cubicBezTo>
                    <a:pt x="1507792" y="-12572"/>
                    <a:pt x="1559456" y="8670"/>
                    <a:pt x="1935480" y="0"/>
                  </a:cubicBezTo>
                  <a:cubicBezTo>
                    <a:pt x="2311504" y="-8670"/>
                    <a:pt x="2248418" y="-10454"/>
                    <a:pt x="2363248" y="0"/>
                  </a:cubicBezTo>
                  <a:cubicBezTo>
                    <a:pt x="2478078" y="10454"/>
                    <a:pt x="2787871" y="2833"/>
                    <a:pt x="2931476" y="0"/>
                  </a:cubicBezTo>
                  <a:cubicBezTo>
                    <a:pt x="3075081" y="-2833"/>
                    <a:pt x="3374314" y="-17625"/>
                    <a:pt x="3710396" y="0"/>
                  </a:cubicBezTo>
                  <a:cubicBezTo>
                    <a:pt x="4046478" y="17625"/>
                    <a:pt x="4097980" y="-26265"/>
                    <a:pt x="4348855" y="0"/>
                  </a:cubicBezTo>
                  <a:cubicBezTo>
                    <a:pt x="4599730" y="26265"/>
                    <a:pt x="4697763" y="-15253"/>
                    <a:pt x="4987314" y="0"/>
                  </a:cubicBezTo>
                  <a:cubicBezTo>
                    <a:pt x="5276865" y="15253"/>
                    <a:pt x="5215328" y="15382"/>
                    <a:pt x="5415082" y="0"/>
                  </a:cubicBezTo>
                  <a:cubicBezTo>
                    <a:pt x="5614836" y="-15382"/>
                    <a:pt x="5778738" y="-19221"/>
                    <a:pt x="6053541" y="0"/>
                  </a:cubicBezTo>
                  <a:cubicBezTo>
                    <a:pt x="6328344" y="19221"/>
                    <a:pt x="6339993" y="-9547"/>
                    <a:pt x="6621769" y="0"/>
                  </a:cubicBezTo>
                  <a:cubicBezTo>
                    <a:pt x="6903545" y="9547"/>
                    <a:pt x="7065916" y="30966"/>
                    <a:pt x="7260228" y="0"/>
                  </a:cubicBezTo>
                  <a:cubicBezTo>
                    <a:pt x="7454540" y="-30966"/>
                    <a:pt x="7734397" y="15152"/>
                    <a:pt x="8179609" y="0"/>
                  </a:cubicBezTo>
                  <a:cubicBezTo>
                    <a:pt x="8750647" y="136822"/>
                    <a:pt x="9257297" y="530703"/>
                    <a:pt x="9336169" y="1156560"/>
                  </a:cubicBezTo>
                  <a:cubicBezTo>
                    <a:pt x="9342090" y="1198429"/>
                    <a:pt x="9330979" y="1258635"/>
                    <a:pt x="9336169" y="1308665"/>
                  </a:cubicBezTo>
                  <a:cubicBezTo>
                    <a:pt x="9341081" y="1851718"/>
                    <a:pt x="8843084" y="2437563"/>
                    <a:pt x="8179609" y="2465225"/>
                  </a:cubicBezTo>
                  <a:cubicBezTo>
                    <a:pt x="7965521" y="2467567"/>
                    <a:pt x="7792931" y="2489399"/>
                    <a:pt x="7681611" y="2465225"/>
                  </a:cubicBezTo>
                  <a:cubicBezTo>
                    <a:pt x="7570291" y="2441051"/>
                    <a:pt x="7333009" y="2441708"/>
                    <a:pt x="7183613" y="2465225"/>
                  </a:cubicBezTo>
                  <a:cubicBezTo>
                    <a:pt x="7034217" y="2488742"/>
                    <a:pt x="6896053" y="2460297"/>
                    <a:pt x="6615384" y="2465225"/>
                  </a:cubicBezTo>
                  <a:cubicBezTo>
                    <a:pt x="6334715" y="2470153"/>
                    <a:pt x="6133167" y="2441609"/>
                    <a:pt x="5976925" y="2465225"/>
                  </a:cubicBezTo>
                  <a:cubicBezTo>
                    <a:pt x="5820683" y="2488841"/>
                    <a:pt x="5559881" y="2499540"/>
                    <a:pt x="5198005" y="2465225"/>
                  </a:cubicBezTo>
                  <a:cubicBezTo>
                    <a:pt x="4836129" y="2430910"/>
                    <a:pt x="4804582" y="2445085"/>
                    <a:pt x="4559546" y="2465225"/>
                  </a:cubicBezTo>
                  <a:cubicBezTo>
                    <a:pt x="4314510" y="2485365"/>
                    <a:pt x="4127306" y="2478201"/>
                    <a:pt x="3850857" y="2465225"/>
                  </a:cubicBezTo>
                  <a:cubicBezTo>
                    <a:pt x="3574408" y="2452249"/>
                    <a:pt x="3351886" y="2461428"/>
                    <a:pt x="3212398" y="2465225"/>
                  </a:cubicBezTo>
                  <a:cubicBezTo>
                    <a:pt x="3072910" y="2469022"/>
                    <a:pt x="2800137" y="2483683"/>
                    <a:pt x="2433478" y="2465225"/>
                  </a:cubicBezTo>
                  <a:cubicBezTo>
                    <a:pt x="2066819" y="2446767"/>
                    <a:pt x="2110159" y="2441995"/>
                    <a:pt x="1865249" y="2465225"/>
                  </a:cubicBezTo>
                  <a:cubicBezTo>
                    <a:pt x="1620339" y="2488455"/>
                    <a:pt x="1330486" y="2480385"/>
                    <a:pt x="1156560" y="2465225"/>
                  </a:cubicBezTo>
                  <a:cubicBezTo>
                    <a:pt x="497629" y="2458845"/>
                    <a:pt x="52395" y="1887154"/>
                    <a:pt x="0" y="1308665"/>
                  </a:cubicBezTo>
                  <a:cubicBezTo>
                    <a:pt x="3136" y="1237146"/>
                    <a:pt x="-4624" y="1206221"/>
                    <a:pt x="0" y="11565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38B8E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矩形: 圆角 11"/>
            <p:cNvSpPr/>
            <p:nvPr/>
          </p:nvSpPr>
          <p:spPr>
            <a:xfrm>
              <a:off x="1492053" y="2855730"/>
              <a:ext cx="8888362" cy="2227122"/>
            </a:xfrm>
            <a:custGeom>
              <a:avLst/>
              <a:gdLst>
                <a:gd name="connsiteX0" fmla="*/ 0 w 8888362"/>
                <a:gd name="connsiteY0" fmla="*/ 983074 h 2227122"/>
                <a:gd name="connsiteX1" fmla="*/ 983074 w 8888362"/>
                <a:gd name="connsiteY1" fmla="*/ 0 h 2227122"/>
                <a:gd name="connsiteX2" fmla="*/ 1675295 w 8888362"/>
                <a:gd name="connsiteY2" fmla="*/ 0 h 2227122"/>
                <a:gd name="connsiteX3" fmla="*/ 2505961 w 8888362"/>
                <a:gd name="connsiteY3" fmla="*/ 0 h 2227122"/>
                <a:gd name="connsiteX4" fmla="*/ 3059738 w 8888362"/>
                <a:gd name="connsiteY4" fmla="*/ 0 h 2227122"/>
                <a:gd name="connsiteX5" fmla="*/ 3751960 w 8888362"/>
                <a:gd name="connsiteY5" fmla="*/ 0 h 2227122"/>
                <a:gd name="connsiteX6" fmla="*/ 4582625 w 8888362"/>
                <a:gd name="connsiteY6" fmla="*/ 0 h 2227122"/>
                <a:gd name="connsiteX7" fmla="*/ 5274847 w 8888362"/>
                <a:gd name="connsiteY7" fmla="*/ 0 h 2227122"/>
                <a:gd name="connsiteX8" fmla="*/ 5759402 w 8888362"/>
                <a:gd name="connsiteY8" fmla="*/ 0 h 2227122"/>
                <a:gd name="connsiteX9" fmla="*/ 6451623 w 8888362"/>
                <a:gd name="connsiteY9" fmla="*/ 0 h 2227122"/>
                <a:gd name="connsiteX10" fmla="*/ 6936178 w 8888362"/>
                <a:gd name="connsiteY10" fmla="*/ 0 h 2227122"/>
                <a:gd name="connsiteX11" fmla="*/ 7905288 w 8888362"/>
                <a:gd name="connsiteY11" fmla="*/ 0 h 2227122"/>
                <a:gd name="connsiteX12" fmla="*/ 8888362 w 8888362"/>
                <a:gd name="connsiteY12" fmla="*/ 983074 h 2227122"/>
                <a:gd name="connsiteX13" fmla="*/ 8888362 w 8888362"/>
                <a:gd name="connsiteY13" fmla="*/ 1244048 h 2227122"/>
                <a:gd name="connsiteX14" fmla="*/ 7905288 w 8888362"/>
                <a:gd name="connsiteY14" fmla="*/ 2227122 h 2227122"/>
                <a:gd name="connsiteX15" fmla="*/ 7420733 w 8888362"/>
                <a:gd name="connsiteY15" fmla="*/ 2227122 h 2227122"/>
                <a:gd name="connsiteX16" fmla="*/ 6590067 w 8888362"/>
                <a:gd name="connsiteY16" fmla="*/ 2227122 h 2227122"/>
                <a:gd name="connsiteX17" fmla="*/ 5828624 w 8888362"/>
                <a:gd name="connsiteY17" fmla="*/ 2227122 h 2227122"/>
                <a:gd name="connsiteX18" fmla="*/ 5205625 w 8888362"/>
                <a:gd name="connsiteY18" fmla="*/ 2227122 h 2227122"/>
                <a:gd name="connsiteX19" fmla="*/ 4374959 w 8888362"/>
                <a:gd name="connsiteY19" fmla="*/ 2227122 h 2227122"/>
                <a:gd name="connsiteX20" fmla="*/ 3613515 w 8888362"/>
                <a:gd name="connsiteY20" fmla="*/ 2227122 h 2227122"/>
                <a:gd name="connsiteX21" fmla="*/ 3059738 w 8888362"/>
                <a:gd name="connsiteY21" fmla="*/ 2227122 h 2227122"/>
                <a:gd name="connsiteX22" fmla="*/ 2367517 w 8888362"/>
                <a:gd name="connsiteY22" fmla="*/ 2227122 h 2227122"/>
                <a:gd name="connsiteX23" fmla="*/ 1813740 w 8888362"/>
                <a:gd name="connsiteY23" fmla="*/ 2227122 h 2227122"/>
                <a:gd name="connsiteX24" fmla="*/ 983074 w 8888362"/>
                <a:gd name="connsiteY24" fmla="*/ 2227122 h 2227122"/>
                <a:gd name="connsiteX25" fmla="*/ 0 w 8888362"/>
                <a:gd name="connsiteY25" fmla="*/ 1244048 h 2227122"/>
                <a:gd name="connsiteX26" fmla="*/ 0 w 8888362"/>
                <a:gd name="connsiteY26" fmla="*/ 983074 h 222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8362" h="2227122" fill="none" extrusionOk="0">
                  <a:moveTo>
                    <a:pt x="0" y="983074"/>
                  </a:moveTo>
                  <a:cubicBezTo>
                    <a:pt x="43588" y="562626"/>
                    <a:pt x="441742" y="17752"/>
                    <a:pt x="983074" y="0"/>
                  </a:cubicBezTo>
                  <a:cubicBezTo>
                    <a:pt x="1313717" y="-23329"/>
                    <a:pt x="1382908" y="-6054"/>
                    <a:pt x="1675295" y="0"/>
                  </a:cubicBezTo>
                  <a:cubicBezTo>
                    <a:pt x="1967682" y="6054"/>
                    <a:pt x="2317494" y="-40080"/>
                    <a:pt x="2505961" y="0"/>
                  </a:cubicBezTo>
                  <a:cubicBezTo>
                    <a:pt x="2694428" y="40080"/>
                    <a:pt x="2847533" y="-7974"/>
                    <a:pt x="3059738" y="0"/>
                  </a:cubicBezTo>
                  <a:cubicBezTo>
                    <a:pt x="3271943" y="7974"/>
                    <a:pt x="3553826" y="-19185"/>
                    <a:pt x="3751960" y="0"/>
                  </a:cubicBezTo>
                  <a:cubicBezTo>
                    <a:pt x="3950094" y="19185"/>
                    <a:pt x="4379353" y="-23224"/>
                    <a:pt x="4582625" y="0"/>
                  </a:cubicBezTo>
                  <a:cubicBezTo>
                    <a:pt x="4785898" y="23224"/>
                    <a:pt x="4977892" y="-22811"/>
                    <a:pt x="5274847" y="0"/>
                  </a:cubicBezTo>
                  <a:cubicBezTo>
                    <a:pt x="5571802" y="22811"/>
                    <a:pt x="5577906" y="-12757"/>
                    <a:pt x="5759402" y="0"/>
                  </a:cubicBezTo>
                  <a:cubicBezTo>
                    <a:pt x="5940898" y="12757"/>
                    <a:pt x="6276888" y="-27430"/>
                    <a:pt x="6451623" y="0"/>
                  </a:cubicBezTo>
                  <a:cubicBezTo>
                    <a:pt x="6626358" y="27430"/>
                    <a:pt x="6694965" y="19441"/>
                    <a:pt x="6936178" y="0"/>
                  </a:cubicBezTo>
                  <a:cubicBezTo>
                    <a:pt x="7177392" y="-19441"/>
                    <a:pt x="7661118" y="17092"/>
                    <a:pt x="7905288" y="0"/>
                  </a:cubicBezTo>
                  <a:cubicBezTo>
                    <a:pt x="8402621" y="83725"/>
                    <a:pt x="8817375" y="333378"/>
                    <a:pt x="8888362" y="983074"/>
                  </a:cubicBezTo>
                  <a:cubicBezTo>
                    <a:pt x="8889954" y="1058738"/>
                    <a:pt x="8893435" y="1179664"/>
                    <a:pt x="8888362" y="1244048"/>
                  </a:cubicBezTo>
                  <a:cubicBezTo>
                    <a:pt x="8943681" y="1714252"/>
                    <a:pt x="8535250" y="2210156"/>
                    <a:pt x="7905288" y="2227122"/>
                  </a:cubicBezTo>
                  <a:cubicBezTo>
                    <a:pt x="7666960" y="2210595"/>
                    <a:pt x="7626008" y="2217330"/>
                    <a:pt x="7420733" y="2227122"/>
                  </a:cubicBezTo>
                  <a:cubicBezTo>
                    <a:pt x="7215458" y="2236914"/>
                    <a:pt x="6807345" y="2215455"/>
                    <a:pt x="6590067" y="2227122"/>
                  </a:cubicBezTo>
                  <a:cubicBezTo>
                    <a:pt x="6372789" y="2238789"/>
                    <a:pt x="5985847" y="2236131"/>
                    <a:pt x="5828624" y="2227122"/>
                  </a:cubicBezTo>
                  <a:cubicBezTo>
                    <a:pt x="5671401" y="2218113"/>
                    <a:pt x="5484891" y="2208500"/>
                    <a:pt x="5205625" y="2227122"/>
                  </a:cubicBezTo>
                  <a:cubicBezTo>
                    <a:pt x="4926359" y="2245744"/>
                    <a:pt x="4614719" y="2222711"/>
                    <a:pt x="4374959" y="2227122"/>
                  </a:cubicBezTo>
                  <a:cubicBezTo>
                    <a:pt x="4135199" y="2231533"/>
                    <a:pt x="3902721" y="2248765"/>
                    <a:pt x="3613515" y="2227122"/>
                  </a:cubicBezTo>
                  <a:cubicBezTo>
                    <a:pt x="3324309" y="2205479"/>
                    <a:pt x="3191595" y="2201502"/>
                    <a:pt x="3059738" y="2227122"/>
                  </a:cubicBezTo>
                  <a:cubicBezTo>
                    <a:pt x="2927881" y="2252742"/>
                    <a:pt x="2586452" y="2247200"/>
                    <a:pt x="2367517" y="2227122"/>
                  </a:cubicBezTo>
                  <a:cubicBezTo>
                    <a:pt x="2148582" y="2207044"/>
                    <a:pt x="2024324" y="2223246"/>
                    <a:pt x="1813740" y="2227122"/>
                  </a:cubicBezTo>
                  <a:cubicBezTo>
                    <a:pt x="1603156" y="2230998"/>
                    <a:pt x="1215962" y="2205993"/>
                    <a:pt x="983074" y="2227122"/>
                  </a:cubicBezTo>
                  <a:cubicBezTo>
                    <a:pt x="561392" y="2233321"/>
                    <a:pt x="-34372" y="1765804"/>
                    <a:pt x="0" y="1244048"/>
                  </a:cubicBezTo>
                  <a:cubicBezTo>
                    <a:pt x="-3158" y="1145140"/>
                    <a:pt x="-12823" y="1068924"/>
                    <a:pt x="0" y="983074"/>
                  </a:cubicBezTo>
                  <a:close/>
                </a:path>
                <a:path w="8888362" h="2227122" stroke="0" extrusionOk="0">
                  <a:moveTo>
                    <a:pt x="0" y="983074"/>
                  </a:moveTo>
                  <a:cubicBezTo>
                    <a:pt x="68721" y="359068"/>
                    <a:pt x="352554" y="27124"/>
                    <a:pt x="983074" y="0"/>
                  </a:cubicBezTo>
                  <a:cubicBezTo>
                    <a:pt x="1317294" y="26422"/>
                    <a:pt x="1543470" y="8031"/>
                    <a:pt x="1813740" y="0"/>
                  </a:cubicBezTo>
                  <a:cubicBezTo>
                    <a:pt x="2084010" y="-8031"/>
                    <a:pt x="2124708" y="-20759"/>
                    <a:pt x="2298295" y="0"/>
                  </a:cubicBezTo>
                  <a:cubicBezTo>
                    <a:pt x="2471883" y="20759"/>
                    <a:pt x="2714794" y="-9260"/>
                    <a:pt x="2921294" y="0"/>
                  </a:cubicBezTo>
                  <a:cubicBezTo>
                    <a:pt x="3127794" y="9260"/>
                    <a:pt x="3470253" y="25601"/>
                    <a:pt x="3751960" y="0"/>
                  </a:cubicBezTo>
                  <a:cubicBezTo>
                    <a:pt x="4033667" y="-25601"/>
                    <a:pt x="4185027" y="4132"/>
                    <a:pt x="4444181" y="0"/>
                  </a:cubicBezTo>
                  <a:cubicBezTo>
                    <a:pt x="4703335" y="-4132"/>
                    <a:pt x="4801810" y="-20668"/>
                    <a:pt x="5136402" y="0"/>
                  </a:cubicBezTo>
                  <a:cubicBezTo>
                    <a:pt x="5470994" y="20668"/>
                    <a:pt x="5499985" y="-14737"/>
                    <a:pt x="5620957" y="0"/>
                  </a:cubicBezTo>
                  <a:cubicBezTo>
                    <a:pt x="5741930" y="14737"/>
                    <a:pt x="6149543" y="32471"/>
                    <a:pt x="6313179" y="0"/>
                  </a:cubicBezTo>
                  <a:cubicBezTo>
                    <a:pt x="6476815" y="-32471"/>
                    <a:pt x="6739152" y="-24911"/>
                    <a:pt x="6936178" y="0"/>
                  </a:cubicBezTo>
                  <a:cubicBezTo>
                    <a:pt x="7133204" y="24911"/>
                    <a:pt x="7442841" y="16453"/>
                    <a:pt x="7905288" y="0"/>
                  </a:cubicBezTo>
                  <a:cubicBezTo>
                    <a:pt x="8349843" y="34387"/>
                    <a:pt x="8986133" y="429976"/>
                    <a:pt x="8888362" y="983074"/>
                  </a:cubicBezTo>
                  <a:cubicBezTo>
                    <a:pt x="8884609" y="1104625"/>
                    <a:pt x="8899058" y="1150106"/>
                    <a:pt x="8888362" y="1244048"/>
                  </a:cubicBezTo>
                  <a:cubicBezTo>
                    <a:pt x="8906201" y="1898078"/>
                    <a:pt x="8493626" y="2270992"/>
                    <a:pt x="7905288" y="2227122"/>
                  </a:cubicBezTo>
                  <a:cubicBezTo>
                    <a:pt x="7586416" y="2213186"/>
                    <a:pt x="7341689" y="2217117"/>
                    <a:pt x="7143844" y="2227122"/>
                  </a:cubicBezTo>
                  <a:cubicBezTo>
                    <a:pt x="6945999" y="2237127"/>
                    <a:pt x="6590499" y="2229356"/>
                    <a:pt x="6451623" y="2227122"/>
                  </a:cubicBezTo>
                  <a:cubicBezTo>
                    <a:pt x="6312747" y="2224888"/>
                    <a:pt x="6069811" y="2218046"/>
                    <a:pt x="5897846" y="2227122"/>
                  </a:cubicBezTo>
                  <a:cubicBezTo>
                    <a:pt x="5725881" y="2236198"/>
                    <a:pt x="5540769" y="2203277"/>
                    <a:pt x="5274847" y="2227122"/>
                  </a:cubicBezTo>
                  <a:cubicBezTo>
                    <a:pt x="5008925" y="2250967"/>
                    <a:pt x="4730350" y="2242961"/>
                    <a:pt x="4582625" y="2227122"/>
                  </a:cubicBezTo>
                  <a:cubicBezTo>
                    <a:pt x="4434900" y="2211283"/>
                    <a:pt x="4073355" y="2267942"/>
                    <a:pt x="3751960" y="2227122"/>
                  </a:cubicBezTo>
                  <a:cubicBezTo>
                    <a:pt x="3430566" y="2186302"/>
                    <a:pt x="3202388" y="2244697"/>
                    <a:pt x="3059738" y="2227122"/>
                  </a:cubicBezTo>
                  <a:cubicBezTo>
                    <a:pt x="2917088" y="2209547"/>
                    <a:pt x="2640381" y="2233322"/>
                    <a:pt x="2298295" y="2227122"/>
                  </a:cubicBezTo>
                  <a:cubicBezTo>
                    <a:pt x="1956209" y="2220922"/>
                    <a:pt x="1844967" y="2208496"/>
                    <a:pt x="1606073" y="2227122"/>
                  </a:cubicBezTo>
                  <a:cubicBezTo>
                    <a:pt x="1367179" y="2245748"/>
                    <a:pt x="1139779" y="2249425"/>
                    <a:pt x="983074" y="2227122"/>
                  </a:cubicBezTo>
                  <a:cubicBezTo>
                    <a:pt x="425492" y="2155871"/>
                    <a:pt x="-19114" y="1738104"/>
                    <a:pt x="0" y="1244048"/>
                  </a:cubicBezTo>
                  <a:cubicBezTo>
                    <a:pt x="4804" y="1123078"/>
                    <a:pt x="-4785" y="1112009"/>
                    <a:pt x="0" y="983074"/>
                  </a:cubicBezTo>
                  <a:close/>
                </a:path>
              </a:pathLst>
            </a:custGeom>
            <a:solidFill>
              <a:srgbClr val="38B8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4579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三、从动物变化中找寻冬天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活动三：一起说一说</a:t>
            </a:r>
          </a:p>
        </p:txBody>
      </p:sp>
      <p:sp>
        <p:nvSpPr>
          <p:cNvPr id="4" name="矩形 3"/>
          <p:cNvSpPr/>
          <p:nvPr/>
        </p:nvSpPr>
        <p:spPr>
          <a:xfrm>
            <a:off x="3332480" y="288512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随着季节的变化，动物们也发生着改变，它们用自己独有的方式巧妙的度过冬季。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" y="2424115"/>
            <a:ext cx="4433888" cy="443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四、在日常生活中找寻冬天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kumimoji="0" lang="zh-CN" altLang="en-US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kumimoji="0" lang="zh-CN" altLang="zh-CN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一起找冬天</a:t>
            </a:r>
            <a:endParaRPr kumimoji="0" lang="zh-CN" altLang="en-US" sz="32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5604" name="图片 2" descr="C:\Users\xlzhu2\Desktop\元素\冬季\摄图网_401876843_小孩和雪人（企业商用）.png摄图网_401876843_小孩和雪人（企业商用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821" y="2330450"/>
            <a:ext cx="3705225" cy="3705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矩形 4"/>
          <p:cNvSpPr/>
          <p:nvPr/>
        </p:nvSpPr>
        <p:spPr>
          <a:xfrm>
            <a:off x="2959100" y="1572896"/>
            <a:ext cx="6419851" cy="646331"/>
          </a:xfrm>
          <a:prstGeom prst="rect">
            <a:avLst/>
          </a:prstGeom>
          <a:noFill/>
          <a:ln w="9525" cap="flat" cmpd="sng">
            <a:solidFill>
              <a:srgbClr val="548235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fontAlgn="base" latinLnBrk="0">
              <a:spcBef>
                <a:spcPct val="0"/>
              </a:spcBef>
              <a:buNone/>
            </a:pPr>
            <a:r>
              <a:rPr lang="zh-CN" altLang="en-US" sz="3600" b="0" i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冬天我们的生活也发生了变化</a:t>
            </a:r>
          </a:p>
        </p:txBody>
      </p:sp>
      <p:sp>
        <p:nvSpPr>
          <p:cNvPr id="25606" name="文本框 3"/>
          <p:cNvSpPr txBox="1"/>
          <p:nvPr/>
        </p:nvSpPr>
        <p:spPr>
          <a:xfrm>
            <a:off x="1525589" y="5908675"/>
            <a:ext cx="9237663" cy="64516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sym typeface="+mn-ea"/>
              </a:rPr>
              <a:t>说一说：你都发现哪些变化？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C:\Users\xlzhu2\Desktop\元素\冬季\摄图网_401641079_冬季通用雪人边框（企业商用） (1).png摄图网_401641079_冬季通用雪人边框（企业商用） (1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180" y="807087"/>
            <a:ext cx="6395720" cy="6127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四、在日常生活中找寻冬天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活动四：一起找冬天</a:t>
            </a:r>
          </a:p>
        </p:txBody>
      </p:sp>
      <p:sp>
        <p:nvSpPr>
          <p:cNvPr id="3" name="矩形 2"/>
          <p:cNvSpPr/>
          <p:nvPr/>
        </p:nvSpPr>
        <p:spPr>
          <a:xfrm>
            <a:off x="5396232" y="2526031"/>
            <a:ext cx="5727065" cy="378565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吃喝方面不能贪凉、穿戴方面应该保暖、用的方面应适当用些取暖设备。冬天的气息到处都在呀，我们在很多日常物品中也都能找到冬天。</a:t>
            </a:r>
          </a:p>
        </p:txBody>
      </p:sp>
      <p:sp>
        <p:nvSpPr>
          <p:cNvPr id="33" name="PA_ImportSvg_637062996942816599"/>
          <p:cNvSpPr/>
          <p:nvPr>
            <p:custDataLst>
              <p:tags r:id="rId1"/>
            </p:custDataLst>
          </p:nvPr>
        </p:nvSpPr>
        <p:spPr>
          <a:xfrm>
            <a:off x="160608" y="1430020"/>
            <a:ext cx="5235673" cy="5321300"/>
          </a:xfrm>
          <a:custGeom>
            <a:avLst/>
            <a:gdLst/>
            <a:ahLst/>
            <a:cxnLst/>
            <a:rect l="l" t="t" r="r" b="b"/>
            <a:pathLst>
              <a:path w="6313933" h="6417195">
                <a:moveTo>
                  <a:pt x="5537962" y="801382"/>
                </a:moveTo>
                <a:cubicBezTo>
                  <a:pt x="5515229" y="825131"/>
                  <a:pt x="5537962" y="843292"/>
                  <a:pt x="5560695" y="860691"/>
                </a:cubicBezTo>
                <a:cubicBezTo>
                  <a:pt x="5583428" y="878090"/>
                  <a:pt x="5608193" y="894854"/>
                  <a:pt x="5588889" y="913904"/>
                </a:cubicBezTo>
                <a:cubicBezTo>
                  <a:pt x="5633720" y="917333"/>
                  <a:pt x="5679313" y="961529"/>
                  <a:pt x="5727700" y="1004455"/>
                </a:cubicBezTo>
                <a:cubicBezTo>
                  <a:pt x="5776085" y="1047383"/>
                  <a:pt x="5824093" y="1093355"/>
                  <a:pt x="5880100" y="1097546"/>
                </a:cubicBezTo>
                <a:cubicBezTo>
                  <a:pt x="5825363" y="1048143"/>
                  <a:pt x="5771642" y="1003185"/>
                  <a:pt x="5714365" y="957846"/>
                </a:cubicBezTo>
                <a:cubicBezTo>
                  <a:pt x="5685917" y="934732"/>
                  <a:pt x="5657850" y="910221"/>
                  <a:pt x="5628386" y="884821"/>
                </a:cubicBezTo>
                <a:cubicBezTo>
                  <a:pt x="5598921" y="859423"/>
                  <a:pt x="5568823" y="831481"/>
                  <a:pt x="5537962" y="801382"/>
                </a:cubicBezTo>
                <a:close/>
                <a:moveTo>
                  <a:pt x="4551553" y="103644"/>
                </a:moveTo>
                <a:cubicBezTo>
                  <a:pt x="4585589" y="90944"/>
                  <a:pt x="4700905" y="162318"/>
                  <a:pt x="4714113" y="188861"/>
                </a:cubicBezTo>
                <a:cubicBezTo>
                  <a:pt x="4685030" y="194703"/>
                  <a:pt x="4663313" y="178955"/>
                  <a:pt x="4640199" y="158381"/>
                </a:cubicBezTo>
                <a:cubicBezTo>
                  <a:pt x="4617084" y="137808"/>
                  <a:pt x="4590161" y="113169"/>
                  <a:pt x="4551553" y="103644"/>
                </a:cubicBezTo>
                <a:close/>
                <a:moveTo>
                  <a:pt x="5871210" y="1198257"/>
                </a:moveTo>
                <a:lnTo>
                  <a:pt x="5905500" y="1246898"/>
                </a:lnTo>
                <a:cubicBezTo>
                  <a:pt x="5867400" y="1278902"/>
                  <a:pt x="5829300" y="1200035"/>
                  <a:pt x="5791835" y="1248295"/>
                </a:cubicBezTo>
                <a:cubicBezTo>
                  <a:pt x="5765800" y="1195082"/>
                  <a:pt x="5778500" y="1212989"/>
                  <a:pt x="5733923" y="1170825"/>
                </a:cubicBezTo>
                <a:cubicBezTo>
                  <a:pt x="5756275" y="1161681"/>
                  <a:pt x="5779897" y="1181112"/>
                  <a:pt x="5803138" y="1196225"/>
                </a:cubicBezTo>
                <a:cubicBezTo>
                  <a:pt x="5826380" y="1211336"/>
                  <a:pt x="5848604" y="1224292"/>
                  <a:pt x="5871210" y="1198257"/>
                </a:cubicBezTo>
                <a:close/>
                <a:moveTo>
                  <a:pt x="2256917" y="2552"/>
                </a:moveTo>
                <a:cubicBezTo>
                  <a:pt x="2230120" y="13982"/>
                  <a:pt x="2197735" y="25031"/>
                  <a:pt x="2164715" y="36080"/>
                </a:cubicBezTo>
                <a:cubicBezTo>
                  <a:pt x="2148205" y="41668"/>
                  <a:pt x="2131441" y="47002"/>
                  <a:pt x="2115312" y="52844"/>
                </a:cubicBezTo>
                <a:cubicBezTo>
                  <a:pt x="2099183" y="58686"/>
                  <a:pt x="2083562" y="65544"/>
                  <a:pt x="2068957" y="71640"/>
                </a:cubicBezTo>
                <a:cubicBezTo>
                  <a:pt x="2010537" y="97040"/>
                  <a:pt x="1969262" y="124345"/>
                  <a:pt x="1983486" y="155333"/>
                </a:cubicBezTo>
                <a:cubicBezTo>
                  <a:pt x="1957324" y="142633"/>
                  <a:pt x="1917446" y="157873"/>
                  <a:pt x="1872869" y="175018"/>
                </a:cubicBezTo>
                <a:cubicBezTo>
                  <a:pt x="1850644" y="183781"/>
                  <a:pt x="1827149" y="192925"/>
                  <a:pt x="1803654" y="200418"/>
                </a:cubicBezTo>
                <a:cubicBezTo>
                  <a:pt x="1781136" y="208570"/>
                  <a:pt x="1757483" y="213155"/>
                  <a:pt x="1733550" y="214007"/>
                </a:cubicBezTo>
                <a:cubicBezTo>
                  <a:pt x="1750822" y="201307"/>
                  <a:pt x="1769745" y="188607"/>
                  <a:pt x="1789811" y="174891"/>
                </a:cubicBezTo>
                <a:cubicBezTo>
                  <a:pt x="1809878" y="161177"/>
                  <a:pt x="1832102" y="148729"/>
                  <a:pt x="1854708" y="135648"/>
                </a:cubicBezTo>
                <a:cubicBezTo>
                  <a:pt x="1900883" y="108324"/>
                  <a:pt x="1948777" y="84016"/>
                  <a:pt x="1998091" y="62877"/>
                </a:cubicBezTo>
                <a:cubicBezTo>
                  <a:pt x="2022602" y="52463"/>
                  <a:pt x="2047113" y="42811"/>
                  <a:pt x="2070989" y="34429"/>
                </a:cubicBezTo>
                <a:cubicBezTo>
                  <a:pt x="2093745" y="26058"/>
                  <a:pt x="2117039" y="19227"/>
                  <a:pt x="2140712" y="13982"/>
                </a:cubicBezTo>
                <a:cubicBezTo>
                  <a:pt x="2178565" y="3861"/>
                  <a:pt x="2217818" y="0"/>
                  <a:pt x="2256917" y="2552"/>
                </a:cubicBezTo>
                <a:close/>
                <a:moveTo>
                  <a:pt x="4449953" y="321957"/>
                </a:moveTo>
                <a:cubicBezTo>
                  <a:pt x="4473702" y="347357"/>
                  <a:pt x="4466463" y="377456"/>
                  <a:pt x="4443857" y="409079"/>
                </a:cubicBezTo>
                <a:cubicBezTo>
                  <a:pt x="4410075" y="389902"/>
                  <a:pt x="4388739" y="398919"/>
                  <a:pt x="4367657" y="405523"/>
                </a:cubicBezTo>
                <a:cubicBezTo>
                  <a:pt x="4346575" y="412126"/>
                  <a:pt x="4323842" y="417207"/>
                  <a:pt x="4285742" y="392823"/>
                </a:cubicBezTo>
                <a:cubicBezTo>
                  <a:pt x="4302252" y="375424"/>
                  <a:pt x="4284091" y="364375"/>
                  <a:pt x="4264152" y="353707"/>
                </a:cubicBezTo>
                <a:cubicBezTo>
                  <a:pt x="4303776" y="341007"/>
                  <a:pt x="4343908" y="329831"/>
                  <a:pt x="4375150" y="301510"/>
                </a:cubicBezTo>
                <a:cubicBezTo>
                  <a:pt x="4402582" y="313194"/>
                  <a:pt x="4437126" y="337832"/>
                  <a:pt x="4449953" y="321957"/>
                </a:cubicBezTo>
                <a:close/>
                <a:moveTo>
                  <a:pt x="5678043" y="1365516"/>
                </a:moveTo>
                <a:cubicBezTo>
                  <a:pt x="5708523" y="1386598"/>
                  <a:pt x="5619750" y="1415427"/>
                  <a:pt x="5676647" y="1409712"/>
                </a:cubicBezTo>
                <a:cubicBezTo>
                  <a:pt x="5687442" y="1421269"/>
                  <a:pt x="5681981" y="1426730"/>
                  <a:pt x="5675504" y="1431810"/>
                </a:cubicBezTo>
                <a:lnTo>
                  <a:pt x="5652770" y="1446034"/>
                </a:lnTo>
                <a:cubicBezTo>
                  <a:pt x="5638800" y="1408823"/>
                  <a:pt x="5621782" y="1345196"/>
                  <a:pt x="5678043" y="1365516"/>
                </a:cubicBezTo>
                <a:close/>
                <a:moveTo>
                  <a:pt x="6057900" y="2074938"/>
                </a:moveTo>
                <a:cubicBezTo>
                  <a:pt x="6013196" y="2059571"/>
                  <a:pt x="5986907" y="2073414"/>
                  <a:pt x="5965698" y="2094750"/>
                </a:cubicBezTo>
                <a:cubicBezTo>
                  <a:pt x="5944488" y="2116086"/>
                  <a:pt x="5928360" y="2145550"/>
                  <a:pt x="5904992" y="2162314"/>
                </a:cubicBezTo>
                <a:cubicBezTo>
                  <a:pt x="5892292" y="2118880"/>
                  <a:pt x="5910834" y="2100338"/>
                  <a:pt x="5861304" y="2122817"/>
                </a:cubicBezTo>
                <a:cubicBezTo>
                  <a:pt x="5853942" y="2085771"/>
                  <a:pt x="5843360" y="2049438"/>
                  <a:pt x="5829681" y="2014232"/>
                </a:cubicBezTo>
                <a:cubicBezTo>
                  <a:pt x="5824347" y="1999500"/>
                  <a:pt x="5819140" y="1984768"/>
                  <a:pt x="5813933" y="1967750"/>
                </a:cubicBezTo>
                <a:cubicBezTo>
                  <a:pt x="5811266" y="1959241"/>
                  <a:pt x="5808599" y="1950097"/>
                  <a:pt x="5805932" y="1940191"/>
                </a:cubicBezTo>
                <a:cubicBezTo>
                  <a:pt x="5803265" y="1930285"/>
                  <a:pt x="5800090" y="1919744"/>
                  <a:pt x="5796915" y="1907806"/>
                </a:cubicBezTo>
                <a:cubicBezTo>
                  <a:pt x="5822315" y="1905393"/>
                  <a:pt x="5830443" y="1916061"/>
                  <a:pt x="5835015" y="1933206"/>
                </a:cubicBezTo>
                <a:cubicBezTo>
                  <a:pt x="5837565" y="1955435"/>
                  <a:pt x="5843609" y="1977123"/>
                  <a:pt x="5852922" y="1997468"/>
                </a:cubicBezTo>
                <a:cubicBezTo>
                  <a:pt x="5876544" y="1982990"/>
                  <a:pt x="5859145" y="1944763"/>
                  <a:pt x="5861812" y="1918474"/>
                </a:cubicBezTo>
                <a:cubicBezTo>
                  <a:pt x="5894705" y="1943239"/>
                  <a:pt x="5930266" y="1958606"/>
                  <a:pt x="5964682" y="1979434"/>
                </a:cubicBezTo>
                <a:cubicBezTo>
                  <a:pt x="6004116" y="2001872"/>
                  <a:pt x="6036424" y="2034973"/>
                  <a:pt x="6057900" y="2074938"/>
                </a:cubicBezTo>
                <a:close/>
                <a:moveTo>
                  <a:pt x="1749806" y="265061"/>
                </a:moveTo>
                <a:cubicBezTo>
                  <a:pt x="1722755" y="279031"/>
                  <a:pt x="1700403" y="289318"/>
                  <a:pt x="1681988" y="296684"/>
                </a:cubicBezTo>
                <a:cubicBezTo>
                  <a:pt x="1668087" y="302744"/>
                  <a:pt x="1653735" y="307712"/>
                  <a:pt x="1639062" y="311543"/>
                </a:cubicBezTo>
                <a:cubicBezTo>
                  <a:pt x="1617980" y="316242"/>
                  <a:pt x="1610995" y="311543"/>
                  <a:pt x="1615186" y="303034"/>
                </a:cubicBezTo>
                <a:cubicBezTo>
                  <a:pt x="1626104" y="289119"/>
                  <a:pt x="1641121" y="278990"/>
                  <a:pt x="1658112" y="274078"/>
                </a:cubicBezTo>
                <a:cubicBezTo>
                  <a:pt x="1687583" y="264091"/>
                  <a:pt x="1718954" y="261006"/>
                  <a:pt x="1749806" y="265061"/>
                </a:cubicBezTo>
                <a:close/>
                <a:moveTo>
                  <a:pt x="5811266" y="1786394"/>
                </a:moveTo>
                <a:cubicBezTo>
                  <a:pt x="5856605" y="1820938"/>
                  <a:pt x="5863336" y="1791093"/>
                  <a:pt x="5883402" y="1871103"/>
                </a:cubicBezTo>
                <a:cubicBezTo>
                  <a:pt x="5863417" y="1885888"/>
                  <a:pt x="5837432" y="1889878"/>
                  <a:pt x="5813933" y="1881771"/>
                </a:cubicBezTo>
                <a:cubicBezTo>
                  <a:pt x="5816489" y="1842062"/>
                  <a:pt x="5809704" y="1802306"/>
                  <a:pt x="5794121" y="1765693"/>
                </a:cubicBezTo>
                <a:cubicBezTo>
                  <a:pt x="5778027" y="1730253"/>
                  <a:pt x="5759659" y="1695892"/>
                  <a:pt x="5739130" y="1662823"/>
                </a:cubicBezTo>
                <a:cubicBezTo>
                  <a:pt x="5719599" y="1632673"/>
                  <a:pt x="5702972" y="1600737"/>
                  <a:pt x="5689473" y="1567446"/>
                </a:cubicBezTo>
                <a:cubicBezTo>
                  <a:pt x="5677331" y="1535822"/>
                  <a:pt x="5675728" y="1501122"/>
                  <a:pt x="5684901" y="1468513"/>
                </a:cubicBezTo>
                <a:cubicBezTo>
                  <a:pt x="5709432" y="1493056"/>
                  <a:pt x="5732220" y="1519282"/>
                  <a:pt x="5753100" y="1546999"/>
                </a:cubicBezTo>
                <a:cubicBezTo>
                  <a:pt x="5773651" y="1573142"/>
                  <a:pt x="5791123" y="1601566"/>
                  <a:pt x="5805170" y="1631708"/>
                </a:cubicBezTo>
                <a:cubicBezTo>
                  <a:pt x="5830697" y="1689112"/>
                  <a:pt x="5838698" y="1743595"/>
                  <a:pt x="5811266" y="1786394"/>
                </a:cubicBezTo>
                <a:close/>
                <a:moveTo>
                  <a:pt x="5947156" y="2239530"/>
                </a:moveTo>
                <a:lnTo>
                  <a:pt x="5896356" y="2254770"/>
                </a:lnTo>
                <a:cubicBezTo>
                  <a:pt x="5872480" y="2213622"/>
                  <a:pt x="5910707" y="2214638"/>
                  <a:pt x="5899023" y="2182507"/>
                </a:cubicBezTo>
                <a:cubicBezTo>
                  <a:pt x="5919724" y="2187587"/>
                  <a:pt x="5935472" y="2209431"/>
                  <a:pt x="5947156" y="2239530"/>
                </a:cubicBezTo>
                <a:close/>
                <a:moveTo>
                  <a:pt x="85090" y="2068588"/>
                </a:moveTo>
                <a:cubicBezTo>
                  <a:pt x="118110" y="2080145"/>
                  <a:pt x="28575" y="2159520"/>
                  <a:pt x="88011" y="2156853"/>
                </a:cubicBezTo>
                <a:cubicBezTo>
                  <a:pt x="73914" y="2200795"/>
                  <a:pt x="49022" y="2183015"/>
                  <a:pt x="37211" y="2237244"/>
                </a:cubicBezTo>
                <a:cubicBezTo>
                  <a:pt x="0" y="2211082"/>
                  <a:pt x="63500" y="2126754"/>
                  <a:pt x="85090" y="2068588"/>
                </a:cubicBezTo>
                <a:close/>
                <a:moveTo>
                  <a:pt x="5845937" y="2457843"/>
                </a:moveTo>
                <a:cubicBezTo>
                  <a:pt x="5820537" y="2410345"/>
                  <a:pt x="5853303" y="2403741"/>
                  <a:pt x="5849366" y="2372372"/>
                </a:cubicBezTo>
                <a:cubicBezTo>
                  <a:pt x="5876290" y="2372372"/>
                  <a:pt x="5887466" y="2394089"/>
                  <a:pt x="5886450" y="2415679"/>
                </a:cubicBezTo>
                <a:cubicBezTo>
                  <a:pt x="5886688" y="2426648"/>
                  <a:pt x="5882549" y="2437261"/>
                  <a:pt x="5874947" y="2445172"/>
                </a:cubicBezTo>
                <a:cubicBezTo>
                  <a:pt x="5867345" y="2453084"/>
                  <a:pt x="5856907" y="2457643"/>
                  <a:pt x="5845937" y="2457843"/>
                </a:cubicBezTo>
                <a:close/>
                <a:moveTo>
                  <a:pt x="5127117" y="1165618"/>
                </a:moveTo>
                <a:cubicBezTo>
                  <a:pt x="5107559" y="1173365"/>
                  <a:pt x="5083556" y="1165618"/>
                  <a:pt x="5057521" y="1150378"/>
                </a:cubicBezTo>
                <a:cubicBezTo>
                  <a:pt x="5043373" y="1141545"/>
                  <a:pt x="5029915" y="1131653"/>
                  <a:pt x="5017262" y="1120787"/>
                </a:cubicBezTo>
                <a:cubicBezTo>
                  <a:pt x="5003292" y="1109611"/>
                  <a:pt x="4988940" y="1097038"/>
                  <a:pt x="4974590" y="1083703"/>
                </a:cubicBezTo>
                <a:cubicBezTo>
                  <a:pt x="4946015" y="1057414"/>
                  <a:pt x="4918456" y="1026807"/>
                  <a:pt x="4892675" y="1001534"/>
                </a:cubicBezTo>
                <a:lnTo>
                  <a:pt x="4830318" y="938034"/>
                </a:lnTo>
                <a:cubicBezTo>
                  <a:pt x="4933442" y="996454"/>
                  <a:pt x="5065268" y="1091323"/>
                  <a:pt x="5127117" y="1165618"/>
                </a:cubicBezTo>
                <a:close/>
                <a:moveTo>
                  <a:pt x="5233924" y="1423682"/>
                </a:moveTo>
                <a:cubicBezTo>
                  <a:pt x="5194427" y="1391424"/>
                  <a:pt x="5206746" y="1369326"/>
                  <a:pt x="5180838" y="1340497"/>
                </a:cubicBezTo>
                <a:cubicBezTo>
                  <a:pt x="5216906" y="1331099"/>
                  <a:pt x="5274056" y="1394472"/>
                  <a:pt x="5233924" y="1423682"/>
                </a:cubicBezTo>
                <a:close/>
                <a:moveTo>
                  <a:pt x="1174877" y="1056779"/>
                </a:moveTo>
                <a:cubicBezTo>
                  <a:pt x="1172210" y="1087894"/>
                  <a:pt x="1088263" y="1084846"/>
                  <a:pt x="1060577" y="1077861"/>
                </a:cubicBezTo>
                <a:cubicBezTo>
                  <a:pt x="1079500" y="1021981"/>
                  <a:pt x="1142238" y="1045349"/>
                  <a:pt x="1174877" y="1056779"/>
                </a:cubicBezTo>
                <a:close/>
                <a:moveTo>
                  <a:pt x="5768467" y="3083445"/>
                </a:moveTo>
                <a:cubicBezTo>
                  <a:pt x="5751703" y="3122688"/>
                  <a:pt x="5698617" y="3074174"/>
                  <a:pt x="5673852" y="3071507"/>
                </a:cubicBezTo>
                <a:cubicBezTo>
                  <a:pt x="5692521" y="3030486"/>
                  <a:pt x="5754243" y="3066808"/>
                  <a:pt x="5768467" y="3083445"/>
                </a:cubicBezTo>
                <a:close/>
                <a:moveTo>
                  <a:pt x="670560" y="5417451"/>
                </a:moveTo>
                <a:cubicBezTo>
                  <a:pt x="660527" y="5402719"/>
                  <a:pt x="675894" y="5397004"/>
                  <a:pt x="682244" y="5387987"/>
                </a:cubicBezTo>
                <a:cubicBezTo>
                  <a:pt x="658622" y="5337187"/>
                  <a:pt x="631444" y="5356491"/>
                  <a:pt x="608330" y="5305437"/>
                </a:cubicBezTo>
                <a:cubicBezTo>
                  <a:pt x="614464" y="5304184"/>
                  <a:pt x="619609" y="5300035"/>
                  <a:pt x="622133" y="5294306"/>
                </a:cubicBezTo>
                <a:cubicBezTo>
                  <a:pt x="624657" y="5288577"/>
                  <a:pt x="624246" y="5281979"/>
                  <a:pt x="621030" y="5276608"/>
                </a:cubicBezTo>
                <a:cubicBezTo>
                  <a:pt x="626999" y="5276608"/>
                  <a:pt x="661035" y="5320042"/>
                  <a:pt x="683006" y="5359539"/>
                </a:cubicBezTo>
                <a:cubicBezTo>
                  <a:pt x="704980" y="5399034"/>
                  <a:pt x="716026" y="5434088"/>
                  <a:pt x="670560" y="5417451"/>
                </a:cubicBezTo>
                <a:close/>
                <a:moveTo>
                  <a:pt x="781685" y="5518416"/>
                </a:moveTo>
                <a:cubicBezTo>
                  <a:pt x="828675" y="5503557"/>
                  <a:pt x="825881" y="5576709"/>
                  <a:pt x="884936" y="5599696"/>
                </a:cubicBezTo>
                <a:cubicBezTo>
                  <a:pt x="854583" y="5642114"/>
                  <a:pt x="814959" y="5544959"/>
                  <a:pt x="781685" y="5518416"/>
                </a:cubicBezTo>
                <a:close/>
                <a:moveTo>
                  <a:pt x="879348" y="5468759"/>
                </a:moveTo>
                <a:cubicBezTo>
                  <a:pt x="942848" y="5495683"/>
                  <a:pt x="993648" y="5553595"/>
                  <a:pt x="1010920" y="5578868"/>
                </a:cubicBezTo>
                <a:cubicBezTo>
                  <a:pt x="1019175" y="5591568"/>
                  <a:pt x="1018286" y="5597283"/>
                  <a:pt x="1004443" y="5587377"/>
                </a:cubicBezTo>
                <a:cubicBezTo>
                  <a:pt x="993611" y="5578917"/>
                  <a:pt x="983423" y="5569663"/>
                  <a:pt x="973963" y="5559692"/>
                </a:cubicBezTo>
                <a:cubicBezTo>
                  <a:pt x="961263" y="5545595"/>
                  <a:pt x="944245" y="5526418"/>
                  <a:pt x="924052" y="5501145"/>
                </a:cubicBezTo>
                <a:cubicBezTo>
                  <a:pt x="915289" y="5490603"/>
                  <a:pt x="889889" y="5491111"/>
                  <a:pt x="879348" y="5468759"/>
                </a:cubicBezTo>
                <a:close/>
                <a:moveTo>
                  <a:pt x="848106" y="5319788"/>
                </a:moveTo>
                <a:cubicBezTo>
                  <a:pt x="862457" y="5308866"/>
                  <a:pt x="898906" y="5337060"/>
                  <a:pt x="926592" y="5370588"/>
                </a:cubicBezTo>
                <a:cubicBezTo>
                  <a:pt x="954279" y="5404115"/>
                  <a:pt x="975868" y="5442089"/>
                  <a:pt x="955167" y="5455043"/>
                </a:cubicBezTo>
                <a:cubicBezTo>
                  <a:pt x="949071" y="5414403"/>
                  <a:pt x="923671" y="5396242"/>
                  <a:pt x="899414" y="5379478"/>
                </a:cubicBezTo>
                <a:cubicBezTo>
                  <a:pt x="875157" y="5362713"/>
                  <a:pt x="850900" y="5349125"/>
                  <a:pt x="848106" y="5319788"/>
                </a:cubicBezTo>
                <a:close/>
                <a:moveTo>
                  <a:pt x="759206" y="5193423"/>
                </a:moveTo>
                <a:cubicBezTo>
                  <a:pt x="791972" y="5193423"/>
                  <a:pt x="820801" y="5232158"/>
                  <a:pt x="850138" y="5277497"/>
                </a:cubicBezTo>
                <a:cubicBezTo>
                  <a:pt x="817626" y="5279148"/>
                  <a:pt x="787400" y="5239143"/>
                  <a:pt x="758825" y="5193423"/>
                </a:cubicBezTo>
                <a:moveTo>
                  <a:pt x="1229106" y="5649353"/>
                </a:moveTo>
                <a:cubicBezTo>
                  <a:pt x="1233986" y="5664836"/>
                  <a:pt x="1242727" y="5678821"/>
                  <a:pt x="1254506" y="5689993"/>
                </a:cubicBezTo>
                <a:cubicBezTo>
                  <a:pt x="1263946" y="5697556"/>
                  <a:pt x="1274536" y="5703559"/>
                  <a:pt x="1285875" y="5707773"/>
                </a:cubicBezTo>
                <a:cubicBezTo>
                  <a:pt x="1307084" y="5716409"/>
                  <a:pt x="1327785" y="5723013"/>
                  <a:pt x="1342263" y="5752985"/>
                </a:cubicBezTo>
                <a:cubicBezTo>
                  <a:pt x="1310210" y="5742468"/>
                  <a:pt x="1278752" y="5730215"/>
                  <a:pt x="1248029" y="5716282"/>
                </a:cubicBezTo>
                <a:cubicBezTo>
                  <a:pt x="1214882" y="5698629"/>
                  <a:pt x="1195070" y="5674753"/>
                  <a:pt x="1228090" y="5649353"/>
                </a:cubicBezTo>
                <a:moveTo>
                  <a:pt x="3683000" y="6417195"/>
                </a:moveTo>
                <a:cubicBezTo>
                  <a:pt x="3690895" y="6392866"/>
                  <a:pt x="3708632" y="6372964"/>
                  <a:pt x="3731895" y="6362331"/>
                </a:cubicBezTo>
                <a:cubicBezTo>
                  <a:pt x="3758725" y="6348025"/>
                  <a:pt x="3790552" y="6346487"/>
                  <a:pt x="3818636" y="6358140"/>
                </a:cubicBezTo>
                <a:cubicBezTo>
                  <a:pt x="3780917" y="6383921"/>
                  <a:pt x="3728974" y="6398653"/>
                  <a:pt x="3683000" y="6417195"/>
                </a:cubicBezTo>
                <a:close/>
                <a:moveTo>
                  <a:pt x="2366772" y="6079375"/>
                </a:moveTo>
                <a:cubicBezTo>
                  <a:pt x="2334895" y="6119634"/>
                  <a:pt x="2318385" y="6071501"/>
                  <a:pt x="2271141" y="6057023"/>
                </a:cubicBezTo>
                <a:cubicBezTo>
                  <a:pt x="2283841" y="6038608"/>
                  <a:pt x="2300097" y="6040005"/>
                  <a:pt x="2316734" y="6048260"/>
                </a:cubicBezTo>
                <a:cubicBezTo>
                  <a:pt x="2333371" y="6056515"/>
                  <a:pt x="2350389" y="6070485"/>
                  <a:pt x="2366264" y="6079375"/>
                </a:cubicBezTo>
                <a:moveTo>
                  <a:pt x="2819400" y="6202184"/>
                </a:moveTo>
                <a:cubicBezTo>
                  <a:pt x="2811145" y="6150368"/>
                  <a:pt x="2733802" y="6180213"/>
                  <a:pt x="2714498" y="6153797"/>
                </a:cubicBezTo>
                <a:cubicBezTo>
                  <a:pt x="2738882" y="6135001"/>
                  <a:pt x="2798953" y="6160147"/>
                  <a:pt x="2830576" y="6149987"/>
                </a:cubicBezTo>
                <a:moveTo>
                  <a:pt x="5365242" y="5373382"/>
                </a:moveTo>
                <a:cubicBezTo>
                  <a:pt x="5346192" y="5397639"/>
                  <a:pt x="5331587" y="5387987"/>
                  <a:pt x="5344160" y="5375414"/>
                </a:cubicBezTo>
                <a:cubicBezTo>
                  <a:pt x="5303774" y="5400814"/>
                  <a:pt x="5297043" y="5389638"/>
                  <a:pt x="5306060" y="5370969"/>
                </a:cubicBezTo>
                <a:cubicBezTo>
                  <a:pt x="5315077" y="5352300"/>
                  <a:pt x="5338826" y="5325503"/>
                  <a:pt x="5361940" y="5320169"/>
                </a:cubicBezTo>
                <a:cubicBezTo>
                  <a:pt x="5363464" y="5337060"/>
                  <a:pt x="5343906" y="5356999"/>
                  <a:pt x="5365242" y="5373382"/>
                </a:cubicBezTo>
                <a:close/>
                <a:moveTo>
                  <a:pt x="2954782" y="6183515"/>
                </a:moveTo>
                <a:cubicBezTo>
                  <a:pt x="2966828" y="6174490"/>
                  <a:pt x="2974817" y="6161068"/>
                  <a:pt x="2977007" y="6146177"/>
                </a:cubicBezTo>
                <a:cubicBezTo>
                  <a:pt x="3004566" y="6209677"/>
                  <a:pt x="3046095" y="6153035"/>
                  <a:pt x="3088640" y="6144780"/>
                </a:cubicBezTo>
                <a:cubicBezTo>
                  <a:pt x="3077718" y="6155702"/>
                  <a:pt x="3066796" y="6166878"/>
                  <a:pt x="3085592" y="6171323"/>
                </a:cubicBezTo>
                <a:cubicBezTo>
                  <a:pt x="3065780" y="6199771"/>
                  <a:pt x="3008757" y="6192405"/>
                  <a:pt x="2954782" y="6183007"/>
                </a:cubicBezTo>
                <a:moveTo>
                  <a:pt x="3583051" y="6186182"/>
                </a:moveTo>
                <a:cubicBezTo>
                  <a:pt x="3592449" y="6173482"/>
                  <a:pt x="3601085" y="6160782"/>
                  <a:pt x="3581654" y="6159512"/>
                </a:cubicBezTo>
                <a:cubicBezTo>
                  <a:pt x="3607055" y="6142476"/>
                  <a:pt x="3634770" y="6129174"/>
                  <a:pt x="3663950" y="6120015"/>
                </a:cubicBezTo>
                <a:cubicBezTo>
                  <a:pt x="3679013" y="6115151"/>
                  <a:pt x="3694553" y="6111915"/>
                  <a:pt x="3710305" y="6110363"/>
                </a:cubicBezTo>
                <a:cubicBezTo>
                  <a:pt x="3725040" y="6108422"/>
                  <a:pt x="3739983" y="6108722"/>
                  <a:pt x="3754628" y="6111252"/>
                </a:cubicBezTo>
                <a:cubicBezTo>
                  <a:pt x="3742634" y="6122773"/>
                  <a:pt x="3729908" y="6133505"/>
                  <a:pt x="3716528" y="6143383"/>
                </a:cubicBezTo>
                <a:cubicBezTo>
                  <a:pt x="3704988" y="6151555"/>
                  <a:pt x="3692698" y="6158614"/>
                  <a:pt x="3679825" y="6164465"/>
                </a:cubicBezTo>
                <a:cubicBezTo>
                  <a:pt x="3648951" y="6176883"/>
                  <a:pt x="3616270" y="6184217"/>
                  <a:pt x="3583051" y="6186182"/>
                </a:cubicBezTo>
                <a:close/>
                <a:moveTo>
                  <a:pt x="3233166" y="6113792"/>
                </a:moveTo>
                <a:cubicBezTo>
                  <a:pt x="3243580" y="6093382"/>
                  <a:pt x="3264483" y="6080459"/>
                  <a:pt x="3287395" y="6080264"/>
                </a:cubicBezTo>
                <a:cubicBezTo>
                  <a:pt x="3311485" y="6079709"/>
                  <a:pt x="3335528" y="6082661"/>
                  <a:pt x="3358769" y="6089027"/>
                </a:cubicBezTo>
                <a:cubicBezTo>
                  <a:pt x="3356737" y="6109855"/>
                  <a:pt x="3337052" y="6115824"/>
                  <a:pt x="3312033" y="6116840"/>
                </a:cubicBezTo>
                <a:cubicBezTo>
                  <a:pt x="3287014" y="6117858"/>
                  <a:pt x="3256788" y="6112014"/>
                  <a:pt x="3233166" y="6113284"/>
                </a:cubicBezTo>
                <a:moveTo>
                  <a:pt x="5029200" y="4934216"/>
                </a:moveTo>
                <a:cubicBezTo>
                  <a:pt x="5048758" y="4958473"/>
                  <a:pt x="4991100" y="4982984"/>
                  <a:pt x="4979670" y="4983111"/>
                </a:cubicBezTo>
                <a:cubicBezTo>
                  <a:pt x="4982687" y="4953842"/>
                  <a:pt x="4991310" y="4925427"/>
                  <a:pt x="5005070" y="4899418"/>
                </a:cubicBezTo>
                <a:cubicBezTo>
                  <a:pt x="5019040" y="4870081"/>
                  <a:pt x="5039233" y="4844427"/>
                  <a:pt x="5065649" y="4835918"/>
                </a:cubicBezTo>
                <a:cubicBezTo>
                  <a:pt x="5074158" y="4863604"/>
                  <a:pt x="5060442" y="4878844"/>
                  <a:pt x="5043551" y="4892941"/>
                </a:cubicBezTo>
                <a:cubicBezTo>
                  <a:pt x="5034706" y="4899861"/>
                  <a:pt x="5026228" y="4907236"/>
                  <a:pt x="5018151" y="4915039"/>
                </a:cubicBezTo>
                <a:cubicBezTo>
                  <a:pt x="5009461" y="4923049"/>
                  <a:pt x="5003209" y="4933350"/>
                  <a:pt x="5000117" y="4944757"/>
                </a:cubicBezTo>
                <a:cubicBezTo>
                  <a:pt x="5008753" y="4953393"/>
                  <a:pt x="5018659" y="4939677"/>
                  <a:pt x="5029200" y="4934216"/>
                </a:cubicBezTo>
                <a:close/>
                <a:moveTo>
                  <a:pt x="5350764" y="3418217"/>
                </a:moveTo>
                <a:cubicBezTo>
                  <a:pt x="5364988" y="3428250"/>
                  <a:pt x="5363464" y="3450348"/>
                  <a:pt x="5359654" y="3474605"/>
                </a:cubicBezTo>
                <a:cubicBezTo>
                  <a:pt x="5357876" y="3487305"/>
                  <a:pt x="5354574" y="3499370"/>
                  <a:pt x="5351780" y="3511435"/>
                </a:cubicBezTo>
                <a:cubicBezTo>
                  <a:pt x="5348581" y="3522200"/>
                  <a:pt x="5346871" y="3533353"/>
                  <a:pt x="5346700" y="3544582"/>
                </a:cubicBezTo>
                <a:cubicBezTo>
                  <a:pt x="5332984" y="3533660"/>
                  <a:pt x="5335397" y="3512070"/>
                  <a:pt x="5340477" y="3488067"/>
                </a:cubicBezTo>
                <a:cubicBezTo>
                  <a:pt x="5345557" y="3464064"/>
                  <a:pt x="5352288" y="3437648"/>
                  <a:pt x="5350129" y="3418217"/>
                </a:cubicBezTo>
                <a:moveTo>
                  <a:pt x="4970907" y="4319917"/>
                </a:moveTo>
                <a:cubicBezTo>
                  <a:pt x="4958207" y="4347984"/>
                  <a:pt x="4922393" y="4300867"/>
                  <a:pt x="4911979" y="4337824"/>
                </a:cubicBezTo>
                <a:cubicBezTo>
                  <a:pt x="4891532" y="4314837"/>
                  <a:pt x="4941824" y="4280928"/>
                  <a:pt x="4950079" y="4253623"/>
                </a:cubicBezTo>
                <a:cubicBezTo>
                  <a:pt x="4978400" y="4272038"/>
                  <a:pt x="4941570" y="4301756"/>
                  <a:pt x="4970272" y="4320425"/>
                </a:cubicBezTo>
                <a:moveTo>
                  <a:pt x="5016500" y="4009148"/>
                </a:moveTo>
                <a:cubicBezTo>
                  <a:pt x="5003642" y="4020146"/>
                  <a:pt x="4994724" y="4035039"/>
                  <a:pt x="4991100" y="4051566"/>
                </a:cubicBezTo>
                <a:cubicBezTo>
                  <a:pt x="4985550" y="4067480"/>
                  <a:pt x="4970855" y="4078401"/>
                  <a:pt x="4954016" y="4079125"/>
                </a:cubicBezTo>
                <a:cubicBezTo>
                  <a:pt x="4936236" y="4073537"/>
                  <a:pt x="4945380" y="4061345"/>
                  <a:pt x="4954651" y="4049026"/>
                </a:cubicBezTo>
                <a:cubicBezTo>
                  <a:pt x="4963921" y="4036707"/>
                  <a:pt x="4971922" y="4023626"/>
                  <a:pt x="4954016" y="4018800"/>
                </a:cubicBezTo>
                <a:cubicBezTo>
                  <a:pt x="4976749" y="4019435"/>
                  <a:pt x="4986782" y="3994543"/>
                  <a:pt x="5016500" y="4009148"/>
                </a:cubicBezTo>
                <a:close/>
                <a:moveTo>
                  <a:pt x="4849368" y="4160532"/>
                </a:moveTo>
                <a:cubicBezTo>
                  <a:pt x="4864234" y="4136510"/>
                  <a:pt x="4874926" y="4110145"/>
                  <a:pt x="4880991" y="4082554"/>
                </a:cubicBezTo>
                <a:cubicBezTo>
                  <a:pt x="4886800" y="4056165"/>
                  <a:pt x="4902651" y="4033072"/>
                  <a:pt x="4925187" y="4018165"/>
                </a:cubicBezTo>
                <a:cubicBezTo>
                  <a:pt x="4915027" y="4038993"/>
                  <a:pt x="4908677" y="4075950"/>
                  <a:pt x="4899787" y="4107827"/>
                </a:cubicBezTo>
                <a:cubicBezTo>
                  <a:pt x="4890899" y="4139704"/>
                  <a:pt x="4874514" y="4164342"/>
                  <a:pt x="4849368" y="4160532"/>
                </a:cubicBezTo>
                <a:close/>
                <a:moveTo>
                  <a:pt x="4656709" y="4191012"/>
                </a:moveTo>
                <a:cubicBezTo>
                  <a:pt x="4669409" y="4200537"/>
                  <a:pt x="4678045" y="4201553"/>
                  <a:pt x="4684903" y="4196727"/>
                </a:cubicBezTo>
                <a:cubicBezTo>
                  <a:pt x="4675759" y="4231144"/>
                  <a:pt x="4703191" y="4263402"/>
                  <a:pt x="4693793" y="4298327"/>
                </a:cubicBezTo>
                <a:cubicBezTo>
                  <a:pt x="4644644" y="4263529"/>
                  <a:pt x="4658233" y="4226445"/>
                  <a:pt x="4656709" y="4191012"/>
                </a:cubicBezTo>
                <a:close/>
                <a:moveTo>
                  <a:pt x="4650232" y="4245368"/>
                </a:moveTo>
                <a:cubicBezTo>
                  <a:pt x="4642103" y="4255713"/>
                  <a:pt x="4637003" y="4268111"/>
                  <a:pt x="4635500" y="4281182"/>
                </a:cubicBezTo>
                <a:cubicBezTo>
                  <a:pt x="4632325" y="4292104"/>
                  <a:pt x="4627118" y="4300486"/>
                  <a:pt x="4607560" y="4299978"/>
                </a:cubicBezTo>
                <a:cubicBezTo>
                  <a:pt x="4582795" y="4284357"/>
                  <a:pt x="4625213" y="4269625"/>
                  <a:pt x="4627118" y="4253623"/>
                </a:cubicBezTo>
                <a:cubicBezTo>
                  <a:pt x="4593717" y="4223143"/>
                  <a:pt x="4577588" y="4239653"/>
                  <a:pt x="4559554" y="4253623"/>
                </a:cubicBezTo>
                <a:cubicBezTo>
                  <a:pt x="4556421" y="4246583"/>
                  <a:pt x="4556655" y="4238500"/>
                  <a:pt x="4560189" y="4231652"/>
                </a:cubicBezTo>
                <a:cubicBezTo>
                  <a:pt x="4570691" y="4206509"/>
                  <a:pt x="4591087" y="4186802"/>
                  <a:pt x="4616577" y="4177169"/>
                </a:cubicBezTo>
                <a:cubicBezTo>
                  <a:pt x="4630166" y="4199775"/>
                  <a:pt x="4586478" y="4224159"/>
                  <a:pt x="4650232" y="4245368"/>
                </a:cubicBezTo>
                <a:close/>
                <a:moveTo>
                  <a:pt x="3642360" y="2798330"/>
                </a:moveTo>
                <a:cubicBezTo>
                  <a:pt x="3660394" y="2792996"/>
                  <a:pt x="3665093" y="2805696"/>
                  <a:pt x="3665728" y="2822460"/>
                </a:cubicBezTo>
                <a:cubicBezTo>
                  <a:pt x="3666363" y="2839224"/>
                  <a:pt x="3664204" y="2858274"/>
                  <a:pt x="3672459" y="2866275"/>
                </a:cubicBezTo>
                <a:cubicBezTo>
                  <a:pt x="3652139" y="2866275"/>
                  <a:pt x="3648329" y="2856877"/>
                  <a:pt x="3648202" y="2842526"/>
                </a:cubicBezTo>
                <a:cubicBezTo>
                  <a:pt x="3649773" y="2827539"/>
                  <a:pt x="3647771" y="2812394"/>
                  <a:pt x="3642360" y="2798330"/>
                </a:cubicBezTo>
                <a:close/>
                <a:moveTo>
                  <a:pt x="2077720" y="3478796"/>
                </a:moveTo>
                <a:cubicBezTo>
                  <a:pt x="2095119" y="3458730"/>
                  <a:pt x="2145792" y="3455174"/>
                  <a:pt x="2185416" y="3461270"/>
                </a:cubicBezTo>
                <a:cubicBezTo>
                  <a:pt x="2168144" y="3469906"/>
                  <a:pt x="2161413" y="3478415"/>
                  <a:pt x="2162937" y="3486670"/>
                </a:cubicBezTo>
                <a:cubicBezTo>
                  <a:pt x="2166458" y="3496299"/>
                  <a:pt x="2173244" y="3504388"/>
                  <a:pt x="2182114" y="3509530"/>
                </a:cubicBezTo>
                <a:cubicBezTo>
                  <a:pt x="2201291" y="3525024"/>
                  <a:pt x="2231644" y="3538994"/>
                  <a:pt x="2232914" y="3561600"/>
                </a:cubicBezTo>
                <a:cubicBezTo>
                  <a:pt x="2196592" y="3555631"/>
                  <a:pt x="2224405" y="3546995"/>
                  <a:pt x="2207514" y="3532390"/>
                </a:cubicBezTo>
                <a:cubicBezTo>
                  <a:pt x="2177796" y="3538867"/>
                  <a:pt x="2160143" y="3538867"/>
                  <a:pt x="2148840" y="3534930"/>
                </a:cubicBezTo>
                <a:cubicBezTo>
                  <a:pt x="2139906" y="3531315"/>
                  <a:pt x="2133152" y="3523764"/>
                  <a:pt x="2130552" y="3514483"/>
                </a:cubicBezTo>
                <a:cubicBezTo>
                  <a:pt x="2128225" y="3505534"/>
                  <a:pt x="2123881" y="3497237"/>
                  <a:pt x="2117852" y="3490226"/>
                </a:cubicBezTo>
                <a:cubicBezTo>
                  <a:pt x="2106729" y="3480844"/>
                  <a:pt x="2092117" y="3476683"/>
                  <a:pt x="2077720" y="3478796"/>
                </a:cubicBezTo>
                <a:close/>
                <a:moveTo>
                  <a:pt x="2426970" y="2853575"/>
                </a:moveTo>
                <a:cubicBezTo>
                  <a:pt x="2459863" y="2868942"/>
                  <a:pt x="2470912" y="2887738"/>
                  <a:pt x="2474468" y="2904375"/>
                </a:cubicBezTo>
                <a:cubicBezTo>
                  <a:pt x="2478023" y="2921013"/>
                  <a:pt x="2474468" y="2937903"/>
                  <a:pt x="2477643" y="2950095"/>
                </a:cubicBezTo>
                <a:cubicBezTo>
                  <a:pt x="2475738" y="2965716"/>
                  <a:pt x="2434717" y="2928378"/>
                  <a:pt x="2438654" y="2952508"/>
                </a:cubicBezTo>
                <a:cubicBezTo>
                  <a:pt x="2426540" y="2938924"/>
                  <a:pt x="2422399" y="2920000"/>
                  <a:pt x="2427732" y="2902597"/>
                </a:cubicBezTo>
                <a:lnTo>
                  <a:pt x="2429764" y="2891040"/>
                </a:lnTo>
                <a:cubicBezTo>
                  <a:pt x="2430718" y="2887247"/>
                  <a:pt x="2431355" y="2883382"/>
                  <a:pt x="2431669" y="2879483"/>
                </a:cubicBezTo>
                <a:cubicBezTo>
                  <a:pt x="2432407" y="2870584"/>
                  <a:pt x="2430786" y="2861648"/>
                  <a:pt x="2426970" y="2853575"/>
                </a:cubicBezTo>
                <a:close/>
                <a:moveTo>
                  <a:pt x="4520057" y="3903484"/>
                </a:moveTo>
                <a:cubicBezTo>
                  <a:pt x="4507015" y="3894231"/>
                  <a:pt x="4497944" y="3880398"/>
                  <a:pt x="4494657" y="3864749"/>
                </a:cubicBezTo>
                <a:cubicBezTo>
                  <a:pt x="4491990" y="3851160"/>
                  <a:pt x="4496054" y="3839349"/>
                  <a:pt x="4509262" y="3836301"/>
                </a:cubicBezTo>
                <a:cubicBezTo>
                  <a:pt x="4520704" y="3842889"/>
                  <a:pt x="4528566" y="3854286"/>
                  <a:pt x="4530661" y="3867322"/>
                </a:cubicBezTo>
                <a:cubicBezTo>
                  <a:pt x="4532755" y="3880358"/>
                  <a:pt x="4528860" y="3893643"/>
                  <a:pt x="4520057" y="3903484"/>
                </a:cubicBezTo>
                <a:close/>
                <a:moveTo>
                  <a:pt x="2402586" y="2953397"/>
                </a:moveTo>
                <a:cubicBezTo>
                  <a:pt x="2427224" y="2967875"/>
                  <a:pt x="2434082" y="2983496"/>
                  <a:pt x="2432812" y="2995688"/>
                </a:cubicBezTo>
                <a:cubicBezTo>
                  <a:pt x="2431541" y="3007880"/>
                  <a:pt x="2419350" y="3015881"/>
                  <a:pt x="2402332" y="3014738"/>
                </a:cubicBezTo>
                <a:cubicBezTo>
                  <a:pt x="2382139" y="3002038"/>
                  <a:pt x="2379599" y="2990862"/>
                  <a:pt x="2383155" y="2980956"/>
                </a:cubicBezTo>
                <a:cubicBezTo>
                  <a:pt x="2385439" y="2975905"/>
                  <a:pt x="2388294" y="2971133"/>
                  <a:pt x="2391664" y="2966732"/>
                </a:cubicBezTo>
                <a:cubicBezTo>
                  <a:pt x="2395732" y="2962655"/>
                  <a:pt x="2399390" y="2958188"/>
                  <a:pt x="2402586" y="2953397"/>
                </a:cubicBezTo>
                <a:close/>
                <a:moveTo>
                  <a:pt x="4565777" y="3664597"/>
                </a:moveTo>
                <a:cubicBezTo>
                  <a:pt x="4579112" y="3673868"/>
                  <a:pt x="4574794" y="3687838"/>
                  <a:pt x="4567809" y="3702697"/>
                </a:cubicBezTo>
                <a:cubicBezTo>
                  <a:pt x="4559604" y="3716089"/>
                  <a:pt x="4553602" y="3730711"/>
                  <a:pt x="4550029" y="3746004"/>
                </a:cubicBezTo>
                <a:cubicBezTo>
                  <a:pt x="4542206" y="3733681"/>
                  <a:pt x="4540608" y="3718405"/>
                  <a:pt x="4545711" y="3704729"/>
                </a:cubicBezTo>
                <a:cubicBezTo>
                  <a:pt x="4550156" y="3692918"/>
                  <a:pt x="4559300" y="3681488"/>
                  <a:pt x="4565777" y="3664724"/>
                </a:cubicBezTo>
                <a:moveTo>
                  <a:pt x="2437638" y="3033026"/>
                </a:moveTo>
                <a:cubicBezTo>
                  <a:pt x="2457831" y="3045726"/>
                  <a:pt x="2457577" y="3053981"/>
                  <a:pt x="2451100" y="3061474"/>
                </a:cubicBezTo>
                <a:cubicBezTo>
                  <a:pt x="2444623" y="3068967"/>
                  <a:pt x="2432050" y="3075952"/>
                  <a:pt x="2431542" y="3084715"/>
                </a:cubicBezTo>
                <a:cubicBezTo>
                  <a:pt x="2425609" y="3080536"/>
                  <a:pt x="2421160" y="3074575"/>
                  <a:pt x="2418842" y="3067697"/>
                </a:cubicBezTo>
                <a:cubicBezTo>
                  <a:pt x="2418817" y="3063636"/>
                  <a:pt x="2420879" y="3059847"/>
                  <a:pt x="2424303" y="3057664"/>
                </a:cubicBezTo>
                <a:cubicBezTo>
                  <a:pt x="2430526" y="3051822"/>
                  <a:pt x="2440178" y="3046615"/>
                  <a:pt x="2437638" y="3033026"/>
                </a:cubicBezTo>
                <a:close/>
                <a:moveTo>
                  <a:pt x="4417822" y="3841889"/>
                </a:moveTo>
                <a:cubicBezTo>
                  <a:pt x="4374134" y="3813187"/>
                  <a:pt x="4380357" y="3853065"/>
                  <a:pt x="4336669" y="3823855"/>
                </a:cubicBezTo>
                <a:cubicBezTo>
                  <a:pt x="4345997" y="3815643"/>
                  <a:pt x="4356820" y="3809304"/>
                  <a:pt x="4368546" y="3805186"/>
                </a:cubicBezTo>
                <a:cubicBezTo>
                  <a:pt x="4381484" y="3800321"/>
                  <a:pt x="4390574" y="3788577"/>
                  <a:pt x="4392041" y="3774833"/>
                </a:cubicBezTo>
                <a:cubicBezTo>
                  <a:pt x="4392676" y="3764419"/>
                  <a:pt x="4363466" y="3758069"/>
                  <a:pt x="4345305" y="3750195"/>
                </a:cubicBezTo>
                <a:cubicBezTo>
                  <a:pt x="4345305" y="3731907"/>
                  <a:pt x="4340098" y="3714381"/>
                  <a:pt x="4356227" y="3693807"/>
                </a:cubicBezTo>
                <a:cubicBezTo>
                  <a:pt x="4368165" y="3707522"/>
                  <a:pt x="4413631" y="3723778"/>
                  <a:pt x="4422775" y="3706507"/>
                </a:cubicBezTo>
                <a:cubicBezTo>
                  <a:pt x="4419453" y="3728715"/>
                  <a:pt x="4420750" y="3751370"/>
                  <a:pt x="4426584" y="3773054"/>
                </a:cubicBezTo>
                <a:cubicBezTo>
                  <a:pt x="4430936" y="3796351"/>
                  <a:pt x="4427871" y="3820426"/>
                  <a:pt x="4417822" y="3841889"/>
                </a:cubicBezTo>
                <a:close/>
                <a:moveTo>
                  <a:pt x="4483100" y="3660025"/>
                </a:moveTo>
                <a:cubicBezTo>
                  <a:pt x="4461835" y="3651713"/>
                  <a:pt x="4448242" y="3630762"/>
                  <a:pt x="4449318" y="3607955"/>
                </a:cubicBezTo>
                <a:cubicBezTo>
                  <a:pt x="4449547" y="3597438"/>
                  <a:pt x="4452015" y="3587090"/>
                  <a:pt x="4456557" y="3577602"/>
                </a:cubicBezTo>
                <a:cubicBezTo>
                  <a:pt x="4460008" y="3568727"/>
                  <a:pt x="4466020" y="3561079"/>
                  <a:pt x="4473829" y="3555631"/>
                </a:cubicBezTo>
                <a:cubicBezTo>
                  <a:pt x="4503674" y="3575062"/>
                  <a:pt x="4489323" y="3614178"/>
                  <a:pt x="4483100" y="3660025"/>
                </a:cubicBezTo>
                <a:close/>
                <a:moveTo>
                  <a:pt x="2616200" y="2967494"/>
                </a:moveTo>
                <a:cubicBezTo>
                  <a:pt x="2621534" y="2960890"/>
                  <a:pt x="2654300" y="2996196"/>
                  <a:pt x="2671318" y="3006991"/>
                </a:cubicBezTo>
                <a:cubicBezTo>
                  <a:pt x="2664968" y="3017278"/>
                  <a:pt x="2619756" y="2973463"/>
                  <a:pt x="2621661" y="2996196"/>
                </a:cubicBezTo>
                <a:cubicBezTo>
                  <a:pt x="2606421" y="2983496"/>
                  <a:pt x="2608961" y="2978670"/>
                  <a:pt x="2612771" y="2976257"/>
                </a:cubicBezTo>
                <a:cubicBezTo>
                  <a:pt x="2616581" y="2973844"/>
                  <a:pt x="2623185" y="2974098"/>
                  <a:pt x="2616200" y="2967494"/>
                </a:cubicBezTo>
                <a:close/>
                <a:moveTo>
                  <a:pt x="4417822" y="3560584"/>
                </a:moveTo>
                <a:cubicBezTo>
                  <a:pt x="4423630" y="3563379"/>
                  <a:pt x="4427538" y="3569024"/>
                  <a:pt x="4428109" y="3575443"/>
                </a:cubicBezTo>
                <a:cubicBezTo>
                  <a:pt x="4427696" y="3582058"/>
                  <a:pt x="4425878" y="3588510"/>
                  <a:pt x="4422775" y="3594366"/>
                </a:cubicBezTo>
                <a:cubicBezTo>
                  <a:pt x="4416678" y="3607828"/>
                  <a:pt x="4407662" y="3621798"/>
                  <a:pt x="4408296" y="3633355"/>
                </a:cubicBezTo>
                <a:cubicBezTo>
                  <a:pt x="4395596" y="3624973"/>
                  <a:pt x="4397882" y="3612781"/>
                  <a:pt x="4403851" y="3599573"/>
                </a:cubicBezTo>
                <a:cubicBezTo>
                  <a:pt x="4409820" y="3586365"/>
                  <a:pt x="4419600" y="3572268"/>
                  <a:pt x="4417441" y="3560584"/>
                </a:cubicBezTo>
                <a:moveTo>
                  <a:pt x="2608580" y="3983621"/>
                </a:moveTo>
                <a:cubicBezTo>
                  <a:pt x="2614277" y="3970285"/>
                  <a:pt x="2625278" y="3959929"/>
                  <a:pt x="2638933" y="3955046"/>
                </a:cubicBezTo>
                <a:cubicBezTo>
                  <a:pt x="2647950" y="3952887"/>
                  <a:pt x="2651633" y="3959618"/>
                  <a:pt x="2638171" y="3979176"/>
                </a:cubicBezTo>
                <a:cubicBezTo>
                  <a:pt x="2616200" y="4008640"/>
                  <a:pt x="2631440" y="3954665"/>
                  <a:pt x="2608580" y="3983621"/>
                </a:cubicBezTo>
                <a:close/>
                <a:moveTo>
                  <a:pt x="2665095" y="3949585"/>
                </a:moveTo>
                <a:cubicBezTo>
                  <a:pt x="2660142" y="3942092"/>
                  <a:pt x="2654173" y="3935742"/>
                  <a:pt x="2649474" y="3928122"/>
                </a:cubicBezTo>
                <a:cubicBezTo>
                  <a:pt x="2655189" y="3922661"/>
                  <a:pt x="2658110" y="3922407"/>
                  <a:pt x="2660269" y="3923804"/>
                </a:cubicBezTo>
                <a:cubicBezTo>
                  <a:pt x="2662428" y="3925201"/>
                  <a:pt x="2664079" y="3927868"/>
                  <a:pt x="2666238" y="3929138"/>
                </a:cubicBezTo>
                <a:cubicBezTo>
                  <a:pt x="2673380" y="3917329"/>
                  <a:pt x="2681907" y="3906414"/>
                  <a:pt x="2691638" y="3896626"/>
                </a:cubicBezTo>
                <a:cubicBezTo>
                  <a:pt x="2680335" y="3914914"/>
                  <a:pt x="2690622" y="3922280"/>
                  <a:pt x="2665095" y="3949585"/>
                </a:cubicBezTo>
                <a:close/>
                <a:moveTo>
                  <a:pt x="3199257" y="4215142"/>
                </a:moveTo>
                <a:cubicBezTo>
                  <a:pt x="3204845" y="4188599"/>
                  <a:pt x="3204718" y="4148213"/>
                  <a:pt x="3220212" y="4151642"/>
                </a:cubicBezTo>
                <a:cubicBezTo>
                  <a:pt x="3225112" y="4169268"/>
                  <a:pt x="3227716" y="4187452"/>
                  <a:pt x="3227959" y="4205744"/>
                </a:cubicBezTo>
                <a:cubicBezTo>
                  <a:pt x="3213100" y="4193806"/>
                  <a:pt x="3210814" y="4216539"/>
                  <a:pt x="3199257" y="4215142"/>
                </a:cubicBezTo>
                <a:close/>
                <a:moveTo>
                  <a:pt x="3067812" y="4169041"/>
                </a:moveTo>
                <a:cubicBezTo>
                  <a:pt x="3079115" y="4139577"/>
                  <a:pt x="3092323" y="4124718"/>
                  <a:pt x="3108452" y="4127131"/>
                </a:cubicBezTo>
                <a:cubicBezTo>
                  <a:pt x="3099562" y="4158881"/>
                  <a:pt x="3083941" y="4166120"/>
                  <a:pt x="3067812" y="4169041"/>
                </a:cubicBezTo>
                <a:close/>
                <a:moveTo>
                  <a:pt x="3056636" y="4150880"/>
                </a:moveTo>
                <a:cubicBezTo>
                  <a:pt x="3052191" y="4164977"/>
                  <a:pt x="3045079" y="4163580"/>
                  <a:pt x="3037586" y="4159643"/>
                </a:cubicBezTo>
                <a:cubicBezTo>
                  <a:pt x="3030093" y="4155706"/>
                  <a:pt x="3022727" y="4146943"/>
                  <a:pt x="3016250" y="4148721"/>
                </a:cubicBezTo>
                <a:cubicBezTo>
                  <a:pt x="3025394" y="4126496"/>
                  <a:pt x="3032887" y="4120400"/>
                  <a:pt x="3039491" y="4123321"/>
                </a:cubicBezTo>
                <a:cubicBezTo>
                  <a:pt x="3046095" y="4126243"/>
                  <a:pt x="3051937" y="4136783"/>
                  <a:pt x="3056636" y="4150880"/>
                </a:cubicBezTo>
                <a:close/>
                <a:moveTo>
                  <a:pt x="3230245" y="4166882"/>
                </a:moveTo>
                <a:cubicBezTo>
                  <a:pt x="3234355" y="4155900"/>
                  <a:pt x="3239456" y="4145316"/>
                  <a:pt x="3245485" y="4135259"/>
                </a:cubicBezTo>
                <a:cubicBezTo>
                  <a:pt x="3249969" y="4127365"/>
                  <a:pt x="3257203" y="4121398"/>
                  <a:pt x="3265805" y="4118495"/>
                </a:cubicBezTo>
                <a:cubicBezTo>
                  <a:pt x="3270631" y="4160024"/>
                  <a:pt x="3267456" y="4172597"/>
                  <a:pt x="3260217" y="4174629"/>
                </a:cubicBezTo>
                <a:cubicBezTo>
                  <a:pt x="3255624" y="4175008"/>
                  <a:pt x="3251014" y="4174130"/>
                  <a:pt x="3246882" y="4172089"/>
                </a:cubicBezTo>
                <a:cubicBezTo>
                  <a:pt x="3241496" y="4169880"/>
                  <a:pt x="3235930" y="4168138"/>
                  <a:pt x="3230245" y="4166882"/>
                </a:cubicBezTo>
                <a:close/>
                <a:moveTo>
                  <a:pt x="3328416" y="4173740"/>
                </a:moveTo>
                <a:cubicBezTo>
                  <a:pt x="3323717" y="4145038"/>
                  <a:pt x="3334512" y="4145546"/>
                  <a:pt x="3346450" y="4147578"/>
                </a:cubicBezTo>
                <a:cubicBezTo>
                  <a:pt x="3321050" y="4124845"/>
                  <a:pt x="3321939" y="4119511"/>
                  <a:pt x="3349625" y="4122178"/>
                </a:cubicBezTo>
                <a:cubicBezTo>
                  <a:pt x="3348355" y="4138307"/>
                  <a:pt x="3351785" y="4149102"/>
                  <a:pt x="3360166" y="4147578"/>
                </a:cubicBezTo>
                <a:cubicBezTo>
                  <a:pt x="3360729" y="4152247"/>
                  <a:pt x="3359140" y="4156919"/>
                  <a:pt x="3355848" y="4160278"/>
                </a:cubicBezTo>
                <a:cubicBezTo>
                  <a:pt x="3352858" y="4162118"/>
                  <a:pt x="3349449" y="4163166"/>
                  <a:pt x="3345942" y="4163326"/>
                </a:cubicBezTo>
                <a:cubicBezTo>
                  <a:pt x="3338576" y="4163326"/>
                  <a:pt x="3330956" y="4163580"/>
                  <a:pt x="3328416" y="4173359"/>
                </a:cubicBezTo>
                <a:moveTo>
                  <a:pt x="3384423" y="4133100"/>
                </a:moveTo>
                <a:cubicBezTo>
                  <a:pt x="3385400" y="4121328"/>
                  <a:pt x="3390323" y="4110230"/>
                  <a:pt x="3398393" y="4101604"/>
                </a:cubicBezTo>
                <a:cubicBezTo>
                  <a:pt x="3405106" y="4097656"/>
                  <a:pt x="3413162" y="4096690"/>
                  <a:pt x="3420618" y="4098937"/>
                </a:cubicBezTo>
                <a:cubicBezTo>
                  <a:pt x="3437128" y="4100461"/>
                  <a:pt x="3459734" y="4109478"/>
                  <a:pt x="3479547" y="4093984"/>
                </a:cubicBezTo>
                <a:cubicBezTo>
                  <a:pt x="3478612" y="4104526"/>
                  <a:pt x="3473872" y="4114367"/>
                  <a:pt x="3466212" y="4121670"/>
                </a:cubicBezTo>
                <a:cubicBezTo>
                  <a:pt x="3458964" y="4126449"/>
                  <a:pt x="3450613" y="4129291"/>
                  <a:pt x="3441955" y="4129925"/>
                </a:cubicBezTo>
                <a:cubicBezTo>
                  <a:pt x="3437282" y="4130548"/>
                  <a:pt x="3432572" y="4130845"/>
                  <a:pt x="3427858" y="4130814"/>
                </a:cubicBezTo>
                <a:lnTo>
                  <a:pt x="3413126" y="4130179"/>
                </a:lnTo>
                <a:cubicBezTo>
                  <a:pt x="3403487" y="4129728"/>
                  <a:pt x="3393832" y="4130583"/>
                  <a:pt x="3384423" y="4132719"/>
                </a:cubicBezTo>
                <a:moveTo>
                  <a:pt x="6313932" y="1718195"/>
                </a:moveTo>
                <a:cubicBezTo>
                  <a:pt x="6289421" y="1734578"/>
                  <a:pt x="6274562" y="1702193"/>
                  <a:pt x="6258179" y="1666252"/>
                </a:cubicBezTo>
                <a:cubicBezTo>
                  <a:pt x="6241793" y="1630312"/>
                  <a:pt x="6225921" y="1589036"/>
                  <a:pt x="6204839" y="1587258"/>
                </a:cubicBezTo>
                <a:cubicBezTo>
                  <a:pt x="6205728" y="1569605"/>
                  <a:pt x="6226683" y="1586496"/>
                  <a:pt x="6250686" y="1615833"/>
                </a:cubicBezTo>
                <a:cubicBezTo>
                  <a:pt x="6263792" y="1632029"/>
                  <a:pt x="6275920" y="1648993"/>
                  <a:pt x="6287007" y="1666633"/>
                </a:cubicBezTo>
                <a:cubicBezTo>
                  <a:pt x="6297456" y="1683010"/>
                  <a:pt x="6306464" y="1700262"/>
                  <a:pt x="6313932" y="1718195"/>
                </a:cubicBezTo>
                <a:close/>
                <a:moveTo>
                  <a:pt x="5026025" y="820432"/>
                </a:moveTo>
                <a:cubicBezTo>
                  <a:pt x="4976876" y="821321"/>
                  <a:pt x="5008372" y="831735"/>
                  <a:pt x="5057648" y="844435"/>
                </a:cubicBezTo>
                <a:cubicBezTo>
                  <a:pt x="5106924" y="857133"/>
                  <a:pt x="5173599" y="874153"/>
                  <a:pt x="5196713" y="879868"/>
                </a:cubicBezTo>
                <a:cubicBezTo>
                  <a:pt x="5186807" y="898664"/>
                  <a:pt x="5228971" y="893584"/>
                  <a:pt x="5213985" y="914285"/>
                </a:cubicBezTo>
                <a:cubicBezTo>
                  <a:pt x="5198999" y="934987"/>
                  <a:pt x="5190871" y="925588"/>
                  <a:pt x="5182997" y="914285"/>
                </a:cubicBezTo>
                <a:cubicBezTo>
                  <a:pt x="5175123" y="902982"/>
                  <a:pt x="5165852" y="888885"/>
                  <a:pt x="5144897" y="906157"/>
                </a:cubicBezTo>
                <a:cubicBezTo>
                  <a:pt x="5144109" y="921810"/>
                  <a:pt x="5149699" y="937115"/>
                  <a:pt x="5160391" y="948575"/>
                </a:cubicBezTo>
                <a:cubicBezTo>
                  <a:pt x="5172944" y="963956"/>
                  <a:pt x="5187218" y="977848"/>
                  <a:pt x="5202936" y="989977"/>
                </a:cubicBezTo>
                <a:cubicBezTo>
                  <a:pt x="5235829" y="1017028"/>
                  <a:pt x="5275072" y="1042174"/>
                  <a:pt x="5290820" y="1066177"/>
                </a:cubicBezTo>
                <a:cubicBezTo>
                  <a:pt x="5322189" y="1032903"/>
                  <a:pt x="5307203" y="989977"/>
                  <a:pt x="5355971" y="960005"/>
                </a:cubicBezTo>
                <a:cubicBezTo>
                  <a:pt x="5325364" y="906284"/>
                  <a:pt x="5313553" y="978801"/>
                  <a:pt x="5282819" y="925969"/>
                </a:cubicBezTo>
                <a:cubicBezTo>
                  <a:pt x="5324729" y="906919"/>
                  <a:pt x="5375275" y="929906"/>
                  <a:pt x="5427853" y="996835"/>
                </a:cubicBezTo>
                <a:cubicBezTo>
                  <a:pt x="5413629" y="1002804"/>
                  <a:pt x="5395214" y="975499"/>
                  <a:pt x="5381625" y="987056"/>
                </a:cubicBezTo>
                <a:cubicBezTo>
                  <a:pt x="5362829" y="1024013"/>
                  <a:pt x="5427218" y="1009789"/>
                  <a:pt x="5445125" y="1055128"/>
                </a:cubicBezTo>
                <a:cubicBezTo>
                  <a:pt x="5461000" y="1044206"/>
                  <a:pt x="5476748" y="1033284"/>
                  <a:pt x="5463540" y="1015758"/>
                </a:cubicBezTo>
                <a:cubicBezTo>
                  <a:pt x="5493639" y="1007249"/>
                  <a:pt x="5512689" y="1030490"/>
                  <a:pt x="5528945" y="1056779"/>
                </a:cubicBezTo>
                <a:cubicBezTo>
                  <a:pt x="5545201" y="1083068"/>
                  <a:pt x="5560060" y="1111262"/>
                  <a:pt x="5584063" y="1113294"/>
                </a:cubicBezTo>
                <a:cubicBezTo>
                  <a:pt x="5586730" y="1129550"/>
                  <a:pt x="5551043" y="1132344"/>
                  <a:pt x="5526532" y="1143393"/>
                </a:cubicBezTo>
                <a:cubicBezTo>
                  <a:pt x="5502020" y="1154440"/>
                  <a:pt x="5488432" y="1173111"/>
                  <a:pt x="5533644" y="1219593"/>
                </a:cubicBezTo>
                <a:cubicBezTo>
                  <a:pt x="5412105" y="1232293"/>
                  <a:pt x="5359781" y="1174127"/>
                  <a:pt x="5292344" y="1087894"/>
                </a:cubicBezTo>
                <a:cubicBezTo>
                  <a:pt x="5277104" y="1138694"/>
                  <a:pt x="5313553" y="1166761"/>
                  <a:pt x="5355844" y="1192796"/>
                </a:cubicBezTo>
                <a:cubicBezTo>
                  <a:pt x="5398134" y="1218833"/>
                  <a:pt x="5447665" y="1242580"/>
                  <a:pt x="5457444" y="1275092"/>
                </a:cubicBezTo>
                <a:cubicBezTo>
                  <a:pt x="5473247" y="1255922"/>
                  <a:pt x="5497855" y="1246309"/>
                  <a:pt x="5522468" y="1249692"/>
                </a:cubicBezTo>
                <a:cubicBezTo>
                  <a:pt x="5567807" y="1296428"/>
                  <a:pt x="5507609" y="1317002"/>
                  <a:pt x="5577713" y="1365389"/>
                </a:cubicBezTo>
                <a:cubicBezTo>
                  <a:pt x="5551297" y="1398282"/>
                  <a:pt x="5563743" y="1389773"/>
                  <a:pt x="5522087" y="1402727"/>
                </a:cubicBezTo>
                <a:cubicBezTo>
                  <a:pt x="5554797" y="1442470"/>
                  <a:pt x="5582955" y="1485750"/>
                  <a:pt x="5606034" y="1531759"/>
                </a:cubicBezTo>
                <a:cubicBezTo>
                  <a:pt x="5626608" y="1577479"/>
                  <a:pt x="5634990" y="1624850"/>
                  <a:pt x="5620258" y="1668792"/>
                </a:cubicBezTo>
                <a:cubicBezTo>
                  <a:pt x="5641086" y="1705495"/>
                  <a:pt x="5659755" y="1741690"/>
                  <a:pt x="5687314" y="1730514"/>
                </a:cubicBezTo>
                <a:cubicBezTo>
                  <a:pt x="5691759" y="1778520"/>
                  <a:pt x="5662803" y="1749310"/>
                  <a:pt x="5637784" y="1723402"/>
                </a:cubicBezTo>
                <a:cubicBezTo>
                  <a:pt x="5629197" y="1712812"/>
                  <a:pt x="5618842" y="1703789"/>
                  <a:pt x="5607177" y="1696732"/>
                </a:cubicBezTo>
                <a:cubicBezTo>
                  <a:pt x="5600954" y="1695081"/>
                  <a:pt x="5601208" y="1703336"/>
                  <a:pt x="5611241" y="1731784"/>
                </a:cubicBezTo>
                <a:cubicBezTo>
                  <a:pt x="5574157" y="1733562"/>
                  <a:pt x="5593715" y="1667268"/>
                  <a:pt x="5549138" y="1630184"/>
                </a:cubicBezTo>
                <a:cubicBezTo>
                  <a:pt x="5584571" y="1610245"/>
                  <a:pt x="5574538" y="1573034"/>
                  <a:pt x="5590159" y="1545729"/>
                </a:cubicBezTo>
                <a:cubicBezTo>
                  <a:pt x="5571744" y="1511185"/>
                  <a:pt x="5542661" y="1485277"/>
                  <a:pt x="5517896" y="1459750"/>
                </a:cubicBezTo>
                <a:cubicBezTo>
                  <a:pt x="5505900" y="1447979"/>
                  <a:pt x="5494898" y="1435235"/>
                  <a:pt x="5485003" y="1421650"/>
                </a:cubicBezTo>
                <a:cubicBezTo>
                  <a:pt x="5475656" y="1408136"/>
                  <a:pt x="5469809" y="1392514"/>
                  <a:pt x="5467985" y="1376184"/>
                </a:cubicBezTo>
                <a:cubicBezTo>
                  <a:pt x="5486654" y="1350784"/>
                  <a:pt x="5504053" y="1391805"/>
                  <a:pt x="5522341" y="1381391"/>
                </a:cubicBezTo>
                <a:cubicBezTo>
                  <a:pt x="5490337" y="1324749"/>
                  <a:pt x="5457952" y="1343291"/>
                  <a:pt x="5424805" y="1299222"/>
                </a:cubicBezTo>
                <a:cubicBezTo>
                  <a:pt x="5399405" y="1320812"/>
                  <a:pt x="5374767" y="1339735"/>
                  <a:pt x="5349494" y="1334147"/>
                </a:cubicBezTo>
                <a:cubicBezTo>
                  <a:pt x="5330698" y="1308747"/>
                  <a:pt x="5378831" y="1298587"/>
                  <a:pt x="5369687" y="1274965"/>
                </a:cubicBezTo>
                <a:cubicBezTo>
                  <a:pt x="5355971" y="1265059"/>
                  <a:pt x="5330825" y="1284871"/>
                  <a:pt x="5338064" y="1300365"/>
                </a:cubicBezTo>
                <a:cubicBezTo>
                  <a:pt x="5312664" y="1317129"/>
                  <a:pt x="5287264" y="1247787"/>
                  <a:pt x="5259959" y="1230769"/>
                </a:cubicBezTo>
                <a:cubicBezTo>
                  <a:pt x="5275293" y="1232237"/>
                  <a:pt x="5290596" y="1227683"/>
                  <a:pt x="5302631" y="1218069"/>
                </a:cubicBezTo>
                <a:cubicBezTo>
                  <a:pt x="5282123" y="1187208"/>
                  <a:pt x="5256019" y="1160459"/>
                  <a:pt x="5225669" y="1139202"/>
                </a:cubicBezTo>
                <a:cubicBezTo>
                  <a:pt x="5218049" y="1133487"/>
                  <a:pt x="5210302" y="1127899"/>
                  <a:pt x="5202301" y="1122438"/>
                </a:cubicBezTo>
                <a:lnTo>
                  <a:pt x="5176901" y="1106563"/>
                </a:lnTo>
                <a:cubicBezTo>
                  <a:pt x="5160137" y="1095895"/>
                  <a:pt x="5142738" y="1085100"/>
                  <a:pt x="5125339" y="1073289"/>
                </a:cubicBezTo>
                <a:cubicBezTo>
                  <a:pt x="5094986" y="1087640"/>
                  <a:pt x="5226939" y="1119898"/>
                  <a:pt x="5167376" y="1151902"/>
                </a:cubicBezTo>
                <a:lnTo>
                  <a:pt x="5107686" y="1088402"/>
                </a:lnTo>
                <a:cubicBezTo>
                  <a:pt x="5088636" y="1067955"/>
                  <a:pt x="5070348" y="1048016"/>
                  <a:pt x="5051679" y="1029982"/>
                </a:cubicBezTo>
                <a:cubicBezTo>
                  <a:pt x="5033010" y="1011948"/>
                  <a:pt x="5015357" y="994295"/>
                  <a:pt x="4997704" y="977912"/>
                </a:cubicBezTo>
                <a:cubicBezTo>
                  <a:pt x="4981030" y="961877"/>
                  <a:pt x="4963477" y="946783"/>
                  <a:pt x="4945126" y="932700"/>
                </a:cubicBezTo>
                <a:cubicBezTo>
                  <a:pt x="4912842" y="906847"/>
                  <a:pt x="4877426" y="885171"/>
                  <a:pt x="4839716" y="868184"/>
                </a:cubicBezTo>
                <a:cubicBezTo>
                  <a:pt x="4804387" y="853582"/>
                  <a:pt x="4766431" y="846406"/>
                  <a:pt x="4728210" y="847102"/>
                </a:cubicBezTo>
                <a:cubicBezTo>
                  <a:pt x="4687443" y="820813"/>
                  <a:pt x="4728210" y="791476"/>
                  <a:pt x="4658868" y="767600"/>
                </a:cubicBezTo>
                <a:cubicBezTo>
                  <a:pt x="4670552" y="756551"/>
                  <a:pt x="4691888" y="775855"/>
                  <a:pt x="4709668" y="785380"/>
                </a:cubicBezTo>
                <a:cubicBezTo>
                  <a:pt x="4689729" y="747280"/>
                  <a:pt x="4657090" y="747280"/>
                  <a:pt x="4621657" y="750582"/>
                </a:cubicBezTo>
                <a:cubicBezTo>
                  <a:pt x="4603552" y="753037"/>
                  <a:pt x="4585316" y="754394"/>
                  <a:pt x="4567047" y="754646"/>
                </a:cubicBezTo>
                <a:cubicBezTo>
                  <a:pt x="4548242" y="754182"/>
                  <a:pt x="4529960" y="748367"/>
                  <a:pt x="4514342" y="737882"/>
                </a:cubicBezTo>
                <a:cubicBezTo>
                  <a:pt x="4535043" y="748550"/>
                  <a:pt x="4555617" y="759726"/>
                  <a:pt x="4575429" y="771918"/>
                </a:cubicBezTo>
                <a:cubicBezTo>
                  <a:pt x="4595240" y="784111"/>
                  <a:pt x="4614418" y="797318"/>
                  <a:pt x="4633341" y="811415"/>
                </a:cubicBezTo>
                <a:cubicBezTo>
                  <a:pt x="4652263" y="825514"/>
                  <a:pt x="4671441" y="839101"/>
                  <a:pt x="4689094" y="853706"/>
                </a:cubicBezTo>
                <a:cubicBezTo>
                  <a:pt x="4706748" y="868310"/>
                  <a:pt x="4724527" y="884186"/>
                  <a:pt x="4741672" y="899934"/>
                </a:cubicBezTo>
                <a:cubicBezTo>
                  <a:pt x="4758817" y="915683"/>
                  <a:pt x="4775962" y="931684"/>
                  <a:pt x="4792472" y="947813"/>
                </a:cubicBezTo>
                <a:cubicBezTo>
                  <a:pt x="4808982" y="963942"/>
                  <a:pt x="4824857" y="981341"/>
                  <a:pt x="4840732" y="998613"/>
                </a:cubicBezTo>
                <a:lnTo>
                  <a:pt x="4887595" y="1049413"/>
                </a:lnTo>
                <a:cubicBezTo>
                  <a:pt x="4902835" y="1066685"/>
                  <a:pt x="4917567" y="1084338"/>
                  <a:pt x="4932426" y="1101610"/>
                </a:cubicBezTo>
                <a:lnTo>
                  <a:pt x="4976749" y="1152410"/>
                </a:lnTo>
                <a:cubicBezTo>
                  <a:pt x="4991481" y="1169428"/>
                  <a:pt x="5005451" y="1187208"/>
                  <a:pt x="5019929" y="1204099"/>
                </a:cubicBezTo>
                <a:cubicBezTo>
                  <a:pt x="5048631" y="1238135"/>
                  <a:pt x="5077841" y="1270774"/>
                  <a:pt x="5106543" y="1303540"/>
                </a:cubicBezTo>
                <a:cubicBezTo>
                  <a:pt x="5135247" y="1336305"/>
                  <a:pt x="5166360" y="1366024"/>
                  <a:pt x="5196967" y="1395996"/>
                </a:cubicBezTo>
                <a:cubicBezTo>
                  <a:pt x="5212461" y="1410728"/>
                  <a:pt x="5228463" y="1425079"/>
                  <a:pt x="5244973" y="1438795"/>
                </a:cubicBezTo>
                <a:cubicBezTo>
                  <a:pt x="5253228" y="1445653"/>
                  <a:pt x="5261737" y="1452257"/>
                  <a:pt x="5270373" y="1458861"/>
                </a:cubicBezTo>
                <a:cubicBezTo>
                  <a:pt x="5279008" y="1465466"/>
                  <a:pt x="5287264" y="1472450"/>
                  <a:pt x="5295773" y="1478927"/>
                </a:cubicBezTo>
                <a:lnTo>
                  <a:pt x="5241798" y="1518424"/>
                </a:lnTo>
                <a:cubicBezTo>
                  <a:pt x="5281148" y="1537324"/>
                  <a:pt x="5315057" y="1565903"/>
                  <a:pt x="5340350" y="1601482"/>
                </a:cubicBezTo>
                <a:cubicBezTo>
                  <a:pt x="5363210" y="1631327"/>
                  <a:pt x="5382768" y="1657870"/>
                  <a:pt x="5417820" y="1671078"/>
                </a:cubicBezTo>
                <a:cubicBezTo>
                  <a:pt x="5425186" y="1609102"/>
                  <a:pt x="5377307" y="1541792"/>
                  <a:pt x="5330698" y="1479562"/>
                </a:cubicBezTo>
                <a:cubicBezTo>
                  <a:pt x="5319268" y="1463814"/>
                  <a:pt x="5308092" y="1448066"/>
                  <a:pt x="5298186" y="1432445"/>
                </a:cubicBezTo>
                <a:cubicBezTo>
                  <a:pt x="5288154" y="1417859"/>
                  <a:pt x="5279319" y="1402484"/>
                  <a:pt x="5271770" y="1386471"/>
                </a:cubicBezTo>
                <a:cubicBezTo>
                  <a:pt x="5256869" y="1357576"/>
                  <a:pt x="5254126" y="1323926"/>
                  <a:pt x="5264150" y="1292999"/>
                </a:cubicBezTo>
                <a:cubicBezTo>
                  <a:pt x="5287552" y="1312029"/>
                  <a:pt x="5307823" y="1334613"/>
                  <a:pt x="5324222" y="1359928"/>
                </a:cubicBezTo>
                <a:cubicBezTo>
                  <a:pt x="5331287" y="1370018"/>
                  <a:pt x="5339144" y="1379530"/>
                  <a:pt x="5347717" y="1388376"/>
                </a:cubicBezTo>
                <a:cubicBezTo>
                  <a:pt x="5357992" y="1399084"/>
                  <a:pt x="5369703" y="1408316"/>
                  <a:pt x="5382514" y="1415808"/>
                </a:cubicBezTo>
                <a:cubicBezTo>
                  <a:pt x="5407914" y="1401076"/>
                  <a:pt x="5408676" y="1379867"/>
                  <a:pt x="5383657" y="1351546"/>
                </a:cubicBezTo>
                <a:cubicBezTo>
                  <a:pt x="5405248" y="1320431"/>
                  <a:pt x="5425313" y="1421523"/>
                  <a:pt x="5447157" y="1390662"/>
                </a:cubicBezTo>
                <a:cubicBezTo>
                  <a:pt x="5450586" y="1435747"/>
                  <a:pt x="5449189" y="1476641"/>
                  <a:pt x="5456429" y="1517662"/>
                </a:cubicBezTo>
                <a:cubicBezTo>
                  <a:pt x="5460298" y="1539213"/>
                  <a:pt x="5467586" y="1560007"/>
                  <a:pt x="5478019" y="1579257"/>
                </a:cubicBezTo>
                <a:cubicBezTo>
                  <a:pt x="5491395" y="1602555"/>
                  <a:pt x="5507887" y="1623919"/>
                  <a:pt x="5527041" y="1642757"/>
                </a:cubicBezTo>
                <a:cubicBezTo>
                  <a:pt x="5530343" y="1683778"/>
                  <a:pt x="5519294" y="1702828"/>
                  <a:pt x="5515230" y="1724799"/>
                </a:cubicBezTo>
                <a:cubicBezTo>
                  <a:pt x="5511166" y="1746770"/>
                  <a:pt x="5514595" y="1770900"/>
                  <a:pt x="5542026" y="1823732"/>
                </a:cubicBezTo>
                <a:cubicBezTo>
                  <a:pt x="5521706" y="1836432"/>
                  <a:pt x="5507482" y="1819668"/>
                  <a:pt x="5486781" y="1834654"/>
                </a:cubicBezTo>
                <a:cubicBezTo>
                  <a:pt x="5503799" y="1872754"/>
                  <a:pt x="5528945" y="1871992"/>
                  <a:pt x="5557901" y="1852180"/>
                </a:cubicBezTo>
                <a:cubicBezTo>
                  <a:pt x="5545711" y="1875256"/>
                  <a:pt x="5542326" y="1901977"/>
                  <a:pt x="5548376" y="1927364"/>
                </a:cubicBezTo>
                <a:cubicBezTo>
                  <a:pt x="5554486" y="1952876"/>
                  <a:pt x="5563833" y="1977502"/>
                  <a:pt x="5576189" y="2000643"/>
                </a:cubicBezTo>
                <a:cubicBezTo>
                  <a:pt x="5600700" y="2049538"/>
                  <a:pt x="5624704" y="2104021"/>
                  <a:pt x="5604130" y="2163838"/>
                </a:cubicBezTo>
                <a:cubicBezTo>
                  <a:pt x="5625847" y="2169426"/>
                  <a:pt x="5638801" y="2161679"/>
                  <a:pt x="5650739" y="2160663"/>
                </a:cubicBezTo>
                <a:cubicBezTo>
                  <a:pt x="5662677" y="2159648"/>
                  <a:pt x="5673853" y="2165362"/>
                  <a:pt x="5690617" y="2198763"/>
                </a:cubicBezTo>
                <a:cubicBezTo>
                  <a:pt x="5685537" y="2162187"/>
                  <a:pt x="5677155" y="2125738"/>
                  <a:pt x="5668265" y="2088654"/>
                </a:cubicBezTo>
                <a:cubicBezTo>
                  <a:pt x="5663693" y="2069985"/>
                  <a:pt x="5658994" y="2051316"/>
                  <a:pt x="5654041" y="2032520"/>
                </a:cubicBezTo>
                <a:cubicBezTo>
                  <a:pt x="5649089" y="2013724"/>
                  <a:pt x="5642992" y="1995309"/>
                  <a:pt x="5637150" y="1976513"/>
                </a:cubicBezTo>
                <a:cubicBezTo>
                  <a:pt x="5649640" y="1982623"/>
                  <a:pt x="5659868" y="1992539"/>
                  <a:pt x="5666360" y="2004834"/>
                </a:cubicBezTo>
                <a:cubicBezTo>
                  <a:pt x="5674841" y="2020292"/>
                  <a:pt x="5682308" y="2036285"/>
                  <a:pt x="5688712" y="2052713"/>
                </a:cubicBezTo>
                <a:cubicBezTo>
                  <a:pt x="5696399" y="2071531"/>
                  <a:pt x="5705572" y="2089707"/>
                  <a:pt x="5716144" y="2107069"/>
                </a:cubicBezTo>
                <a:cubicBezTo>
                  <a:pt x="5721952" y="2116027"/>
                  <a:pt x="5728449" y="2124519"/>
                  <a:pt x="5735575" y="2132469"/>
                </a:cubicBezTo>
                <a:cubicBezTo>
                  <a:pt x="5742903" y="2141167"/>
                  <a:pt x="5751071" y="2149122"/>
                  <a:pt x="5759959" y="2156218"/>
                </a:cubicBezTo>
                <a:cubicBezTo>
                  <a:pt x="5765547" y="2208542"/>
                  <a:pt x="5731511" y="2116721"/>
                  <a:pt x="5716779" y="2119769"/>
                </a:cubicBezTo>
                <a:cubicBezTo>
                  <a:pt x="5718430" y="2161298"/>
                  <a:pt x="5736972" y="2208669"/>
                  <a:pt x="5747133" y="2256040"/>
                </a:cubicBezTo>
                <a:cubicBezTo>
                  <a:pt x="5752559" y="2279065"/>
                  <a:pt x="5753336" y="2302942"/>
                  <a:pt x="5749418" y="2326271"/>
                </a:cubicBezTo>
                <a:cubicBezTo>
                  <a:pt x="5744982" y="2350803"/>
                  <a:pt x="5732889" y="2373300"/>
                  <a:pt x="5714874" y="2390533"/>
                </a:cubicBezTo>
                <a:cubicBezTo>
                  <a:pt x="5666487" y="2407170"/>
                  <a:pt x="5706620" y="2379611"/>
                  <a:pt x="5687823" y="2349385"/>
                </a:cubicBezTo>
                <a:cubicBezTo>
                  <a:pt x="5681346" y="2334907"/>
                  <a:pt x="5669154" y="2354719"/>
                  <a:pt x="5654422" y="2369070"/>
                </a:cubicBezTo>
                <a:cubicBezTo>
                  <a:pt x="5639690" y="2383421"/>
                  <a:pt x="5622418" y="2392565"/>
                  <a:pt x="5606416" y="2358275"/>
                </a:cubicBezTo>
                <a:cubicBezTo>
                  <a:pt x="5581016" y="2370213"/>
                  <a:pt x="5623307" y="2422918"/>
                  <a:pt x="5603749" y="2438158"/>
                </a:cubicBezTo>
                <a:cubicBezTo>
                  <a:pt x="5574793" y="2452636"/>
                  <a:pt x="5567809" y="2420124"/>
                  <a:pt x="5535170" y="2442730"/>
                </a:cubicBezTo>
                <a:cubicBezTo>
                  <a:pt x="5532629" y="2406281"/>
                  <a:pt x="5549140" y="2372118"/>
                  <a:pt x="5553204" y="2344178"/>
                </a:cubicBezTo>
                <a:cubicBezTo>
                  <a:pt x="5557270" y="2316238"/>
                  <a:pt x="5551680" y="2293378"/>
                  <a:pt x="5507230" y="2280678"/>
                </a:cubicBezTo>
                <a:cubicBezTo>
                  <a:pt x="5562729" y="2280678"/>
                  <a:pt x="5567682" y="2248801"/>
                  <a:pt x="5611497" y="2292108"/>
                </a:cubicBezTo>
                <a:cubicBezTo>
                  <a:pt x="5633975" y="2268359"/>
                  <a:pt x="5573397" y="2223528"/>
                  <a:pt x="5546727" y="2233942"/>
                </a:cubicBezTo>
                <a:cubicBezTo>
                  <a:pt x="5549648" y="2203970"/>
                  <a:pt x="5562983" y="2205494"/>
                  <a:pt x="5577587" y="2217051"/>
                </a:cubicBezTo>
                <a:cubicBezTo>
                  <a:pt x="5590986" y="2229657"/>
                  <a:pt x="5602993" y="2243665"/>
                  <a:pt x="5613402" y="2258834"/>
                </a:cubicBezTo>
                <a:cubicBezTo>
                  <a:pt x="5636008" y="2248420"/>
                  <a:pt x="5602480" y="2206891"/>
                  <a:pt x="5616449" y="2191397"/>
                </a:cubicBezTo>
                <a:cubicBezTo>
                  <a:pt x="5585080" y="2154567"/>
                  <a:pt x="5523231" y="2209177"/>
                  <a:pt x="5492497" y="2173871"/>
                </a:cubicBezTo>
                <a:cubicBezTo>
                  <a:pt x="5488525" y="2205471"/>
                  <a:pt x="5486362" y="2237273"/>
                  <a:pt x="5486020" y="2269121"/>
                </a:cubicBezTo>
                <a:cubicBezTo>
                  <a:pt x="5484948" y="2302224"/>
                  <a:pt x="5487417" y="2335348"/>
                  <a:pt x="5493386" y="2367927"/>
                </a:cubicBezTo>
                <a:cubicBezTo>
                  <a:pt x="5498672" y="2399855"/>
                  <a:pt x="5509048" y="2430728"/>
                  <a:pt x="5524120" y="2459367"/>
                </a:cubicBezTo>
                <a:cubicBezTo>
                  <a:pt x="5540731" y="2488512"/>
                  <a:pt x="5563014" y="2514034"/>
                  <a:pt x="5589652" y="2534424"/>
                </a:cubicBezTo>
                <a:cubicBezTo>
                  <a:pt x="5576508" y="2527720"/>
                  <a:pt x="5561330" y="2526179"/>
                  <a:pt x="5547107" y="2530106"/>
                </a:cubicBezTo>
                <a:cubicBezTo>
                  <a:pt x="5549520" y="2580906"/>
                  <a:pt x="5584191" y="2617482"/>
                  <a:pt x="5607559" y="2655074"/>
                </a:cubicBezTo>
                <a:cubicBezTo>
                  <a:pt x="5619731" y="2671596"/>
                  <a:pt x="5628377" y="2690443"/>
                  <a:pt x="5632959" y="2710446"/>
                </a:cubicBezTo>
                <a:cubicBezTo>
                  <a:pt x="5634539" y="2719926"/>
                  <a:pt x="5634019" y="2729637"/>
                  <a:pt x="5631435" y="2738894"/>
                </a:cubicBezTo>
                <a:cubicBezTo>
                  <a:pt x="5627781" y="2749799"/>
                  <a:pt x="5622044" y="2759892"/>
                  <a:pt x="5614545" y="2768612"/>
                </a:cubicBezTo>
                <a:cubicBezTo>
                  <a:pt x="5633848" y="2786900"/>
                  <a:pt x="5668266" y="2782836"/>
                  <a:pt x="5687442" y="2802521"/>
                </a:cubicBezTo>
                <a:cubicBezTo>
                  <a:pt x="5693030" y="2837192"/>
                  <a:pt x="5672202" y="2848368"/>
                  <a:pt x="5686172" y="2892310"/>
                </a:cubicBezTo>
                <a:cubicBezTo>
                  <a:pt x="5620005" y="2887992"/>
                  <a:pt x="5560061" y="2883928"/>
                  <a:pt x="5500498" y="2912376"/>
                </a:cubicBezTo>
                <a:cubicBezTo>
                  <a:pt x="5533264" y="2923425"/>
                  <a:pt x="5580254" y="2935363"/>
                  <a:pt x="5614798" y="2958858"/>
                </a:cubicBezTo>
                <a:cubicBezTo>
                  <a:pt x="5654150" y="2980973"/>
                  <a:pt x="5668826" y="3030343"/>
                  <a:pt x="5647945" y="3070364"/>
                </a:cubicBezTo>
                <a:cubicBezTo>
                  <a:pt x="5612037" y="3052770"/>
                  <a:pt x="5574528" y="3038651"/>
                  <a:pt x="5535931" y="3028200"/>
                </a:cubicBezTo>
                <a:cubicBezTo>
                  <a:pt x="5492272" y="3017848"/>
                  <a:pt x="5446385" y="3022732"/>
                  <a:pt x="5405883" y="3042043"/>
                </a:cubicBezTo>
                <a:cubicBezTo>
                  <a:pt x="5368799" y="3051568"/>
                  <a:pt x="5383912" y="3105543"/>
                  <a:pt x="5369815" y="3134372"/>
                </a:cubicBezTo>
                <a:cubicBezTo>
                  <a:pt x="5310506" y="3121672"/>
                  <a:pt x="5319015" y="3092081"/>
                  <a:pt x="5334763" y="3055759"/>
                </a:cubicBezTo>
                <a:cubicBezTo>
                  <a:pt x="5350511" y="3019437"/>
                  <a:pt x="5371593" y="2976511"/>
                  <a:pt x="5343272" y="2944253"/>
                </a:cubicBezTo>
                <a:cubicBezTo>
                  <a:pt x="5317872" y="2952762"/>
                  <a:pt x="5368672" y="2978035"/>
                  <a:pt x="5305807" y="2974098"/>
                </a:cubicBezTo>
                <a:cubicBezTo>
                  <a:pt x="5302581" y="3008673"/>
                  <a:pt x="5301944" y="3043441"/>
                  <a:pt x="5303902" y="3078111"/>
                </a:cubicBezTo>
                <a:cubicBezTo>
                  <a:pt x="5304537" y="3095256"/>
                  <a:pt x="5305807" y="3112274"/>
                  <a:pt x="5307204" y="3128911"/>
                </a:cubicBezTo>
                <a:lnTo>
                  <a:pt x="5309490" y="3154311"/>
                </a:lnTo>
                <a:cubicBezTo>
                  <a:pt x="5309490" y="3162693"/>
                  <a:pt x="5310252" y="3171202"/>
                  <a:pt x="5310633" y="3179711"/>
                </a:cubicBezTo>
                <a:cubicBezTo>
                  <a:pt x="5312719" y="3212506"/>
                  <a:pt x="5312252" y="3245413"/>
                  <a:pt x="5309236" y="3278136"/>
                </a:cubicBezTo>
                <a:cubicBezTo>
                  <a:pt x="5305513" y="3309951"/>
                  <a:pt x="5296679" y="3340957"/>
                  <a:pt x="5283074" y="3369957"/>
                </a:cubicBezTo>
                <a:cubicBezTo>
                  <a:pt x="5265929" y="3360686"/>
                  <a:pt x="5260087" y="3342652"/>
                  <a:pt x="5259453" y="3320046"/>
                </a:cubicBezTo>
                <a:cubicBezTo>
                  <a:pt x="5234053" y="3328047"/>
                  <a:pt x="5248023" y="3355225"/>
                  <a:pt x="5219067" y="3330206"/>
                </a:cubicBezTo>
                <a:cubicBezTo>
                  <a:pt x="5200398" y="3333000"/>
                  <a:pt x="5206367" y="3359035"/>
                  <a:pt x="5202684" y="3376434"/>
                </a:cubicBezTo>
                <a:cubicBezTo>
                  <a:pt x="5144772" y="3336937"/>
                  <a:pt x="5117848" y="3278898"/>
                  <a:pt x="5085843" y="3222256"/>
                </a:cubicBezTo>
                <a:cubicBezTo>
                  <a:pt x="5078223" y="3208032"/>
                  <a:pt x="5070730" y="3193935"/>
                  <a:pt x="5062856" y="3180346"/>
                </a:cubicBezTo>
                <a:cubicBezTo>
                  <a:pt x="5054983" y="3166757"/>
                  <a:pt x="5045458" y="3153549"/>
                  <a:pt x="5035933" y="3141230"/>
                </a:cubicBezTo>
                <a:cubicBezTo>
                  <a:pt x="5017655" y="3115825"/>
                  <a:pt x="4993973" y="3094789"/>
                  <a:pt x="4966591" y="3079635"/>
                </a:cubicBezTo>
                <a:cubicBezTo>
                  <a:pt x="4980687" y="3065538"/>
                  <a:pt x="5002912" y="3056521"/>
                  <a:pt x="4988816" y="3023628"/>
                </a:cubicBezTo>
                <a:cubicBezTo>
                  <a:pt x="4945000" y="3061728"/>
                  <a:pt x="4899916" y="3076714"/>
                  <a:pt x="4861816" y="3072777"/>
                </a:cubicBezTo>
                <a:cubicBezTo>
                  <a:pt x="4823716" y="3068840"/>
                  <a:pt x="4793236" y="3045726"/>
                  <a:pt x="4772916" y="3004832"/>
                </a:cubicBezTo>
                <a:cubicBezTo>
                  <a:pt x="4753739" y="3012325"/>
                  <a:pt x="4779393" y="3016008"/>
                  <a:pt x="4776345" y="3033153"/>
                </a:cubicBezTo>
                <a:cubicBezTo>
                  <a:pt x="4710178" y="3033153"/>
                  <a:pt x="4713479" y="3001784"/>
                  <a:pt x="4653662" y="3016770"/>
                </a:cubicBezTo>
                <a:cubicBezTo>
                  <a:pt x="4620261" y="3025025"/>
                  <a:pt x="4673474" y="3028708"/>
                  <a:pt x="4657599" y="3051822"/>
                </a:cubicBezTo>
                <a:cubicBezTo>
                  <a:pt x="4609974" y="3062363"/>
                  <a:pt x="4652392" y="2992640"/>
                  <a:pt x="4587368" y="3020580"/>
                </a:cubicBezTo>
                <a:cubicBezTo>
                  <a:pt x="4584721" y="3006083"/>
                  <a:pt x="4579193" y="2992264"/>
                  <a:pt x="4571112" y="2979940"/>
                </a:cubicBezTo>
                <a:cubicBezTo>
                  <a:pt x="4563620" y="2967240"/>
                  <a:pt x="4554984" y="2955302"/>
                  <a:pt x="4547236" y="2943618"/>
                </a:cubicBezTo>
                <a:cubicBezTo>
                  <a:pt x="4529710" y="2920631"/>
                  <a:pt x="4516375" y="2899041"/>
                  <a:pt x="4521836" y="2873133"/>
                </a:cubicBezTo>
                <a:cubicBezTo>
                  <a:pt x="4539616" y="2870593"/>
                  <a:pt x="4544823" y="2881388"/>
                  <a:pt x="4563492" y="2877959"/>
                </a:cubicBezTo>
                <a:cubicBezTo>
                  <a:pt x="4560026" y="2861119"/>
                  <a:pt x="4554257" y="2844837"/>
                  <a:pt x="4546347" y="2829572"/>
                </a:cubicBezTo>
                <a:cubicBezTo>
                  <a:pt x="4542664" y="2822079"/>
                  <a:pt x="4538600" y="2814713"/>
                  <a:pt x="4534536" y="2807601"/>
                </a:cubicBezTo>
                <a:lnTo>
                  <a:pt x="4528059" y="2797060"/>
                </a:lnTo>
                <a:lnTo>
                  <a:pt x="4520693" y="2787027"/>
                </a:lnTo>
                <a:cubicBezTo>
                  <a:pt x="4501361" y="2761585"/>
                  <a:pt x="4480134" y="2737641"/>
                  <a:pt x="4457193" y="2715399"/>
                </a:cubicBezTo>
                <a:cubicBezTo>
                  <a:pt x="4446145" y="2704477"/>
                  <a:pt x="4436365" y="2693301"/>
                  <a:pt x="4426333" y="2682379"/>
                </a:cubicBezTo>
                <a:cubicBezTo>
                  <a:pt x="4416247" y="2672075"/>
                  <a:pt x="4407148" y="2660850"/>
                  <a:pt x="4399154" y="2648851"/>
                </a:cubicBezTo>
                <a:cubicBezTo>
                  <a:pt x="4395316" y="2642928"/>
                  <a:pt x="4391838" y="2636778"/>
                  <a:pt x="4388740" y="2630436"/>
                </a:cubicBezTo>
                <a:cubicBezTo>
                  <a:pt x="4385172" y="2624330"/>
                  <a:pt x="4382073" y="2617961"/>
                  <a:pt x="4379469" y="2611386"/>
                </a:cubicBezTo>
                <a:cubicBezTo>
                  <a:pt x="4373851" y="2597314"/>
                  <a:pt x="4370508" y="2582439"/>
                  <a:pt x="4369563" y="2567317"/>
                </a:cubicBezTo>
                <a:cubicBezTo>
                  <a:pt x="4367150" y="2541917"/>
                  <a:pt x="4338321" y="2567317"/>
                  <a:pt x="4323843" y="2566301"/>
                </a:cubicBezTo>
                <a:cubicBezTo>
                  <a:pt x="4336543" y="2548013"/>
                  <a:pt x="4329812" y="2534424"/>
                  <a:pt x="4318128" y="2519565"/>
                </a:cubicBezTo>
                <a:cubicBezTo>
                  <a:pt x="4306444" y="2504706"/>
                  <a:pt x="4288283" y="2489847"/>
                  <a:pt x="4281552" y="2465463"/>
                </a:cubicBezTo>
                <a:cubicBezTo>
                  <a:pt x="4307968" y="2446540"/>
                  <a:pt x="4325748" y="2448953"/>
                  <a:pt x="4342131" y="2455557"/>
                </a:cubicBezTo>
                <a:cubicBezTo>
                  <a:pt x="4358514" y="2462160"/>
                  <a:pt x="4373500" y="2472575"/>
                  <a:pt x="4392931" y="2471178"/>
                </a:cubicBezTo>
                <a:cubicBezTo>
                  <a:pt x="4409441" y="2448572"/>
                  <a:pt x="4399027" y="2425839"/>
                  <a:pt x="4414140" y="2402852"/>
                </a:cubicBezTo>
                <a:cubicBezTo>
                  <a:pt x="4392141" y="2401709"/>
                  <a:pt x="4370098" y="2401709"/>
                  <a:pt x="4348100" y="2402852"/>
                </a:cubicBezTo>
                <a:cubicBezTo>
                  <a:pt x="4326637" y="2402852"/>
                  <a:pt x="4305936" y="2399677"/>
                  <a:pt x="4290823" y="2383167"/>
                </a:cubicBezTo>
                <a:cubicBezTo>
                  <a:pt x="4269076" y="2402474"/>
                  <a:pt x="4254710" y="2428736"/>
                  <a:pt x="4250182" y="2457462"/>
                </a:cubicBezTo>
                <a:cubicBezTo>
                  <a:pt x="4249386" y="2463523"/>
                  <a:pt x="4249088" y="2469640"/>
                  <a:pt x="4249293" y="2475750"/>
                </a:cubicBezTo>
                <a:cubicBezTo>
                  <a:pt x="4249263" y="2481953"/>
                  <a:pt x="4249688" y="2488151"/>
                  <a:pt x="4250563" y="2494292"/>
                </a:cubicBezTo>
                <a:cubicBezTo>
                  <a:pt x="4252361" y="2506354"/>
                  <a:pt x="4255822" y="2518107"/>
                  <a:pt x="4260850" y="2529217"/>
                </a:cubicBezTo>
                <a:cubicBezTo>
                  <a:pt x="4278746" y="2571041"/>
                  <a:pt x="4311184" y="2604968"/>
                  <a:pt x="4352163" y="2624721"/>
                </a:cubicBezTo>
                <a:cubicBezTo>
                  <a:pt x="4346322" y="2658376"/>
                  <a:pt x="4313429" y="2630944"/>
                  <a:pt x="4299078" y="2637421"/>
                </a:cubicBezTo>
                <a:cubicBezTo>
                  <a:pt x="4311778" y="2661297"/>
                  <a:pt x="4331081" y="2664980"/>
                  <a:pt x="4348862" y="2673108"/>
                </a:cubicBezTo>
                <a:cubicBezTo>
                  <a:pt x="4358766" y="2676993"/>
                  <a:pt x="4367791" y="2682822"/>
                  <a:pt x="4375405" y="2690253"/>
                </a:cubicBezTo>
                <a:cubicBezTo>
                  <a:pt x="4385761" y="2701854"/>
                  <a:pt x="4392319" y="2716346"/>
                  <a:pt x="4394200" y="2731782"/>
                </a:cubicBezTo>
                <a:cubicBezTo>
                  <a:pt x="4376103" y="2727460"/>
                  <a:pt x="4358551" y="2721112"/>
                  <a:pt x="4341876" y="2712859"/>
                </a:cubicBezTo>
                <a:cubicBezTo>
                  <a:pt x="4327215" y="2705238"/>
                  <a:pt x="4313739" y="2695527"/>
                  <a:pt x="4301871" y="2684030"/>
                </a:cubicBezTo>
                <a:cubicBezTo>
                  <a:pt x="4278597" y="2662160"/>
                  <a:pt x="4257696" y="2637896"/>
                  <a:pt x="4239514" y="2611640"/>
                </a:cubicBezTo>
                <a:lnTo>
                  <a:pt x="4273169" y="2590050"/>
                </a:lnTo>
                <a:cubicBezTo>
                  <a:pt x="4269232" y="2578874"/>
                  <a:pt x="4260469" y="2577350"/>
                  <a:pt x="4251071" y="2576461"/>
                </a:cubicBezTo>
                <a:cubicBezTo>
                  <a:pt x="4241673" y="2575573"/>
                  <a:pt x="4233164" y="2574048"/>
                  <a:pt x="4228592" y="2563761"/>
                </a:cubicBezTo>
                <a:cubicBezTo>
                  <a:pt x="4220591" y="2573540"/>
                  <a:pt x="4212717" y="2583065"/>
                  <a:pt x="4214241" y="2592209"/>
                </a:cubicBezTo>
                <a:cubicBezTo>
                  <a:pt x="4199956" y="2581006"/>
                  <a:pt x="4186540" y="2568736"/>
                  <a:pt x="4174109" y="2555506"/>
                </a:cubicBezTo>
                <a:cubicBezTo>
                  <a:pt x="4167218" y="2548160"/>
                  <a:pt x="4159880" y="2541247"/>
                  <a:pt x="4152138" y="2534805"/>
                </a:cubicBezTo>
                <a:cubicBezTo>
                  <a:pt x="4144391" y="2528074"/>
                  <a:pt x="4136390" y="2521343"/>
                  <a:pt x="4128008" y="2514866"/>
                </a:cubicBezTo>
                <a:cubicBezTo>
                  <a:pt x="4091841" y="2485768"/>
                  <a:pt x="4044562" y="2474356"/>
                  <a:pt x="3999103" y="2483751"/>
                </a:cubicBezTo>
                <a:cubicBezTo>
                  <a:pt x="3989324" y="2498102"/>
                  <a:pt x="3996690" y="2500134"/>
                  <a:pt x="4006850" y="2502674"/>
                </a:cubicBezTo>
                <a:cubicBezTo>
                  <a:pt x="4017010" y="2505214"/>
                  <a:pt x="4029837" y="2507881"/>
                  <a:pt x="4029075" y="2523502"/>
                </a:cubicBezTo>
                <a:cubicBezTo>
                  <a:pt x="4008374" y="2527947"/>
                  <a:pt x="3985387" y="2538615"/>
                  <a:pt x="3964432" y="2545092"/>
                </a:cubicBezTo>
                <a:cubicBezTo>
                  <a:pt x="3943478" y="2551570"/>
                  <a:pt x="3924808" y="2553982"/>
                  <a:pt x="3911219" y="2542806"/>
                </a:cubicBezTo>
                <a:cubicBezTo>
                  <a:pt x="3901186" y="2554617"/>
                  <a:pt x="3910457" y="2560332"/>
                  <a:pt x="3913505" y="2568206"/>
                </a:cubicBezTo>
                <a:cubicBezTo>
                  <a:pt x="3890645" y="2567063"/>
                  <a:pt x="3857498" y="2594241"/>
                  <a:pt x="3839718" y="2581922"/>
                </a:cubicBezTo>
                <a:cubicBezTo>
                  <a:pt x="3842258" y="2605925"/>
                  <a:pt x="3870325" y="2592717"/>
                  <a:pt x="3901440" y="2580652"/>
                </a:cubicBezTo>
                <a:cubicBezTo>
                  <a:pt x="3916713" y="2573908"/>
                  <a:pt x="3932626" y="2568717"/>
                  <a:pt x="3948938" y="2565158"/>
                </a:cubicBezTo>
                <a:cubicBezTo>
                  <a:pt x="3955738" y="2563902"/>
                  <a:pt x="3962711" y="2563902"/>
                  <a:pt x="3969512" y="2565158"/>
                </a:cubicBezTo>
                <a:cubicBezTo>
                  <a:pt x="3975229" y="2566401"/>
                  <a:pt x="3980290" y="2569700"/>
                  <a:pt x="3983736" y="2574429"/>
                </a:cubicBezTo>
                <a:cubicBezTo>
                  <a:pt x="3997832" y="2525407"/>
                  <a:pt x="4017390" y="2565158"/>
                  <a:pt x="4027043" y="2590177"/>
                </a:cubicBezTo>
                <a:cubicBezTo>
                  <a:pt x="4009517" y="2596273"/>
                  <a:pt x="3996308" y="2592844"/>
                  <a:pt x="3981322" y="2594368"/>
                </a:cubicBezTo>
                <a:cubicBezTo>
                  <a:pt x="3955922" y="2618371"/>
                  <a:pt x="4001515" y="2591701"/>
                  <a:pt x="3996436" y="2615831"/>
                </a:cubicBezTo>
                <a:cubicBezTo>
                  <a:pt x="3966865" y="2623227"/>
                  <a:pt x="3936883" y="2628868"/>
                  <a:pt x="3906646" y="2632722"/>
                </a:cubicBezTo>
                <a:cubicBezTo>
                  <a:pt x="3881403" y="2636502"/>
                  <a:pt x="3855959" y="2638792"/>
                  <a:pt x="3830446" y="2639580"/>
                </a:cubicBezTo>
                <a:cubicBezTo>
                  <a:pt x="3806317" y="2641104"/>
                  <a:pt x="3783837" y="2641485"/>
                  <a:pt x="3762882" y="2640850"/>
                </a:cubicBezTo>
                <a:cubicBezTo>
                  <a:pt x="3741927" y="2640213"/>
                  <a:pt x="3720337" y="2640850"/>
                  <a:pt x="3699382" y="2640850"/>
                </a:cubicBezTo>
                <a:cubicBezTo>
                  <a:pt x="3692143" y="2664472"/>
                  <a:pt x="3701542" y="2678950"/>
                  <a:pt x="3706621" y="2695079"/>
                </a:cubicBezTo>
                <a:cubicBezTo>
                  <a:pt x="3709767" y="2704127"/>
                  <a:pt x="3709767" y="2713971"/>
                  <a:pt x="3706621" y="2723019"/>
                </a:cubicBezTo>
                <a:cubicBezTo>
                  <a:pt x="3701066" y="2737994"/>
                  <a:pt x="3692411" y="2751626"/>
                  <a:pt x="3681221" y="2763024"/>
                </a:cubicBezTo>
                <a:cubicBezTo>
                  <a:pt x="3684408" y="2752475"/>
                  <a:pt x="3686744" y="2741688"/>
                  <a:pt x="3688206" y="2730766"/>
                </a:cubicBezTo>
                <a:cubicBezTo>
                  <a:pt x="3689040" y="2722023"/>
                  <a:pt x="3689040" y="2713220"/>
                  <a:pt x="3688206" y="2704477"/>
                </a:cubicBezTo>
                <a:cubicBezTo>
                  <a:pt x="3687095" y="2690225"/>
                  <a:pt x="3682752" y="2676414"/>
                  <a:pt x="3675506" y="2664091"/>
                </a:cubicBezTo>
                <a:cubicBezTo>
                  <a:pt x="3669243" y="2654177"/>
                  <a:pt x="3662238" y="2644753"/>
                  <a:pt x="3654551" y="2635897"/>
                </a:cubicBezTo>
                <a:cubicBezTo>
                  <a:pt x="3647417" y="2629036"/>
                  <a:pt x="3641108" y="2621363"/>
                  <a:pt x="3635755" y="2613037"/>
                </a:cubicBezTo>
                <a:cubicBezTo>
                  <a:pt x="3625468" y="2608846"/>
                  <a:pt x="3613911" y="2655582"/>
                  <a:pt x="3624198" y="2656979"/>
                </a:cubicBezTo>
                <a:cubicBezTo>
                  <a:pt x="3611498" y="2665107"/>
                  <a:pt x="3610228" y="2653550"/>
                  <a:pt x="3608450" y="2639072"/>
                </a:cubicBezTo>
                <a:cubicBezTo>
                  <a:pt x="3606672" y="2624594"/>
                  <a:pt x="3603370" y="2608973"/>
                  <a:pt x="3590543" y="2607449"/>
                </a:cubicBezTo>
                <a:cubicBezTo>
                  <a:pt x="3580268" y="2619426"/>
                  <a:pt x="3568436" y="2629976"/>
                  <a:pt x="3555364" y="2638818"/>
                </a:cubicBezTo>
                <a:cubicBezTo>
                  <a:pt x="3540178" y="2651113"/>
                  <a:pt x="3527649" y="2666365"/>
                  <a:pt x="3518534" y="2683649"/>
                </a:cubicBezTo>
                <a:cubicBezTo>
                  <a:pt x="3526789" y="2696349"/>
                  <a:pt x="3548761" y="2645549"/>
                  <a:pt x="3559556" y="2649613"/>
                </a:cubicBezTo>
                <a:cubicBezTo>
                  <a:pt x="3561715" y="2711589"/>
                  <a:pt x="3599307" y="2745879"/>
                  <a:pt x="3632200" y="2742323"/>
                </a:cubicBezTo>
                <a:cubicBezTo>
                  <a:pt x="3620262" y="2756801"/>
                  <a:pt x="3609594" y="2760738"/>
                  <a:pt x="3600196" y="2758325"/>
                </a:cubicBezTo>
                <a:cubicBezTo>
                  <a:pt x="3590798" y="2755912"/>
                  <a:pt x="3582797" y="2746768"/>
                  <a:pt x="3572891" y="2739148"/>
                </a:cubicBezTo>
                <a:cubicBezTo>
                  <a:pt x="3554857" y="2721495"/>
                  <a:pt x="3532886" y="2703715"/>
                  <a:pt x="3509391" y="2726448"/>
                </a:cubicBezTo>
                <a:cubicBezTo>
                  <a:pt x="3506851" y="2738259"/>
                  <a:pt x="3504692" y="2784106"/>
                  <a:pt x="3524885" y="2741815"/>
                </a:cubicBezTo>
                <a:cubicBezTo>
                  <a:pt x="3507867" y="2779915"/>
                  <a:pt x="3499485" y="2773819"/>
                  <a:pt x="3495167" y="2754515"/>
                </a:cubicBezTo>
                <a:cubicBezTo>
                  <a:pt x="3490781" y="2733943"/>
                  <a:pt x="3488778" y="2712935"/>
                  <a:pt x="3489198" y="2691904"/>
                </a:cubicBezTo>
                <a:cubicBezTo>
                  <a:pt x="3472307" y="2698762"/>
                  <a:pt x="3486785" y="2725813"/>
                  <a:pt x="3464687" y="2756674"/>
                </a:cubicBezTo>
                <a:cubicBezTo>
                  <a:pt x="3457448" y="2746387"/>
                  <a:pt x="3476244" y="2710446"/>
                  <a:pt x="3472688" y="2695841"/>
                </a:cubicBezTo>
                <a:cubicBezTo>
                  <a:pt x="3443478" y="2702064"/>
                  <a:pt x="3416681" y="2690126"/>
                  <a:pt x="3386709" y="2728861"/>
                </a:cubicBezTo>
                <a:cubicBezTo>
                  <a:pt x="3397250" y="2685173"/>
                  <a:pt x="3393186" y="2689491"/>
                  <a:pt x="3375279" y="2690761"/>
                </a:cubicBezTo>
                <a:cubicBezTo>
                  <a:pt x="3394710" y="2654313"/>
                  <a:pt x="3391789" y="2649613"/>
                  <a:pt x="3386455" y="2645549"/>
                </a:cubicBezTo>
                <a:cubicBezTo>
                  <a:pt x="3381121" y="2641486"/>
                  <a:pt x="3373755" y="2639580"/>
                  <a:pt x="3385312" y="2606179"/>
                </a:cubicBezTo>
                <a:cubicBezTo>
                  <a:pt x="3379747" y="2612041"/>
                  <a:pt x="3372170" y="2615580"/>
                  <a:pt x="3364103" y="2616085"/>
                </a:cubicBezTo>
                <a:cubicBezTo>
                  <a:pt x="3359849" y="2616383"/>
                  <a:pt x="3355574" y="2616083"/>
                  <a:pt x="3351403" y="2615196"/>
                </a:cubicBezTo>
                <a:cubicBezTo>
                  <a:pt x="3347159" y="2614550"/>
                  <a:pt x="3343069" y="2613129"/>
                  <a:pt x="3339338" y="2611005"/>
                </a:cubicBezTo>
                <a:cubicBezTo>
                  <a:pt x="3330948" y="2605904"/>
                  <a:pt x="3324851" y="2597760"/>
                  <a:pt x="3322320" y="2588272"/>
                </a:cubicBezTo>
                <a:cubicBezTo>
                  <a:pt x="3318533" y="2574456"/>
                  <a:pt x="3318931" y="2559826"/>
                  <a:pt x="3323463" y="2546235"/>
                </a:cubicBezTo>
                <a:cubicBezTo>
                  <a:pt x="3312160" y="2537599"/>
                  <a:pt x="3304667" y="2558173"/>
                  <a:pt x="3298825" y="2592844"/>
                </a:cubicBezTo>
                <a:cubicBezTo>
                  <a:pt x="3298825" y="2576461"/>
                  <a:pt x="3293364" y="2569095"/>
                  <a:pt x="3286125" y="2565666"/>
                </a:cubicBezTo>
                <a:cubicBezTo>
                  <a:pt x="3277836" y="2563485"/>
                  <a:pt x="3269177" y="2563096"/>
                  <a:pt x="3260725" y="2564523"/>
                </a:cubicBezTo>
                <a:cubicBezTo>
                  <a:pt x="3252334" y="2565685"/>
                  <a:pt x="3243881" y="2562867"/>
                  <a:pt x="3237865" y="2556903"/>
                </a:cubicBezTo>
                <a:cubicBezTo>
                  <a:pt x="3231769" y="2550299"/>
                  <a:pt x="3227959" y="2537218"/>
                  <a:pt x="3228467" y="2512453"/>
                </a:cubicBezTo>
                <a:cubicBezTo>
                  <a:pt x="3223080" y="2528271"/>
                  <a:pt x="3210258" y="2540427"/>
                  <a:pt x="3194177" y="2544965"/>
                </a:cubicBezTo>
                <a:cubicBezTo>
                  <a:pt x="3182747" y="2548521"/>
                  <a:pt x="3173222" y="2546997"/>
                  <a:pt x="3170682" y="2551188"/>
                </a:cubicBezTo>
                <a:cubicBezTo>
                  <a:pt x="3168617" y="2543465"/>
                  <a:pt x="3163779" y="2536774"/>
                  <a:pt x="3157093" y="2532392"/>
                </a:cubicBezTo>
                <a:cubicBezTo>
                  <a:pt x="3149445" y="2527860"/>
                  <a:pt x="3140528" y="2525942"/>
                  <a:pt x="3131693" y="2526932"/>
                </a:cubicBezTo>
                <a:cubicBezTo>
                  <a:pt x="3121335" y="2527428"/>
                  <a:pt x="3111524" y="2531723"/>
                  <a:pt x="3104134" y="2538996"/>
                </a:cubicBezTo>
                <a:cubicBezTo>
                  <a:pt x="3094353" y="2549049"/>
                  <a:pt x="3087465" y="2561553"/>
                  <a:pt x="3084195" y="2575192"/>
                </a:cubicBezTo>
                <a:cubicBezTo>
                  <a:pt x="3031686" y="2576471"/>
                  <a:pt x="2981243" y="2595903"/>
                  <a:pt x="2941447" y="2630182"/>
                </a:cubicBezTo>
                <a:cubicBezTo>
                  <a:pt x="2902420" y="2664139"/>
                  <a:pt x="2869701" y="2704726"/>
                  <a:pt x="2844800" y="2750070"/>
                </a:cubicBezTo>
                <a:cubicBezTo>
                  <a:pt x="2819400" y="2794012"/>
                  <a:pt x="2799588" y="2838970"/>
                  <a:pt x="2778252" y="2877070"/>
                </a:cubicBezTo>
                <a:cubicBezTo>
                  <a:pt x="2759010" y="2915178"/>
                  <a:pt x="2731292" y="2948370"/>
                  <a:pt x="2697226" y="2974098"/>
                </a:cubicBezTo>
                <a:cubicBezTo>
                  <a:pt x="2691521" y="2968314"/>
                  <a:pt x="2687182" y="2961328"/>
                  <a:pt x="2684526" y="2953651"/>
                </a:cubicBezTo>
                <a:cubicBezTo>
                  <a:pt x="2683294" y="2949341"/>
                  <a:pt x="2683989" y="2944710"/>
                  <a:pt x="2686431" y="2940951"/>
                </a:cubicBezTo>
                <a:cubicBezTo>
                  <a:pt x="2690241" y="2934093"/>
                  <a:pt x="2696464" y="2928251"/>
                  <a:pt x="2692019" y="2916440"/>
                </a:cubicBezTo>
                <a:cubicBezTo>
                  <a:pt x="2678596" y="2904940"/>
                  <a:pt x="2662155" y="2897535"/>
                  <a:pt x="2644648" y="2895104"/>
                </a:cubicBezTo>
                <a:cubicBezTo>
                  <a:pt x="2627374" y="2891512"/>
                  <a:pt x="2613694" y="2878326"/>
                  <a:pt x="2609469" y="2861195"/>
                </a:cubicBezTo>
                <a:cubicBezTo>
                  <a:pt x="2605860" y="2864791"/>
                  <a:pt x="2602743" y="2868847"/>
                  <a:pt x="2600198" y="2873260"/>
                </a:cubicBezTo>
                <a:cubicBezTo>
                  <a:pt x="2598091" y="2877783"/>
                  <a:pt x="2596596" y="2882566"/>
                  <a:pt x="2595753" y="2887484"/>
                </a:cubicBezTo>
                <a:cubicBezTo>
                  <a:pt x="2594048" y="2896956"/>
                  <a:pt x="2593198" y="2906562"/>
                  <a:pt x="2593213" y="2916186"/>
                </a:cubicBezTo>
                <a:cubicBezTo>
                  <a:pt x="2594056" y="2924971"/>
                  <a:pt x="2594056" y="2933817"/>
                  <a:pt x="2593213" y="2942602"/>
                </a:cubicBezTo>
                <a:cubicBezTo>
                  <a:pt x="2592063" y="2949898"/>
                  <a:pt x="2588375" y="2956554"/>
                  <a:pt x="2582799" y="2961398"/>
                </a:cubicBezTo>
                <a:cubicBezTo>
                  <a:pt x="2509647" y="2913646"/>
                  <a:pt x="2586736" y="2917329"/>
                  <a:pt x="2517013" y="2880753"/>
                </a:cubicBezTo>
                <a:cubicBezTo>
                  <a:pt x="2527173" y="2877578"/>
                  <a:pt x="2528570" y="2869577"/>
                  <a:pt x="2526030" y="2858909"/>
                </a:cubicBezTo>
                <a:cubicBezTo>
                  <a:pt x="2522238" y="2845731"/>
                  <a:pt x="2517132" y="2832967"/>
                  <a:pt x="2510790" y="2820809"/>
                </a:cubicBezTo>
                <a:cubicBezTo>
                  <a:pt x="2503790" y="2806975"/>
                  <a:pt x="2498216" y="2792464"/>
                  <a:pt x="2494153" y="2777502"/>
                </a:cubicBezTo>
                <a:cubicBezTo>
                  <a:pt x="2490637" y="2765945"/>
                  <a:pt x="2493486" y="2753390"/>
                  <a:pt x="2501646" y="2744482"/>
                </a:cubicBezTo>
                <a:cubicBezTo>
                  <a:pt x="2489639" y="2744747"/>
                  <a:pt x="2477994" y="2748643"/>
                  <a:pt x="2468245" y="2755658"/>
                </a:cubicBezTo>
                <a:cubicBezTo>
                  <a:pt x="2459355" y="2762643"/>
                  <a:pt x="2451354" y="2771025"/>
                  <a:pt x="2441575" y="2777883"/>
                </a:cubicBezTo>
                <a:cubicBezTo>
                  <a:pt x="2431078" y="2785882"/>
                  <a:pt x="2418858" y="2791318"/>
                  <a:pt x="2405888" y="2793758"/>
                </a:cubicBezTo>
                <a:cubicBezTo>
                  <a:pt x="2385020" y="2795904"/>
                  <a:pt x="2363934" y="2794007"/>
                  <a:pt x="2343785" y="2788170"/>
                </a:cubicBezTo>
                <a:cubicBezTo>
                  <a:pt x="2335901" y="2766223"/>
                  <a:pt x="2319710" y="2748253"/>
                  <a:pt x="2298700" y="2738132"/>
                </a:cubicBezTo>
                <a:cubicBezTo>
                  <a:pt x="2301875" y="2718193"/>
                  <a:pt x="2308606" y="2698381"/>
                  <a:pt x="2312670" y="2677934"/>
                </a:cubicBezTo>
                <a:cubicBezTo>
                  <a:pt x="2318249" y="2654742"/>
                  <a:pt x="2316155" y="2630366"/>
                  <a:pt x="2306701" y="2608465"/>
                </a:cubicBezTo>
                <a:cubicBezTo>
                  <a:pt x="2294740" y="2612770"/>
                  <a:pt x="2283953" y="2619816"/>
                  <a:pt x="2275205" y="2629039"/>
                </a:cubicBezTo>
                <a:cubicBezTo>
                  <a:pt x="2270215" y="2633872"/>
                  <a:pt x="2265667" y="2639143"/>
                  <a:pt x="2261616" y="2644787"/>
                </a:cubicBezTo>
                <a:cubicBezTo>
                  <a:pt x="2257769" y="2650968"/>
                  <a:pt x="2254292" y="2657372"/>
                  <a:pt x="2251202" y="2663964"/>
                </a:cubicBezTo>
                <a:cubicBezTo>
                  <a:pt x="2238530" y="2689023"/>
                  <a:pt x="2233245" y="2717168"/>
                  <a:pt x="2235962" y="2745117"/>
                </a:cubicBezTo>
                <a:cubicBezTo>
                  <a:pt x="2264537" y="2768993"/>
                  <a:pt x="2314702" y="2771787"/>
                  <a:pt x="2300478" y="2755277"/>
                </a:cubicBezTo>
                <a:cubicBezTo>
                  <a:pt x="2335022" y="2770390"/>
                  <a:pt x="2287778" y="2809252"/>
                  <a:pt x="2312289" y="2837573"/>
                </a:cubicBezTo>
                <a:cubicBezTo>
                  <a:pt x="2344928" y="2864116"/>
                  <a:pt x="2353310" y="2853448"/>
                  <a:pt x="2367153" y="2875673"/>
                </a:cubicBezTo>
                <a:cubicBezTo>
                  <a:pt x="2359915" y="2886024"/>
                  <a:pt x="2355256" y="2897954"/>
                  <a:pt x="2353564" y="2910471"/>
                </a:cubicBezTo>
                <a:cubicBezTo>
                  <a:pt x="2351912" y="2922734"/>
                  <a:pt x="2351912" y="2935164"/>
                  <a:pt x="2353564" y="2947428"/>
                </a:cubicBezTo>
                <a:cubicBezTo>
                  <a:pt x="2355895" y="2960361"/>
                  <a:pt x="2359206" y="2973098"/>
                  <a:pt x="2363470" y="2985528"/>
                </a:cubicBezTo>
                <a:cubicBezTo>
                  <a:pt x="2365629" y="2991751"/>
                  <a:pt x="2367661" y="2998228"/>
                  <a:pt x="2370328" y="3004070"/>
                </a:cubicBezTo>
                <a:lnTo>
                  <a:pt x="2378837" y="3022612"/>
                </a:lnTo>
                <a:cubicBezTo>
                  <a:pt x="2384552" y="3035312"/>
                  <a:pt x="2390267" y="3046742"/>
                  <a:pt x="2395347" y="3058172"/>
                </a:cubicBezTo>
                <a:cubicBezTo>
                  <a:pt x="2401075" y="3069216"/>
                  <a:pt x="2406163" y="3080580"/>
                  <a:pt x="2410587" y="3092208"/>
                </a:cubicBezTo>
                <a:cubicBezTo>
                  <a:pt x="2412567" y="3097466"/>
                  <a:pt x="2414179" y="3102856"/>
                  <a:pt x="2415413" y="3108337"/>
                </a:cubicBezTo>
                <a:cubicBezTo>
                  <a:pt x="2417073" y="3113571"/>
                  <a:pt x="2418347" y="3118919"/>
                  <a:pt x="2419223" y="3124339"/>
                </a:cubicBezTo>
                <a:cubicBezTo>
                  <a:pt x="2420651" y="3134595"/>
                  <a:pt x="2420090" y="3145029"/>
                  <a:pt x="2417572" y="3155073"/>
                </a:cubicBezTo>
                <a:cubicBezTo>
                  <a:pt x="2452878" y="3175647"/>
                  <a:pt x="2476881" y="3194189"/>
                  <a:pt x="2534285" y="3212223"/>
                </a:cubicBezTo>
                <a:cubicBezTo>
                  <a:pt x="2533191" y="3218941"/>
                  <a:pt x="2532639" y="3225736"/>
                  <a:pt x="2532634" y="3232543"/>
                </a:cubicBezTo>
                <a:cubicBezTo>
                  <a:pt x="2532634" y="3239020"/>
                  <a:pt x="2531491" y="3245243"/>
                  <a:pt x="2531618" y="3251212"/>
                </a:cubicBezTo>
                <a:cubicBezTo>
                  <a:pt x="2533015" y="3263912"/>
                  <a:pt x="2532761" y="3274707"/>
                  <a:pt x="2534793" y="3286010"/>
                </a:cubicBezTo>
                <a:lnTo>
                  <a:pt x="2538095" y="3303028"/>
                </a:lnTo>
                <a:cubicBezTo>
                  <a:pt x="2538919" y="3308791"/>
                  <a:pt x="2540193" y="3314481"/>
                  <a:pt x="2541905" y="3320046"/>
                </a:cubicBezTo>
                <a:cubicBezTo>
                  <a:pt x="2543683" y="3325888"/>
                  <a:pt x="2545334" y="3331730"/>
                  <a:pt x="2546858" y="3337826"/>
                </a:cubicBezTo>
                <a:lnTo>
                  <a:pt x="2549271" y="3346970"/>
                </a:lnTo>
                <a:lnTo>
                  <a:pt x="2552827" y="3356622"/>
                </a:lnTo>
                <a:cubicBezTo>
                  <a:pt x="2580513" y="3356622"/>
                  <a:pt x="2579878" y="3353193"/>
                  <a:pt x="2576576" y="3349002"/>
                </a:cubicBezTo>
                <a:cubicBezTo>
                  <a:pt x="2573274" y="3344810"/>
                  <a:pt x="2568702" y="3339858"/>
                  <a:pt x="2586609" y="3338207"/>
                </a:cubicBezTo>
                <a:cubicBezTo>
                  <a:pt x="2612009" y="3340747"/>
                  <a:pt x="2591181" y="3349510"/>
                  <a:pt x="2622296" y="3350907"/>
                </a:cubicBezTo>
                <a:cubicBezTo>
                  <a:pt x="2625036" y="3341667"/>
                  <a:pt x="2624360" y="3331749"/>
                  <a:pt x="2620391" y="3322967"/>
                </a:cubicBezTo>
                <a:cubicBezTo>
                  <a:pt x="2617423" y="3314242"/>
                  <a:pt x="2612858" y="3306146"/>
                  <a:pt x="2606929" y="3299091"/>
                </a:cubicBezTo>
                <a:cubicBezTo>
                  <a:pt x="2600071" y="3290963"/>
                  <a:pt x="2594991" y="3283470"/>
                  <a:pt x="2588514" y="3274961"/>
                </a:cubicBezTo>
                <a:cubicBezTo>
                  <a:pt x="2581982" y="3266868"/>
                  <a:pt x="2576793" y="3257777"/>
                  <a:pt x="2573147" y="3248037"/>
                </a:cubicBezTo>
                <a:cubicBezTo>
                  <a:pt x="2611882" y="3263277"/>
                  <a:pt x="2605786" y="3277882"/>
                  <a:pt x="2665857" y="3290455"/>
                </a:cubicBezTo>
                <a:cubicBezTo>
                  <a:pt x="2667165" y="3301493"/>
                  <a:pt x="2665815" y="3312684"/>
                  <a:pt x="2661920" y="3323094"/>
                </a:cubicBezTo>
                <a:cubicBezTo>
                  <a:pt x="2659507" y="3328555"/>
                  <a:pt x="2658491" y="3334524"/>
                  <a:pt x="2655570" y="3340366"/>
                </a:cubicBezTo>
                <a:cubicBezTo>
                  <a:pt x="2652429" y="3346315"/>
                  <a:pt x="2649589" y="3352419"/>
                  <a:pt x="2647061" y="3358654"/>
                </a:cubicBezTo>
                <a:cubicBezTo>
                  <a:pt x="2628493" y="3356692"/>
                  <a:pt x="2609727" y="3357895"/>
                  <a:pt x="2591562" y="3362210"/>
                </a:cubicBezTo>
                <a:cubicBezTo>
                  <a:pt x="2593340" y="3365131"/>
                  <a:pt x="2604262" y="3366147"/>
                  <a:pt x="2602738" y="3369449"/>
                </a:cubicBezTo>
                <a:cubicBezTo>
                  <a:pt x="2618359" y="3369449"/>
                  <a:pt x="2615438" y="3363988"/>
                  <a:pt x="2619121" y="3360305"/>
                </a:cubicBezTo>
                <a:cubicBezTo>
                  <a:pt x="2621760" y="3370102"/>
                  <a:pt x="2625421" y="3379594"/>
                  <a:pt x="2630043" y="3388626"/>
                </a:cubicBezTo>
                <a:cubicBezTo>
                  <a:pt x="2634615" y="3397770"/>
                  <a:pt x="2637282" y="3407041"/>
                  <a:pt x="2641600" y="3416058"/>
                </a:cubicBezTo>
                <a:cubicBezTo>
                  <a:pt x="2643447" y="3420573"/>
                  <a:pt x="2644686" y="3425313"/>
                  <a:pt x="2645283" y="3430155"/>
                </a:cubicBezTo>
                <a:cubicBezTo>
                  <a:pt x="2646331" y="3435055"/>
                  <a:pt x="2647052" y="3440019"/>
                  <a:pt x="2647442" y="3445014"/>
                </a:cubicBezTo>
                <a:cubicBezTo>
                  <a:pt x="2647452" y="3450566"/>
                  <a:pt x="2646856" y="3456102"/>
                  <a:pt x="2645664" y="3461524"/>
                </a:cubicBezTo>
                <a:cubicBezTo>
                  <a:pt x="2645002" y="3467899"/>
                  <a:pt x="2643419" y="3474145"/>
                  <a:pt x="2640965" y="3480066"/>
                </a:cubicBezTo>
                <a:cubicBezTo>
                  <a:pt x="2632480" y="3480109"/>
                  <a:pt x="2624003" y="3480575"/>
                  <a:pt x="2615565" y="3481463"/>
                </a:cubicBezTo>
                <a:cubicBezTo>
                  <a:pt x="2616348" y="3484410"/>
                  <a:pt x="2616817" y="3487433"/>
                  <a:pt x="2616962" y="3490479"/>
                </a:cubicBezTo>
                <a:cubicBezTo>
                  <a:pt x="2616962" y="3493527"/>
                  <a:pt x="2617978" y="3496321"/>
                  <a:pt x="2618105" y="3499243"/>
                </a:cubicBezTo>
                <a:cubicBezTo>
                  <a:pt x="2618276" y="3505270"/>
                  <a:pt x="2617636" y="3511293"/>
                  <a:pt x="2616200" y="3517150"/>
                </a:cubicBezTo>
                <a:cubicBezTo>
                  <a:pt x="2615057" y="3523246"/>
                  <a:pt x="2614422" y="3529088"/>
                  <a:pt x="2612771" y="3535310"/>
                </a:cubicBezTo>
                <a:cubicBezTo>
                  <a:pt x="2610970" y="3541530"/>
                  <a:pt x="2609529" y="3547848"/>
                  <a:pt x="2608453" y="3554233"/>
                </a:cubicBezTo>
                <a:cubicBezTo>
                  <a:pt x="2605638" y="3567004"/>
                  <a:pt x="2605293" y="3580195"/>
                  <a:pt x="2607437" y="3593095"/>
                </a:cubicBezTo>
                <a:cubicBezTo>
                  <a:pt x="2608061" y="3596397"/>
                  <a:pt x="2608866" y="3599661"/>
                  <a:pt x="2609850" y="3602874"/>
                </a:cubicBezTo>
                <a:lnTo>
                  <a:pt x="2611374" y="3607954"/>
                </a:lnTo>
                <a:cubicBezTo>
                  <a:pt x="2612136" y="3609478"/>
                  <a:pt x="2613025" y="3611002"/>
                  <a:pt x="2613914" y="3612526"/>
                </a:cubicBezTo>
                <a:cubicBezTo>
                  <a:pt x="2617962" y="3619143"/>
                  <a:pt x="2622640" y="3625352"/>
                  <a:pt x="2627884" y="3631068"/>
                </a:cubicBezTo>
                <a:cubicBezTo>
                  <a:pt x="2593086" y="3615574"/>
                  <a:pt x="2573782" y="3576585"/>
                  <a:pt x="2564384" y="3537596"/>
                </a:cubicBezTo>
                <a:cubicBezTo>
                  <a:pt x="2554987" y="3498607"/>
                  <a:pt x="2555367" y="3459237"/>
                  <a:pt x="2545080" y="3435996"/>
                </a:cubicBezTo>
                <a:cubicBezTo>
                  <a:pt x="2542935" y="3442941"/>
                  <a:pt x="2541280" y="3450028"/>
                  <a:pt x="2540127" y="3457205"/>
                </a:cubicBezTo>
                <a:cubicBezTo>
                  <a:pt x="2538984" y="3464190"/>
                  <a:pt x="2536698" y="3471683"/>
                  <a:pt x="2535682" y="3478922"/>
                </a:cubicBezTo>
                <a:cubicBezTo>
                  <a:pt x="2534539" y="3493400"/>
                  <a:pt x="2531110" y="3508767"/>
                  <a:pt x="2531364" y="3523753"/>
                </a:cubicBezTo>
                <a:lnTo>
                  <a:pt x="2530602" y="3535183"/>
                </a:lnTo>
                <a:lnTo>
                  <a:pt x="2530602" y="3541025"/>
                </a:lnTo>
                <a:lnTo>
                  <a:pt x="2530602" y="3546740"/>
                </a:lnTo>
                <a:cubicBezTo>
                  <a:pt x="2530602" y="3554360"/>
                  <a:pt x="2530602" y="3562107"/>
                  <a:pt x="2530602" y="3569981"/>
                </a:cubicBezTo>
                <a:cubicBezTo>
                  <a:pt x="2530602" y="3577855"/>
                  <a:pt x="2532126" y="3585475"/>
                  <a:pt x="2532507" y="3593476"/>
                </a:cubicBezTo>
                <a:lnTo>
                  <a:pt x="2533269" y="3605414"/>
                </a:lnTo>
                <a:cubicBezTo>
                  <a:pt x="2533269" y="3609351"/>
                  <a:pt x="2534666" y="3613161"/>
                  <a:pt x="2535174" y="3617098"/>
                </a:cubicBezTo>
                <a:cubicBezTo>
                  <a:pt x="2544657" y="3682053"/>
                  <a:pt x="2565326" y="3744874"/>
                  <a:pt x="2596261" y="3802772"/>
                </a:cubicBezTo>
                <a:cubicBezTo>
                  <a:pt x="2601950" y="3811967"/>
                  <a:pt x="2610085" y="3819398"/>
                  <a:pt x="2619756" y="3824235"/>
                </a:cubicBezTo>
                <a:cubicBezTo>
                  <a:pt x="2630043" y="3829188"/>
                  <a:pt x="2640584" y="3833506"/>
                  <a:pt x="2649855" y="3838586"/>
                </a:cubicBezTo>
                <a:cubicBezTo>
                  <a:pt x="2659439" y="3842017"/>
                  <a:pt x="2667436" y="3848839"/>
                  <a:pt x="2672334" y="3857763"/>
                </a:cubicBezTo>
                <a:cubicBezTo>
                  <a:pt x="2677985" y="3869670"/>
                  <a:pt x="2678981" y="3883259"/>
                  <a:pt x="2675128" y="3895863"/>
                </a:cubicBezTo>
                <a:cubicBezTo>
                  <a:pt x="2659623" y="3904932"/>
                  <a:pt x="2642840" y="3911611"/>
                  <a:pt x="2625344" y="3915675"/>
                </a:cubicBezTo>
                <a:cubicBezTo>
                  <a:pt x="2612657" y="3919367"/>
                  <a:pt x="2598972" y="3915639"/>
                  <a:pt x="2589911" y="3906023"/>
                </a:cubicBezTo>
                <a:cubicBezTo>
                  <a:pt x="2577211" y="3918723"/>
                  <a:pt x="2587752" y="3923168"/>
                  <a:pt x="2589911" y="3930788"/>
                </a:cubicBezTo>
                <a:cubicBezTo>
                  <a:pt x="2581051" y="3925398"/>
                  <a:pt x="2572565" y="3919415"/>
                  <a:pt x="2564511" y="3912881"/>
                </a:cubicBezTo>
                <a:cubicBezTo>
                  <a:pt x="2559685" y="3908309"/>
                  <a:pt x="2554732" y="3903229"/>
                  <a:pt x="2549525" y="3897895"/>
                </a:cubicBezTo>
                <a:cubicBezTo>
                  <a:pt x="2543887" y="3892471"/>
                  <a:pt x="2538783" y="3886517"/>
                  <a:pt x="2534285" y="3880115"/>
                </a:cubicBezTo>
                <a:cubicBezTo>
                  <a:pt x="2524441" y="3867093"/>
                  <a:pt x="2516882" y="3852492"/>
                  <a:pt x="2511933" y="3836935"/>
                </a:cubicBezTo>
                <a:cubicBezTo>
                  <a:pt x="2509503" y="3829368"/>
                  <a:pt x="2507802" y="3821586"/>
                  <a:pt x="2506853" y="3813695"/>
                </a:cubicBezTo>
                <a:cubicBezTo>
                  <a:pt x="2506576" y="3805641"/>
                  <a:pt x="2507258" y="3797584"/>
                  <a:pt x="2508885" y="3789691"/>
                </a:cubicBezTo>
                <a:cubicBezTo>
                  <a:pt x="2535555" y="3772165"/>
                  <a:pt x="2526792" y="3783722"/>
                  <a:pt x="2519807" y="3795788"/>
                </a:cubicBezTo>
                <a:cubicBezTo>
                  <a:pt x="2516251" y="3801757"/>
                  <a:pt x="2512949" y="3808488"/>
                  <a:pt x="2514981" y="3810139"/>
                </a:cubicBezTo>
                <a:cubicBezTo>
                  <a:pt x="2517013" y="3811790"/>
                  <a:pt x="2524125" y="3810139"/>
                  <a:pt x="2540381" y="3800868"/>
                </a:cubicBezTo>
                <a:cubicBezTo>
                  <a:pt x="2543195" y="3797039"/>
                  <a:pt x="2545303" y="3792738"/>
                  <a:pt x="2546604" y="3788168"/>
                </a:cubicBezTo>
                <a:cubicBezTo>
                  <a:pt x="2547810" y="3784879"/>
                  <a:pt x="2548117" y="3781328"/>
                  <a:pt x="2547493" y="3777881"/>
                </a:cubicBezTo>
                <a:cubicBezTo>
                  <a:pt x="2545708" y="3771593"/>
                  <a:pt x="2541973" y="3766034"/>
                  <a:pt x="2536825" y="3762006"/>
                </a:cubicBezTo>
                <a:cubicBezTo>
                  <a:pt x="2530775" y="3757047"/>
                  <a:pt x="2525584" y="3751126"/>
                  <a:pt x="2521458" y="3744479"/>
                </a:cubicBezTo>
                <a:cubicBezTo>
                  <a:pt x="2519158" y="3740872"/>
                  <a:pt x="2517324" y="3736989"/>
                  <a:pt x="2515997" y="3732922"/>
                </a:cubicBezTo>
                <a:cubicBezTo>
                  <a:pt x="2514280" y="3728256"/>
                  <a:pt x="2513798" y="3723225"/>
                  <a:pt x="2514600" y="3718318"/>
                </a:cubicBezTo>
                <a:cubicBezTo>
                  <a:pt x="2501900" y="3711333"/>
                  <a:pt x="2495677" y="3722382"/>
                  <a:pt x="2465959" y="3737621"/>
                </a:cubicBezTo>
                <a:cubicBezTo>
                  <a:pt x="2464181" y="3730256"/>
                  <a:pt x="2462403" y="3723016"/>
                  <a:pt x="2460371" y="3715777"/>
                </a:cubicBezTo>
                <a:cubicBezTo>
                  <a:pt x="2488946" y="3700664"/>
                  <a:pt x="2458974" y="3738510"/>
                  <a:pt x="2499868" y="3711587"/>
                </a:cubicBezTo>
                <a:cubicBezTo>
                  <a:pt x="2502747" y="3705046"/>
                  <a:pt x="2504630" y="3698111"/>
                  <a:pt x="2505456" y="3691013"/>
                </a:cubicBezTo>
                <a:cubicBezTo>
                  <a:pt x="2506617" y="3684904"/>
                  <a:pt x="2506917" y="3678663"/>
                  <a:pt x="2506345" y="3672471"/>
                </a:cubicBezTo>
                <a:cubicBezTo>
                  <a:pt x="2505601" y="3666821"/>
                  <a:pt x="2504062" y="3661306"/>
                  <a:pt x="2501773" y="3656088"/>
                </a:cubicBezTo>
                <a:cubicBezTo>
                  <a:pt x="2500008" y="3650745"/>
                  <a:pt x="2497887" y="3645526"/>
                  <a:pt x="2495423" y="3640466"/>
                </a:cubicBezTo>
                <a:cubicBezTo>
                  <a:pt x="2492756" y="3635387"/>
                  <a:pt x="2489835" y="3630433"/>
                  <a:pt x="2486660" y="3625481"/>
                </a:cubicBezTo>
                <a:cubicBezTo>
                  <a:pt x="2483485" y="3620528"/>
                  <a:pt x="2481580" y="3615194"/>
                  <a:pt x="2478913" y="3610114"/>
                </a:cubicBezTo>
                <a:cubicBezTo>
                  <a:pt x="2476246" y="3605034"/>
                  <a:pt x="2474087" y="3599827"/>
                  <a:pt x="2472182" y="3594620"/>
                </a:cubicBezTo>
                <a:cubicBezTo>
                  <a:pt x="2470516" y="3589361"/>
                  <a:pt x="2469659" y="3583880"/>
                  <a:pt x="2469642" y="3578364"/>
                </a:cubicBezTo>
                <a:cubicBezTo>
                  <a:pt x="2428494" y="3603764"/>
                  <a:pt x="2415159" y="3625735"/>
                  <a:pt x="2417953" y="3641864"/>
                </a:cubicBezTo>
                <a:cubicBezTo>
                  <a:pt x="2418969" y="3649865"/>
                  <a:pt x="2426589" y="3655453"/>
                  <a:pt x="2436622" y="3659771"/>
                </a:cubicBezTo>
                <a:cubicBezTo>
                  <a:pt x="2449671" y="3664594"/>
                  <a:pt x="2463477" y="3667046"/>
                  <a:pt x="2477389" y="3667010"/>
                </a:cubicBezTo>
                <a:cubicBezTo>
                  <a:pt x="2474595" y="3687838"/>
                  <a:pt x="2478405" y="3692410"/>
                  <a:pt x="2471420" y="3706507"/>
                </a:cubicBezTo>
                <a:cubicBezTo>
                  <a:pt x="2441858" y="3709322"/>
                  <a:pt x="2412399" y="3700173"/>
                  <a:pt x="2389632" y="3681107"/>
                </a:cubicBezTo>
                <a:cubicBezTo>
                  <a:pt x="2365347" y="3662099"/>
                  <a:pt x="2335248" y="3652052"/>
                  <a:pt x="2304415" y="3652659"/>
                </a:cubicBezTo>
                <a:cubicBezTo>
                  <a:pt x="2353437" y="3631450"/>
                  <a:pt x="2340991" y="3612019"/>
                  <a:pt x="2326132" y="3595636"/>
                </a:cubicBezTo>
                <a:cubicBezTo>
                  <a:pt x="2374138" y="3577983"/>
                  <a:pt x="2384933" y="3615321"/>
                  <a:pt x="2391283" y="3580523"/>
                </a:cubicBezTo>
                <a:cubicBezTo>
                  <a:pt x="2440178" y="3572395"/>
                  <a:pt x="2393188" y="3596017"/>
                  <a:pt x="2418207" y="3596525"/>
                </a:cubicBezTo>
                <a:cubicBezTo>
                  <a:pt x="2485898" y="3566426"/>
                  <a:pt x="2461133" y="3558425"/>
                  <a:pt x="2427859" y="3546995"/>
                </a:cubicBezTo>
                <a:cubicBezTo>
                  <a:pt x="2419350" y="3544201"/>
                  <a:pt x="2410079" y="3541153"/>
                  <a:pt x="2401443" y="3537851"/>
                </a:cubicBezTo>
                <a:cubicBezTo>
                  <a:pt x="2393799" y="3535042"/>
                  <a:pt x="2386577" y="3531196"/>
                  <a:pt x="2379980" y="3526421"/>
                </a:cubicBezTo>
                <a:cubicBezTo>
                  <a:pt x="2368931" y="3517912"/>
                  <a:pt x="2364613" y="3507879"/>
                  <a:pt x="2379980" y="3495941"/>
                </a:cubicBezTo>
                <a:cubicBezTo>
                  <a:pt x="2386838" y="3484257"/>
                  <a:pt x="2319909" y="3505466"/>
                  <a:pt x="2341880" y="3486289"/>
                </a:cubicBezTo>
                <a:cubicBezTo>
                  <a:pt x="2382139" y="3487813"/>
                  <a:pt x="2382012" y="3476891"/>
                  <a:pt x="2368550" y="3464318"/>
                </a:cubicBezTo>
                <a:cubicBezTo>
                  <a:pt x="2354420" y="3451147"/>
                  <a:pt x="2338824" y="3439641"/>
                  <a:pt x="2322068" y="3430028"/>
                </a:cubicBezTo>
                <a:cubicBezTo>
                  <a:pt x="2284603" y="3430028"/>
                  <a:pt x="2282317" y="3443490"/>
                  <a:pt x="2278888" y="3456825"/>
                </a:cubicBezTo>
                <a:cubicBezTo>
                  <a:pt x="2265780" y="3445839"/>
                  <a:pt x="2251204" y="3436734"/>
                  <a:pt x="2235581" y="3429774"/>
                </a:cubicBezTo>
                <a:cubicBezTo>
                  <a:pt x="2220214" y="3420757"/>
                  <a:pt x="2208022" y="3410089"/>
                  <a:pt x="2208276" y="3394340"/>
                </a:cubicBezTo>
                <a:cubicBezTo>
                  <a:pt x="2178304" y="3398024"/>
                  <a:pt x="2178177" y="3407040"/>
                  <a:pt x="2181098" y="3416819"/>
                </a:cubicBezTo>
                <a:cubicBezTo>
                  <a:pt x="2182957" y="3421535"/>
                  <a:pt x="2184113" y="3426499"/>
                  <a:pt x="2184527" y="3431551"/>
                </a:cubicBezTo>
                <a:cubicBezTo>
                  <a:pt x="2184527" y="3436377"/>
                  <a:pt x="2182368" y="3441076"/>
                  <a:pt x="2174240" y="3445267"/>
                </a:cubicBezTo>
                <a:cubicBezTo>
                  <a:pt x="2158692" y="3434453"/>
                  <a:pt x="2148341" y="3417661"/>
                  <a:pt x="2145665" y="3398912"/>
                </a:cubicBezTo>
                <a:cubicBezTo>
                  <a:pt x="2143946" y="3391036"/>
                  <a:pt x="2141610" y="3383308"/>
                  <a:pt x="2138680" y="3375798"/>
                </a:cubicBezTo>
                <a:cubicBezTo>
                  <a:pt x="2135149" y="3366292"/>
                  <a:pt x="2129653" y="3357637"/>
                  <a:pt x="2122551" y="3350398"/>
                </a:cubicBezTo>
                <a:cubicBezTo>
                  <a:pt x="2101850" y="3359288"/>
                  <a:pt x="2097151" y="3368432"/>
                  <a:pt x="2096389" y="3378846"/>
                </a:cubicBezTo>
                <a:cubicBezTo>
                  <a:pt x="2098798" y="3391397"/>
                  <a:pt x="2099354" y="3404234"/>
                  <a:pt x="2098040" y="3416946"/>
                </a:cubicBezTo>
                <a:cubicBezTo>
                  <a:pt x="2072640" y="3403484"/>
                  <a:pt x="2059940" y="3392435"/>
                  <a:pt x="2058670" y="3382656"/>
                </a:cubicBezTo>
                <a:cubicBezTo>
                  <a:pt x="2057400" y="3372877"/>
                  <a:pt x="2066798" y="3364114"/>
                  <a:pt x="2081530" y="3354335"/>
                </a:cubicBezTo>
                <a:cubicBezTo>
                  <a:pt x="2080768" y="3346842"/>
                  <a:pt x="2058162" y="3347477"/>
                  <a:pt x="2043430" y="3345445"/>
                </a:cubicBezTo>
                <a:cubicBezTo>
                  <a:pt x="2035674" y="3349363"/>
                  <a:pt x="2029489" y="3355816"/>
                  <a:pt x="2025904" y="3363733"/>
                </a:cubicBezTo>
                <a:cubicBezTo>
                  <a:pt x="2022397" y="3371742"/>
                  <a:pt x="2020581" y="3380389"/>
                  <a:pt x="2020570" y="3389133"/>
                </a:cubicBezTo>
                <a:cubicBezTo>
                  <a:pt x="2021577" y="3407207"/>
                  <a:pt x="2019778" y="3425330"/>
                  <a:pt x="2015236" y="3442854"/>
                </a:cubicBezTo>
                <a:cubicBezTo>
                  <a:pt x="2002621" y="3438321"/>
                  <a:pt x="1989264" y="3436210"/>
                  <a:pt x="1975866" y="3436631"/>
                </a:cubicBezTo>
                <a:cubicBezTo>
                  <a:pt x="2024761" y="3482859"/>
                  <a:pt x="2026666" y="3536834"/>
                  <a:pt x="2039366" y="3589031"/>
                </a:cubicBezTo>
                <a:cubicBezTo>
                  <a:pt x="2040763" y="3595635"/>
                  <a:pt x="2042033" y="3601731"/>
                  <a:pt x="2043684" y="3608716"/>
                </a:cubicBezTo>
                <a:cubicBezTo>
                  <a:pt x="2045335" y="3615701"/>
                  <a:pt x="2047875" y="3621416"/>
                  <a:pt x="2050161" y="3627639"/>
                </a:cubicBezTo>
                <a:cubicBezTo>
                  <a:pt x="2054558" y="3639963"/>
                  <a:pt x="2060308" y="3651761"/>
                  <a:pt x="2067306" y="3662817"/>
                </a:cubicBezTo>
                <a:cubicBezTo>
                  <a:pt x="2075446" y="3673835"/>
                  <a:pt x="2085209" y="3683555"/>
                  <a:pt x="2096262" y="3691646"/>
                </a:cubicBezTo>
                <a:cubicBezTo>
                  <a:pt x="2102315" y="3695894"/>
                  <a:pt x="2108683" y="3699673"/>
                  <a:pt x="2115312" y="3702949"/>
                </a:cubicBezTo>
                <a:cubicBezTo>
                  <a:pt x="2123134" y="3706309"/>
                  <a:pt x="2131201" y="3709069"/>
                  <a:pt x="2139442" y="3711204"/>
                </a:cubicBezTo>
                <a:cubicBezTo>
                  <a:pt x="2138368" y="3722291"/>
                  <a:pt x="2139054" y="3733479"/>
                  <a:pt x="2141474" y="3744351"/>
                </a:cubicBezTo>
                <a:cubicBezTo>
                  <a:pt x="2144170" y="3754607"/>
                  <a:pt x="2148456" y="3764377"/>
                  <a:pt x="2154174" y="3773307"/>
                </a:cubicBezTo>
                <a:cubicBezTo>
                  <a:pt x="2159811" y="3782486"/>
                  <a:pt x="2166456" y="3791005"/>
                  <a:pt x="2173986" y="3798707"/>
                </a:cubicBezTo>
                <a:cubicBezTo>
                  <a:pt x="2181860" y="3806708"/>
                  <a:pt x="2190369" y="3814328"/>
                  <a:pt x="2199386" y="3821821"/>
                </a:cubicBezTo>
                <a:cubicBezTo>
                  <a:pt x="2203704" y="3825504"/>
                  <a:pt x="2207641" y="3829314"/>
                  <a:pt x="2212086" y="3832997"/>
                </a:cubicBezTo>
                <a:lnTo>
                  <a:pt x="2225802" y="3843538"/>
                </a:lnTo>
                <a:cubicBezTo>
                  <a:pt x="2234668" y="3850522"/>
                  <a:pt x="2243148" y="3857984"/>
                  <a:pt x="2251202" y="3865890"/>
                </a:cubicBezTo>
                <a:cubicBezTo>
                  <a:pt x="2259627" y="3873125"/>
                  <a:pt x="2267326" y="3881164"/>
                  <a:pt x="2274189" y="3889893"/>
                </a:cubicBezTo>
                <a:cubicBezTo>
                  <a:pt x="2277529" y="3894237"/>
                  <a:pt x="2280543" y="3898821"/>
                  <a:pt x="2283206" y="3903609"/>
                </a:cubicBezTo>
                <a:cubicBezTo>
                  <a:pt x="2286215" y="3908305"/>
                  <a:pt x="2288929" y="3913183"/>
                  <a:pt x="2291334" y="3918214"/>
                </a:cubicBezTo>
                <a:cubicBezTo>
                  <a:pt x="2328545" y="3901450"/>
                  <a:pt x="2307463" y="3890782"/>
                  <a:pt x="2344801" y="3874399"/>
                </a:cubicBezTo>
                <a:cubicBezTo>
                  <a:pt x="2350100" y="3893767"/>
                  <a:pt x="2360039" y="3911552"/>
                  <a:pt x="2373757" y="3926215"/>
                </a:cubicBezTo>
                <a:cubicBezTo>
                  <a:pt x="2380107" y="3933454"/>
                  <a:pt x="2386457" y="3940185"/>
                  <a:pt x="2393061" y="3946789"/>
                </a:cubicBezTo>
                <a:cubicBezTo>
                  <a:pt x="2399665" y="3953393"/>
                  <a:pt x="2407031" y="3959489"/>
                  <a:pt x="2413254" y="3965204"/>
                </a:cubicBezTo>
                <a:cubicBezTo>
                  <a:pt x="2425916" y="3976880"/>
                  <a:pt x="2436070" y="3991009"/>
                  <a:pt x="2443099" y="4006733"/>
                </a:cubicBezTo>
                <a:cubicBezTo>
                  <a:pt x="2444674" y="4010858"/>
                  <a:pt x="2445906" y="4015106"/>
                  <a:pt x="2446782" y="4019433"/>
                </a:cubicBezTo>
                <a:cubicBezTo>
                  <a:pt x="2447841" y="4024165"/>
                  <a:pt x="2448604" y="4028957"/>
                  <a:pt x="2449068" y="4033784"/>
                </a:cubicBezTo>
                <a:cubicBezTo>
                  <a:pt x="2449755" y="4045739"/>
                  <a:pt x="2448901" y="4057733"/>
                  <a:pt x="2446528" y="4069471"/>
                </a:cubicBezTo>
                <a:cubicBezTo>
                  <a:pt x="2430907" y="4086616"/>
                  <a:pt x="2425319" y="4082171"/>
                  <a:pt x="2420239" y="4077472"/>
                </a:cubicBezTo>
                <a:cubicBezTo>
                  <a:pt x="2400681" y="4097030"/>
                  <a:pt x="2409317" y="4108587"/>
                  <a:pt x="2403983" y="4124589"/>
                </a:cubicBezTo>
                <a:cubicBezTo>
                  <a:pt x="2418379" y="4124469"/>
                  <a:pt x="2431985" y="4131154"/>
                  <a:pt x="2440686" y="4142623"/>
                </a:cubicBezTo>
                <a:cubicBezTo>
                  <a:pt x="2447544" y="4153037"/>
                  <a:pt x="2453386" y="4166245"/>
                  <a:pt x="2466086" y="4183517"/>
                </a:cubicBezTo>
                <a:cubicBezTo>
                  <a:pt x="2459881" y="4200988"/>
                  <a:pt x="2446805" y="4215165"/>
                  <a:pt x="2429891" y="4222760"/>
                </a:cubicBezTo>
                <a:cubicBezTo>
                  <a:pt x="2426716" y="4233428"/>
                  <a:pt x="2438654" y="4239016"/>
                  <a:pt x="2445258" y="4248160"/>
                </a:cubicBezTo>
                <a:cubicBezTo>
                  <a:pt x="2451863" y="4257304"/>
                  <a:pt x="2452497" y="4269877"/>
                  <a:pt x="2425065" y="4297817"/>
                </a:cubicBezTo>
                <a:cubicBezTo>
                  <a:pt x="2427461" y="4309718"/>
                  <a:pt x="2435385" y="4319765"/>
                  <a:pt x="2446401" y="4324868"/>
                </a:cubicBezTo>
                <a:cubicBezTo>
                  <a:pt x="2456791" y="4326697"/>
                  <a:pt x="2467482" y="4324322"/>
                  <a:pt x="2476119" y="4318264"/>
                </a:cubicBezTo>
                <a:cubicBezTo>
                  <a:pt x="2497328" y="4306326"/>
                  <a:pt x="2520823" y="4282450"/>
                  <a:pt x="2542032" y="4266321"/>
                </a:cubicBezTo>
                <a:cubicBezTo>
                  <a:pt x="2558923" y="4264543"/>
                  <a:pt x="2568194" y="4288038"/>
                  <a:pt x="2580132" y="4304421"/>
                </a:cubicBezTo>
                <a:cubicBezTo>
                  <a:pt x="2582801" y="4308045"/>
                  <a:pt x="2586117" y="4311145"/>
                  <a:pt x="2589911" y="4313565"/>
                </a:cubicBezTo>
                <a:cubicBezTo>
                  <a:pt x="2593833" y="4315591"/>
                  <a:pt x="2598391" y="4316001"/>
                  <a:pt x="2602611" y="4314708"/>
                </a:cubicBezTo>
                <a:cubicBezTo>
                  <a:pt x="2611628" y="4312168"/>
                  <a:pt x="2622423" y="4302008"/>
                  <a:pt x="2636266" y="4280545"/>
                </a:cubicBezTo>
                <a:cubicBezTo>
                  <a:pt x="2642057" y="4286673"/>
                  <a:pt x="2648736" y="4291896"/>
                  <a:pt x="2656078" y="4296039"/>
                </a:cubicBezTo>
                <a:cubicBezTo>
                  <a:pt x="2662823" y="4299449"/>
                  <a:pt x="2670402" y="4300859"/>
                  <a:pt x="2677922" y="4300103"/>
                </a:cubicBezTo>
                <a:cubicBezTo>
                  <a:pt x="2692781" y="4298707"/>
                  <a:pt x="2708275" y="4288800"/>
                  <a:pt x="2724658" y="4266575"/>
                </a:cubicBezTo>
                <a:cubicBezTo>
                  <a:pt x="2738548" y="4276642"/>
                  <a:pt x="2749259" y="4290482"/>
                  <a:pt x="2755519" y="4306453"/>
                </a:cubicBezTo>
                <a:lnTo>
                  <a:pt x="2767457" y="4331853"/>
                </a:lnTo>
                <a:cubicBezTo>
                  <a:pt x="2771394" y="4340616"/>
                  <a:pt x="2775331" y="4349379"/>
                  <a:pt x="2780157" y="4357888"/>
                </a:cubicBezTo>
                <a:cubicBezTo>
                  <a:pt x="2786936" y="4373935"/>
                  <a:pt x="2798343" y="4387598"/>
                  <a:pt x="2812923" y="4397131"/>
                </a:cubicBezTo>
                <a:cubicBezTo>
                  <a:pt x="2820052" y="4401309"/>
                  <a:pt x="2828049" y="4403787"/>
                  <a:pt x="2836291" y="4404370"/>
                </a:cubicBezTo>
                <a:cubicBezTo>
                  <a:pt x="2846640" y="4403894"/>
                  <a:pt x="2856789" y="4401346"/>
                  <a:pt x="2866136" y="4396877"/>
                </a:cubicBezTo>
                <a:cubicBezTo>
                  <a:pt x="2856357" y="4455424"/>
                  <a:pt x="2885821" y="4421642"/>
                  <a:pt x="2890774" y="4466092"/>
                </a:cubicBezTo>
                <a:cubicBezTo>
                  <a:pt x="2900760" y="4453304"/>
                  <a:pt x="2912276" y="4441788"/>
                  <a:pt x="2925064" y="4431802"/>
                </a:cubicBezTo>
                <a:cubicBezTo>
                  <a:pt x="2930654" y="4427644"/>
                  <a:pt x="2936462" y="4423786"/>
                  <a:pt x="2942463" y="4420245"/>
                </a:cubicBezTo>
                <a:cubicBezTo>
                  <a:pt x="2948153" y="4416573"/>
                  <a:pt x="2954094" y="4413305"/>
                  <a:pt x="2960243" y="4410466"/>
                </a:cubicBezTo>
                <a:cubicBezTo>
                  <a:pt x="2971659" y="4405206"/>
                  <a:pt x="2983630" y="4401244"/>
                  <a:pt x="2995930" y="4398655"/>
                </a:cubicBezTo>
                <a:cubicBezTo>
                  <a:pt x="3007927" y="4395435"/>
                  <a:pt x="3020096" y="4392891"/>
                  <a:pt x="3032379" y="4391035"/>
                </a:cubicBezTo>
                <a:cubicBezTo>
                  <a:pt x="3032379" y="4359793"/>
                  <a:pt x="3001137" y="4377192"/>
                  <a:pt x="3013837" y="4329695"/>
                </a:cubicBezTo>
                <a:cubicBezTo>
                  <a:pt x="3026528" y="4330345"/>
                  <a:pt x="3039245" y="4330345"/>
                  <a:pt x="3051937" y="4329695"/>
                </a:cubicBezTo>
                <a:cubicBezTo>
                  <a:pt x="3062891" y="4328659"/>
                  <a:pt x="3073757" y="4326834"/>
                  <a:pt x="3084449" y="4324234"/>
                </a:cubicBezTo>
                <a:cubicBezTo>
                  <a:pt x="3094736" y="4321821"/>
                  <a:pt x="3104261" y="4320551"/>
                  <a:pt x="3114167" y="4317249"/>
                </a:cubicBezTo>
                <a:cubicBezTo>
                  <a:pt x="3123793" y="4314256"/>
                  <a:pt x="3133590" y="4311838"/>
                  <a:pt x="3143503" y="4310010"/>
                </a:cubicBezTo>
                <a:cubicBezTo>
                  <a:pt x="3135121" y="4277371"/>
                  <a:pt x="3153918" y="4274069"/>
                  <a:pt x="3156965" y="4232794"/>
                </a:cubicBezTo>
                <a:cubicBezTo>
                  <a:pt x="3173730" y="4226444"/>
                  <a:pt x="3164586" y="4261750"/>
                  <a:pt x="3161030" y="4273688"/>
                </a:cubicBezTo>
                <a:cubicBezTo>
                  <a:pt x="3171571" y="4246891"/>
                  <a:pt x="3183636" y="4227841"/>
                  <a:pt x="3202050" y="4227968"/>
                </a:cubicBezTo>
                <a:cubicBezTo>
                  <a:pt x="3205885" y="4241095"/>
                  <a:pt x="3207936" y="4254679"/>
                  <a:pt x="3208146" y="4268354"/>
                </a:cubicBezTo>
                <a:cubicBezTo>
                  <a:pt x="3216147" y="4255654"/>
                  <a:pt x="3231642" y="4261623"/>
                  <a:pt x="3245103" y="4262639"/>
                </a:cubicBezTo>
                <a:cubicBezTo>
                  <a:pt x="3258565" y="4263656"/>
                  <a:pt x="3269233" y="4256797"/>
                  <a:pt x="3265805" y="4221745"/>
                </a:cubicBezTo>
                <a:cubicBezTo>
                  <a:pt x="3273231" y="4236156"/>
                  <a:pt x="3290021" y="4243044"/>
                  <a:pt x="3305428" y="4238001"/>
                </a:cubicBezTo>
                <a:cubicBezTo>
                  <a:pt x="3320288" y="4235460"/>
                  <a:pt x="3333876" y="4231904"/>
                  <a:pt x="3338068" y="4238635"/>
                </a:cubicBezTo>
                <a:cubicBezTo>
                  <a:pt x="3343528" y="4226697"/>
                  <a:pt x="3333242" y="4218696"/>
                  <a:pt x="3333369" y="4185803"/>
                </a:cubicBezTo>
                <a:cubicBezTo>
                  <a:pt x="3351784" y="4222633"/>
                  <a:pt x="3363214" y="4212982"/>
                  <a:pt x="3374771" y="4203075"/>
                </a:cubicBezTo>
                <a:cubicBezTo>
                  <a:pt x="3379513" y="4197066"/>
                  <a:pt x="3386803" y="4193633"/>
                  <a:pt x="3394456" y="4193804"/>
                </a:cubicBezTo>
                <a:cubicBezTo>
                  <a:pt x="3402330" y="4194693"/>
                  <a:pt x="3412617" y="4202821"/>
                  <a:pt x="3426587" y="4220601"/>
                </a:cubicBezTo>
                <a:cubicBezTo>
                  <a:pt x="3438017" y="4207901"/>
                  <a:pt x="3409569" y="4203075"/>
                  <a:pt x="3407028" y="4169801"/>
                </a:cubicBezTo>
                <a:cubicBezTo>
                  <a:pt x="3419728" y="4157101"/>
                  <a:pt x="3435603" y="4178818"/>
                  <a:pt x="3432428" y="4206250"/>
                </a:cubicBezTo>
                <a:cubicBezTo>
                  <a:pt x="3445128" y="4195074"/>
                  <a:pt x="3454907" y="4217553"/>
                  <a:pt x="3466845" y="4215267"/>
                </a:cubicBezTo>
                <a:cubicBezTo>
                  <a:pt x="3475736" y="4210187"/>
                  <a:pt x="3477640" y="4189867"/>
                  <a:pt x="3481196" y="4175388"/>
                </a:cubicBezTo>
                <a:cubicBezTo>
                  <a:pt x="3484752" y="4160910"/>
                  <a:pt x="3489959" y="4151385"/>
                  <a:pt x="3507739" y="4167387"/>
                </a:cubicBezTo>
                <a:cubicBezTo>
                  <a:pt x="3512057" y="4181103"/>
                  <a:pt x="3501517" y="4178182"/>
                  <a:pt x="3507739" y="4194438"/>
                </a:cubicBezTo>
                <a:cubicBezTo>
                  <a:pt x="3523106" y="4176150"/>
                  <a:pt x="3528821" y="4187199"/>
                  <a:pt x="3553078" y="4183771"/>
                </a:cubicBezTo>
                <a:cubicBezTo>
                  <a:pt x="3530726" y="4161418"/>
                  <a:pt x="3529583" y="4147575"/>
                  <a:pt x="3534156" y="4136146"/>
                </a:cubicBezTo>
                <a:cubicBezTo>
                  <a:pt x="3538727" y="4124716"/>
                  <a:pt x="3549903" y="4116461"/>
                  <a:pt x="3552063" y="4102617"/>
                </a:cubicBezTo>
                <a:cubicBezTo>
                  <a:pt x="3537077" y="4090806"/>
                  <a:pt x="3529965" y="4106808"/>
                  <a:pt x="3521709" y="4117730"/>
                </a:cubicBezTo>
                <a:cubicBezTo>
                  <a:pt x="3517645" y="4123191"/>
                  <a:pt x="3513200" y="4126874"/>
                  <a:pt x="3507231" y="4123699"/>
                </a:cubicBezTo>
                <a:cubicBezTo>
                  <a:pt x="3501262" y="4120524"/>
                  <a:pt x="3494531" y="4111634"/>
                  <a:pt x="3485895" y="4091822"/>
                </a:cubicBezTo>
                <a:cubicBezTo>
                  <a:pt x="3490573" y="4092450"/>
                  <a:pt x="3495314" y="4092450"/>
                  <a:pt x="3499992" y="4091822"/>
                </a:cubicBezTo>
                <a:cubicBezTo>
                  <a:pt x="3504099" y="4090933"/>
                  <a:pt x="3508100" y="4089613"/>
                  <a:pt x="3511930" y="4087885"/>
                </a:cubicBezTo>
                <a:cubicBezTo>
                  <a:pt x="3519224" y="4084553"/>
                  <a:pt x="3526306" y="4080778"/>
                  <a:pt x="3533139" y="4076582"/>
                </a:cubicBezTo>
                <a:cubicBezTo>
                  <a:pt x="3544443" y="4065621"/>
                  <a:pt x="3561009" y="4062071"/>
                  <a:pt x="3575811" y="4067438"/>
                </a:cubicBezTo>
                <a:cubicBezTo>
                  <a:pt x="3556253" y="4002160"/>
                  <a:pt x="3573652" y="3998096"/>
                  <a:pt x="3598544" y="3996318"/>
                </a:cubicBezTo>
                <a:cubicBezTo>
                  <a:pt x="3604767" y="3996318"/>
                  <a:pt x="3611244" y="3996318"/>
                  <a:pt x="3618356" y="3996318"/>
                </a:cubicBezTo>
                <a:cubicBezTo>
                  <a:pt x="3624699" y="3995881"/>
                  <a:pt x="3630966" y="3994687"/>
                  <a:pt x="3637025" y="3992762"/>
                </a:cubicBezTo>
                <a:cubicBezTo>
                  <a:pt x="3642794" y="3990961"/>
                  <a:pt x="3647913" y="3987519"/>
                  <a:pt x="3651757" y="3982856"/>
                </a:cubicBezTo>
                <a:cubicBezTo>
                  <a:pt x="3655895" y="3976538"/>
                  <a:pt x="3657898" y="3969060"/>
                  <a:pt x="3657472" y="3961520"/>
                </a:cubicBezTo>
                <a:cubicBezTo>
                  <a:pt x="3664838" y="3962790"/>
                  <a:pt x="3672205" y="3963806"/>
                  <a:pt x="3679444" y="3964441"/>
                </a:cubicBezTo>
                <a:lnTo>
                  <a:pt x="3690239" y="3965330"/>
                </a:lnTo>
                <a:lnTo>
                  <a:pt x="3700272" y="3965330"/>
                </a:lnTo>
                <a:cubicBezTo>
                  <a:pt x="3713499" y="3964643"/>
                  <a:pt x="3726657" y="3962987"/>
                  <a:pt x="3739642" y="3960377"/>
                </a:cubicBezTo>
                <a:cubicBezTo>
                  <a:pt x="3752342" y="3956821"/>
                  <a:pt x="3763899" y="3952630"/>
                  <a:pt x="3776091" y="3947677"/>
                </a:cubicBezTo>
                <a:cubicBezTo>
                  <a:pt x="3788283" y="3942724"/>
                  <a:pt x="3799078" y="3936120"/>
                  <a:pt x="3811270" y="3930024"/>
                </a:cubicBezTo>
                <a:cubicBezTo>
                  <a:pt x="3858133" y="3903100"/>
                  <a:pt x="3904488" y="3866524"/>
                  <a:pt x="3970020" y="3825503"/>
                </a:cubicBezTo>
                <a:cubicBezTo>
                  <a:pt x="3990467" y="3848871"/>
                  <a:pt x="4004437" y="3853062"/>
                  <a:pt x="4016629" y="3845823"/>
                </a:cubicBezTo>
                <a:cubicBezTo>
                  <a:pt x="4023117" y="3840914"/>
                  <a:pt x="4028377" y="3834567"/>
                  <a:pt x="4031996" y="3827281"/>
                </a:cubicBezTo>
                <a:cubicBezTo>
                  <a:pt x="4037274" y="3818140"/>
                  <a:pt x="4041982" y="3808682"/>
                  <a:pt x="4046093" y="3798960"/>
                </a:cubicBezTo>
                <a:cubicBezTo>
                  <a:pt x="4050066" y="3788089"/>
                  <a:pt x="4054732" y="3777484"/>
                  <a:pt x="4060063" y="3767210"/>
                </a:cubicBezTo>
                <a:cubicBezTo>
                  <a:pt x="4062984" y="3762130"/>
                  <a:pt x="4065524" y="3757050"/>
                  <a:pt x="4068191" y="3752097"/>
                </a:cubicBezTo>
                <a:cubicBezTo>
                  <a:pt x="4070955" y="3747323"/>
                  <a:pt x="4074098" y="3742779"/>
                  <a:pt x="4077589" y="3738508"/>
                </a:cubicBezTo>
                <a:cubicBezTo>
                  <a:pt x="4084698" y="3730158"/>
                  <a:pt x="4093596" y="3723517"/>
                  <a:pt x="4103624" y="3719077"/>
                </a:cubicBezTo>
                <a:cubicBezTo>
                  <a:pt x="4115493" y="3714280"/>
                  <a:pt x="4128439" y="3712788"/>
                  <a:pt x="4141089" y="3714759"/>
                </a:cubicBezTo>
                <a:cubicBezTo>
                  <a:pt x="4123436" y="3694439"/>
                  <a:pt x="4125976" y="3677675"/>
                  <a:pt x="4138295" y="3663959"/>
                </a:cubicBezTo>
                <a:cubicBezTo>
                  <a:pt x="4150614" y="3650243"/>
                  <a:pt x="4177919" y="3642496"/>
                  <a:pt x="4207129" y="3640591"/>
                </a:cubicBezTo>
                <a:cubicBezTo>
                  <a:pt x="4172458" y="3595887"/>
                  <a:pt x="4202811" y="3563756"/>
                  <a:pt x="4237355" y="3522100"/>
                </a:cubicBezTo>
                <a:cubicBezTo>
                  <a:pt x="4245864" y="3511686"/>
                  <a:pt x="4255516" y="3501145"/>
                  <a:pt x="4264152" y="3489842"/>
                </a:cubicBezTo>
                <a:cubicBezTo>
                  <a:pt x="4272257" y="3478553"/>
                  <a:pt x="4279638" y="3466760"/>
                  <a:pt x="4286250" y="3454536"/>
                </a:cubicBezTo>
                <a:cubicBezTo>
                  <a:pt x="4289488" y="3448486"/>
                  <a:pt x="4292372" y="3442252"/>
                  <a:pt x="4294886" y="3435867"/>
                </a:cubicBezTo>
                <a:cubicBezTo>
                  <a:pt x="4296820" y="3429553"/>
                  <a:pt x="4298264" y="3423099"/>
                  <a:pt x="4299203" y="3416563"/>
                </a:cubicBezTo>
                <a:cubicBezTo>
                  <a:pt x="4301261" y="3403375"/>
                  <a:pt x="4300700" y="3389910"/>
                  <a:pt x="4297552" y="3376939"/>
                </a:cubicBezTo>
                <a:cubicBezTo>
                  <a:pt x="4311944" y="3395781"/>
                  <a:pt x="4319632" y="3418890"/>
                  <a:pt x="4319396" y="3442598"/>
                </a:cubicBezTo>
                <a:cubicBezTo>
                  <a:pt x="4318767" y="3453395"/>
                  <a:pt x="4317366" y="3464133"/>
                  <a:pt x="4315206" y="3474729"/>
                </a:cubicBezTo>
                <a:cubicBezTo>
                  <a:pt x="4313534" y="3485185"/>
                  <a:pt x="4311243" y="3495532"/>
                  <a:pt x="4308347" y="3505717"/>
                </a:cubicBezTo>
                <a:cubicBezTo>
                  <a:pt x="4305644" y="3515417"/>
                  <a:pt x="4303691" y="3525309"/>
                  <a:pt x="4302506" y="3535308"/>
                </a:cubicBezTo>
                <a:cubicBezTo>
                  <a:pt x="4301718" y="3544921"/>
                  <a:pt x="4302016" y="3554591"/>
                  <a:pt x="4303395" y="3564137"/>
                </a:cubicBezTo>
                <a:cubicBezTo>
                  <a:pt x="4306316" y="3582933"/>
                  <a:pt x="4317746" y="3602237"/>
                  <a:pt x="4342892" y="3622684"/>
                </a:cubicBezTo>
                <a:cubicBezTo>
                  <a:pt x="4332303" y="3635357"/>
                  <a:pt x="4324124" y="3649863"/>
                  <a:pt x="4318762" y="3665483"/>
                </a:cubicBezTo>
                <a:cubicBezTo>
                  <a:pt x="4315968" y="3674119"/>
                  <a:pt x="4312284" y="3683136"/>
                  <a:pt x="4308983" y="3692280"/>
                </a:cubicBezTo>
                <a:cubicBezTo>
                  <a:pt x="4305682" y="3701424"/>
                  <a:pt x="4302760" y="3711076"/>
                  <a:pt x="4299966" y="3720727"/>
                </a:cubicBezTo>
                <a:cubicBezTo>
                  <a:pt x="4290901" y="3754925"/>
                  <a:pt x="4278700" y="3788213"/>
                  <a:pt x="4263517" y="3820168"/>
                </a:cubicBezTo>
                <a:cubicBezTo>
                  <a:pt x="4288917" y="3829693"/>
                  <a:pt x="4296918" y="3814834"/>
                  <a:pt x="4314317" y="3811913"/>
                </a:cubicBezTo>
                <a:cubicBezTo>
                  <a:pt x="4340352" y="3824613"/>
                  <a:pt x="4331208" y="3839092"/>
                  <a:pt x="4320540" y="3853823"/>
                </a:cubicBezTo>
                <a:cubicBezTo>
                  <a:pt x="4286250" y="3832360"/>
                  <a:pt x="4272915" y="3839853"/>
                  <a:pt x="4244340" y="3826264"/>
                </a:cubicBezTo>
                <a:cubicBezTo>
                  <a:pt x="4234299" y="3834825"/>
                  <a:pt x="4231694" y="3849282"/>
                  <a:pt x="4238117" y="3860808"/>
                </a:cubicBezTo>
                <a:cubicBezTo>
                  <a:pt x="4278226" y="3870614"/>
                  <a:pt x="4319966" y="3871740"/>
                  <a:pt x="4360545" y="3864110"/>
                </a:cubicBezTo>
                <a:cubicBezTo>
                  <a:pt x="4349496" y="3868555"/>
                  <a:pt x="4308856" y="3911354"/>
                  <a:pt x="4380992" y="3932690"/>
                </a:cubicBezTo>
                <a:cubicBezTo>
                  <a:pt x="4349369" y="3960757"/>
                  <a:pt x="4344289" y="3966218"/>
                  <a:pt x="4338066" y="3996190"/>
                </a:cubicBezTo>
                <a:cubicBezTo>
                  <a:pt x="4322445" y="3967869"/>
                  <a:pt x="4292473" y="3985014"/>
                  <a:pt x="4260723" y="3967869"/>
                </a:cubicBezTo>
                <a:cubicBezTo>
                  <a:pt x="4230116" y="3995555"/>
                  <a:pt x="4251325" y="4027686"/>
                  <a:pt x="4287520" y="4063373"/>
                </a:cubicBezTo>
                <a:cubicBezTo>
                  <a:pt x="4248658" y="4053594"/>
                  <a:pt x="4236720" y="4102870"/>
                  <a:pt x="4216781" y="4142748"/>
                </a:cubicBezTo>
                <a:cubicBezTo>
                  <a:pt x="4245737" y="4146685"/>
                  <a:pt x="4269867" y="4131699"/>
                  <a:pt x="4289171" y="4110236"/>
                </a:cubicBezTo>
                <a:cubicBezTo>
                  <a:pt x="4299077" y="4099695"/>
                  <a:pt x="4308983" y="4088392"/>
                  <a:pt x="4318889" y="4077470"/>
                </a:cubicBezTo>
                <a:cubicBezTo>
                  <a:pt x="4327658" y="4066378"/>
                  <a:pt x="4337914" y="4056550"/>
                  <a:pt x="4349369" y="4048260"/>
                </a:cubicBezTo>
                <a:cubicBezTo>
                  <a:pt x="4369689" y="4057658"/>
                  <a:pt x="4381246" y="4081026"/>
                  <a:pt x="4391914" y="4099695"/>
                </a:cubicBezTo>
                <a:cubicBezTo>
                  <a:pt x="4402580" y="4118365"/>
                  <a:pt x="4411980" y="4131699"/>
                  <a:pt x="4429252" y="4118745"/>
                </a:cubicBezTo>
                <a:cubicBezTo>
                  <a:pt x="4434379" y="4130195"/>
                  <a:pt x="4437514" y="4142435"/>
                  <a:pt x="4438523" y="4154940"/>
                </a:cubicBezTo>
                <a:cubicBezTo>
                  <a:pt x="4438523" y="4166243"/>
                  <a:pt x="4433570" y="4175006"/>
                  <a:pt x="4419600" y="4173990"/>
                </a:cubicBezTo>
                <a:cubicBezTo>
                  <a:pt x="4449064" y="4188214"/>
                  <a:pt x="4449572" y="4207137"/>
                  <a:pt x="4448937" y="4229108"/>
                </a:cubicBezTo>
                <a:cubicBezTo>
                  <a:pt x="4448300" y="4251079"/>
                  <a:pt x="4445000" y="4274701"/>
                  <a:pt x="4469511" y="4300101"/>
                </a:cubicBezTo>
                <a:cubicBezTo>
                  <a:pt x="4444111" y="4299085"/>
                  <a:pt x="4429125" y="4304546"/>
                  <a:pt x="4420997" y="4314325"/>
                </a:cubicBezTo>
                <a:cubicBezTo>
                  <a:pt x="4412808" y="4325277"/>
                  <a:pt x="4408759" y="4338774"/>
                  <a:pt x="4409567" y="4352425"/>
                </a:cubicBezTo>
                <a:cubicBezTo>
                  <a:pt x="4408805" y="4382270"/>
                  <a:pt x="4415663" y="4418592"/>
                  <a:pt x="4395851" y="4433197"/>
                </a:cubicBezTo>
                <a:cubicBezTo>
                  <a:pt x="4389971" y="4425510"/>
                  <a:pt x="4380344" y="4421676"/>
                  <a:pt x="4370790" y="4423216"/>
                </a:cubicBezTo>
                <a:cubicBezTo>
                  <a:pt x="4361236" y="4424755"/>
                  <a:pt x="4353299" y="4431419"/>
                  <a:pt x="4350131" y="4440563"/>
                </a:cubicBezTo>
                <a:cubicBezTo>
                  <a:pt x="4339494" y="4460314"/>
                  <a:pt x="4346466" y="4484944"/>
                  <a:pt x="4365879" y="4496189"/>
                </a:cubicBezTo>
                <a:cubicBezTo>
                  <a:pt x="4348817" y="4489491"/>
                  <a:pt x="4329855" y="4489491"/>
                  <a:pt x="4312793" y="4496189"/>
                </a:cubicBezTo>
                <a:cubicBezTo>
                  <a:pt x="4300093" y="4503301"/>
                  <a:pt x="4296283" y="4518541"/>
                  <a:pt x="4307713" y="4544448"/>
                </a:cubicBezTo>
                <a:cubicBezTo>
                  <a:pt x="4321945" y="4534497"/>
                  <a:pt x="4337133" y="4525988"/>
                  <a:pt x="4353052" y="4519048"/>
                </a:cubicBezTo>
                <a:cubicBezTo>
                  <a:pt x="4373707" y="4510478"/>
                  <a:pt x="4393811" y="4500638"/>
                  <a:pt x="4413250" y="4489584"/>
                </a:cubicBezTo>
                <a:cubicBezTo>
                  <a:pt x="4455795" y="4540384"/>
                  <a:pt x="4432173" y="4530732"/>
                  <a:pt x="4395343" y="4540384"/>
                </a:cubicBezTo>
                <a:cubicBezTo>
                  <a:pt x="4406098" y="4555044"/>
                  <a:pt x="4424942" y="4561308"/>
                  <a:pt x="4442333" y="4556006"/>
                </a:cubicBezTo>
                <a:cubicBezTo>
                  <a:pt x="4457446" y="4553465"/>
                  <a:pt x="4471543" y="4548766"/>
                  <a:pt x="4488815" y="4564641"/>
                </a:cubicBezTo>
                <a:cubicBezTo>
                  <a:pt x="4479982" y="4571576"/>
                  <a:pt x="4471505" y="4578951"/>
                  <a:pt x="4463415" y="4586739"/>
                </a:cubicBezTo>
                <a:cubicBezTo>
                  <a:pt x="4456721" y="4593504"/>
                  <a:pt x="4451301" y="4601420"/>
                  <a:pt x="4447413" y="4610107"/>
                </a:cubicBezTo>
                <a:cubicBezTo>
                  <a:pt x="4440203" y="4628472"/>
                  <a:pt x="4443091" y="4649267"/>
                  <a:pt x="4455033" y="4664971"/>
                </a:cubicBezTo>
                <a:cubicBezTo>
                  <a:pt x="4367022" y="4652271"/>
                  <a:pt x="4478147" y="4711962"/>
                  <a:pt x="4431030" y="4751585"/>
                </a:cubicBezTo>
                <a:cubicBezTo>
                  <a:pt x="4455623" y="4738377"/>
                  <a:pt x="4478451" y="4722120"/>
                  <a:pt x="4498975" y="4703198"/>
                </a:cubicBezTo>
                <a:cubicBezTo>
                  <a:pt x="4519897" y="4683104"/>
                  <a:pt x="4539218" y="4661406"/>
                  <a:pt x="4556760" y="4638302"/>
                </a:cubicBezTo>
                <a:cubicBezTo>
                  <a:pt x="4573905" y="4614172"/>
                  <a:pt x="4590415" y="4589153"/>
                  <a:pt x="4605655" y="4563498"/>
                </a:cubicBezTo>
                <a:cubicBezTo>
                  <a:pt x="4620894" y="4537843"/>
                  <a:pt x="4633849" y="4511175"/>
                  <a:pt x="4647819" y="4485520"/>
                </a:cubicBezTo>
                <a:cubicBezTo>
                  <a:pt x="4701540" y="4381380"/>
                  <a:pt x="4742307" y="4285876"/>
                  <a:pt x="4829302" y="4244220"/>
                </a:cubicBezTo>
                <a:cubicBezTo>
                  <a:pt x="4828989" y="4257470"/>
                  <a:pt x="4827372" y="4270657"/>
                  <a:pt x="4824476" y="4283590"/>
                </a:cubicBezTo>
                <a:cubicBezTo>
                  <a:pt x="4821015" y="4296950"/>
                  <a:pt x="4816774" y="4310096"/>
                  <a:pt x="4811776" y="4322960"/>
                </a:cubicBezTo>
                <a:cubicBezTo>
                  <a:pt x="4806696" y="4336295"/>
                  <a:pt x="4800981" y="4349757"/>
                  <a:pt x="4794885" y="4363346"/>
                </a:cubicBezTo>
                <a:cubicBezTo>
                  <a:pt x="4788789" y="4376935"/>
                  <a:pt x="4781296" y="4390016"/>
                  <a:pt x="4774311" y="4403732"/>
                </a:cubicBezTo>
                <a:cubicBezTo>
                  <a:pt x="4767326" y="4417448"/>
                  <a:pt x="4760214" y="4431037"/>
                  <a:pt x="4753483" y="4445007"/>
                </a:cubicBezTo>
                <a:cubicBezTo>
                  <a:pt x="4746751" y="4458977"/>
                  <a:pt x="4739259" y="4472566"/>
                  <a:pt x="4733163" y="4486790"/>
                </a:cubicBezTo>
                <a:cubicBezTo>
                  <a:pt x="4726720" y="4500995"/>
                  <a:pt x="4721163" y="4515586"/>
                  <a:pt x="4716526" y="4530478"/>
                </a:cubicBezTo>
                <a:cubicBezTo>
                  <a:pt x="4711310" y="4545342"/>
                  <a:pt x="4707068" y="4560529"/>
                  <a:pt x="4703826" y="4575944"/>
                </a:cubicBezTo>
                <a:cubicBezTo>
                  <a:pt x="4720342" y="4575185"/>
                  <a:pt x="4735720" y="4567311"/>
                  <a:pt x="4745990" y="4554354"/>
                </a:cubicBezTo>
                <a:cubicBezTo>
                  <a:pt x="4754488" y="4542035"/>
                  <a:pt x="4761082" y="4528506"/>
                  <a:pt x="4765548" y="4514222"/>
                </a:cubicBezTo>
                <a:cubicBezTo>
                  <a:pt x="4769246" y="4501255"/>
                  <a:pt x="4775130" y="4489014"/>
                  <a:pt x="4782947" y="4478027"/>
                </a:cubicBezTo>
                <a:cubicBezTo>
                  <a:pt x="4791271" y="4467518"/>
                  <a:pt x="4804648" y="4462361"/>
                  <a:pt x="4817872" y="4464565"/>
                </a:cubicBezTo>
                <a:cubicBezTo>
                  <a:pt x="4774438" y="4442340"/>
                  <a:pt x="4805934" y="4395096"/>
                  <a:pt x="4855972" y="4393572"/>
                </a:cubicBezTo>
                <a:cubicBezTo>
                  <a:pt x="4851400" y="4379602"/>
                  <a:pt x="4805172" y="4363346"/>
                  <a:pt x="4837557" y="4327024"/>
                </a:cubicBezTo>
                <a:cubicBezTo>
                  <a:pt x="4843653" y="4363600"/>
                  <a:pt x="4856861" y="4360552"/>
                  <a:pt x="4875657" y="4353313"/>
                </a:cubicBezTo>
                <a:cubicBezTo>
                  <a:pt x="4894454" y="4346075"/>
                  <a:pt x="4919091" y="4334898"/>
                  <a:pt x="4946523" y="4356996"/>
                </a:cubicBezTo>
                <a:cubicBezTo>
                  <a:pt x="4909439" y="4384937"/>
                  <a:pt x="4955032" y="4402716"/>
                  <a:pt x="4928108" y="4429640"/>
                </a:cubicBezTo>
                <a:cubicBezTo>
                  <a:pt x="4872101" y="4395604"/>
                  <a:pt x="4938522" y="4451484"/>
                  <a:pt x="4917948" y="4466089"/>
                </a:cubicBezTo>
                <a:cubicBezTo>
                  <a:pt x="4899025" y="4493902"/>
                  <a:pt x="4869561" y="4467359"/>
                  <a:pt x="4846320" y="4471550"/>
                </a:cubicBezTo>
                <a:cubicBezTo>
                  <a:pt x="4846713" y="4486623"/>
                  <a:pt x="4841458" y="4501300"/>
                  <a:pt x="4831588" y="4512698"/>
                </a:cubicBezTo>
                <a:cubicBezTo>
                  <a:pt x="4820793" y="4527049"/>
                  <a:pt x="4806188" y="4542162"/>
                  <a:pt x="4792091" y="4558545"/>
                </a:cubicBezTo>
                <a:cubicBezTo>
                  <a:pt x="4784979" y="4566673"/>
                  <a:pt x="4778121" y="4575182"/>
                  <a:pt x="4771644" y="4583945"/>
                </a:cubicBezTo>
                <a:cubicBezTo>
                  <a:pt x="4764937" y="4592290"/>
                  <a:pt x="4758987" y="4601215"/>
                  <a:pt x="4753864" y="4610615"/>
                </a:cubicBezTo>
                <a:cubicBezTo>
                  <a:pt x="4743016" y="4629301"/>
                  <a:pt x="4738557" y="4651015"/>
                  <a:pt x="4741164" y="4672464"/>
                </a:cubicBezTo>
                <a:cubicBezTo>
                  <a:pt x="4718177" y="4680719"/>
                  <a:pt x="4694809" y="4693546"/>
                  <a:pt x="4670806" y="4685164"/>
                </a:cubicBezTo>
                <a:cubicBezTo>
                  <a:pt x="4666488" y="4699134"/>
                  <a:pt x="4723003" y="4724026"/>
                  <a:pt x="4728337" y="4759459"/>
                </a:cubicBezTo>
                <a:cubicBezTo>
                  <a:pt x="4750943" y="4735075"/>
                  <a:pt x="4739767" y="4712850"/>
                  <a:pt x="4755261" y="4752093"/>
                </a:cubicBezTo>
                <a:cubicBezTo>
                  <a:pt x="4772787" y="4740028"/>
                  <a:pt x="4787646" y="4678179"/>
                  <a:pt x="4753229" y="4716533"/>
                </a:cubicBezTo>
                <a:cubicBezTo>
                  <a:pt x="4742180" y="4709168"/>
                  <a:pt x="4748657" y="4696594"/>
                  <a:pt x="4758563" y="4689737"/>
                </a:cubicBezTo>
                <a:cubicBezTo>
                  <a:pt x="4763401" y="4685301"/>
                  <a:pt x="4770290" y="4683891"/>
                  <a:pt x="4776481" y="4686070"/>
                </a:cubicBezTo>
                <a:cubicBezTo>
                  <a:pt x="4782673" y="4688249"/>
                  <a:pt x="4787160" y="4693662"/>
                  <a:pt x="4788154" y="4700151"/>
                </a:cubicBezTo>
                <a:cubicBezTo>
                  <a:pt x="4802251" y="4682497"/>
                  <a:pt x="4809363" y="4664845"/>
                  <a:pt x="4800854" y="4647191"/>
                </a:cubicBezTo>
                <a:cubicBezTo>
                  <a:pt x="4773041" y="4621791"/>
                  <a:pt x="4802378" y="4692276"/>
                  <a:pt x="4764786" y="4646557"/>
                </a:cubicBezTo>
                <a:cubicBezTo>
                  <a:pt x="4773930" y="4629793"/>
                  <a:pt x="4781931" y="4615441"/>
                  <a:pt x="4789170" y="4602234"/>
                </a:cubicBezTo>
                <a:cubicBezTo>
                  <a:pt x="4795478" y="4590038"/>
                  <a:pt x="4802606" y="4578285"/>
                  <a:pt x="4810506" y="4567055"/>
                </a:cubicBezTo>
                <a:cubicBezTo>
                  <a:pt x="4818548" y="4556318"/>
                  <a:pt x="4828036" y="4546745"/>
                  <a:pt x="4838700" y="4538607"/>
                </a:cubicBezTo>
                <a:cubicBezTo>
                  <a:pt x="4844824" y="4533982"/>
                  <a:pt x="4851229" y="4529741"/>
                  <a:pt x="4857877" y="4525907"/>
                </a:cubicBezTo>
                <a:cubicBezTo>
                  <a:pt x="4864862" y="4521589"/>
                  <a:pt x="4872355" y="4517271"/>
                  <a:pt x="4880991" y="4513207"/>
                </a:cubicBezTo>
                <a:cubicBezTo>
                  <a:pt x="4884420" y="4537464"/>
                  <a:pt x="4875530" y="4565404"/>
                  <a:pt x="4862449" y="4595630"/>
                </a:cubicBezTo>
                <a:cubicBezTo>
                  <a:pt x="4855845" y="4610743"/>
                  <a:pt x="4848479" y="4626618"/>
                  <a:pt x="4839970" y="4642112"/>
                </a:cubicBezTo>
                <a:lnTo>
                  <a:pt x="4813300" y="4691646"/>
                </a:lnTo>
                <a:cubicBezTo>
                  <a:pt x="4804537" y="4707267"/>
                  <a:pt x="4796790" y="4723396"/>
                  <a:pt x="4789043" y="4738382"/>
                </a:cubicBezTo>
                <a:cubicBezTo>
                  <a:pt x="4781741" y="4752717"/>
                  <a:pt x="4775625" y="4767626"/>
                  <a:pt x="4770755" y="4782959"/>
                </a:cubicBezTo>
                <a:cubicBezTo>
                  <a:pt x="4760911" y="4809887"/>
                  <a:pt x="4762517" y="4839670"/>
                  <a:pt x="4775200" y="4865382"/>
                </a:cubicBezTo>
                <a:cubicBezTo>
                  <a:pt x="4755134" y="4863477"/>
                  <a:pt x="4723511" y="4879860"/>
                  <a:pt x="4703191" y="4903482"/>
                </a:cubicBezTo>
                <a:cubicBezTo>
                  <a:pt x="4682872" y="4927105"/>
                  <a:pt x="4671822" y="4957457"/>
                  <a:pt x="4696206" y="4986413"/>
                </a:cubicBezTo>
                <a:cubicBezTo>
                  <a:pt x="4671783" y="4992663"/>
                  <a:pt x="4649714" y="5005904"/>
                  <a:pt x="4632706" y="5024513"/>
                </a:cubicBezTo>
                <a:cubicBezTo>
                  <a:pt x="4613093" y="5044862"/>
                  <a:pt x="4595721" y="5067258"/>
                  <a:pt x="4580890" y="5091315"/>
                </a:cubicBezTo>
                <a:cubicBezTo>
                  <a:pt x="4546727" y="5140591"/>
                  <a:pt x="4511294" y="5198503"/>
                  <a:pt x="4459986" y="5232412"/>
                </a:cubicBezTo>
                <a:cubicBezTo>
                  <a:pt x="4501896" y="5254891"/>
                  <a:pt x="4505579" y="5188216"/>
                  <a:pt x="4548886" y="5177548"/>
                </a:cubicBezTo>
                <a:cubicBezTo>
                  <a:pt x="4556252" y="5213489"/>
                  <a:pt x="4539361" y="5230761"/>
                  <a:pt x="4514342" y="5243588"/>
                </a:cubicBezTo>
                <a:cubicBezTo>
                  <a:pt x="4489322" y="5256414"/>
                  <a:pt x="4458208" y="5267718"/>
                  <a:pt x="4435348" y="5293499"/>
                </a:cubicBezTo>
                <a:cubicBezTo>
                  <a:pt x="4445000" y="5306199"/>
                  <a:pt x="4444492" y="5315597"/>
                  <a:pt x="4436872" y="5323217"/>
                </a:cubicBezTo>
                <a:cubicBezTo>
                  <a:pt x="4449019" y="5328784"/>
                  <a:pt x="4462466" y="5330894"/>
                  <a:pt x="4475734" y="5329313"/>
                </a:cubicBezTo>
                <a:cubicBezTo>
                  <a:pt x="4479290" y="5330202"/>
                  <a:pt x="4474591" y="5337060"/>
                  <a:pt x="4463034" y="5369953"/>
                </a:cubicBezTo>
                <a:cubicBezTo>
                  <a:pt x="4488434" y="5357253"/>
                  <a:pt x="4510913" y="5342775"/>
                  <a:pt x="4532249" y="5329313"/>
                </a:cubicBezTo>
                <a:cubicBezTo>
                  <a:pt x="4553586" y="5315851"/>
                  <a:pt x="4573524" y="5302897"/>
                  <a:pt x="4591939" y="5289562"/>
                </a:cubicBezTo>
                <a:cubicBezTo>
                  <a:pt x="4610355" y="5276227"/>
                  <a:pt x="4627118" y="5262638"/>
                  <a:pt x="4643501" y="5249684"/>
                </a:cubicBezTo>
                <a:cubicBezTo>
                  <a:pt x="4659885" y="5236731"/>
                  <a:pt x="4675760" y="5224284"/>
                  <a:pt x="4690364" y="5210695"/>
                </a:cubicBezTo>
                <a:cubicBezTo>
                  <a:pt x="4750055" y="5158498"/>
                  <a:pt x="4802886" y="5108079"/>
                  <a:pt x="4871339" y="5049151"/>
                </a:cubicBezTo>
                <a:cubicBezTo>
                  <a:pt x="4877055" y="5057787"/>
                  <a:pt x="4873244" y="5074551"/>
                  <a:pt x="4863085" y="5094490"/>
                </a:cubicBezTo>
                <a:cubicBezTo>
                  <a:pt x="4849975" y="5117894"/>
                  <a:pt x="4834981" y="5140193"/>
                  <a:pt x="4818254" y="5161165"/>
                </a:cubicBezTo>
                <a:cubicBezTo>
                  <a:pt x="4800600" y="5184914"/>
                  <a:pt x="4780154" y="5207139"/>
                  <a:pt x="4762755" y="5225935"/>
                </a:cubicBezTo>
                <a:cubicBezTo>
                  <a:pt x="4745355" y="5244731"/>
                  <a:pt x="4730242" y="5259082"/>
                  <a:pt x="4724400" y="5266702"/>
                </a:cubicBezTo>
                <a:cubicBezTo>
                  <a:pt x="4711700" y="5304802"/>
                  <a:pt x="4747133" y="5330964"/>
                  <a:pt x="4660265" y="5375160"/>
                </a:cubicBezTo>
                <a:cubicBezTo>
                  <a:pt x="4642993" y="5345061"/>
                  <a:pt x="4696206" y="5328170"/>
                  <a:pt x="4678172" y="5298960"/>
                </a:cubicBezTo>
                <a:cubicBezTo>
                  <a:pt x="4656074" y="5289181"/>
                  <a:pt x="4644517" y="5301500"/>
                  <a:pt x="4632452" y="5318010"/>
                </a:cubicBezTo>
                <a:cubicBezTo>
                  <a:pt x="4620387" y="5334520"/>
                  <a:pt x="4607052" y="5354586"/>
                  <a:pt x="4584065" y="5359920"/>
                </a:cubicBezTo>
                <a:cubicBezTo>
                  <a:pt x="4590669" y="5393702"/>
                  <a:pt x="4572889" y="5431929"/>
                  <a:pt x="4542409" y="5461520"/>
                </a:cubicBezTo>
                <a:cubicBezTo>
                  <a:pt x="4526610" y="5476828"/>
                  <a:pt x="4508792" y="5489903"/>
                  <a:pt x="4489450" y="5500382"/>
                </a:cubicBezTo>
                <a:cubicBezTo>
                  <a:pt x="4471256" y="5510793"/>
                  <a:pt x="4451339" y="5517848"/>
                  <a:pt x="4430649" y="5521210"/>
                </a:cubicBezTo>
                <a:cubicBezTo>
                  <a:pt x="4426871" y="5511427"/>
                  <a:pt x="4429494" y="5500327"/>
                  <a:pt x="4437253" y="5493270"/>
                </a:cubicBezTo>
                <a:cubicBezTo>
                  <a:pt x="4445028" y="5487534"/>
                  <a:pt x="4453884" y="5483429"/>
                  <a:pt x="4463288" y="5481205"/>
                </a:cubicBezTo>
                <a:cubicBezTo>
                  <a:pt x="4483100" y="5474855"/>
                  <a:pt x="4504055" y="5468505"/>
                  <a:pt x="4500118" y="5439041"/>
                </a:cubicBezTo>
                <a:cubicBezTo>
                  <a:pt x="4468252" y="5439585"/>
                  <a:pt x="4436933" y="5447405"/>
                  <a:pt x="4408551" y="5461901"/>
                </a:cubicBezTo>
                <a:cubicBezTo>
                  <a:pt x="4379341" y="5476252"/>
                  <a:pt x="4356735" y="5498096"/>
                  <a:pt x="4355211" y="5527814"/>
                </a:cubicBezTo>
                <a:cubicBezTo>
                  <a:pt x="4363593" y="5559564"/>
                  <a:pt x="4410201" y="5493143"/>
                  <a:pt x="4410837" y="5545848"/>
                </a:cubicBezTo>
                <a:cubicBezTo>
                  <a:pt x="4374642" y="5543054"/>
                  <a:pt x="4359402" y="5554992"/>
                  <a:pt x="4347337" y="5571248"/>
                </a:cubicBezTo>
                <a:cubicBezTo>
                  <a:pt x="4335272" y="5587504"/>
                  <a:pt x="4325874" y="5608459"/>
                  <a:pt x="4303395" y="5623318"/>
                </a:cubicBezTo>
                <a:cubicBezTo>
                  <a:pt x="4308221" y="5590425"/>
                  <a:pt x="4285361" y="5600966"/>
                  <a:pt x="4258437" y="5622175"/>
                </a:cubicBezTo>
                <a:cubicBezTo>
                  <a:pt x="4245102" y="5632970"/>
                  <a:pt x="4230115" y="5645670"/>
                  <a:pt x="4217034" y="5657100"/>
                </a:cubicBezTo>
                <a:lnTo>
                  <a:pt x="4187189" y="5683770"/>
                </a:lnTo>
                <a:cubicBezTo>
                  <a:pt x="4117467" y="5656338"/>
                  <a:pt x="4251578" y="5627001"/>
                  <a:pt x="4262119" y="5597410"/>
                </a:cubicBezTo>
                <a:cubicBezTo>
                  <a:pt x="4223725" y="5600307"/>
                  <a:pt x="4186397" y="5611392"/>
                  <a:pt x="4152645" y="5629922"/>
                </a:cubicBezTo>
                <a:cubicBezTo>
                  <a:pt x="4115815" y="5649734"/>
                  <a:pt x="4076445" y="5673737"/>
                  <a:pt x="4035551" y="5701169"/>
                </a:cubicBezTo>
                <a:cubicBezTo>
                  <a:pt x="4015231" y="5715139"/>
                  <a:pt x="3993895" y="5728347"/>
                  <a:pt x="3972051" y="5741682"/>
                </a:cubicBezTo>
                <a:cubicBezTo>
                  <a:pt x="3950207" y="5755016"/>
                  <a:pt x="3927982" y="5768352"/>
                  <a:pt x="3905249" y="5781052"/>
                </a:cubicBezTo>
                <a:cubicBezTo>
                  <a:pt x="3882516" y="5793752"/>
                  <a:pt x="3858767" y="5804039"/>
                  <a:pt x="3835018" y="5813818"/>
                </a:cubicBezTo>
                <a:cubicBezTo>
                  <a:pt x="3811705" y="5824016"/>
                  <a:pt x="3787519" y="5832092"/>
                  <a:pt x="3762755" y="5837948"/>
                </a:cubicBezTo>
                <a:cubicBezTo>
                  <a:pt x="3786377" y="5836805"/>
                  <a:pt x="3808729" y="5833630"/>
                  <a:pt x="3830446" y="5830582"/>
                </a:cubicBezTo>
                <a:cubicBezTo>
                  <a:pt x="3852163" y="5827534"/>
                  <a:pt x="3872864" y="5824232"/>
                  <a:pt x="3892930" y="5820676"/>
                </a:cubicBezTo>
                <a:cubicBezTo>
                  <a:pt x="3912996" y="5817120"/>
                  <a:pt x="3932300" y="5812548"/>
                  <a:pt x="3950842" y="5807976"/>
                </a:cubicBezTo>
                <a:cubicBezTo>
                  <a:pt x="3969384" y="5803405"/>
                  <a:pt x="3987418" y="5798324"/>
                  <a:pt x="4004817" y="5793244"/>
                </a:cubicBezTo>
                <a:cubicBezTo>
                  <a:pt x="4038332" y="5783391"/>
                  <a:pt x="4071276" y="5771689"/>
                  <a:pt x="4103496" y="5758192"/>
                </a:cubicBezTo>
                <a:cubicBezTo>
                  <a:pt x="4119244" y="5751842"/>
                  <a:pt x="4134611" y="5745492"/>
                  <a:pt x="4149851" y="5738761"/>
                </a:cubicBezTo>
                <a:cubicBezTo>
                  <a:pt x="4165091" y="5732030"/>
                  <a:pt x="4179696" y="5724283"/>
                  <a:pt x="4194428" y="5716917"/>
                </a:cubicBezTo>
                <a:lnTo>
                  <a:pt x="4238751" y="5694184"/>
                </a:lnTo>
                <a:cubicBezTo>
                  <a:pt x="4253737" y="5686564"/>
                  <a:pt x="4268469" y="5678563"/>
                  <a:pt x="4283201" y="5669800"/>
                </a:cubicBezTo>
                <a:lnTo>
                  <a:pt x="4375149" y="5616078"/>
                </a:lnTo>
                <a:cubicBezTo>
                  <a:pt x="4406645" y="5596266"/>
                  <a:pt x="4439792" y="5575693"/>
                  <a:pt x="4475479" y="5553975"/>
                </a:cubicBezTo>
                <a:cubicBezTo>
                  <a:pt x="4511167" y="5532260"/>
                  <a:pt x="4548377" y="5507366"/>
                  <a:pt x="4589017" y="5480823"/>
                </a:cubicBezTo>
                <a:cubicBezTo>
                  <a:pt x="4589906" y="5504191"/>
                  <a:pt x="4554219" y="5521082"/>
                  <a:pt x="4523739" y="5542545"/>
                </a:cubicBezTo>
                <a:cubicBezTo>
                  <a:pt x="4508688" y="5552025"/>
                  <a:pt x="4495725" y="5564470"/>
                  <a:pt x="4485639" y="5579121"/>
                </a:cubicBezTo>
                <a:cubicBezTo>
                  <a:pt x="4476020" y="5594117"/>
                  <a:pt x="4474959" y="5613056"/>
                  <a:pt x="4482845" y="5629032"/>
                </a:cubicBezTo>
                <a:cubicBezTo>
                  <a:pt x="4464048" y="5599441"/>
                  <a:pt x="4435728" y="5610363"/>
                  <a:pt x="4400676" y="5629794"/>
                </a:cubicBezTo>
                <a:cubicBezTo>
                  <a:pt x="4382126" y="5640981"/>
                  <a:pt x="4363008" y="5651197"/>
                  <a:pt x="4343400" y="5660402"/>
                </a:cubicBezTo>
                <a:cubicBezTo>
                  <a:pt x="4323057" y="5670203"/>
                  <a:pt x="4301118" y="5676269"/>
                  <a:pt x="4278630" y="5678309"/>
                </a:cubicBezTo>
                <a:cubicBezTo>
                  <a:pt x="4252468" y="5710694"/>
                  <a:pt x="4268089" y="5741809"/>
                  <a:pt x="4260342" y="5756922"/>
                </a:cubicBezTo>
                <a:cubicBezTo>
                  <a:pt x="4244379" y="5747172"/>
                  <a:pt x="4225245" y="5744029"/>
                  <a:pt x="4207002" y="5748159"/>
                </a:cubicBezTo>
                <a:cubicBezTo>
                  <a:pt x="4184356" y="5753346"/>
                  <a:pt x="4162402" y="5761190"/>
                  <a:pt x="4141597" y="5771527"/>
                </a:cubicBezTo>
                <a:cubicBezTo>
                  <a:pt x="4117594" y="5782449"/>
                  <a:pt x="4091686" y="5796292"/>
                  <a:pt x="4064000" y="5810389"/>
                </a:cubicBezTo>
                <a:cubicBezTo>
                  <a:pt x="4035198" y="5824947"/>
                  <a:pt x="4005506" y="5837672"/>
                  <a:pt x="3975100" y="5848489"/>
                </a:cubicBezTo>
                <a:cubicBezTo>
                  <a:pt x="3987205" y="5856734"/>
                  <a:pt x="3995736" y="5869258"/>
                  <a:pt x="3998976" y="5883541"/>
                </a:cubicBezTo>
                <a:cubicBezTo>
                  <a:pt x="3954653" y="5860300"/>
                  <a:pt x="3945128" y="5914021"/>
                  <a:pt x="3898392" y="5921641"/>
                </a:cubicBezTo>
                <a:cubicBezTo>
                  <a:pt x="3893439" y="5895606"/>
                  <a:pt x="3935603" y="5896241"/>
                  <a:pt x="3917188" y="5863221"/>
                </a:cubicBezTo>
                <a:cubicBezTo>
                  <a:pt x="3824859" y="5875159"/>
                  <a:pt x="3878199" y="5919609"/>
                  <a:pt x="3840988" y="5947549"/>
                </a:cubicBezTo>
                <a:cubicBezTo>
                  <a:pt x="3815588" y="5937516"/>
                  <a:pt x="3798062" y="5916561"/>
                  <a:pt x="3772916" y="5905258"/>
                </a:cubicBezTo>
                <a:cubicBezTo>
                  <a:pt x="3785616" y="5957201"/>
                  <a:pt x="3681984" y="5985904"/>
                  <a:pt x="3602609" y="6009399"/>
                </a:cubicBezTo>
                <a:cubicBezTo>
                  <a:pt x="3617087" y="6025274"/>
                  <a:pt x="3636645" y="6018415"/>
                  <a:pt x="3659632" y="6009399"/>
                </a:cubicBezTo>
                <a:cubicBezTo>
                  <a:pt x="3671811" y="6004202"/>
                  <a:pt x="3684277" y="5999707"/>
                  <a:pt x="3696970" y="5995937"/>
                </a:cubicBezTo>
                <a:cubicBezTo>
                  <a:pt x="3710653" y="5991531"/>
                  <a:pt x="3725163" y="5990315"/>
                  <a:pt x="3739388" y="5992381"/>
                </a:cubicBezTo>
                <a:cubicBezTo>
                  <a:pt x="3749548" y="6019305"/>
                  <a:pt x="3703066" y="6039879"/>
                  <a:pt x="3664077" y="6052325"/>
                </a:cubicBezTo>
                <a:cubicBezTo>
                  <a:pt x="3625087" y="6064768"/>
                  <a:pt x="3595116" y="6074677"/>
                  <a:pt x="3640074" y="6086361"/>
                </a:cubicBezTo>
                <a:cubicBezTo>
                  <a:pt x="3645154" y="6114555"/>
                  <a:pt x="3584956" y="6099061"/>
                  <a:pt x="3562477" y="6107570"/>
                </a:cubicBezTo>
                <a:cubicBezTo>
                  <a:pt x="3580892" y="6074677"/>
                  <a:pt x="3559302" y="6083313"/>
                  <a:pt x="3574034" y="6039625"/>
                </a:cubicBezTo>
                <a:cubicBezTo>
                  <a:pt x="3548634" y="6038355"/>
                  <a:pt x="3548634" y="6054230"/>
                  <a:pt x="3528568" y="6056262"/>
                </a:cubicBezTo>
                <a:cubicBezTo>
                  <a:pt x="3482086" y="6039752"/>
                  <a:pt x="3587623" y="6035052"/>
                  <a:pt x="3587369" y="6011304"/>
                </a:cubicBezTo>
                <a:cubicBezTo>
                  <a:pt x="3577463" y="6010161"/>
                  <a:pt x="3565525" y="6009907"/>
                  <a:pt x="3552444" y="6009399"/>
                </a:cubicBezTo>
                <a:cubicBezTo>
                  <a:pt x="3538673" y="6008949"/>
                  <a:pt x="3524887" y="6009373"/>
                  <a:pt x="3511169" y="6010669"/>
                </a:cubicBezTo>
                <a:cubicBezTo>
                  <a:pt x="3484325" y="6011961"/>
                  <a:pt x="3458299" y="6020330"/>
                  <a:pt x="3435731" y="6034926"/>
                </a:cubicBezTo>
                <a:cubicBezTo>
                  <a:pt x="3413125" y="6038228"/>
                  <a:pt x="3457448" y="6106808"/>
                  <a:pt x="3389630" y="6102744"/>
                </a:cubicBezTo>
                <a:cubicBezTo>
                  <a:pt x="3379978" y="6090044"/>
                  <a:pt x="3353943" y="6053722"/>
                  <a:pt x="3405378" y="6062485"/>
                </a:cubicBezTo>
                <a:cubicBezTo>
                  <a:pt x="3379089" y="6034037"/>
                  <a:pt x="3345815" y="6040894"/>
                  <a:pt x="3304413" y="6051436"/>
                </a:cubicBezTo>
                <a:cubicBezTo>
                  <a:pt x="3263010" y="6061974"/>
                  <a:pt x="3213481" y="6073026"/>
                  <a:pt x="3159887" y="6057405"/>
                </a:cubicBezTo>
                <a:cubicBezTo>
                  <a:pt x="3152013" y="6092838"/>
                  <a:pt x="3246501" y="6049150"/>
                  <a:pt x="3218434" y="6100331"/>
                </a:cubicBezTo>
                <a:cubicBezTo>
                  <a:pt x="3149854" y="6101601"/>
                  <a:pt x="3102737" y="6120524"/>
                  <a:pt x="3029585" y="6113031"/>
                </a:cubicBezTo>
                <a:cubicBezTo>
                  <a:pt x="3011805" y="6063755"/>
                  <a:pt x="3083052" y="6110237"/>
                  <a:pt x="3080385" y="6077471"/>
                </a:cubicBezTo>
                <a:cubicBezTo>
                  <a:pt x="3051302" y="6055119"/>
                  <a:pt x="3021203" y="6064771"/>
                  <a:pt x="2989707" y="6072518"/>
                </a:cubicBezTo>
                <a:cubicBezTo>
                  <a:pt x="2958211" y="6080265"/>
                  <a:pt x="2926207" y="6089027"/>
                  <a:pt x="2894838" y="6067692"/>
                </a:cubicBezTo>
                <a:cubicBezTo>
                  <a:pt x="2883916" y="6080392"/>
                  <a:pt x="2883916" y="6120015"/>
                  <a:pt x="2835656" y="6124969"/>
                </a:cubicBezTo>
                <a:cubicBezTo>
                  <a:pt x="2797556" y="6115571"/>
                  <a:pt x="2840736" y="6079757"/>
                  <a:pt x="2846705" y="6072518"/>
                </a:cubicBezTo>
                <a:cubicBezTo>
                  <a:pt x="2809352" y="6065487"/>
                  <a:pt x="2770859" y="6067490"/>
                  <a:pt x="2734437" y="6078360"/>
                </a:cubicBezTo>
                <a:cubicBezTo>
                  <a:pt x="2702687" y="6086614"/>
                  <a:pt x="2674239" y="6099823"/>
                  <a:pt x="2643378" y="6110237"/>
                </a:cubicBezTo>
                <a:cubicBezTo>
                  <a:pt x="2649601" y="6125985"/>
                  <a:pt x="2675255" y="6132462"/>
                  <a:pt x="2663698" y="6156592"/>
                </a:cubicBezTo>
                <a:cubicBezTo>
                  <a:pt x="2639187" y="6164338"/>
                  <a:pt x="2601849" y="6154051"/>
                  <a:pt x="2589403" y="6179579"/>
                </a:cubicBezTo>
                <a:cubicBezTo>
                  <a:pt x="2573909" y="6121920"/>
                  <a:pt x="2521966" y="6083567"/>
                  <a:pt x="2578481" y="6051308"/>
                </a:cubicBezTo>
                <a:cubicBezTo>
                  <a:pt x="2546858" y="6030607"/>
                  <a:pt x="2520061" y="6039498"/>
                  <a:pt x="2488692" y="6044831"/>
                </a:cubicBezTo>
                <a:cubicBezTo>
                  <a:pt x="2471929" y="6048232"/>
                  <a:pt x="2454654" y="6048232"/>
                  <a:pt x="2437892" y="6044831"/>
                </a:cubicBezTo>
                <a:cubicBezTo>
                  <a:pt x="2414952" y="6039327"/>
                  <a:pt x="2393632" y="6028493"/>
                  <a:pt x="2375662" y="6013208"/>
                </a:cubicBezTo>
                <a:cubicBezTo>
                  <a:pt x="2385187" y="6031115"/>
                  <a:pt x="2395220" y="6048768"/>
                  <a:pt x="2406015" y="6066294"/>
                </a:cubicBezTo>
                <a:cubicBezTo>
                  <a:pt x="2388362" y="6056135"/>
                  <a:pt x="2365248" y="6044069"/>
                  <a:pt x="2338451" y="6031369"/>
                </a:cubicBezTo>
                <a:cubicBezTo>
                  <a:pt x="2311654" y="6018668"/>
                  <a:pt x="2282063" y="6003302"/>
                  <a:pt x="2250440" y="5989460"/>
                </a:cubicBezTo>
                <a:cubicBezTo>
                  <a:pt x="2234692" y="5982348"/>
                  <a:pt x="2218309" y="5975744"/>
                  <a:pt x="2201926" y="5968886"/>
                </a:cubicBezTo>
                <a:cubicBezTo>
                  <a:pt x="2185542" y="5962029"/>
                  <a:pt x="2169160" y="5954789"/>
                  <a:pt x="2152650" y="5948439"/>
                </a:cubicBezTo>
                <a:cubicBezTo>
                  <a:pt x="2136140" y="5942088"/>
                  <a:pt x="2119630" y="5935739"/>
                  <a:pt x="2103247" y="5930786"/>
                </a:cubicBezTo>
                <a:cubicBezTo>
                  <a:pt x="2094992" y="5928119"/>
                  <a:pt x="2086864" y="5925706"/>
                  <a:pt x="2078736" y="5923293"/>
                </a:cubicBezTo>
                <a:cubicBezTo>
                  <a:pt x="2070608" y="5920879"/>
                  <a:pt x="2062861" y="5918339"/>
                  <a:pt x="2054987" y="5916181"/>
                </a:cubicBezTo>
                <a:cubicBezTo>
                  <a:pt x="2039747" y="5931421"/>
                  <a:pt x="2050034" y="5941581"/>
                  <a:pt x="2058543" y="5951740"/>
                </a:cubicBezTo>
                <a:cubicBezTo>
                  <a:pt x="2067053" y="5961900"/>
                  <a:pt x="2074164" y="5972314"/>
                  <a:pt x="2051558" y="5989840"/>
                </a:cubicBezTo>
                <a:cubicBezTo>
                  <a:pt x="2018919" y="5979300"/>
                  <a:pt x="1978533" y="5949200"/>
                  <a:pt x="1942846" y="5929643"/>
                </a:cubicBezTo>
                <a:cubicBezTo>
                  <a:pt x="1907157" y="5910088"/>
                  <a:pt x="1876679" y="5898782"/>
                  <a:pt x="1859661" y="5929643"/>
                </a:cubicBezTo>
                <a:cubicBezTo>
                  <a:pt x="1797812" y="5895226"/>
                  <a:pt x="1822958" y="5872493"/>
                  <a:pt x="1736852" y="5820804"/>
                </a:cubicBezTo>
                <a:cubicBezTo>
                  <a:pt x="1725930" y="5860174"/>
                  <a:pt x="1748536" y="5846204"/>
                  <a:pt x="1783461" y="5867413"/>
                </a:cubicBezTo>
                <a:cubicBezTo>
                  <a:pt x="1764538" y="5900814"/>
                  <a:pt x="1743837" y="5928754"/>
                  <a:pt x="1703705" y="5895226"/>
                </a:cubicBezTo>
                <a:cubicBezTo>
                  <a:pt x="1711960" y="5873255"/>
                  <a:pt x="1729105" y="5881637"/>
                  <a:pt x="1746885" y="5891543"/>
                </a:cubicBezTo>
                <a:cubicBezTo>
                  <a:pt x="1757934" y="5863476"/>
                  <a:pt x="1679575" y="5831471"/>
                  <a:pt x="1670685" y="5856871"/>
                </a:cubicBezTo>
                <a:cubicBezTo>
                  <a:pt x="1652778" y="5834138"/>
                  <a:pt x="1680718" y="5826392"/>
                  <a:pt x="1700530" y="5844171"/>
                </a:cubicBezTo>
                <a:cubicBezTo>
                  <a:pt x="1705737" y="5828043"/>
                  <a:pt x="1689608" y="5815469"/>
                  <a:pt x="1671701" y="5810770"/>
                </a:cubicBezTo>
                <a:cubicBezTo>
                  <a:pt x="1653794" y="5806073"/>
                  <a:pt x="1633601" y="5809500"/>
                  <a:pt x="1630426" y="5828042"/>
                </a:cubicBezTo>
                <a:cubicBezTo>
                  <a:pt x="1653540" y="5805055"/>
                  <a:pt x="1642364" y="5789942"/>
                  <a:pt x="1617726" y="5778385"/>
                </a:cubicBezTo>
                <a:cubicBezTo>
                  <a:pt x="1593088" y="5766828"/>
                  <a:pt x="1554226" y="5759208"/>
                  <a:pt x="1524762" y="5748921"/>
                </a:cubicBezTo>
                <a:cubicBezTo>
                  <a:pt x="1513205" y="5770638"/>
                  <a:pt x="1535049" y="5777369"/>
                  <a:pt x="1553845" y="5781814"/>
                </a:cubicBezTo>
                <a:cubicBezTo>
                  <a:pt x="1572641" y="5786261"/>
                  <a:pt x="1586992" y="5790577"/>
                  <a:pt x="1560322" y="5809881"/>
                </a:cubicBezTo>
                <a:cubicBezTo>
                  <a:pt x="1407922" y="5714885"/>
                  <a:pt x="1255522" y="5591949"/>
                  <a:pt x="1107059" y="5463044"/>
                </a:cubicBezTo>
                <a:cubicBezTo>
                  <a:pt x="958604" y="5334130"/>
                  <a:pt x="811530" y="5199392"/>
                  <a:pt x="653161" y="5076202"/>
                </a:cubicBezTo>
                <a:cubicBezTo>
                  <a:pt x="644525" y="5057914"/>
                  <a:pt x="667131" y="5052326"/>
                  <a:pt x="679577" y="5042547"/>
                </a:cubicBezTo>
                <a:cubicBezTo>
                  <a:pt x="663575" y="5009146"/>
                  <a:pt x="643255" y="5000383"/>
                  <a:pt x="618871" y="5016385"/>
                </a:cubicBezTo>
                <a:cubicBezTo>
                  <a:pt x="614427" y="4982901"/>
                  <a:pt x="605588" y="4950149"/>
                  <a:pt x="592582" y="4918976"/>
                </a:cubicBezTo>
                <a:cubicBezTo>
                  <a:pt x="579084" y="4883467"/>
                  <a:pt x="562820" y="4849071"/>
                  <a:pt x="543941" y="4816106"/>
                </a:cubicBezTo>
                <a:cubicBezTo>
                  <a:pt x="525145" y="4782578"/>
                  <a:pt x="505841" y="4749431"/>
                  <a:pt x="485775" y="4720729"/>
                </a:cubicBezTo>
                <a:cubicBezTo>
                  <a:pt x="475742" y="4706378"/>
                  <a:pt x="465709" y="4692916"/>
                  <a:pt x="455803" y="4680851"/>
                </a:cubicBezTo>
                <a:cubicBezTo>
                  <a:pt x="445896" y="4668786"/>
                  <a:pt x="437261" y="4657483"/>
                  <a:pt x="428371" y="4648085"/>
                </a:cubicBezTo>
                <a:cubicBezTo>
                  <a:pt x="465709" y="4680343"/>
                  <a:pt x="458851" y="4644783"/>
                  <a:pt x="453771" y="4601095"/>
                </a:cubicBezTo>
                <a:cubicBezTo>
                  <a:pt x="448693" y="4557406"/>
                  <a:pt x="446024" y="4505718"/>
                  <a:pt x="488061" y="4503813"/>
                </a:cubicBezTo>
                <a:cubicBezTo>
                  <a:pt x="478917" y="4476000"/>
                  <a:pt x="423418" y="4421644"/>
                  <a:pt x="452247" y="4393450"/>
                </a:cubicBezTo>
                <a:cubicBezTo>
                  <a:pt x="425153" y="4382172"/>
                  <a:pt x="401030" y="4364786"/>
                  <a:pt x="381762" y="4342650"/>
                </a:cubicBezTo>
                <a:cubicBezTo>
                  <a:pt x="358533" y="4315373"/>
                  <a:pt x="341001" y="4283720"/>
                  <a:pt x="330200" y="4249559"/>
                </a:cubicBezTo>
                <a:cubicBezTo>
                  <a:pt x="345177" y="4219534"/>
                  <a:pt x="351592" y="4185963"/>
                  <a:pt x="348742" y="4152531"/>
                </a:cubicBezTo>
                <a:cubicBezTo>
                  <a:pt x="347567" y="4134499"/>
                  <a:pt x="345020" y="4116582"/>
                  <a:pt x="341122" y="4098937"/>
                </a:cubicBezTo>
                <a:cubicBezTo>
                  <a:pt x="337566" y="4080395"/>
                  <a:pt x="332740" y="4061472"/>
                  <a:pt x="327025" y="4042168"/>
                </a:cubicBezTo>
                <a:cubicBezTo>
                  <a:pt x="315468" y="4004068"/>
                  <a:pt x="299466" y="3963555"/>
                  <a:pt x="285623" y="3922788"/>
                </a:cubicBezTo>
                <a:lnTo>
                  <a:pt x="263779" y="3862082"/>
                </a:lnTo>
                <a:cubicBezTo>
                  <a:pt x="256540" y="3841762"/>
                  <a:pt x="249555" y="3821569"/>
                  <a:pt x="244348" y="3801503"/>
                </a:cubicBezTo>
                <a:cubicBezTo>
                  <a:pt x="249555" y="3766197"/>
                  <a:pt x="262763" y="3765435"/>
                  <a:pt x="283210" y="3783088"/>
                </a:cubicBezTo>
                <a:cubicBezTo>
                  <a:pt x="281178" y="3753370"/>
                  <a:pt x="278257" y="3723017"/>
                  <a:pt x="274701" y="3692156"/>
                </a:cubicBezTo>
                <a:cubicBezTo>
                  <a:pt x="271147" y="3661295"/>
                  <a:pt x="268859" y="3629926"/>
                  <a:pt x="265303" y="3598176"/>
                </a:cubicBezTo>
                <a:cubicBezTo>
                  <a:pt x="257810" y="3534676"/>
                  <a:pt x="253238" y="3470160"/>
                  <a:pt x="248666" y="3406279"/>
                </a:cubicBezTo>
                <a:cubicBezTo>
                  <a:pt x="245872" y="3374402"/>
                  <a:pt x="245999" y="3342779"/>
                  <a:pt x="245237" y="3311410"/>
                </a:cubicBezTo>
                <a:cubicBezTo>
                  <a:pt x="244476" y="3280041"/>
                  <a:pt x="244475" y="3249434"/>
                  <a:pt x="245237" y="3219462"/>
                </a:cubicBezTo>
                <a:cubicBezTo>
                  <a:pt x="246001" y="3189490"/>
                  <a:pt x="249301" y="3160407"/>
                  <a:pt x="252476" y="3132340"/>
                </a:cubicBezTo>
                <a:cubicBezTo>
                  <a:pt x="254885" y="3105412"/>
                  <a:pt x="259128" y="3078680"/>
                  <a:pt x="265176" y="3052330"/>
                </a:cubicBezTo>
                <a:cubicBezTo>
                  <a:pt x="294894" y="3059442"/>
                  <a:pt x="296037" y="3090430"/>
                  <a:pt x="294005" y="3125228"/>
                </a:cubicBezTo>
                <a:cubicBezTo>
                  <a:pt x="291974" y="3160026"/>
                  <a:pt x="283972" y="3200539"/>
                  <a:pt x="294005" y="3224923"/>
                </a:cubicBezTo>
                <a:cubicBezTo>
                  <a:pt x="311277" y="3187458"/>
                  <a:pt x="309499" y="3137547"/>
                  <a:pt x="307340" y="3082302"/>
                </a:cubicBezTo>
                <a:cubicBezTo>
                  <a:pt x="307340" y="3054870"/>
                  <a:pt x="306578" y="3026041"/>
                  <a:pt x="308102" y="2997339"/>
                </a:cubicBezTo>
                <a:cubicBezTo>
                  <a:pt x="308588" y="2968709"/>
                  <a:pt x="312858" y="2940268"/>
                  <a:pt x="320802" y="2912757"/>
                </a:cubicBezTo>
                <a:cubicBezTo>
                  <a:pt x="311277" y="2912757"/>
                  <a:pt x="306197" y="2922155"/>
                  <a:pt x="302514" y="2934474"/>
                </a:cubicBezTo>
                <a:cubicBezTo>
                  <a:pt x="298830" y="2946793"/>
                  <a:pt x="297307" y="2962033"/>
                  <a:pt x="293751" y="2973971"/>
                </a:cubicBezTo>
                <a:cubicBezTo>
                  <a:pt x="288671" y="2995180"/>
                  <a:pt x="281051" y="2961271"/>
                  <a:pt x="282575" y="2926473"/>
                </a:cubicBezTo>
                <a:cubicBezTo>
                  <a:pt x="284100" y="2891675"/>
                  <a:pt x="293370" y="2857004"/>
                  <a:pt x="315722" y="2877197"/>
                </a:cubicBezTo>
                <a:cubicBezTo>
                  <a:pt x="314985" y="2799425"/>
                  <a:pt x="321105" y="2721739"/>
                  <a:pt x="334010" y="2645041"/>
                </a:cubicBezTo>
                <a:cubicBezTo>
                  <a:pt x="341503" y="2604020"/>
                  <a:pt x="350012" y="2561983"/>
                  <a:pt x="359410" y="2519184"/>
                </a:cubicBezTo>
                <a:cubicBezTo>
                  <a:pt x="368804" y="2476384"/>
                  <a:pt x="382143" y="2434094"/>
                  <a:pt x="394589" y="2391041"/>
                </a:cubicBezTo>
                <a:cubicBezTo>
                  <a:pt x="446913" y="2219337"/>
                  <a:pt x="522478" y="2050300"/>
                  <a:pt x="594995" y="1904504"/>
                </a:cubicBezTo>
                <a:cubicBezTo>
                  <a:pt x="563118" y="1842401"/>
                  <a:pt x="543052" y="1950605"/>
                  <a:pt x="512191" y="1908949"/>
                </a:cubicBezTo>
                <a:cubicBezTo>
                  <a:pt x="540893" y="1856752"/>
                  <a:pt x="567944" y="1808238"/>
                  <a:pt x="597154" y="1764677"/>
                </a:cubicBezTo>
                <a:cubicBezTo>
                  <a:pt x="618617" y="1731911"/>
                  <a:pt x="618617" y="1731911"/>
                  <a:pt x="639572" y="1701177"/>
                </a:cubicBezTo>
                <a:cubicBezTo>
                  <a:pt x="653288" y="1680603"/>
                  <a:pt x="668274" y="1661807"/>
                  <a:pt x="682371" y="1642884"/>
                </a:cubicBezTo>
                <a:cubicBezTo>
                  <a:pt x="710946" y="1604784"/>
                  <a:pt x="738378" y="1569732"/>
                  <a:pt x="767334" y="1536966"/>
                </a:cubicBezTo>
                <a:lnTo>
                  <a:pt x="811022" y="1487182"/>
                </a:lnTo>
                <a:lnTo>
                  <a:pt x="832104" y="1463179"/>
                </a:lnTo>
                <a:lnTo>
                  <a:pt x="853948" y="1440065"/>
                </a:lnTo>
                <a:cubicBezTo>
                  <a:pt x="883285" y="1409458"/>
                  <a:pt x="911860" y="1378597"/>
                  <a:pt x="941959" y="1348244"/>
                </a:cubicBezTo>
                <a:lnTo>
                  <a:pt x="1035050" y="1255280"/>
                </a:lnTo>
                <a:cubicBezTo>
                  <a:pt x="1067943" y="1224165"/>
                  <a:pt x="1101725" y="1191780"/>
                  <a:pt x="1136650" y="1156601"/>
                </a:cubicBezTo>
                <a:lnTo>
                  <a:pt x="1252474" y="1048397"/>
                </a:lnTo>
                <a:cubicBezTo>
                  <a:pt x="1241679" y="1004582"/>
                  <a:pt x="1207643" y="1029093"/>
                  <a:pt x="1181100" y="1035062"/>
                </a:cubicBezTo>
                <a:cubicBezTo>
                  <a:pt x="1195578" y="1003566"/>
                  <a:pt x="1227709" y="993152"/>
                  <a:pt x="1259078" y="985786"/>
                </a:cubicBezTo>
                <a:cubicBezTo>
                  <a:pt x="1290448" y="978423"/>
                  <a:pt x="1321816" y="974864"/>
                  <a:pt x="1337818" y="957338"/>
                </a:cubicBezTo>
                <a:cubicBezTo>
                  <a:pt x="1305941" y="901077"/>
                  <a:pt x="1208532" y="1036840"/>
                  <a:pt x="1179449" y="970038"/>
                </a:cubicBezTo>
                <a:cubicBezTo>
                  <a:pt x="1224407" y="955687"/>
                  <a:pt x="1268349" y="939685"/>
                  <a:pt x="1311656" y="921651"/>
                </a:cubicBezTo>
                <a:cubicBezTo>
                  <a:pt x="1355022" y="905080"/>
                  <a:pt x="1397422" y="886085"/>
                  <a:pt x="1438656" y="864755"/>
                </a:cubicBezTo>
                <a:cubicBezTo>
                  <a:pt x="1479251" y="844573"/>
                  <a:pt x="1518454" y="821704"/>
                  <a:pt x="1556004" y="796302"/>
                </a:cubicBezTo>
                <a:cubicBezTo>
                  <a:pt x="1574419" y="783602"/>
                  <a:pt x="1592707" y="770902"/>
                  <a:pt x="1610360" y="756678"/>
                </a:cubicBezTo>
                <a:cubicBezTo>
                  <a:pt x="1628023" y="742851"/>
                  <a:pt x="1644977" y="728142"/>
                  <a:pt x="1661160" y="712609"/>
                </a:cubicBezTo>
                <a:cubicBezTo>
                  <a:pt x="1639316" y="702195"/>
                  <a:pt x="1604899" y="715911"/>
                  <a:pt x="1572260" y="726833"/>
                </a:cubicBezTo>
                <a:cubicBezTo>
                  <a:pt x="1539620" y="737754"/>
                  <a:pt x="1508760" y="747280"/>
                  <a:pt x="1491742" y="725055"/>
                </a:cubicBezTo>
                <a:cubicBezTo>
                  <a:pt x="1540510" y="711466"/>
                  <a:pt x="1590548" y="700544"/>
                  <a:pt x="1638935" y="686955"/>
                </a:cubicBezTo>
                <a:cubicBezTo>
                  <a:pt x="1687321" y="673363"/>
                  <a:pt x="1736217" y="661555"/>
                  <a:pt x="1783969" y="648855"/>
                </a:cubicBezTo>
                <a:cubicBezTo>
                  <a:pt x="1831722" y="636158"/>
                  <a:pt x="1879346" y="621169"/>
                  <a:pt x="1926209" y="604786"/>
                </a:cubicBezTo>
                <a:cubicBezTo>
                  <a:pt x="1973072" y="588402"/>
                  <a:pt x="2019808" y="571512"/>
                  <a:pt x="2065909" y="551192"/>
                </a:cubicBezTo>
                <a:cubicBezTo>
                  <a:pt x="2085848" y="535698"/>
                  <a:pt x="2089404" y="513092"/>
                  <a:pt x="2085594" y="488581"/>
                </a:cubicBezTo>
                <a:cubicBezTo>
                  <a:pt x="2110511" y="480081"/>
                  <a:pt x="2135968" y="473250"/>
                  <a:pt x="2161794" y="468134"/>
                </a:cubicBezTo>
                <a:cubicBezTo>
                  <a:pt x="2194052" y="460895"/>
                  <a:pt x="2230374" y="451370"/>
                  <a:pt x="2265553" y="442734"/>
                </a:cubicBezTo>
                <a:cubicBezTo>
                  <a:pt x="2335911" y="424700"/>
                  <a:pt x="2398649" y="398792"/>
                  <a:pt x="2403602" y="356120"/>
                </a:cubicBezTo>
                <a:cubicBezTo>
                  <a:pt x="2377681" y="379392"/>
                  <a:pt x="2345725" y="394886"/>
                  <a:pt x="2311400" y="400824"/>
                </a:cubicBezTo>
                <a:cubicBezTo>
                  <a:pt x="2273313" y="408677"/>
                  <a:pt x="2234673" y="413560"/>
                  <a:pt x="2195830" y="415429"/>
                </a:cubicBezTo>
                <a:cubicBezTo>
                  <a:pt x="2216658" y="363867"/>
                  <a:pt x="2260981" y="379869"/>
                  <a:pt x="2317369" y="386473"/>
                </a:cubicBezTo>
                <a:cubicBezTo>
                  <a:pt x="2336673" y="379742"/>
                  <a:pt x="2324735" y="371106"/>
                  <a:pt x="2315210" y="373773"/>
                </a:cubicBezTo>
                <a:cubicBezTo>
                  <a:pt x="2331561" y="358604"/>
                  <a:pt x="2352090" y="348694"/>
                  <a:pt x="2374138" y="345325"/>
                </a:cubicBezTo>
                <a:cubicBezTo>
                  <a:pt x="2398035" y="341973"/>
                  <a:pt x="2422144" y="340360"/>
                  <a:pt x="2446274" y="340499"/>
                </a:cubicBezTo>
                <a:cubicBezTo>
                  <a:pt x="2494661" y="339229"/>
                  <a:pt x="2538730" y="337197"/>
                  <a:pt x="2558923" y="303669"/>
                </a:cubicBezTo>
                <a:cubicBezTo>
                  <a:pt x="2759964" y="336689"/>
                  <a:pt x="2973705" y="331482"/>
                  <a:pt x="3195193" y="345071"/>
                </a:cubicBezTo>
                <a:cubicBezTo>
                  <a:pt x="3250565" y="349135"/>
                  <a:pt x="3306064" y="351675"/>
                  <a:pt x="3361817" y="359168"/>
                </a:cubicBezTo>
                <a:cubicBezTo>
                  <a:pt x="3403600" y="364121"/>
                  <a:pt x="3403600" y="364121"/>
                  <a:pt x="3445256" y="369836"/>
                </a:cubicBezTo>
                <a:cubicBezTo>
                  <a:pt x="3472942" y="373519"/>
                  <a:pt x="3500628" y="379361"/>
                  <a:pt x="3528060" y="384695"/>
                </a:cubicBezTo>
                <a:cubicBezTo>
                  <a:pt x="3555492" y="390027"/>
                  <a:pt x="3582924" y="395998"/>
                  <a:pt x="3609975" y="402348"/>
                </a:cubicBezTo>
                <a:cubicBezTo>
                  <a:pt x="3637026" y="408698"/>
                  <a:pt x="3663696" y="417334"/>
                  <a:pt x="3690239" y="425589"/>
                </a:cubicBezTo>
                <a:cubicBezTo>
                  <a:pt x="3716782" y="433846"/>
                  <a:pt x="3742817" y="442226"/>
                  <a:pt x="3768344" y="452513"/>
                </a:cubicBezTo>
                <a:cubicBezTo>
                  <a:pt x="3793870" y="462801"/>
                  <a:pt x="3819144" y="473849"/>
                  <a:pt x="3843528" y="485406"/>
                </a:cubicBezTo>
                <a:cubicBezTo>
                  <a:pt x="3861435" y="483882"/>
                  <a:pt x="3878834" y="481342"/>
                  <a:pt x="3895979" y="479056"/>
                </a:cubicBezTo>
                <a:cubicBezTo>
                  <a:pt x="3912828" y="476965"/>
                  <a:pt x="3929804" y="476074"/>
                  <a:pt x="3946779" y="476389"/>
                </a:cubicBezTo>
                <a:cubicBezTo>
                  <a:pt x="3985276" y="477097"/>
                  <a:pt x="4022462" y="490489"/>
                  <a:pt x="4052570" y="514489"/>
                </a:cubicBezTo>
                <a:cubicBezTo>
                  <a:pt x="4107815" y="539000"/>
                  <a:pt x="4123690" y="494296"/>
                  <a:pt x="4171188" y="504710"/>
                </a:cubicBezTo>
                <a:cubicBezTo>
                  <a:pt x="4195163" y="523135"/>
                  <a:pt x="4221970" y="537547"/>
                  <a:pt x="4250563" y="547382"/>
                </a:cubicBezTo>
                <a:cubicBezTo>
                  <a:pt x="4274396" y="554765"/>
                  <a:pt x="4298898" y="559785"/>
                  <a:pt x="4323715" y="562368"/>
                </a:cubicBezTo>
                <a:cubicBezTo>
                  <a:pt x="4371594" y="568718"/>
                  <a:pt x="4418584" y="575957"/>
                  <a:pt x="4467479" y="617486"/>
                </a:cubicBezTo>
                <a:cubicBezTo>
                  <a:pt x="4473194" y="579386"/>
                  <a:pt x="4427601" y="561860"/>
                  <a:pt x="4382643" y="546620"/>
                </a:cubicBezTo>
                <a:cubicBezTo>
                  <a:pt x="4361767" y="540227"/>
                  <a:pt x="4341321" y="532506"/>
                  <a:pt x="4321429" y="523506"/>
                </a:cubicBezTo>
                <a:cubicBezTo>
                  <a:pt x="4305300" y="514743"/>
                  <a:pt x="4295267" y="503440"/>
                  <a:pt x="4297807" y="486930"/>
                </a:cubicBezTo>
                <a:cubicBezTo>
                  <a:pt x="4331177" y="491501"/>
                  <a:pt x="4363960" y="499633"/>
                  <a:pt x="4395598" y="511187"/>
                </a:cubicBezTo>
                <a:cubicBezTo>
                  <a:pt x="4429253" y="522998"/>
                  <a:pt x="4463543" y="536587"/>
                  <a:pt x="4497198" y="547890"/>
                </a:cubicBezTo>
                <a:cubicBezTo>
                  <a:pt x="4563364" y="571766"/>
                  <a:pt x="4624198" y="589165"/>
                  <a:pt x="4671442" y="566051"/>
                </a:cubicBezTo>
                <a:cubicBezTo>
                  <a:pt x="4628516" y="531634"/>
                  <a:pt x="4587622" y="527951"/>
                  <a:pt x="4545076" y="519950"/>
                </a:cubicBezTo>
                <a:cubicBezTo>
                  <a:pt x="4490507" y="512181"/>
                  <a:pt x="4440068" y="486493"/>
                  <a:pt x="4401693" y="446925"/>
                </a:cubicBezTo>
                <a:cubicBezTo>
                  <a:pt x="4459605" y="423303"/>
                  <a:pt x="4560062" y="488200"/>
                  <a:pt x="4594606" y="412635"/>
                </a:cubicBezTo>
                <a:cubicBezTo>
                  <a:pt x="4598924" y="452513"/>
                  <a:pt x="4663567" y="435241"/>
                  <a:pt x="4652772" y="461403"/>
                </a:cubicBezTo>
                <a:cubicBezTo>
                  <a:pt x="4643247" y="505980"/>
                  <a:pt x="4589272" y="446671"/>
                  <a:pt x="4566158" y="457847"/>
                </a:cubicBezTo>
                <a:cubicBezTo>
                  <a:pt x="4700143" y="562622"/>
                  <a:pt x="5068316" y="689495"/>
                  <a:pt x="4725289" y="616089"/>
                </a:cubicBezTo>
                <a:cubicBezTo>
                  <a:pt x="4703572" y="641489"/>
                  <a:pt x="4684776" y="666889"/>
                  <a:pt x="4716145" y="690130"/>
                </a:cubicBezTo>
                <a:cubicBezTo>
                  <a:pt x="4722114" y="660666"/>
                  <a:pt x="4775200" y="697115"/>
                  <a:pt x="4836795" y="740930"/>
                </a:cubicBezTo>
                <a:cubicBezTo>
                  <a:pt x="4898387" y="784750"/>
                  <a:pt x="4969637" y="833767"/>
                  <a:pt x="5026025" y="820432"/>
                </a:cubicBezTo>
                <a:close/>
                <a:moveTo>
                  <a:pt x="5472557" y="2904121"/>
                </a:moveTo>
                <a:cubicBezTo>
                  <a:pt x="5441061" y="2907804"/>
                  <a:pt x="5435854" y="2931807"/>
                  <a:pt x="5394198" y="2927108"/>
                </a:cubicBezTo>
                <a:cubicBezTo>
                  <a:pt x="5417947" y="2977908"/>
                  <a:pt x="5369560" y="2971431"/>
                  <a:pt x="5375275" y="3007499"/>
                </a:cubicBezTo>
                <a:cubicBezTo>
                  <a:pt x="5380101" y="3035439"/>
                  <a:pt x="5411470" y="3032899"/>
                  <a:pt x="5444363" y="3028200"/>
                </a:cubicBezTo>
                <a:cubicBezTo>
                  <a:pt x="5461762" y="3006229"/>
                  <a:pt x="5456047" y="2964700"/>
                  <a:pt x="5476621" y="2944507"/>
                </a:cubicBezTo>
                <a:cubicBezTo>
                  <a:pt x="5495925" y="2950984"/>
                  <a:pt x="5483733" y="2996323"/>
                  <a:pt x="5508625" y="2996196"/>
                </a:cubicBezTo>
                <a:cubicBezTo>
                  <a:pt x="5503164" y="2970796"/>
                  <a:pt x="5520563" y="2964954"/>
                  <a:pt x="5516245" y="2940570"/>
                </a:cubicBezTo>
                <a:cubicBezTo>
                  <a:pt x="5482717" y="2952127"/>
                  <a:pt x="5468239" y="2940062"/>
                  <a:pt x="5472557" y="2904121"/>
                </a:cubicBezTo>
                <a:close/>
                <a:moveTo>
                  <a:pt x="3638042" y="2579382"/>
                </a:moveTo>
                <a:cubicBezTo>
                  <a:pt x="3640201" y="2558046"/>
                  <a:pt x="3628263" y="2558935"/>
                  <a:pt x="3617087" y="2560459"/>
                </a:cubicBezTo>
                <a:cubicBezTo>
                  <a:pt x="3605911" y="2561982"/>
                  <a:pt x="3595116" y="2563634"/>
                  <a:pt x="3596513" y="2544203"/>
                </a:cubicBezTo>
                <a:cubicBezTo>
                  <a:pt x="3576701" y="2593225"/>
                  <a:pt x="3547745" y="2560332"/>
                  <a:pt x="3547491" y="2589415"/>
                </a:cubicBezTo>
                <a:cubicBezTo>
                  <a:pt x="3554992" y="2588997"/>
                  <a:pt x="3562515" y="2589252"/>
                  <a:pt x="3569970" y="2590177"/>
                </a:cubicBezTo>
                <a:cubicBezTo>
                  <a:pt x="3576701" y="2590177"/>
                  <a:pt x="3582670" y="2591574"/>
                  <a:pt x="3588766" y="2592336"/>
                </a:cubicBezTo>
                <a:cubicBezTo>
                  <a:pt x="3606128" y="2593144"/>
                  <a:pt x="3623322" y="2588624"/>
                  <a:pt x="3638042" y="2579382"/>
                </a:cubicBezTo>
                <a:close/>
                <a:moveTo>
                  <a:pt x="2385568" y="3446030"/>
                </a:moveTo>
                <a:cubicBezTo>
                  <a:pt x="2391909" y="3439576"/>
                  <a:pt x="2395348" y="3430817"/>
                  <a:pt x="2395093" y="3421773"/>
                </a:cubicBezTo>
                <a:cubicBezTo>
                  <a:pt x="2393455" y="3415116"/>
                  <a:pt x="2388736" y="3409641"/>
                  <a:pt x="2382393" y="3407041"/>
                </a:cubicBezTo>
                <a:cubicBezTo>
                  <a:pt x="2368296" y="3398786"/>
                  <a:pt x="2342896" y="3391928"/>
                  <a:pt x="2317750" y="3376307"/>
                </a:cubicBezTo>
                <a:cubicBezTo>
                  <a:pt x="2318385" y="3396627"/>
                  <a:pt x="2282444" y="3402722"/>
                  <a:pt x="2309368" y="3420757"/>
                </a:cubicBezTo>
                <a:cubicBezTo>
                  <a:pt x="2348484" y="3406152"/>
                  <a:pt x="2318512" y="3456825"/>
                  <a:pt x="2385568" y="3445395"/>
                </a:cubicBezTo>
                <a:moveTo>
                  <a:pt x="4750435" y="762139"/>
                </a:moveTo>
                <a:cubicBezTo>
                  <a:pt x="4765929" y="802906"/>
                  <a:pt x="4842637" y="824242"/>
                  <a:pt x="4880737" y="823861"/>
                </a:cubicBezTo>
                <a:cubicBezTo>
                  <a:pt x="4850511" y="777760"/>
                  <a:pt x="4789043" y="732548"/>
                  <a:pt x="4750435" y="762139"/>
                </a:cubicBezTo>
                <a:close/>
                <a:moveTo>
                  <a:pt x="438277" y="4344682"/>
                </a:moveTo>
                <a:cubicBezTo>
                  <a:pt x="423896" y="4322841"/>
                  <a:pt x="411161" y="4299960"/>
                  <a:pt x="400177" y="4276229"/>
                </a:cubicBezTo>
                <a:cubicBezTo>
                  <a:pt x="394081" y="4264164"/>
                  <a:pt x="387477" y="4252099"/>
                  <a:pt x="381508" y="4240669"/>
                </a:cubicBezTo>
                <a:cubicBezTo>
                  <a:pt x="375877" y="4229537"/>
                  <a:pt x="369424" y="4218839"/>
                  <a:pt x="362204" y="4208665"/>
                </a:cubicBezTo>
                <a:cubicBezTo>
                  <a:pt x="358902" y="4228223"/>
                  <a:pt x="383667" y="4368304"/>
                  <a:pt x="438277" y="4344682"/>
                </a:cubicBezTo>
                <a:close/>
                <a:moveTo>
                  <a:pt x="838962" y="4776482"/>
                </a:moveTo>
                <a:cubicBezTo>
                  <a:pt x="841035" y="4752885"/>
                  <a:pt x="836086" y="4729202"/>
                  <a:pt x="824738" y="4708410"/>
                </a:cubicBezTo>
                <a:cubicBezTo>
                  <a:pt x="811451" y="4684328"/>
                  <a:pt x="795474" y="4661832"/>
                  <a:pt x="777113" y="4641354"/>
                </a:cubicBezTo>
                <a:cubicBezTo>
                  <a:pt x="757189" y="4618500"/>
                  <a:pt x="735989" y="4596790"/>
                  <a:pt x="713613" y="4576330"/>
                </a:cubicBezTo>
                <a:cubicBezTo>
                  <a:pt x="690880" y="4555629"/>
                  <a:pt x="670052" y="4534801"/>
                  <a:pt x="650113" y="4516640"/>
                </a:cubicBezTo>
                <a:cubicBezTo>
                  <a:pt x="666157" y="4538214"/>
                  <a:pt x="678241" y="4562467"/>
                  <a:pt x="685800" y="4588268"/>
                </a:cubicBezTo>
                <a:cubicBezTo>
                  <a:pt x="694145" y="4614252"/>
                  <a:pt x="698429" y="4641368"/>
                  <a:pt x="698500" y="4668659"/>
                </a:cubicBezTo>
                <a:cubicBezTo>
                  <a:pt x="681355" y="4641989"/>
                  <a:pt x="664591" y="4614303"/>
                  <a:pt x="647700" y="4587252"/>
                </a:cubicBezTo>
                <a:cubicBezTo>
                  <a:pt x="630810" y="4560200"/>
                  <a:pt x="615696" y="4533023"/>
                  <a:pt x="598678" y="4508512"/>
                </a:cubicBezTo>
                <a:cubicBezTo>
                  <a:pt x="590296" y="4495812"/>
                  <a:pt x="581533" y="4484635"/>
                  <a:pt x="572516" y="4473714"/>
                </a:cubicBezTo>
                <a:cubicBezTo>
                  <a:pt x="564137" y="4463043"/>
                  <a:pt x="555147" y="4452866"/>
                  <a:pt x="545592" y="4443234"/>
                </a:cubicBezTo>
                <a:cubicBezTo>
                  <a:pt x="527961" y="4425122"/>
                  <a:pt x="506774" y="4410853"/>
                  <a:pt x="483362" y="4401324"/>
                </a:cubicBezTo>
                <a:cubicBezTo>
                  <a:pt x="495120" y="4432337"/>
                  <a:pt x="505043" y="4464015"/>
                  <a:pt x="513080" y="4496193"/>
                </a:cubicBezTo>
                <a:cubicBezTo>
                  <a:pt x="519938" y="4520704"/>
                  <a:pt x="523621" y="4540135"/>
                  <a:pt x="527812" y="4558169"/>
                </a:cubicBezTo>
                <a:cubicBezTo>
                  <a:pt x="536886" y="4602640"/>
                  <a:pt x="556972" y="4644123"/>
                  <a:pt x="586232" y="4678819"/>
                </a:cubicBezTo>
                <a:cubicBezTo>
                  <a:pt x="629158" y="4696726"/>
                  <a:pt x="681609" y="4713871"/>
                  <a:pt x="729869" y="4735461"/>
                </a:cubicBezTo>
                <a:cubicBezTo>
                  <a:pt x="753001" y="4745605"/>
                  <a:pt x="774694" y="4758757"/>
                  <a:pt x="794385" y="4774577"/>
                </a:cubicBezTo>
                <a:cubicBezTo>
                  <a:pt x="803403" y="4782182"/>
                  <a:pt x="811616" y="4790694"/>
                  <a:pt x="818896" y="4799977"/>
                </a:cubicBezTo>
                <a:cubicBezTo>
                  <a:pt x="826495" y="4809110"/>
                  <a:pt x="832739" y="4819290"/>
                  <a:pt x="837438" y="4830203"/>
                </a:cubicBezTo>
                <a:cubicBezTo>
                  <a:pt x="865759" y="4813312"/>
                  <a:pt x="890651" y="4812169"/>
                  <a:pt x="911606" y="4826647"/>
                </a:cubicBezTo>
                <a:cubicBezTo>
                  <a:pt x="903986" y="4834394"/>
                  <a:pt x="904113" y="4845189"/>
                  <a:pt x="914527" y="4859921"/>
                </a:cubicBezTo>
                <a:cubicBezTo>
                  <a:pt x="927227" y="4853698"/>
                  <a:pt x="940943" y="4837442"/>
                  <a:pt x="918972" y="4840109"/>
                </a:cubicBezTo>
                <a:cubicBezTo>
                  <a:pt x="919441" y="4813366"/>
                  <a:pt x="909145" y="4787557"/>
                  <a:pt x="890397" y="4768481"/>
                </a:cubicBezTo>
                <a:cubicBezTo>
                  <a:pt x="872617" y="4751082"/>
                  <a:pt x="852297" y="4746002"/>
                  <a:pt x="838962" y="4777371"/>
                </a:cubicBezTo>
                <a:moveTo>
                  <a:pt x="1834515" y="5819152"/>
                </a:moveTo>
                <a:cubicBezTo>
                  <a:pt x="1771015" y="5806452"/>
                  <a:pt x="1752346" y="5746889"/>
                  <a:pt x="1712849" y="5770511"/>
                </a:cubicBezTo>
                <a:cubicBezTo>
                  <a:pt x="1755140" y="5795022"/>
                  <a:pt x="1808226" y="5852934"/>
                  <a:pt x="1834515" y="5820041"/>
                </a:cubicBezTo>
                <a:moveTo>
                  <a:pt x="4892802" y="2774200"/>
                </a:moveTo>
                <a:cubicBezTo>
                  <a:pt x="4900422" y="2791345"/>
                  <a:pt x="4890008" y="2799600"/>
                  <a:pt x="4880102" y="2812300"/>
                </a:cubicBezTo>
                <a:cubicBezTo>
                  <a:pt x="4870197" y="2825001"/>
                  <a:pt x="4862449" y="2837700"/>
                  <a:pt x="4871339" y="2866021"/>
                </a:cubicBezTo>
                <a:cubicBezTo>
                  <a:pt x="4897118" y="2861393"/>
                  <a:pt x="4923678" y="2867244"/>
                  <a:pt x="4945126" y="2882277"/>
                </a:cubicBezTo>
                <a:cubicBezTo>
                  <a:pt x="4962779" y="2896247"/>
                  <a:pt x="4967224" y="2917075"/>
                  <a:pt x="4937506" y="2937268"/>
                </a:cubicBezTo>
                <a:cubicBezTo>
                  <a:pt x="4954778" y="2946158"/>
                  <a:pt x="4964938" y="2962668"/>
                  <a:pt x="5005832" y="2947047"/>
                </a:cubicBezTo>
                <a:cubicBezTo>
                  <a:pt x="4980432" y="2893961"/>
                  <a:pt x="4978781" y="2886341"/>
                  <a:pt x="4982591" y="2874784"/>
                </a:cubicBezTo>
                <a:cubicBezTo>
                  <a:pt x="4985482" y="2866621"/>
                  <a:pt x="4987026" y="2858043"/>
                  <a:pt x="4987163" y="2849384"/>
                </a:cubicBezTo>
                <a:cubicBezTo>
                  <a:pt x="4987249" y="2840892"/>
                  <a:pt x="4986740" y="2832405"/>
                  <a:pt x="4985639" y="2823984"/>
                </a:cubicBezTo>
                <a:cubicBezTo>
                  <a:pt x="4983932" y="2810683"/>
                  <a:pt x="4981085" y="2797554"/>
                  <a:pt x="4977130" y="2784741"/>
                </a:cubicBezTo>
                <a:cubicBezTo>
                  <a:pt x="4923917" y="2814713"/>
                  <a:pt x="4935347" y="2758071"/>
                  <a:pt x="4892802" y="2774200"/>
                </a:cubicBezTo>
                <a:close/>
                <a:moveTo>
                  <a:pt x="4673600" y="2969272"/>
                </a:moveTo>
                <a:cubicBezTo>
                  <a:pt x="4682236" y="2949333"/>
                  <a:pt x="4697730" y="2957207"/>
                  <a:pt x="4713478" y="2965462"/>
                </a:cubicBezTo>
                <a:cubicBezTo>
                  <a:pt x="4729227" y="2973716"/>
                  <a:pt x="4744339" y="2982861"/>
                  <a:pt x="4753483" y="2962160"/>
                </a:cubicBezTo>
                <a:cubicBezTo>
                  <a:pt x="4734179" y="2956572"/>
                  <a:pt x="4731385" y="2934347"/>
                  <a:pt x="4708017" y="2933712"/>
                </a:cubicBezTo>
                <a:cubicBezTo>
                  <a:pt x="4712215" y="2920788"/>
                  <a:pt x="4719596" y="2909127"/>
                  <a:pt x="4729480" y="2899803"/>
                </a:cubicBezTo>
                <a:cubicBezTo>
                  <a:pt x="4747768" y="2910979"/>
                  <a:pt x="4764532" y="2924314"/>
                  <a:pt x="4783328" y="2936125"/>
                </a:cubicBezTo>
                <a:cubicBezTo>
                  <a:pt x="4792912" y="2942225"/>
                  <a:pt x="4802929" y="2947616"/>
                  <a:pt x="4813300" y="2952254"/>
                </a:cubicBezTo>
                <a:cubicBezTo>
                  <a:pt x="4824241" y="2957429"/>
                  <a:pt x="4835749" y="2961308"/>
                  <a:pt x="4847590" y="2963811"/>
                </a:cubicBezTo>
                <a:cubicBezTo>
                  <a:pt x="4845707" y="2956576"/>
                  <a:pt x="4842889" y="2949617"/>
                  <a:pt x="4839208" y="2943110"/>
                </a:cubicBezTo>
                <a:cubicBezTo>
                  <a:pt x="4835544" y="2937230"/>
                  <a:pt x="4831289" y="2931741"/>
                  <a:pt x="4826508" y="2926727"/>
                </a:cubicBezTo>
                <a:cubicBezTo>
                  <a:pt x="4816723" y="2917139"/>
                  <a:pt x="4805704" y="2908896"/>
                  <a:pt x="4793742" y="2902216"/>
                </a:cubicBezTo>
                <a:cubicBezTo>
                  <a:pt x="4781804" y="2895485"/>
                  <a:pt x="4769231" y="2889516"/>
                  <a:pt x="4757166" y="2883293"/>
                </a:cubicBezTo>
                <a:cubicBezTo>
                  <a:pt x="4744949" y="2877436"/>
                  <a:pt x="4733226" y="2870598"/>
                  <a:pt x="4722114" y="2862846"/>
                </a:cubicBezTo>
                <a:cubicBezTo>
                  <a:pt x="4696714" y="2883547"/>
                  <a:pt x="4743577" y="2881007"/>
                  <a:pt x="4715256" y="2893707"/>
                </a:cubicBezTo>
                <a:cubicBezTo>
                  <a:pt x="4693666" y="2887865"/>
                  <a:pt x="4659757" y="2895993"/>
                  <a:pt x="4644771" y="2883801"/>
                </a:cubicBezTo>
                <a:cubicBezTo>
                  <a:pt x="4650994" y="2872879"/>
                  <a:pt x="4644771" y="2858401"/>
                  <a:pt x="4634103" y="2843034"/>
                </a:cubicBezTo>
                <a:cubicBezTo>
                  <a:pt x="4623086" y="2829579"/>
                  <a:pt x="4611208" y="2816852"/>
                  <a:pt x="4598543" y="2804934"/>
                </a:cubicBezTo>
                <a:cubicBezTo>
                  <a:pt x="4594824" y="2820281"/>
                  <a:pt x="4596716" y="2836453"/>
                  <a:pt x="4603878" y="2850527"/>
                </a:cubicBezTo>
                <a:cubicBezTo>
                  <a:pt x="4610739" y="2866274"/>
                  <a:pt x="4619711" y="2881014"/>
                  <a:pt x="4630548" y="2894342"/>
                </a:cubicBezTo>
                <a:lnTo>
                  <a:pt x="4646804" y="2915043"/>
                </a:lnTo>
                <a:cubicBezTo>
                  <a:pt x="4651630" y="2922028"/>
                  <a:pt x="4656329" y="2928632"/>
                  <a:pt x="4660393" y="2935109"/>
                </a:cubicBezTo>
                <a:cubicBezTo>
                  <a:pt x="4667828" y="2945079"/>
                  <a:pt x="4672395" y="2956893"/>
                  <a:pt x="4673600" y="2969272"/>
                </a:cubicBezTo>
                <a:close/>
                <a:moveTo>
                  <a:pt x="4525645" y="2386215"/>
                </a:moveTo>
                <a:cubicBezTo>
                  <a:pt x="4534408" y="2420759"/>
                  <a:pt x="4583430" y="2500515"/>
                  <a:pt x="4631944" y="2505341"/>
                </a:cubicBezTo>
                <a:cubicBezTo>
                  <a:pt x="4632230" y="2497862"/>
                  <a:pt x="4631763" y="2490374"/>
                  <a:pt x="4630547" y="2482989"/>
                </a:cubicBezTo>
                <a:cubicBezTo>
                  <a:pt x="4628931" y="2475543"/>
                  <a:pt x="4626723" y="2468239"/>
                  <a:pt x="4623943" y="2461145"/>
                </a:cubicBezTo>
                <a:cubicBezTo>
                  <a:pt x="4618174" y="2446701"/>
                  <a:pt x="4610253" y="2433214"/>
                  <a:pt x="4600448" y="2421140"/>
                </a:cubicBezTo>
                <a:cubicBezTo>
                  <a:pt x="4591009" y="2409547"/>
                  <a:pt x="4579127" y="2400181"/>
                  <a:pt x="4565650" y="2393708"/>
                </a:cubicBezTo>
                <a:cubicBezTo>
                  <a:pt x="4553131" y="2387414"/>
                  <a:pt x="4539079" y="2384815"/>
                  <a:pt x="4525137" y="2386215"/>
                </a:cubicBezTo>
                <a:moveTo>
                  <a:pt x="4328414" y="2235339"/>
                </a:moveTo>
                <a:cubicBezTo>
                  <a:pt x="4338193" y="2255913"/>
                  <a:pt x="4346575" y="2282075"/>
                  <a:pt x="4314952" y="2283726"/>
                </a:cubicBezTo>
                <a:cubicBezTo>
                  <a:pt x="4320586" y="2293451"/>
                  <a:pt x="4329235" y="2301075"/>
                  <a:pt x="4339590" y="2305443"/>
                </a:cubicBezTo>
                <a:cubicBezTo>
                  <a:pt x="4347157" y="2307962"/>
                  <a:pt x="4355388" y="2307600"/>
                  <a:pt x="4362704" y="2304427"/>
                </a:cubicBezTo>
                <a:cubicBezTo>
                  <a:pt x="4378452" y="2298966"/>
                  <a:pt x="4395089" y="2286774"/>
                  <a:pt x="4415536" y="2286774"/>
                </a:cubicBezTo>
                <a:cubicBezTo>
                  <a:pt x="4432486" y="2301184"/>
                  <a:pt x="4448243" y="2316941"/>
                  <a:pt x="4462653" y="2333891"/>
                </a:cubicBezTo>
                <a:lnTo>
                  <a:pt x="4485513" y="2359291"/>
                </a:lnTo>
                <a:cubicBezTo>
                  <a:pt x="4493387" y="2367800"/>
                  <a:pt x="4501642" y="2376182"/>
                  <a:pt x="4509643" y="2384691"/>
                </a:cubicBezTo>
                <a:cubicBezTo>
                  <a:pt x="4519236" y="2362779"/>
                  <a:pt x="4518205" y="2337671"/>
                  <a:pt x="4506849" y="2316619"/>
                </a:cubicBezTo>
                <a:cubicBezTo>
                  <a:pt x="4495572" y="2296427"/>
                  <a:pt x="4478434" y="2280130"/>
                  <a:pt x="4457700" y="2269883"/>
                </a:cubicBezTo>
                <a:cubicBezTo>
                  <a:pt x="4436306" y="2258281"/>
                  <a:pt x="4413393" y="2249731"/>
                  <a:pt x="4389628" y="2244483"/>
                </a:cubicBezTo>
                <a:cubicBezTo>
                  <a:pt x="4369283" y="2240052"/>
                  <a:pt x="4348662" y="2236997"/>
                  <a:pt x="4327906" y="2235339"/>
                </a:cubicBezTo>
                <a:moveTo>
                  <a:pt x="4548124" y="2728734"/>
                </a:moveTo>
                <a:cubicBezTo>
                  <a:pt x="4564634" y="2750324"/>
                  <a:pt x="4570730" y="2786265"/>
                  <a:pt x="4606417" y="2782709"/>
                </a:cubicBezTo>
                <a:cubicBezTo>
                  <a:pt x="4600172" y="2780711"/>
                  <a:pt x="4595596" y="2775348"/>
                  <a:pt x="4594606" y="2768866"/>
                </a:cubicBezTo>
                <a:cubicBezTo>
                  <a:pt x="4593769" y="2762288"/>
                  <a:pt x="4593769" y="2755631"/>
                  <a:pt x="4594606" y="2749054"/>
                </a:cubicBezTo>
                <a:cubicBezTo>
                  <a:pt x="4595241" y="2735338"/>
                  <a:pt x="4594606" y="2721622"/>
                  <a:pt x="4573397" y="2718701"/>
                </a:cubicBezTo>
                <a:cubicBezTo>
                  <a:pt x="4573016" y="2730131"/>
                  <a:pt x="4560443" y="2729369"/>
                  <a:pt x="4547616" y="2728734"/>
                </a:cubicBezTo>
                <a:moveTo>
                  <a:pt x="4564126" y="2888373"/>
                </a:moveTo>
                <a:cubicBezTo>
                  <a:pt x="4580001" y="2901073"/>
                  <a:pt x="4579366" y="2918853"/>
                  <a:pt x="4582033" y="2933331"/>
                </a:cubicBezTo>
                <a:cubicBezTo>
                  <a:pt x="4584701" y="2947809"/>
                  <a:pt x="4589018" y="2959874"/>
                  <a:pt x="4618482" y="2963303"/>
                </a:cubicBezTo>
                <a:cubicBezTo>
                  <a:pt x="4607687" y="2952254"/>
                  <a:pt x="4606544" y="2932696"/>
                  <a:pt x="4600194" y="2916567"/>
                </a:cubicBezTo>
                <a:cubicBezTo>
                  <a:pt x="4593844" y="2900438"/>
                  <a:pt x="4584700" y="2886976"/>
                  <a:pt x="4563618" y="2888373"/>
                </a:cubicBezTo>
                <a:moveTo>
                  <a:pt x="4450842" y="5405513"/>
                </a:moveTo>
                <a:cubicBezTo>
                  <a:pt x="4441571" y="5381764"/>
                  <a:pt x="4423410" y="5386716"/>
                  <a:pt x="4413758" y="5364746"/>
                </a:cubicBezTo>
                <a:cubicBezTo>
                  <a:pt x="4434967" y="5357888"/>
                  <a:pt x="4436999" y="5331599"/>
                  <a:pt x="4412869" y="5334647"/>
                </a:cubicBezTo>
                <a:cubicBezTo>
                  <a:pt x="4409947" y="5369572"/>
                  <a:pt x="4394200" y="5402973"/>
                  <a:pt x="4335399" y="5419229"/>
                </a:cubicBezTo>
                <a:cubicBezTo>
                  <a:pt x="4350131" y="5452757"/>
                  <a:pt x="4367657" y="5433580"/>
                  <a:pt x="4358513" y="5467489"/>
                </a:cubicBezTo>
                <a:cubicBezTo>
                  <a:pt x="4377851" y="5461140"/>
                  <a:pt x="4396036" y="5451705"/>
                  <a:pt x="4412361" y="5439549"/>
                </a:cubicBezTo>
                <a:cubicBezTo>
                  <a:pt x="4425950" y="5428627"/>
                  <a:pt x="4437761" y="5416943"/>
                  <a:pt x="4450334" y="5405513"/>
                </a:cubicBezTo>
                <a:moveTo>
                  <a:pt x="1603629" y="4364748"/>
                </a:moveTo>
                <a:cubicBezTo>
                  <a:pt x="1610868" y="4343666"/>
                  <a:pt x="1605661" y="4326648"/>
                  <a:pt x="1602232" y="4306074"/>
                </a:cubicBezTo>
                <a:cubicBezTo>
                  <a:pt x="1596326" y="4283423"/>
                  <a:pt x="1596326" y="4259636"/>
                  <a:pt x="1602232" y="4236986"/>
                </a:cubicBezTo>
                <a:cubicBezTo>
                  <a:pt x="1586738" y="4225683"/>
                  <a:pt x="1569974" y="4218571"/>
                  <a:pt x="1553972" y="4208919"/>
                </a:cubicBezTo>
                <a:cubicBezTo>
                  <a:pt x="1535741" y="4198973"/>
                  <a:pt x="1521881" y="4182578"/>
                  <a:pt x="1515110" y="4162945"/>
                </a:cubicBezTo>
                <a:cubicBezTo>
                  <a:pt x="1477010" y="4191901"/>
                  <a:pt x="1493774" y="4216158"/>
                  <a:pt x="1513586" y="4241050"/>
                </a:cubicBezTo>
                <a:cubicBezTo>
                  <a:pt x="1518539" y="4247273"/>
                  <a:pt x="1523746" y="4253750"/>
                  <a:pt x="1528445" y="4259973"/>
                </a:cubicBezTo>
                <a:cubicBezTo>
                  <a:pt x="1533472" y="4265941"/>
                  <a:pt x="1537738" y="4272511"/>
                  <a:pt x="1541145" y="4279531"/>
                </a:cubicBezTo>
                <a:cubicBezTo>
                  <a:pt x="1548588" y="4294330"/>
                  <a:pt x="1547966" y="4311905"/>
                  <a:pt x="1539494" y="4326140"/>
                </a:cubicBezTo>
                <a:cubicBezTo>
                  <a:pt x="1536954" y="4286516"/>
                  <a:pt x="1478026" y="4264926"/>
                  <a:pt x="1469009" y="4299978"/>
                </a:cubicBezTo>
                <a:cubicBezTo>
                  <a:pt x="1517142" y="4319282"/>
                  <a:pt x="1558163" y="4345317"/>
                  <a:pt x="1603629" y="4364748"/>
                </a:cubicBezTo>
                <a:close/>
                <a:moveTo>
                  <a:pt x="4069969" y="2381516"/>
                </a:moveTo>
                <a:cubicBezTo>
                  <a:pt x="4028186" y="2423807"/>
                  <a:pt x="4068826" y="2406916"/>
                  <a:pt x="4060698" y="2433459"/>
                </a:cubicBezTo>
                <a:cubicBezTo>
                  <a:pt x="4077716" y="2415679"/>
                  <a:pt x="4089654" y="2398915"/>
                  <a:pt x="4089273" y="2384437"/>
                </a:cubicBezTo>
                <a:cubicBezTo>
                  <a:pt x="4080764" y="2390406"/>
                  <a:pt x="4074033" y="2390279"/>
                  <a:pt x="4069969" y="2381516"/>
                </a:cubicBezTo>
                <a:close/>
                <a:moveTo>
                  <a:pt x="1687957" y="4436376"/>
                </a:moveTo>
                <a:cubicBezTo>
                  <a:pt x="1672590" y="4409198"/>
                  <a:pt x="1656588" y="4382655"/>
                  <a:pt x="1643253" y="4354588"/>
                </a:cubicBezTo>
                <a:cubicBezTo>
                  <a:pt x="1618742" y="4369955"/>
                  <a:pt x="1624838" y="4389386"/>
                  <a:pt x="1639951" y="4405388"/>
                </a:cubicBezTo>
                <a:cubicBezTo>
                  <a:pt x="1654011" y="4418454"/>
                  <a:pt x="1670261" y="4428943"/>
                  <a:pt x="1687957" y="4436376"/>
                </a:cubicBezTo>
                <a:close/>
                <a:moveTo>
                  <a:pt x="4629658" y="4832743"/>
                </a:moveTo>
                <a:cubicBezTo>
                  <a:pt x="4622165" y="4855857"/>
                  <a:pt x="4579620" y="4872367"/>
                  <a:pt x="4609084" y="4900942"/>
                </a:cubicBezTo>
                <a:cubicBezTo>
                  <a:pt x="4614940" y="4881715"/>
                  <a:pt x="4628836" y="4865966"/>
                  <a:pt x="4647184" y="4857762"/>
                </a:cubicBezTo>
                <a:cubicBezTo>
                  <a:pt x="4664876" y="4851017"/>
                  <a:pt x="4682939" y="4845293"/>
                  <a:pt x="4701286" y="4840617"/>
                </a:cubicBezTo>
                <a:cubicBezTo>
                  <a:pt x="4677283" y="4797183"/>
                  <a:pt x="4653026" y="4868303"/>
                  <a:pt x="4629658" y="4832743"/>
                </a:cubicBezTo>
                <a:close/>
                <a:moveTo>
                  <a:pt x="1804035" y="4316869"/>
                </a:moveTo>
                <a:lnTo>
                  <a:pt x="1769999" y="4337824"/>
                </a:lnTo>
                <a:cubicBezTo>
                  <a:pt x="1791184" y="4361052"/>
                  <a:pt x="1814436" y="4382306"/>
                  <a:pt x="1839468" y="4401324"/>
                </a:cubicBezTo>
                <a:lnTo>
                  <a:pt x="1875663" y="4428756"/>
                </a:lnTo>
                <a:lnTo>
                  <a:pt x="1913763" y="4454156"/>
                </a:lnTo>
                <a:lnTo>
                  <a:pt x="1951101" y="4480953"/>
                </a:lnTo>
                <a:cubicBezTo>
                  <a:pt x="1963801" y="4489716"/>
                  <a:pt x="1976501" y="4498860"/>
                  <a:pt x="1989201" y="4508766"/>
                </a:cubicBezTo>
                <a:cubicBezTo>
                  <a:pt x="1995551" y="4513846"/>
                  <a:pt x="2001901" y="4518926"/>
                  <a:pt x="2007997" y="4524260"/>
                </a:cubicBezTo>
                <a:cubicBezTo>
                  <a:pt x="2014093" y="4529594"/>
                  <a:pt x="2020697" y="4534547"/>
                  <a:pt x="2027428" y="4540008"/>
                </a:cubicBezTo>
                <a:cubicBezTo>
                  <a:pt x="2040128" y="4550929"/>
                  <a:pt x="2052828" y="4562868"/>
                  <a:pt x="2065528" y="4575949"/>
                </a:cubicBezTo>
                <a:cubicBezTo>
                  <a:pt x="2067251" y="4593714"/>
                  <a:pt x="2075322" y="4610263"/>
                  <a:pt x="2088261" y="4622558"/>
                </a:cubicBezTo>
                <a:cubicBezTo>
                  <a:pt x="2095268" y="4629837"/>
                  <a:pt x="2102919" y="4636468"/>
                  <a:pt x="2111121" y="4642370"/>
                </a:cubicBezTo>
                <a:cubicBezTo>
                  <a:pt x="2120228" y="4648271"/>
                  <a:pt x="2129734" y="4653533"/>
                  <a:pt x="2139569" y="4658118"/>
                </a:cubicBezTo>
                <a:cubicBezTo>
                  <a:pt x="2149602" y="4662944"/>
                  <a:pt x="2160016" y="4667262"/>
                  <a:pt x="2170430" y="4670818"/>
                </a:cubicBezTo>
                <a:lnTo>
                  <a:pt x="2186051" y="4676406"/>
                </a:lnTo>
                <a:lnTo>
                  <a:pt x="2201926" y="4680596"/>
                </a:lnTo>
                <a:cubicBezTo>
                  <a:pt x="2222754" y="4685676"/>
                  <a:pt x="2242312" y="4689232"/>
                  <a:pt x="2257933" y="4691645"/>
                </a:cubicBezTo>
                <a:cubicBezTo>
                  <a:pt x="2254377" y="4684660"/>
                  <a:pt x="2257044" y="4675516"/>
                  <a:pt x="2267458" y="4664467"/>
                </a:cubicBezTo>
                <a:cubicBezTo>
                  <a:pt x="2263140" y="4643258"/>
                  <a:pt x="2220087" y="4675389"/>
                  <a:pt x="2240788" y="4640210"/>
                </a:cubicBezTo>
                <a:cubicBezTo>
                  <a:pt x="2272030" y="4620144"/>
                  <a:pt x="2305431" y="4576710"/>
                  <a:pt x="2332228" y="4579758"/>
                </a:cubicBezTo>
                <a:cubicBezTo>
                  <a:pt x="2301494" y="4556644"/>
                  <a:pt x="2290064" y="4595633"/>
                  <a:pt x="2309876" y="4540896"/>
                </a:cubicBezTo>
                <a:cubicBezTo>
                  <a:pt x="2299462" y="4549659"/>
                  <a:pt x="2290826" y="4543690"/>
                  <a:pt x="2282317" y="4540896"/>
                </a:cubicBezTo>
                <a:cubicBezTo>
                  <a:pt x="2273808" y="4538102"/>
                  <a:pt x="2264537" y="4537213"/>
                  <a:pt x="2251583" y="4559438"/>
                </a:cubicBezTo>
                <a:cubicBezTo>
                  <a:pt x="2235454" y="4582552"/>
                  <a:pt x="2280539" y="4560835"/>
                  <a:pt x="2253107" y="4597538"/>
                </a:cubicBezTo>
                <a:cubicBezTo>
                  <a:pt x="2227707" y="4590426"/>
                  <a:pt x="2234057" y="4648338"/>
                  <a:pt x="2206117" y="4626113"/>
                </a:cubicBezTo>
                <a:cubicBezTo>
                  <a:pt x="2220341" y="4601348"/>
                  <a:pt x="2215261" y="4581663"/>
                  <a:pt x="2245614" y="4552834"/>
                </a:cubicBezTo>
                <a:cubicBezTo>
                  <a:pt x="2232914" y="4534165"/>
                  <a:pt x="2227453" y="4548643"/>
                  <a:pt x="2222119" y="4566169"/>
                </a:cubicBezTo>
                <a:cubicBezTo>
                  <a:pt x="2216784" y="4583695"/>
                  <a:pt x="2211324" y="4604269"/>
                  <a:pt x="2195576" y="4597157"/>
                </a:cubicBezTo>
                <a:cubicBezTo>
                  <a:pt x="2193671" y="4579250"/>
                  <a:pt x="2215007" y="4555882"/>
                  <a:pt x="2227326" y="4534927"/>
                </a:cubicBezTo>
                <a:cubicBezTo>
                  <a:pt x="2221484" y="4509527"/>
                  <a:pt x="2171954" y="4534927"/>
                  <a:pt x="2192401" y="4496827"/>
                </a:cubicBezTo>
                <a:cubicBezTo>
                  <a:pt x="2202114" y="4494836"/>
                  <a:pt x="2212140" y="4498291"/>
                  <a:pt x="2218563" y="4505844"/>
                </a:cubicBezTo>
                <a:cubicBezTo>
                  <a:pt x="2226310" y="4513083"/>
                  <a:pt x="2234438" y="4522100"/>
                  <a:pt x="2242185" y="4530228"/>
                </a:cubicBezTo>
                <a:cubicBezTo>
                  <a:pt x="2257171" y="4502161"/>
                  <a:pt x="2270252" y="4483238"/>
                  <a:pt x="2287270" y="4476507"/>
                </a:cubicBezTo>
                <a:cubicBezTo>
                  <a:pt x="2296628" y="4472927"/>
                  <a:pt x="2306922" y="4472614"/>
                  <a:pt x="2316480" y="4475618"/>
                </a:cubicBezTo>
                <a:cubicBezTo>
                  <a:pt x="2322790" y="4477466"/>
                  <a:pt x="2328947" y="4479801"/>
                  <a:pt x="2334895" y="4482603"/>
                </a:cubicBezTo>
                <a:cubicBezTo>
                  <a:pt x="2342606" y="4485881"/>
                  <a:pt x="2350075" y="4489701"/>
                  <a:pt x="2357247" y="4494033"/>
                </a:cubicBezTo>
                <a:cubicBezTo>
                  <a:pt x="2381250" y="4468633"/>
                  <a:pt x="2399157" y="4478158"/>
                  <a:pt x="2423033" y="4446408"/>
                </a:cubicBezTo>
                <a:cubicBezTo>
                  <a:pt x="2369820" y="4461393"/>
                  <a:pt x="2440432" y="4409959"/>
                  <a:pt x="2391791" y="4379352"/>
                </a:cubicBezTo>
                <a:cubicBezTo>
                  <a:pt x="2364486" y="4377447"/>
                  <a:pt x="2369058" y="4409578"/>
                  <a:pt x="2341880" y="4403736"/>
                </a:cubicBezTo>
                <a:cubicBezTo>
                  <a:pt x="2373503" y="4378336"/>
                  <a:pt x="2345817" y="4374145"/>
                  <a:pt x="2338832" y="4362334"/>
                </a:cubicBezTo>
                <a:cubicBezTo>
                  <a:pt x="2310511" y="4384051"/>
                  <a:pt x="2283587" y="4384559"/>
                  <a:pt x="2263648" y="4374272"/>
                </a:cubicBezTo>
                <a:cubicBezTo>
                  <a:pt x="2244060" y="4363267"/>
                  <a:pt x="2232583" y="4341945"/>
                  <a:pt x="2234184" y="4319535"/>
                </a:cubicBezTo>
                <a:cubicBezTo>
                  <a:pt x="2204212" y="4351793"/>
                  <a:pt x="2175256" y="4383670"/>
                  <a:pt x="2186178" y="4408435"/>
                </a:cubicBezTo>
                <a:cubicBezTo>
                  <a:pt x="2194147" y="4398912"/>
                  <a:pt x="2205562" y="4392930"/>
                  <a:pt x="2217928" y="4391798"/>
                </a:cubicBezTo>
                <a:cubicBezTo>
                  <a:pt x="2222720" y="4391700"/>
                  <a:pt x="2227479" y="4392609"/>
                  <a:pt x="2231898" y="4394465"/>
                </a:cubicBezTo>
                <a:cubicBezTo>
                  <a:pt x="2242828" y="4398416"/>
                  <a:pt x="2251734" y="4406560"/>
                  <a:pt x="2256644" y="4417095"/>
                </a:cubicBezTo>
                <a:cubicBezTo>
                  <a:pt x="2261554" y="4427630"/>
                  <a:pt x="2262063" y="4439687"/>
                  <a:pt x="2258060" y="4450599"/>
                </a:cubicBezTo>
                <a:cubicBezTo>
                  <a:pt x="2250948" y="4442852"/>
                  <a:pt x="2237232" y="4462283"/>
                  <a:pt x="2229231" y="4457838"/>
                </a:cubicBezTo>
                <a:cubicBezTo>
                  <a:pt x="2237740" y="4422913"/>
                  <a:pt x="2194433" y="4455044"/>
                  <a:pt x="2177669" y="4439804"/>
                </a:cubicBezTo>
                <a:cubicBezTo>
                  <a:pt x="2160143" y="4451869"/>
                  <a:pt x="2161159" y="4460505"/>
                  <a:pt x="2163445" y="4469014"/>
                </a:cubicBezTo>
                <a:cubicBezTo>
                  <a:pt x="2168771" y="4478544"/>
                  <a:pt x="2165834" y="4490570"/>
                  <a:pt x="2156714" y="4496573"/>
                </a:cubicBezTo>
                <a:cubicBezTo>
                  <a:pt x="2151126" y="4496573"/>
                  <a:pt x="2145411" y="4495684"/>
                  <a:pt x="2139569" y="4495557"/>
                </a:cubicBezTo>
                <a:cubicBezTo>
                  <a:pt x="2133727" y="4495431"/>
                  <a:pt x="2128393" y="4495557"/>
                  <a:pt x="2122551" y="4495557"/>
                </a:cubicBezTo>
                <a:cubicBezTo>
                  <a:pt x="2110751" y="4495706"/>
                  <a:pt x="2098966" y="4496469"/>
                  <a:pt x="2087245" y="4497843"/>
                </a:cubicBezTo>
                <a:cubicBezTo>
                  <a:pt x="2063115" y="4500510"/>
                  <a:pt x="2037461" y="4505971"/>
                  <a:pt x="2012061" y="4511305"/>
                </a:cubicBezTo>
                <a:cubicBezTo>
                  <a:pt x="2035556" y="4485143"/>
                  <a:pt x="2025904" y="4462791"/>
                  <a:pt x="2055876" y="4436629"/>
                </a:cubicBezTo>
                <a:cubicBezTo>
                  <a:pt x="2077466" y="4414404"/>
                  <a:pt x="2082038" y="4447297"/>
                  <a:pt x="2101469" y="4431041"/>
                </a:cubicBezTo>
                <a:cubicBezTo>
                  <a:pt x="2086539" y="4415091"/>
                  <a:pt x="2070172" y="4400552"/>
                  <a:pt x="2052574" y="4387607"/>
                </a:cubicBezTo>
                <a:cubicBezTo>
                  <a:pt x="2032917" y="4371457"/>
                  <a:pt x="2012072" y="4356811"/>
                  <a:pt x="1990217" y="4343791"/>
                </a:cubicBezTo>
                <a:cubicBezTo>
                  <a:pt x="2010789" y="4334256"/>
                  <a:pt x="2035228" y="4340459"/>
                  <a:pt x="2048764" y="4358651"/>
                </a:cubicBezTo>
                <a:cubicBezTo>
                  <a:pt x="2062309" y="4377470"/>
                  <a:pt x="2083045" y="4389839"/>
                  <a:pt x="2106041" y="4392814"/>
                </a:cubicBezTo>
                <a:cubicBezTo>
                  <a:pt x="2144141" y="4348110"/>
                  <a:pt x="2142109" y="4355348"/>
                  <a:pt x="2180717" y="4337442"/>
                </a:cubicBezTo>
                <a:cubicBezTo>
                  <a:pt x="2170180" y="4320853"/>
                  <a:pt x="2154263" y="4308389"/>
                  <a:pt x="2135632" y="4302136"/>
                </a:cubicBezTo>
                <a:cubicBezTo>
                  <a:pt x="2116109" y="4292845"/>
                  <a:pt x="2100724" y="4276645"/>
                  <a:pt x="2092452" y="4256670"/>
                </a:cubicBezTo>
                <a:cubicBezTo>
                  <a:pt x="2037715" y="4293627"/>
                  <a:pt x="2099691" y="4281308"/>
                  <a:pt x="2078609" y="4307470"/>
                </a:cubicBezTo>
                <a:cubicBezTo>
                  <a:pt x="2057260" y="4311606"/>
                  <a:pt x="2035239" y="4305010"/>
                  <a:pt x="2019681" y="4289817"/>
                </a:cubicBezTo>
                <a:cubicBezTo>
                  <a:pt x="1995424" y="4297183"/>
                  <a:pt x="1997075" y="4338077"/>
                  <a:pt x="1976501" y="4321059"/>
                </a:cubicBezTo>
                <a:cubicBezTo>
                  <a:pt x="1971421" y="4311026"/>
                  <a:pt x="1984248" y="4300739"/>
                  <a:pt x="1973961" y="4291214"/>
                </a:cubicBezTo>
                <a:cubicBezTo>
                  <a:pt x="1933194" y="4320551"/>
                  <a:pt x="1921129" y="4281689"/>
                  <a:pt x="1872361" y="4328424"/>
                </a:cubicBezTo>
                <a:cubicBezTo>
                  <a:pt x="1867789" y="4290324"/>
                  <a:pt x="1834261" y="4317503"/>
                  <a:pt x="1816227" y="4309247"/>
                </a:cubicBezTo>
                <a:cubicBezTo>
                  <a:pt x="1832610" y="4281688"/>
                  <a:pt x="1804289" y="4223649"/>
                  <a:pt x="1750314" y="4238762"/>
                </a:cubicBezTo>
                <a:cubicBezTo>
                  <a:pt x="1740916" y="4273179"/>
                  <a:pt x="1809877" y="4226062"/>
                  <a:pt x="1774698" y="4257559"/>
                </a:cubicBezTo>
                <a:cubicBezTo>
                  <a:pt x="1761501" y="4249183"/>
                  <a:pt x="1747606" y="4241959"/>
                  <a:pt x="1733169" y="4235968"/>
                </a:cubicBezTo>
                <a:cubicBezTo>
                  <a:pt x="1718056" y="4228476"/>
                  <a:pt x="1701673" y="4220474"/>
                  <a:pt x="1686941" y="4210568"/>
                </a:cubicBezTo>
                <a:cubicBezTo>
                  <a:pt x="1656969" y="4192153"/>
                  <a:pt x="1636141" y="4165991"/>
                  <a:pt x="1646936" y="4128908"/>
                </a:cubicBezTo>
                <a:cubicBezTo>
                  <a:pt x="1618361" y="4148720"/>
                  <a:pt x="1605915" y="4141608"/>
                  <a:pt x="1594104" y="4133226"/>
                </a:cubicBezTo>
                <a:cubicBezTo>
                  <a:pt x="1582293" y="4124844"/>
                  <a:pt x="1572641" y="4114048"/>
                  <a:pt x="1547114" y="4127384"/>
                </a:cubicBezTo>
                <a:cubicBezTo>
                  <a:pt x="1562834" y="4149875"/>
                  <a:pt x="1581070" y="4170498"/>
                  <a:pt x="1601470" y="4188852"/>
                </a:cubicBezTo>
                <a:cubicBezTo>
                  <a:pt x="1623831" y="4210022"/>
                  <a:pt x="1647870" y="4229347"/>
                  <a:pt x="1673352" y="4246636"/>
                </a:cubicBezTo>
                <a:cubicBezTo>
                  <a:pt x="1696733" y="4263103"/>
                  <a:pt x="1721265" y="4277873"/>
                  <a:pt x="1746758" y="4290833"/>
                </a:cubicBezTo>
                <a:cubicBezTo>
                  <a:pt x="1758188" y="4296674"/>
                  <a:pt x="1768729" y="4301882"/>
                  <a:pt x="1778381" y="4306199"/>
                </a:cubicBezTo>
                <a:cubicBezTo>
                  <a:pt x="1788033" y="4310517"/>
                  <a:pt x="1796542" y="4314583"/>
                  <a:pt x="1804035" y="4316869"/>
                </a:cubicBezTo>
                <a:close/>
                <a:moveTo>
                  <a:pt x="4271645" y="4846078"/>
                </a:moveTo>
                <a:cubicBezTo>
                  <a:pt x="4274124" y="4853933"/>
                  <a:pt x="4272760" y="4862497"/>
                  <a:pt x="4267962" y="4869192"/>
                </a:cubicBezTo>
                <a:cubicBezTo>
                  <a:pt x="4263136" y="4877066"/>
                  <a:pt x="4256151" y="4885194"/>
                  <a:pt x="4250563" y="4892814"/>
                </a:cubicBezTo>
                <a:cubicBezTo>
                  <a:pt x="4239514" y="4908181"/>
                  <a:pt x="4233418" y="4922278"/>
                  <a:pt x="4261485" y="4929644"/>
                </a:cubicBezTo>
                <a:cubicBezTo>
                  <a:pt x="4264025" y="4918468"/>
                  <a:pt x="4277233" y="4900179"/>
                  <a:pt x="4284091" y="4883034"/>
                </a:cubicBezTo>
                <a:cubicBezTo>
                  <a:pt x="4290949" y="4865889"/>
                  <a:pt x="4291457" y="4850142"/>
                  <a:pt x="4271645" y="4846078"/>
                </a:cubicBezTo>
                <a:close/>
                <a:moveTo>
                  <a:pt x="4393184" y="4813439"/>
                </a:moveTo>
                <a:cubicBezTo>
                  <a:pt x="4399153" y="4795024"/>
                  <a:pt x="4409059" y="4777625"/>
                  <a:pt x="4386834" y="4752606"/>
                </a:cubicBezTo>
                <a:cubicBezTo>
                  <a:pt x="4369826" y="4765687"/>
                  <a:pt x="4352103" y="4777813"/>
                  <a:pt x="4333748" y="4788927"/>
                </a:cubicBezTo>
                <a:cubicBezTo>
                  <a:pt x="4316349" y="4801627"/>
                  <a:pt x="4300855" y="4812676"/>
                  <a:pt x="4298442" y="4829187"/>
                </a:cubicBezTo>
                <a:cubicBezTo>
                  <a:pt x="4302593" y="4848984"/>
                  <a:pt x="4320256" y="4863018"/>
                  <a:pt x="4340479" y="4862588"/>
                </a:cubicBezTo>
                <a:cubicBezTo>
                  <a:pt x="4356862" y="4861699"/>
                  <a:pt x="4370959" y="4849888"/>
                  <a:pt x="4366641" y="4832234"/>
                </a:cubicBezTo>
                <a:cubicBezTo>
                  <a:pt x="4318635" y="4811280"/>
                  <a:pt x="4372229" y="4816868"/>
                  <a:pt x="4393184" y="4813439"/>
                </a:cubicBezTo>
                <a:close/>
                <a:moveTo>
                  <a:pt x="3645916" y="2586494"/>
                </a:moveTo>
                <a:cubicBezTo>
                  <a:pt x="3660315" y="2588026"/>
                  <a:pt x="3673758" y="2594434"/>
                  <a:pt x="3684016" y="2604655"/>
                </a:cubicBezTo>
                <a:cubicBezTo>
                  <a:pt x="3693541" y="2611386"/>
                  <a:pt x="3704209" y="2612656"/>
                  <a:pt x="3728593" y="2594114"/>
                </a:cubicBezTo>
                <a:cubicBezTo>
                  <a:pt x="3714825" y="2592591"/>
                  <a:pt x="3701514" y="2588269"/>
                  <a:pt x="3689477" y="2581414"/>
                </a:cubicBezTo>
                <a:cubicBezTo>
                  <a:pt x="3675122" y="2575002"/>
                  <a:pt x="3658410" y="2576951"/>
                  <a:pt x="3645916" y="2586494"/>
                </a:cubicBezTo>
                <a:close/>
                <a:moveTo>
                  <a:pt x="4334256" y="4608461"/>
                </a:moveTo>
                <a:cubicBezTo>
                  <a:pt x="4304030" y="4619002"/>
                  <a:pt x="4315079" y="4641100"/>
                  <a:pt x="4296156" y="4654054"/>
                </a:cubicBezTo>
                <a:cubicBezTo>
                  <a:pt x="4309745" y="4672215"/>
                  <a:pt x="4323842" y="4676660"/>
                  <a:pt x="4337304" y="4673612"/>
                </a:cubicBezTo>
                <a:cubicBezTo>
                  <a:pt x="4319651" y="4647323"/>
                  <a:pt x="4342384" y="4631702"/>
                  <a:pt x="4334256" y="4608461"/>
                </a:cubicBezTo>
                <a:close/>
                <a:moveTo>
                  <a:pt x="4287520" y="4659261"/>
                </a:moveTo>
                <a:cubicBezTo>
                  <a:pt x="4272164" y="4666708"/>
                  <a:pt x="4259028" y="4678049"/>
                  <a:pt x="4249420" y="4692154"/>
                </a:cubicBezTo>
                <a:cubicBezTo>
                  <a:pt x="4241524" y="4705404"/>
                  <a:pt x="4240076" y="4721524"/>
                  <a:pt x="4245483" y="4735969"/>
                </a:cubicBezTo>
                <a:cubicBezTo>
                  <a:pt x="4262010" y="4729268"/>
                  <a:pt x="4276376" y="4718153"/>
                  <a:pt x="4287012" y="4703838"/>
                </a:cubicBezTo>
                <a:cubicBezTo>
                  <a:pt x="4295888" y="4690544"/>
                  <a:pt x="4296087" y="4673265"/>
                  <a:pt x="4287520" y="4659769"/>
                </a:cubicBezTo>
                <a:moveTo>
                  <a:pt x="2755646" y="4697361"/>
                </a:moveTo>
                <a:cubicBezTo>
                  <a:pt x="2767076" y="4699012"/>
                  <a:pt x="2774950" y="4681740"/>
                  <a:pt x="2785872" y="4681486"/>
                </a:cubicBezTo>
                <a:cubicBezTo>
                  <a:pt x="2794635" y="4686185"/>
                  <a:pt x="2790444" y="4702060"/>
                  <a:pt x="2803271" y="4703457"/>
                </a:cubicBezTo>
                <a:cubicBezTo>
                  <a:pt x="2813304" y="4686186"/>
                  <a:pt x="2831846" y="4675010"/>
                  <a:pt x="2844800" y="4662182"/>
                </a:cubicBezTo>
                <a:cubicBezTo>
                  <a:pt x="2860154" y="4649304"/>
                  <a:pt x="2864439" y="4627456"/>
                  <a:pt x="2855087" y="4609731"/>
                </a:cubicBezTo>
                <a:cubicBezTo>
                  <a:pt x="2850642" y="4619256"/>
                  <a:pt x="2844927" y="4622431"/>
                  <a:pt x="2837688" y="4617478"/>
                </a:cubicBezTo>
                <a:cubicBezTo>
                  <a:pt x="2828290" y="4638179"/>
                  <a:pt x="2837688" y="4654181"/>
                  <a:pt x="2826004" y="4655578"/>
                </a:cubicBezTo>
                <a:cubicBezTo>
                  <a:pt x="2829560" y="4631702"/>
                  <a:pt x="2816987" y="4657864"/>
                  <a:pt x="2808097" y="4662309"/>
                </a:cubicBezTo>
                <a:cubicBezTo>
                  <a:pt x="2813177" y="4651895"/>
                  <a:pt x="2802636" y="4640719"/>
                  <a:pt x="2787904" y="4636020"/>
                </a:cubicBezTo>
                <a:cubicBezTo>
                  <a:pt x="2780051" y="4633599"/>
                  <a:pt x="2771727" y="4633120"/>
                  <a:pt x="2763647" y="4634623"/>
                </a:cubicBezTo>
                <a:cubicBezTo>
                  <a:pt x="2755024" y="4635874"/>
                  <a:pt x="2747090" y="4640043"/>
                  <a:pt x="2741168" y="4646434"/>
                </a:cubicBezTo>
                <a:cubicBezTo>
                  <a:pt x="2745486" y="4663579"/>
                  <a:pt x="2753868" y="4677676"/>
                  <a:pt x="2755646" y="4697234"/>
                </a:cubicBezTo>
                <a:cubicBezTo>
                  <a:pt x="2745994" y="4696091"/>
                  <a:pt x="2746121" y="4709299"/>
                  <a:pt x="2746629" y="4722634"/>
                </a:cubicBezTo>
                <a:cubicBezTo>
                  <a:pt x="2727843" y="4719879"/>
                  <a:pt x="2709569" y="4714358"/>
                  <a:pt x="2692400" y="4706251"/>
                </a:cubicBezTo>
                <a:cubicBezTo>
                  <a:pt x="2685736" y="4702866"/>
                  <a:pt x="2679402" y="4698869"/>
                  <a:pt x="2673477" y="4694313"/>
                </a:cubicBezTo>
                <a:cubicBezTo>
                  <a:pt x="2667254" y="4689233"/>
                  <a:pt x="2660777" y="4683137"/>
                  <a:pt x="2653411" y="4675771"/>
                </a:cubicBezTo>
                <a:cubicBezTo>
                  <a:pt x="2620645" y="4729111"/>
                  <a:pt x="2612517" y="4722380"/>
                  <a:pt x="2617597" y="4777371"/>
                </a:cubicBezTo>
                <a:cubicBezTo>
                  <a:pt x="2625344" y="4764671"/>
                  <a:pt x="2634869" y="4768481"/>
                  <a:pt x="2645283" y="4775466"/>
                </a:cubicBezTo>
                <a:cubicBezTo>
                  <a:pt x="2655697" y="4782451"/>
                  <a:pt x="2666873" y="4791849"/>
                  <a:pt x="2676398" y="4791976"/>
                </a:cubicBezTo>
                <a:cubicBezTo>
                  <a:pt x="2686597" y="4771564"/>
                  <a:pt x="2705867" y="4757194"/>
                  <a:pt x="2728341" y="4753241"/>
                </a:cubicBezTo>
                <a:cubicBezTo>
                  <a:pt x="2747010" y="4747526"/>
                  <a:pt x="2765806" y="4743716"/>
                  <a:pt x="2780538" y="4722380"/>
                </a:cubicBezTo>
                <a:cubicBezTo>
                  <a:pt x="2789682" y="4727206"/>
                  <a:pt x="2785491" y="4743081"/>
                  <a:pt x="2798699" y="4744986"/>
                </a:cubicBezTo>
                <a:cubicBezTo>
                  <a:pt x="2810256" y="4710569"/>
                  <a:pt x="2797556" y="4710315"/>
                  <a:pt x="2782824" y="4712855"/>
                </a:cubicBezTo>
                <a:cubicBezTo>
                  <a:pt x="2768091" y="4715395"/>
                  <a:pt x="2750693" y="4721110"/>
                  <a:pt x="2755900" y="4697615"/>
                </a:cubicBezTo>
                <a:moveTo>
                  <a:pt x="3417824" y="2518295"/>
                </a:moveTo>
                <a:cubicBezTo>
                  <a:pt x="3431413" y="2519819"/>
                  <a:pt x="3444621" y="2526423"/>
                  <a:pt x="3458718" y="2511564"/>
                </a:cubicBezTo>
                <a:cubicBezTo>
                  <a:pt x="3456515" y="2504159"/>
                  <a:pt x="3450664" y="2498404"/>
                  <a:pt x="3443224" y="2496324"/>
                </a:cubicBezTo>
                <a:cubicBezTo>
                  <a:pt x="3438687" y="2494907"/>
                  <a:pt x="3433747" y="2495706"/>
                  <a:pt x="3429889" y="2498483"/>
                </a:cubicBezTo>
                <a:cubicBezTo>
                  <a:pt x="3423919" y="2503788"/>
                  <a:pt x="3419710" y="2510789"/>
                  <a:pt x="3417824" y="2518549"/>
                </a:cubicBezTo>
                <a:moveTo>
                  <a:pt x="3422904" y="2643136"/>
                </a:moveTo>
                <a:cubicBezTo>
                  <a:pt x="3430143" y="2643136"/>
                  <a:pt x="3438652" y="2643136"/>
                  <a:pt x="3448304" y="2643136"/>
                </a:cubicBezTo>
                <a:cubicBezTo>
                  <a:pt x="3457956" y="2643136"/>
                  <a:pt x="3467608" y="2642120"/>
                  <a:pt x="3476879" y="2641231"/>
                </a:cubicBezTo>
                <a:cubicBezTo>
                  <a:pt x="3498800" y="2638706"/>
                  <a:pt x="3517935" y="2625215"/>
                  <a:pt x="3527679" y="2605417"/>
                </a:cubicBezTo>
                <a:cubicBezTo>
                  <a:pt x="3505581" y="2636024"/>
                  <a:pt x="3532886" y="2582811"/>
                  <a:pt x="3540379" y="2581922"/>
                </a:cubicBezTo>
                <a:cubicBezTo>
                  <a:pt x="3517011" y="2578366"/>
                  <a:pt x="3510280" y="2560332"/>
                  <a:pt x="3502279" y="2545346"/>
                </a:cubicBezTo>
                <a:cubicBezTo>
                  <a:pt x="3494277" y="2530360"/>
                  <a:pt x="3484626" y="2518041"/>
                  <a:pt x="3459607" y="2526677"/>
                </a:cubicBezTo>
                <a:cubicBezTo>
                  <a:pt x="3477387" y="2536583"/>
                  <a:pt x="3487801" y="2536075"/>
                  <a:pt x="3461893" y="2574683"/>
                </a:cubicBezTo>
                <a:cubicBezTo>
                  <a:pt x="3469243" y="2584722"/>
                  <a:pt x="3481408" y="2590053"/>
                  <a:pt x="3493770" y="2588653"/>
                </a:cubicBezTo>
                <a:cubicBezTo>
                  <a:pt x="3502914" y="2589415"/>
                  <a:pt x="3509899" y="2590812"/>
                  <a:pt x="3510407" y="2608846"/>
                </a:cubicBezTo>
                <a:cubicBezTo>
                  <a:pt x="3500134" y="2618464"/>
                  <a:pt x="3484494" y="2619475"/>
                  <a:pt x="3473069" y="2611259"/>
                </a:cubicBezTo>
                <a:cubicBezTo>
                  <a:pt x="3463584" y="2603212"/>
                  <a:pt x="3450392" y="2601152"/>
                  <a:pt x="3438906" y="2605925"/>
                </a:cubicBezTo>
                <a:cubicBezTo>
                  <a:pt x="3444494" y="2590558"/>
                  <a:pt x="3449320" y="2575953"/>
                  <a:pt x="3440176" y="2576461"/>
                </a:cubicBezTo>
                <a:cubicBezTo>
                  <a:pt x="3421380" y="2613037"/>
                  <a:pt x="3447288" y="2599956"/>
                  <a:pt x="3422904" y="2642882"/>
                </a:cubicBezTo>
                <a:moveTo>
                  <a:pt x="4245737" y="4318012"/>
                </a:moveTo>
                <a:cubicBezTo>
                  <a:pt x="4225163" y="4298454"/>
                  <a:pt x="4211574" y="4305312"/>
                  <a:pt x="4203700" y="4319155"/>
                </a:cubicBezTo>
                <a:cubicBezTo>
                  <a:pt x="4196435" y="4331893"/>
                  <a:pt x="4193494" y="4346642"/>
                  <a:pt x="4195318" y="4361192"/>
                </a:cubicBezTo>
                <a:cubicBezTo>
                  <a:pt x="4207646" y="4360491"/>
                  <a:pt x="4219471" y="4356062"/>
                  <a:pt x="4229227" y="4348492"/>
                </a:cubicBezTo>
                <a:cubicBezTo>
                  <a:pt x="4237630" y="4340295"/>
                  <a:pt x="4243381" y="4329766"/>
                  <a:pt x="4245737" y="4318266"/>
                </a:cubicBezTo>
                <a:moveTo>
                  <a:pt x="3859022" y="4624082"/>
                </a:moveTo>
                <a:cubicBezTo>
                  <a:pt x="3855841" y="4632082"/>
                  <a:pt x="3850992" y="4639312"/>
                  <a:pt x="3844798" y="4645291"/>
                </a:cubicBezTo>
                <a:cubicBezTo>
                  <a:pt x="3838076" y="4651485"/>
                  <a:pt x="3830454" y="4656623"/>
                  <a:pt x="3822192" y="4660531"/>
                </a:cubicBezTo>
                <a:cubicBezTo>
                  <a:pt x="3813352" y="4665219"/>
                  <a:pt x="3804281" y="4669458"/>
                  <a:pt x="3795014" y="4673231"/>
                </a:cubicBezTo>
                <a:lnTo>
                  <a:pt x="3780663" y="4678692"/>
                </a:lnTo>
                <a:lnTo>
                  <a:pt x="3765931" y="4683391"/>
                </a:lnTo>
                <a:cubicBezTo>
                  <a:pt x="3747442" y="4688496"/>
                  <a:pt x="3729901" y="4696559"/>
                  <a:pt x="3713988" y="4707267"/>
                </a:cubicBezTo>
                <a:cubicBezTo>
                  <a:pt x="3698610" y="4716814"/>
                  <a:pt x="3688525" y="4732949"/>
                  <a:pt x="3686683" y="4750955"/>
                </a:cubicBezTo>
                <a:cubicBezTo>
                  <a:pt x="3729482" y="4733556"/>
                  <a:pt x="3764661" y="4703584"/>
                  <a:pt x="3806190" y="4730254"/>
                </a:cubicBezTo>
                <a:cubicBezTo>
                  <a:pt x="3768090" y="4750701"/>
                  <a:pt x="3778377" y="4769624"/>
                  <a:pt x="3728593" y="4768354"/>
                </a:cubicBezTo>
                <a:cubicBezTo>
                  <a:pt x="3732762" y="4782604"/>
                  <a:pt x="3743323" y="4794104"/>
                  <a:pt x="3757168" y="4799469"/>
                </a:cubicBezTo>
                <a:cubicBezTo>
                  <a:pt x="3768896" y="4802129"/>
                  <a:pt x="3781200" y="4799979"/>
                  <a:pt x="3791331" y="4793500"/>
                </a:cubicBezTo>
                <a:cubicBezTo>
                  <a:pt x="3802352" y="4787224"/>
                  <a:pt x="3811816" y="4778541"/>
                  <a:pt x="3819017" y="4768100"/>
                </a:cubicBezTo>
                <a:cubicBezTo>
                  <a:pt x="3825346" y="4759154"/>
                  <a:pt x="3828396" y="4748299"/>
                  <a:pt x="3827653" y="4737366"/>
                </a:cubicBezTo>
                <a:cubicBezTo>
                  <a:pt x="3841693" y="4747004"/>
                  <a:pt x="3858040" y="4752745"/>
                  <a:pt x="3875024" y="4754003"/>
                </a:cubicBezTo>
                <a:cubicBezTo>
                  <a:pt x="3882105" y="4754339"/>
                  <a:pt x="3889199" y="4753698"/>
                  <a:pt x="3896106" y="4752098"/>
                </a:cubicBezTo>
                <a:cubicBezTo>
                  <a:pt x="3902796" y="4750324"/>
                  <a:pt x="3909238" y="4747721"/>
                  <a:pt x="3915283" y="4744351"/>
                </a:cubicBezTo>
                <a:cubicBezTo>
                  <a:pt x="3939655" y="4729214"/>
                  <a:pt x="3961437" y="4710262"/>
                  <a:pt x="3979799" y="4688217"/>
                </a:cubicBezTo>
                <a:cubicBezTo>
                  <a:pt x="4007379" y="4692005"/>
                  <a:pt x="4035403" y="4685787"/>
                  <a:pt x="4058793" y="4670691"/>
                </a:cubicBezTo>
                <a:cubicBezTo>
                  <a:pt x="4070439" y="4663259"/>
                  <a:pt x="4081366" y="4654755"/>
                  <a:pt x="4091432" y="4645291"/>
                </a:cubicBezTo>
                <a:cubicBezTo>
                  <a:pt x="4102008" y="4635041"/>
                  <a:pt x="4111933" y="4624140"/>
                  <a:pt x="4121150" y="4612652"/>
                </a:cubicBezTo>
                <a:cubicBezTo>
                  <a:pt x="4130675" y="4600968"/>
                  <a:pt x="4140962" y="4589411"/>
                  <a:pt x="4150614" y="4576584"/>
                </a:cubicBezTo>
                <a:cubicBezTo>
                  <a:pt x="4160266" y="4563757"/>
                  <a:pt x="4170299" y="4551184"/>
                  <a:pt x="4181221" y="4538484"/>
                </a:cubicBezTo>
                <a:cubicBezTo>
                  <a:pt x="4192144" y="4525785"/>
                  <a:pt x="4203446" y="4513084"/>
                  <a:pt x="4215892" y="4501019"/>
                </a:cubicBezTo>
                <a:cubicBezTo>
                  <a:pt x="4229081" y="4488549"/>
                  <a:pt x="4243082" y="4476967"/>
                  <a:pt x="4257802" y="4466348"/>
                </a:cubicBezTo>
                <a:cubicBezTo>
                  <a:pt x="4250448" y="4450775"/>
                  <a:pt x="4251999" y="4432456"/>
                  <a:pt x="4261866" y="4418342"/>
                </a:cubicBezTo>
                <a:cubicBezTo>
                  <a:pt x="4266589" y="4412030"/>
                  <a:pt x="4272192" y="4406428"/>
                  <a:pt x="4278503" y="4401705"/>
                </a:cubicBezTo>
                <a:cubicBezTo>
                  <a:pt x="4284726" y="4396244"/>
                  <a:pt x="4291203" y="4390910"/>
                  <a:pt x="4298569" y="4385449"/>
                </a:cubicBezTo>
                <a:cubicBezTo>
                  <a:pt x="4313151" y="4375241"/>
                  <a:pt x="4325616" y="4362302"/>
                  <a:pt x="4335272" y="4347349"/>
                </a:cubicBezTo>
                <a:cubicBezTo>
                  <a:pt x="4344440" y="4328514"/>
                  <a:pt x="4344905" y="4306611"/>
                  <a:pt x="4336542" y="4287405"/>
                </a:cubicBezTo>
                <a:cubicBezTo>
                  <a:pt x="4321302" y="4293247"/>
                  <a:pt x="4306697" y="4300867"/>
                  <a:pt x="4291584" y="4305439"/>
                </a:cubicBezTo>
                <a:cubicBezTo>
                  <a:pt x="4275458" y="4310635"/>
                  <a:pt x="4258049" y="4310233"/>
                  <a:pt x="4242181" y="4304296"/>
                </a:cubicBezTo>
                <a:cubicBezTo>
                  <a:pt x="4258310" y="4337443"/>
                  <a:pt x="4250436" y="4355096"/>
                  <a:pt x="4236974" y="4371098"/>
                </a:cubicBezTo>
                <a:cubicBezTo>
                  <a:pt x="4223513" y="4387101"/>
                  <a:pt x="4204716" y="4400054"/>
                  <a:pt x="4198874" y="4427867"/>
                </a:cubicBezTo>
                <a:cubicBezTo>
                  <a:pt x="4211574" y="4425327"/>
                  <a:pt x="4224274" y="4429391"/>
                  <a:pt x="4239133" y="4446663"/>
                </a:cubicBezTo>
                <a:cubicBezTo>
                  <a:pt x="4231259" y="4452760"/>
                  <a:pt x="4223258" y="4459363"/>
                  <a:pt x="4215511" y="4465332"/>
                </a:cubicBezTo>
                <a:cubicBezTo>
                  <a:pt x="4207764" y="4471301"/>
                  <a:pt x="4200398" y="4478794"/>
                  <a:pt x="4193032" y="4486033"/>
                </a:cubicBezTo>
                <a:cubicBezTo>
                  <a:pt x="4185666" y="4493272"/>
                  <a:pt x="4178681" y="4500893"/>
                  <a:pt x="4170680" y="4507877"/>
                </a:cubicBezTo>
                <a:cubicBezTo>
                  <a:pt x="4162679" y="4514862"/>
                  <a:pt x="4154805" y="4521848"/>
                  <a:pt x="4146423" y="4528706"/>
                </a:cubicBezTo>
                <a:cubicBezTo>
                  <a:pt x="4138041" y="4535564"/>
                  <a:pt x="4129278" y="4542295"/>
                  <a:pt x="4120134" y="4548518"/>
                </a:cubicBezTo>
                <a:cubicBezTo>
                  <a:pt x="4110351" y="4554428"/>
                  <a:pt x="4100166" y="4559648"/>
                  <a:pt x="4089654" y="4564139"/>
                </a:cubicBezTo>
                <a:cubicBezTo>
                  <a:pt x="4078551" y="4568834"/>
                  <a:pt x="4067083" y="4572614"/>
                  <a:pt x="4055364" y="4575442"/>
                </a:cubicBezTo>
                <a:cubicBezTo>
                  <a:pt x="4042226" y="4578317"/>
                  <a:pt x="4028808" y="4579722"/>
                  <a:pt x="4015359" y="4579633"/>
                </a:cubicBezTo>
                <a:cubicBezTo>
                  <a:pt x="4001008" y="4539882"/>
                  <a:pt x="3986149" y="4558678"/>
                  <a:pt x="3971798" y="4542676"/>
                </a:cubicBezTo>
                <a:cubicBezTo>
                  <a:pt x="3982389" y="4535722"/>
                  <a:pt x="3994817" y="4532095"/>
                  <a:pt x="4007485" y="4532262"/>
                </a:cubicBezTo>
                <a:cubicBezTo>
                  <a:pt x="4021201" y="4531500"/>
                  <a:pt x="4035679" y="4531119"/>
                  <a:pt x="4050030" y="4529721"/>
                </a:cubicBezTo>
                <a:cubicBezTo>
                  <a:pt x="4063602" y="4528791"/>
                  <a:pt x="4076714" y="4524420"/>
                  <a:pt x="4088130" y="4517021"/>
                </a:cubicBezTo>
                <a:cubicBezTo>
                  <a:pt x="4100066" y="4506914"/>
                  <a:pt x="4107056" y="4492146"/>
                  <a:pt x="4107307" y="4476508"/>
                </a:cubicBezTo>
                <a:cubicBezTo>
                  <a:pt x="4075304" y="4457458"/>
                  <a:pt x="4049014" y="4468126"/>
                  <a:pt x="4022979" y="4482986"/>
                </a:cubicBezTo>
                <a:cubicBezTo>
                  <a:pt x="4010279" y="4490479"/>
                  <a:pt x="3998468" y="4500512"/>
                  <a:pt x="3985895" y="4507751"/>
                </a:cubicBezTo>
                <a:cubicBezTo>
                  <a:pt x="3974950" y="4515045"/>
                  <a:pt x="3962772" y="4520294"/>
                  <a:pt x="3949954" y="4523245"/>
                </a:cubicBezTo>
                <a:cubicBezTo>
                  <a:pt x="3949192" y="4559313"/>
                  <a:pt x="3973830" y="4538739"/>
                  <a:pt x="3992753" y="4575823"/>
                </a:cubicBezTo>
                <a:cubicBezTo>
                  <a:pt x="3971910" y="4593933"/>
                  <a:pt x="3949320" y="4609929"/>
                  <a:pt x="3925316" y="4623575"/>
                </a:cubicBezTo>
                <a:cubicBezTo>
                  <a:pt x="3914080" y="4630201"/>
                  <a:pt x="3901488" y="4634196"/>
                  <a:pt x="3888486" y="4635259"/>
                </a:cubicBezTo>
                <a:cubicBezTo>
                  <a:pt x="3877512" y="4635960"/>
                  <a:pt x="3866770" y="4631885"/>
                  <a:pt x="3859022" y="4624082"/>
                </a:cubicBezTo>
                <a:close/>
                <a:moveTo>
                  <a:pt x="3500374" y="4758194"/>
                </a:moveTo>
                <a:cubicBezTo>
                  <a:pt x="3473504" y="4754968"/>
                  <a:pt x="3446345" y="4754968"/>
                  <a:pt x="3419475" y="4758194"/>
                </a:cubicBezTo>
                <a:cubicBezTo>
                  <a:pt x="3409442" y="4759464"/>
                  <a:pt x="3399917" y="4761369"/>
                  <a:pt x="3388487" y="4763274"/>
                </a:cubicBezTo>
                <a:lnTo>
                  <a:pt x="3369691" y="4766322"/>
                </a:lnTo>
                <a:cubicBezTo>
                  <a:pt x="3359404" y="4767084"/>
                  <a:pt x="3359404" y="4767084"/>
                  <a:pt x="3346450" y="4767465"/>
                </a:cubicBezTo>
                <a:cubicBezTo>
                  <a:pt x="3342640" y="4795405"/>
                  <a:pt x="3353308" y="4795913"/>
                  <a:pt x="3365246" y="4794262"/>
                </a:cubicBezTo>
                <a:cubicBezTo>
                  <a:pt x="3377184" y="4792611"/>
                  <a:pt x="3390011" y="4787277"/>
                  <a:pt x="3391535" y="4806962"/>
                </a:cubicBezTo>
                <a:cubicBezTo>
                  <a:pt x="3386159" y="4805276"/>
                  <a:pt x="3380468" y="4804841"/>
                  <a:pt x="3374898" y="4805691"/>
                </a:cubicBezTo>
                <a:cubicBezTo>
                  <a:pt x="3368979" y="4805959"/>
                  <a:pt x="3363163" y="4807337"/>
                  <a:pt x="3357753" y="4809756"/>
                </a:cubicBezTo>
                <a:cubicBezTo>
                  <a:pt x="3348355" y="4814582"/>
                  <a:pt x="3345053" y="4822456"/>
                  <a:pt x="3360674" y="4834394"/>
                </a:cubicBezTo>
                <a:cubicBezTo>
                  <a:pt x="3363214" y="4815597"/>
                  <a:pt x="3373374" y="4815852"/>
                  <a:pt x="3382518" y="4821694"/>
                </a:cubicBezTo>
                <a:cubicBezTo>
                  <a:pt x="3392232" y="4827791"/>
                  <a:pt x="3399922" y="4836629"/>
                  <a:pt x="3404616" y="4847094"/>
                </a:cubicBezTo>
                <a:cubicBezTo>
                  <a:pt x="3402711" y="4797183"/>
                  <a:pt x="3427095" y="4796294"/>
                  <a:pt x="3452495" y="4796294"/>
                </a:cubicBezTo>
                <a:cubicBezTo>
                  <a:pt x="3477895" y="4796294"/>
                  <a:pt x="3503930" y="4797691"/>
                  <a:pt x="3500374" y="4758448"/>
                </a:cubicBezTo>
                <a:moveTo>
                  <a:pt x="3625596" y="4750955"/>
                </a:moveTo>
                <a:cubicBezTo>
                  <a:pt x="3605149" y="4747526"/>
                  <a:pt x="3629533" y="4728984"/>
                  <a:pt x="3606419" y="4714252"/>
                </a:cubicBezTo>
                <a:cubicBezTo>
                  <a:pt x="3584702" y="4717681"/>
                  <a:pt x="3596259" y="4738890"/>
                  <a:pt x="3574796" y="4720729"/>
                </a:cubicBezTo>
                <a:cubicBezTo>
                  <a:pt x="3582924" y="4758067"/>
                  <a:pt x="3591941" y="4791468"/>
                  <a:pt x="3616452" y="4780292"/>
                </a:cubicBezTo>
                <a:cubicBezTo>
                  <a:pt x="3611753" y="4763782"/>
                  <a:pt x="3627628" y="4765560"/>
                  <a:pt x="3625596" y="4751082"/>
                </a:cubicBezTo>
                <a:moveTo>
                  <a:pt x="3267075" y="4805438"/>
                </a:moveTo>
                <a:cubicBezTo>
                  <a:pt x="3257296" y="4751463"/>
                  <a:pt x="3277870" y="4747018"/>
                  <a:pt x="3288157" y="4727079"/>
                </a:cubicBezTo>
                <a:cubicBezTo>
                  <a:pt x="3264154" y="4729619"/>
                  <a:pt x="3227324" y="4708791"/>
                  <a:pt x="3225800" y="4750193"/>
                </a:cubicBezTo>
                <a:cubicBezTo>
                  <a:pt x="3258820" y="4755908"/>
                  <a:pt x="3252343" y="4766322"/>
                  <a:pt x="3245485" y="4776990"/>
                </a:cubicBezTo>
                <a:cubicBezTo>
                  <a:pt x="3238626" y="4787657"/>
                  <a:pt x="3231769" y="4798834"/>
                  <a:pt x="3267075" y="4805692"/>
                </a:cubicBezTo>
                <a:moveTo>
                  <a:pt x="3654044" y="4703838"/>
                </a:moveTo>
                <a:cubicBezTo>
                  <a:pt x="3645143" y="4703607"/>
                  <a:pt x="3636660" y="4707613"/>
                  <a:pt x="3631184" y="4714633"/>
                </a:cubicBezTo>
                <a:cubicBezTo>
                  <a:pt x="3627060" y="4725982"/>
                  <a:pt x="3627984" y="4738553"/>
                  <a:pt x="3633724" y="4749177"/>
                </a:cubicBezTo>
                <a:cubicBezTo>
                  <a:pt x="3644392" y="4747907"/>
                  <a:pt x="3650107" y="4763401"/>
                  <a:pt x="3662299" y="4756797"/>
                </a:cubicBezTo>
                <a:cubicBezTo>
                  <a:pt x="3655374" y="4740230"/>
                  <a:pt x="3652542" y="4722239"/>
                  <a:pt x="3654044" y="4704346"/>
                </a:cubicBezTo>
                <a:moveTo>
                  <a:pt x="3573399" y="4747526"/>
                </a:moveTo>
                <a:cubicBezTo>
                  <a:pt x="3545713" y="4722126"/>
                  <a:pt x="3513455" y="4722126"/>
                  <a:pt x="3511295" y="4770132"/>
                </a:cubicBezTo>
                <a:cubicBezTo>
                  <a:pt x="3541141" y="4772418"/>
                  <a:pt x="3562731" y="4783594"/>
                  <a:pt x="3573399" y="4748034"/>
                </a:cubicBezTo>
                <a:moveTo>
                  <a:pt x="3762883" y="4589030"/>
                </a:moveTo>
                <a:cubicBezTo>
                  <a:pt x="3754863" y="4594107"/>
                  <a:pt x="3746004" y="4597719"/>
                  <a:pt x="3736721" y="4599698"/>
                </a:cubicBezTo>
                <a:lnTo>
                  <a:pt x="3705860" y="4605667"/>
                </a:lnTo>
                <a:cubicBezTo>
                  <a:pt x="3696528" y="4607300"/>
                  <a:pt x="3687522" y="4610431"/>
                  <a:pt x="3679190" y="4614938"/>
                </a:cubicBezTo>
                <a:cubicBezTo>
                  <a:pt x="3671671" y="4618447"/>
                  <a:pt x="3665961" y="4624939"/>
                  <a:pt x="3663442" y="4632845"/>
                </a:cubicBezTo>
                <a:cubicBezTo>
                  <a:pt x="3712591" y="4636528"/>
                  <a:pt x="3670554" y="4646815"/>
                  <a:pt x="3681222" y="4683010"/>
                </a:cubicBezTo>
                <a:cubicBezTo>
                  <a:pt x="3705987" y="4687709"/>
                  <a:pt x="3721227" y="4672723"/>
                  <a:pt x="3733038" y="4653292"/>
                </a:cubicBezTo>
                <a:cubicBezTo>
                  <a:pt x="3738876" y="4643031"/>
                  <a:pt x="3744092" y="4632429"/>
                  <a:pt x="3748659" y="4621542"/>
                </a:cubicBezTo>
                <a:cubicBezTo>
                  <a:pt x="3753485" y="4611382"/>
                  <a:pt x="3757676" y="4599317"/>
                  <a:pt x="3762883" y="4589538"/>
                </a:cubicBezTo>
                <a:moveTo>
                  <a:pt x="4412361" y="4141482"/>
                </a:moveTo>
                <a:cubicBezTo>
                  <a:pt x="4380738" y="4121162"/>
                  <a:pt x="4352290" y="4163326"/>
                  <a:pt x="4352925" y="4191647"/>
                </a:cubicBezTo>
                <a:cubicBezTo>
                  <a:pt x="4392549" y="4210570"/>
                  <a:pt x="4408805" y="4164977"/>
                  <a:pt x="4412361" y="4141482"/>
                </a:cubicBezTo>
                <a:close/>
                <a:moveTo>
                  <a:pt x="2619883" y="2853702"/>
                </a:moveTo>
                <a:cubicBezTo>
                  <a:pt x="2626868" y="2837065"/>
                  <a:pt x="2649728" y="2855226"/>
                  <a:pt x="2659253" y="2845701"/>
                </a:cubicBezTo>
                <a:cubicBezTo>
                  <a:pt x="2651199" y="2836623"/>
                  <a:pt x="2645180" y="2825928"/>
                  <a:pt x="2641600" y="2814332"/>
                </a:cubicBezTo>
                <a:cubicBezTo>
                  <a:pt x="2639681" y="2807562"/>
                  <a:pt x="2640502" y="2800309"/>
                  <a:pt x="2643886" y="2794139"/>
                </a:cubicBezTo>
                <a:cubicBezTo>
                  <a:pt x="2650013" y="2784465"/>
                  <a:pt x="2661063" y="2779063"/>
                  <a:pt x="2672461" y="2780169"/>
                </a:cubicBezTo>
                <a:cubicBezTo>
                  <a:pt x="2642743" y="2747911"/>
                  <a:pt x="2675382" y="2759341"/>
                  <a:pt x="2653157" y="2731528"/>
                </a:cubicBezTo>
                <a:cubicBezTo>
                  <a:pt x="2633457" y="2741280"/>
                  <a:pt x="2619187" y="2759374"/>
                  <a:pt x="2614295" y="2780804"/>
                </a:cubicBezTo>
                <a:cubicBezTo>
                  <a:pt x="2612041" y="2792215"/>
                  <a:pt x="2611400" y="2803886"/>
                  <a:pt x="2612390" y="2815475"/>
                </a:cubicBezTo>
                <a:cubicBezTo>
                  <a:pt x="2613421" y="2828462"/>
                  <a:pt x="2615935" y="2841287"/>
                  <a:pt x="2619883" y="2853702"/>
                </a:cubicBezTo>
                <a:close/>
                <a:moveTo>
                  <a:pt x="4347083" y="4136402"/>
                </a:moveTo>
                <a:cubicBezTo>
                  <a:pt x="4354609" y="4134817"/>
                  <a:pt x="4361527" y="4131116"/>
                  <a:pt x="4367022" y="4125734"/>
                </a:cubicBezTo>
                <a:cubicBezTo>
                  <a:pt x="4369181" y="4123702"/>
                  <a:pt x="4371340" y="4121289"/>
                  <a:pt x="4374896" y="4118114"/>
                </a:cubicBezTo>
                <a:cubicBezTo>
                  <a:pt x="4379350" y="4113570"/>
                  <a:pt x="4384102" y="4109327"/>
                  <a:pt x="4389120" y="4105414"/>
                </a:cubicBezTo>
                <a:cubicBezTo>
                  <a:pt x="4385137" y="4099033"/>
                  <a:pt x="4378211" y="4095083"/>
                  <a:pt x="4370690" y="4094904"/>
                </a:cubicBezTo>
                <a:cubicBezTo>
                  <a:pt x="4363170" y="4094725"/>
                  <a:pt x="4356064" y="4098340"/>
                  <a:pt x="4351782" y="4104525"/>
                </a:cubicBezTo>
                <a:cubicBezTo>
                  <a:pt x="4342257" y="4114812"/>
                  <a:pt x="4338574" y="4130306"/>
                  <a:pt x="4346829" y="4136275"/>
                </a:cubicBezTo>
                <a:moveTo>
                  <a:pt x="4156583" y="4183900"/>
                </a:moveTo>
                <a:cubicBezTo>
                  <a:pt x="4142105" y="4203204"/>
                  <a:pt x="4110101" y="4171200"/>
                  <a:pt x="4090035" y="4172597"/>
                </a:cubicBezTo>
                <a:cubicBezTo>
                  <a:pt x="4079647" y="4184934"/>
                  <a:pt x="4071327" y="4198873"/>
                  <a:pt x="4065397" y="4213872"/>
                </a:cubicBezTo>
                <a:cubicBezTo>
                  <a:pt x="4060481" y="4226164"/>
                  <a:pt x="4052684" y="4237097"/>
                  <a:pt x="4042664" y="4245749"/>
                </a:cubicBezTo>
                <a:cubicBezTo>
                  <a:pt x="4054132" y="4251173"/>
                  <a:pt x="4066889" y="4253285"/>
                  <a:pt x="4079494" y="4251845"/>
                </a:cubicBezTo>
                <a:cubicBezTo>
                  <a:pt x="4093230" y="4250678"/>
                  <a:pt x="4106563" y="4246609"/>
                  <a:pt x="4118609" y="4239907"/>
                </a:cubicBezTo>
                <a:cubicBezTo>
                  <a:pt x="4141978" y="4226064"/>
                  <a:pt x="4160901" y="4204982"/>
                  <a:pt x="4156583" y="4183773"/>
                </a:cubicBezTo>
                <a:moveTo>
                  <a:pt x="3989705" y="3977144"/>
                </a:moveTo>
                <a:cubicBezTo>
                  <a:pt x="4002405" y="3981208"/>
                  <a:pt x="4040505" y="3967238"/>
                  <a:pt x="4019295" y="3947299"/>
                </a:cubicBezTo>
                <a:cubicBezTo>
                  <a:pt x="3997198" y="3940568"/>
                  <a:pt x="3953891" y="3944505"/>
                  <a:pt x="3989705" y="3977017"/>
                </a:cubicBezTo>
                <a:moveTo>
                  <a:pt x="3887215" y="3981208"/>
                </a:moveTo>
                <a:cubicBezTo>
                  <a:pt x="3882314" y="3990807"/>
                  <a:pt x="3876071" y="3999658"/>
                  <a:pt x="3868674" y="4007497"/>
                </a:cubicBezTo>
                <a:cubicBezTo>
                  <a:pt x="3865201" y="4011270"/>
                  <a:pt x="3861467" y="4014792"/>
                  <a:pt x="3857497" y="4018038"/>
                </a:cubicBezTo>
                <a:cubicBezTo>
                  <a:pt x="3853180" y="4020959"/>
                  <a:pt x="3848862" y="4023753"/>
                  <a:pt x="3844797" y="4026293"/>
                </a:cubicBezTo>
                <a:cubicBezTo>
                  <a:pt x="3835886" y="4031011"/>
                  <a:pt x="3826729" y="4035250"/>
                  <a:pt x="3817365" y="4038993"/>
                </a:cubicBezTo>
                <a:cubicBezTo>
                  <a:pt x="3807587" y="4042422"/>
                  <a:pt x="3797553" y="4045089"/>
                  <a:pt x="3788156" y="4047883"/>
                </a:cubicBezTo>
                <a:cubicBezTo>
                  <a:pt x="3750056" y="4059313"/>
                  <a:pt x="3715258" y="4065663"/>
                  <a:pt x="3700780" y="4101223"/>
                </a:cubicBezTo>
                <a:cubicBezTo>
                  <a:pt x="3689731" y="4078871"/>
                  <a:pt x="3709162" y="4086618"/>
                  <a:pt x="3681983" y="4066171"/>
                </a:cubicBezTo>
                <a:cubicBezTo>
                  <a:pt x="3682534" y="4072406"/>
                  <a:pt x="3682235" y="4078686"/>
                  <a:pt x="3681094" y="4084840"/>
                </a:cubicBezTo>
                <a:cubicBezTo>
                  <a:pt x="3679951" y="4090301"/>
                  <a:pt x="3678300" y="4095635"/>
                  <a:pt x="3676903" y="4101096"/>
                </a:cubicBezTo>
                <a:cubicBezTo>
                  <a:pt x="3673226" y="4114177"/>
                  <a:pt x="3673226" y="4128020"/>
                  <a:pt x="3676903" y="4141101"/>
                </a:cubicBezTo>
                <a:cubicBezTo>
                  <a:pt x="3684396" y="4141101"/>
                  <a:pt x="3693032" y="4139704"/>
                  <a:pt x="3702303" y="4138180"/>
                </a:cubicBezTo>
                <a:lnTo>
                  <a:pt x="3717417" y="4135640"/>
                </a:lnTo>
                <a:cubicBezTo>
                  <a:pt x="3722496" y="4134497"/>
                  <a:pt x="3727450" y="4132719"/>
                  <a:pt x="3732783" y="4131195"/>
                </a:cubicBezTo>
                <a:cubicBezTo>
                  <a:pt x="3743451" y="4127893"/>
                  <a:pt x="3754755" y="4124337"/>
                  <a:pt x="3766565" y="4120019"/>
                </a:cubicBezTo>
                <a:cubicBezTo>
                  <a:pt x="3778376" y="4115701"/>
                  <a:pt x="3789171" y="4109604"/>
                  <a:pt x="3800982" y="4104016"/>
                </a:cubicBezTo>
                <a:cubicBezTo>
                  <a:pt x="3846619" y="4080979"/>
                  <a:pt x="3886470" y="4047944"/>
                  <a:pt x="3917568" y="4007370"/>
                </a:cubicBezTo>
                <a:cubicBezTo>
                  <a:pt x="3905250" y="4009910"/>
                  <a:pt x="3905504" y="3995559"/>
                  <a:pt x="3887216" y="3981081"/>
                </a:cubicBezTo>
                <a:moveTo>
                  <a:pt x="3639566" y="4141482"/>
                </a:moveTo>
                <a:cubicBezTo>
                  <a:pt x="3633385" y="4135186"/>
                  <a:pt x="3624065" y="4133143"/>
                  <a:pt x="3615817" y="4136275"/>
                </a:cubicBezTo>
                <a:cubicBezTo>
                  <a:pt x="3609975" y="4139704"/>
                  <a:pt x="3607689" y="4148086"/>
                  <a:pt x="3616452" y="4164215"/>
                </a:cubicBezTo>
                <a:cubicBezTo>
                  <a:pt x="3620074" y="4162110"/>
                  <a:pt x="3624434" y="4161692"/>
                  <a:pt x="3628390" y="4163072"/>
                </a:cubicBezTo>
                <a:cubicBezTo>
                  <a:pt x="3632708" y="4163834"/>
                  <a:pt x="3637026" y="4165231"/>
                  <a:pt x="3640328" y="4165612"/>
                </a:cubicBezTo>
                <a:cubicBezTo>
                  <a:pt x="3646932" y="4166882"/>
                  <a:pt x="3649726" y="4163580"/>
                  <a:pt x="3639566" y="4141482"/>
                </a:cubicBezTo>
                <a:close/>
                <a:moveTo>
                  <a:pt x="3595243" y="4157484"/>
                </a:moveTo>
                <a:cubicBezTo>
                  <a:pt x="3582543" y="4133862"/>
                  <a:pt x="3569843" y="4133354"/>
                  <a:pt x="3560953" y="4141101"/>
                </a:cubicBezTo>
                <a:cubicBezTo>
                  <a:pt x="3551160" y="4152772"/>
                  <a:pt x="3549262" y="4169156"/>
                  <a:pt x="3556127" y="4182757"/>
                </a:cubicBezTo>
                <a:cubicBezTo>
                  <a:pt x="3564403" y="4179940"/>
                  <a:pt x="3572899" y="4177816"/>
                  <a:pt x="3581527" y="4176407"/>
                </a:cubicBezTo>
                <a:cubicBezTo>
                  <a:pt x="3590412" y="4175037"/>
                  <a:pt x="3596533" y="4166762"/>
                  <a:pt x="3595243" y="4157865"/>
                </a:cubicBezTo>
                <a:moveTo>
                  <a:pt x="3815715" y="4002036"/>
                </a:moveTo>
                <a:cubicBezTo>
                  <a:pt x="3827526" y="4019308"/>
                  <a:pt x="3840099" y="4020578"/>
                  <a:pt x="3848227" y="4015752"/>
                </a:cubicBezTo>
                <a:cubicBezTo>
                  <a:pt x="3852244" y="4013431"/>
                  <a:pt x="3854959" y="4009381"/>
                  <a:pt x="3855580" y="4004784"/>
                </a:cubicBezTo>
                <a:cubicBezTo>
                  <a:pt x="3856201" y="4000187"/>
                  <a:pt x="3854659" y="3995561"/>
                  <a:pt x="3851402" y="3992257"/>
                </a:cubicBezTo>
                <a:cubicBezTo>
                  <a:pt x="3845549" y="3995204"/>
                  <a:pt x="3838825" y="3995926"/>
                  <a:pt x="3832479" y="3994289"/>
                </a:cubicBezTo>
                <a:cubicBezTo>
                  <a:pt x="3825494" y="3994035"/>
                  <a:pt x="3819017" y="3994289"/>
                  <a:pt x="3815715" y="4002417"/>
                </a:cubicBezTo>
                <a:moveTo>
                  <a:pt x="829310" y="1191780"/>
                </a:moveTo>
                <a:cubicBezTo>
                  <a:pt x="787527" y="1237119"/>
                  <a:pt x="750697" y="1298968"/>
                  <a:pt x="712216" y="1354975"/>
                </a:cubicBezTo>
                <a:cubicBezTo>
                  <a:pt x="693547" y="1383550"/>
                  <a:pt x="675259" y="1411490"/>
                  <a:pt x="656082" y="1436128"/>
                </a:cubicBezTo>
                <a:cubicBezTo>
                  <a:pt x="638486" y="1459305"/>
                  <a:pt x="618524" y="1480587"/>
                  <a:pt x="596519" y="1499628"/>
                </a:cubicBezTo>
                <a:cubicBezTo>
                  <a:pt x="609219" y="1480578"/>
                  <a:pt x="624586" y="1456829"/>
                  <a:pt x="641223" y="1430032"/>
                </a:cubicBezTo>
                <a:cubicBezTo>
                  <a:pt x="657858" y="1403234"/>
                  <a:pt x="675767" y="1373390"/>
                  <a:pt x="695452" y="1343799"/>
                </a:cubicBezTo>
                <a:cubicBezTo>
                  <a:pt x="736600" y="1285379"/>
                  <a:pt x="780923" y="1225816"/>
                  <a:pt x="829310" y="1191780"/>
                </a:cubicBezTo>
                <a:close/>
                <a:moveTo>
                  <a:pt x="846328" y="5405767"/>
                </a:moveTo>
                <a:cubicBezTo>
                  <a:pt x="740343" y="5284797"/>
                  <a:pt x="646148" y="5153986"/>
                  <a:pt x="565023" y="5015115"/>
                </a:cubicBezTo>
                <a:lnTo>
                  <a:pt x="536321" y="4966982"/>
                </a:lnTo>
                <a:lnTo>
                  <a:pt x="509143" y="4917071"/>
                </a:lnTo>
                <a:lnTo>
                  <a:pt x="481711" y="4866271"/>
                </a:lnTo>
                <a:cubicBezTo>
                  <a:pt x="472440" y="4849380"/>
                  <a:pt x="463296" y="4832108"/>
                  <a:pt x="454660" y="4814201"/>
                </a:cubicBezTo>
                <a:lnTo>
                  <a:pt x="400558" y="4703965"/>
                </a:lnTo>
                <a:cubicBezTo>
                  <a:pt x="383286" y="4665865"/>
                  <a:pt x="365252" y="4625225"/>
                  <a:pt x="346456" y="4583061"/>
                </a:cubicBezTo>
                <a:cubicBezTo>
                  <a:pt x="434594" y="4739144"/>
                  <a:pt x="522732" y="4882400"/>
                  <a:pt x="606298" y="5018417"/>
                </a:cubicBezTo>
                <a:cubicBezTo>
                  <a:pt x="689874" y="5154428"/>
                  <a:pt x="771271" y="5284482"/>
                  <a:pt x="846328" y="5405767"/>
                </a:cubicBezTo>
                <a:close/>
                <a:moveTo>
                  <a:pt x="3990340" y="6325882"/>
                </a:moveTo>
                <a:cubicBezTo>
                  <a:pt x="3962527" y="6320040"/>
                  <a:pt x="3991610" y="6305054"/>
                  <a:pt x="3964051" y="6276733"/>
                </a:cubicBezTo>
                <a:cubicBezTo>
                  <a:pt x="3998468" y="6264033"/>
                  <a:pt x="4010406" y="6276098"/>
                  <a:pt x="4034155" y="6274955"/>
                </a:cubicBezTo>
                <a:cubicBezTo>
                  <a:pt x="4045331" y="6303530"/>
                  <a:pt x="3987800" y="6300482"/>
                  <a:pt x="3990340" y="6325882"/>
                </a:cubicBezTo>
                <a:close/>
                <a:moveTo>
                  <a:pt x="5152517" y="5597156"/>
                </a:moveTo>
                <a:cubicBezTo>
                  <a:pt x="5161661" y="5604395"/>
                  <a:pt x="5154803" y="5611507"/>
                  <a:pt x="5146929" y="5618365"/>
                </a:cubicBezTo>
                <a:cubicBezTo>
                  <a:pt x="5134229" y="5625350"/>
                  <a:pt x="5137277" y="5632716"/>
                  <a:pt x="5141087" y="5639701"/>
                </a:cubicBezTo>
                <a:cubicBezTo>
                  <a:pt x="5123942" y="5650369"/>
                  <a:pt x="5115687" y="5628652"/>
                  <a:pt x="5104257" y="5617476"/>
                </a:cubicBezTo>
                <a:cubicBezTo>
                  <a:pt x="5078285" y="5631515"/>
                  <a:pt x="5057299" y="5653254"/>
                  <a:pt x="5044186" y="5679706"/>
                </a:cubicBezTo>
                <a:cubicBezTo>
                  <a:pt x="5000244" y="5672467"/>
                  <a:pt x="5115052" y="5585091"/>
                  <a:pt x="5152517" y="5596521"/>
                </a:cubicBezTo>
                <a:moveTo>
                  <a:pt x="4815332" y="5860935"/>
                </a:moveTo>
                <a:cubicBezTo>
                  <a:pt x="4809110" y="5838583"/>
                  <a:pt x="4834763" y="5820295"/>
                  <a:pt x="4863211" y="5802388"/>
                </a:cubicBezTo>
                <a:cubicBezTo>
                  <a:pt x="4891659" y="5784481"/>
                  <a:pt x="4922647" y="5766447"/>
                  <a:pt x="4925441" y="5745365"/>
                </a:cubicBezTo>
                <a:cubicBezTo>
                  <a:pt x="4968240" y="5750064"/>
                  <a:pt x="4875403" y="5832360"/>
                  <a:pt x="4815332" y="5860300"/>
                </a:cubicBezTo>
                <a:moveTo>
                  <a:pt x="3197860" y="6165735"/>
                </a:moveTo>
                <a:cubicBezTo>
                  <a:pt x="3218126" y="6156670"/>
                  <a:pt x="3239465" y="6150226"/>
                  <a:pt x="3261360" y="6146558"/>
                </a:cubicBezTo>
                <a:cubicBezTo>
                  <a:pt x="3272917" y="6144399"/>
                  <a:pt x="3284855" y="6142494"/>
                  <a:pt x="3297048" y="6140843"/>
                </a:cubicBezTo>
                <a:lnTo>
                  <a:pt x="3333751" y="6134874"/>
                </a:lnTo>
                <a:cubicBezTo>
                  <a:pt x="3383154" y="6126872"/>
                  <a:pt x="3432811" y="6120269"/>
                  <a:pt x="3468498" y="6099059"/>
                </a:cubicBezTo>
                <a:cubicBezTo>
                  <a:pt x="3441828" y="6161035"/>
                  <a:pt x="3407792" y="6178815"/>
                  <a:pt x="3364231" y="6181609"/>
                </a:cubicBezTo>
                <a:cubicBezTo>
                  <a:pt x="3339631" y="6182387"/>
                  <a:pt x="3315012" y="6180857"/>
                  <a:pt x="3290698" y="6177038"/>
                </a:cubicBezTo>
                <a:cubicBezTo>
                  <a:pt x="3262757" y="6173482"/>
                  <a:pt x="3232404" y="6167894"/>
                  <a:pt x="3197860" y="6165608"/>
                </a:cubicBezTo>
                <a:moveTo>
                  <a:pt x="4812411" y="5267845"/>
                </a:moveTo>
                <a:cubicBezTo>
                  <a:pt x="4770628" y="5236730"/>
                  <a:pt x="4811014" y="5215521"/>
                  <a:pt x="4806188" y="5188978"/>
                </a:cubicBezTo>
                <a:cubicBezTo>
                  <a:pt x="4813681" y="5183771"/>
                  <a:pt x="4826128" y="5199265"/>
                  <a:pt x="4831588" y="5218442"/>
                </a:cubicBezTo>
                <a:cubicBezTo>
                  <a:pt x="4837048" y="5237620"/>
                  <a:pt x="4833874" y="5259082"/>
                  <a:pt x="4812411" y="5267718"/>
                </a:cubicBezTo>
                <a:moveTo>
                  <a:pt x="4436110" y="2817888"/>
                </a:moveTo>
                <a:cubicBezTo>
                  <a:pt x="4443095" y="2823222"/>
                  <a:pt x="4425442" y="2813570"/>
                  <a:pt x="4408932" y="2798457"/>
                </a:cubicBezTo>
                <a:cubicBezTo>
                  <a:pt x="4392421" y="2783344"/>
                  <a:pt x="4375277" y="2763659"/>
                  <a:pt x="4383532" y="2744736"/>
                </a:cubicBezTo>
                <a:cubicBezTo>
                  <a:pt x="4403344" y="2741561"/>
                  <a:pt x="4413503" y="2752356"/>
                  <a:pt x="4420489" y="2767469"/>
                </a:cubicBezTo>
                <a:cubicBezTo>
                  <a:pt x="4427475" y="2782581"/>
                  <a:pt x="4429633" y="2802902"/>
                  <a:pt x="4436110" y="2817888"/>
                </a:cubicBezTo>
                <a:close/>
                <a:moveTo>
                  <a:pt x="4495800" y="4683391"/>
                </a:moveTo>
                <a:cubicBezTo>
                  <a:pt x="4469003" y="4685931"/>
                  <a:pt x="4480941" y="4626114"/>
                  <a:pt x="4499356" y="4609604"/>
                </a:cubicBezTo>
                <a:cubicBezTo>
                  <a:pt x="4539488" y="4640338"/>
                  <a:pt x="4481195" y="4655832"/>
                  <a:pt x="4495800" y="4683391"/>
                </a:cubicBezTo>
                <a:close/>
                <a:moveTo>
                  <a:pt x="4554855" y="4462919"/>
                </a:moveTo>
                <a:cubicBezTo>
                  <a:pt x="4556633" y="4474095"/>
                  <a:pt x="4538472" y="4474857"/>
                  <a:pt x="4518025" y="4478921"/>
                </a:cubicBezTo>
                <a:cubicBezTo>
                  <a:pt x="4497578" y="4482984"/>
                  <a:pt x="4473702" y="4489843"/>
                  <a:pt x="4463415" y="4515497"/>
                </a:cubicBezTo>
                <a:cubicBezTo>
                  <a:pt x="4446016" y="4505718"/>
                  <a:pt x="4468241" y="4466856"/>
                  <a:pt x="4441952" y="4480953"/>
                </a:cubicBezTo>
                <a:cubicBezTo>
                  <a:pt x="4447286" y="4472825"/>
                  <a:pt x="4452747" y="4465078"/>
                  <a:pt x="4458335" y="4457585"/>
                </a:cubicBezTo>
                <a:cubicBezTo>
                  <a:pt x="4463922" y="4450092"/>
                  <a:pt x="4468876" y="4442345"/>
                  <a:pt x="4473956" y="4434979"/>
                </a:cubicBezTo>
                <a:cubicBezTo>
                  <a:pt x="4484497" y="4420501"/>
                  <a:pt x="4495292" y="4406912"/>
                  <a:pt x="4506468" y="4394339"/>
                </a:cubicBezTo>
                <a:cubicBezTo>
                  <a:pt x="4517644" y="4381765"/>
                  <a:pt x="4527678" y="4368939"/>
                  <a:pt x="4538853" y="4357128"/>
                </a:cubicBezTo>
                <a:cubicBezTo>
                  <a:pt x="4550030" y="4345318"/>
                  <a:pt x="4561840" y="4334649"/>
                  <a:pt x="4572889" y="4323346"/>
                </a:cubicBezTo>
                <a:cubicBezTo>
                  <a:pt x="4588002" y="4354461"/>
                  <a:pt x="4572889" y="4372368"/>
                  <a:pt x="4555744" y="4389767"/>
                </a:cubicBezTo>
                <a:cubicBezTo>
                  <a:pt x="4538599" y="4407166"/>
                  <a:pt x="4515104" y="4422533"/>
                  <a:pt x="4510659" y="4450854"/>
                </a:cubicBezTo>
                <a:cubicBezTo>
                  <a:pt x="4527550" y="4466348"/>
                  <a:pt x="4541901" y="4468507"/>
                  <a:pt x="4554982" y="4462919"/>
                </a:cubicBezTo>
                <a:moveTo>
                  <a:pt x="4459986" y="4121670"/>
                </a:moveTo>
                <a:cubicBezTo>
                  <a:pt x="4441317" y="4077855"/>
                  <a:pt x="4421886" y="4087634"/>
                  <a:pt x="4409948" y="4099699"/>
                </a:cubicBezTo>
                <a:cubicBezTo>
                  <a:pt x="4367911" y="4080014"/>
                  <a:pt x="4416044" y="4064012"/>
                  <a:pt x="4368419" y="4044835"/>
                </a:cubicBezTo>
                <a:cubicBezTo>
                  <a:pt x="4379402" y="4033935"/>
                  <a:pt x="4389389" y="4022077"/>
                  <a:pt x="4398264" y="4009402"/>
                </a:cubicBezTo>
                <a:cubicBezTo>
                  <a:pt x="4406011" y="3998353"/>
                  <a:pt x="4413250" y="3988574"/>
                  <a:pt x="4419219" y="3978033"/>
                </a:cubicBezTo>
                <a:cubicBezTo>
                  <a:pt x="4425528" y="3967006"/>
                  <a:pt x="4432483" y="3956362"/>
                  <a:pt x="4440047" y="3946156"/>
                </a:cubicBezTo>
                <a:cubicBezTo>
                  <a:pt x="4444238" y="3940568"/>
                  <a:pt x="4448937" y="3934852"/>
                  <a:pt x="4454398" y="3928757"/>
                </a:cubicBezTo>
                <a:cubicBezTo>
                  <a:pt x="4459860" y="3922661"/>
                  <a:pt x="4464939" y="3916057"/>
                  <a:pt x="4471416" y="3908691"/>
                </a:cubicBezTo>
                <a:cubicBezTo>
                  <a:pt x="4498966" y="3936948"/>
                  <a:pt x="4512149" y="3976213"/>
                  <a:pt x="4507230" y="4015371"/>
                </a:cubicBezTo>
                <a:cubicBezTo>
                  <a:pt x="4506499" y="4024916"/>
                  <a:pt x="4504622" y="4034340"/>
                  <a:pt x="4501642" y="4043438"/>
                </a:cubicBezTo>
                <a:cubicBezTo>
                  <a:pt x="4498717" y="4052763"/>
                  <a:pt x="4495283" y="4061921"/>
                  <a:pt x="4491355" y="4070870"/>
                </a:cubicBezTo>
                <a:cubicBezTo>
                  <a:pt x="4487316" y="4079983"/>
                  <a:pt x="4482736" y="4088846"/>
                  <a:pt x="4477639" y="4097413"/>
                </a:cubicBezTo>
                <a:cubicBezTo>
                  <a:pt x="4472305" y="4105668"/>
                  <a:pt x="4466336" y="4113796"/>
                  <a:pt x="4460113" y="4121670"/>
                </a:cubicBezTo>
                <a:moveTo>
                  <a:pt x="2422525" y="3823982"/>
                </a:moveTo>
                <a:cubicBezTo>
                  <a:pt x="2427421" y="3830058"/>
                  <a:pt x="2433201" y="3835367"/>
                  <a:pt x="2439670" y="3839730"/>
                </a:cubicBezTo>
                <a:cubicBezTo>
                  <a:pt x="2446909" y="3845191"/>
                  <a:pt x="2455164" y="3851160"/>
                  <a:pt x="2464308" y="3857129"/>
                </a:cubicBezTo>
                <a:cubicBezTo>
                  <a:pt x="2473255" y="3863406"/>
                  <a:pt x="2481217" y="3870983"/>
                  <a:pt x="2487930" y="3879608"/>
                </a:cubicBezTo>
                <a:cubicBezTo>
                  <a:pt x="2495856" y="3888558"/>
                  <a:pt x="2501095" y="3899563"/>
                  <a:pt x="2503043" y="3911358"/>
                </a:cubicBezTo>
                <a:cubicBezTo>
                  <a:pt x="2491885" y="3908609"/>
                  <a:pt x="2481158" y="3904335"/>
                  <a:pt x="2471166" y="3898658"/>
                </a:cubicBezTo>
                <a:cubicBezTo>
                  <a:pt x="2467356" y="3896626"/>
                  <a:pt x="2467356" y="3896626"/>
                  <a:pt x="2463546" y="3894086"/>
                </a:cubicBezTo>
                <a:cubicBezTo>
                  <a:pt x="2461192" y="3892406"/>
                  <a:pt x="2458944" y="3890582"/>
                  <a:pt x="2456815" y="3888625"/>
                </a:cubicBezTo>
                <a:cubicBezTo>
                  <a:pt x="2448249" y="3881266"/>
                  <a:pt x="2440499" y="3873005"/>
                  <a:pt x="2433701" y="3863987"/>
                </a:cubicBezTo>
                <a:cubicBezTo>
                  <a:pt x="2431136" y="3859516"/>
                  <a:pt x="2428846" y="3854893"/>
                  <a:pt x="2426843" y="3850144"/>
                </a:cubicBezTo>
                <a:cubicBezTo>
                  <a:pt x="2423286" y="3841908"/>
                  <a:pt x="2421804" y="3832924"/>
                  <a:pt x="2422525" y="3823982"/>
                </a:cubicBezTo>
                <a:close/>
                <a:moveTo>
                  <a:pt x="4984242" y="4247908"/>
                </a:moveTo>
                <a:cubicBezTo>
                  <a:pt x="4934839" y="4235208"/>
                  <a:pt x="4933442" y="4204982"/>
                  <a:pt x="4896358" y="4186313"/>
                </a:cubicBezTo>
                <a:cubicBezTo>
                  <a:pt x="4921758" y="4164342"/>
                  <a:pt x="4893945" y="4152785"/>
                  <a:pt x="4911852" y="4132338"/>
                </a:cubicBezTo>
                <a:cubicBezTo>
                  <a:pt x="4951603" y="4144276"/>
                  <a:pt x="4969764" y="4117098"/>
                  <a:pt x="4990338" y="4089031"/>
                </a:cubicBezTo>
                <a:cubicBezTo>
                  <a:pt x="5010911" y="4060963"/>
                  <a:pt x="5031486" y="4030992"/>
                  <a:pt x="5078476" y="4035056"/>
                </a:cubicBezTo>
                <a:cubicBezTo>
                  <a:pt x="5068999" y="4048466"/>
                  <a:pt x="5060994" y="4062857"/>
                  <a:pt x="5054600" y="4077982"/>
                </a:cubicBezTo>
                <a:cubicBezTo>
                  <a:pt x="5047262" y="4093736"/>
                  <a:pt x="5040817" y="4109890"/>
                  <a:pt x="5035296" y="4126369"/>
                </a:cubicBezTo>
                <a:cubicBezTo>
                  <a:pt x="5021840" y="4168165"/>
                  <a:pt x="5004757" y="4208705"/>
                  <a:pt x="4984242" y="4247527"/>
                </a:cubicBezTo>
                <a:moveTo>
                  <a:pt x="2497836" y="2930918"/>
                </a:moveTo>
                <a:cubicBezTo>
                  <a:pt x="2512314" y="2932950"/>
                  <a:pt x="2532380" y="2943618"/>
                  <a:pt x="2558288" y="2964192"/>
                </a:cubicBezTo>
                <a:cubicBezTo>
                  <a:pt x="2556383" y="2976892"/>
                  <a:pt x="2546223" y="2984512"/>
                  <a:pt x="2539873" y="2993529"/>
                </a:cubicBezTo>
                <a:cubicBezTo>
                  <a:pt x="2533524" y="3002546"/>
                  <a:pt x="2534031" y="3014738"/>
                  <a:pt x="2557018" y="3036709"/>
                </a:cubicBezTo>
                <a:cubicBezTo>
                  <a:pt x="2598801" y="3065792"/>
                  <a:pt x="2587371" y="3035947"/>
                  <a:pt x="2633218" y="3070491"/>
                </a:cubicBezTo>
                <a:cubicBezTo>
                  <a:pt x="2624963" y="3079000"/>
                  <a:pt x="2614803" y="3086620"/>
                  <a:pt x="2607818" y="3095891"/>
                </a:cubicBezTo>
                <a:cubicBezTo>
                  <a:pt x="2580386" y="3087763"/>
                  <a:pt x="2593086" y="3087509"/>
                  <a:pt x="2561082" y="3070491"/>
                </a:cubicBezTo>
                <a:cubicBezTo>
                  <a:pt x="2565486" y="3091954"/>
                  <a:pt x="2565009" y="3114133"/>
                  <a:pt x="2559685" y="3135388"/>
                </a:cubicBezTo>
                <a:cubicBezTo>
                  <a:pt x="2558923" y="3140595"/>
                  <a:pt x="2558034" y="3145802"/>
                  <a:pt x="2557145" y="3150755"/>
                </a:cubicBezTo>
                <a:cubicBezTo>
                  <a:pt x="2555956" y="3155788"/>
                  <a:pt x="2555401" y="3160951"/>
                  <a:pt x="2555494" y="3166122"/>
                </a:cubicBezTo>
                <a:cubicBezTo>
                  <a:pt x="2554930" y="3176569"/>
                  <a:pt x="2556088" y="3187039"/>
                  <a:pt x="2558923" y="3197110"/>
                </a:cubicBezTo>
                <a:cubicBezTo>
                  <a:pt x="2506853" y="3178187"/>
                  <a:pt x="2485390" y="3159010"/>
                  <a:pt x="2477135" y="3137801"/>
                </a:cubicBezTo>
                <a:cubicBezTo>
                  <a:pt x="2476156" y="3135190"/>
                  <a:pt x="2475350" y="3132517"/>
                  <a:pt x="2474722" y="3129800"/>
                </a:cubicBezTo>
                <a:cubicBezTo>
                  <a:pt x="2474532" y="3127221"/>
                  <a:pt x="2474532" y="3124632"/>
                  <a:pt x="2474722" y="3122053"/>
                </a:cubicBezTo>
                <a:cubicBezTo>
                  <a:pt x="2474891" y="3116743"/>
                  <a:pt x="2475614" y="3111465"/>
                  <a:pt x="2476881" y="3106305"/>
                </a:cubicBezTo>
                <a:cubicBezTo>
                  <a:pt x="2479687" y="3095263"/>
                  <a:pt x="2484277" y="3084753"/>
                  <a:pt x="2490470" y="3075190"/>
                </a:cubicBezTo>
                <a:cubicBezTo>
                  <a:pt x="2495550" y="3064522"/>
                  <a:pt x="2503170" y="3054743"/>
                  <a:pt x="2508758" y="3044456"/>
                </a:cubicBezTo>
                <a:cubicBezTo>
                  <a:pt x="2514349" y="3034287"/>
                  <a:pt x="2518861" y="3023560"/>
                  <a:pt x="2522220" y="3012452"/>
                </a:cubicBezTo>
                <a:cubicBezTo>
                  <a:pt x="2523452" y="3006693"/>
                  <a:pt x="2524048" y="3000815"/>
                  <a:pt x="2523998" y="2994926"/>
                </a:cubicBezTo>
                <a:cubicBezTo>
                  <a:pt x="2524220" y="2988596"/>
                  <a:pt x="2523536" y="2982266"/>
                  <a:pt x="2521966" y="2976130"/>
                </a:cubicBezTo>
                <a:cubicBezTo>
                  <a:pt x="2516832" y="2959678"/>
                  <a:pt x="2508646" y="2944340"/>
                  <a:pt x="2497836" y="2930918"/>
                </a:cubicBezTo>
                <a:close/>
              </a:path>
            </a:pathLst>
          </a:cu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摄图网_401641966_冬季通用边框（企业商用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402" y="385447"/>
            <a:ext cx="7033895" cy="7033895"/>
          </a:xfrm>
          <a:prstGeom prst="rect">
            <a:avLst/>
          </a:prstGeom>
        </p:spPr>
      </p:pic>
      <p:sp>
        <p:nvSpPr>
          <p:cNvPr id="27651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四、在日常生活中找寻冬天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kumimoji="0" lang="zh-CN" altLang="en-US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kumimoji="0" lang="zh-CN" altLang="zh-CN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zh-CN" altLang="en-US" sz="3200" i="0" u="none" strike="noStrike" kern="1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一起找冬天</a:t>
            </a:r>
            <a:endParaRPr kumimoji="0" lang="zh-CN" altLang="en-US" sz="320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7653" name="矩形 3"/>
          <p:cNvSpPr/>
          <p:nvPr/>
        </p:nvSpPr>
        <p:spPr>
          <a:xfrm>
            <a:off x="4201479" y="3017521"/>
            <a:ext cx="5970587" cy="341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just" fontAlgn="base" latinLnBrk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冬天在哪里，我去问河流，河流不回答，停下不再走。</a:t>
            </a:r>
          </a:p>
          <a:p>
            <a:pPr marL="0" lvl="0" indent="0" fontAlgn="base" latinLnBrk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冬天在哪里，我去问大雁，大雁不回答，飞去南方了。</a:t>
            </a:r>
          </a:p>
        </p:txBody>
      </p:sp>
      <p:pic>
        <p:nvPicPr>
          <p:cNvPr id="27654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5" y="1922147"/>
            <a:ext cx="3046731" cy="49472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5" name="文本框 5"/>
          <p:cNvSpPr txBox="1"/>
          <p:nvPr/>
        </p:nvSpPr>
        <p:spPr>
          <a:xfrm>
            <a:off x="557849" y="2727644"/>
            <a:ext cx="231933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分组活动</a:t>
            </a:r>
          </a:p>
        </p:txBody>
      </p:sp>
      <p:pic>
        <p:nvPicPr>
          <p:cNvPr id="4" name="图片 3" descr="摄图网_400189706_雪（企业商用）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" y="-1238250"/>
            <a:ext cx="12465051" cy="779081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95576"/>
            <a:ext cx="12192000" cy="4162424"/>
          </a:xfrm>
          <a:prstGeom prst="rect">
            <a:avLst/>
          </a:prstGeom>
        </p:spPr>
      </p:pic>
      <p:pic>
        <p:nvPicPr>
          <p:cNvPr id="2" name="图片 1" descr="C:\Users\xlzhu2\Desktop\元素\冬季\摄图网_401634453_雪中的小房子（企业商用）.png摄图网_401634453_雪中的小房子（企业商用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9" y="3883025"/>
            <a:ext cx="3734435" cy="3735070"/>
          </a:xfrm>
          <a:prstGeom prst="rect">
            <a:avLst/>
          </a:prstGeom>
        </p:spPr>
      </p:pic>
      <p:pic>
        <p:nvPicPr>
          <p:cNvPr id="22530" name="图片 2" descr="D:\工作管理\系列资源规划\道法\设计源文件\设计内容\边框\图片2 (5).png图片2 (5)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431" y="678815"/>
            <a:ext cx="11710035" cy="62344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矩形 1"/>
          <p:cNvSpPr/>
          <p:nvPr/>
        </p:nvSpPr>
        <p:spPr>
          <a:xfrm>
            <a:off x="5473066" y="2464436"/>
            <a:ext cx="6220460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812800" eaLnBrk="1" fontAlgn="base" latinLnBrk="0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0" i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通过这节课的学习，我们知道了冬天在哪，希望同学们做个细心观察的孩子，这样你就会发现更多美丽的冬天。</a:t>
            </a:r>
            <a:endParaRPr lang="zh-CN" altLang="en-US" b="0" i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fontAlgn="base" latinLnBrk="0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b="0" i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78" name="标题 1"/>
          <p:cNvSpPr>
            <a:spLocks noGrp="1"/>
          </p:cNvSpPr>
          <p:nvPr/>
        </p:nvSpPr>
        <p:spPr>
          <a:xfrm>
            <a:off x="4799014" y="123825"/>
            <a:ext cx="3294063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课堂总结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ctrTitle"/>
          </p:nvPr>
        </p:nvSpPr>
        <p:spPr>
          <a:xfrm>
            <a:off x="651511" y="2304288"/>
            <a:ext cx="6806184" cy="1297114"/>
          </a:xfrm>
        </p:spPr>
        <p:txBody>
          <a:bodyPr vert="horz" wrap="square" lIns="91440" tIns="45720" rIns="91440" bIns="45720" anchor="ctr">
            <a:noAutofit/>
          </a:bodyPr>
          <a:lstStyle>
            <a:lvl1pPr lvl="0">
              <a:buClrTx/>
              <a:buSzTx/>
              <a:buFontTx/>
              <a:defRPr/>
            </a:lvl1pPr>
          </a:lstStyle>
          <a:p>
            <a:pPr marL="0" lvl="0" indent="0" algn="ctr" eaLnBrk="1" hangingPunct="1"/>
            <a:r>
              <a:rPr lang="zh-CN" altLang="zh-CN" sz="8000">
                <a:latin typeface="黑体" panose="02010609060101010101" charset="-122"/>
                <a:ea typeface="黑体" panose="02010609060101010101" charset="-122"/>
              </a:rPr>
              <a:t>再见</a:t>
            </a:r>
          </a:p>
        </p:txBody>
      </p:sp>
      <p:pic>
        <p:nvPicPr>
          <p:cNvPr id="2969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5200" y="121412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5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/>
        </p:nvSpPr>
        <p:spPr>
          <a:xfrm>
            <a:off x="4597402" y="85725"/>
            <a:ext cx="3294063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新课导入</a:t>
            </a:r>
          </a:p>
        </p:txBody>
      </p:sp>
      <p:sp>
        <p:nvSpPr>
          <p:cNvPr id="5123" name="文本框 5"/>
          <p:cNvSpPr txBox="1"/>
          <p:nvPr/>
        </p:nvSpPr>
        <p:spPr>
          <a:xfrm>
            <a:off x="696914" y="1055054"/>
            <a:ext cx="2162175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 dirty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说一说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21412" y="1245235"/>
            <a:ext cx="9044305" cy="5598160"/>
            <a:chOff x="1690" y="1984"/>
            <a:chExt cx="14243" cy="8816"/>
          </a:xfrm>
        </p:grpSpPr>
        <p:sp>
          <p:nvSpPr>
            <p:cNvPr id="5125" name="思想气泡: 云 6"/>
            <p:cNvSpPr/>
            <p:nvPr/>
          </p:nvSpPr>
          <p:spPr>
            <a:xfrm>
              <a:off x="7164" y="1984"/>
              <a:ext cx="8769" cy="4972"/>
            </a:xfrm>
            <a:prstGeom prst="cloudCallout">
              <a:avLst>
                <a:gd name="adj1" fmla="val -48560"/>
                <a:gd name="adj2" fmla="val 61208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lvl1pPr marL="228600" indent="-228600" algn="l" rtl="0" eaLnBrk="0" fontAlgn="ctr" latinLnBrk="1" hangingPunct="0"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b="1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28600" indent="228600" algn="l" rtl="0" eaLnBrk="0" fontAlgn="base" latinLnBrk="1" hangingPunct="0"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228600" indent="685800" algn="l" rtl="0" eaLnBrk="0" fontAlgn="base" latinLnBrk="1" hangingPunct="0"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Wingdings" panose="05000000000000000000" pitchFamily="2" charset="2"/>
                  <a:cs typeface="Wingdings" panose="05000000000000000000" pitchFamily="2" charset="2"/>
                </a:defRPr>
              </a:lvl3pPr>
              <a:lvl4pPr marL="914400" algn="l" rtl="0" eaLnBrk="0" fontAlgn="base" latinLnBrk="1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defRPr sz="2000" kern="1200"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  <a:cs typeface="+mn-cs"/>
                </a:defRPr>
              </a:lvl4pPr>
              <a:lvl5pPr marL="1371600" algn="l" rtl="0" eaLnBrk="0" fontAlgn="base" latinLnBrk="1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lvl="0" indent="812800" algn="l" fontAlgn="base" latinLnBrk="0">
                <a:lnSpc>
                  <a:spcPct val="130000"/>
                </a:lnSpc>
                <a:buClrTx/>
                <a:buSzTx/>
                <a:buNone/>
              </a:pPr>
              <a:r>
                <a:rPr lang="zh-CN" altLang="en-US" b="0" i="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一年有四季，你们知道四季是怎么循环的吗？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0" y="3135"/>
              <a:ext cx="7665" cy="766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文本框 1"/>
          <p:cNvSpPr txBox="1"/>
          <p:nvPr/>
        </p:nvSpPr>
        <p:spPr>
          <a:xfrm>
            <a:off x="3737499" y="381740"/>
            <a:ext cx="2139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/>
        </p:nvSpPr>
        <p:spPr>
          <a:xfrm>
            <a:off x="4597402" y="85725"/>
            <a:ext cx="3294063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新课导入</a:t>
            </a:r>
          </a:p>
        </p:txBody>
      </p:sp>
      <p:sp>
        <p:nvSpPr>
          <p:cNvPr id="6147" name="文本框 1"/>
          <p:cNvSpPr txBox="1"/>
          <p:nvPr/>
        </p:nvSpPr>
        <p:spPr>
          <a:xfrm>
            <a:off x="976314" y="1122363"/>
            <a:ext cx="10877551" cy="645160"/>
          </a:xfrm>
          <a:prstGeom prst="rect">
            <a:avLst/>
          </a:prstGeom>
          <a:noFill/>
          <a:ln w="9525" cap="flat" cmpd="sng">
            <a:solidFill>
              <a:srgbClr val="92D05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sz="3600" b="0" i="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曰春夏，曰秋冬。此四时，运不穷。</a:t>
            </a:r>
          </a:p>
        </p:txBody>
      </p:sp>
      <p:pic>
        <p:nvPicPr>
          <p:cNvPr id="6148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757" y="1947863"/>
            <a:ext cx="3967163" cy="1935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19"/>
          <p:cNvSpPr txBox="1"/>
          <p:nvPr/>
        </p:nvSpPr>
        <p:spPr>
          <a:xfrm>
            <a:off x="163514" y="2584452"/>
            <a:ext cx="927100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春</a:t>
            </a:r>
          </a:p>
        </p:txBody>
      </p:sp>
      <p:sp>
        <p:nvSpPr>
          <p:cNvPr id="6150" name="箭头: 右 15"/>
          <p:cNvSpPr/>
          <p:nvPr/>
        </p:nvSpPr>
        <p:spPr>
          <a:xfrm>
            <a:off x="5185094" y="3079752"/>
            <a:ext cx="1389063" cy="339725"/>
          </a:xfrm>
          <a:prstGeom prst="rightArrow">
            <a:avLst>
              <a:gd name="adj1" fmla="val 50000"/>
              <a:gd name="adj2" fmla="val 42610"/>
            </a:avLst>
          </a:prstGeom>
          <a:solidFill>
            <a:srgbClr val="C00000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endParaRPr lang="zh-CN" altLang="en-US" sz="1800" b="0" i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151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351" y="1862140"/>
            <a:ext cx="3878263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文本框 21"/>
          <p:cNvSpPr txBox="1"/>
          <p:nvPr/>
        </p:nvSpPr>
        <p:spPr>
          <a:xfrm>
            <a:off x="10590213" y="2782890"/>
            <a:ext cx="806451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夏</a:t>
            </a:r>
          </a:p>
        </p:txBody>
      </p:sp>
      <p:sp>
        <p:nvSpPr>
          <p:cNvPr id="6153" name="箭头: 下 16"/>
          <p:cNvSpPr/>
          <p:nvPr/>
        </p:nvSpPr>
        <p:spPr>
          <a:xfrm>
            <a:off x="8393114" y="3893820"/>
            <a:ext cx="287337" cy="977900"/>
          </a:xfrm>
          <a:prstGeom prst="downArrow">
            <a:avLst>
              <a:gd name="adj1" fmla="val 50000"/>
              <a:gd name="adj2" fmla="val 37546"/>
            </a:avLst>
          </a:prstGeom>
          <a:solidFill>
            <a:srgbClr val="FFC000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endParaRPr lang="zh-CN" altLang="en-US" sz="1800" b="0" i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154" name="箭头: 上 18"/>
          <p:cNvSpPr/>
          <p:nvPr/>
        </p:nvSpPr>
        <p:spPr>
          <a:xfrm>
            <a:off x="2690814" y="3951290"/>
            <a:ext cx="412751" cy="974725"/>
          </a:xfrm>
          <a:prstGeom prst="upArrow">
            <a:avLst>
              <a:gd name="adj1" fmla="val 31759"/>
              <a:gd name="adj2" fmla="val 37489"/>
            </a:avLst>
          </a:prstGeom>
          <a:solidFill>
            <a:srgbClr val="A9D18E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endParaRPr lang="zh-CN" altLang="en-US" sz="1800" b="0" i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155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" y="4806952"/>
            <a:ext cx="3575051" cy="1789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6" name="箭头: 右 17"/>
          <p:cNvSpPr/>
          <p:nvPr/>
        </p:nvSpPr>
        <p:spPr>
          <a:xfrm rot="10800000">
            <a:off x="5142231" y="5640390"/>
            <a:ext cx="1304925" cy="282575"/>
          </a:xfrm>
          <a:prstGeom prst="rightArrow">
            <a:avLst>
              <a:gd name="adj1" fmla="val 50000"/>
              <a:gd name="adj2" fmla="val 66704"/>
            </a:avLst>
          </a:prstGeom>
          <a:solidFill>
            <a:srgbClr val="00CCFF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endParaRPr lang="zh-CN" altLang="en-US" sz="1800" b="0" i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6157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638" y="4889502"/>
            <a:ext cx="4146551" cy="176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8" name="文本框 19"/>
          <p:cNvSpPr txBox="1"/>
          <p:nvPr/>
        </p:nvSpPr>
        <p:spPr>
          <a:xfrm>
            <a:off x="161926" y="5438777"/>
            <a:ext cx="927100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冬</a:t>
            </a:r>
          </a:p>
        </p:txBody>
      </p:sp>
      <p:sp>
        <p:nvSpPr>
          <p:cNvPr id="6159" name="文本框 19"/>
          <p:cNvSpPr txBox="1"/>
          <p:nvPr/>
        </p:nvSpPr>
        <p:spPr>
          <a:xfrm>
            <a:off x="10790239" y="5440365"/>
            <a:ext cx="927100" cy="646331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algn="ctr" fontAlgn="base" latinLnBrk="0">
              <a:buClrTx/>
              <a:buSzTx/>
              <a:buNone/>
            </a:pPr>
            <a:r>
              <a:rPr lang="zh-CN" altLang="en-US" sz="3600" b="0" i="0">
                <a:solidFill>
                  <a:schemeClr val="bg1"/>
                </a:solidFill>
                <a:latin typeface="汉仪小麦体简" panose="00020600040101010101" charset="-122"/>
                <a:ea typeface="汉仪小麦体简" panose="00020600040101010101" charset="-122"/>
                <a:cs typeface="汉仪小麦体简" panose="00020600040101010101" charset="-122"/>
                <a:sym typeface="+mn-ea"/>
              </a:rPr>
              <a:t>秋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6" descr="1-4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1937"/>
            <a:ext cx="8751888" cy="743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标题 1"/>
          <p:cNvSpPr>
            <a:spLocks noGrp="1"/>
          </p:cNvSpPr>
          <p:nvPr/>
        </p:nvSpPr>
        <p:spPr>
          <a:xfrm>
            <a:off x="4597402" y="85725"/>
            <a:ext cx="3294063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新课导入</a:t>
            </a:r>
          </a:p>
        </p:txBody>
      </p:sp>
      <p:sp>
        <p:nvSpPr>
          <p:cNvPr id="2" name="矩形 1"/>
          <p:cNvSpPr/>
          <p:nvPr/>
        </p:nvSpPr>
        <p:spPr>
          <a:xfrm rot="21327248">
            <a:off x="1131889" y="2069575"/>
            <a:ext cx="50958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12800" algn="just" fontAlgn="auto">
              <a:lnSpc>
                <a:spcPct val="150000"/>
              </a:lnSpc>
            </a:pPr>
            <a:r>
              <a:rPr lang="zh-CN" altLang="zh-CN" sz="320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现在是冬天，今天这节课我们就来认识一下冬天。既然大家都知道我们现在所属的季节是冬季，你们是怎么知道冬天到来了呢？</a:t>
            </a:r>
          </a:p>
        </p:txBody>
      </p:sp>
      <p:pic>
        <p:nvPicPr>
          <p:cNvPr id="7174" name="Picture 5" descr="C:\Users\xlzhu2\Desktop\元素\冬季\摄图网_400482909_女孩过冬天（企业商用）.png摄图网_400482909_女孩过冬天（企业商用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022" y="2412048"/>
            <a:ext cx="4297045" cy="42973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14" y="1389063"/>
            <a:ext cx="5673725" cy="5251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5" descr="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037" y="654050"/>
            <a:ext cx="6430963" cy="5986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活动一：开动脑筋想一想</a:t>
            </a:r>
          </a:p>
        </p:txBody>
      </p:sp>
      <p:sp>
        <p:nvSpPr>
          <p:cNvPr id="3" name="矩形 2"/>
          <p:cNvSpPr/>
          <p:nvPr/>
        </p:nvSpPr>
        <p:spPr>
          <a:xfrm>
            <a:off x="434975" y="3162302"/>
            <a:ext cx="48720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我们知道冬天来了，气温下降，大家会感觉很寒冷，那么你们一年中的哪几个月是冬季</a:t>
            </a: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8199" name="文本框 3"/>
          <p:cNvSpPr txBox="1"/>
          <p:nvPr/>
        </p:nvSpPr>
        <p:spPr>
          <a:xfrm>
            <a:off x="6756400" y="2173289"/>
            <a:ext cx="5588000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方正卡通简体" panose="03000509000000000000" charset="-122"/>
                <a:ea typeface="方正卡通简体" panose="03000509000000000000" charset="-122"/>
              </a:rPr>
              <a:t>开动脑筋想一想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pic>
        <p:nvPicPr>
          <p:cNvPr id="9220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414" y="1698625"/>
            <a:ext cx="11553825" cy="4929188"/>
          </a:xfrm>
          <a:prstGeom prst="rect">
            <a:avLst/>
          </a:prstGeom>
          <a:noFill/>
          <a:ln w="952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1" name="文本框 3"/>
          <p:cNvSpPr txBox="1"/>
          <p:nvPr/>
        </p:nvSpPr>
        <p:spPr>
          <a:xfrm>
            <a:off x="3756026" y="1119190"/>
            <a:ext cx="57943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fontAlgn="base" latinLnBrk="0">
              <a:spcBef>
                <a:spcPct val="0"/>
              </a:spcBef>
              <a:buNone/>
            </a:pPr>
            <a:r>
              <a:rPr lang="zh-CN" altLang="en-US" b="0" i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某地市全年温度曲线图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5" name="矩形 5"/>
          <p:cNvSpPr/>
          <p:nvPr/>
        </p:nvSpPr>
        <p:spPr>
          <a:xfrm>
            <a:off x="3624265" y="1641475"/>
            <a:ext cx="7820025" cy="100965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fontAlgn="base" latinLnBrk="0">
              <a:spcBef>
                <a:spcPct val="0"/>
              </a:spcBef>
              <a:buNone/>
            </a:pPr>
            <a:r>
              <a:rPr lang="zh-CN" altLang="en-US" b="0" i="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随着季节的变化，气温也会发生着改变。</a:t>
            </a:r>
          </a:p>
        </p:txBody>
      </p:sp>
      <p:cxnSp>
        <p:nvCxnSpPr>
          <p:cNvPr id="6" name="连接符: 肘形 10"/>
          <p:cNvCxnSpPr/>
          <p:nvPr/>
        </p:nvCxnSpPr>
        <p:spPr>
          <a:xfrm rot="-5400000" flipH="1">
            <a:off x="3667125" y="3344865"/>
            <a:ext cx="2173288" cy="1131887"/>
          </a:xfrm>
          <a:prstGeom prst="bentConnector3">
            <a:avLst>
              <a:gd name="adj1" fmla="val 50000"/>
            </a:avLst>
          </a:prstGeom>
          <a:ln w="63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矩形 8"/>
          <p:cNvSpPr/>
          <p:nvPr/>
        </p:nvSpPr>
        <p:spPr>
          <a:xfrm>
            <a:off x="5578475" y="3951605"/>
            <a:ext cx="5905500" cy="1422400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812800" algn="l" fontAlgn="base" latinLnBrk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0" i="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你能根据上图温度曲线图说说，哪三个月份是冬季吗？</a:t>
            </a:r>
          </a:p>
        </p:txBody>
      </p:sp>
      <p:pic>
        <p:nvPicPr>
          <p:cNvPr id="10247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889" y="2651127"/>
            <a:ext cx="1855787" cy="4048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885950" y="2157413"/>
            <a:ext cx="8540751" cy="3003550"/>
            <a:chOff x="1282897" y="2752591"/>
            <a:chExt cx="9336169" cy="2465225"/>
          </a:xfrm>
        </p:grpSpPr>
        <p:sp>
          <p:nvSpPr>
            <p:cNvPr id="6" name="矩形: 圆角 12"/>
            <p:cNvSpPr/>
            <p:nvPr/>
          </p:nvSpPr>
          <p:spPr>
            <a:xfrm>
              <a:off x="1282897" y="2752591"/>
              <a:ext cx="9336169" cy="2465225"/>
            </a:xfrm>
            <a:custGeom>
              <a:avLst/>
              <a:gdLst>
                <a:gd name="connsiteX0" fmla="*/ 0 w 9336169"/>
                <a:gd name="connsiteY0" fmla="*/ 1156560 h 2465225"/>
                <a:gd name="connsiteX1" fmla="*/ 1156560 w 9336169"/>
                <a:gd name="connsiteY1" fmla="*/ 0 h 2465225"/>
                <a:gd name="connsiteX2" fmla="*/ 1865249 w 9336169"/>
                <a:gd name="connsiteY2" fmla="*/ 0 h 2465225"/>
                <a:gd name="connsiteX3" fmla="*/ 2503708 w 9336169"/>
                <a:gd name="connsiteY3" fmla="*/ 0 h 2465225"/>
                <a:gd name="connsiteX4" fmla="*/ 3282628 w 9336169"/>
                <a:gd name="connsiteY4" fmla="*/ 0 h 2465225"/>
                <a:gd name="connsiteX5" fmla="*/ 3921087 w 9336169"/>
                <a:gd name="connsiteY5" fmla="*/ 0 h 2465225"/>
                <a:gd name="connsiteX6" fmla="*/ 4348855 w 9336169"/>
                <a:gd name="connsiteY6" fmla="*/ 0 h 2465225"/>
                <a:gd name="connsiteX7" fmla="*/ 4987314 w 9336169"/>
                <a:gd name="connsiteY7" fmla="*/ 0 h 2465225"/>
                <a:gd name="connsiteX8" fmla="*/ 5415082 w 9336169"/>
                <a:gd name="connsiteY8" fmla="*/ 0 h 2465225"/>
                <a:gd name="connsiteX9" fmla="*/ 6123771 w 9336169"/>
                <a:gd name="connsiteY9" fmla="*/ 0 h 2465225"/>
                <a:gd name="connsiteX10" fmla="*/ 6621769 w 9336169"/>
                <a:gd name="connsiteY10" fmla="*/ 0 h 2465225"/>
                <a:gd name="connsiteX11" fmla="*/ 7049537 w 9336169"/>
                <a:gd name="connsiteY11" fmla="*/ 0 h 2465225"/>
                <a:gd name="connsiteX12" fmla="*/ 8179609 w 9336169"/>
                <a:gd name="connsiteY12" fmla="*/ 0 h 2465225"/>
                <a:gd name="connsiteX13" fmla="*/ 9336169 w 9336169"/>
                <a:gd name="connsiteY13" fmla="*/ 1156560 h 2465225"/>
                <a:gd name="connsiteX14" fmla="*/ 9336169 w 9336169"/>
                <a:gd name="connsiteY14" fmla="*/ 1308665 h 2465225"/>
                <a:gd name="connsiteX15" fmla="*/ 8179609 w 9336169"/>
                <a:gd name="connsiteY15" fmla="*/ 2465225 h 2465225"/>
                <a:gd name="connsiteX16" fmla="*/ 7541150 w 9336169"/>
                <a:gd name="connsiteY16" fmla="*/ 2465225 h 2465225"/>
                <a:gd name="connsiteX17" fmla="*/ 6762230 w 9336169"/>
                <a:gd name="connsiteY17" fmla="*/ 2465225 h 2465225"/>
                <a:gd name="connsiteX18" fmla="*/ 6053541 w 9336169"/>
                <a:gd name="connsiteY18" fmla="*/ 2465225 h 2465225"/>
                <a:gd name="connsiteX19" fmla="*/ 5555543 w 9336169"/>
                <a:gd name="connsiteY19" fmla="*/ 2465225 h 2465225"/>
                <a:gd name="connsiteX20" fmla="*/ 4917084 w 9336169"/>
                <a:gd name="connsiteY20" fmla="*/ 2465225 h 2465225"/>
                <a:gd name="connsiteX21" fmla="*/ 4419085 w 9336169"/>
                <a:gd name="connsiteY21" fmla="*/ 2465225 h 2465225"/>
                <a:gd name="connsiteX22" fmla="*/ 3991318 w 9336169"/>
                <a:gd name="connsiteY22" fmla="*/ 2465225 h 2465225"/>
                <a:gd name="connsiteX23" fmla="*/ 3212398 w 9336169"/>
                <a:gd name="connsiteY23" fmla="*/ 2465225 h 2465225"/>
                <a:gd name="connsiteX24" fmla="*/ 2433478 w 9336169"/>
                <a:gd name="connsiteY24" fmla="*/ 2465225 h 2465225"/>
                <a:gd name="connsiteX25" fmla="*/ 1935480 w 9336169"/>
                <a:gd name="connsiteY25" fmla="*/ 2465225 h 2465225"/>
                <a:gd name="connsiteX26" fmla="*/ 1156560 w 9336169"/>
                <a:gd name="connsiteY26" fmla="*/ 2465225 h 2465225"/>
                <a:gd name="connsiteX27" fmla="*/ 0 w 9336169"/>
                <a:gd name="connsiteY27" fmla="*/ 1308665 h 2465225"/>
                <a:gd name="connsiteX28" fmla="*/ 0 w 9336169"/>
                <a:gd name="connsiteY28" fmla="*/ 1156560 h 246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36169" h="2465225" fill="none" extrusionOk="0">
                  <a:moveTo>
                    <a:pt x="0" y="1156560"/>
                  </a:moveTo>
                  <a:cubicBezTo>
                    <a:pt x="-56476" y="654659"/>
                    <a:pt x="524794" y="-29161"/>
                    <a:pt x="1156560" y="0"/>
                  </a:cubicBezTo>
                  <a:cubicBezTo>
                    <a:pt x="1344271" y="-21023"/>
                    <a:pt x="1708612" y="33212"/>
                    <a:pt x="1865249" y="0"/>
                  </a:cubicBezTo>
                  <a:cubicBezTo>
                    <a:pt x="2021886" y="-33212"/>
                    <a:pt x="2282060" y="29303"/>
                    <a:pt x="2503708" y="0"/>
                  </a:cubicBezTo>
                  <a:cubicBezTo>
                    <a:pt x="2725356" y="-29303"/>
                    <a:pt x="2957528" y="30276"/>
                    <a:pt x="3282628" y="0"/>
                  </a:cubicBezTo>
                  <a:cubicBezTo>
                    <a:pt x="3607728" y="-30276"/>
                    <a:pt x="3678335" y="-24861"/>
                    <a:pt x="3921087" y="0"/>
                  </a:cubicBezTo>
                  <a:cubicBezTo>
                    <a:pt x="4163839" y="24861"/>
                    <a:pt x="4226574" y="15567"/>
                    <a:pt x="4348855" y="0"/>
                  </a:cubicBezTo>
                  <a:cubicBezTo>
                    <a:pt x="4471136" y="-15567"/>
                    <a:pt x="4705709" y="-16169"/>
                    <a:pt x="4987314" y="0"/>
                  </a:cubicBezTo>
                  <a:cubicBezTo>
                    <a:pt x="5268919" y="16169"/>
                    <a:pt x="5206211" y="-18398"/>
                    <a:pt x="5415082" y="0"/>
                  </a:cubicBezTo>
                  <a:cubicBezTo>
                    <a:pt x="5623953" y="18398"/>
                    <a:pt x="5942628" y="-12629"/>
                    <a:pt x="6123771" y="0"/>
                  </a:cubicBezTo>
                  <a:cubicBezTo>
                    <a:pt x="6304914" y="12629"/>
                    <a:pt x="6454433" y="-11993"/>
                    <a:pt x="6621769" y="0"/>
                  </a:cubicBezTo>
                  <a:cubicBezTo>
                    <a:pt x="6789105" y="11993"/>
                    <a:pt x="6847603" y="15185"/>
                    <a:pt x="7049537" y="0"/>
                  </a:cubicBezTo>
                  <a:cubicBezTo>
                    <a:pt x="7251471" y="-15185"/>
                    <a:pt x="7733826" y="-24258"/>
                    <a:pt x="8179609" y="0"/>
                  </a:cubicBezTo>
                  <a:cubicBezTo>
                    <a:pt x="8901759" y="-109653"/>
                    <a:pt x="9397338" y="505885"/>
                    <a:pt x="9336169" y="1156560"/>
                  </a:cubicBezTo>
                  <a:cubicBezTo>
                    <a:pt x="9336475" y="1201506"/>
                    <a:pt x="9341010" y="1274753"/>
                    <a:pt x="9336169" y="1308665"/>
                  </a:cubicBezTo>
                  <a:cubicBezTo>
                    <a:pt x="9330070" y="1918040"/>
                    <a:pt x="8810776" y="2504265"/>
                    <a:pt x="8179609" y="2465225"/>
                  </a:cubicBezTo>
                  <a:cubicBezTo>
                    <a:pt x="7948659" y="2447512"/>
                    <a:pt x="7842927" y="2433316"/>
                    <a:pt x="7541150" y="2465225"/>
                  </a:cubicBezTo>
                  <a:cubicBezTo>
                    <a:pt x="7239373" y="2497134"/>
                    <a:pt x="6998842" y="2426942"/>
                    <a:pt x="6762230" y="2465225"/>
                  </a:cubicBezTo>
                  <a:cubicBezTo>
                    <a:pt x="6525618" y="2503508"/>
                    <a:pt x="6404811" y="2500042"/>
                    <a:pt x="6053541" y="2465225"/>
                  </a:cubicBezTo>
                  <a:cubicBezTo>
                    <a:pt x="5702271" y="2430408"/>
                    <a:pt x="5784135" y="2470862"/>
                    <a:pt x="5555543" y="2465225"/>
                  </a:cubicBezTo>
                  <a:cubicBezTo>
                    <a:pt x="5326951" y="2459588"/>
                    <a:pt x="5066352" y="2455601"/>
                    <a:pt x="4917084" y="2465225"/>
                  </a:cubicBezTo>
                  <a:cubicBezTo>
                    <a:pt x="4767816" y="2474849"/>
                    <a:pt x="4540520" y="2463989"/>
                    <a:pt x="4419085" y="2465225"/>
                  </a:cubicBezTo>
                  <a:cubicBezTo>
                    <a:pt x="4297650" y="2466461"/>
                    <a:pt x="4093943" y="2451508"/>
                    <a:pt x="3991318" y="2465225"/>
                  </a:cubicBezTo>
                  <a:cubicBezTo>
                    <a:pt x="3888693" y="2478942"/>
                    <a:pt x="3427032" y="2487042"/>
                    <a:pt x="3212398" y="2465225"/>
                  </a:cubicBezTo>
                  <a:cubicBezTo>
                    <a:pt x="2997764" y="2443408"/>
                    <a:pt x="2631366" y="2447113"/>
                    <a:pt x="2433478" y="2465225"/>
                  </a:cubicBezTo>
                  <a:cubicBezTo>
                    <a:pt x="2235590" y="2483337"/>
                    <a:pt x="2147645" y="2448173"/>
                    <a:pt x="1935480" y="2465225"/>
                  </a:cubicBezTo>
                  <a:cubicBezTo>
                    <a:pt x="1723315" y="2482277"/>
                    <a:pt x="1372109" y="2466250"/>
                    <a:pt x="1156560" y="2465225"/>
                  </a:cubicBezTo>
                  <a:cubicBezTo>
                    <a:pt x="499618" y="2464077"/>
                    <a:pt x="118783" y="2052111"/>
                    <a:pt x="0" y="1308665"/>
                  </a:cubicBezTo>
                  <a:cubicBezTo>
                    <a:pt x="4150" y="1244384"/>
                    <a:pt x="-7271" y="1200205"/>
                    <a:pt x="0" y="1156560"/>
                  </a:cubicBezTo>
                  <a:close/>
                </a:path>
                <a:path w="9336169" h="2465225" stroke="0" extrusionOk="0">
                  <a:moveTo>
                    <a:pt x="0" y="1156560"/>
                  </a:moveTo>
                  <a:cubicBezTo>
                    <a:pt x="79713" y="423775"/>
                    <a:pt x="435013" y="25642"/>
                    <a:pt x="1156560" y="0"/>
                  </a:cubicBezTo>
                  <a:cubicBezTo>
                    <a:pt x="1507792" y="-12572"/>
                    <a:pt x="1559456" y="8670"/>
                    <a:pt x="1935480" y="0"/>
                  </a:cubicBezTo>
                  <a:cubicBezTo>
                    <a:pt x="2311504" y="-8670"/>
                    <a:pt x="2248418" y="-10454"/>
                    <a:pt x="2363248" y="0"/>
                  </a:cubicBezTo>
                  <a:cubicBezTo>
                    <a:pt x="2478078" y="10454"/>
                    <a:pt x="2787871" y="2833"/>
                    <a:pt x="2931476" y="0"/>
                  </a:cubicBezTo>
                  <a:cubicBezTo>
                    <a:pt x="3075081" y="-2833"/>
                    <a:pt x="3374314" y="-17625"/>
                    <a:pt x="3710396" y="0"/>
                  </a:cubicBezTo>
                  <a:cubicBezTo>
                    <a:pt x="4046478" y="17625"/>
                    <a:pt x="4097980" y="-26265"/>
                    <a:pt x="4348855" y="0"/>
                  </a:cubicBezTo>
                  <a:cubicBezTo>
                    <a:pt x="4599730" y="26265"/>
                    <a:pt x="4697763" y="-15253"/>
                    <a:pt x="4987314" y="0"/>
                  </a:cubicBezTo>
                  <a:cubicBezTo>
                    <a:pt x="5276865" y="15253"/>
                    <a:pt x="5215328" y="15382"/>
                    <a:pt x="5415082" y="0"/>
                  </a:cubicBezTo>
                  <a:cubicBezTo>
                    <a:pt x="5614836" y="-15382"/>
                    <a:pt x="5778738" y="-19221"/>
                    <a:pt x="6053541" y="0"/>
                  </a:cubicBezTo>
                  <a:cubicBezTo>
                    <a:pt x="6328344" y="19221"/>
                    <a:pt x="6339993" y="-9547"/>
                    <a:pt x="6621769" y="0"/>
                  </a:cubicBezTo>
                  <a:cubicBezTo>
                    <a:pt x="6903545" y="9547"/>
                    <a:pt x="7065916" y="30966"/>
                    <a:pt x="7260228" y="0"/>
                  </a:cubicBezTo>
                  <a:cubicBezTo>
                    <a:pt x="7454540" y="-30966"/>
                    <a:pt x="7734397" y="15152"/>
                    <a:pt x="8179609" y="0"/>
                  </a:cubicBezTo>
                  <a:cubicBezTo>
                    <a:pt x="8750647" y="136822"/>
                    <a:pt x="9257297" y="530703"/>
                    <a:pt x="9336169" y="1156560"/>
                  </a:cubicBezTo>
                  <a:cubicBezTo>
                    <a:pt x="9342090" y="1198429"/>
                    <a:pt x="9330979" y="1258635"/>
                    <a:pt x="9336169" y="1308665"/>
                  </a:cubicBezTo>
                  <a:cubicBezTo>
                    <a:pt x="9341081" y="1851718"/>
                    <a:pt x="8843084" y="2437563"/>
                    <a:pt x="8179609" y="2465225"/>
                  </a:cubicBezTo>
                  <a:cubicBezTo>
                    <a:pt x="7965521" y="2467567"/>
                    <a:pt x="7792931" y="2489399"/>
                    <a:pt x="7681611" y="2465225"/>
                  </a:cubicBezTo>
                  <a:cubicBezTo>
                    <a:pt x="7570291" y="2441051"/>
                    <a:pt x="7333009" y="2441708"/>
                    <a:pt x="7183613" y="2465225"/>
                  </a:cubicBezTo>
                  <a:cubicBezTo>
                    <a:pt x="7034217" y="2488742"/>
                    <a:pt x="6896053" y="2460297"/>
                    <a:pt x="6615384" y="2465225"/>
                  </a:cubicBezTo>
                  <a:cubicBezTo>
                    <a:pt x="6334715" y="2470153"/>
                    <a:pt x="6133167" y="2441609"/>
                    <a:pt x="5976925" y="2465225"/>
                  </a:cubicBezTo>
                  <a:cubicBezTo>
                    <a:pt x="5820683" y="2488841"/>
                    <a:pt x="5559881" y="2499540"/>
                    <a:pt x="5198005" y="2465225"/>
                  </a:cubicBezTo>
                  <a:cubicBezTo>
                    <a:pt x="4836129" y="2430910"/>
                    <a:pt x="4804582" y="2445085"/>
                    <a:pt x="4559546" y="2465225"/>
                  </a:cubicBezTo>
                  <a:cubicBezTo>
                    <a:pt x="4314510" y="2485365"/>
                    <a:pt x="4127306" y="2478201"/>
                    <a:pt x="3850857" y="2465225"/>
                  </a:cubicBezTo>
                  <a:cubicBezTo>
                    <a:pt x="3574408" y="2452249"/>
                    <a:pt x="3351886" y="2461428"/>
                    <a:pt x="3212398" y="2465225"/>
                  </a:cubicBezTo>
                  <a:cubicBezTo>
                    <a:pt x="3072910" y="2469022"/>
                    <a:pt x="2800137" y="2483683"/>
                    <a:pt x="2433478" y="2465225"/>
                  </a:cubicBezTo>
                  <a:cubicBezTo>
                    <a:pt x="2066819" y="2446767"/>
                    <a:pt x="2110159" y="2441995"/>
                    <a:pt x="1865249" y="2465225"/>
                  </a:cubicBezTo>
                  <a:cubicBezTo>
                    <a:pt x="1620339" y="2488455"/>
                    <a:pt x="1330486" y="2480385"/>
                    <a:pt x="1156560" y="2465225"/>
                  </a:cubicBezTo>
                  <a:cubicBezTo>
                    <a:pt x="497629" y="2458845"/>
                    <a:pt x="52395" y="1887154"/>
                    <a:pt x="0" y="1308665"/>
                  </a:cubicBezTo>
                  <a:cubicBezTo>
                    <a:pt x="3136" y="1237146"/>
                    <a:pt x="-4624" y="1206221"/>
                    <a:pt x="0" y="11565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38B8E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: 圆角 11"/>
            <p:cNvSpPr/>
            <p:nvPr/>
          </p:nvSpPr>
          <p:spPr>
            <a:xfrm>
              <a:off x="1492053" y="2855730"/>
              <a:ext cx="8888362" cy="2227122"/>
            </a:xfrm>
            <a:custGeom>
              <a:avLst/>
              <a:gdLst>
                <a:gd name="connsiteX0" fmla="*/ 0 w 8888362"/>
                <a:gd name="connsiteY0" fmla="*/ 983074 h 2227122"/>
                <a:gd name="connsiteX1" fmla="*/ 983074 w 8888362"/>
                <a:gd name="connsiteY1" fmla="*/ 0 h 2227122"/>
                <a:gd name="connsiteX2" fmla="*/ 1675295 w 8888362"/>
                <a:gd name="connsiteY2" fmla="*/ 0 h 2227122"/>
                <a:gd name="connsiteX3" fmla="*/ 2505961 w 8888362"/>
                <a:gd name="connsiteY3" fmla="*/ 0 h 2227122"/>
                <a:gd name="connsiteX4" fmla="*/ 3059738 w 8888362"/>
                <a:gd name="connsiteY4" fmla="*/ 0 h 2227122"/>
                <a:gd name="connsiteX5" fmla="*/ 3751960 w 8888362"/>
                <a:gd name="connsiteY5" fmla="*/ 0 h 2227122"/>
                <a:gd name="connsiteX6" fmla="*/ 4582625 w 8888362"/>
                <a:gd name="connsiteY6" fmla="*/ 0 h 2227122"/>
                <a:gd name="connsiteX7" fmla="*/ 5274847 w 8888362"/>
                <a:gd name="connsiteY7" fmla="*/ 0 h 2227122"/>
                <a:gd name="connsiteX8" fmla="*/ 5759402 w 8888362"/>
                <a:gd name="connsiteY8" fmla="*/ 0 h 2227122"/>
                <a:gd name="connsiteX9" fmla="*/ 6451623 w 8888362"/>
                <a:gd name="connsiteY9" fmla="*/ 0 h 2227122"/>
                <a:gd name="connsiteX10" fmla="*/ 6936178 w 8888362"/>
                <a:gd name="connsiteY10" fmla="*/ 0 h 2227122"/>
                <a:gd name="connsiteX11" fmla="*/ 7905288 w 8888362"/>
                <a:gd name="connsiteY11" fmla="*/ 0 h 2227122"/>
                <a:gd name="connsiteX12" fmla="*/ 8888362 w 8888362"/>
                <a:gd name="connsiteY12" fmla="*/ 983074 h 2227122"/>
                <a:gd name="connsiteX13" fmla="*/ 8888362 w 8888362"/>
                <a:gd name="connsiteY13" fmla="*/ 1244048 h 2227122"/>
                <a:gd name="connsiteX14" fmla="*/ 7905288 w 8888362"/>
                <a:gd name="connsiteY14" fmla="*/ 2227122 h 2227122"/>
                <a:gd name="connsiteX15" fmla="*/ 7420733 w 8888362"/>
                <a:gd name="connsiteY15" fmla="*/ 2227122 h 2227122"/>
                <a:gd name="connsiteX16" fmla="*/ 6590067 w 8888362"/>
                <a:gd name="connsiteY16" fmla="*/ 2227122 h 2227122"/>
                <a:gd name="connsiteX17" fmla="*/ 5828624 w 8888362"/>
                <a:gd name="connsiteY17" fmla="*/ 2227122 h 2227122"/>
                <a:gd name="connsiteX18" fmla="*/ 5205625 w 8888362"/>
                <a:gd name="connsiteY18" fmla="*/ 2227122 h 2227122"/>
                <a:gd name="connsiteX19" fmla="*/ 4374959 w 8888362"/>
                <a:gd name="connsiteY19" fmla="*/ 2227122 h 2227122"/>
                <a:gd name="connsiteX20" fmla="*/ 3613515 w 8888362"/>
                <a:gd name="connsiteY20" fmla="*/ 2227122 h 2227122"/>
                <a:gd name="connsiteX21" fmla="*/ 3059738 w 8888362"/>
                <a:gd name="connsiteY21" fmla="*/ 2227122 h 2227122"/>
                <a:gd name="connsiteX22" fmla="*/ 2367517 w 8888362"/>
                <a:gd name="connsiteY22" fmla="*/ 2227122 h 2227122"/>
                <a:gd name="connsiteX23" fmla="*/ 1813740 w 8888362"/>
                <a:gd name="connsiteY23" fmla="*/ 2227122 h 2227122"/>
                <a:gd name="connsiteX24" fmla="*/ 983074 w 8888362"/>
                <a:gd name="connsiteY24" fmla="*/ 2227122 h 2227122"/>
                <a:gd name="connsiteX25" fmla="*/ 0 w 8888362"/>
                <a:gd name="connsiteY25" fmla="*/ 1244048 h 2227122"/>
                <a:gd name="connsiteX26" fmla="*/ 0 w 8888362"/>
                <a:gd name="connsiteY26" fmla="*/ 983074 h 222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88362" h="2227122" fill="none" extrusionOk="0">
                  <a:moveTo>
                    <a:pt x="0" y="983074"/>
                  </a:moveTo>
                  <a:cubicBezTo>
                    <a:pt x="43588" y="562626"/>
                    <a:pt x="441742" y="17752"/>
                    <a:pt x="983074" y="0"/>
                  </a:cubicBezTo>
                  <a:cubicBezTo>
                    <a:pt x="1313717" y="-23329"/>
                    <a:pt x="1382908" y="-6054"/>
                    <a:pt x="1675295" y="0"/>
                  </a:cubicBezTo>
                  <a:cubicBezTo>
                    <a:pt x="1967682" y="6054"/>
                    <a:pt x="2317494" y="-40080"/>
                    <a:pt x="2505961" y="0"/>
                  </a:cubicBezTo>
                  <a:cubicBezTo>
                    <a:pt x="2694428" y="40080"/>
                    <a:pt x="2847533" y="-7974"/>
                    <a:pt x="3059738" y="0"/>
                  </a:cubicBezTo>
                  <a:cubicBezTo>
                    <a:pt x="3271943" y="7974"/>
                    <a:pt x="3553826" y="-19185"/>
                    <a:pt x="3751960" y="0"/>
                  </a:cubicBezTo>
                  <a:cubicBezTo>
                    <a:pt x="3950094" y="19185"/>
                    <a:pt x="4379353" y="-23224"/>
                    <a:pt x="4582625" y="0"/>
                  </a:cubicBezTo>
                  <a:cubicBezTo>
                    <a:pt x="4785898" y="23224"/>
                    <a:pt x="4977892" y="-22811"/>
                    <a:pt x="5274847" y="0"/>
                  </a:cubicBezTo>
                  <a:cubicBezTo>
                    <a:pt x="5571802" y="22811"/>
                    <a:pt x="5577906" y="-12757"/>
                    <a:pt x="5759402" y="0"/>
                  </a:cubicBezTo>
                  <a:cubicBezTo>
                    <a:pt x="5940898" y="12757"/>
                    <a:pt x="6276888" y="-27430"/>
                    <a:pt x="6451623" y="0"/>
                  </a:cubicBezTo>
                  <a:cubicBezTo>
                    <a:pt x="6626358" y="27430"/>
                    <a:pt x="6694965" y="19441"/>
                    <a:pt x="6936178" y="0"/>
                  </a:cubicBezTo>
                  <a:cubicBezTo>
                    <a:pt x="7177392" y="-19441"/>
                    <a:pt x="7661118" y="17092"/>
                    <a:pt x="7905288" y="0"/>
                  </a:cubicBezTo>
                  <a:cubicBezTo>
                    <a:pt x="8402621" y="83725"/>
                    <a:pt x="8817375" y="333378"/>
                    <a:pt x="8888362" y="983074"/>
                  </a:cubicBezTo>
                  <a:cubicBezTo>
                    <a:pt x="8889954" y="1058738"/>
                    <a:pt x="8893435" y="1179664"/>
                    <a:pt x="8888362" y="1244048"/>
                  </a:cubicBezTo>
                  <a:cubicBezTo>
                    <a:pt x="8943681" y="1714252"/>
                    <a:pt x="8535250" y="2210156"/>
                    <a:pt x="7905288" y="2227122"/>
                  </a:cubicBezTo>
                  <a:cubicBezTo>
                    <a:pt x="7666960" y="2210595"/>
                    <a:pt x="7626008" y="2217330"/>
                    <a:pt x="7420733" y="2227122"/>
                  </a:cubicBezTo>
                  <a:cubicBezTo>
                    <a:pt x="7215458" y="2236914"/>
                    <a:pt x="6807345" y="2215455"/>
                    <a:pt x="6590067" y="2227122"/>
                  </a:cubicBezTo>
                  <a:cubicBezTo>
                    <a:pt x="6372789" y="2238789"/>
                    <a:pt x="5985847" y="2236131"/>
                    <a:pt x="5828624" y="2227122"/>
                  </a:cubicBezTo>
                  <a:cubicBezTo>
                    <a:pt x="5671401" y="2218113"/>
                    <a:pt x="5484891" y="2208500"/>
                    <a:pt x="5205625" y="2227122"/>
                  </a:cubicBezTo>
                  <a:cubicBezTo>
                    <a:pt x="4926359" y="2245744"/>
                    <a:pt x="4614719" y="2222711"/>
                    <a:pt x="4374959" y="2227122"/>
                  </a:cubicBezTo>
                  <a:cubicBezTo>
                    <a:pt x="4135199" y="2231533"/>
                    <a:pt x="3902721" y="2248765"/>
                    <a:pt x="3613515" y="2227122"/>
                  </a:cubicBezTo>
                  <a:cubicBezTo>
                    <a:pt x="3324309" y="2205479"/>
                    <a:pt x="3191595" y="2201502"/>
                    <a:pt x="3059738" y="2227122"/>
                  </a:cubicBezTo>
                  <a:cubicBezTo>
                    <a:pt x="2927881" y="2252742"/>
                    <a:pt x="2586452" y="2247200"/>
                    <a:pt x="2367517" y="2227122"/>
                  </a:cubicBezTo>
                  <a:cubicBezTo>
                    <a:pt x="2148582" y="2207044"/>
                    <a:pt x="2024324" y="2223246"/>
                    <a:pt x="1813740" y="2227122"/>
                  </a:cubicBezTo>
                  <a:cubicBezTo>
                    <a:pt x="1603156" y="2230998"/>
                    <a:pt x="1215962" y="2205993"/>
                    <a:pt x="983074" y="2227122"/>
                  </a:cubicBezTo>
                  <a:cubicBezTo>
                    <a:pt x="561392" y="2233321"/>
                    <a:pt x="-34372" y="1765804"/>
                    <a:pt x="0" y="1244048"/>
                  </a:cubicBezTo>
                  <a:cubicBezTo>
                    <a:pt x="-3158" y="1145140"/>
                    <a:pt x="-12823" y="1068924"/>
                    <a:pt x="0" y="983074"/>
                  </a:cubicBezTo>
                  <a:close/>
                </a:path>
                <a:path w="8888362" h="2227122" stroke="0" extrusionOk="0">
                  <a:moveTo>
                    <a:pt x="0" y="983074"/>
                  </a:moveTo>
                  <a:cubicBezTo>
                    <a:pt x="68721" y="359068"/>
                    <a:pt x="352554" y="27124"/>
                    <a:pt x="983074" y="0"/>
                  </a:cubicBezTo>
                  <a:cubicBezTo>
                    <a:pt x="1317294" y="26422"/>
                    <a:pt x="1543470" y="8031"/>
                    <a:pt x="1813740" y="0"/>
                  </a:cubicBezTo>
                  <a:cubicBezTo>
                    <a:pt x="2084010" y="-8031"/>
                    <a:pt x="2124708" y="-20759"/>
                    <a:pt x="2298295" y="0"/>
                  </a:cubicBezTo>
                  <a:cubicBezTo>
                    <a:pt x="2471883" y="20759"/>
                    <a:pt x="2714794" y="-9260"/>
                    <a:pt x="2921294" y="0"/>
                  </a:cubicBezTo>
                  <a:cubicBezTo>
                    <a:pt x="3127794" y="9260"/>
                    <a:pt x="3470253" y="25601"/>
                    <a:pt x="3751960" y="0"/>
                  </a:cubicBezTo>
                  <a:cubicBezTo>
                    <a:pt x="4033667" y="-25601"/>
                    <a:pt x="4185027" y="4132"/>
                    <a:pt x="4444181" y="0"/>
                  </a:cubicBezTo>
                  <a:cubicBezTo>
                    <a:pt x="4703335" y="-4132"/>
                    <a:pt x="4801810" y="-20668"/>
                    <a:pt x="5136402" y="0"/>
                  </a:cubicBezTo>
                  <a:cubicBezTo>
                    <a:pt x="5470994" y="20668"/>
                    <a:pt x="5499985" y="-14737"/>
                    <a:pt x="5620957" y="0"/>
                  </a:cubicBezTo>
                  <a:cubicBezTo>
                    <a:pt x="5741930" y="14737"/>
                    <a:pt x="6149543" y="32471"/>
                    <a:pt x="6313179" y="0"/>
                  </a:cubicBezTo>
                  <a:cubicBezTo>
                    <a:pt x="6476815" y="-32471"/>
                    <a:pt x="6739152" y="-24911"/>
                    <a:pt x="6936178" y="0"/>
                  </a:cubicBezTo>
                  <a:cubicBezTo>
                    <a:pt x="7133204" y="24911"/>
                    <a:pt x="7442841" y="16453"/>
                    <a:pt x="7905288" y="0"/>
                  </a:cubicBezTo>
                  <a:cubicBezTo>
                    <a:pt x="8349843" y="34387"/>
                    <a:pt x="8986133" y="429976"/>
                    <a:pt x="8888362" y="983074"/>
                  </a:cubicBezTo>
                  <a:cubicBezTo>
                    <a:pt x="8884609" y="1104625"/>
                    <a:pt x="8899058" y="1150106"/>
                    <a:pt x="8888362" y="1244048"/>
                  </a:cubicBezTo>
                  <a:cubicBezTo>
                    <a:pt x="8906201" y="1898078"/>
                    <a:pt x="8493626" y="2270992"/>
                    <a:pt x="7905288" y="2227122"/>
                  </a:cubicBezTo>
                  <a:cubicBezTo>
                    <a:pt x="7586416" y="2213186"/>
                    <a:pt x="7341689" y="2217117"/>
                    <a:pt x="7143844" y="2227122"/>
                  </a:cubicBezTo>
                  <a:cubicBezTo>
                    <a:pt x="6945999" y="2237127"/>
                    <a:pt x="6590499" y="2229356"/>
                    <a:pt x="6451623" y="2227122"/>
                  </a:cubicBezTo>
                  <a:cubicBezTo>
                    <a:pt x="6312747" y="2224888"/>
                    <a:pt x="6069811" y="2218046"/>
                    <a:pt x="5897846" y="2227122"/>
                  </a:cubicBezTo>
                  <a:cubicBezTo>
                    <a:pt x="5725881" y="2236198"/>
                    <a:pt x="5540769" y="2203277"/>
                    <a:pt x="5274847" y="2227122"/>
                  </a:cubicBezTo>
                  <a:cubicBezTo>
                    <a:pt x="5008925" y="2250967"/>
                    <a:pt x="4730350" y="2242961"/>
                    <a:pt x="4582625" y="2227122"/>
                  </a:cubicBezTo>
                  <a:cubicBezTo>
                    <a:pt x="4434900" y="2211283"/>
                    <a:pt x="4073355" y="2267942"/>
                    <a:pt x="3751960" y="2227122"/>
                  </a:cubicBezTo>
                  <a:cubicBezTo>
                    <a:pt x="3430566" y="2186302"/>
                    <a:pt x="3202388" y="2244697"/>
                    <a:pt x="3059738" y="2227122"/>
                  </a:cubicBezTo>
                  <a:cubicBezTo>
                    <a:pt x="2917088" y="2209547"/>
                    <a:pt x="2640381" y="2233322"/>
                    <a:pt x="2298295" y="2227122"/>
                  </a:cubicBezTo>
                  <a:cubicBezTo>
                    <a:pt x="1956209" y="2220922"/>
                    <a:pt x="1844967" y="2208496"/>
                    <a:pt x="1606073" y="2227122"/>
                  </a:cubicBezTo>
                  <a:cubicBezTo>
                    <a:pt x="1367179" y="2245748"/>
                    <a:pt x="1139779" y="2249425"/>
                    <a:pt x="983074" y="2227122"/>
                  </a:cubicBezTo>
                  <a:cubicBezTo>
                    <a:pt x="425492" y="2155871"/>
                    <a:pt x="-19114" y="1738104"/>
                    <a:pt x="0" y="1244048"/>
                  </a:cubicBezTo>
                  <a:cubicBezTo>
                    <a:pt x="4804" y="1123078"/>
                    <a:pt x="-4785" y="1112009"/>
                    <a:pt x="0" y="983074"/>
                  </a:cubicBezTo>
                  <a:close/>
                </a:path>
              </a:pathLst>
            </a:custGeom>
            <a:solidFill>
              <a:srgbClr val="38B8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267" name="标题 1"/>
          <p:cNvSpPr>
            <a:spLocks noGrp="1"/>
          </p:cNvSpPr>
          <p:nvPr/>
        </p:nvSpPr>
        <p:spPr>
          <a:xfrm>
            <a:off x="2581276" y="85725"/>
            <a:ext cx="6969125" cy="615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ctr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2286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228600" indent="685800" algn="l" rtl="0" eaLnBrk="0" fontAlgn="base" latinLnBrk="1" hangingPunct="0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Wingdings" panose="05000000000000000000" pitchFamily="2" charset="2"/>
                <a:cs typeface="Wingdings" panose="05000000000000000000" pitchFamily="2" charset="2"/>
              </a:defRPr>
            </a:lvl3pPr>
            <a:lvl4pPr marL="9144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000"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4pPr>
            <a:lvl5pPr marL="1371600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fontAlgn="base" latinLnBrk="0" hangingPunct="1">
              <a:spcBef>
                <a:spcPct val="0"/>
              </a:spcBef>
              <a:buNone/>
            </a:pPr>
            <a:r>
              <a:rPr lang="zh-CN" altLang="en-US" sz="4000" i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一、在天气变化中找寻冬天</a:t>
            </a:r>
          </a:p>
        </p:txBody>
      </p:sp>
      <p:sp>
        <p:nvSpPr>
          <p:cNvPr id="2" name="矩形 1"/>
          <p:cNvSpPr/>
          <p:nvPr/>
        </p:nvSpPr>
        <p:spPr>
          <a:xfrm>
            <a:off x="1" y="746127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buClrTx/>
              <a:buSzTx/>
              <a:buFontTx/>
              <a:defRPr/>
            </a:pPr>
            <a:r>
              <a:rPr lang="zh-CN" altLang="zh-CN" sz="3200" kern="100" noProof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活动一：开动脑筋想一想</a:t>
            </a:r>
          </a:p>
        </p:txBody>
      </p:sp>
      <p:sp>
        <p:nvSpPr>
          <p:cNvPr id="3" name="矩形 2"/>
          <p:cNvSpPr/>
          <p:nvPr/>
        </p:nvSpPr>
        <p:spPr>
          <a:xfrm>
            <a:off x="2581276" y="2506029"/>
            <a:ext cx="65627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812800" algn="just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看来大家都知道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月、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月、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月这三个月是冬季，一般来说，冬季是四季气温中最低的季节。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3814" y="1752600"/>
            <a:ext cx="3406775" cy="49037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BLIP_RECT_BOTTOM" val="0"/>
  <p:tag name="KSO_WM_BLIP_RECT_LEFT" val="-33"/>
  <p:tag name="KSO_WM_BLIP_RECT_RIGHT" val="-15"/>
  <p:tag name="KSO_WM_BLIP_RECT_TOP" val="0"/>
  <p:tag name="KSO_WM_CREATIVE_CROP_HEIGHT" val="419"/>
  <p:tag name="KSO_WM_CREATIVE_CROP_ORG_HEIGHT" val="419"/>
  <p:tag name="KSO_WM_CREATIVE_CROP_ORG_LEFT" val="216"/>
  <p:tag name="KSO_WM_CREATIVE_CROP_ORG_TOP" val="-126"/>
  <p:tag name="KSO_WM_CREATIVE_CROP_ORG_WIDTH" val="478.85"/>
  <p:tag name="KSO_WM_CREATIVE_CROP_SHAPE_HEIGHT" val="536.635"/>
  <p:tag name="KSO_WM_CREATIVE_CROP_SHAPE_LEFT" val="216"/>
  <p:tag name="KSO_WM_CREATIVE_CROP_SHAPE_TOP" val="1.68241"/>
  <p:tag name="KSO_WM_CREATIVE_CROP_SHAPE_WIDTH" val="528"/>
  <p:tag name="KSO_WM_CREATIVE_CROP_TEMPLATE_ID" val="3151077"/>
  <p:tag name="KSO_WM_CREATIVE_CROP_VERSION" val="1"/>
  <p:tag name="KSO_WM_CREATIVE_CROP_WIDTH" val="412.258"/>
  <p:tag name="KSO_WM_DIAGRAM_GROUP_CODE" val="1569722279"/>
  <p:tag name="KSO_WM_TAG_VERSION" val="1.0"/>
  <p:tag name="KSO_WM_TEMPLATE_CATEGORY" val="crop"/>
  <p:tag name="KSO_WM_TEMPLATE_INDEX" val="1011"/>
  <p:tag name="KSO_WM_UNIT_COMPATIBLE" val="0"/>
  <p:tag name="KSO_WM_UNIT_DIAGRAM_ISNUMVISUAL" val="0"/>
  <p:tag name="KSO_WM_UNIT_DIAGRAM_ISREFERUNIT" val="0"/>
  <p:tag name="KSO_WM_UNIT_DIAGRAM_MODELTYPE" val="creativeCrop"/>
  <p:tag name="KSO_WM_UNIT_HIGHLIGHT" val="0"/>
  <p:tag name="KSO_WM_UNIT_ID" val="crop1011_3*ζ_h_d*1_1_1"/>
  <p:tag name="KSO_WM_UNIT_INDEX" val="1_1_1"/>
  <p:tag name="KSO_WM_UNIT_LAYERLEVEL" val="1_1_1"/>
  <p:tag name="KSO_WM_UNIT_SUPPORT_UNIT_TYPE" val="[&quot;all&quot;]"/>
  <p:tag name="KSO_WM_UNIT_TYPE" val="ζ_h_d"/>
  <p:tag name="KSO_WM_UNIT_VALUE" val="1739*17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943</Words>
  <Application>Microsoft Office PowerPoint</Application>
  <PresentationFormat>宽屏</PresentationFormat>
  <Paragraphs>95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方正卡通简体</vt:lpstr>
      <vt:lpstr>汉仪小麦体简</vt:lpstr>
      <vt:lpstr>黑体</vt:lpstr>
      <vt:lpstr>楷体</vt:lpstr>
      <vt:lpstr>迷你简卡通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再见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</cp:revision>
  <cp:lastPrinted>2021-08-14T13:20:00Z</cp:lastPrinted>
  <dcterms:created xsi:type="dcterms:W3CDTF">2021-08-14T13:20:00Z</dcterms:created>
  <dcterms:modified xsi:type="dcterms:W3CDTF">2022-03-03T10:47:55Z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