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 id="2147483728" r:id="rId2"/>
  </p:sldMasterIdLst>
  <p:notesMasterIdLst>
    <p:notesMasterId r:id="rId35"/>
  </p:notesMasterIdLst>
  <p:sldIdLst>
    <p:sldId id="334" r:id="rId3"/>
    <p:sldId id="323" r:id="rId4"/>
    <p:sldId id="324" r:id="rId5"/>
    <p:sldId id="267" r:id="rId6"/>
    <p:sldId id="268" r:id="rId7"/>
    <p:sldId id="273" r:id="rId8"/>
    <p:sldId id="298" r:id="rId9"/>
    <p:sldId id="287" r:id="rId10"/>
    <p:sldId id="269" r:id="rId11"/>
    <p:sldId id="326" r:id="rId12"/>
    <p:sldId id="327" r:id="rId13"/>
    <p:sldId id="328" r:id="rId14"/>
    <p:sldId id="293" r:id="rId15"/>
    <p:sldId id="304" r:id="rId16"/>
    <p:sldId id="295" r:id="rId17"/>
    <p:sldId id="329" r:id="rId18"/>
    <p:sldId id="297" r:id="rId19"/>
    <p:sldId id="291" r:id="rId20"/>
    <p:sldId id="259" r:id="rId21"/>
    <p:sldId id="330" r:id="rId22"/>
    <p:sldId id="299" r:id="rId23"/>
    <p:sldId id="331" r:id="rId24"/>
    <p:sldId id="332" r:id="rId25"/>
    <p:sldId id="333" r:id="rId26"/>
    <p:sldId id="261" r:id="rId27"/>
    <p:sldId id="262" r:id="rId28"/>
    <p:sldId id="264" r:id="rId29"/>
    <p:sldId id="265" r:id="rId30"/>
    <p:sldId id="301" r:id="rId31"/>
    <p:sldId id="274" r:id="rId32"/>
    <p:sldId id="271" r:id="rId33"/>
    <p:sldId id="335" r:id="rId34"/>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68" autoAdjust="0"/>
    <p:restoredTop sz="96314" autoAdjust="0"/>
  </p:normalViewPr>
  <p:slideViewPr>
    <p:cSldViewPr>
      <p:cViewPr varScale="1">
        <p:scale>
          <a:sx n="108" d="100"/>
          <a:sy n="108" d="100"/>
        </p:scale>
        <p:origin x="582"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565A06E-2112-433E-96E6-296F33937EA0}" type="datetimeFigureOut">
              <a:rPr lang="zh-CN" altLang="en-US"/>
              <a:pPr>
                <a:defRPr/>
              </a:pPr>
              <a:t>2022/3/3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04F8242F-45ED-4851-AFEE-C074CB1FDD57}" type="slidenum">
              <a:rPr lang="zh-CN" altLang="en-US"/>
              <a:pPr>
                <a:defRPr/>
              </a:pPr>
              <a:t>‹#›</a:t>
            </a:fld>
            <a:endParaRPr lang="zh-CN" altLang="en-US"/>
          </a:p>
        </p:txBody>
      </p:sp>
    </p:spTree>
    <p:extLst>
      <p:ext uri="{BB962C8B-B14F-4D97-AF65-F5344CB8AC3E}">
        <p14:creationId xmlns:p14="http://schemas.microsoft.com/office/powerpoint/2010/main" val="16747275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4F8242F-45ED-4851-AFEE-C074CB1FDD57}" type="slidenum">
              <a:rPr lang="zh-CN" altLang="en-US" smtClean="0"/>
              <a:pPr>
                <a:defRPr/>
              </a:pPr>
              <a:t>4</a:t>
            </a:fld>
            <a:endParaRPr lang="zh-CN" altLang="en-US"/>
          </a:p>
        </p:txBody>
      </p:sp>
    </p:spTree>
    <p:extLst>
      <p:ext uri="{BB962C8B-B14F-4D97-AF65-F5344CB8AC3E}">
        <p14:creationId xmlns:p14="http://schemas.microsoft.com/office/powerpoint/2010/main" val="2460913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04F8242F-45ED-4851-AFEE-C074CB1FDD57}" type="slidenum">
              <a:rPr lang="zh-CN" altLang="en-US" smtClean="0"/>
              <a:pPr>
                <a:defRPr/>
              </a:pPr>
              <a:t>16</a:t>
            </a:fld>
            <a:endParaRPr lang="zh-CN" altLang="en-US"/>
          </a:p>
        </p:txBody>
      </p:sp>
    </p:spTree>
    <p:extLst>
      <p:ext uri="{BB962C8B-B14F-4D97-AF65-F5344CB8AC3E}">
        <p14:creationId xmlns:p14="http://schemas.microsoft.com/office/powerpoint/2010/main" val="428120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710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A9A440-E726-4E52-92BB-B2F39C822110}" type="slidenum">
              <a:rPr lang="zh-CN" altLang="en-US" smtClean="0"/>
              <a:pPr fontAlgn="base">
                <a:spcBef>
                  <a:spcPct val="0"/>
                </a:spcBef>
                <a:spcAft>
                  <a:spcPct val="0"/>
                </a:spcAft>
                <a:defRPr/>
              </a:pPr>
              <a:t>19</a:t>
            </a:fld>
            <a:endParaRPr lang="zh-CN" altLang="en-US" smtClean="0"/>
          </a:p>
        </p:txBody>
      </p:sp>
    </p:spTree>
    <p:extLst>
      <p:ext uri="{BB962C8B-B14F-4D97-AF65-F5344CB8AC3E}">
        <p14:creationId xmlns:p14="http://schemas.microsoft.com/office/powerpoint/2010/main" val="288491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5997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pPr>
              <a:defRPr/>
            </a:pPr>
            <a:fld id="{56004A0C-289B-4E44-944A-C9BA19809B1E}" type="datetimeFigureOut">
              <a:rPr lang="zh-CN" altLang="en-US" smtClean="0"/>
              <a:pPr>
                <a:defRPr/>
              </a:pPr>
              <a:t>2022/3/3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DBC511A8-90E0-45BC-8B23-D17EC6394027}" type="slidenum">
              <a:rPr lang="zh-CN" altLang="en-US" smtClean="0"/>
              <a:pPr>
                <a:defRPr/>
              </a:pPr>
              <a:t>‹#›</a:t>
            </a:fld>
            <a:endParaRPr lang="zh-CN" altLang="en-US"/>
          </a:p>
        </p:txBody>
      </p:sp>
    </p:spTree>
    <p:extLst>
      <p:ext uri="{BB962C8B-B14F-4D97-AF65-F5344CB8AC3E}">
        <p14:creationId xmlns:p14="http://schemas.microsoft.com/office/powerpoint/2010/main" val="2148265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2B7D543D-F9D8-4AD9-8FFA-EC625B0D0851}" type="datetimeFigureOut">
              <a:rPr lang="zh-CN" altLang="en-US" smtClean="0"/>
              <a:pPr>
                <a:defRPr/>
              </a:pPr>
              <a:t>2022/3/3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76D15A2F-9A9C-48AF-A615-4D0D9DA17597}" type="slidenum">
              <a:rPr lang="zh-CN" altLang="en-US" smtClean="0"/>
              <a:pPr>
                <a:defRPr/>
              </a:pPr>
              <a:t>‹#›</a:t>
            </a:fld>
            <a:endParaRPr lang="zh-CN" altLang="en-US"/>
          </a:p>
        </p:txBody>
      </p:sp>
    </p:spTree>
    <p:extLst>
      <p:ext uri="{BB962C8B-B14F-4D97-AF65-F5344CB8AC3E}">
        <p14:creationId xmlns:p14="http://schemas.microsoft.com/office/powerpoint/2010/main" val="1588526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7873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374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875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8088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377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914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203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1287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83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B6CA38AC-CE9D-4E95-9DB9-F2ACDF0938A3}" type="datetimeFigureOut">
              <a:rPr lang="zh-CN" altLang="en-US" smtClean="0"/>
              <a:pPr>
                <a:defRPr/>
              </a:pPr>
              <a:t>2022/3/3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BC246AA6-465B-4857-8EFE-926F0EB006AF}" type="slidenum">
              <a:rPr lang="zh-CN" altLang="en-US" smtClean="0"/>
              <a:pPr>
                <a:defRPr/>
              </a:pPr>
              <a:t>‹#›</a:t>
            </a:fld>
            <a:endParaRPr lang="zh-CN" altLang="en-US"/>
          </a:p>
        </p:txBody>
      </p:sp>
    </p:spTree>
    <p:extLst>
      <p:ext uri="{BB962C8B-B14F-4D97-AF65-F5344CB8AC3E}">
        <p14:creationId xmlns:p14="http://schemas.microsoft.com/office/powerpoint/2010/main" val="17025143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3884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9102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5426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a:defRPr/>
            </a:pPr>
            <a:fld id="{58D45194-5B88-47EA-8E23-6B3AC19A463C}" type="datetimeFigureOut">
              <a:rPr lang="zh-CN" altLang="en-US" smtClean="0"/>
              <a:pPr>
                <a:defRPr/>
              </a:pPr>
              <a:t>2022/3/3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E63ADF23-1C90-4758-A24E-E0BF77A42F15}" type="slidenum">
              <a:rPr lang="zh-CN" altLang="en-US" smtClean="0"/>
              <a:pPr>
                <a:defRPr/>
              </a:pPr>
              <a:t>‹#›</a:t>
            </a:fld>
            <a:endParaRPr lang="zh-CN" altLang="en-US"/>
          </a:p>
        </p:txBody>
      </p:sp>
    </p:spTree>
    <p:extLst>
      <p:ext uri="{BB962C8B-B14F-4D97-AF65-F5344CB8AC3E}">
        <p14:creationId xmlns:p14="http://schemas.microsoft.com/office/powerpoint/2010/main" val="228659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fld id="{13230594-DC03-4B95-940B-E49F0FD2AABB}" type="datetimeFigureOut">
              <a:rPr lang="zh-CN" altLang="en-US" smtClean="0"/>
              <a:pPr>
                <a:defRPr/>
              </a:pPr>
              <a:t>2022/3/3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95D26B30-7928-4E0B-B085-21D1EE989622}" type="slidenum">
              <a:rPr lang="zh-CN" altLang="en-US" smtClean="0"/>
              <a:pPr>
                <a:defRPr/>
              </a:pPr>
              <a:t>‹#›</a:t>
            </a:fld>
            <a:endParaRPr lang="zh-CN" altLang="en-US"/>
          </a:p>
        </p:txBody>
      </p:sp>
    </p:spTree>
    <p:extLst>
      <p:ext uri="{BB962C8B-B14F-4D97-AF65-F5344CB8AC3E}">
        <p14:creationId xmlns:p14="http://schemas.microsoft.com/office/powerpoint/2010/main" val="1703863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fld id="{04E9B0D1-7517-4563-9DB1-FA941833329D}" type="datetimeFigureOut">
              <a:rPr lang="zh-CN" altLang="en-US" smtClean="0"/>
              <a:pPr>
                <a:defRPr/>
              </a:pPr>
              <a:t>2022/3/3</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A51D7F19-869C-40AC-9444-B6A22D51C1F7}" type="slidenum">
              <a:rPr lang="zh-CN" altLang="en-US" smtClean="0"/>
              <a:pPr>
                <a:defRPr/>
              </a:pPr>
              <a:t>‹#›</a:t>
            </a:fld>
            <a:endParaRPr lang="zh-CN" altLang="en-US"/>
          </a:p>
        </p:txBody>
      </p:sp>
    </p:spTree>
    <p:extLst>
      <p:ext uri="{BB962C8B-B14F-4D97-AF65-F5344CB8AC3E}">
        <p14:creationId xmlns:p14="http://schemas.microsoft.com/office/powerpoint/2010/main" val="3786801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fld id="{4A36FA08-C7C2-4414-9959-2B8D1A16EC12}" type="datetimeFigureOut">
              <a:rPr lang="zh-CN" altLang="en-US" smtClean="0"/>
              <a:pPr>
                <a:defRPr/>
              </a:pPr>
              <a:t>2022/3/3</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CA481495-97AE-43E3-BB48-2A851AF62304}" type="slidenum">
              <a:rPr lang="zh-CN" altLang="en-US" smtClean="0"/>
              <a:pPr>
                <a:defRPr/>
              </a:pPr>
              <a:t>‹#›</a:t>
            </a:fld>
            <a:endParaRPr lang="zh-CN" altLang="en-US"/>
          </a:p>
        </p:txBody>
      </p:sp>
    </p:spTree>
    <p:extLst>
      <p:ext uri="{BB962C8B-B14F-4D97-AF65-F5344CB8AC3E}">
        <p14:creationId xmlns:p14="http://schemas.microsoft.com/office/powerpoint/2010/main" val="4161462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601B826-0DC3-4FF1-A7FA-4498DCA98A25}" type="datetimeFigureOut">
              <a:rPr lang="zh-CN" altLang="en-US" smtClean="0"/>
              <a:pPr>
                <a:defRPr/>
              </a:pPr>
              <a:t>2022/3/3</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7A3DED12-6156-4531-B870-148F8867FCAF}" type="slidenum">
              <a:rPr lang="zh-CN" altLang="en-US" smtClean="0"/>
              <a:pPr>
                <a:defRPr/>
              </a:pPr>
              <a:t>‹#›</a:t>
            </a:fld>
            <a:endParaRPr lang="zh-CN" altLang="en-US"/>
          </a:p>
        </p:txBody>
      </p:sp>
    </p:spTree>
    <p:extLst>
      <p:ext uri="{BB962C8B-B14F-4D97-AF65-F5344CB8AC3E}">
        <p14:creationId xmlns:p14="http://schemas.microsoft.com/office/powerpoint/2010/main" val="2321483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1F0BA752-BCAA-4ED8-9D48-A5CF3DEF7BA5}" type="datetimeFigureOut">
              <a:rPr lang="zh-CN" altLang="en-US" smtClean="0"/>
              <a:pPr>
                <a:defRPr/>
              </a:pPr>
              <a:t>2022/3/3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3863C396-7315-4653-ABB6-A15B0FA0A2A0}" type="slidenum">
              <a:rPr lang="zh-CN" altLang="en-US" smtClean="0"/>
              <a:pPr>
                <a:defRPr/>
              </a:pPr>
              <a:t>‹#›</a:t>
            </a:fld>
            <a:endParaRPr lang="zh-CN" altLang="en-US"/>
          </a:p>
        </p:txBody>
      </p:sp>
    </p:spTree>
    <p:extLst>
      <p:ext uri="{BB962C8B-B14F-4D97-AF65-F5344CB8AC3E}">
        <p14:creationId xmlns:p14="http://schemas.microsoft.com/office/powerpoint/2010/main" val="1171602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1D06C6D4-F848-44C8-BFDB-648A15744EF9}" type="datetimeFigureOut">
              <a:rPr lang="zh-CN" altLang="en-US" smtClean="0"/>
              <a:pPr>
                <a:defRPr/>
              </a:pPr>
              <a:t>2022/3/3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F86BB0E2-8048-4758-B74B-F4A6B01FBFD3}" type="slidenum">
              <a:rPr lang="zh-CN" altLang="en-US" smtClean="0"/>
              <a:pPr>
                <a:defRPr/>
              </a:pPr>
              <a:t>‹#›</a:t>
            </a:fld>
            <a:endParaRPr lang="zh-CN" altLang="en-US"/>
          </a:p>
        </p:txBody>
      </p:sp>
    </p:spTree>
    <p:extLst>
      <p:ext uri="{BB962C8B-B14F-4D97-AF65-F5344CB8AC3E}">
        <p14:creationId xmlns:p14="http://schemas.microsoft.com/office/powerpoint/2010/main" val="3977727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3/3/2022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图片 19"/>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8997952" y="1"/>
            <a:ext cx="2635249"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20"/>
          <p:cNvGrpSpPr>
            <a:grpSpLocks/>
          </p:cNvGrpSpPr>
          <p:nvPr userDrawn="1"/>
        </p:nvGrpSpPr>
        <p:grpSpPr bwMode="auto">
          <a:xfrm rot="10800000">
            <a:off x="8039101" y="3810001"/>
            <a:ext cx="3924300" cy="2949575"/>
            <a:chOff x="2876550" y="1000126"/>
            <a:chExt cx="2943225" cy="2949574"/>
          </a:xfrm>
        </p:grpSpPr>
        <p:sp>
          <p:nvSpPr>
            <p:cNvPr id="9" name="任意多边形 8"/>
            <p:cNvSpPr/>
            <p:nvPr userDrawn="1"/>
          </p:nvSpPr>
          <p:spPr>
            <a:xfrm>
              <a:off x="2876550" y="1000126"/>
              <a:ext cx="2876550" cy="2638424"/>
            </a:xfrm>
            <a:custGeom>
              <a:avLst/>
              <a:gdLst>
                <a:gd name="connsiteX0" fmla="*/ 217069 w 2876550"/>
                <a:gd name="connsiteY0" fmla="*/ 0 h 2638425"/>
                <a:gd name="connsiteX1" fmla="*/ 2876550 w 2876550"/>
                <a:gd name="connsiteY1" fmla="*/ 0 h 2638425"/>
                <a:gd name="connsiteX2" fmla="*/ 2876550 w 2876550"/>
                <a:gd name="connsiteY2" fmla="*/ 2638425 h 2638425"/>
                <a:gd name="connsiteX3" fmla="*/ 0 w 2876550"/>
                <a:gd name="connsiteY3" fmla="*/ 2638425 h 2638425"/>
                <a:gd name="connsiteX4" fmla="*/ 0 w 2876550"/>
                <a:gd name="connsiteY4" fmla="*/ 217069 h 2638425"/>
                <a:gd name="connsiteX5" fmla="*/ 217069 w 2876550"/>
                <a:gd name="connsiteY5" fmla="*/ 0 h 26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6550" h="2638425">
                  <a:moveTo>
                    <a:pt x="217069" y="0"/>
                  </a:moveTo>
                  <a:lnTo>
                    <a:pt x="2876550" y="0"/>
                  </a:lnTo>
                  <a:lnTo>
                    <a:pt x="2876550" y="2638425"/>
                  </a:lnTo>
                  <a:lnTo>
                    <a:pt x="0" y="2638425"/>
                  </a:lnTo>
                  <a:lnTo>
                    <a:pt x="0" y="217069"/>
                  </a:lnTo>
                  <a:cubicBezTo>
                    <a:pt x="0" y="97185"/>
                    <a:pt x="97185" y="0"/>
                    <a:pt x="217069" y="0"/>
                  </a:cubicBezTo>
                  <a:close/>
                </a:path>
              </a:pathLst>
            </a:custGeom>
            <a:noFill/>
            <a:ln w="28575"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 name="矩形 9"/>
            <p:cNvSpPr/>
            <p:nvPr userDrawn="1"/>
          </p:nvSpPr>
          <p:spPr>
            <a:xfrm>
              <a:off x="5651500" y="1009651"/>
              <a:ext cx="171450" cy="2676524"/>
            </a:xfrm>
            <a:prstGeom prst="rect">
              <a:avLst/>
            </a:prstGeom>
            <a:solidFill>
              <a:sysClr val="window" lastClr="FFFFFF"/>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 name="矩形 10"/>
            <p:cNvSpPr/>
            <p:nvPr userDrawn="1"/>
          </p:nvSpPr>
          <p:spPr>
            <a:xfrm>
              <a:off x="2889250" y="3248025"/>
              <a:ext cx="2743200" cy="701675"/>
            </a:xfrm>
            <a:prstGeom prst="rect">
              <a:avLst/>
            </a:prstGeom>
            <a:solidFill>
              <a:sysClr val="window" lastClr="FFFFFF"/>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2" name="组合 24"/>
          <p:cNvGrpSpPr>
            <a:grpSpLocks/>
          </p:cNvGrpSpPr>
          <p:nvPr userDrawn="1"/>
        </p:nvGrpSpPr>
        <p:grpSpPr bwMode="auto">
          <a:xfrm>
            <a:off x="228601" y="522289"/>
            <a:ext cx="3924300" cy="2941637"/>
            <a:chOff x="2876550" y="1008439"/>
            <a:chExt cx="2943225" cy="2941261"/>
          </a:xfrm>
        </p:grpSpPr>
        <p:sp>
          <p:nvSpPr>
            <p:cNvPr id="13" name="任意多边形 12"/>
            <p:cNvSpPr/>
            <p:nvPr userDrawn="1"/>
          </p:nvSpPr>
          <p:spPr>
            <a:xfrm>
              <a:off x="2876550" y="1008439"/>
              <a:ext cx="2876550" cy="2638088"/>
            </a:xfrm>
            <a:custGeom>
              <a:avLst/>
              <a:gdLst>
                <a:gd name="connsiteX0" fmla="*/ 217069 w 2876550"/>
                <a:gd name="connsiteY0" fmla="*/ 0 h 2638425"/>
                <a:gd name="connsiteX1" fmla="*/ 2876550 w 2876550"/>
                <a:gd name="connsiteY1" fmla="*/ 0 h 2638425"/>
                <a:gd name="connsiteX2" fmla="*/ 2876550 w 2876550"/>
                <a:gd name="connsiteY2" fmla="*/ 2638425 h 2638425"/>
                <a:gd name="connsiteX3" fmla="*/ 0 w 2876550"/>
                <a:gd name="connsiteY3" fmla="*/ 2638425 h 2638425"/>
                <a:gd name="connsiteX4" fmla="*/ 0 w 2876550"/>
                <a:gd name="connsiteY4" fmla="*/ 217069 h 2638425"/>
                <a:gd name="connsiteX5" fmla="*/ 217069 w 2876550"/>
                <a:gd name="connsiteY5" fmla="*/ 0 h 26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6550" h="2638425">
                  <a:moveTo>
                    <a:pt x="217069" y="0"/>
                  </a:moveTo>
                  <a:lnTo>
                    <a:pt x="2876550" y="0"/>
                  </a:lnTo>
                  <a:lnTo>
                    <a:pt x="2876550" y="2638425"/>
                  </a:lnTo>
                  <a:lnTo>
                    <a:pt x="0" y="2638425"/>
                  </a:lnTo>
                  <a:lnTo>
                    <a:pt x="0" y="217069"/>
                  </a:lnTo>
                  <a:cubicBezTo>
                    <a:pt x="0" y="97185"/>
                    <a:pt x="97185" y="0"/>
                    <a:pt x="217069" y="0"/>
                  </a:cubicBezTo>
                  <a:close/>
                </a:path>
              </a:pathLst>
            </a:custGeom>
            <a:noFill/>
            <a:ln w="28575"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4" name="矩形 13"/>
            <p:cNvSpPr/>
            <p:nvPr userDrawn="1"/>
          </p:nvSpPr>
          <p:spPr>
            <a:xfrm>
              <a:off x="5648325" y="1027487"/>
              <a:ext cx="171450" cy="2676183"/>
            </a:xfrm>
            <a:prstGeom prst="rect">
              <a:avLst/>
            </a:prstGeom>
            <a:solidFill>
              <a:sysClr val="window" lastClr="FFFFFF"/>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 name="矩形 14"/>
            <p:cNvSpPr/>
            <p:nvPr userDrawn="1"/>
          </p:nvSpPr>
          <p:spPr>
            <a:xfrm>
              <a:off x="2895600" y="3248115"/>
              <a:ext cx="2743200" cy="701585"/>
            </a:xfrm>
            <a:prstGeom prst="rect">
              <a:avLst/>
            </a:prstGeom>
            <a:solidFill>
              <a:sysClr val="window" lastClr="FFFFFF"/>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6" name="圆角矩形 15"/>
          <p:cNvSpPr/>
          <p:nvPr userDrawn="1"/>
        </p:nvSpPr>
        <p:spPr>
          <a:xfrm>
            <a:off x="361951" y="609601"/>
            <a:ext cx="11468100" cy="6067425"/>
          </a:xfrm>
          <a:prstGeom prst="roundRect">
            <a:avLst>
              <a:gd name="adj" fmla="val 3474"/>
            </a:avLst>
          </a:prstGeom>
          <a:solidFill>
            <a:sysClr val="window" lastClr="FFFFFF"/>
          </a:solidFill>
          <a:ln w="28575"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 name="矩形 16"/>
          <p:cNvSpPr/>
          <p:nvPr userDrawn="1"/>
        </p:nvSpPr>
        <p:spPr>
          <a:xfrm>
            <a:off x="0" y="0"/>
            <a:ext cx="12192000" cy="6858000"/>
          </a:xfrm>
          <a:prstGeom prst="rect">
            <a:avLst/>
          </a:prstGeom>
          <a:solidFill>
            <a:sysClr val="window" lastClr="FFFFFF">
              <a:alpha val="36000"/>
            </a:sys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Tree>
    <p:extLst>
      <p:ext uri="{BB962C8B-B14F-4D97-AF65-F5344CB8AC3E}">
        <p14:creationId xmlns:p14="http://schemas.microsoft.com/office/powerpoint/2010/main" val="116280101"/>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2022/3/3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67097564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1935613" y="1163889"/>
            <a:ext cx="8255000" cy="707886"/>
          </a:xfrm>
          <a:prstGeom prst="rect">
            <a:avLst/>
          </a:prstGeom>
          <a:noFill/>
          <a:ln>
            <a:noFill/>
          </a:ln>
          <a:effectLs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4000" b="1" spc="50" dirty="0">
                <a:ln w="12700" cmpd="sng">
                  <a:noFill/>
                  <a:prstDash val="solid"/>
                </a:ln>
                <a:solidFill>
                  <a:schemeClr val="accent3">
                    <a:lumMod val="50000"/>
                  </a:schemeClr>
                </a:solidFill>
                <a:effectLst>
                  <a:glow rad="63500">
                    <a:schemeClr val="accent3">
                      <a:satMod val="175000"/>
                      <a:alpha val="40000"/>
                    </a:schemeClr>
                  </a:glow>
                  <a:outerShdw blurRad="38100" dist="38100" dir="2700000" algn="tl">
                    <a:srgbClr val="000000">
                      <a:alpha val="43137"/>
                    </a:srgbClr>
                  </a:outerShdw>
                </a:effectLst>
                <a:latin typeface="楷体" panose="02010609060101010101" pitchFamily="49" charset="-122"/>
                <a:ea typeface="楷体" panose="02010609060101010101" pitchFamily="49" charset="-122"/>
              </a:rPr>
              <a:t>第三单元 家中的安全与健康</a:t>
            </a:r>
            <a:endParaRPr lang="zh-CN" altLang="en-US" sz="4000" b="1" u="sng" spc="50" dirty="0">
              <a:ln w="12700" cmpd="sng">
                <a:noFill/>
                <a:prstDash val="solid"/>
              </a:ln>
              <a:solidFill>
                <a:schemeClr val="accent3">
                  <a:lumMod val="50000"/>
                </a:schemeClr>
              </a:solidFill>
              <a:effectLst>
                <a:glow rad="63500">
                  <a:schemeClr val="accent3">
                    <a:satMod val="175000"/>
                    <a:alpha val="40000"/>
                  </a:schemeClr>
                </a:glow>
                <a:outerShdw blurRad="38100" dist="38100" dir="2700000" algn="tl">
                  <a:srgbClr val="000000">
                    <a:alpha val="43137"/>
                  </a:srgbClr>
                </a:outerShdw>
              </a:effectLst>
              <a:latin typeface="楷体" panose="02010609060101010101" pitchFamily="49" charset="-122"/>
              <a:ea typeface="楷体" panose="02010609060101010101" pitchFamily="49" charset="-122"/>
            </a:endParaRPr>
          </a:p>
        </p:txBody>
      </p:sp>
      <p:sp>
        <p:nvSpPr>
          <p:cNvPr id="5" name="椭圆 4"/>
          <p:cNvSpPr/>
          <p:nvPr/>
        </p:nvSpPr>
        <p:spPr>
          <a:xfrm>
            <a:off x="3722463" y="2712651"/>
            <a:ext cx="939924" cy="939924"/>
          </a:xfrm>
          <a:prstGeom prst="ellipse">
            <a:avLst/>
          </a:prstGeom>
          <a:solidFill>
            <a:srgbClr val="70AD4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楷体" panose="02010609060101010101" pitchFamily="49" charset="-122"/>
            </a:endParaRPr>
          </a:p>
        </p:txBody>
      </p:sp>
      <p:sp>
        <p:nvSpPr>
          <p:cNvPr id="6" name="矩形 6"/>
          <p:cNvSpPr>
            <a:spLocks noChangeArrowheads="1"/>
          </p:cNvSpPr>
          <p:nvPr/>
        </p:nvSpPr>
        <p:spPr bwMode="auto">
          <a:xfrm>
            <a:off x="3648508" y="2636913"/>
            <a:ext cx="48237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6000" b="1" dirty="0">
                <a:solidFill>
                  <a:schemeClr val="bg1"/>
                </a:solidFill>
                <a:latin typeface="楷体" pitchFamily="49" charset="-122"/>
                <a:ea typeface="楷体" pitchFamily="49" charset="-122"/>
              </a:rPr>
              <a:t>12</a:t>
            </a:r>
            <a:r>
              <a:rPr lang="zh-CN" altLang="en-US" sz="6000" b="1" dirty="0">
                <a:solidFill>
                  <a:schemeClr val="bg1"/>
                </a:solidFill>
                <a:latin typeface="楷体" pitchFamily="49" charset="-122"/>
                <a:ea typeface="楷体" pitchFamily="49" charset="-122"/>
              </a:rPr>
              <a:t>　</a:t>
            </a:r>
            <a:r>
              <a:rPr lang="zh-CN" altLang="en-US" sz="6000" b="1" dirty="0">
                <a:ln>
                  <a:solidFill>
                    <a:schemeClr val="bg1"/>
                  </a:solidFill>
                </a:ln>
                <a:solidFill>
                  <a:srgbClr val="70AD47"/>
                </a:solidFill>
                <a:latin typeface="微软雅黑" pitchFamily="34" charset="-122"/>
                <a:ea typeface="微软雅黑" pitchFamily="34" charset="-122"/>
              </a:rPr>
              <a:t>早睡早起</a:t>
            </a:r>
          </a:p>
        </p:txBody>
      </p:sp>
      <p:sp>
        <p:nvSpPr>
          <p:cNvPr id="7" name="矩形 6"/>
          <p:cNvSpPr/>
          <p:nvPr/>
        </p:nvSpPr>
        <p:spPr>
          <a:xfrm>
            <a:off x="5387288" y="5661248"/>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6866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503713" y="1844825"/>
            <a:ext cx="5286375" cy="40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标题 5"/>
          <p:cNvSpPr>
            <a:spLocks noGrp="1"/>
          </p:cNvSpPr>
          <p:nvPr>
            <p:ph type="title"/>
          </p:nvPr>
        </p:nvSpPr>
        <p:spPr>
          <a:xfrm>
            <a:off x="3743377" y="791403"/>
            <a:ext cx="6512511" cy="1143000"/>
          </a:xfrm>
        </p:spPr>
        <p:txBody>
          <a:bodyPr vert="horz" wrap="square" lIns="91440" tIns="45720" rIns="91440" bIns="45720" anchor="ctr"/>
          <a:lstStyle/>
          <a:p>
            <a:pPr marL="320040" indent="-320040" eaLnBrk="1" fontAlgn="auto" hangingPunct="1">
              <a:spcAft>
                <a:spcPts val="0"/>
              </a:spcAft>
              <a:buClr>
                <a:schemeClr val="accent6">
                  <a:lumMod val="75000"/>
                </a:schemeClr>
              </a:buClr>
              <a:defRPr/>
            </a:pPr>
            <a:r>
              <a:rPr lang="zh-CN" altLang="en-US" dirty="0"/>
              <a:t>来不及吃早餐</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751138" y="1844824"/>
            <a:ext cx="61150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标题 5"/>
          <p:cNvSpPr>
            <a:spLocks noGrp="1"/>
          </p:cNvSpPr>
          <p:nvPr>
            <p:ph type="title"/>
          </p:nvPr>
        </p:nvSpPr>
        <p:spPr>
          <a:xfrm>
            <a:off x="3143673" y="548680"/>
            <a:ext cx="6512511" cy="1143000"/>
          </a:xfrm>
        </p:spPr>
        <p:txBody>
          <a:bodyPr vert="horz" wrap="square" lIns="91440" tIns="45720" rIns="91440" bIns="45720" anchor="ctr"/>
          <a:lstStyle/>
          <a:p>
            <a:pPr marL="320040" indent="-320040" eaLnBrk="1" fontAlgn="auto" hangingPunct="1">
              <a:spcAft>
                <a:spcPts val="0"/>
              </a:spcAft>
              <a:buClr>
                <a:schemeClr val="accent6">
                  <a:lumMod val="75000"/>
                </a:schemeClr>
              </a:buClr>
              <a:defRPr/>
            </a:pPr>
            <a:r>
              <a:rPr lang="zh-CN" altLang="en-US" dirty="0"/>
              <a:t>上课注意力不集中</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xfrm>
            <a:off x="3431705" y="404664"/>
            <a:ext cx="6512511" cy="1143000"/>
          </a:xfrm>
        </p:spPr>
        <p:txBody>
          <a:bodyPr vert="horz" wrap="square" lIns="91440" tIns="45720" rIns="91440" bIns="45720" anchor="b"/>
          <a:lstStyle/>
          <a:p>
            <a:pPr marL="320040" indent="-320040" eaLnBrk="1" fontAlgn="auto" hangingPunct="1">
              <a:spcAft>
                <a:spcPts val="0"/>
              </a:spcAft>
              <a:buClr>
                <a:schemeClr val="accent6">
                  <a:lumMod val="75000"/>
                </a:schemeClr>
              </a:buClr>
              <a:defRPr/>
            </a:pPr>
            <a:r>
              <a:rPr lang="zh-CN" altLang="en-US" dirty="0"/>
              <a:t>早睡的好处</a:t>
            </a:r>
          </a:p>
        </p:txBody>
      </p:sp>
      <p:sp>
        <p:nvSpPr>
          <p:cNvPr id="57345" name="Rectangle 1"/>
          <p:cNvSpPr>
            <a:spLocks noChangeArrowheads="1"/>
          </p:cNvSpPr>
          <p:nvPr/>
        </p:nvSpPr>
        <p:spPr bwMode="auto">
          <a:xfrm>
            <a:off x="2070100" y="1495141"/>
            <a:ext cx="7232650" cy="2308324"/>
          </a:xfrm>
          <a:prstGeom prst="rect">
            <a:avLst/>
          </a:prstGeom>
          <a:noFill/>
          <a:ln w="9525">
            <a:noFill/>
            <a:miter lim="800000"/>
          </a:ln>
          <a:effectLst/>
        </p:spPr>
        <p:txBody>
          <a:bodyPr anchor="ctr">
            <a:spAutoFit/>
          </a:bodyPr>
          <a:lstStyle/>
          <a:p>
            <a:pPr>
              <a:lnSpc>
                <a:spcPct val="150000"/>
              </a:lnSpc>
              <a:buFont typeface="Arial" panose="020B0604020202020204" pitchFamily="34" charset="0"/>
              <a:buNone/>
              <a:defRPr/>
            </a:pPr>
            <a:r>
              <a:rPr lang="en-US" altLang="zh-CN" sz="3200" dirty="0">
                <a:solidFill>
                  <a:srgbClr val="227577"/>
                </a:solidFill>
                <a:latin typeface="+mn-ea"/>
                <a:ea typeface="+mn-ea"/>
                <a:cs typeface="+mj-cs"/>
              </a:rPr>
              <a:t>1</a:t>
            </a:r>
            <a:r>
              <a:rPr lang="zh-CN" altLang="en-US" sz="3200" dirty="0">
                <a:solidFill>
                  <a:srgbClr val="227577"/>
                </a:solidFill>
                <a:latin typeface="+mn-ea"/>
                <a:ea typeface="+mn-ea"/>
                <a:cs typeface="+mj-cs"/>
              </a:rPr>
              <a:t>、有充裕的时间吃早餐； </a:t>
            </a:r>
          </a:p>
          <a:p>
            <a:pPr eaLnBrk="0" hangingPunct="0">
              <a:lnSpc>
                <a:spcPct val="150000"/>
              </a:lnSpc>
              <a:defRPr/>
            </a:pPr>
            <a:r>
              <a:rPr lang="en-US" altLang="zh-CN" sz="3200" dirty="0">
                <a:solidFill>
                  <a:srgbClr val="227577"/>
                </a:solidFill>
                <a:latin typeface="+mn-ea"/>
                <a:ea typeface="+mn-ea"/>
                <a:cs typeface="+mj-cs"/>
              </a:rPr>
              <a:t>2</a:t>
            </a:r>
            <a:r>
              <a:rPr lang="zh-CN" altLang="en-US" sz="3200" dirty="0">
                <a:solidFill>
                  <a:srgbClr val="227577"/>
                </a:solidFill>
                <a:latin typeface="+mn-ea"/>
                <a:ea typeface="+mn-ea"/>
                <a:cs typeface="+mj-cs"/>
              </a:rPr>
              <a:t>、空气好有利身体发育； </a:t>
            </a:r>
          </a:p>
          <a:p>
            <a:pPr eaLnBrk="0" hangingPunct="0">
              <a:lnSpc>
                <a:spcPct val="150000"/>
              </a:lnSpc>
              <a:defRPr/>
            </a:pPr>
            <a:r>
              <a:rPr lang="en-US" altLang="zh-CN" sz="3200" dirty="0">
                <a:solidFill>
                  <a:srgbClr val="227577"/>
                </a:solidFill>
                <a:latin typeface="+mn-ea"/>
                <a:ea typeface="+mn-ea"/>
                <a:cs typeface="+mj-cs"/>
              </a:rPr>
              <a:t>3</a:t>
            </a:r>
            <a:r>
              <a:rPr lang="zh-CN" altLang="en-US" sz="3200" dirty="0">
                <a:solidFill>
                  <a:srgbClr val="227577"/>
                </a:solidFill>
                <a:latin typeface="+mn-ea"/>
                <a:ea typeface="+mn-ea"/>
                <a:cs typeface="+mj-cs"/>
              </a:rPr>
              <a:t>、可以保持良好的精神状态。 </a:t>
            </a:r>
          </a:p>
        </p:txBody>
      </p:sp>
      <p:pic>
        <p:nvPicPr>
          <p:cNvPr id="24580" name="Picture 2" descr="C:\Users\Administrator\Desktop\u=2746410994,3092262652&amp;fm=21&amp;gp=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28838" y="3951288"/>
            <a:ext cx="30480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3" descr="C:\Users\Administrator\Desktop\u=3032768780,4205481070&amp;fm=21&amp;gp=0.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188076" y="4057650"/>
            <a:ext cx="311467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66988" y="1124744"/>
            <a:ext cx="9144000" cy="5143500"/>
          </a:xfrm>
          <a:prstGeom prst="rect">
            <a:avLst/>
          </a:prstGeom>
          <a:effectLst>
            <a:outerShdw blurRad="63500" sx="102000" sy="102000" algn="ctr" rotWithShape="0">
              <a:prstClr val="black">
                <a:alpha val="40000"/>
              </a:prstClr>
            </a:outerShdw>
          </a:effectLst>
        </p:spPr>
      </p:pic>
      <p:sp>
        <p:nvSpPr>
          <p:cNvPr id="25603" name="WordArt 11"/>
          <p:cNvSpPr>
            <a:spLocks noChangeArrowheads="1" noChangeShapeType="1" noTextEdit="1"/>
          </p:cNvSpPr>
          <p:nvPr/>
        </p:nvSpPr>
        <p:spPr bwMode="auto">
          <a:xfrm>
            <a:off x="2111375" y="812801"/>
            <a:ext cx="1320800"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小故事</a:t>
            </a:r>
          </a:p>
        </p:txBody>
      </p:sp>
      <p:grpSp>
        <p:nvGrpSpPr>
          <p:cNvPr id="3" name="组合 8"/>
          <p:cNvGrpSpPr>
            <a:grpSpLocks/>
          </p:cNvGrpSpPr>
          <p:nvPr/>
        </p:nvGrpSpPr>
        <p:grpSpPr bwMode="auto">
          <a:xfrm>
            <a:off x="5992813" y="1509713"/>
            <a:ext cx="2982912" cy="1517650"/>
            <a:chOff x="1115616" y="2866426"/>
            <a:chExt cx="2736304" cy="1517896"/>
          </a:xfrm>
        </p:grpSpPr>
        <p:sp>
          <p:nvSpPr>
            <p:cNvPr id="10" name="云形标注 9"/>
            <p:cNvSpPr/>
            <p:nvPr/>
          </p:nvSpPr>
          <p:spPr>
            <a:xfrm>
              <a:off x="1115616" y="2866426"/>
              <a:ext cx="2736304" cy="1517896"/>
            </a:xfrm>
            <a:prstGeom prst="cloudCallout">
              <a:avLst>
                <a:gd name="adj1" fmla="val -10338"/>
                <a:gd name="adj2" fmla="val 71325"/>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5610" name="Rectangle 3"/>
            <p:cNvSpPr>
              <a:spLocks noChangeArrowheads="1"/>
            </p:cNvSpPr>
            <p:nvPr/>
          </p:nvSpPr>
          <p:spPr bwMode="auto">
            <a:xfrm>
              <a:off x="1295636" y="3209875"/>
              <a:ext cx="23762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FFFF"/>
                  </a:solidFill>
                  <a:latin typeface="楷体" pitchFamily="49" charset="-122"/>
                  <a:ea typeface="楷体" pitchFamily="49" charset="-122"/>
                </a:rPr>
                <a:t>春游了！后面的小朋友们快跟上！</a:t>
              </a:r>
            </a:p>
          </p:txBody>
        </p:sp>
      </p:grpSp>
      <p:grpSp>
        <p:nvGrpSpPr>
          <p:cNvPr id="4" name="组合 11"/>
          <p:cNvGrpSpPr>
            <a:grpSpLocks/>
          </p:cNvGrpSpPr>
          <p:nvPr/>
        </p:nvGrpSpPr>
        <p:grpSpPr bwMode="auto">
          <a:xfrm>
            <a:off x="2525714" y="2781300"/>
            <a:ext cx="2232025" cy="1752600"/>
            <a:chOff x="1619672" y="2866426"/>
            <a:chExt cx="2232248" cy="1753032"/>
          </a:xfrm>
        </p:grpSpPr>
        <p:sp>
          <p:nvSpPr>
            <p:cNvPr id="13" name="云形标注 12"/>
            <p:cNvSpPr/>
            <p:nvPr/>
          </p:nvSpPr>
          <p:spPr>
            <a:xfrm>
              <a:off x="1619672" y="2866426"/>
              <a:ext cx="2232248" cy="1753032"/>
            </a:xfrm>
            <a:prstGeom prst="cloudCallout">
              <a:avLst>
                <a:gd name="adj1" fmla="val 65994"/>
                <a:gd name="adj2" fmla="val 12824"/>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5608" name="Rectangle 3"/>
            <p:cNvSpPr>
              <a:spLocks noChangeArrowheads="1"/>
            </p:cNvSpPr>
            <p:nvPr/>
          </p:nvSpPr>
          <p:spPr bwMode="auto">
            <a:xfrm>
              <a:off x="1945434" y="3136723"/>
              <a:ext cx="183619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FFFF"/>
                  </a:solidFill>
                  <a:latin typeface="楷体" pitchFamily="49" charset="-122"/>
                  <a:ea typeface="楷体" pitchFamily="49" charset="-122"/>
                </a:rPr>
                <a:t>真奇怪，口水狼怎么没精神呢？</a:t>
              </a:r>
            </a:p>
          </p:txBody>
        </p:sp>
      </p:grpSp>
      <p:sp>
        <p:nvSpPr>
          <p:cNvPr id="25606" name="内容占位符 2"/>
          <p:cNvSpPr txBox="1">
            <a:spLocks noChangeArrowheads="1"/>
          </p:cNvSpPr>
          <p:nvPr/>
        </p:nvSpPr>
        <p:spPr bwMode="auto">
          <a:xfrm>
            <a:off x="2537669" y="5589240"/>
            <a:ext cx="72009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2800" dirty="0">
                <a:solidFill>
                  <a:srgbClr val="000000"/>
                </a:solidFill>
                <a:latin typeface="Trebuchet MS" pitchFamily="34" charset="0"/>
                <a:ea typeface="楷体" pitchFamily="49" charset="-122"/>
              </a:rPr>
              <a:t>　　小朋友们高高兴兴去春游，只有口水狼一点精神都没有地掉在队伍后面。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51585" y="690166"/>
            <a:ext cx="7254875" cy="6000750"/>
          </a:xfrm>
          <a:prstGeom prst="rect">
            <a:avLst/>
          </a:prstGeom>
          <a:effectLst>
            <a:outerShdw blurRad="63500" sx="102000" sy="102000" algn="ctr" rotWithShape="0">
              <a:prstClr val="black">
                <a:alpha val="40000"/>
              </a:prstClr>
            </a:outerShdw>
          </a:effectLst>
        </p:spPr>
      </p:pic>
      <p:grpSp>
        <p:nvGrpSpPr>
          <p:cNvPr id="2" name="组合 5"/>
          <p:cNvGrpSpPr>
            <a:grpSpLocks/>
          </p:cNvGrpSpPr>
          <p:nvPr/>
        </p:nvGrpSpPr>
        <p:grpSpPr bwMode="auto">
          <a:xfrm>
            <a:off x="5368926" y="736601"/>
            <a:ext cx="2519363" cy="1262063"/>
            <a:chOff x="715359" y="2916222"/>
            <a:chExt cx="2520280" cy="1263004"/>
          </a:xfrm>
        </p:grpSpPr>
        <p:sp>
          <p:nvSpPr>
            <p:cNvPr id="7" name="云形标注 6"/>
            <p:cNvSpPr/>
            <p:nvPr/>
          </p:nvSpPr>
          <p:spPr>
            <a:xfrm>
              <a:off x="715359" y="2916222"/>
              <a:ext cx="2520280" cy="1263004"/>
            </a:xfrm>
            <a:prstGeom prst="cloudCallout">
              <a:avLst>
                <a:gd name="adj1" fmla="val -41996"/>
                <a:gd name="adj2" fmla="val 62807"/>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6633" name="Rectangle 3"/>
            <p:cNvSpPr>
              <a:spLocks noChangeArrowheads="1"/>
            </p:cNvSpPr>
            <p:nvPr/>
          </p:nvSpPr>
          <p:spPr bwMode="auto">
            <a:xfrm>
              <a:off x="1112480" y="3132225"/>
              <a:ext cx="19802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你没事吧，是不是病了？</a:t>
              </a:r>
            </a:p>
          </p:txBody>
        </p:sp>
      </p:grpSp>
      <p:grpSp>
        <p:nvGrpSpPr>
          <p:cNvPr id="4" name="组合 8"/>
          <p:cNvGrpSpPr>
            <a:grpSpLocks/>
          </p:cNvGrpSpPr>
          <p:nvPr/>
        </p:nvGrpSpPr>
        <p:grpSpPr bwMode="auto">
          <a:xfrm>
            <a:off x="7680325" y="2155826"/>
            <a:ext cx="2617788" cy="1458913"/>
            <a:chOff x="696992" y="2868771"/>
            <a:chExt cx="2617694" cy="1458698"/>
          </a:xfrm>
        </p:grpSpPr>
        <p:sp>
          <p:nvSpPr>
            <p:cNvPr id="10" name="云形标注 9"/>
            <p:cNvSpPr/>
            <p:nvPr/>
          </p:nvSpPr>
          <p:spPr>
            <a:xfrm>
              <a:off x="696992" y="2868771"/>
              <a:ext cx="2617694" cy="1458698"/>
            </a:xfrm>
            <a:prstGeom prst="cloudCallout">
              <a:avLst>
                <a:gd name="adj1" fmla="val -62055"/>
                <a:gd name="adj2" fmla="val 22817"/>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6631" name="Rectangle 3"/>
            <p:cNvSpPr>
              <a:spLocks noChangeArrowheads="1"/>
            </p:cNvSpPr>
            <p:nvPr/>
          </p:nvSpPr>
          <p:spPr bwMode="auto">
            <a:xfrm>
              <a:off x="985024" y="3061310"/>
              <a:ext cx="220027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怎么这么不小心，在想什么呢？</a:t>
              </a:r>
            </a:p>
          </p:txBody>
        </p:sp>
      </p:grpSp>
      <p:sp>
        <p:nvSpPr>
          <p:cNvPr id="26629" name="内容占位符 2"/>
          <p:cNvSpPr txBox="1">
            <a:spLocks noChangeArrowheads="1"/>
          </p:cNvSpPr>
          <p:nvPr/>
        </p:nvSpPr>
        <p:spPr bwMode="auto">
          <a:xfrm>
            <a:off x="2566988" y="5643564"/>
            <a:ext cx="74168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2800">
                <a:solidFill>
                  <a:srgbClr val="000000"/>
                </a:solidFill>
                <a:latin typeface="Trebuchet MS" pitchFamily="34" charset="0"/>
                <a:ea typeface="楷体" pitchFamily="49" charset="-122"/>
              </a:rPr>
              <a:t>　　忽然，“砰”的一声闷响，口水狼撞在了电杆上，头上顿时起了一个大包。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63975" y="-441325"/>
            <a:ext cx="9144000" cy="6242050"/>
          </a:xfrm>
          <a:prstGeom prst="rect">
            <a:avLst/>
          </a:prstGeom>
          <a:effectLst>
            <a:outerShdw blurRad="63500" sx="102000" sy="102000" algn="ctr" rotWithShape="0">
              <a:prstClr val="black">
                <a:alpha val="40000"/>
              </a:prstClr>
            </a:outerShdw>
          </a:effectLst>
        </p:spPr>
      </p:pic>
      <p:sp>
        <p:nvSpPr>
          <p:cNvPr id="27651" name="内容占位符 2"/>
          <p:cNvSpPr txBox="1">
            <a:spLocks noChangeArrowheads="1"/>
          </p:cNvSpPr>
          <p:nvPr/>
        </p:nvSpPr>
        <p:spPr bwMode="auto">
          <a:xfrm>
            <a:off x="2566988" y="5643564"/>
            <a:ext cx="74168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2800">
                <a:solidFill>
                  <a:srgbClr val="000000"/>
                </a:solidFill>
                <a:latin typeface="Trebuchet MS" pitchFamily="34" charset="0"/>
                <a:ea typeface="楷体" pitchFamily="49" charset="-122"/>
              </a:rPr>
              <a:t>　　原来口水狼头天晚上玩游戏到深夜，没睡好觉，现在犯困了，连走路都不能集中精神。</a:t>
            </a:r>
          </a:p>
        </p:txBody>
      </p:sp>
      <p:grpSp>
        <p:nvGrpSpPr>
          <p:cNvPr id="2" name="组合 6"/>
          <p:cNvGrpSpPr>
            <a:grpSpLocks/>
          </p:cNvGrpSpPr>
          <p:nvPr/>
        </p:nvGrpSpPr>
        <p:grpSpPr bwMode="auto">
          <a:xfrm>
            <a:off x="3592514" y="935039"/>
            <a:ext cx="2617787" cy="1277937"/>
            <a:chOff x="1018202" y="3106384"/>
            <a:chExt cx="2617694" cy="1277938"/>
          </a:xfrm>
        </p:grpSpPr>
        <p:sp>
          <p:nvSpPr>
            <p:cNvPr id="8" name="云形标注 7"/>
            <p:cNvSpPr/>
            <p:nvPr/>
          </p:nvSpPr>
          <p:spPr>
            <a:xfrm>
              <a:off x="1018202" y="3106384"/>
              <a:ext cx="2617694" cy="1277938"/>
            </a:xfrm>
            <a:prstGeom prst="cloudCallout">
              <a:avLst>
                <a:gd name="adj1" fmla="val 42740"/>
                <a:gd name="adj2" fmla="val 65608"/>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7660" name="Rectangle 3"/>
            <p:cNvSpPr>
              <a:spLocks noChangeArrowheads="1"/>
            </p:cNvSpPr>
            <p:nvPr/>
          </p:nvSpPr>
          <p:spPr bwMode="auto">
            <a:xfrm>
              <a:off x="1146229" y="3483790"/>
              <a:ext cx="23616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难怪精神不集中！</a:t>
              </a:r>
            </a:p>
          </p:txBody>
        </p:sp>
      </p:grpSp>
      <p:grpSp>
        <p:nvGrpSpPr>
          <p:cNvPr id="4" name="组合 9"/>
          <p:cNvGrpSpPr>
            <a:grpSpLocks/>
          </p:cNvGrpSpPr>
          <p:nvPr/>
        </p:nvGrpSpPr>
        <p:grpSpPr bwMode="auto">
          <a:xfrm>
            <a:off x="2206625" y="2274889"/>
            <a:ext cx="2116138" cy="1277937"/>
            <a:chOff x="1018202" y="3106384"/>
            <a:chExt cx="2450970" cy="1277938"/>
          </a:xfrm>
        </p:grpSpPr>
        <p:sp>
          <p:nvSpPr>
            <p:cNvPr id="11" name="云形标注 10"/>
            <p:cNvSpPr/>
            <p:nvPr/>
          </p:nvSpPr>
          <p:spPr>
            <a:xfrm>
              <a:off x="1018202" y="3106384"/>
              <a:ext cx="2450970" cy="1277938"/>
            </a:xfrm>
            <a:prstGeom prst="cloudCallout">
              <a:avLst>
                <a:gd name="adj1" fmla="val 64335"/>
                <a:gd name="adj2" fmla="val 28429"/>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7658" name="Rectangle 3"/>
            <p:cNvSpPr>
              <a:spLocks noChangeArrowheads="1"/>
            </p:cNvSpPr>
            <p:nvPr/>
          </p:nvSpPr>
          <p:spPr bwMode="auto">
            <a:xfrm>
              <a:off x="1351400" y="3319122"/>
              <a:ext cx="188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知道睡觉很重要吧！</a:t>
              </a:r>
            </a:p>
          </p:txBody>
        </p:sp>
      </p:grpSp>
      <p:grpSp>
        <p:nvGrpSpPr>
          <p:cNvPr id="5" name="组合 12"/>
          <p:cNvGrpSpPr>
            <a:grpSpLocks/>
          </p:cNvGrpSpPr>
          <p:nvPr/>
        </p:nvGrpSpPr>
        <p:grpSpPr bwMode="auto">
          <a:xfrm>
            <a:off x="5600701" y="3978274"/>
            <a:ext cx="2519363" cy="1277938"/>
            <a:chOff x="1018202" y="3106384"/>
            <a:chExt cx="2450970" cy="1278112"/>
          </a:xfrm>
        </p:grpSpPr>
        <p:sp>
          <p:nvSpPr>
            <p:cNvPr id="14" name="云形标注 13"/>
            <p:cNvSpPr/>
            <p:nvPr/>
          </p:nvSpPr>
          <p:spPr>
            <a:xfrm>
              <a:off x="1018202" y="3106384"/>
              <a:ext cx="2450970" cy="1278112"/>
            </a:xfrm>
            <a:prstGeom prst="cloudCallout">
              <a:avLst>
                <a:gd name="adj1" fmla="val 34812"/>
                <a:gd name="adj2" fmla="val -76094"/>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7656" name="Rectangle 3"/>
            <p:cNvSpPr>
              <a:spLocks noChangeArrowheads="1"/>
            </p:cNvSpPr>
            <p:nvPr/>
          </p:nvSpPr>
          <p:spPr bwMode="auto">
            <a:xfrm>
              <a:off x="1351400" y="3319122"/>
              <a:ext cx="1884117" cy="83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昨晚几乎玩了一夜游戏。</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8"/>
          <p:cNvSpPr>
            <a:spLocks noGrp="1"/>
          </p:cNvSpPr>
          <p:nvPr>
            <p:ph type="title"/>
          </p:nvPr>
        </p:nvSpPr>
        <p:spPr>
          <a:xfrm>
            <a:off x="2135560" y="764704"/>
            <a:ext cx="7992888" cy="1143000"/>
          </a:xfrm>
        </p:spPr>
        <p:txBody>
          <a:bodyPr vert="horz" wrap="square" lIns="91440" tIns="45720" rIns="91440" bIns="45720" anchor="b"/>
          <a:lstStyle/>
          <a:p>
            <a:pPr marL="320040" indent="-320040" eaLnBrk="1" fontAlgn="auto" hangingPunct="1">
              <a:spcAft>
                <a:spcPts val="0"/>
              </a:spcAft>
              <a:buClr>
                <a:schemeClr val="accent6">
                  <a:lumMod val="75000"/>
                </a:schemeClr>
              </a:buClr>
              <a:defRPr/>
            </a:pPr>
            <a:r>
              <a:rPr lang="zh-CN" altLang="en-US" sz="3200" dirty="0"/>
              <a:t>没早睡，除了课本上的危害，还会有什么危害呢？</a:t>
            </a:r>
          </a:p>
        </p:txBody>
      </p:sp>
      <p:sp>
        <p:nvSpPr>
          <p:cNvPr id="4" name="矩形 3"/>
          <p:cNvSpPr/>
          <p:nvPr/>
        </p:nvSpPr>
        <p:spPr>
          <a:xfrm>
            <a:off x="1991545" y="2492897"/>
            <a:ext cx="5692775" cy="3324225"/>
          </a:xfrm>
          <a:prstGeom prst="rect">
            <a:avLst/>
          </a:prstGeom>
        </p:spPr>
        <p:txBody>
          <a:bodyPr>
            <a:spAutoFit/>
          </a:bodyPr>
          <a:lstStyle/>
          <a:p>
            <a:pPr indent="266700">
              <a:lnSpc>
                <a:spcPct val="150000"/>
              </a:lnSpc>
              <a:defRPr/>
            </a:pPr>
            <a:r>
              <a:rPr lang="en-US" altLang="zh-CN" sz="2800" dirty="0">
                <a:solidFill>
                  <a:srgbClr val="227577"/>
                </a:solidFill>
                <a:latin typeface="+mj-ea"/>
                <a:ea typeface="+mj-ea"/>
                <a:cs typeface="+mj-cs"/>
              </a:rPr>
              <a:t>1</a:t>
            </a:r>
            <a:r>
              <a:rPr lang="zh-CN" altLang="en-US" sz="2800" dirty="0">
                <a:solidFill>
                  <a:srgbClr val="227577"/>
                </a:solidFill>
                <a:latin typeface="+mj-ea"/>
                <a:ea typeface="+mj-ea"/>
                <a:cs typeface="+mj-cs"/>
              </a:rPr>
              <a:t>、不利于利于消除疲劳；</a:t>
            </a:r>
          </a:p>
          <a:p>
            <a:pPr indent="266700" eaLnBrk="0" hangingPunct="0">
              <a:lnSpc>
                <a:spcPct val="150000"/>
              </a:lnSpc>
              <a:defRPr/>
            </a:pPr>
            <a:r>
              <a:rPr lang="en-US" altLang="zh-CN" sz="2800" dirty="0">
                <a:solidFill>
                  <a:srgbClr val="227577"/>
                </a:solidFill>
                <a:latin typeface="+mj-ea"/>
                <a:ea typeface="+mj-ea"/>
                <a:cs typeface="+mj-cs"/>
              </a:rPr>
              <a:t>2</a:t>
            </a:r>
            <a:r>
              <a:rPr lang="zh-CN" altLang="en-US" sz="2800" dirty="0">
                <a:solidFill>
                  <a:srgbClr val="227577"/>
                </a:solidFill>
                <a:latin typeface="+mj-ea"/>
                <a:ea typeface="+mj-ea"/>
                <a:cs typeface="+mj-cs"/>
              </a:rPr>
              <a:t>、产生头晕；</a:t>
            </a:r>
          </a:p>
          <a:p>
            <a:pPr indent="266700" eaLnBrk="0" hangingPunct="0">
              <a:lnSpc>
                <a:spcPct val="150000"/>
              </a:lnSpc>
              <a:defRPr/>
            </a:pPr>
            <a:r>
              <a:rPr lang="en-US" altLang="zh-CN" sz="2800" dirty="0">
                <a:solidFill>
                  <a:srgbClr val="227577"/>
                </a:solidFill>
                <a:latin typeface="+mj-ea"/>
                <a:ea typeface="+mj-ea"/>
                <a:cs typeface="+mj-cs"/>
              </a:rPr>
              <a:t>3</a:t>
            </a:r>
            <a:r>
              <a:rPr lang="zh-CN" altLang="en-US" sz="2800" dirty="0">
                <a:solidFill>
                  <a:srgbClr val="227577"/>
                </a:solidFill>
                <a:latin typeface="+mj-ea"/>
                <a:ea typeface="+mj-ea"/>
                <a:cs typeface="+mj-cs"/>
              </a:rPr>
              <a:t>、精神不振；</a:t>
            </a:r>
          </a:p>
          <a:p>
            <a:pPr indent="266700" eaLnBrk="0" hangingPunct="0">
              <a:lnSpc>
                <a:spcPct val="150000"/>
              </a:lnSpc>
              <a:defRPr/>
            </a:pPr>
            <a:r>
              <a:rPr lang="en-US" altLang="zh-CN" sz="2800" dirty="0">
                <a:solidFill>
                  <a:srgbClr val="227577"/>
                </a:solidFill>
                <a:latin typeface="+mj-ea"/>
                <a:ea typeface="+mj-ea"/>
                <a:cs typeface="+mj-cs"/>
              </a:rPr>
              <a:t>4</a:t>
            </a:r>
            <a:r>
              <a:rPr lang="zh-CN" altLang="en-US" sz="2800" dirty="0">
                <a:solidFill>
                  <a:srgbClr val="227577"/>
                </a:solidFill>
                <a:latin typeface="+mj-ea"/>
                <a:ea typeface="+mj-ea"/>
                <a:cs typeface="+mj-cs"/>
              </a:rPr>
              <a:t>、身体抗病能力下降；</a:t>
            </a:r>
          </a:p>
          <a:p>
            <a:pPr indent="266700" eaLnBrk="0" hangingPunct="0">
              <a:lnSpc>
                <a:spcPct val="150000"/>
              </a:lnSpc>
              <a:defRPr/>
            </a:pPr>
            <a:r>
              <a:rPr lang="en-US" altLang="zh-CN" sz="2800" dirty="0">
                <a:solidFill>
                  <a:srgbClr val="227577"/>
                </a:solidFill>
                <a:latin typeface="+mj-ea"/>
                <a:ea typeface="+mj-ea"/>
                <a:cs typeface="+mj-cs"/>
              </a:rPr>
              <a:t>5</a:t>
            </a:r>
            <a:r>
              <a:rPr lang="zh-CN" altLang="en-US" sz="2800" dirty="0">
                <a:solidFill>
                  <a:srgbClr val="227577"/>
                </a:solidFill>
                <a:latin typeface="+mj-ea"/>
                <a:ea typeface="+mj-ea"/>
                <a:cs typeface="+mj-cs"/>
              </a:rPr>
              <a:t>、记忆力减退。</a:t>
            </a:r>
          </a:p>
        </p:txBody>
      </p:sp>
      <p:pic>
        <p:nvPicPr>
          <p:cNvPr id="28676" name="Picture 2" descr="C:\Users\Administrator\Desktop\011e2e5541bb540000005b0319646a.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502525" y="3832225"/>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txBox="1">
            <a:spLocks noChangeArrowheads="1"/>
          </p:cNvSpPr>
          <p:nvPr/>
        </p:nvSpPr>
        <p:spPr bwMode="auto">
          <a:xfrm>
            <a:off x="2279650" y="45085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Trebuchet MS" pitchFamily="34" charset="0"/>
              <a:ea typeface="楷体" pitchFamily="49" charset="-122"/>
            </a:endParaRPr>
          </a:p>
        </p:txBody>
      </p:sp>
      <p:sp>
        <p:nvSpPr>
          <p:cNvPr id="5" name="TextBox 4"/>
          <p:cNvSpPr txBox="1">
            <a:spLocks noChangeArrowheads="1"/>
          </p:cNvSpPr>
          <p:nvPr/>
        </p:nvSpPr>
        <p:spPr bwMode="auto">
          <a:xfrm>
            <a:off x="2354263" y="4035425"/>
            <a:ext cx="20621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latin typeface="Trebuchet MS" pitchFamily="34" charset="0"/>
                <a:ea typeface="楷体" pitchFamily="49" charset="-122"/>
              </a:rPr>
              <a:t>       今天期末考试，早上四点我就起床复习功课了。</a:t>
            </a:r>
          </a:p>
        </p:txBody>
      </p:sp>
      <p:sp>
        <p:nvSpPr>
          <p:cNvPr id="9" name="TextBox 8"/>
          <p:cNvSpPr txBox="1">
            <a:spLocks noChangeArrowheads="1"/>
          </p:cNvSpPr>
          <p:nvPr/>
        </p:nvSpPr>
        <p:spPr bwMode="auto">
          <a:xfrm>
            <a:off x="4751389" y="4035425"/>
            <a:ext cx="24971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latin typeface="Trebuchet MS" pitchFamily="34" charset="0"/>
                <a:ea typeface="楷体" pitchFamily="49" charset="-122"/>
              </a:rPr>
              <a:t>       趁着中午休息时间打了一场球。觉得又累又困，现在好想睡觉</a:t>
            </a:r>
            <a:r>
              <a:rPr lang="en-US" altLang="zh-CN" sz="1600">
                <a:latin typeface="宋体" pitchFamily="2" charset="-122"/>
              </a:rPr>
              <a:t>……</a:t>
            </a:r>
            <a:endParaRPr lang="zh-CN" altLang="en-US" sz="1600">
              <a:latin typeface="宋体" pitchFamily="2" charset="-122"/>
            </a:endParaRPr>
          </a:p>
        </p:txBody>
      </p:sp>
      <p:sp>
        <p:nvSpPr>
          <p:cNvPr id="10" name="TextBox 9"/>
          <p:cNvSpPr txBox="1">
            <a:spLocks noChangeArrowheads="1"/>
          </p:cNvSpPr>
          <p:nvPr/>
        </p:nvSpPr>
        <p:spPr bwMode="auto">
          <a:xfrm>
            <a:off x="7505701" y="4035425"/>
            <a:ext cx="23352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latin typeface="Trebuchet MS" pitchFamily="34" charset="0"/>
                <a:ea typeface="楷体" pitchFamily="49" charset="-122"/>
              </a:rPr>
              <a:t>      这款手机游戏真好玩，趁着爸爸妈妈都睡觉了，我得赶紧玩。</a:t>
            </a:r>
          </a:p>
        </p:txBody>
      </p:sp>
      <p:sp>
        <p:nvSpPr>
          <p:cNvPr id="29702" name="WordArt 11"/>
          <p:cNvSpPr>
            <a:spLocks noChangeArrowheads="1" noChangeShapeType="1" noTextEdit="1"/>
          </p:cNvSpPr>
          <p:nvPr/>
        </p:nvSpPr>
        <p:spPr bwMode="auto">
          <a:xfrm>
            <a:off x="2111375" y="812801"/>
            <a:ext cx="1320800" cy="498475"/>
          </a:xfrm>
          <a:prstGeom prst="rect">
            <a:avLst/>
          </a:prstGeom>
        </p:spPr>
        <p:txBody>
          <a:bodyPr wrap="none" fromWordArt="1">
            <a:prstTxWarp prst="textDoubleWave1">
              <a:avLst>
                <a:gd name="adj1" fmla="val 6500"/>
                <a:gd name="adj2" fmla="val 0"/>
              </a:avLst>
            </a:prstTxWarp>
          </a:bodyPr>
          <a:lstStyle/>
          <a:p>
            <a:r>
              <a:rPr lang="zh-CN" altLang="en-US" sz="3600" b="1" kern="10" spc="-360">
                <a:ln w="12700">
                  <a:solidFill>
                    <a:srgbClr val="FFFFFF"/>
                  </a:solidFill>
                  <a:round/>
                  <a:headEnd/>
                  <a:tailEnd/>
                </a:ln>
                <a:solidFill>
                  <a:srgbClr val="5C945D"/>
                </a:solidFill>
                <a:effectLst>
                  <a:outerShdw dist="38100" dir="18900000" algn="ctr" rotWithShape="0">
                    <a:srgbClr val="DBE9DB"/>
                  </a:outerShdw>
                </a:effectLst>
                <a:latin typeface="楷体"/>
                <a:ea typeface="楷体"/>
              </a:rPr>
              <a:t>说一说</a:t>
            </a:r>
          </a:p>
        </p:txBody>
      </p:sp>
      <p:sp>
        <p:nvSpPr>
          <p:cNvPr id="29703" name="内容占位符 2"/>
          <p:cNvSpPr txBox="1">
            <a:spLocks noChangeArrowheads="1"/>
          </p:cNvSpPr>
          <p:nvPr/>
        </p:nvSpPr>
        <p:spPr bwMode="auto">
          <a:xfrm>
            <a:off x="2279651" y="1450976"/>
            <a:ext cx="7777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buClr>
                <a:srgbClr val="FF9933"/>
              </a:buClr>
              <a:buSzPct val="60000"/>
              <a:buFont typeface="Wingdings" pitchFamily="2" charset="2"/>
              <a:buNone/>
            </a:pPr>
            <a:r>
              <a:rPr lang="zh-CN" altLang="en-US" sz="2800">
                <a:solidFill>
                  <a:srgbClr val="000000"/>
                </a:solidFill>
                <a:latin typeface="Trebuchet MS" pitchFamily="34" charset="0"/>
                <a:ea typeface="楷体" pitchFamily="49" charset="-122"/>
              </a:rPr>
              <a:t>下面这些做法对吗？为什么？</a:t>
            </a:r>
          </a:p>
        </p:txBody>
      </p:sp>
      <p:sp>
        <p:nvSpPr>
          <p:cNvPr id="14" name="TextBox 1"/>
          <p:cNvSpPr txBox="1"/>
          <p:nvPr/>
        </p:nvSpPr>
        <p:spPr>
          <a:xfrm>
            <a:off x="2855914" y="5373689"/>
            <a:ext cx="6480175" cy="727075"/>
          </a:xfrm>
          <a:prstGeom prst="round2DiagRect">
            <a:avLst/>
          </a:prstGeom>
          <a:solidFill>
            <a:srgbClr val="D6F0B6"/>
          </a:solidFill>
          <a:ln w="3175">
            <a:solidFill>
              <a:srgbClr val="81C12F"/>
            </a:solidFill>
          </a:ln>
          <a:effectLst>
            <a:outerShdw dist="1143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252000" tIns="72000" rIns="252000" bIns="72000" anchor="ctr"/>
          <a:lstStyle>
            <a:defPPr>
              <a:defRPr lang="zh-CN"/>
            </a:defPPr>
            <a:lvl1pPr indent="180975">
              <a:lnSpc>
                <a:spcPct val="150000"/>
              </a:lnSpc>
              <a:defRPr sz="2800">
                <a:latin typeface="楷体" panose="02010609060101010101" pitchFamily="49" charset="-122"/>
                <a:ea typeface="楷体" panose="02010609060101010101" pitchFamily="49" charset="-122"/>
              </a:defRPr>
            </a:lvl1pPr>
          </a:lstStyle>
          <a:p>
            <a:pPr indent="0" algn="ctr" fontAlgn="auto">
              <a:lnSpc>
                <a:spcPct val="100000"/>
              </a:lnSpc>
              <a:spcBef>
                <a:spcPts val="1200"/>
              </a:spcBef>
              <a:spcAft>
                <a:spcPts val="0"/>
              </a:spcAft>
              <a:defRPr/>
            </a:pPr>
            <a:r>
              <a:rPr lang="zh-CN" altLang="en-US" dirty="0"/>
              <a:t>这些坏毛病你有吗，怎样改进呢？</a:t>
            </a:r>
          </a:p>
        </p:txBody>
      </p:sp>
      <p:pic>
        <p:nvPicPr>
          <p:cNvPr id="29705" name="图片 12" descr="被窝玩手机.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40613" y="2130426"/>
            <a:ext cx="226695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图片 14" descr="上课睡觉.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35525" y="2133601"/>
            <a:ext cx="2268538"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图片 17" descr="L12.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79650" y="2133601"/>
            <a:ext cx="2268538"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459039" y="2478088"/>
            <a:ext cx="7273925" cy="3021012"/>
          </a:xfrm>
          <a:prstGeom prst="round2DiagRect">
            <a:avLst/>
          </a:prstGeom>
          <a:solidFill>
            <a:srgbClr val="D6F0B6"/>
          </a:solidFill>
          <a:ln w="3175">
            <a:solidFill>
              <a:srgbClr val="81C12F"/>
            </a:solidFill>
          </a:ln>
          <a:effectLst>
            <a:outerShdw dist="1143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180000" tIns="72000" rIns="180000" bIns="72000" anchor="ctr">
            <a:spAutoFit/>
          </a:bodyPr>
          <a:lstStyle>
            <a:defPPr>
              <a:defRPr lang="zh-CN"/>
            </a:defPPr>
            <a:lvl1pPr indent="180975">
              <a:lnSpc>
                <a:spcPct val="150000"/>
              </a:lnSpc>
              <a:defRPr sz="2800">
                <a:latin typeface="楷体" panose="02010609060101010101" pitchFamily="49" charset="-122"/>
                <a:ea typeface="楷体" panose="02010609060101010101" pitchFamily="49" charset="-122"/>
              </a:defRPr>
            </a:lvl1pPr>
          </a:lstStyle>
          <a:p>
            <a:pPr indent="0" fontAlgn="auto">
              <a:lnSpc>
                <a:spcPct val="100000"/>
              </a:lnSpc>
              <a:spcBef>
                <a:spcPts val="1200"/>
              </a:spcBef>
              <a:spcAft>
                <a:spcPts val="0"/>
              </a:spcAft>
              <a:defRPr/>
            </a:pPr>
            <a:r>
              <a:rPr lang="zh-CN" altLang="en-US" dirty="0"/>
              <a:t>　　为唤起全民对睡眠重要性的认识，</a:t>
            </a:r>
            <a:r>
              <a:rPr lang="en-US" altLang="zh-CN" dirty="0"/>
              <a:t>2001</a:t>
            </a:r>
            <a:r>
              <a:rPr lang="zh-CN" altLang="en-US" dirty="0"/>
              <a:t>年，国际精神卫生和神经科学基金会主办的全球睡眠和健康计划发起了一项全球性的活动，将每年</a:t>
            </a:r>
            <a:r>
              <a:rPr lang="en-US" altLang="zh-CN" spc="300" dirty="0">
                <a:solidFill>
                  <a:srgbClr val="FF0000"/>
                </a:solidFill>
              </a:rPr>
              <a:t>3</a:t>
            </a:r>
            <a:r>
              <a:rPr lang="zh-CN" altLang="en-US" spc="300" dirty="0">
                <a:solidFill>
                  <a:srgbClr val="FF0000"/>
                </a:solidFill>
              </a:rPr>
              <a:t>月</a:t>
            </a:r>
            <a:r>
              <a:rPr lang="en-US" altLang="zh-CN" spc="300" dirty="0">
                <a:solidFill>
                  <a:srgbClr val="FF0000"/>
                </a:solidFill>
              </a:rPr>
              <a:t>21</a:t>
            </a:r>
            <a:r>
              <a:rPr lang="zh-CN" altLang="en-US" dirty="0">
                <a:solidFill>
                  <a:srgbClr val="FF0000"/>
                </a:solidFill>
              </a:rPr>
              <a:t>日</a:t>
            </a:r>
            <a:r>
              <a:rPr lang="zh-CN" altLang="en-US" dirty="0"/>
              <a:t>定为“世界睡眠日”。此项活动的重点在于引起人们对睡眠重要性和睡眠质量的关注。</a:t>
            </a:r>
          </a:p>
        </p:txBody>
      </p:sp>
      <p:sp>
        <p:nvSpPr>
          <p:cNvPr id="30723" name="矩形 6"/>
          <p:cNvSpPr>
            <a:spLocks noChangeArrowheads="1"/>
          </p:cNvSpPr>
          <p:nvPr/>
        </p:nvSpPr>
        <p:spPr bwMode="auto">
          <a:xfrm>
            <a:off x="3233739" y="1428751"/>
            <a:ext cx="5724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dirty="0">
                <a:solidFill>
                  <a:srgbClr val="000000"/>
                </a:solidFill>
                <a:latin typeface="Trebuchet MS" pitchFamily="34" charset="0"/>
                <a:ea typeface="楷体" pitchFamily="49" charset="-122"/>
              </a:rPr>
              <a:t>你知道“世界睡眠日”吗？</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1925" y="1601788"/>
            <a:ext cx="4248150" cy="3276600"/>
          </a:xfrm>
          <a:prstGeom prst="rect">
            <a:avLst/>
          </a:prstGeom>
        </p:spPr>
      </p:pic>
      <p:pic>
        <p:nvPicPr>
          <p:cNvPr id="31747" name="图片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40025" y="4437064"/>
            <a:ext cx="1193800"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内容占位符 2"/>
          <p:cNvSpPr txBox="1">
            <a:spLocks noChangeArrowheads="1"/>
          </p:cNvSpPr>
          <p:nvPr/>
        </p:nvSpPr>
        <p:spPr bwMode="auto">
          <a:xfrm>
            <a:off x="2279651" y="10175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buClr>
                <a:srgbClr val="FF9933"/>
              </a:buClr>
              <a:buSzPct val="60000"/>
              <a:buFont typeface="Wingdings" pitchFamily="2" charset="2"/>
              <a:buNone/>
            </a:pPr>
            <a:r>
              <a:rPr lang="zh-CN" altLang="en-US" sz="3200">
                <a:solidFill>
                  <a:srgbClr val="000000"/>
                </a:solidFill>
                <a:latin typeface="Trebuchet MS" pitchFamily="34" charset="0"/>
                <a:ea typeface="楷体" pitchFamily="49" charset="-122"/>
              </a:rPr>
              <a:t>早点睡，按时起</a:t>
            </a:r>
          </a:p>
        </p:txBody>
      </p:sp>
      <p:grpSp>
        <p:nvGrpSpPr>
          <p:cNvPr id="2" name="组合 2"/>
          <p:cNvGrpSpPr>
            <a:grpSpLocks/>
          </p:cNvGrpSpPr>
          <p:nvPr/>
        </p:nvGrpSpPr>
        <p:grpSpPr bwMode="auto">
          <a:xfrm>
            <a:off x="4367214" y="5013325"/>
            <a:ext cx="4745037" cy="1277938"/>
            <a:chOff x="2271791" y="5013176"/>
            <a:chExt cx="4744435" cy="1277938"/>
          </a:xfrm>
        </p:grpSpPr>
        <p:sp>
          <p:nvSpPr>
            <p:cNvPr id="11" name="云形标注 10"/>
            <p:cNvSpPr/>
            <p:nvPr/>
          </p:nvSpPr>
          <p:spPr>
            <a:xfrm>
              <a:off x="2271791" y="5013176"/>
              <a:ext cx="4744435" cy="1277938"/>
            </a:xfrm>
            <a:prstGeom prst="cloudCallout">
              <a:avLst>
                <a:gd name="adj1" fmla="val -54934"/>
                <a:gd name="adj2" fmla="val -26224"/>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31751" name="Rectangle 3"/>
            <p:cNvSpPr>
              <a:spLocks noChangeArrowheads="1"/>
            </p:cNvSpPr>
            <p:nvPr/>
          </p:nvSpPr>
          <p:spPr bwMode="auto">
            <a:xfrm>
              <a:off x="2705016" y="5356659"/>
              <a:ext cx="38779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FFFFFF"/>
                  </a:solidFill>
                  <a:latin typeface="楷体" pitchFamily="49" charset="-122"/>
                  <a:ea typeface="楷体" pitchFamily="49" charset="-122"/>
                </a:rPr>
                <a:t>你是怎么做到早点睡觉的？</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Box 2"/>
          <p:cNvSpPr txBox="1">
            <a:spLocks noChangeArrowheads="1"/>
          </p:cNvSpPr>
          <p:nvPr/>
        </p:nvSpPr>
        <p:spPr bwMode="auto">
          <a:xfrm>
            <a:off x="3719736" y="5400675"/>
            <a:ext cx="4953000" cy="590550"/>
          </a:xfrm>
          <a:prstGeom prst="rect">
            <a:avLst/>
          </a:prstGeom>
          <a:noFill/>
          <a:ln w="9525">
            <a:noFill/>
            <a:miter lim="800000"/>
          </a:ln>
        </p:spPr>
        <p:txBody>
          <a:bodyPr>
            <a:spAutoFit/>
          </a:bodyPr>
          <a:lstStyle/>
          <a:p>
            <a:pPr eaLnBrk="0" fontAlgn="auto" hangingPunct="0">
              <a:lnSpc>
                <a:spcPct val="90000"/>
              </a:lnSpc>
              <a:spcBef>
                <a:spcPts val="0"/>
              </a:spcBef>
              <a:spcAft>
                <a:spcPts val="0"/>
              </a:spcAft>
              <a:defRPr/>
            </a:pPr>
            <a:r>
              <a:rPr lang="zh-CN" altLang="en-US" sz="3600" dirty="0">
                <a:solidFill>
                  <a:srgbClr val="227577"/>
                </a:solidFill>
                <a:ea typeface="黑体" panose="02010609060101010101" pitchFamily="49" charset="-122"/>
                <a:cs typeface="+mj-cs"/>
              </a:rPr>
              <a:t>周末你是几点起的床？</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9900" y="692697"/>
            <a:ext cx="6172200" cy="4352925"/>
          </a:xfrm>
          <a:prstGeom prst="rect">
            <a:avLst/>
          </a:prstGeom>
        </p:spPr>
      </p:pic>
      <p:sp>
        <p:nvSpPr>
          <p:cNvPr id="3" name="文本框 2"/>
          <p:cNvSpPr txBox="1"/>
          <p:nvPr/>
        </p:nvSpPr>
        <p:spPr>
          <a:xfrm>
            <a:off x="983432" y="5589240"/>
            <a:ext cx="2026468"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p:nvPr>
        </p:nvSpPr>
        <p:spPr>
          <a:xfrm>
            <a:off x="2279577" y="620688"/>
            <a:ext cx="6512511" cy="1143000"/>
          </a:xfrm>
        </p:spPr>
        <p:txBody>
          <a:bodyPr vert="horz" wrap="square" lIns="91440" tIns="45720" rIns="91440" bIns="45720" anchor="b"/>
          <a:lstStyle/>
          <a:p>
            <a:pPr marL="320040" indent="-320040" eaLnBrk="1" fontAlgn="auto" hangingPunct="1">
              <a:spcAft>
                <a:spcPts val="0"/>
              </a:spcAft>
              <a:buClr>
                <a:schemeClr val="accent6">
                  <a:lumMod val="75000"/>
                </a:schemeClr>
              </a:buClr>
              <a:defRPr/>
            </a:pPr>
            <a:r>
              <a:rPr lang="zh-CN" altLang="en-US" dirty="0"/>
              <a:t>怎样才能做到早点睡呢？</a:t>
            </a:r>
          </a:p>
        </p:txBody>
      </p:sp>
      <p:sp>
        <p:nvSpPr>
          <p:cNvPr id="43009" name="Rectangle 1"/>
          <p:cNvSpPr>
            <a:spLocks noChangeArrowheads="1"/>
          </p:cNvSpPr>
          <p:nvPr/>
        </p:nvSpPr>
        <p:spPr bwMode="auto">
          <a:xfrm>
            <a:off x="2135561" y="2060849"/>
            <a:ext cx="7165975" cy="3324225"/>
          </a:xfrm>
          <a:prstGeom prst="rect">
            <a:avLst/>
          </a:prstGeom>
          <a:noFill/>
          <a:ln w="9525">
            <a:noFill/>
            <a:miter lim="800000"/>
          </a:ln>
          <a:effectLst/>
        </p:spPr>
        <p:txBody>
          <a:bodyPr anchor="ctr">
            <a:spAutoFit/>
          </a:bodyPr>
          <a:lstStyle/>
          <a:p>
            <a:pPr indent="266700">
              <a:lnSpc>
                <a:spcPct val="150000"/>
              </a:lnSpc>
              <a:defRPr/>
            </a:pPr>
            <a:r>
              <a:rPr lang="en-US" altLang="zh-CN" sz="2800" dirty="0">
                <a:solidFill>
                  <a:srgbClr val="227577"/>
                </a:solidFill>
                <a:latin typeface="+mn-ea"/>
                <a:ea typeface="+mn-ea"/>
                <a:cs typeface="+mj-cs"/>
              </a:rPr>
              <a:t>1</a:t>
            </a:r>
            <a:r>
              <a:rPr lang="zh-CN" altLang="en-US" sz="2800" dirty="0">
                <a:solidFill>
                  <a:srgbClr val="227577"/>
                </a:solidFill>
                <a:latin typeface="+mn-ea"/>
                <a:ea typeface="+mn-ea"/>
                <a:cs typeface="+mj-cs"/>
              </a:rPr>
              <a:t>、睡前不吃零食； </a:t>
            </a:r>
          </a:p>
          <a:p>
            <a:pPr indent="266700" eaLnBrk="0" hangingPunct="0">
              <a:lnSpc>
                <a:spcPct val="150000"/>
              </a:lnSpc>
              <a:defRPr/>
            </a:pPr>
            <a:r>
              <a:rPr lang="en-US" altLang="zh-CN" sz="2800" dirty="0">
                <a:solidFill>
                  <a:srgbClr val="227577"/>
                </a:solidFill>
                <a:latin typeface="+mn-ea"/>
                <a:ea typeface="+mn-ea"/>
                <a:cs typeface="+mj-cs"/>
              </a:rPr>
              <a:t>2</a:t>
            </a:r>
            <a:r>
              <a:rPr lang="zh-CN" altLang="en-US" sz="2800" dirty="0">
                <a:solidFill>
                  <a:srgbClr val="227577"/>
                </a:solidFill>
                <a:latin typeface="+mn-ea"/>
                <a:ea typeface="+mn-ea"/>
                <a:cs typeface="+mj-cs"/>
              </a:rPr>
              <a:t>、不看刺激性的电视和书籍； </a:t>
            </a:r>
          </a:p>
          <a:p>
            <a:pPr indent="266700" eaLnBrk="0" hangingPunct="0">
              <a:lnSpc>
                <a:spcPct val="150000"/>
              </a:lnSpc>
              <a:defRPr/>
            </a:pPr>
            <a:r>
              <a:rPr lang="en-US" altLang="zh-CN" sz="2800" dirty="0">
                <a:solidFill>
                  <a:srgbClr val="227577"/>
                </a:solidFill>
                <a:latin typeface="+mn-ea"/>
                <a:ea typeface="+mn-ea"/>
                <a:cs typeface="+mj-cs"/>
              </a:rPr>
              <a:t>3</a:t>
            </a:r>
            <a:r>
              <a:rPr lang="zh-CN" altLang="en-US" sz="2800" dirty="0">
                <a:solidFill>
                  <a:srgbClr val="227577"/>
                </a:solidFill>
                <a:latin typeface="+mn-ea"/>
                <a:ea typeface="+mn-ea"/>
                <a:cs typeface="+mj-cs"/>
              </a:rPr>
              <a:t>、洗手、洗脚排便；  </a:t>
            </a:r>
          </a:p>
          <a:p>
            <a:pPr indent="266700" eaLnBrk="0" hangingPunct="0">
              <a:lnSpc>
                <a:spcPct val="150000"/>
              </a:lnSpc>
              <a:defRPr/>
            </a:pPr>
            <a:r>
              <a:rPr lang="en-US" altLang="zh-CN" sz="2800" dirty="0">
                <a:solidFill>
                  <a:srgbClr val="227577"/>
                </a:solidFill>
                <a:latin typeface="+mn-ea"/>
                <a:ea typeface="+mn-ea"/>
                <a:cs typeface="+mj-cs"/>
              </a:rPr>
              <a:t>4</a:t>
            </a:r>
            <a:r>
              <a:rPr lang="zh-CN" altLang="en-US" sz="2800" dirty="0">
                <a:solidFill>
                  <a:srgbClr val="227577"/>
                </a:solidFill>
                <a:latin typeface="+mn-ea"/>
                <a:ea typeface="+mn-ea"/>
                <a:cs typeface="+mj-cs"/>
              </a:rPr>
              <a:t>、脱掉外衣，盖好被褥；</a:t>
            </a:r>
          </a:p>
          <a:p>
            <a:pPr indent="266700" eaLnBrk="0" hangingPunct="0">
              <a:lnSpc>
                <a:spcPct val="150000"/>
              </a:lnSpc>
              <a:defRPr/>
            </a:pPr>
            <a:r>
              <a:rPr lang="en-US" altLang="zh-CN" sz="2800" dirty="0">
                <a:solidFill>
                  <a:srgbClr val="227577"/>
                </a:solidFill>
                <a:latin typeface="+mn-ea"/>
                <a:ea typeface="+mn-ea"/>
                <a:cs typeface="+mj-cs"/>
              </a:rPr>
              <a:t>5</a:t>
            </a:r>
            <a:r>
              <a:rPr lang="zh-CN" altLang="en-US" sz="2800" dirty="0">
                <a:solidFill>
                  <a:srgbClr val="227577"/>
                </a:solidFill>
                <a:latin typeface="+mn-ea"/>
                <a:ea typeface="+mn-ea"/>
                <a:cs typeface="+mj-cs"/>
              </a:rPr>
              <a:t>、室内光线柔和。</a:t>
            </a:r>
          </a:p>
        </p:txBody>
      </p:sp>
      <p:pic>
        <p:nvPicPr>
          <p:cNvPr id="32772" name="Picture 2" descr="C:\Users\Administrator\Desktop\d1f60da9-8abf-47ed-901b-56f68a8468eb_size55_w400_h265.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84033" y="3900488"/>
            <a:ext cx="3621087" cy="239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35414" y="2133601"/>
            <a:ext cx="4321175" cy="3021013"/>
          </a:xfrm>
          <a:prstGeom prst="round2DiagRect">
            <a:avLst/>
          </a:prstGeom>
          <a:solidFill>
            <a:srgbClr val="D6F0B6"/>
          </a:solidFill>
          <a:ln w="3175">
            <a:solidFill>
              <a:srgbClr val="81C12F"/>
            </a:solidFill>
          </a:ln>
          <a:effectLst>
            <a:outerShdw dist="1143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252000" tIns="72000" rIns="252000" bIns="72000" anchor="ctr">
            <a:spAutoFit/>
          </a:bodyPr>
          <a:lstStyle>
            <a:defPPr>
              <a:defRPr lang="zh-CN"/>
            </a:defPPr>
            <a:lvl1pPr indent="180975">
              <a:lnSpc>
                <a:spcPct val="150000"/>
              </a:lnSpc>
              <a:defRPr sz="2800">
                <a:latin typeface="楷体" panose="02010609060101010101" pitchFamily="49" charset="-122"/>
                <a:ea typeface="楷体" panose="02010609060101010101" pitchFamily="49" charset="-122"/>
              </a:defRPr>
            </a:lvl1pPr>
          </a:lstStyle>
          <a:p>
            <a:pPr algn="ctr" fontAlgn="auto">
              <a:spcBef>
                <a:spcPts val="0"/>
              </a:spcBef>
              <a:spcAft>
                <a:spcPts val="0"/>
              </a:spcAft>
              <a:defRPr/>
            </a:pPr>
            <a:r>
              <a:rPr lang="zh-CN" altLang="en-US" dirty="0"/>
              <a:t>妈妈催我早点睡，</a:t>
            </a:r>
          </a:p>
          <a:p>
            <a:pPr algn="ctr" fontAlgn="auto">
              <a:spcBef>
                <a:spcPts val="0"/>
              </a:spcBef>
              <a:spcAft>
                <a:spcPts val="0"/>
              </a:spcAft>
              <a:defRPr/>
            </a:pPr>
            <a:r>
              <a:rPr lang="zh-CN" altLang="en-US" dirty="0"/>
              <a:t>闹钟叫我按时起。</a:t>
            </a:r>
          </a:p>
          <a:p>
            <a:pPr algn="ctr" fontAlgn="auto">
              <a:spcBef>
                <a:spcPts val="0"/>
              </a:spcBef>
              <a:spcAft>
                <a:spcPts val="0"/>
              </a:spcAft>
              <a:defRPr/>
            </a:pPr>
            <a:r>
              <a:rPr lang="zh-CN" altLang="en-US" dirty="0"/>
              <a:t>生活学习有规律，</a:t>
            </a:r>
          </a:p>
          <a:p>
            <a:pPr algn="ctr" fontAlgn="auto">
              <a:spcBef>
                <a:spcPts val="0"/>
              </a:spcBef>
              <a:spcAft>
                <a:spcPts val="0"/>
              </a:spcAft>
              <a:defRPr/>
            </a:pPr>
            <a:r>
              <a:rPr lang="zh-CN" altLang="en-US" dirty="0"/>
              <a:t>健健康康真神气！</a:t>
            </a:r>
          </a:p>
        </p:txBody>
      </p:sp>
      <p:sp>
        <p:nvSpPr>
          <p:cNvPr id="33795" name="WordArt 11"/>
          <p:cNvSpPr>
            <a:spLocks noChangeArrowheads="1" noChangeShapeType="1" noTextEdit="1"/>
          </p:cNvSpPr>
          <p:nvPr/>
        </p:nvSpPr>
        <p:spPr bwMode="auto">
          <a:xfrm>
            <a:off x="2111375" y="812801"/>
            <a:ext cx="1392238"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小儿歌</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2"/>
          <p:cNvSpPr>
            <a:spLocks noGrp="1"/>
          </p:cNvSpPr>
          <p:nvPr>
            <p:ph type="title"/>
          </p:nvPr>
        </p:nvSpPr>
        <p:spPr>
          <a:xfrm>
            <a:off x="2768600" y="2097088"/>
            <a:ext cx="6477000" cy="925512"/>
          </a:xfrm>
        </p:spPr>
        <p:txBody>
          <a:bodyPr vert="horz" wrap="square" lIns="91440" tIns="45720" rIns="91440" bIns="45720" anchor="b">
            <a:normAutofit fontScale="90000"/>
          </a:bodyPr>
          <a:lstStyle/>
          <a:p>
            <a:pPr marL="320040" indent="-320040" eaLnBrk="1" fontAlgn="auto" hangingPunct="1">
              <a:spcAft>
                <a:spcPts val="0"/>
              </a:spcAft>
              <a:buClr>
                <a:schemeClr val="accent6">
                  <a:lumMod val="75000"/>
                </a:schemeClr>
              </a:buClr>
              <a:defRPr/>
            </a:pPr>
            <a:r>
              <a:rPr lang="zh-CN" altLang="en-US" dirty="0">
                <a:latin typeface="Arial" panose="020B0604020202020204" pitchFamily="34" charset="0"/>
              </a:rPr>
              <a:t>你都有哪些办法可以让你按时起呢？</a:t>
            </a:r>
          </a:p>
        </p:txBody>
      </p:sp>
      <p:sp>
        <p:nvSpPr>
          <p:cNvPr id="4" name="文本占位符 3"/>
          <p:cNvSpPr>
            <a:spLocks noGrp="1"/>
          </p:cNvSpPr>
          <p:nvPr>
            <p:ph type="body" idx="1"/>
          </p:nvPr>
        </p:nvSpPr>
        <p:spPr>
          <a:xfrm>
            <a:off x="1524001" y="900113"/>
            <a:ext cx="3211513" cy="779462"/>
          </a:xfrm>
        </p:spPr>
        <p:txBody>
          <a:bodyPr vert="horz" wrap="square" lIns="91440" tIns="45720" rIns="91440" bIns="45720" numCol="1" anchor="ctr" anchorCtr="0" compatLnSpc="1">
            <a:noAutofit/>
          </a:bodyPr>
          <a:lstStyle/>
          <a:p>
            <a:pPr algn="ctr" eaLnBrk="1" hangingPunct="1">
              <a:lnSpc>
                <a:spcPct val="110000"/>
              </a:lnSpc>
              <a:spcBef>
                <a:spcPts val="1800"/>
              </a:spcBef>
              <a:spcAft>
                <a:spcPct val="0"/>
              </a:spcAft>
              <a:buClr>
                <a:schemeClr val="tx2"/>
              </a:buClr>
              <a:buSzPct val="80000"/>
              <a:defRPr/>
            </a:pPr>
            <a:r>
              <a:rPr lang="zh-CN" altLang="en-US" sz="4000" dirty="0">
                <a:solidFill>
                  <a:schemeClr val="bg1"/>
                </a:solidFill>
                <a:latin typeface="Arial" panose="020B0604020202020204" pitchFamily="34" charset="0"/>
                <a:ea typeface="+mj-ea"/>
              </a:rPr>
              <a:t>说一说</a:t>
            </a:r>
          </a:p>
        </p:txBody>
      </p:sp>
      <p:sp>
        <p:nvSpPr>
          <p:cNvPr id="34820" name="AutoShape 2" descr="http://p3.gexing.com/G1/M00/6B/B4/rBACJ1U3vf3wFpAAAAD_40M74S8040_200x200_3.png?recache=20131108"/>
          <p:cNvSpPr>
            <a:spLocks noChangeAspect="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ea typeface="方正姚体" pitchFamily="2" charset="-122"/>
            </a:endParaRPr>
          </a:p>
        </p:txBody>
      </p:sp>
      <p:sp>
        <p:nvSpPr>
          <p:cNvPr id="34821" name="AutoShape 4" descr="http://p3.gexing.com/G1/M00/6B/B4/rBACJ1U3vf3wFpAAAAD_40M74S8040_200x200_3.png?recache=20131108"/>
          <p:cNvSpPr>
            <a:spLocks noChangeAspect="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ea typeface="方正姚体" pitchFamily="2" charset="-122"/>
            </a:endParaRPr>
          </a:p>
        </p:txBody>
      </p:sp>
      <p:pic>
        <p:nvPicPr>
          <p:cNvPr id="34822" name="Picture 5" descr="C:\Users\Administrator\Desktop\W02014041040003059518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13201" y="3357564"/>
            <a:ext cx="3598863"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p:cNvSpPr>
            <a:spLocks noGrp="1"/>
          </p:cNvSpPr>
          <p:nvPr>
            <p:ph type="title"/>
          </p:nvPr>
        </p:nvSpPr>
        <p:spPr/>
        <p:txBody>
          <a:bodyPr vert="horz" wrap="square" lIns="91440" tIns="45720" rIns="91440" bIns="45720" anchor="ctr"/>
          <a:lstStyle/>
          <a:p>
            <a:pPr marL="320040" indent="-320040" eaLnBrk="1" fontAlgn="auto" hangingPunct="1">
              <a:spcAft>
                <a:spcPts val="0"/>
              </a:spcAft>
              <a:buClr>
                <a:schemeClr val="accent6">
                  <a:lumMod val="75000"/>
                </a:schemeClr>
              </a:buClr>
              <a:defRPr/>
            </a:pPr>
            <a:r>
              <a:rPr lang="zh-CN" altLang="en-US" dirty="0"/>
              <a:t>闹钟</a:t>
            </a:r>
          </a:p>
        </p:txBody>
      </p:sp>
      <p:pic>
        <p:nvPicPr>
          <p:cNvPr id="35843" name="Picture 2" descr="C:\Users\Administrator\Desktop\新建文件夹\闹钟起床（画廊）\闹钟起床-定闹钟.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39617" y="1196752"/>
            <a:ext cx="5311775" cy="46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3"/>
          <p:cNvSpPr>
            <a:spLocks noGrp="1"/>
          </p:cNvSpPr>
          <p:nvPr>
            <p:ph type="title"/>
          </p:nvPr>
        </p:nvSpPr>
        <p:spPr/>
        <p:txBody>
          <a:bodyPr vert="horz" wrap="square" lIns="91440" tIns="45720" rIns="91440" bIns="45720" anchor="ctr"/>
          <a:lstStyle/>
          <a:p>
            <a:pPr marL="320040" indent="-320040" eaLnBrk="1" fontAlgn="auto" hangingPunct="1">
              <a:spcAft>
                <a:spcPts val="0"/>
              </a:spcAft>
              <a:buClr>
                <a:schemeClr val="accent6">
                  <a:lumMod val="75000"/>
                </a:schemeClr>
              </a:buClr>
              <a:defRPr/>
            </a:pPr>
            <a:r>
              <a:rPr lang="zh-CN" altLang="en-US" dirty="0"/>
              <a:t>妈妈来叫醒</a:t>
            </a:r>
          </a:p>
        </p:txBody>
      </p:sp>
      <p:pic>
        <p:nvPicPr>
          <p:cNvPr id="36867" name="Picture 2" descr="C:\Users\Administrator\Desktop\u=3760595173,138732080&amp;fm=21&amp;gp=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063552" y="1844824"/>
            <a:ext cx="4370388" cy="350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16200" y="1989139"/>
            <a:ext cx="1663700"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内容占位符 2"/>
          <p:cNvSpPr txBox="1">
            <a:spLocks noChangeArrowheads="1"/>
          </p:cNvSpPr>
          <p:nvPr/>
        </p:nvSpPr>
        <p:spPr bwMode="auto">
          <a:xfrm>
            <a:off x="5519739" y="1989138"/>
            <a:ext cx="26638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3200" dirty="0">
                <a:solidFill>
                  <a:srgbClr val="000000"/>
                </a:solidFill>
                <a:latin typeface="Trebuchet MS" pitchFamily="34" charset="0"/>
                <a:ea typeface="楷体" pitchFamily="49" charset="-122"/>
              </a:rPr>
              <a:t>我能一个人睡</a:t>
            </a:r>
          </a:p>
        </p:txBody>
      </p:sp>
      <p:grpSp>
        <p:nvGrpSpPr>
          <p:cNvPr id="2" name="组合 2"/>
          <p:cNvGrpSpPr>
            <a:grpSpLocks/>
          </p:cNvGrpSpPr>
          <p:nvPr/>
        </p:nvGrpSpPr>
        <p:grpSpPr bwMode="auto">
          <a:xfrm>
            <a:off x="4872039" y="2781300"/>
            <a:ext cx="4103687" cy="2351088"/>
            <a:chOff x="3347865" y="2780927"/>
            <a:chExt cx="4104456" cy="2350871"/>
          </a:xfrm>
        </p:grpSpPr>
        <p:sp>
          <p:nvSpPr>
            <p:cNvPr id="10" name="云形标注 9"/>
            <p:cNvSpPr/>
            <p:nvPr/>
          </p:nvSpPr>
          <p:spPr>
            <a:xfrm>
              <a:off x="3347865" y="2780927"/>
              <a:ext cx="4104456" cy="2350871"/>
            </a:xfrm>
            <a:prstGeom prst="cloudCallout">
              <a:avLst>
                <a:gd name="adj1" fmla="val -57075"/>
                <a:gd name="adj2" fmla="val -34380"/>
              </a:avLst>
            </a:prstGeom>
            <a:solidFill>
              <a:srgbClr val="70AD47"/>
            </a:solidFill>
            <a:ln w="12700" cap="flat" cmpd="sng" algn="ctr">
              <a:solidFill>
                <a:srgbClr val="70AD47">
                  <a:shade val="50000"/>
                </a:srgbClr>
              </a:solidFill>
              <a:prstDash val="solid"/>
              <a:miter lim="800000"/>
            </a:ln>
            <a:effectLst/>
          </p:spPr>
          <p:txBody>
            <a:bodyPr wrap="none"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37895" name="Rectangle 3"/>
            <p:cNvSpPr>
              <a:spLocks noChangeArrowheads="1"/>
            </p:cNvSpPr>
            <p:nvPr/>
          </p:nvSpPr>
          <p:spPr bwMode="auto">
            <a:xfrm>
              <a:off x="3923928" y="3171532"/>
              <a:ext cx="313580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FFFF"/>
                  </a:solidFill>
                  <a:latin typeface="楷体" pitchFamily="49" charset="-122"/>
                  <a:ea typeface="楷体" pitchFamily="49" charset="-122"/>
                </a:rPr>
                <a:t>自己睡要勇敢！刚开始，我也做不到。我们来看看他们有什么好办法吧！</a:t>
              </a:r>
            </a:p>
          </p:txBody>
        </p:sp>
      </p:grpSp>
      <p:sp>
        <p:nvSpPr>
          <p:cNvPr id="37893" name="WordArt 11"/>
          <p:cNvSpPr>
            <a:spLocks noChangeArrowheads="1" noChangeShapeType="1" noTextEdit="1"/>
          </p:cNvSpPr>
          <p:nvPr/>
        </p:nvSpPr>
        <p:spPr bwMode="auto">
          <a:xfrm>
            <a:off x="2111375" y="812801"/>
            <a:ext cx="1392238"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试试看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内容占位符 2"/>
          <p:cNvSpPr txBox="1">
            <a:spLocks noChangeArrowheads="1"/>
          </p:cNvSpPr>
          <p:nvPr/>
        </p:nvSpPr>
        <p:spPr bwMode="auto">
          <a:xfrm>
            <a:off x="2279651" y="10175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3200">
                <a:solidFill>
                  <a:srgbClr val="000000"/>
                </a:solidFill>
                <a:latin typeface="Trebuchet MS" pitchFamily="34" charset="0"/>
                <a:ea typeface="楷体" pitchFamily="49" charset="-122"/>
              </a:rPr>
              <a:t>先让妈妈陪我一会儿</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6" y="1700809"/>
            <a:ext cx="5486400" cy="469582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1704" y="1412776"/>
            <a:ext cx="5143500" cy="5143500"/>
          </a:xfrm>
          <a:prstGeom prst="rect">
            <a:avLst/>
          </a:prstGeom>
        </p:spPr>
      </p:pic>
      <p:sp>
        <p:nvSpPr>
          <p:cNvPr id="39939" name="内容占位符 2"/>
          <p:cNvSpPr txBox="1">
            <a:spLocks noChangeArrowheads="1"/>
          </p:cNvSpPr>
          <p:nvPr/>
        </p:nvSpPr>
        <p:spPr bwMode="auto">
          <a:xfrm>
            <a:off x="2279651" y="10175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3200">
                <a:solidFill>
                  <a:srgbClr val="000000"/>
                </a:solidFill>
                <a:latin typeface="Trebuchet MS" pitchFamily="34" charset="0"/>
                <a:ea typeface="楷体" pitchFamily="49" charset="-122"/>
              </a:rPr>
              <a:t>先让“好朋友”陪我一会儿</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994" y="1601789"/>
            <a:ext cx="6086475" cy="4810125"/>
          </a:xfrm>
          <a:prstGeom prst="rect">
            <a:avLst/>
          </a:prstGeom>
        </p:spPr>
      </p:pic>
      <p:sp>
        <p:nvSpPr>
          <p:cNvPr id="40963" name="内容占位符 2"/>
          <p:cNvSpPr txBox="1">
            <a:spLocks noChangeArrowheads="1"/>
          </p:cNvSpPr>
          <p:nvPr/>
        </p:nvSpPr>
        <p:spPr bwMode="auto">
          <a:xfrm>
            <a:off x="2279651" y="10175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zh-CN" sz="3200">
                <a:solidFill>
                  <a:srgbClr val="000000"/>
                </a:solidFill>
                <a:latin typeface="Trebuchet MS" pitchFamily="34" charset="0"/>
                <a:ea typeface="楷体" pitchFamily="49" charset="-122"/>
              </a:rPr>
              <a:t>先让小灯陪我一会儿</a:t>
            </a:r>
            <a:endParaRPr lang="zh-CN" altLang="en-US" sz="3200">
              <a:solidFill>
                <a:srgbClr val="000000"/>
              </a:solidFill>
              <a:latin typeface="Trebuchet MS" pitchFamily="34" charset="0"/>
              <a:ea typeface="楷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68650" y="2189163"/>
            <a:ext cx="2325688"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WordArt 11"/>
          <p:cNvSpPr>
            <a:spLocks noChangeArrowheads="1" noChangeShapeType="1" noTextEdit="1"/>
          </p:cNvSpPr>
          <p:nvPr/>
        </p:nvSpPr>
        <p:spPr bwMode="auto">
          <a:xfrm>
            <a:off x="2111375" y="812801"/>
            <a:ext cx="1392238" cy="498475"/>
          </a:xfrm>
          <a:prstGeom prst="rect">
            <a:avLst/>
          </a:prstGeom>
        </p:spPr>
        <p:txBody>
          <a:bodyPr wrap="none" fromWordArt="1">
            <a:prstTxWarp prst="textDoubleWave1">
              <a:avLst>
                <a:gd name="adj1" fmla="val 6500"/>
                <a:gd name="adj2" fmla="val 0"/>
              </a:avLst>
            </a:prstTxWarp>
          </a:bodyPr>
          <a:lstStyle/>
          <a:p>
            <a:r>
              <a:rPr lang="zh-CN" altLang="en-US" sz="3600" b="1" kern="10" spc="-360">
                <a:ln w="12700">
                  <a:solidFill>
                    <a:srgbClr val="FFFFFF"/>
                  </a:solidFill>
                  <a:round/>
                  <a:headEnd/>
                  <a:tailEnd/>
                </a:ln>
                <a:solidFill>
                  <a:srgbClr val="5C945D"/>
                </a:solidFill>
                <a:effectLst>
                  <a:outerShdw dist="38100" dir="18900000" algn="ctr" rotWithShape="0">
                    <a:srgbClr val="DBE9DB"/>
                  </a:outerShdw>
                </a:effectLst>
                <a:latin typeface="楷体"/>
                <a:ea typeface="楷体"/>
              </a:rPr>
              <a:t>说一说</a:t>
            </a:r>
          </a:p>
        </p:txBody>
      </p:sp>
      <p:grpSp>
        <p:nvGrpSpPr>
          <p:cNvPr id="2" name="组合 1"/>
          <p:cNvGrpSpPr>
            <a:grpSpLocks/>
          </p:cNvGrpSpPr>
          <p:nvPr/>
        </p:nvGrpSpPr>
        <p:grpSpPr bwMode="auto">
          <a:xfrm>
            <a:off x="5524501" y="2781301"/>
            <a:ext cx="3440113" cy="1439863"/>
            <a:chOff x="4000166" y="2780926"/>
            <a:chExt cx="3440110" cy="1440161"/>
          </a:xfrm>
        </p:grpSpPr>
        <p:sp>
          <p:nvSpPr>
            <p:cNvPr id="7" name="云形标注 6"/>
            <p:cNvSpPr/>
            <p:nvPr/>
          </p:nvSpPr>
          <p:spPr>
            <a:xfrm>
              <a:off x="4000166" y="2780926"/>
              <a:ext cx="3440110" cy="1440161"/>
            </a:xfrm>
            <a:prstGeom prst="cloudCallout">
              <a:avLst>
                <a:gd name="adj1" fmla="val -57343"/>
                <a:gd name="adj2" fmla="val -30532"/>
              </a:avLst>
            </a:prstGeom>
            <a:solidFill>
              <a:srgbClr val="70AD47"/>
            </a:solidFill>
            <a:ln w="12700" cap="flat" cmpd="sng" algn="ctr">
              <a:solidFill>
                <a:srgbClr val="70AD47">
                  <a:shade val="50000"/>
                </a:srgbClr>
              </a:solidFill>
              <a:prstDash val="solid"/>
              <a:miter lim="800000"/>
            </a:ln>
            <a:effectLst/>
          </p:spPr>
          <p:txBody>
            <a:bodyPr wrap="none"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41990" name="Rectangle 3"/>
            <p:cNvSpPr>
              <a:spLocks noChangeArrowheads="1"/>
            </p:cNvSpPr>
            <p:nvPr/>
          </p:nvSpPr>
          <p:spPr bwMode="auto">
            <a:xfrm>
              <a:off x="4152318" y="3223992"/>
              <a:ext cx="313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你还有什么好方法吗？</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81176" y="665559"/>
            <a:ext cx="29718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35565" y="665560"/>
            <a:ext cx="3076575"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145483" y="3068961"/>
            <a:ext cx="3571875"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08551" y="3097535"/>
            <a:ext cx="330358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Box 5"/>
          <p:cNvSpPr txBox="1">
            <a:spLocks noChangeArrowheads="1"/>
          </p:cNvSpPr>
          <p:nvPr/>
        </p:nvSpPr>
        <p:spPr bwMode="auto">
          <a:xfrm>
            <a:off x="1981200" y="5877273"/>
            <a:ext cx="7924800" cy="646113"/>
          </a:xfrm>
          <a:prstGeom prst="rect">
            <a:avLst/>
          </a:prstGeom>
          <a:noFill/>
          <a:ln w="9525">
            <a:noFill/>
            <a:miter lim="800000"/>
          </a:ln>
        </p:spPr>
        <p:txBody>
          <a:bodyPr>
            <a:spAutoFit/>
          </a:bodyPr>
          <a:lstStyle/>
          <a:p>
            <a:pPr eaLnBrk="0" fontAlgn="auto" hangingPunct="0">
              <a:spcBef>
                <a:spcPts val="0"/>
              </a:spcBef>
              <a:spcAft>
                <a:spcPts val="0"/>
              </a:spcAft>
              <a:defRPr/>
            </a:pPr>
            <a:r>
              <a:rPr lang="zh-CN" altLang="en-US" sz="3600" dirty="0">
                <a:solidFill>
                  <a:srgbClr val="227577"/>
                </a:solidFill>
                <a:ea typeface="黑体" panose="02010609060101010101" pitchFamily="49" charset="-122"/>
                <a:cs typeface="+mj-cs"/>
              </a:rPr>
              <a:t>你是否和他们一样属于起床困难户。</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图片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80326" y="2349501"/>
            <a:ext cx="1712913"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内容占位符 2"/>
          <p:cNvSpPr txBox="1">
            <a:spLocks noChangeArrowheads="1"/>
          </p:cNvSpPr>
          <p:nvPr/>
        </p:nvSpPr>
        <p:spPr bwMode="auto">
          <a:xfrm>
            <a:off x="2257971" y="1052737"/>
            <a:ext cx="76327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3200" dirty="0">
                <a:solidFill>
                  <a:srgbClr val="000000"/>
                </a:solidFill>
                <a:latin typeface="Trebuchet MS" pitchFamily="34" charset="0"/>
                <a:ea typeface="楷体" pitchFamily="49" charset="-122"/>
              </a:rPr>
              <a:t>　　通过今天的学习，你有什么打算吗？自己填一填。 </a:t>
            </a:r>
          </a:p>
        </p:txBody>
      </p:sp>
      <p:grpSp>
        <p:nvGrpSpPr>
          <p:cNvPr id="2" name="组合 1"/>
          <p:cNvGrpSpPr>
            <a:grpSpLocks/>
          </p:cNvGrpSpPr>
          <p:nvPr/>
        </p:nvGrpSpPr>
        <p:grpSpPr bwMode="auto">
          <a:xfrm>
            <a:off x="3071814" y="2708275"/>
            <a:ext cx="3749675" cy="2522538"/>
            <a:chOff x="1547664" y="2708920"/>
            <a:chExt cx="3749530" cy="2522628"/>
          </a:xfrm>
        </p:grpSpPr>
        <p:sp>
          <p:nvSpPr>
            <p:cNvPr id="7" name="云形标注 6"/>
            <p:cNvSpPr/>
            <p:nvPr/>
          </p:nvSpPr>
          <p:spPr>
            <a:xfrm>
              <a:off x="1547664" y="2708920"/>
              <a:ext cx="3749530" cy="2522628"/>
            </a:xfrm>
            <a:prstGeom prst="cloudCallout">
              <a:avLst>
                <a:gd name="adj1" fmla="val 70012"/>
                <a:gd name="adj2" fmla="val -26144"/>
              </a:avLst>
            </a:prstGeom>
            <a:solidFill>
              <a:srgbClr val="70AD47"/>
            </a:solidFill>
            <a:ln w="12700" cap="flat" cmpd="sng" algn="ctr">
              <a:solidFill>
                <a:srgbClr val="70AD47">
                  <a:shade val="50000"/>
                </a:srgbClr>
              </a:solidFill>
              <a:prstDash val="solid"/>
              <a:miter lim="800000"/>
            </a:ln>
            <a:effectLst/>
          </p:spPr>
          <p:txBody>
            <a:bodyPr wrap="none"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44038" name="Rectangle 3"/>
            <p:cNvSpPr>
              <a:spLocks noChangeArrowheads="1"/>
            </p:cNvSpPr>
            <p:nvPr/>
          </p:nvSpPr>
          <p:spPr bwMode="auto">
            <a:xfrm>
              <a:off x="2090281" y="3116867"/>
              <a:ext cx="2664296" cy="1754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dirty="0">
                  <a:solidFill>
                    <a:srgbClr val="FFFFFF"/>
                  </a:solidFill>
                  <a:latin typeface="楷体" pitchFamily="49" charset="-122"/>
                  <a:ea typeface="楷体" pitchFamily="49" charset="-122"/>
                </a:rPr>
                <a:t>我打算</a:t>
              </a: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点睡觉，</a:t>
              </a:r>
              <a:r>
                <a:rPr lang="zh-CN" altLang="en-US" sz="2400" u="sng" dirty="0">
                  <a:solidFill>
                    <a:srgbClr val="FFFFFF"/>
                  </a:solidFill>
                  <a:latin typeface="楷体" pitchFamily="49" charset="-122"/>
                  <a:ea typeface="楷体" pitchFamily="49" charset="-122"/>
                </a:rPr>
                <a:t>　　</a:t>
              </a:r>
              <a:endParaRPr lang="en-US" altLang="zh-CN" sz="2400" u="sng" dirty="0">
                <a:solidFill>
                  <a:srgbClr val="FFFFFF"/>
                </a:solidFill>
                <a:latin typeface="楷体" pitchFamily="49" charset="-122"/>
                <a:ea typeface="楷体" pitchFamily="49" charset="-122"/>
              </a:endParaRPr>
            </a:p>
            <a:p>
              <a:pPr>
                <a:lnSpc>
                  <a:spcPct val="150000"/>
                </a:lnSpc>
              </a:pP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点起床，</a:t>
              </a:r>
              <a:endParaRPr lang="en-US" altLang="zh-CN" sz="2400" dirty="0">
                <a:solidFill>
                  <a:srgbClr val="FFFFFF"/>
                </a:solidFill>
                <a:latin typeface="楷体" pitchFamily="49" charset="-122"/>
                <a:ea typeface="楷体" pitchFamily="49" charset="-122"/>
              </a:endParaRPr>
            </a:p>
            <a:p>
              <a:pPr>
                <a:lnSpc>
                  <a:spcPct val="150000"/>
                </a:lnSpc>
              </a:pPr>
              <a:r>
                <a:rPr lang="zh-CN" altLang="en-US" sz="2400" dirty="0">
                  <a:solidFill>
                    <a:srgbClr val="FFFFFF"/>
                  </a:solidFill>
                  <a:latin typeface="楷体" pitchFamily="49" charset="-122"/>
                  <a:ea typeface="楷体" pitchFamily="49" charset="-122"/>
                </a:rPr>
                <a:t>一天睡</a:t>
              </a: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小时。</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2438400" y="2492375"/>
          <a:ext cx="7315200" cy="2952750"/>
        </p:xfrm>
        <a:graphic>
          <a:graphicData uri="http://schemas.openxmlformats.org/drawingml/2006/table">
            <a:tbl>
              <a:tblPr firstRow="1" bandRow="1">
                <a:tableStyleId>{F5AB1C69-6EDB-4FF4-983F-18BD219EF322}</a:tableStyleId>
              </a:tblPr>
              <a:tblGrid>
                <a:gridCol w="966159"/>
                <a:gridCol w="1518249"/>
                <a:gridCol w="1356072"/>
                <a:gridCol w="1920240"/>
                <a:gridCol w="1554480"/>
              </a:tblGrid>
              <a:tr h="492125">
                <a:tc>
                  <a:txBody>
                    <a:bodyPr/>
                    <a:lstStyle/>
                    <a:p>
                      <a:pPr algn="ctr"/>
                      <a:r>
                        <a:rPr lang="zh-CN" altLang="en-US" sz="1800" b="1" dirty="0" smtClean="0">
                          <a:latin typeface="楷体" panose="02010609060101010101" pitchFamily="49" charset="-122"/>
                          <a:ea typeface="楷体" panose="02010609060101010101" pitchFamily="49" charset="-122"/>
                        </a:rPr>
                        <a:t>时间</a:t>
                      </a:r>
                      <a:endParaRPr lang="zh-CN" altLang="en-US" sz="1800" b="1" dirty="0">
                        <a:latin typeface="楷体" panose="02010609060101010101" pitchFamily="49" charset="-122"/>
                        <a:ea typeface="楷体" panose="02010609060101010101" pitchFamily="49" charset="-122"/>
                      </a:endParaRPr>
                    </a:p>
                  </a:txBody>
                  <a:tcPr marT="34290" marB="34290" anchor="ctr">
                    <a:solidFill>
                      <a:schemeClr val="accent3">
                        <a:lumMod val="50000"/>
                      </a:schemeClr>
                    </a:solidFill>
                  </a:tcPr>
                </a:tc>
                <a:tc>
                  <a:txBody>
                    <a:bodyPr/>
                    <a:lstStyle/>
                    <a:p>
                      <a:pPr algn="ctr"/>
                      <a:r>
                        <a:rPr lang="zh-CN" altLang="en-US" sz="1800" b="1" dirty="0" smtClean="0">
                          <a:latin typeface="楷体" panose="02010609060101010101" pitchFamily="49" charset="-122"/>
                          <a:ea typeface="楷体" panose="02010609060101010101" pitchFamily="49" charset="-122"/>
                        </a:rPr>
                        <a:t>起床时间</a:t>
                      </a:r>
                      <a:endParaRPr lang="zh-CN" altLang="en-US" sz="1800" b="1" dirty="0">
                        <a:latin typeface="楷体" panose="02010609060101010101" pitchFamily="49" charset="-122"/>
                        <a:ea typeface="楷体" panose="02010609060101010101" pitchFamily="49" charset="-122"/>
                      </a:endParaRPr>
                    </a:p>
                  </a:txBody>
                  <a:tcPr marT="34290" marB="34290" anchor="ctr">
                    <a:solidFill>
                      <a:schemeClr val="accent3">
                        <a:lumMod val="50000"/>
                      </a:schemeClr>
                    </a:solidFill>
                  </a:tcPr>
                </a:tc>
                <a:tc>
                  <a:txBody>
                    <a:bodyPr/>
                    <a:lstStyle/>
                    <a:p>
                      <a:pPr algn="ctr"/>
                      <a:r>
                        <a:rPr lang="zh-CN" altLang="en-US" sz="1800" b="1" dirty="0" smtClean="0">
                          <a:latin typeface="楷体" panose="02010609060101010101" pitchFamily="49" charset="-122"/>
                          <a:ea typeface="楷体" panose="02010609060101010101" pitchFamily="49" charset="-122"/>
                        </a:rPr>
                        <a:t>睡</a:t>
                      </a:r>
                      <a:r>
                        <a:rPr lang="zh-CN" altLang="zh-CN" sz="1800" b="1" kern="1200" dirty="0" smtClean="0">
                          <a:solidFill>
                            <a:schemeClr val="lt1"/>
                          </a:solidFill>
                          <a:latin typeface="楷体" panose="02010609060101010101" pitchFamily="49" charset="-122"/>
                          <a:ea typeface="楷体" panose="02010609060101010101" pitchFamily="49" charset="-122"/>
                          <a:cs typeface="+mn-cs"/>
                        </a:rPr>
                        <a:t>眠</a:t>
                      </a:r>
                      <a:r>
                        <a:rPr lang="zh-CN" altLang="en-US" sz="1800" b="1" dirty="0" smtClean="0">
                          <a:latin typeface="楷体" panose="02010609060101010101" pitchFamily="49" charset="-122"/>
                          <a:ea typeface="楷体" panose="02010609060101010101" pitchFamily="49" charset="-122"/>
                        </a:rPr>
                        <a:t>时间</a:t>
                      </a:r>
                      <a:endParaRPr lang="zh-CN" altLang="en-US" sz="1800" b="1" dirty="0">
                        <a:latin typeface="楷体" panose="02010609060101010101" pitchFamily="49" charset="-122"/>
                        <a:ea typeface="楷体" panose="02010609060101010101" pitchFamily="49" charset="-122"/>
                      </a:endParaRPr>
                    </a:p>
                  </a:txBody>
                  <a:tcPr marT="34290" marB="34290" anchor="ctr">
                    <a:solidFill>
                      <a:schemeClr val="accent3">
                        <a:lumMod val="50000"/>
                      </a:schemeClr>
                    </a:solidFill>
                  </a:tcPr>
                </a:tc>
                <a:tc>
                  <a:txBody>
                    <a:bodyPr/>
                    <a:lstStyle/>
                    <a:p>
                      <a:pPr algn="ctr"/>
                      <a:r>
                        <a:rPr lang="zh-CN" altLang="en-US" sz="1800" b="1" dirty="0" smtClean="0">
                          <a:latin typeface="楷体" panose="02010609060101010101" pitchFamily="49" charset="-122"/>
                          <a:ea typeface="楷体" panose="02010609060101010101" pitchFamily="49" charset="-122"/>
                        </a:rPr>
                        <a:t>是否独自睡觉</a:t>
                      </a:r>
                      <a:endParaRPr lang="zh-CN" altLang="en-US" sz="1800" b="1" dirty="0">
                        <a:latin typeface="楷体" panose="02010609060101010101" pitchFamily="49" charset="-122"/>
                        <a:ea typeface="楷体" panose="02010609060101010101" pitchFamily="49" charset="-122"/>
                      </a:endParaRPr>
                    </a:p>
                  </a:txBody>
                  <a:tcPr marT="34290" marB="34290" anchor="ctr">
                    <a:solidFill>
                      <a:schemeClr val="accent3">
                        <a:lumMod val="50000"/>
                      </a:schemeClr>
                    </a:solidFill>
                  </a:tcPr>
                </a:tc>
                <a:tc>
                  <a:txBody>
                    <a:bodyPr/>
                    <a:lstStyle/>
                    <a:p>
                      <a:pPr algn="ctr"/>
                      <a:r>
                        <a:rPr lang="zh-CN" altLang="en-US" sz="1800" b="1" dirty="0" smtClean="0">
                          <a:latin typeface="楷体" panose="02010609060101010101" pitchFamily="49" charset="-122"/>
                          <a:ea typeface="楷体" panose="02010609060101010101" pitchFamily="49" charset="-122"/>
                        </a:rPr>
                        <a:t>家长签字</a:t>
                      </a:r>
                      <a:endParaRPr lang="zh-CN" altLang="en-US" sz="1800" b="1" dirty="0">
                        <a:latin typeface="楷体" panose="02010609060101010101" pitchFamily="49" charset="-122"/>
                        <a:ea typeface="楷体" panose="02010609060101010101" pitchFamily="49" charset="-122"/>
                      </a:endParaRPr>
                    </a:p>
                  </a:txBody>
                  <a:tcPr marT="34290" marB="34290" anchor="ctr">
                    <a:solidFill>
                      <a:schemeClr val="accent3">
                        <a:lumMod val="50000"/>
                      </a:schemeClr>
                    </a:solidFill>
                  </a:tcPr>
                </a:tc>
              </a:tr>
              <a:tr h="492125">
                <a:tc>
                  <a:txBody>
                    <a:bodyPr/>
                    <a:lstStyle/>
                    <a:p>
                      <a:pPr algn="ctr"/>
                      <a:r>
                        <a:rPr lang="zh-CN" altLang="en-US" sz="1800" dirty="0" smtClean="0">
                          <a:latin typeface="楷体" panose="02010609060101010101" pitchFamily="49" charset="-122"/>
                          <a:ea typeface="楷体" panose="02010609060101010101" pitchFamily="49" charset="-122"/>
                        </a:rPr>
                        <a:t>周一</a:t>
                      </a: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r>
              <a:tr h="492125">
                <a:tc>
                  <a:txBody>
                    <a:bodyPr/>
                    <a:lstStyle/>
                    <a:p>
                      <a:pPr algn="ctr"/>
                      <a:r>
                        <a:rPr lang="zh-CN" altLang="en-US" sz="1800" dirty="0" smtClean="0">
                          <a:latin typeface="楷体" panose="02010609060101010101" pitchFamily="49" charset="-122"/>
                          <a:ea typeface="楷体" panose="02010609060101010101" pitchFamily="49" charset="-122"/>
                        </a:rPr>
                        <a:t>周二</a:t>
                      </a: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r>
              <a:tr h="492125">
                <a:tc>
                  <a:txBody>
                    <a:bodyPr/>
                    <a:lstStyle/>
                    <a:p>
                      <a:pPr algn="ctr"/>
                      <a:r>
                        <a:rPr lang="zh-CN" altLang="en-US" sz="1800" dirty="0" smtClean="0">
                          <a:latin typeface="楷体" panose="02010609060101010101" pitchFamily="49" charset="-122"/>
                          <a:ea typeface="楷体" panose="02010609060101010101" pitchFamily="49" charset="-122"/>
                        </a:rPr>
                        <a:t>周三</a:t>
                      </a: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r>
              <a:tr h="492125">
                <a:tc>
                  <a:txBody>
                    <a:bodyPr/>
                    <a:lstStyle/>
                    <a:p>
                      <a:pPr algn="ctr"/>
                      <a:r>
                        <a:rPr lang="zh-CN" altLang="en-US" sz="1800" dirty="0" smtClean="0">
                          <a:latin typeface="楷体" panose="02010609060101010101" pitchFamily="49" charset="-122"/>
                          <a:ea typeface="楷体" panose="02010609060101010101" pitchFamily="49" charset="-122"/>
                        </a:rPr>
                        <a:t>周四</a:t>
                      </a: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a:latin typeface="楷体" panose="02010609060101010101" pitchFamily="49" charset="-122"/>
                        <a:ea typeface="楷体" panose="02010609060101010101" pitchFamily="49" charset="-122"/>
                      </a:endParaRPr>
                    </a:p>
                  </a:txBody>
                  <a:tcPr marT="34290" marB="34290" anchor="ctr"/>
                </a:tc>
              </a:tr>
              <a:tr h="492125">
                <a:tc>
                  <a:txBody>
                    <a:bodyPr/>
                    <a:lstStyle/>
                    <a:p>
                      <a:pPr algn="ctr"/>
                      <a:r>
                        <a:rPr lang="zh-CN" altLang="en-US" sz="1800" dirty="0" smtClean="0">
                          <a:latin typeface="楷体" panose="02010609060101010101" pitchFamily="49" charset="-122"/>
                          <a:ea typeface="楷体" panose="02010609060101010101" pitchFamily="49" charset="-122"/>
                        </a:rPr>
                        <a:t>周五</a:t>
                      </a: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c>
                  <a:txBody>
                    <a:bodyPr/>
                    <a:lstStyle/>
                    <a:p>
                      <a:pPr algn="ctr"/>
                      <a:endParaRPr lang="zh-CN" altLang="en-US" sz="1800" dirty="0">
                        <a:latin typeface="楷体" panose="02010609060101010101" pitchFamily="49" charset="-122"/>
                        <a:ea typeface="楷体" panose="02010609060101010101" pitchFamily="49" charset="-122"/>
                      </a:endParaRPr>
                    </a:p>
                  </a:txBody>
                  <a:tcPr marT="34290" marB="34290" anchor="ctr"/>
                </a:tc>
              </a:tr>
            </a:tbl>
          </a:graphicData>
        </a:graphic>
      </p:graphicFrame>
      <p:sp>
        <p:nvSpPr>
          <p:cNvPr id="45102" name="WordArt 11"/>
          <p:cNvSpPr>
            <a:spLocks noChangeArrowheads="1" noChangeShapeType="1" noTextEdit="1"/>
          </p:cNvSpPr>
          <p:nvPr/>
        </p:nvSpPr>
        <p:spPr bwMode="auto">
          <a:xfrm>
            <a:off x="2495600" y="1062038"/>
            <a:ext cx="1701800"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课后延伸</a:t>
            </a:r>
          </a:p>
        </p:txBody>
      </p:sp>
      <p:sp>
        <p:nvSpPr>
          <p:cNvPr id="45103" name="矩形 7"/>
          <p:cNvSpPr>
            <a:spLocks noChangeArrowheads="1"/>
          </p:cNvSpPr>
          <p:nvPr/>
        </p:nvSpPr>
        <p:spPr bwMode="auto">
          <a:xfrm>
            <a:off x="4567239" y="1874838"/>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a:solidFill>
                  <a:srgbClr val="000000"/>
                </a:solidFill>
                <a:latin typeface="Trebuchet MS" pitchFamily="34" charset="0"/>
                <a:ea typeface="楷体" pitchFamily="49" charset="-122"/>
              </a:rPr>
              <a:t>我的作息时间表</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7341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367808" y="3783652"/>
            <a:ext cx="735006" cy="241289"/>
          </a:xfrm>
          <a:prstGeom prst="rect">
            <a:avLst/>
          </a:prstGeom>
          <a:noFill/>
          <a:ln w="25400" cap="flat" cmpd="sng" algn="ctr">
            <a:noFill/>
            <a:prstDash val="solid"/>
          </a:ln>
          <a:effectLst/>
        </p:spPr>
        <p:txBody>
          <a:bodyPr rtlCol="0" anchor="ctr"/>
          <a:lstStyle/>
          <a:p>
            <a:pPr fontAlgn="auto">
              <a:spcBef>
                <a:spcPts val="0"/>
              </a:spcBef>
              <a:spcAft>
                <a:spcPts val="0"/>
              </a:spcAft>
              <a:defRPr/>
            </a:pPr>
            <a:r>
              <a:rPr lang="en-US" altLang="zh-CN" sz="100" kern="0" dirty="0">
                <a:solidFill>
                  <a:sysClr val="window" lastClr="FFFFFF"/>
                </a:solidFill>
                <a:latin typeface="Calibri"/>
                <a:ea typeface="宋体"/>
              </a:rPr>
              <a:t>PPT</a:t>
            </a:r>
            <a:r>
              <a:rPr lang="zh-CN" altLang="en-US" sz="100" kern="0" dirty="0">
                <a:solidFill>
                  <a:sysClr val="window" lastClr="FFFFFF"/>
                </a:solidFill>
                <a:latin typeface="Calibri"/>
                <a:ea typeface="宋体"/>
              </a:rPr>
              <a:t>模板：</a:t>
            </a:r>
            <a:r>
              <a:rPr lang="en-US" altLang="zh-CN" sz="100" kern="0" dirty="0">
                <a:solidFill>
                  <a:sysClr val="window" lastClr="FFFFFF"/>
                </a:solidFill>
                <a:latin typeface="Calibri"/>
                <a:ea typeface="宋体"/>
              </a:rPr>
              <a:t>www.1ppt.com/moban/                  PPT</a:t>
            </a:r>
            <a:r>
              <a:rPr lang="zh-CN" altLang="en-US" sz="100" kern="0" dirty="0">
                <a:solidFill>
                  <a:sysClr val="window" lastClr="FFFFFF"/>
                </a:solidFill>
                <a:latin typeface="Calibri"/>
                <a:ea typeface="宋体"/>
              </a:rPr>
              <a:t>素材：</a:t>
            </a:r>
            <a:r>
              <a:rPr lang="en-US" altLang="zh-CN" sz="100" kern="0" dirty="0">
                <a:solidFill>
                  <a:sysClr val="window" lastClr="FFFFFF"/>
                </a:solidFill>
                <a:latin typeface="Calibri"/>
                <a:ea typeface="宋体"/>
              </a:rPr>
              <a:t>www.1ppt.com/sucai/</a:t>
            </a:r>
          </a:p>
          <a:p>
            <a:pPr fontAlgn="auto">
              <a:spcBef>
                <a:spcPts val="0"/>
              </a:spcBef>
              <a:spcAft>
                <a:spcPts val="0"/>
              </a:spcAft>
              <a:defRPr/>
            </a:pPr>
            <a:r>
              <a:rPr lang="en-US" altLang="zh-CN" sz="100" kern="0" dirty="0">
                <a:solidFill>
                  <a:sysClr val="window" lastClr="FFFFFF"/>
                </a:solidFill>
                <a:latin typeface="Calibri"/>
                <a:ea typeface="宋体"/>
              </a:rPr>
              <a:t>PPT</a:t>
            </a:r>
            <a:r>
              <a:rPr lang="zh-CN" altLang="en-US" sz="100" kern="0" dirty="0">
                <a:solidFill>
                  <a:sysClr val="window" lastClr="FFFFFF"/>
                </a:solidFill>
                <a:latin typeface="Calibri"/>
                <a:ea typeface="宋体"/>
              </a:rPr>
              <a:t>背景：</a:t>
            </a:r>
            <a:r>
              <a:rPr lang="en-US" altLang="zh-CN" sz="100" kern="0" dirty="0">
                <a:solidFill>
                  <a:sysClr val="window" lastClr="FFFFFF"/>
                </a:solidFill>
                <a:latin typeface="Calibri"/>
                <a:ea typeface="宋体"/>
              </a:rPr>
              <a:t>www.1ppt.com/beijing/                   PPT</a:t>
            </a:r>
            <a:r>
              <a:rPr lang="zh-CN" altLang="en-US" sz="100" kern="0" dirty="0">
                <a:solidFill>
                  <a:sysClr val="window" lastClr="FFFFFF"/>
                </a:solidFill>
                <a:latin typeface="Calibri"/>
                <a:ea typeface="宋体"/>
              </a:rPr>
              <a:t>图表：</a:t>
            </a:r>
            <a:r>
              <a:rPr lang="en-US" altLang="zh-CN" sz="100" kern="0" dirty="0">
                <a:solidFill>
                  <a:sysClr val="window" lastClr="FFFFFF"/>
                </a:solidFill>
                <a:latin typeface="Calibri"/>
                <a:ea typeface="宋体"/>
              </a:rPr>
              <a:t>www.1ppt.com/tubiao/      </a:t>
            </a:r>
          </a:p>
          <a:p>
            <a:pPr fontAlgn="auto">
              <a:spcBef>
                <a:spcPts val="0"/>
              </a:spcBef>
              <a:spcAft>
                <a:spcPts val="0"/>
              </a:spcAft>
              <a:defRPr/>
            </a:pPr>
            <a:r>
              <a:rPr lang="en-US" altLang="zh-CN" sz="100" kern="0" dirty="0">
                <a:solidFill>
                  <a:sysClr val="window" lastClr="FFFFFF"/>
                </a:solidFill>
                <a:latin typeface="Calibri"/>
                <a:ea typeface="宋体"/>
              </a:rPr>
              <a:t>PPT</a:t>
            </a:r>
            <a:r>
              <a:rPr lang="zh-CN" altLang="en-US" sz="100" kern="0" dirty="0">
                <a:solidFill>
                  <a:sysClr val="window" lastClr="FFFFFF"/>
                </a:solidFill>
                <a:latin typeface="Calibri"/>
                <a:ea typeface="宋体"/>
              </a:rPr>
              <a:t>下载：</a:t>
            </a:r>
            <a:r>
              <a:rPr lang="en-US" altLang="zh-CN" sz="100" kern="0" dirty="0">
                <a:solidFill>
                  <a:sysClr val="window" lastClr="FFFFFF"/>
                </a:solidFill>
                <a:latin typeface="Calibri"/>
                <a:ea typeface="宋体"/>
              </a:rPr>
              <a:t>www.1ppt.com/xiazai/                     PPT</a:t>
            </a:r>
            <a:r>
              <a:rPr lang="zh-CN" altLang="en-US" sz="100" kern="0" dirty="0">
                <a:solidFill>
                  <a:sysClr val="window" lastClr="FFFFFF"/>
                </a:solidFill>
                <a:latin typeface="Calibri"/>
                <a:ea typeface="宋体"/>
              </a:rPr>
              <a:t>教程： </a:t>
            </a:r>
            <a:r>
              <a:rPr lang="en-US" altLang="zh-CN" sz="100" kern="0" dirty="0">
                <a:solidFill>
                  <a:sysClr val="window" lastClr="FFFFFF"/>
                </a:solidFill>
                <a:latin typeface="Calibri"/>
                <a:ea typeface="宋体"/>
              </a:rPr>
              <a:t>www.1ppt.com/powerpoint/      </a:t>
            </a:r>
          </a:p>
          <a:p>
            <a:pPr fontAlgn="auto">
              <a:spcBef>
                <a:spcPts val="0"/>
              </a:spcBef>
              <a:spcAft>
                <a:spcPts val="0"/>
              </a:spcAft>
              <a:defRPr/>
            </a:pPr>
            <a:r>
              <a:rPr lang="zh-CN" altLang="en-US" sz="100" kern="0" dirty="0">
                <a:solidFill>
                  <a:sysClr val="window" lastClr="FFFFFF"/>
                </a:solidFill>
                <a:latin typeface="Calibri"/>
                <a:ea typeface="宋体"/>
              </a:rPr>
              <a:t>资料下载：</a:t>
            </a:r>
            <a:r>
              <a:rPr lang="en-US" altLang="zh-CN" sz="100" kern="0" dirty="0">
                <a:solidFill>
                  <a:sysClr val="window" lastClr="FFFFFF"/>
                </a:solidFill>
                <a:latin typeface="Calibri"/>
                <a:ea typeface="宋体"/>
              </a:rPr>
              <a:t>www.1ppt.com/ziliao/                   </a:t>
            </a:r>
            <a:r>
              <a:rPr lang="zh-CN" altLang="en-US" sz="100" kern="0" dirty="0">
                <a:solidFill>
                  <a:sysClr val="window" lastClr="FFFFFF"/>
                </a:solidFill>
                <a:latin typeface="Calibri"/>
                <a:ea typeface="宋体"/>
              </a:rPr>
              <a:t>范文下载：</a:t>
            </a:r>
            <a:r>
              <a:rPr lang="en-US" altLang="zh-CN" sz="100" kern="0" dirty="0">
                <a:solidFill>
                  <a:sysClr val="window" lastClr="FFFFFF"/>
                </a:solidFill>
                <a:latin typeface="Calibri"/>
                <a:ea typeface="宋体"/>
              </a:rPr>
              <a:t>www.1ppt.com/fanwen/             </a:t>
            </a:r>
          </a:p>
          <a:p>
            <a:pPr fontAlgn="auto">
              <a:spcBef>
                <a:spcPts val="0"/>
              </a:spcBef>
              <a:spcAft>
                <a:spcPts val="0"/>
              </a:spcAft>
              <a:defRPr/>
            </a:pPr>
            <a:r>
              <a:rPr lang="zh-CN" altLang="en-US" sz="100" kern="0" dirty="0">
                <a:solidFill>
                  <a:sysClr val="window" lastClr="FFFFFF"/>
                </a:solidFill>
                <a:latin typeface="Calibri"/>
                <a:ea typeface="宋体"/>
              </a:rPr>
              <a:t>试卷下载：</a:t>
            </a:r>
            <a:r>
              <a:rPr lang="en-US" altLang="zh-CN" sz="100" kern="0" dirty="0">
                <a:solidFill>
                  <a:sysClr val="window" lastClr="FFFFFF"/>
                </a:solidFill>
                <a:latin typeface="Calibri"/>
                <a:ea typeface="宋体"/>
              </a:rPr>
              <a:t>www.1ppt.com/shiti/                     </a:t>
            </a:r>
            <a:r>
              <a:rPr lang="zh-CN" altLang="en-US" sz="100" kern="0" dirty="0">
                <a:solidFill>
                  <a:sysClr val="window" lastClr="FFFFFF"/>
                </a:solidFill>
                <a:latin typeface="Calibri"/>
                <a:ea typeface="宋体"/>
              </a:rPr>
              <a:t>教案下载：</a:t>
            </a:r>
            <a:r>
              <a:rPr lang="en-US" altLang="zh-CN" sz="100" kern="0" dirty="0">
                <a:solidFill>
                  <a:sysClr val="window" lastClr="FFFFFF"/>
                </a:solidFill>
                <a:latin typeface="Calibri"/>
                <a:ea typeface="宋体"/>
              </a:rPr>
              <a:t>www.1ppt.com/jiaoan/               </a:t>
            </a:r>
          </a:p>
          <a:p>
            <a:pPr fontAlgn="auto">
              <a:spcBef>
                <a:spcPts val="0"/>
              </a:spcBef>
              <a:spcAft>
                <a:spcPts val="0"/>
              </a:spcAft>
              <a:defRPr/>
            </a:pPr>
            <a:r>
              <a:rPr lang="en-US" altLang="zh-CN" sz="100" kern="0" dirty="0">
                <a:solidFill>
                  <a:sysClr val="window" lastClr="FFFFFF"/>
                </a:solidFill>
                <a:latin typeface="Calibri"/>
                <a:ea typeface="宋体"/>
              </a:rPr>
              <a:t>PPT</a:t>
            </a:r>
            <a:r>
              <a:rPr lang="zh-CN" altLang="en-US" sz="100" kern="0" dirty="0">
                <a:solidFill>
                  <a:sysClr val="window" lastClr="FFFFFF"/>
                </a:solidFill>
                <a:latin typeface="Calibri"/>
                <a:ea typeface="宋体"/>
              </a:rPr>
              <a:t>论坛：</a:t>
            </a:r>
            <a:r>
              <a:rPr lang="en-US" altLang="zh-CN" sz="100" kern="0" dirty="0">
                <a:solidFill>
                  <a:sysClr val="window" lastClr="FFFFFF"/>
                </a:solidFill>
                <a:latin typeface="Calibri"/>
                <a:ea typeface="宋体"/>
              </a:rPr>
              <a:t>www.1ppt.cn                                     PPT</a:t>
            </a:r>
            <a:r>
              <a:rPr lang="zh-CN" altLang="en-US" sz="100" kern="0" dirty="0">
                <a:solidFill>
                  <a:sysClr val="window" lastClr="FFFFFF"/>
                </a:solidFill>
                <a:latin typeface="Calibri"/>
                <a:ea typeface="宋体"/>
              </a:rPr>
              <a:t>课件：</a:t>
            </a:r>
            <a:r>
              <a:rPr lang="en-US" altLang="zh-CN" sz="100" kern="0" dirty="0">
                <a:solidFill>
                  <a:sysClr val="window" lastClr="FFFFFF"/>
                </a:solidFill>
                <a:latin typeface="Calibri"/>
                <a:ea typeface="宋体"/>
              </a:rPr>
              <a:t>www.1ppt.com/kejian/ </a:t>
            </a:r>
          </a:p>
          <a:p>
            <a:pPr fontAlgn="auto">
              <a:spcBef>
                <a:spcPts val="0"/>
              </a:spcBef>
              <a:spcAft>
                <a:spcPts val="0"/>
              </a:spcAft>
              <a:defRPr/>
            </a:pPr>
            <a:r>
              <a:rPr lang="zh-CN" altLang="en-US" sz="100" kern="0" dirty="0">
                <a:solidFill>
                  <a:sysClr val="window" lastClr="FFFFFF"/>
                </a:solidFill>
                <a:latin typeface="Calibri"/>
                <a:ea typeface="宋体"/>
              </a:rPr>
              <a:t>语文课件：</a:t>
            </a:r>
            <a:r>
              <a:rPr lang="en-US" altLang="zh-CN" sz="100" kern="0" dirty="0">
                <a:solidFill>
                  <a:sysClr val="window" lastClr="FFFFFF"/>
                </a:solidFill>
                <a:latin typeface="Calibri"/>
                <a:ea typeface="宋体"/>
              </a:rPr>
              <a:t>www.1ppt.com/kejian/yuwen/    </a:t>
            </a:r>
            <a:r>
              <a:rPr lang="zh-CN" altLang="en-US" sz="100" kern="0" dirty="0">
                <a:solidFill>
                  <a:sysClr val="window" lastClr="FFFFFF"/>
                </a:solidFill>
                <a:latin typeface="Calibri"/>
                <a:ea typeface="宋体"/>
              </a:rPr>
              <a:t>数学课件：</a:t>
            </a:r>
            <a:r>
              <a:rPr lang="en-US" altLang="zh-CN" sz="100" kern="0" dirty="0">
                <a:solidFill>
                  <a:sysClr val="window" lastClr="FFFFFF"/>
                </a:solidFill>
                <a:latin typeface="Calibri"/>
                <a:ea typeface="宋体"/>
              </a:rPr>
              <a:t>www.1ppt.com/kejian/shuxue/ </a:t>
            </a:r>
          </a:p>
          <a:p>
            <a:pPr fontAlgn="auto">
              <a:spcBef>
                <a:spcPts val="0"/>
              </a:spcBef>
              <a:spcAft>
                <a:spcPts val="0"/>
              </a:spcAft>
              <a:defRPr/>
            </a:pPr>
            <a:r>
              <a:rPr lang="zh-CN" altLang="en-US" sz="100" kern="0" dirty="0">
                <a:solidFill>
                  <a:sysClr val="window" lastClr="FFFFFF"/>
                </a:solidFill>
                <a:latin typeface="Calibri"/>
                <a:ea typeface="宋体"/>
              </a:rPr>
              <a:t>英语课件：</a:t>
            </a:r>
            <a:r>
              <a:rPr lang="en-US" altLang="zh-CN" sz="100" kern="0" dirty="0">
                <a:solidFill>
                  <a:sysClr val="window" lastClr="FFFFFF"/>
                </a:solidFill>
                <a:latin typeface="Calibri"/>
                <a:ea typeface="宋体"/>
              </a:rPr>
              <a:t>www.1ppt.com/kejian/yingyu/    </a:t>
            </a:r>
            <a:r>
              <a:rPr lang="zh-CN" altLang="en-US" sz="100" kern="0" dirty="0">
                <a:solidFill>
                  <a:sysClr val="window" lastClr="FFFFFF"/>
                </a:solidFill>
                <a:latin typeface="Calibri"/>
                <a:ea typeface="宋体"/>
              </a:rPr>
              <a:t>美术课件：</a:t>
            </a:r>
            <a:r>
              <a:rPr lang="en-US" altLang="zh-CN" sz="100" kern="0" dirty="0">
                <a:solidFill>
                  <a:sysClr val="window" lastClr="FFFFFF"/>
                </a:solidFill>
                <a:latin typeface="Calibri"/>
                <a:ea typeface="宋体"/>
              </a:rPr>
              <a:t>www.1ppt.com/kejian/meishu/ </a:t>
            </a:r>
          </a:p>
          <a:p>
            <a:pPr fontAlgn="auto">
              <a:spcBef>
                <a:spcPts val="0"/>
              </a:spcBef>
              <a:spcAft>
                <a:spcPts val="0"/>
              </a:spcAft>
              <a:defRPr/>
            </a:pPr>
            <a:r>
              <a:rPr lang="zh-CN" altLang="en-US" sz="100" kern="0" dirty="0">
                <a:solidFill>
                  <a:sysClr val="window" lastClr="FFFFFF"/>
                </a:solidFill>
                <a:latin typeface="Calibri"/>
                <a:ea typeface="宋体"/>
              </a:rPr>
              <a:t>科学课件：</a:t>
            </a:r>
            <a:r>
              <a:rPr lang="en-US" altLang="zh-CN" sz="100" kern="0" dirty="0">
                <a:solidFill>
                  <a:sysClr val="window" lastClr="FFFFFF"/>
                </a:solidFill>
                <a:latin typeface="Calibri"/>
                <a:ea typeface="宋体"/>
              </a:rPr>
              <a:t>www.1ppt.com/kejian/kexue/     </a:t>
            </a:r>
            <a:r>
              <a:rPr lang="zh-CN" altLang="en-US" sz="100" kern="0" dirty="0">
                <a:solidFill>
                  <a:sysClr val="window" lastClr="FFFFFF"/>
                </a:solidFill>
                <a:latin typeface="Calibri"/>
                <a:ea typeface="宋体"/>
              </a:rPr>
              <a:t>物理课件：</a:t>
            </a:r>
            <a:r>
              <a:rPr lang="en-US" altLang="zh-CN" sz="100" kern="0" dirty="0">
                <a:solidFill>
                  <a:sysClr val="window" lastClr="FFFFFF"/>
                </a:solidFill>
                <a:latin typeface="Calibri"/>
                <a:ea typeface="宋体"/>
              </a:rPr>
              <a:t>www.1ppt.com/kejian/wuli/ </a:t>
            </a:r>
          </a:p>
          <a:p>
            <a:pPr fontAlgn="auto">
              <a:spcBef>
                <a:spcPts val="0"/>
              </a:spcBef>
              <a:spcAft>
                <a:spcPts val="0"/>
              </a:spcAft>
              <a:defRPr/>
            </a:pPr>
            <a:r>
              <a:rPr lang="zh-CN" altLang="en-US" sz="100" kern="0" dirty="0">
                <a:solidFill>
                  <a:sysClr val="window" lastClr="FFFFFF"/>
                </a:solidFill>
                <a:latin typeface="Calibri"/>
                <a:ea typeface="宋体"/>
              </a:rPr>
              <a:t>化学课件：</a:t>
            </a:r>
            <a:r>
              <a:rPr lang="en-US" altLang="zh-CN" sz="100" kern="0" dirty="0">
                <a:solidFill>
                  <a:sysClr val="window" lastClr="FFFFFF"/>
                </a:solidFill>
                <a:latin typeface="Calibri"/>
                <a:ea typeface="宋体"/>
              </a:rPr>
              <a:t>www.1ppt.com/kejian/huaxue/  </a:t>
            </a:r>
            <a:r>
              <a:rPr lang="zh-CN" altLang="en-US" sz="100" kern="0" dirty="0">
                <a:solidFill>
                  <a:sysClr val="window" lastClr="FFFFFF"/>
                </a:solidFill>
                <a:latin typeface="Calibri"/>
                <a:ea typeface="宋体"/>
              </a:rPr>
              <a:t>生物课件：</a:t>
            </a:r>
            <a:r>
              <a:rPr lang="en-US" altLang="zh-CN" sz="100" kern="0" dirty="0">
                <a:solidFill>
                  <a:sysClr val="window" lastClr="FFFFFF"/>
                </a:solidFill>
                <a:latin typeface="Calibri"/>
                <a:ea typeface="宋体"/>
              </a:rPr>
              <a:t>www.1ppt.com/kejian/shengwu/ </a:t>
            </a:r>
          </a:p>
          <a:p>
            <a:pPr fontAlgn="auto">
              <a:spcBef>
                <a:spcPts val="0"/>
              </a:spcBef>
              <a:spcAft>
                <a:spcPts val="0"/>
              </a:spcAft>
              <a:defRPr/>
            </a:pPr>
            <a:r>
              <a:rPr lang="zh-CN" altLang="en-US" sz="100" kern="0" dirty="0">
                <a:solidFill>
                  <a:sysClr val="window" lastClr="FFFFFF"/>
                </a:solidFill>
                <a:latin typeface="Calibri"/>
                <a:ea typeface="宋体"/>
              </a:rPr>
              <a:t>地理课件：</a:t>
            </a:r>
            <a:r>
              <a:rPr lang="en-US" altLang="zh-CN" sz="100" kern="0" dirty="0">
                <a:solidFill>
                  <a:sysClr val="window" lastClr="FFFFFF"/>
                </a:solidFill>
                <a:latin typeface="Calibri"/>
                <a:ea typeface="宋体"/>
              </a:rPr>
              <a:t>www.1ppt.com/kejian/dili/          </a:t>
            </a:r>
            <a:r>
              <a:rPr lang="zh-CN" altLang="en-US" sz="100" kern="0" dirty="0">
                <a:solidFill>
                  <a:sysClr val="window" lastClr="FFFFFF"/>
                </a:solidFill>
                <a:latin typeface="Calibri"/>
                <a:ea typeface="宋体"/>
              </a:rPr>
              <a:t>历史课件：</a:t>
            </a:r>
            <a:r>
              <a:rPr lang="en-US" altLang="zh-CN" sz="100" kern="0" dirty="0">
                <a:solidFill>
                  <a:sysClr val="window" lastClr="FFFFFF"/>
                </a:solidFill>
                <a:latin typeface="Calibri"/>
                <a:ea typeface="宋体"/>
              </a:rPr>
              <a:t>www.1ppt.com/kejian/lishi/        </a:t>
            </a:r>
          </a:p>
        </p:txBody>
      </p:sp>
      <p:pic>
        <p:nvPicPr>
          <p:cNvPr id="16386" name="图片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96225" y="2924175"/>
            <a:ext cx="191135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内容占位符 2"/>
          <p:cNvSpPr txBox="1">
            <a:spLocks noChangeArrowheads="1"/>
          </p:cNvSpPr>
          <p:nvPr/>
        </p:nvSpPr>
        <p:spPr bwMode="auto">
          <a:xfrm>
            <a:off x="3175001" y="1674813"/>
            <a:ext cx="3527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20000"/>
              </a:spcBef>
              <a:buClr>
                <a:srgbClr val="FF9933"/>
              </a:buClr>
              <a:buSzPct val="60000"/>
              <a:buFont typeface="Wingdings" pitchFamily="2" charset="2"/>
              <a:buNone/>
            </a:pPr>
            <a:r>
              <a:rPr lang="zh-CN" altLang="en-US" sz="3200" dirty="0">
                <a:solidFill>
                  <a:srgbClr val="000000"/>
                </a:solidFill>
                <a:latin typeface="Trebuchet MS" pitchFamily="34" charset="0"/>
                <a:ea typeface="楷体" pitchFamily="49" charset="-122"/>
              </a:rPr>
              <a:t>几点睡，才合适</a:t>
            </a:r>
          </a:p>
        </p:txBody>
      </p:sp>
      <p:grpSp>
        <p:nvGrpSpPr>
          <p:cNvPr id="2" name="组合 8"/>
          <p:cNvGrpSpPr>
            <a:grpSpLocks/>
          </p:cNvGrpSpPr>
          <p:nvPr/>
        </p:nvGrpSpPr>
        <p:grpSpPr bwMode="auto">
          <a:xfrm>
            <a:off x="3000376" y="2620964"/>
            <a:ext cx="3876675" cy="2536825"/>
            <a:chOff x="4118190" y="1691499"/>
            <a:chExt cx="3076974" cy="1810305"/>
          </a:xfrm>
        </p:grpSpPr>
        <p:sp>
          <p:nvSpPr>
            <p:cNvPr id="10" name="云形标注 9"/>
            <p:cNvSpPr/>
            <p:nvPr/>
          </p:nvSpPr>
          <p:spPr>
            <a:xfrm>
              <a:off x="4118190" y="1691499"/>
              <a:ext cx="3076974" cy="1810305"/>
            </a:xfrm>
            <a:prstGeom prst="cloudCallout">
              <a:avLst>
                <a:gd name="adj1" fmla="val 70353"/>
                <a:gd name="adj2" fmla="val 18194"/>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16391" name="Rectangle 3"/>
            <p:cNvSpPr>
              <a:spLocks noChangeArrowheads="1"/>
            </p:cNvSpPr>
            <p:nvPr/>
          </p:nvSpPr>
          <p:spPr bwMode="auto">
            <a:xfrm>
              <a:off x="4709556" y="1942161"/>
              <a:ext cx="2472065" cy="125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dirty="0">
                  <a:solidFill>
                    <a:srgbClr val="FFFFFF"/>
                  </a:solidFill>
                  <a:latin typeface="楷体" pitchFamily="49" charset="-122"/>
                  <a:ea typeface="楷体" pitchFamily="49" charset="-122"/>
                </a:rPr>
                <a:t>我一般</a:t>
              </a: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点睡觉，</a:t>
              </a:r>
              <a:endParaRPr lang="en-US" altLang="zh-CN" sz="2400" dirty="0">
                <a:solidFill>
                  <a:srgbClr val="FFFFFF"/>
                </a:solidFill>
                <a:latin typeface="楷体" pitchFamily="49" charset="-122"/>
                <a:ea typeface="楷体" pitchFamily="49" charset="-122"/>
              </a:endParaRPr>
            </a:p>
            <a:p>
              <a:pPr>
                <a:lnSpc>
                  <a:spcPct val="150000"/>
                </a:lnSpc>
              </a:pP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点起床，</a:t>
              </a:r>
            </a:p>
            <a:p>
              <a:pPr>
                <a:lnSpc>
                  <a:spcPct val="150000"/>
                </a:lnSpc>
              </a:pPr>
              <a:r>
                <a:rPr lang="zh-CN" altLang="en-US" sz="2400" dirty="0">
                  <a:solidFill>
                    <a:srgbClr val="FFFFFF"/>
                  </a:solidFill>
                  <a:latin typeface="楷体" pitchFamily="49" charset="-122"/>
                  <a:ea typeface="楷体" pitchFamily="49" charset="-122"/>
                </a:rPr>
                <a:t>一天睡</a:t>
              </a:r>
              <a:r>
                <a:rPr lang="zh-CN" altLang="en-US" sz="2400" u="sng" dirty="0">
                  <a:solidFill>
                    <a:srgbClr val="FFFFFF"/>
                  </a:solidFill>
                  <a:latin typeface="楷体" pitchFamily="49" charset="-122"/>
                  <a:ea typeface="楷体" pitchFamily="49" charset="-122"/>
                </a:rPr>
                <a:t>   </a:t>
              </a:r>
              <a:r>
                <a:rPr lang="zh-CN" altLang="en-US" sz="2400" dirty="0">
                  <a:solidFill>
                    <a:srgbClr val="FFFFFF"/>
                  </a:solidFill>
                  <a:latin typeface="楷体" pitchFamily="49" charset="-122"/>
                  <a:ea typeface="楷体" pitchFamily="49" charset="-122"/>
                </a:rPr>
                <a:t>小时。</a:t>
              </a:r>
            </a:p>
          </p:txBody>
        </p:sp>
      </p:grpSp>
      <p:sp>
        <p:nvSpPr>
          <p:cNvPr id="16389" name="WordArt 11"/>
          <p:cNvSpPr>
            <a:spLocks noChangeArrowheads="1" noChangeShapeType="1" noTextEdit="1"/>
          </p:cNvSpPr>
          <p:nvPr/>
        </p:nvSpPr>
        <p:spPr bwMode="auto">
          <a:xfrm>
            <a:off x="2111375" y="812801"/>
            <a:ext cx="1392238"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填一填</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内容占位符 2"/>
          <p:cNvSpPr txBox="1">
            <a:spLocks noChangeArrowheads="1"/>
          </p:cNvSpPr>
          <p:nvPr/>
        </p:nvSpPr>
        <p:spPr bwMode="auto">
          <a:xfrm>
            <a:off x="2279651" y="779463"/>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buClr>
                <a:srgbClr val="FF9933"/>
              </a:buClr>
              <a:buSzPct val="60000"/>
              <a:buFont typeface="Wingdings" pitchFamily="2" charset="2"/>
              <a:buNone/>
            </a:pPr>
            <a:r>
              <a:rPr lang="zh-CN" altLang="en-US" sz="3200" dirty="0">
                <a:solidFill>
                  <a:srgbClr val="000000"/>
                </a:solidFill>
                <a:latin typeface="Trebuchet MS" pitchFamily="34" charset="0"/>
                <a:ea typeface="楷体" pitchFamily="49" charset="-122"/>
              </a:rPr>
              <a:t>大家一起来讨论</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132" y="1396803"/>
            <a:ext cx="6953250" cy="49815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3000375" y="2205038"/>
            <a:ext cx="4248150" cy="2824162"/>
            <a:chOff x="827584" y="2152074"/>
            <a:chExt cx="4248472" cy="2823833"/>
          </a:xfrm>
        </p:grpSpPr>
        <p:sp>
          <p:nvSpPr>
            <p:cNvPr id="7" name="云形标注 6"/>
            <p:cNvSpPr/>
            <p:nvPr/>
          </p:nvSpPr>
          <p:spPr>
            <a:xfrm>
              <a:off x="827584" y="2152074"/>
              <a:ext cx="4248472" cy="2823833"/>
            </a:xfrm>
            <a:prstGeom prst="cloudCallout">
              <a:avLst>
                <a:gd name="adj1" fmla="val 64517"/>
                <a:gd name="adj2" fmla="val 20416"/>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18438" name="Rectangle 3"/>
            <p:cNvSpPr>
              <a:spLocks noChangeArrowheads="1"/>
            </p:cNvSpPr>
            <p:nvPr/>
          </p:nvSpPr>
          <p:spPr bwMode="auto">
            <a:xfrm>
              <a:off x="1446280" y="2564904"/>
              <a:ext cx="293907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FFFF"/>
                  </a:solidFill>
                  <a:latin typeface="楷体" pitchFamily="49" charset="-122"/>
                  <a:ea typeface="楷体" pitchFamily="49" charset="-122"/>
                </a:rPr>
                <a:t>我们正在长身体，每天要睡够</a:t>
              </a:r>
              <a:r>
                <a:rPr lang="en-US" altLang="zh-CN" sz="2400" dirty="0">
                  <a:solidFill>
                    <a:srgbClr val="FFFFFF"/>
                  </a:solidFill>
                  <a:latin typeface="楷体" pitchFamily="49" charset="-122"/>
                  <a:ea typeface="楷体" pitchFamily="49" charset="-122"/>
                </a:rPr>
                <a:t>10</a:t>
              </a:r>
              <a:r>
                <a:rPr lang="zh-CN" altLang="en-US" sz="2400" dirty="0">
                  <a:solidFill>
                    <a:srgbClr val="FFFFFF"/>
                  </a:solidFill>
                  <a:latin typeface="楷体" pitchFamily="49" charset="-122"/>
                  <a:ea typeface="楷体" pitchFamily="49" charset="-122"/>
                </a:rPr>
                <a:t>小时才能够保证身体生长的需要，也才会更健康，可一定要记住呀</a:t>
              </a:r>
              <a:r>
                <a:rPr lang="en-US" altLang="zh-CN" sz="2400" dirty="0">
                  <a:solidFill>
                    <a:srgbClr val="FFFFFF"/>
                  </a:solidFill>
                  <a:latin typeface="楷体" pitchFamily="49" charset="-122"/>
                  <a:ea typeface="楷体" pitchFamily="49" charset="-122"/>
                </a:rPr>
                <a:t>!</a:t>
              </a:r>
              <a:endParaRPr lang="zh-CN" altLang="en-US" sz="2400" dirty="0">
                <a:solidFill>
                  <a:srgbClr val="FFFFFF"/>
                </a:solidFill>
                <a:latin typeface="楷体" pitchFamily="49" charset="-122"/>
                <a:ea typeface="楷体" pitchFamily="49" charset="-122"/>
              </a:endParaRPr>
            </a:p>
          </p:txBody>
        </p:sp>
      </p:grpSp>
      <p:sp>
        <p:nvSpPr>
          <p:cNvPr id="18435" name="WordArt 11"/>
          <p:cNvSpPr>
            <a:spLocks noChangeArrowheads="1" noChangeShapeType="1" noTextEdit="1"/>
          </p:cNvSpPr>
          <p:nvPr/>
        </p:nvSpPr>
        <p:spPr bwMode="auto">
          <a:xfrm>
            <a:off x="2111375" y="812801"/>
            <a:ext cx="2362200"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小博士有话说</a:t>
            </a:r>
          </a:p>
        </p:txBody>
      </p:sp>
      <p:pic>
        <p:nvPicPr>
          <p:cNvPr id="18436" name="图片 8" descr="小博士.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72263" y="2924175"/>
            <a:ext cx="4572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400426" y="2731979"/>
            <a:ext cx="5535613" cy="3021233"/>
          </a:xfrm>
          <a:prstGeom prst="round2DiagRect">
            <a:avLst/>
          </a:prstGeom>
          <a:solidFill>
            <a:srgbClr val="D6F0B6"/>
          </a:solidFill>
          <a:ln w="3175">
            <a:solidFill>
              <a:srgbClr val="81C12F"/>
            </a:solidFill>
          </a:ln>
          <a:effectLst>
            <a:outerShdw dist="1143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252000" tIns="72000" rIns="252000" bIns="72000" anchor="ctr">
            <a:spAutoFit/>
          </a:bodyPr>
          <a:lstStyle>
            <a:defPPr>
              <a:defRPr lang="zh-CN"/>
            </a:defPPr>
            <a:lvl1pPr indent="180975">
              <a:lnSpc>
                <a:spcPct val="150000"/>
              </a:lnSpc>
              <a:defRPr sz="2800">
                <a:latin typeface="楷体" panose="02010609060101010101" pitchFamily="49" charset="-122"/>
                <a:ea typeface="楷体" panose="02010609060101010101" pitchFamily="49" charset="-122"/>
              </a:defRPr>
            </a:lvl1pPr>
          </a:lstStyle>
          <a:p>
            <a:pPr marL="897255" indent="-538480" fontAlgn="auto">
              <a:spcBef>
                <a:spcPts val="0"/>
              </a:spcBef>
              <a:spcAft>
                <a:spcPts val="0"/>
              </a:spcAft>
              <a:buFont typeface="+mj-lt"/>
              <a:buAutoNum type="arabicPeriod"/>
              <a:defRPr/>
            </a:pPr>
            <a:r>
              <a:rPr lang="zh-CN" altLang="en-US" dirty="0"/>
              <a:t>上床和起床时间要适当。</a:t>
            </a:r>
          </a:p>
          <a:p>
            <a:pPr marL="897255" indent="-538480" fontAlgn="auto">
              <a:spcBef>
                <a:spcPts val="0"/>
              </a:spcBef>
              <a:spcAft>
                <a:spcPts val="0"/>
              </a:spcAft>
              <a:buFont typeface="+mj-lt"/>
              <a:buAutoNum type="arabicPeriod"/>
              <a:defRPr/>
            </a:pPr>
            <a:r>
              <a:rPr lang="zh-CN" altLang="en-US" dirty="0"/>
              <a:t>睡前活动要适量。</a:t>
            </a:r>
          </a:p>
          <a:p>
            <a:pPr marL="897255" indent="-538480" fontAlgn="auto">
              <a:spcBef>
                <a:spcPts val="0"/>
              </a:spcBef>
              <a:spcAft>
                <a:spcPts val="0"/>
              </a:spcAft>
              <a:buFont typeface="+mj-lt"/>
              <a:buAutoNum type="arabicPeriod"/>
              <a:defRPr/>
            </a:pPr>
            <a:r>
              <a:rPr lang="zh-CN" altLang="en-US" dirty="0"/>
              <a:t>晚餐不要吃的太饱。</a:t>
            </a:r>
          </a:p>
          <a:p>
            <a:pPr marL="897255" indent="-538480" fontAlgn="auto">
              <a:spcBef>
                <a:spcPts val="0"/>
              </a:spcBef>
              <a:spcAft>
                <a:spcPts val="0"/>
              </a:spcAft>
              <a:buFont typeface="+mj-lt"/>
              <a:buAutoNum type="arabicPeriod"/>
              <a:defRPr/>
            </a:pPr>
            <a:r>
              <a:rPr lang="zh-CN" altLang="en-US" dirty="0"/>
              <a:t>睡眠环境要适宜。</a:t>
            </a:r>
          </a:p>
        </p:txBody>
      </p:sp>
      <p:sp>
        <p:nvSpPr>
          <p:cNvPr id="19459" name="WordArt 11"/>
          <p:cNvSpPr>
            <a:spLocks noChangeArrowheads="1" noChangeShapeType="1" noTextEdit="1"/>
          </p:cNvSpPr>
          <p:nvPr/>
        </p:nvSpPr>
        <p:spPr bwMode="auto">
          <a:xfrm>
            <a:off x="2207568" y="908721"/>
            <a:ext cx="1320800"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说一说</a:t>
            </a:r>
          </a:p>
        </p:txBody>
      </p:sp>
      <p:sp>
        <p:nvSpPr>
          <p:cNvPr id="19460" name="内容占位符 2"/>
          <p:cNvSpPr txBox="1">
            <a:spLocks noChangeArrowheads="1"/>
          </p:cNvSpPr>
          <p:nvPr/>
        </p:nvSpPr>
        <p:spPr bwMode="auto">
          <a:xfrm>
            <a:off x="2792414" y="1917700"/>
            <a:ext cx="67516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buClr>
                <a:srgbClr val="FF9933"/>
              </a:buClr>
              <a:buSzPct val="60000"/>
              <a:buFont typeface="Wingdings" pitchFamily="2" charset="2"/>
              <a:buNone/>
            </a:pPr>
            <a:r>
              <a:rPr lang="zh-CN" altLang="en-US" sz="3200" dirty="0">
                <a:solidFill>
                  <a:srgbClr val="000000"/>
                </a:solidFill>
                <a:latin typeface="Trebuchet MS" pitchFamily="34" charset="0"/>
                <a:ea typeface="楷体" pitchFamily="49" charset="-122"/>
              </a:rPr>
              <a:t>小学生怎样才能保证充足的睡眠呢？</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11"/>
          <p:cNvSpPr>
            <a:spLocks noChangeArrowheads="1" noChangeShapeType="1" noTextEdit="1"/>
          </p:cNvSpPr>
          <p:nvPr/>
        </p:nvSpPr>
        <p:spPr bwMode="auto">
          <a:xfrm>
            <a:off x="2111375" y="908721"/>
            <a:ext cx="1320800" cy="498475"/>
          </a:xfrm>
          <a:prstGeom prst="rect">
            <a:avLst/>
          </a:prstGeom>
        </p:spPr>
        <p:txBody>
          <a:bodyPr wrap="none" fromWordArt="1">
            <a:prstTxWarp prst="textDoubleWave1">
              <a:avLst>
                <a:gd name="adj1" fmla="val 6500"/>
                <a:gd name="adj2" fmla="val 0"/>
              </a:avLst>
            </a:prstTxWarp>
          </a:bodyPr>
          <a:lstStyle/>
          <a:p>
            <a:r>
              <a:rPr lang="zh-CN" altLang="en-US" sz="3600" b="1" kern="10" spc="-360" dirty="0">
                <a:ln w="12700">
                  <a:solidFill>
                    <a:srgbClr val="FFFFFF"/>
                  </a:solidFill>
                  <a:round/>
                  <a:headEnd/>
                  <a:tailEnd/>
                </a:ln>
                <a:solidFill>
                  <a:srgbClr val="5C945D"/>
                </a:solidFill>
                <a:effectLst>
                  <a:outerShdw dist="38100" dir="18900000" algn="ctr" rotWithShape="0">
                    <a:srgbClr val="DBE9DB"/>
                  </a:outerShdw>
                </a:effectLst>
                <a:latin typeface="楷体"/>
                <a:ea typeface="楷体"/>
              </a:rPr>
              <a:t>小儿歌</a:t>
            </a:r>
          </a:p>
        </p:txBody>
      </p:sp>
      <p:sp>
        <p:nvSpPr>
          <p:cNvPr id="6" name="TextBox 1"/>
          <p:cNvSpPr txBox="1"/>
          <p:nvPr/>
        </p:nvSpPr>
        <p:spPr>
          <a:xfrm>
            <a:off x="3935414" y="2039938"/>
            <a:ext cx="4321175" cy="3021012"/>
          </a:xfrm>
          <a:prstGeom prst="round2DiagRect">
            <a:avLst/>
          </a:prstGeom>
          <a:solidFill>
            <a:srgbClr val="D6F0B6"/>
          </a:solidFill>
          <a:ln w="3175">
            <a:solidFill>
              <a:srgbClr val="81C12F"/>
            </a:solidFill>
          </a:ln>
          <a:effectLst>
            <a:outerShdw dist="1143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252000" tIns="72000" rIns="252000" bIns="72000" anchor="ctr">
            <a:spAutoFit/>
          </a:bodyPr>
          <a:lstStyle/>
          <a:p>
            <a:pPr marL="358775">
              <a:lnSpc>
                <a:spcPct val="150000"/>
              </a:lnSpc>
              <a:defRPr/>
            </a:pPr>
            <a:r>
              <a:rPr lang="zh-CN" altLang="en-US" sz="2800" dirty="0">
                <a:solidFill>
                  <a:srgbClr val="000000"/>
                </a:solidFill>
                <a:latin typeface="楷体" pitchFamily="49" charset="-122"/>
                <a:ea typeface="楷体" pitchFamily="49" charset="-122"/>
              </a:rPr>
              <a:t>充足睡眠很重要，</a:t>
            </a:r>
          </a:p>
          <a:p>
            <a:pPr marL="358775">
              <a:lnSpc>
                <a:spcPct val="150000"/>
              </a:lnSpc>
              <a:defRPr/>
            </a:pPr>
            <a:r>
              <a:rPr lang="zh-CN" altLang="en-US" sz="2800" dirty="0">
                <a:solidFill>
                  <a:srgbClr val="000000"/>
                </a:solidFill>
                <a:latin typeface="楷体" pitchFamily="49" charset="-122"/>
                <a:ea typeface="楷体" pitchFamily="49" charset="-122"/>
              </a:rPr>
              <a:t>按时入睡质量高。</a:t>
            </a:r>
          </a:p>
          <a:p>
            <a:pPr marL="358775">
              <a:lnSpc>
                <a:spcPct val="150000"/>
              </a:lnSpc>
              <a:defRPr/>
            </a:pPr>
            <a:r>
              <a:rPr lang="zh-CN" altLang="en-US" sz="2800" dirty="0">
                <a:solidFill>
                  <a:srgbClr val="000000"/>
                </a:solidFill>
                <a:latin typeface="楷体" pitchFamily="49" charset="-122"/>
                <a:ea typeface="楷体" pitchFamily="49" charset="-122"/>
              </a:rPr>
              <a:t>早睡早起成习惯，</a:t>
            </a:r>
          </a:p>
          <a:p>
            <a:pPr marL="358775">
              <a:lnSpc>
                <a:spcPct val="150000"/>
              </a:lnSpc>
              <a:defRPr/>
            </a:pPr>
            <a:r>
              <a:rPr lang="zh-CN" altLang="en-US" sz="2800" dirty="0">
                <a:solidFill>
                  <a:srgbClr val="000000"/>
                </a:solidFill>
                <a:latin typeface="楷体" pitchFamily="49" charset="-122"/>
                <a:ea typeface="楷体" pitchFamily="49" charset="-122"/>
              </a:rPr>
              <a:t>睡眠环境要选好。</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68514" y="1454150"/>
            <a:ext cx="466883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内容占位符 2"/>
          <p:cNvSpPr txBox="1">
            <a:spLocks noChangeArrowheads="1"/>
          </p:cNvSpPr>
          <p:nvPr/>
        </p:nvSpPr>
        <p:spPr bwMode="auto">
          <a:xfrm>
            <a:off x="2279651" y="10175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buClr>
                <a:srgbClr val="FF9933"/>
              </a:buClr>
              <a:buSzPct val="60000"/>
              <a:buFont typeface="Wingdings" pitchFamily="2" charset="2"/>
              <a:buNone/>
            </a:pPr>
            <a:r>
              <a:rPr lang="zh-CN" altLang="en-US" sz="3200">
                <a:solidFill>
                  <a:srgbClr val="000000"/>
                </a:solidFill>
                <a:latin typeface="Trebuchet MS" pitchFamily="34" charset="0"/>
                <a:ea typeface="楷体" pitchFamily="49" charset="-122"/>
              </a:rPr>
              <a:t>没早睡，真糟糕</a:t>
            </a:r>
          </a:p>
        </p:txBody>
      </p:sp>
      <p:grpSp>
        <p:nvGrpSpPr>
          <p:cNvPr id="2" name="组合 7"/>
          <p:cNvGrpSpPr>
            <a:grpSpLocks/>
          </p:cNvGrpSpPr>
          <p:nvPr/>
        </p:nvGrpSpPr>
        <p:grpSpPr bwMode="auto">
          <a:xfrm>
            <a:off x="7248526" y="2565400"/>
            <a:ext cx="2735263" cy="1943100"/>
            <a:chOff x="1115616" y="2440105"/>
            <a:chExt cx="2736304" cy="1944217"/>
          </a:xfrm>
        </p:grpSpPr>
        <p:sp>
          <p:nvSpPr>
            <p:cNvPr id="9" name="云形标注 8"/>
            <p:cNvSpPr/>
            <p:nvPr/>
          </p:nvSpPr>
          <p:spPr>
            <a:xfrm>
              <a:off x="1115616" y="2440105"/>
              <a:ext cx="2736304" cy="1944217"/>
            </a:xfrm>
            <a:prstGeom prst="cloudCallout">
              <a:avLst>
                <a:gd name="adj1" fmla="val -69821"/>
                <a:gd name="adj2" fmla="val 12891"/>
              </a:avLst>
            </a:prstGeom>
            <a:solidFill>
              <a:srgbClr val="70AD47"/>
            </a:solidFill>
            <a:ln w="12700" cap="flat" cmpd="sng" algn="ctr">
              <a:solidFill>
                <a:srgbClr val="70AD47">
                  <a:shade val="50000"/>
                </a:srgbClr>
              </a:solidFill>
              <a:prstDash val="solid"/>
              <a:miter lim="800000"/>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楷体" panose="02010609060101010101" pitchFamily="49" charset="-122"/>
              </a:endParaRPr>
            </a:p>
          </p:txBody>
        </p:sp>
        <p:sp>
          <p:nvSpPr>
            <p:cNvPr id="21510" name="Rectangle 3"/>
            <p:cNvSpPr>
              <a:spLocks noChangeArrowheads="1"/>
            </p:cNvSpPr>
            <p:nvPr/>
          </p:nvSpPr>
          <p:spPr bwMode="auto">
            <a:xfrm>
              <a:off x="1475656" y="2944162"/>
              <a:ext cx="218961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FFFFFF"/>
                  </a:solidFill>
                  <a:latin typeface="楷体" pitchFamily="49" charset="-122"/>
                  <a:ea typeface="楷体" pitchFamily="49" charset="-122"/>
                </a:rPr>
                <a:t>没早睡，会有什么影响呢？</a:t>
              </a:r>
            </a:p>
            <a:p>
              <a:endParaRPr lang="zh-CN" altLang="en-US" sz="2400">
                <a:solidFill>
                  <a:srgbClr val="FFFFFF"/>
                </a:solidFill>
                <a:latin typeface="楷体" pitchFamily="49" charset="-122"/>
                <a:ea typeface="楷体"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25</TotalTime>
  <Words>708</Words>
  <Application>Microsoft Office PowerPoint</Application>
  <PresentationFormat>宽屏</PresentationFormat>
  <Paragraphs>123</Paragraphs>
  <Slides>32</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32</vt:i4>
      </vt:variant>
    </vt:vector>
  </HeadingPairs>
  <TitlesOfParts>
    <vt:vector size="45" baseType="lpstr">
      <vt:lpstr>Meiryo</vt:lpstr>
      <vt:lpstr>方正姚体</vt:lpstr>
      <vt:lpstr>黑体</vt:lpstr>
      <vt:lpstr>楷体</vt:lpstr>
      <vt:lpstr>宋体</vt:lpstr>
      <vt:lpstr>微软雅黑</vt:lpstr>
      <vt:lpstr>Arial</vt:lpstr>
      <vt:lpstr>Calibri</vt:lpstr>
      <vt:lpstr>Calibri Light</vt:lpstr>
      <vt:lpstr>Trebuchet MS</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来不及吃早餐</vt:lpstr>
      <vt:lpstr>上课注意力不集中</vt:lpstr>
      <vt:lpstr>早睡的好处</vt:lpstr>
      <vt:lpstr>PowerPoint 演示文稿</vt:lpstr>
      <vt:lpstr>PowerPoint 演示文稿</vt:lpstr>
      <vt:lpstr>PowerPoint 演示文稿</vt:lpstr>
      <vt:lpstr>没早睡，除了课本上的危害，还会有什么危害呢？</vt:lpstr>
      <vt:lpstr>PowerPoint 演示文稿</vt:lpstr>
      <vt:lpstr>PowerPoint 演示文稿</vt:lpstr>
      <vt:lpstr>PowerPoint 演示文稿</vt:lpstr>
      <vt:lpstr>怎样才能做到早点睡呢？</vt:lpstr>
      <vt:lpstr>PowerPoint 演示文稿</vt:lpstr>
      <vt:lpstr>你都有哪些办法可以让你按时起呢？</vt:lpstr>
      <vt:lpstr>闹钟</vt:lpstr>
      <vt:lpstr>妈妈来叫醒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cp:revision>
  <dcterms:created xsi:type="dcterms:W3CDTF">2017-05-31T13:20:00Z</dcterms:created>
  <dcterms:modified xsi:type="dcterms:W3CDTF">2022-03-03T02:33:25Z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2052-10.1.0.6877</vt:lpwstr>
  </property>
</Properties>
</file>