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866" r:id="rId2"/>
  </p:sldMasterIdLst>
  <p:notesMasterIdLst>
    <p:notesMasterId r:id="rId13"/>
  </p:notesMasterIdLst>
  <p:sldIdLst>
    <p:sldId id="292" r:id="rId3"/>
    <p:sldId id="293" r:id="rId4"/>
    <p:sldId id="294" r:id="rId5"/>
    <p:sldId id="295" r:id="rId6"/>
    <p:sldId id="296" r:id="rId7"/>
    <p:sldId id="298" r:id="rId8"/>
    <p:sldId id="299" r:id="rId9"/>
    <p:sldId id="301" r:id="rId10"/>
    <p:sldId id="303" r:id="rId11"/>
    <p:sldId id="304" r:id="rId12"/>
  </p:sldIdLst>
  <p:sldSz cx="12192000" cy="6858000"/>
  <p:notesSz cx="6858000" cy="9144000"/>
  <p:custDataLst>
    <p:tags r:id="rId1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buFont typeface="Arial" pitchFamily="34" charset="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buFont typeface="Arial" pitchFamily="34" charset="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buFont typeface="Arial" pitchFamily="34" charset="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buFont typeface="Arial" pitchFamily="34" charset="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buFont typeface="Arial" pitchFamily="34" charset="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E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ea typeface="微软雅黑" pitchFamily="34" charset="-122"/>
              </a:defRPr>
            </a:lvl1pPr>
          </a:lstStyle>
          <a:p>
            <a:endParaRPr lang="en-US" altLang="en-US"/>
          </a:p>
        </p:txBody>
      </p:sp>
      <p:sp>
        <p:nvSpPr>
          <p:cNvPr id="39939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85E015-D971-49EC-BF98-EF9DF2B423D9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39940" name="幻灯片图像占位符 3"/>
          <p:cNvSpPr>
            <a:spLocks noGrp="1" noRot="1" noChangeAspect="1" noChangeArrowheads="1"/>
          </p:cNvSpPr>
          <p:nvPr>
            <p:ph type="sldImg" idx="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9942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9943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33C428-020F-4223-8008-375A1D954A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960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 Ligh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0963" name="文本占位符 2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52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>
            <a:headEnd type="none" w="med" len="med"/>
            <a:tailEnd type="none" w="med" len="med"/>
          </a:ln>
        </p:spPr>
      </p:sp>
      <p:sp>
        <p:nvSpPr>
          <p:cNvPr id="41987" name="文本占位符 2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914400">
              <a:spcBef>
                <a:spcPct val="0"/>
              </a:spcBef>
            </a:pPr>
            <a:r>
              <a:rPr lang="en-US" altLang="zh-CN" dirty="0" smtClean="0">
                <a:solidFill>
                  <a:srgbClr val="000000"/>
                </a:solidFill>
                <a:latin typeface="Calibri" pitchFamily="34" charset="0"/>
              </a:rPr>
              <a:t>https://www.ypppt.com/</a:t>
            </a:r>
            <a:endParaRPr lang="zh-CN" altLang="en-US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74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867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4.xml"/><Relationship Id="rId7" Type="http://schemas.openxmlformats.org/officeDocument/2006/relationships/image" Target="../media/image3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9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4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副标题 3"/>
          <p:cNvSpPr>
            <a:spLocks noGrp="1"/>
          </p:cNvSpPr>
          <p:nvPr>
            <p:ph type="subTitle" idx="3"/>
          </p:nvPr>
        </p:nvSpPr>
        <p:spPr>
          <a:xfrm>
            <a:off x="1652270" y="3473668"/>
            <a:ext cx="8890064" cy="1156533"/>
          </a:xfrm>
        </p:spPr>
        <p:txBody>
          <a:bodyPr lIns="0" tIns="0" rIns="0" bIns="0" rtlCol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kumimoji="0" lang="zh-CN" altLang="en-US" sz="2800" b="0" i="0" u="none" strike="noStrike" kern="1200" cap="none" spc="20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幼圆" pitchFamily="49" charset="-122"/>
                <a:cs typeface="幼圆" panose="02010509060101010101" pitchFamily="49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itchFamily="34" charset="0"/>
                <a:ea typeface="微软雅黑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单击此处编辑母版副标题样式</a:t>
            </a:r>
          </a:p>
        </p:txBody>
      </p:sp>
      <p:sp>
        <p:nvSpPr>
          <p:cNvPr id="3" name="标题 4"/>
          <p:cNvSpPr>
            <a:spLocks noGrp="1"/>
          </p:cNvSpPr>
          <p:nvPr>
            <p:ph type="ctrTitle" idx="2"/>
          </p:nvPr>
        </p:nvSpPr>
        <p:spPr>
          <a:xfrm>
            <a:off x="1652270" y="2227797"/>
            <a:ext cx="8890064" cy="1112520"/>
          </a:xfrm>
        </p:spPr>
        <p:txBody>
          <a:bodyPr lIns="0" tIns="0" rIns="0" bIns="0" rtlCol="0" anchor="b">
            <a:normAutofit lnSpcReduction="20000"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225" b="1" i="0" u="none" strike="noStrike" kern="1200" cap="none" spc="700" normalizeH="0" baseline="0" noProof="1">
                <a:solidFill>
                  <a:schemeClr val="lt1"/>
                </a:solidFill>
                <a:uFillTx/>
                <a:latin typeface="Arial" pitchFamily="34" charset="0"/>
                <a:ea typeface="汉仪乐喵体W" charset="-122"/>
                <a:cs typeface="+mj-cs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5" name="灯片编号占位符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D13FAA-0BDC-401B-9616-98A9F1A5DD2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日期占位符 1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2D328B8-58CE-428F-B386-1BF76B47EA42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7" name="页脚占位符 1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11156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1652905" y="1650127"/>
            <a:ext cx="8889429" cy="1128235"/>
          </a:xfrm>
        </p:spPr>
        <p:txBody>
          <a:bodyPr lIns="0" tIns="0" rIns="0" bIns="0" rtlCol="0" anchor="b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kumimoji="0" lang="zh-CN" altLang="en-US" sz="2400" b="0" i="0" u="none" strike="noStrike" kern="1200" cap="none" spc="20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幼圆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7" name="标题 4"/>
          <p:cNvSpPr>
            <a:spLocks noGrp="1"/>
          </p:cNvSpPr>
          <p:nvPr>
            <p:ph type="title"/>
          </p:nvPr>
        </p:nvSpPr>
        <p:spPr>
          <a:xfrm>
            <a:off x="1652270" y="2930762"/>
            <a:ext cx="8890064" cy="2277110"/>
          </a:xfrm>
        </p:spPr>
        <p:txBody>
          <a:bodyPr lIns="0" tIns="0" rIns="0" bIns="0" rtlCol="0" anchor="t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7400" b="1" i="0" u="none" strike="noStrike" kern="1200" cap="none" spc="70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汉仪乐喵体W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4DDBAA-8484-44F8-A85E-1D95C0B0485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日期占位符 2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F1E925A-BA8B-46E2-8697-987D1AF83416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9" name="页脚占位符 3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81158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42913"/>
            <a:ext cx="10852150" cy="44291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7F228B3-0BE6-442B-B136-A2117796ADC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日期占位符 2"/>
          <p:cNvSpPr>
            <a:spLocks noGrp="1" noChangeArrowheads="1"/>
          </p:cNvSpPr>
          <p:nvPr>
            <p:ph type="dt" sz="half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75377EA-3B27-49C7-ACCC-C38A32D7AF41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7" name="页脚占位符 3"/>
          <p:cNvSpPr>
            <a:spLocks noGrp="1" noChangeArrowheads="1"/>
          </p:cNvSpPr>
          <p:nvPr>
            <p:ph type="ftr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2725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>
            <p:custDataLst>
              <p:tags r:id="rId1"/>
            </p:custDataLst>
          </p:nvPr>
        </p:nvSpPr>
        <p:spPr>
          <a:xfrm>
            <a:off x="295275" y="301625"/>
            <a:ext cx="11601450" cy="6254750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5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1600" y="1249200"/>
            <a:ext cx="9626400" cy="723600"/>
          </a:xfrm>
        </p:spPr>
        <p:txBody>
          <a:bodyPr/>
          <a:lstStyle>
            <a:lvl1pPr>
              <a:defRPr sz="3200"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0C53C0-E448-4AB1-8F7E-BD8A1C8C4F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日期占位符 2"/>
          <p:cNvSpPr>
            <a:spLocks noGrp="1" noChangeArrowheads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1E152C3-1E0C-4167-B28E-BE4B85F7D50D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0" name="页脚占位符 3"/>
          <p:cNvSpPr>
            <a:spLocks noGrp="1" noChangeArrowheads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43804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>
            <p:custDataLst>
              <p:tags r:id="rId1"/>
            </p:custDataLst>
          </p:nvPr>
        </p:nvSpPr>
        <p:spPr>
          <a:xfrm>
            <a:off x="0" y="-11113"/>
            <a:ext cx="4827588" cy="6869113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720725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200" y="770400"/>
            <a:ext cx="3960000" cy="882000"/>
          </a:xfrm>
        </p:spPr>
        <p:txBody>
          <a:bodyPr/>
          <a:lstStyle>
            <a:lvl1pPr>
              <a:defRPr sz="3600"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灯片编号占位符 4"/>
          <p:cNvSpPr>
            <a:spLocks noGrp="1" noChangeArrowheads="1"/>
          </p:cNvSpPr>
          <p:nvPr>
            <p:ph type="sldNum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8C145C0-4E77-420C-928E-92F11D7FF9D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日期占位符 2"/>
          <p:cNvSpPr>
            <a:spLocks noGrp="1" noChangeArrowheads="1"/>
          </p:cNvSpPr>
          <p:nvPr>
            <p:ph type="dt" sz="half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6FC8C3-CCBA-46DE-939B-D1C2604EF7CF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2" name="页脚占位符 3"/>
          <p:cNvSpPr>
            <a:spLocks noGrp="1" noChangeArrowheads="1"/>
          </p:cNvSpPr>
          <p:nvPr>
            <p:ph type="ftr" sz="quarter" idx="17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37375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>
            <p:custDataLst>
              <p:tags r:id="rId1"/>
            </p:custDataLst>
          </p:nvPr>
        </p:nvSpPr>
        <p:spPr>
          <a:xfrm>
            <a:off x="0" y="-11113"/>
            <a:ext cx="12188825" cy="2660651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00" y="781200"/>
            <a:ext cx="10976400" cy="626400"/>
          </a:xfrm>
        </p:spPr>
        <p:txBody>
          <a:bodyPr/>
          <a:lstStyle>
            <a:lvl1pPr algn="ctr">
              <a:defRPr sz="3600"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灯片编号占位符 4"/>
          <p:cNvSpPr>
            <a:spLocks noGrp="1" noChangeArrowheads="1"/>
          </p:cNvSpPr>
          <p:nvPr>
            <p:ph type="sldNum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05D17A-150F-41D6-8EF1-8F02970DC0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日期占位符 2"/>
          <p:cNvSpPr>
            <a:spLocks noGrp="1" noChangeArrowheads="1"/>
          </p:cNvSpPr>
          <p:nvPr>
            <p:ph type="dt" sz="half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11F96F-3695-4D7C-9162-5D976A98A3EB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2" name="页脚占位符 3"/>
          <p:cNvSpPr>
            <a:spLocks noGrp="1" noChangeArrowheads="1"/>
          </p:cNvSpPr>
          <p:nvPr>
            <p:ph type="ftr" sz="quarter" idx="17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72926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>
            <p:custDataLst>
              <p:tags r:id="rId1"/>
            </p:custDataLst>
          </p:nvPr>
        </p:nvSpPr>
        <p:spPr>
          <a:xfrm>
            <a:off x="0" y="5029200"/>
            <a:ext cx="12188825" cy="1828800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-4763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800" y="669600"/>
            <a:ext cx="10976400" cy="565200"/>
          </a:xfrm>
        </p:spPr>
        <p:txBody>
          <a:bodyPr/>
          <a:lstStyle>
            <a:lvl1pPr algn="ctr">
              <a:defRPr sz="3200"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0" name="灯片编号占位符 4"/>
          <p:cNvSpPr>
            <a:spLocks noGrp="1" noChangeArrowheads="1"/>
          </p:cNvSpPr>
          <p:nvPr>
            <p:ph type="sldNum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298099-D02C-40AD-9498-4F9E0AFE6C5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日期占位符 2"/>
          <p:cNvSpPr>
            <a:spLocks noGrp="1" noChangeArrowheads="1"/>
          </p:cNvSpPr>
          <p:nvPr>
            <p:ph type="dt" sz="half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21B616C-02D6-4996-9959-5A10C7C83768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2" name="页脚占位符 3"/>
          <p:cNvSpPr>
            <a:spLocks noGrp="1" noChangeArrowheads="1"/>
          </p:cNvSpPr>
          <p:nvPr>
            <p:ph type="ftr" sz="quarter" idx="17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26802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0" y="-11113"/>
            <a:ext cx="12188825" cy="914401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10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9688" y="-11113"/>
            <a:ext cx="719137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4" name="灯片编号占位符 4"/>
          <p:cNvSpPr>
            <a:spLocks noGrp="1" noChangeArrowheads="1"/>
          </p:cNvSpPr>
          <p:nvPr>
            <p:ph type="sldNum" sz="quarter" idx="17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BBD2C1-E310-4CE2-B425-341DCA7C776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" name="日期占位符 2"/>
          <p:cNvSpPr>
            <a:spLocks noGrp="1" noChangeArrowheads="1"/>
          </p:cNvSpPr>
          <p:nvPr>
            <p:ph type="dt" sz="half" idx="18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F2CE6A0-F506-467E-ACEF-E5D7EE3F8562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6" name="页脚占位符 3"/>
          <p:cNvSpPr>
            <a:spLocks noGrp="1" noChangeArrowheads="1"/>
          </p:cNvSpPr>
          <p:nvPr>
            <p:ph type="ftr" sz="quarter" idx="19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365605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>
            <p:custDataLst>
              <p:tags r:id="rId1"/>
            </p:custDataLst>
          </p:nvPr>
        </p:nvSpPr>
        <p:spPr>
          <a:xfrm>
            <a:off x="0" y="958850"/>
            <a:ext cx="12188825" cy="4940300"/>
          </a:xfrm>
          <a:prstGeom prst="rect">
            <a:avLst/>
          </a:prstGeom>
          <a:solidFill>
            <a:srgbClr val="EFDED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  <p:pic>
        <p:nvPicPr>
          <p:cNvPr id="5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7813" y="5103813"/>
            <a:ext cx="17541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17541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灯片编号占位符 4"/>
          <p:cNvSpPr>
            <a:spLocks noGrp="1" noChangeArrowheads="1"/>
          </p:cNvSpPr>
          <p:nvPr>
            <p:ph type="sldNum" sz="quarter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427D287-AF1D-4225-A796-E292A64E7E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日期占位符 2"/>
          <p:cNvSpPr>
            <a:spLocks noGrp="1" noChangeArrowheads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C30508-59BD-4435-B951-53D85008706E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0" name="页脚占位符 3"/>
          <p:cNvSpPr>
            <a:spLocks noGrp="1" noChangeArrowheads="1"/>
          </p:cNvSpPr>
          <p:nvPr>
            <p:ph type="ftr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64837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67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6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1811338"/>
            <a:ext cx="2144713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副标题 2"/>
          <p:cNvSpPr>
            <a:spLocks noGrp="1"/>
          </p:cNvSpPr>
          <p:nvPr>
            <p:ph type="subTitle" idx="3"/>
          </p:nvPr>
        </p:nvSpPr>
        <p:spPr>
          <a:xfrm>
            <a:off x="4521236" y="2976598"/>
            <a:ext cx="6857365" cy="825334"/>
          </a:xfrm>
        </p:spPr>
        <p:txBody>
          <a:bodyPr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kumimoji="0" lang="zh-CN" altLang="en-US" sz="18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幼圆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单击此处编辑母版副标题样式</a:t>
            </a:r>
          </a:p>
        </p:txBody>
      </p:sp>
      <p:sp>
        <p:nvSpPr>
          <p:cNvPr id="9" name="标题 3"/>
          <p:cNvSpPr>
            <a:spLocks noGrp="1"/>
          </p:cNvSpPr>
          <p:nvPr>
            <p:ph type="ctrTitle" idx="2"/>
          </p:nvPr>
        </p:nvSpPr>
        <p:spPr>
          <a:xfrm>
            <a:off x="4521236" y="2000603"/>
            <a:ext cx="6858000" cy="845820"/>
          </a:xfrm>
        </p:spPr>
        <p:txBody>
          <a:bodyPr lIns="0" tIns="0" rIns="0" bIns="0" rtlCol="0" anchor="b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5500" b="1" i="0" u="none" strike="noStrike" kern="1200" cap="none" spc="5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34" charset="0"/>
                <a:ea typeface="汉仪乐喵体W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B0AA1B-3058-4082-8310-7DD72125460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F282657-F891-416E-87DF-5CF26C9A831D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1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935442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67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06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370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869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145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5846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1637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793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0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10CAFF-2A2C-4684-AEA8-47FDB73698A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日期占位符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1196B110-15EB-46EC-B47D-5EB9EBA7FD6B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9" name="页脚占位符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287088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9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952508"/>
            <a:ext cx="5283242" cy="381003"/>
          </a:xfrm>
        </p:spPr>
        <p:txBody>
          <a:bodyPr anchor="ctr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952508"/>
            <a:ext cx="5283242" cy="381003"/>
          </a:xfrm>
        </p:spPr>
        <p:txBody>
          <a:bodyPr rtlCol="0" anchor="ctr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noProof="1">
                <a:sym typeface="+mn-ea"/>
              </a:rPr>
              <a:t>第二级</a:t>
            </a:r>
          </a:p>
          <a:p>
            <a:pPr lvl="2"/>
            <a:r>
              <a:rPr lang="zh-CN" altLang="en-US" noProof="1">
                <a:sym typeface="+mn-ea"/>
              </a:rPr>
              <a:t>第三级</a:t>
            </a:r>
          </a:p>
          <a:p>
            <a:pPr lvl="3"/>
            <a:r>
              <a:rPr lang="zh-CN" altLang="en-US" noProof="1">
                <a:sym typeface="+mn-ea"/>
              </a:rPr>
              <a:t>第四级</a:t>
            </a:r>
          </a:p>
          <a:p>
            <a:pPr lvl="4"/>
            <a:r>
              <a:rPr lang="zh-CN" altLang="en-US" noProof="1">
                <a:sym typeface="+mn-ea"/>
              </a:rPr>
              <a:t>第五级</a:t>
            </a:r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C3B612-536F-4B28-A26F-A469D0BB496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日期占位符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2B8CA8A-66B9-47D9-8D41-3F2331352E0A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11" name="页脚占位符 7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78480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7763" y="1235075"/>
            <a:ext cx="2911475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42913"/>
            <a:ext cx="10852150" cy="442912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AD5E47-4278-4240-AA29-4CD176698DF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日期占位符 2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6368D0F5-224F-4784-A774-A2D1B3DF0C57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7" name="页脚占位符 3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45447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02ACD-2A11-4BAD-A6E1-922EA7CAE735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7C5D3-9652-43F0-AAAD-2B761B88BE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34562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幼圆" panose="02010509060101010101" pitchFamily="49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n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7AB20A-6C67-4511-9D9E-1361B70A9B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日期占位符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FB34500-B5DC-488B-8566-4194569C3BB1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9" name="页脚占位符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087501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itchFamily="34" charset="0"/>
                <a:ea typeface="幼圆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4C6753-3501-4FD7-A11D-A5F36411F94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DEEA7CC-9F6B-48FB-B3AA-788501792472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6293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幼圆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83636BD3-DFA4-49F0-B70D-684F13D5435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日期占位符 2"/>
          <p:cNvSpPr>
            <a:spLocks noGrp="1" noChangeArrowheads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6531713-B7BE-4ECB-828E-9A2755AC3AD2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37347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  <p:custDataLst>
              <p:tags r:id="rId19"/>
            </p:custDataLst>
          </p:nvPr>
        </p:nvSpPr>
        <p:spPr bwMode="auto">
          <a:xfrm>
            <a:off x="669925" y="442913"/>
            <a:ext cx="1085215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  <p:custDataLst>
              <p:tags r:id="rId20"/>
            </p:custDataLst>
          </p:nvPr>
        </p:nvSpPr>
        <p:spPr bwMode="auto">
          <a:xfrm>
            <a:off x="669925" y="962025"/>
            <a:ext cx="10852150" cy="538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9475" y="6350000"/>
            <a:ext cx="2700338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幼圆" pitchFamily="49" charset="-122"/>
              </a:defRPr>
            </a:lvl1pPr>
          </a:lstStyle>
          <a:p>
            <a:fld id="{378C1173-C584-4130-B740-D8C5016EF7D1}" type="datetime1">
              <a:rPr lang="en-US" altLang="en-US"/>
              <a:pPr/>
              <a:t>3/3/2022</a:t>
            </a:fld>
            <a:endParaRPr lang="en-US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6388" y="6350000"/>
            <a:ext cx="3959225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幼圆" pitchFamily="49" charset="-122"/>
              </a:defRPr>
            </a:lvl1pPr>
          </a:lstStyle>
          <a:p>
            <a:endParaRPr lang="en-US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0000"/>
            <a:ext cx="2700338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幼圆" pitchFamily="49" charset="-122"/>
              </a:defRPr>
            </a:lvl1pPr>
          </a:lstStyle>
          <a:p>
            <a:fld id="{122B66A8-775C-4597-86A7-20C68EB1611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55" name="KSO_TEMPLATE" hidden="1"/>
          <p:cNvSpPr/>
          <p:nvPr>
            <p:custDataLst>
              <p:tags r:id="rId21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  <a:solidFill>
            <a:srgbClr val="935D32"/>
          </a:solidFill>
          <a:ln w="12700" cap="flat" cmpd="sng" algn="ctr">
            <a:solidFill>
              <a:srgbClr val="6B422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1" r:id="rId2"/>
    <p:sldLayoutId id="2147483852" r:id="rId3"/>
    <p:sldLayoutId id="2147483853" r:id="rId4"/>
    <p:sldLayoutId id="2147483854" r:id="rId5"/>
    <p:sldLayoutId id="2147483838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SzPct val="100000"/>
        <a:defRPr sz="2400" b="1" kern="1200" spc="200">
          <a:solidFill>
            <a:srgbClr val="000000"/>
          </a:solidFill>
          <a:latin typeface="Arial" pitchFamily="34" charset="0"/>
          <a:ea typeface="幼圆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buSzPct val="100000"/>
        <a:defRPr sz="2400" b="1">
          <a:solidFill>
            <a:srgbClr val="000000"/>
          </a:solidFill>
          <a:latin typeface="Arial" pitchFamily="34" charset="0"/>
          <a:ea typeface="幼圆" pitchFamily="49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itchFamily="34" charset="0"/>
        <a:buChar char="•"/>
        <a:defRPr sz="1600" kern="1200" spc="150">
          <a:solidFill>
            <a:srgbClr val="000000"/>
          </a:solidFill>
          <a:latin typeface="Arial" pitchFamily="34" charset="0"/>
          <a:ea typeface="幼圆" pitchFamily="49" charset="-122"/>
          <a:cs typeface="+mn-cs"/>
        </a:defRPr>
      </a:lvl1pPr>
      <a:lvl2pPr marL="6858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itchFamily="34" charset="0"/>
        <a:buChar char="•"/>
        <a:tabLst>
          <a:tab pos="1609725" algn="l"/>
        </a:tabLst>
        <a:defRPr sz="1600" kern="1200" spc="150">
          <a:solidFill>
            <a:srgbClr val="000000"/>
          </a:solidFill>
          <a:latin typeface="Arial" pitchFamily="34" charset="0"/>
          <a:ea typeface="幼圆" pitchFamily="49" charset="-122"/>
          <a:cs typeface="+mn-cs"/>
        </a:defRPr>
      </a:lvl2pPr>
      <a:lvl3pPr marL="11430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itchFamily="34" charset="0"/>
        <a:buChar char="•"/>
        <a:tabLst>
          <a:tab pos="1609725" algn="l"/>
        </a:tabLst>
        <a:defRPr sz="1600" kern="1200" spc="150">
          <a:solidFill>
            <a:srgbClr val="000000"/>
          </a:solidFill>
          <a:latin typeface="Arial" pitchFamily="34" charset="0"/>
          <a:ea typeface="幼圆" pitchFamily="49" charset="-122"/>
          <a:cs typeface="+mn-cs"/>
        </a:defRPr>
      </a:lvl3pPr>
      <a:lvl4pPr marL="16002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itchFamily="34" charset="0"/>
        <a:buChar char="•"/>
        <a:tabLst>
          <a:tab pos="1609725" algn="l"/>
        </a:tabLst>
        <a:defRPr sz="1600" kern="1200" spc="150">
          <a:solidFill>
            <a:srgbClr val="000000"/>
          </a:solidFill>
          <a:latin typeface="Arial" pitchFamily="34" charset="0"/>
          <a:ea typeface="幼圆" pitchFamily="49" charset="-122"/>
          <a:cs typeface="+mn-cs"/>
        </a:defRPr>
      </a:lvl4pPr>
      <a:lvl5pPr marL="20574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itchFamily="34" charset="0"/>
        <a:buChar char="•"/>
        <a:tabLst>
          <a:tab pos="1609725" algn="l"/>
        </a:tabLst>
        <a:defRPr sz="1600" kern="1200" spc="150">
          <a:solidFill>
            <a:srgbClr val="000000"/>
          </a:solidFill>
          <a:latin typeface="Arial" pitchFamily="34" charset="0"/>
          <a:ea typeface="幼圆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  <a:buFontTx/>
                <a:buNone/>
              </a:pPr>
              <a:t>2022/3/3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SzTx/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767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67.xml"/><Relationship Id="rId7" Type="http://schemas.openxmlformats.org/officeDocument/2006/relationships/image" Target="../media/image3.pn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72.xml"/><Relationship Id="rId7" Type="http://schemas.openxmlformats.org/officeDocument/2006/relationships/image" Target="../media/image3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6.png"/><Relationship Id="rId4" Type="http://schemas.openxmlformats.org/officeDocument/2006/relationships/audio" Target="file:///C:\Documents%20and%20Settings\Administrator\&#26700;&#38754;\&#33539;&#37995;&#29577;&#24405;&#38899;\&#31532;&#19968;&#20010;.mp3" TargetMode="Externa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75.xml"/><Relationship Id="rId7" Type="http://schemas.openxmlformats.org/officeDocument/2006/relationships/image" Target="../media/image4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audio" Target="file:///C:\Documents%20and%20Settings\Administrator\&#26700;&#38754;\&#33539;&#37995;&#29577;&#24405;&#38899;\&#31532;&#20108;&#20010;.mp3" TargetMode="Externa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8.xml"/><Relationship Id="rId7" Type="http://schemas.openxmlformats.org/officeDocument/2006/relationships/image" Target="../media/image4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81.xml"/><Relationship Id="rId7" Type="http://schemas.openxmlformats.org/officeDocument/2006/relationships/image" Target="../media/image4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8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4.png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7" Type="http://schemas.openxmlformats.org/officeDocument/2006/relationships/image" Target="../media/image10.pn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3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0" y="1844824"/>
            <a:ext cx="12192000" cy="1112837"/>
          </a:xfrm>
          <a:noFill/>
          <a:ln cap="flat" algn="ctr">
            <a:round/>
            <a:headEnd type="none" w="med" len="med"/>
            <a:tailEnd type="none" w="med" len="med"/>
          </a:ln>
        </p:spPr>
        <p:txBody>
          <a:bodyPr>
            <a:noAutofit/>
          </a:bodyPr>
          <a:lstStyle/>
          <a:p>
            <a:pPr fontAlgn="base">
              <a:buSzPct val="100000"/>
            </a:pPr>
            <a:r>
              <a:rPr lang="en-US" sz="8000" dirty="0" err="1" smtClean="0">
                <a:solidFill>
                  <a:srgbClr val="FFFFFF"/>
                </a:solidFill>
                <a:ea typeface="幼圆" pitchFamily="49" charset="-122"/>
              </a:rPr>
              <a:t>早睡早起</a:t>
            </a:r>
            <a:endParaRPr lang="en-US" sz="8000" dirty="0" smtClean="0">
              <a:solidFill>
                <a:srgbClr val="FFFFFF"/>
              </a:solidFill>
              <a:ea typeface="幼圆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818540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SzTx/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9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标题 3"/>
          <p:cNvSpPr>
            <a:spLocks noGrp="1" noChangeArrowheads="1"/>
          </p:cNvSpPr>
          <p:nvPr>
            <p:custDataLst>
              <p:tags r:id="rId4"/>
            </p:custDataLst>
          </p:nvPr>
        </p:nvSpPr>
        <p:spPr bwMode="auto">
          <a:xfrm>
            <a:off x="609600" y="273050"/>
            <a:ext cx="4011613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altLang="zh-CN" sz="4000" b="1" dirty="0">
                <a:ea typeface="微软雅黑 Bold" charset="-122"/>
              </a:rPr>
              <a:t>      </a:t>
            </a:r>
            <a:r>
              <a:rPr lang="en-US" altLang="en-US" sz="4000" b="1" dirty="0" err="1">
                <a:ea typeface="微软雅黑 Bold" charset="-122"/>
              </a:rPr>
              <a:t>猜猜看</a:t>
            </a:r>
            <a:r>
              <a:rPr lang="en-US" altLang="en-US" sz="4000" b="1" dirty="0">
                <a:ea typeface="微软雅黑 Bold" charset="-122"/>
              </a:rPr>
              <a:t>：</a:t>
            </a:r>
          </a:p>
        </p:txBody>
      </p:sp>
      <p:sp>
        <p:nvSpPr>
          <p:cNvPr id="22533" name="内容占位符 4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071664" y="2348880"/>
            <a:ext cx="4826000" cy="3536181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en-US" sz="3200" b="1" dirty="0" err="1" smtClean="0">
                <a:ea typeface="微软雅黑 Light" pitchFamily="34" charset="-122"/>
              </a:rPr>
              <a:t>一座小小机器房</a:t>
            </a:r>
            <a:r>
              <a:rPr lang="en-US" altLang="en-US" sz="3200" b="1" dirty="0">
                <a:ea typeface="微软雅黑 Light" pitchFamily="34" charset="-122"/>
              </a:rPr>
              <a:t>，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3200" b="1" dirty="0" err="1">
                <a:ea typeface="微软雅黑 Light" pitchFamily="34" charset="-122"/>
              </a:rPr>
              <a:t>不分日夜工作忙</a:t>
            </a:r>
            <a:r>
              <a:rPr lang="en-US" altLang="en-US" sz="3200" b="1" dirty="0">
                <a:ea typeface="微软雅黑 Light" pitchFamily="34" charset="-122"/>
              </a:rPr>
              <a:t>。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3200" b="1" dirty="0" err="1">
                <a:ea typeface="微软雅黑 Light" pitchFamily="34" charset="-122"/>
              </a:rPr>
              <a:t>态度认真又负责</a:t>
            </a:r>
            <a:r>
              <a:rPr lang="en-US" altLang="en-US" sz="3200" b="1" dirty="0">
                <a:ea typeface="微软雅黑 Light" pitchFamily="34" charset="-122"/>
              </a:rPr>
              <a:t>，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en-US" sz="3200" b="1" dirty="0" err="1">
                <a:ea typeface="微软雅黑 Light" pitchFamily="34" charset="-122"/>
              </a:rPr>
              <a:t>时间观念比人强</a:t>
            </a:r>
            <a:r>
              <a:rPr lang="en-US" altLang="en-US" sz="3200" b="1" dirty="0">
                <a:ea typeface="微软雅黑 Light" pitchFamily="34" charset="-122"/>
              </a:rPr>
              <a:t>。</a:t>
            </a:r>
          </a:p>
          <a:p>
            <a:pPr marL="342900" indent="-342900">
              <a:spcBef>
                <a:spcPct val="20000"/>
              </a:spcBef>
            </a:pPr>
            <a:endParaRPr lang="en-US" altLang="en-US" sz="2800" b="1" dirty="0">
              <a:ea typeface="微软雅黑 Light" pitchFamily="34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en-US" sz="2800" b="1" dirty="0">
                <a:ea typeface="微软雅黑 Light" pitchFamily="34" charset="-122"/>
              </a:rPr>
              <a:t>（</a:t>
            </a:r>
            <a:r>
              <a:rPr lang="en-US" altLang="en-US" sz="2800" b="1" dirty="0" err="1">
                <a:ea typeface="微软雅黑 Light" pitchFamily="34" charset="-122"/>
              </a:rPr>
              <a:t>打一个日常生活用品</a:t>
            </a:r>
            <a:r>
              <a:rPr lang="en-US" altLang="en-US" sz="2800" b="1" dirty="0" smtClean="0">
                <a:ea typeface="微软雅黑 Light" pitchFamily="34" charset="-122"/>
              </a:rPr>
              <a:t>）</a:t>
            </a:r>
            <a:endParaRPr lang="en-US" altLang="en-US" sz="3200" dirty="0">
              <a:ea typeface="微软雅黑 Light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19936" y="273050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8EEE7"/>
                </a:solidFill>
              </a:rPr>
              <a:t>https://www.ypppt.com/</a:t>
            </a:r>
            <a:endParaRPr lang="zh-CN" altLang="en-US" sz="1200" dirty="0">
              <a:solidFill>
                <a:srgbClr val="F8EEE7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00" y="882650"/>
            <a:ext cx="8043863" cy="578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第一个.mp3">
            <a:hlinkClick r:id="" action="ppaction://media"/>
          </p:cNvPr>
          <p:cNvPicPr>
            <a:picLocks noChangeArrowheads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6380163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文本框 3"/>
          <p:cNvSpPr>
            <a:spLocks noChangeArrowheads="1"/>
          </p:cNvSpPr>
          <p:nvPr/>
        </p:nvSpPr>
        <p:spPr bwMode="auto">
          <a:xfrm>
            <a:off x="1563688" y="195263"/>
            <a:ext cx="41608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2800" b="1"/>
              <a:t>活动一：没早睡，真糟糕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图片 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300" y="303213"/>
            <a:ext cx="8702675" cy="644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第二个.mp3">
            <a:hlinkClick r:id="" action="ppaction://media"/>
          </p:cNvPr>
          <p:cNvPicPr>
            <a:picLocks noChangeArrowheads="1"/>
          </p:cNvPicPr>
          <p:nvPr>
            <a:audioFile r:link="rId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6326188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7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063" y="147638"/>
            <a:ext cx="8277225" cy="656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标题 8"/>
          <p:cNvSpPr>
            <a:spLocks noGrp="1" noChangeArrowheads="1"/>
          </p:cNvSpPr>
          <p:nvPr>
            <p:custDataLst>
              <p:tags r:id="rId4"/>
            </p:custDataLst>
          </p:nvPr>
        </p:nvSpPr>
        <p:spPr bwMode="auto">
          <a:xfrm>
            <a:off x="719138" y="425450"/>
            <a:ext cx="111617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200" b="1" dirty="0" err="1">
                <a:ea typeface="微软雅黑 Bold" charset="-122"/>
              </a:rPr>
              <a:t>睡觉前应该养成哪些好习惯</a:t>
            </a:r>
            <a:r>
              <a:rPr lang="en-US" altLang="zh-CN" sz="3200" b="1" dirty="0">
                <a:ea typeface="微软雅黑 Bold" charset="-122"/>
              </a:rPr>
              <a:t>：</a:t>
            </a:r>
          </a:p>
        </p:txBody>
      </p:sp>
      <p:sp>
        <p:nvSpPr>
          <p:cNvPr id="28677" name="Rectangle 1"/>
          <p:cNvSpPr/>
          <p:nvPr/>
        </p:nvSpPr>
        <p:spPr>
          <a:xfrm>
            <a:off x="720725" y="1258124"/>
            <a:ext cx="5899125" cy="45243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3200" dirty="0">
                <a:ea typeface="微软雅黑 Light" pitchFamily="34" charset="-122"/>
              </a:rPr>
              <a:t>1</a:t>
            </a:r>
            <a:r>
              <a:rPr lang="zh-CN" altLang="en-US" sz="3200" dirty="0">
                <a:ea typeface="微软雅黑 Light" pitchFamily="34" charset="-122"/>
              </a:rPr>
              <a:t>、睡前不吃零食； </a:t>
            </a:r>
          </a:p>
          <a:p>
            <a:pPr indent="266700" eaLnBrk="0" hangingPunct="0">
              <a:lnSpc>
                <a:spcPct val="150000"/>
              </a:lnSpc>
              <a:buFontTx/>
              <a:buNone/>
            </a:pPr>
            <a:r>
              <a:rPr lang="en-US" altLang="zh-CN" sz="3200" dirty="0">
                <a:ea typeface="微软雅黑 Light" pitchFamily="34" charset="-122"/>
              </a:rPr>
              <a:t>2</a:t>
            </a:r>
            <a:r>
              <a:rPr lang="zh-CN" altLang="en-US" sz="3200" dirty="0">
                <a:ea typeface="微软雅黑 Light" pitchFamily="34" charset="-122"/>
              </a:rPr>
              <a:t>、不看刺激性的电视和书； </a:t>
            </a:r>
          </a:p>
          <a:p>
            <a:pPr indent="266700" eaLnBrk="0" hangingPunct="0">
              <a:lnSpc>
                <a:spcPct val="150000"/>
              </a:lnSpc>
              <a:buFontTx/>
              <a:buNone/>
            </a:pPr>
            <a:r>
              <a:rPr lang="en-US" altLang="zh-CN" sz="3200" dirty="0">
                <a:ea typeface="微软雅黑 Light" pitchFamily="34" charset="-122"/>
              </a:rPr>
              <a:t>3</a:t>
            </a:r>
            <a:r>
              <a:rPr lang="zh-CN" altLang="en-US" sz="3200" dirty="0">
                <a:ea typeface="微软雅黑 Light" pitchFamily="34" charset="-122"/>
              </a:rPr>
              <a:t>、洗手、洗脚，睡前</a:t>
            </a:r>
            <a:r>
              <a:rPr lang="zh-CN" altLang="en-US" sz="3200" dirty="0" smtClean="0">
                <a:ea typeface="微软雅黑 Light" pitchFamily="34" charset="-122"/>
              </a:rPr>
              <a:t>排便；</a:t>
            </a:r>
            <a:r>
              <a:rPr lang="zh-CN" altLang="en-US" sz="3200" dirty="0">
                <a:ea typeface="微软雅黑 Light" pitchFamily="34" charset="-122"/>
              </a:rPr>
              <a:t>  </a:t>
            </a:r>
            <a:endParaRPr lang="en-US" altLang="zh-CN" sz="3200" dirty="0" smtClean="0">
              <a:ea typeface="微软雅黑 Light" pitchFamily="34" charset="-122"/>
            </a:endParaRPr>
          </a:p>
          <a:p>
            <a:pPr indent="266700" eaLnBrk="0" hangingPunct="0">
              <a:lnSpc>
                <a:spcPct val="150000"/>
              </a:lnSpc>
              <a:buFontTx/>
              <a:buNone/>
            </a:pPr>
            <a:r>
              <a:rPr lang="en-US" altLang="zh-CN" sz="3200" dirty="0" smtClean="0">
                <a:ea typeface="微软雅黑 Light" pitchFamily="34" charset="-122"/>
              </a:rPr>
              <a:t>4</a:t>
            </a:r>
            <a:r>
              <a:rPr lang="zh-CN" altLang="en-US" sz="3200" dirty="0">
                <a:ea typeface="微软雅黑 Light" pitchFamily="34" charset="-122"/>
              </a:rPr>
              <a:t>、脱掉外衣，盖好被子；</a:t>
            </a:r>
          </a:p>
          <a:p>
            <a:pPr indent="266700" eaLnBrk="0" hangingPunct="0">
              <a:lnSpc>
                <a:spcPct val="150000"/>
              </a:lnSpc>
              <a:buFontTx/>
              <a:buNone/>
            </a:pPr>
            <a:r>
              <a:rPr lang="en-US" altLang="zh-CN" sz="3200" dirty="0">
                <a:ea typeface="微软雅黑 Light" pitchFamily="34" charset="-122"/>
              </a:rPr>
              <a:t>5</a:t>
            </a:r>
            <a:r>
              <a:rPr lang="zh-CN" altLang="en-US" sz="3200" dirty="0">
                <a:ea typeface="微软雅黑 Light" pitchFamily="34" charset="-122"/>
              </a:rPr>
              <a:t>、室内光线柔和；</a:t>
            </a:r>
          </a:p>
          <a:p>
            <a:pPr indent="266700" eaLnBrk="0" hangingPunct="0">
              <a:lnSpc>
                <a:spcPct val="150000"/>
              </a:lnSpc>
              <a:buFontTx/>
              <a:buNone/>
            </a:pPr>
            <a:r>
              <a:rPr lang="en-US" altLang="zh-CN" sz="3200" dirty="0">
                <a:ea typeface="微软雅黑 Light" pitchFamily="34" charset="-122"/>
              </a:rPr>
              <a:t>6</a:t>
            </a:r>
            <a:r>
              <a:rPr lang="zh-CN" altLang="en-US" sz="3200" dirty="0">
                <a:ea typeface="微软雅黑 Light" pitchFamily="34" charset="-122"/>
              </a:rPr>
              <a:t>、保持安静、不要多说话。</a:t>
            </a:r>
          </a:p>
        </p:txBody>
      </p:sp>
      <p:pic>
        <p:nvPicPr>
          <p:cNvPr id="35846" name="Picture 2" descr="C:\Users\Administrator\Desktop\d1f60da9-8abf-47ed-901b-56f68a8468eb_size55_w400_h26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250" y="2603500"/>
            <a:ext cx="35417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云形 1"/>
          <p:cNvSpPr/>
          <p:nvPr>
            <p:custDataLst>
              <p:tags r:id="rId4"/>
            </p:custDataLst>
          </p:nvPr>
        </p:nvSpPr>
        <p:spPr>
          <a:xfrm>
            <a:off x="2927350" y="1773238"/>
            <a:ext cx="2376488" cy="863600"/>
          </a:xfrm>
          <a:prstGeom prst="cloud">
            <a:avLst/>
          </a:prstGeom>
          <a:solidFill>
            <a:srgbClr val="935D32">
              <a:alpha val="0"/>
            </a:srgbClr>
          </a:solidFill>
          <a:ln w="12700" cap="flat" cmpd="sng" algn="ctr">
            <a:solidFill>
              <a:srgbClr val="6B4222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en-US" sz="3200" b="1" dirty="0" err="1">
                <a:solidFill>
                  <a:srgbClr val="FF0000"/>
                </a:solidFill>
                <a:ea typeface="微软雅黑 Light" pitchFamily="34" charset="-122"/>
              </a:rPr>
              <a:t>想一想</a:t>
            </a:r>
            <a:endParaRPr lang="en-US" altLang="en-US" sz="3200" b="1" dirty="0">
              <a:solidFill>
                <a:srgbClr val="FF0000"/>
              </a:solidFill>
              <a:ea typeface="微软雅黑 Light" pitchFamily="34" charset="-122"/>
            </a:endParaRPr>
          </a:p>
        </p:txBody>
      </p:sp>
      <p:sp>
        <p:nvSpPr>
          <p:cNvPr id="29701" name="TextBox 2"/>
          <p:cNvSpPr/>
          <p:nvPr/>
        </p:nvSpPr>
        <p:spPr>
          <a:xfrm>
            <a:off x="2538413" y="3059113"/>
            <a:ext cx="6200775" cy="2030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5038"/>
              </a:lnSpc>
            </a:pPr>
            <a:r>
              <a:rPr lang="en-US" altLang="zh-CN" sz="3200" b="1" dirty="0">
                <a:ea typeface="微软雅黑 Light" pitchFamily="34" charset="-122"/>
              </a:rPr>
              <a:t>1</a:t>
            </a:r>
            <a:r>
              <a:rPr lang="zh-CN" altLang="en-US" sz="3200" b="1" dirty="0">
                <a:ea typeface="微软雅黑 Light" pitchFamily="34" charset="-122"/>
              </a:rPr>
              <a:t>、不慌乱，有充足的时间吃早餐。</a:t>
            </a:r>
          </a:p>
          <a:p>
            <a:pPr>
              <a:lnSpc>
                <a:spcPts val="5038"/>
              </a:lnSpc>
            </a:pPr>
            <a:r>
              <a:rPr lang="en-US" altLang="zh-CN" sz="3200" b="1" dirty="0">
                <a:ea typeface="微软雅黑 Light" pitchFamily="34" charset="-122"/>
              </a:rPr>
              <a:t>2</a:t>
            </a:r>
            <a:r>
              <a:rPr lang="zh-CN" altLang="en-US" sz="3200" b="1" dirty="0">
                <a:ea typeface="微软雅黑 Light" pitchFamily="34" charset="-122"/>
              </a:rPr>
              <a:t>、空气好，有利于身体发育。</a:t>
            </a:r>
          </a:p>
          <a:p>
            <a:pPr>
              <a:lnSpc>
                <a:spcPts val="5038"/>
              </a:lnSpc>
            </a:pPr>
            <a:r>
              <a:rPr lang="en-US" altLang="zh-CN" sz="3200" b="1" dirty="0">
                <a:ea typeface="微软雅黑 Light" pitchFamily="34" charset="-122"/>
              </a:rPr>
              <a:t>3</a:t>
            </a:r>
            <a:r>
              <a:rPr lang="zh-CN" altLang="en-US" sz="3200" b="1" dirty="0">
                <a:ea typeface="微软雅黑 Light" pitchFamily="34" charset="-122"/>
              </a:rPr>
              <a:t>、精力足，学习效率高。</a:t>
            </a:r>
          </a:p>
        </p:txBody>
      </p:sp>
      <p:sp>
        <p:nvSpPr>
          <p:cNvPr id="29702" name="TextBox 3"/>
          <p:cNvSpPr/>
          <p:nvPr/>
        </p:nvSpPr>
        <p:spPr>
          <a:xfrm>
            <a:off x="2227263" y="803275"/>
            <a:ext cx="4435475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/>
              <a:t>早起有什么好处？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 fill="hold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  <p:cond evt="onBegin" delay="0">
                          <p:tn val="10"/>
                        </p:cond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 fill="hold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6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2513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717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5" y="260648"/>
            <a:ext cx="8070850" cy="591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3"/>
          <p:cNvSpPr/>
          <p:nvPr>
            <p:custDataLst>
              <p:tags r:id="rId2"/>
            </p:custDataLst>
          </p:nvPr>
        </p:nvSpPr>
        <p:spPr>
          <a:xfrm>
            <a:off x="1652588" y="2917825"/>
            <a:ext cx="8890000" cy="22907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normAutofit/>
          </a:bodyPr>
          <a:lstStyle/>
          <a:p>
            <a:pPr algn="ctr">
              <a:buFontTx/>
              <a:buNone/>
            </a:pPr>
            <a:r>
              <a:rPr lang="en-US" altLang="en-US" sz="7400" b="1">
                <a:solidFill>
                  <a:srgbClr val="FFFFFF"/>
                </a:solidFill>
                <a:ea typeface="微软雅黑 Bold" charset="-122"/>
                <a:sym typeface="微软雅黑" pitchFamily="34" charset="-122"/>
              </a:rPr>
              <a:t>谢谢!</a:t>
            </a:r>
          </a:p>
        </p:txBody>
      </p:sp>
      <p:pic>
        <p:nvPicPr>
          <p:cNvPr id="38915" name="New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0" y="10198100"/>
            <a:ext cx="355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5d4c8af0-2300-4be9-a12a-c4598f26fde2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260f5da90fcc48458b44069aca561a66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a10a4158547e52881d596a"/>
  <p:tag name="KSO_WM_CHIP_XID" val="5fa10a4158547e52881d596c"/>
  <p:tag name="KSO_WM_TAG_VERSION" val="1.0"/>
  <p:tag name="KSO_WM_TEMPLATE_CATEGORY" val="chip"/>
  <p:tag name="KSO_WM_TEMPLATE_INDEX" val="20202655"/>
  <p:tag name="KSO_WM_UNIT_COMPATIBLE" val="0"/>
  <p:tag name="KSO_WM_UNIT_DEC_AREA_ID" val="e9cfc2532a7a458683118503c3e713f6"/>
  <p:tag name="KSO_WM_UNIT_DIAGRAM_ISNUMVISUAL" val="0"/>
  <p:tag name="KSO_WM_UNIT_DIAGRAM_ISREFERUNIT" val="0"/>
  <p:tag name="KSO_WM_UNIT_HIGHLIGHT" val="0"/>
  <p:tag name="KSO_WM_UNIT_ID" val="chip20202655_2*i*1"/>
  <p:tag name="KSO_WM_UNIT_INDEX" val="1"/>
  <p:tag name="KSO_WM_UNIT_LAYERLEVEL" val="1"/>
  <p:tag name="KSO_WM_UNIT_SUBTYPE" val="t"/>
  <p:tag name="KSO_WM_UNIT_TYPE" val="i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e6aea72e2ee4c2b9468c4b9444a09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787be2a2b87646f2b87359d78e8f0fd2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65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8f5addf8834009842861413cca4ad8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a10a4158547e52881d596a"/>
  <p:tag name="KSO_WM_CHIP_XID" val="5fa10a4158547e52881d596b"/>
  <p:tag name="KSO_WM_TAG_VERSION" val="1.0"/>
  <p:tag name="KSO_WM_TEMPLATE_CATEGORY" val="chip"/>
  <p:tag name="KSO_WM_TEMPLATE_INDEX" val="20202655"/>
  <p:tag name="KSO_WM_UNIT_COMPATIBLE" val="0"/>
  <p:tag name="KSO_WM_UNIT_DEC_AREA_ID" val="950395734033432ab1e795747df13278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55_1*i*1"/>
  <p:tag name="KSO_WM_UNIT_INDEX" val="1"/>
  <p:tag name="KSO_WM_UNIT_LAYERLEVEL" val="1"/>
  <p:tag name="KSO_WM_UNIT_SUBTYPE" val="u"/>
  <p:tag name="KSO_WM_UNIT_TYPE" val="i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45f885c593d44e86827e7b087039cea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frame"/>
  <p:tag name="KSO_WM_TAG_VERSION" val="1.0"/>
  <p:tag name="KSO_WM_TEMPLATE_CATEGORY" val="chip"/>
  <p:tag name="KSO_WM_TEMPLATE_INDEX" val="20202655"/>
  <p:tag name="KSO_WM_UNIT_COMPATIBLE" val="0"/>
  <p:tag name="KSO_WM_UNIT_DEC_AREA_ID" val="a4a2bcc3ab664c5d944b5ea9d0c6806d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49af374051e1480bb9ee7b305d07df2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frame"/>
  <p:tag name="KSO_WM_TAG_VERSION" val="1.0"/>
  <p:tag name="KSO_WM_TEMPLATE_CATEGORY" val="chip"/>
  <p:tag name="KSO_WM_TEMPLATE_INDEX" val="20202655"/>
  <p:tag name="KSO_WM_UNIT_COMPATIBLE" val="0"/>
  <p:tag name="KSO_WM_UNIT_DEC_AREA_ID" val="7703804eec164edfb51ca88103d9ccd1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b120087fa8b4108b952d08f2a193a0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frame"/>
  <p:tag name="KSO_WM_TAG_VERSION" val="1.0"/>
  <p:tag name="KSO_WM_TEMPLATE_CATEGORY" val="chip"/>
  <p:tag name="KSO_WM_TEMPLATE_INDEX" val="20202655"/>
  <p:tag name="KSO_WM_UNIT_COMPATIBLE" val="0"/>
  <p:tag name="KSO_WM_UNIT_DEC_AREA_ID" val="789c84a756de4341a2f3337d3330f741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265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0ba8caac0e8e443e82b6a17adc2c2f0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leftRight"/>
  <p:tag name="KSO_WM_TAG_VERSION" val="1.0"/>
  <p:tag name="KSO_WM_TEMPLATE_CATEGORY" val="chip"/>
  <p:tag name="KSO_WM_TEMPLATE_INDEX" val="20202655"/>
  <p:tag name="KSO_WM_UNIT_COMPATIBLE" val="0"/>
  <p:tag name="KSO_WM_UNIT_DEC_AREA_ID" val="1b76370e90f042cc9458d7bd202d23fe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f8b6a8e037204851ab1d9d8ebecbc0bf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leftRight"/>
  <p:tag name="KSO_WM_TAG_VERSION" val="1.0"/>
  <p:tag name="KSO_WM_TEMPLATE_CATEGORY" val="chip"/>
  <p:tag name="KSO_WM_TEMPLATE_INDEX" val="20202655"/>
  <p:tag name="KSO_WM_UNIT_COMPATIBLE" val="0"/>
  <p:tag name="KSO_WM_UNIT_DEC_AREA_ID" val="a092b0b3b99a4b428e2c131dd41d6bfb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036f24454884007bd29a91549952e33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leftRight"/>
  <p:tag name="KSO_WM_TAG_VERSION" val="1.0"/>
  <p:tag name="KSO_WM_TEMPLATE_CATEGORY" val="chip"/>
  <p:tag name="KSO_WM_TEMPLATE_INDEX" val="20202655"/>
  <p:tag name="KSO_WM_UNIT_COMPATIBLE" val="0"/>
  <p:tag name="KSO_WM_UNIT_DEC_AREA_ID" val="1737ceec7e18416ebebd38fb95f92754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4fac3c3af6b4bc48154e82ef5f9fe6f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topBottom"/>
  <p:tag name="KSO_WM_TAG_VERSION" val="1.0"/>
  <p:tag name="KSO_WM_TEMPLATE_CATEGORY" val="chip"/>
  <p:tag name="KSO_WM_TEMPLATE_INDEX" val="20202655"/>
  <p:tag name="KSO_WM_UNIT_COMPATIBLE" val="0"/>
  <p:tag name="KSO_WM_UNIT_DEC_AREA_ID" val="c2874d03e29540d8af00274e20dc1536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265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b5591bc062544484994bf90d273b80d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topBottom"/>
  <p:tag name="KSO_WM_TAG_VERSION" val="1.0"/>
  <p:tag name="KSO_WM_TEMPLATE_CATEGORY" val="chip"/>
  <p:tag name="KSO_WM_TEMPLATE_INDEX" val="20202655"/>
  <p:tag name="KSO_WM_UNIT_COMPATIBLE" val="0"/>
  <p:tag name="KSO_WM_UNIT_DEC_AREA_ID" val="969b1b2ad0b24d2fb428db423df3dbb9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e9f688746ff64729acf842db03631b56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topBottom"/>
  <p:tag name="KSO_WM_TAG_VERSION" val="1.0"/>
  <p:tag name="KSO_WM_TEMPLATE_CATEGORY" val="chip"/>
  <p:tag name="KSO_WM_TEMPLATE_INDEX" val="20202655"/>
  <p:tag name="KSO_WM_UNIT_COMPATIBLE" val="0"/>
  <p:tag name="KSO_WM_UNIT_DEC_AREA_ID" val="67f50428ef5e489196ec72d9ebe4e267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705f13d317e3499db3a5b4d4782485f3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bottomTop"/>
  <p:tag name="KSO_WM_TAG_VERSION" val="1.0"/>
  <p:tag name="KSO_WM_TEMPLATE_CATEGORY" val="chip"/>
  <p:tag name="KSO_WM_TEMPLATE_INDEX" val="20202655"/>
  <p:tag name="KSO_WM_UNIT_COMPATIBLE" val="0"/>
  <p:tag name="KSO_WM_UNIT_DEC_AREA_ID" val="bbd36bf1e9a04901a3ef840d0d90b8d6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ee71ed246f67403ba154882a2f539cc3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bottomTop"/>
  <p:tag name="KSO_WM_TAG_VERSION" val="1.0"/>
  <p:tag name="KSO_WM_TEMPLATE_CATEGORY" val="chip"/>
  <p:tag name="KSO_WM_TEMPLATE_INDEX" val="20202655"/>
  <p:tag name="KSO_WM_UNIT_COMPATIBLE" val="0"/>
  <p:tag name="KSO_WM_UNIT_DEC_AREA_ID" val="6f3557f205504174be7e233bed3dfa3f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a8e5bcbca6c540f78e1da558963e2ae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bottomTop"/>
  <p:tag name="KSO_WM_TAG_VERSION" val="1.0"/>
  <p:tag name="KSO_WM_TEMPLATE_CATEGORY" val="chip"/>
  <p:tag name="KSO_WM_TEMPLATE_INDEX" val="20202655"/>
  <p:tag name="KSO_WM_UNIT_COMPATIBLE" val="0"/>
  <p:tag name="KSO_WM_UNIT_DEC_AREA_ID" val="47b5732305b3403c819a9671b761e257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d8f5addf8834009842861413cca4ad8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a10a4158547e52881d596a"/>
  <p:tag name="KSO_WM_CHIP_XID" val="5fa10a4158547e52881d596b"/>
  <p:tag name="KSO_WM_TAG_VERSION" val="1.0"/>
  <p:tag name="KSO_WM_TEMPLATE_CATEGORY" val="chip"/>
  <p:tag name="KSO_WM_TEMPLATE_INDEX" val="20202655"/>
  <p:tag name="KSO_WM_UNIT_COMPATIBLE" val="0"/>
  <p:tag name="KSO_WM_UNIT_DEC_AREA_ID" val="950395734033432ab1e795747df13278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55_1*i*1"/>
  <p:tag name="KSO_WM_UNIT_INDEX" val="1"/>
  <p:tag name="KSO_WM_UNIT_LAYERLEVEL" val="1"/>
  <p:tag name="KSO_WM_UNIT_SUBTYPE" val="u"/>
  <p:tag name="KSO_WM_UNIT_TYPE" val="i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3445fa7bc7ce410e8ab6b1140d1fd2bd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navigation"/>
  <p:tag name="KSO_WM_TAG_VERSION" val="1.0"/>
  <p:tag name="KSO_WM_TEMPLATE_CATEGORY" val="chip"/>
  <p:tag name="KSO_WM_TEMPLATE_INDEX" val="20202655"/>
  <p:tag name="KSO_WM_UNIT_COMPATIBLE" val="0"/>
  <p:tag name="KSO_WM_UNIT_DEC_AREA_ID" val="bd08e6b023c04a7fa2dbf1c9ceaea5f7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be0401862b3e4bd48551c64e24f0c13d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navigation"/>
  <p:tag name="KSO_WM_TAG_VERSION" val="1.0"/>
  <p:tag name="KSO_WM_TEMPLATE_CATEGORY" val="chip"/>
  <p:tag name="KSO_WM_TEMPLATE_INDEX" val="20202655"/>
  <p:tag name="KSO_WM_UNIT_COMPATIBLE" val="0"/>
  <p:tag name="KSO_WM_UNIT_DEC_AREA_ID" val="4a725b8d5e084ade81df2295d942c3e7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195804cf5b8848a2b28b38e2034ba26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navigation"/>
  <p:tag name="KSO_WM_TAG_VERSION" val="1.0"/>
  <p:tag name="KSO_WM_TEMPLATE_CATEGORY" val="chip"/>
  <p:tag name="KSO_WM_TEMPLATE_INDEX" val="20202655"/>
  <p:tag name="KSO_WM_UNIT_COMPATIBLE" val="0"/>
  <p:tag name="KSO_WM_UNIT_DEC_AREA_ID" val="bf336b6e531d4e28935a0eb58c1ce12b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4884a1ca78443d84f126d0fd4ee06d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f"/>
  <p:tag name="KSO_WM_SLIDE_BACKGROUND_TYPE" val="belt"/>
  <p:tag name="KSO_WM_TAG_VERSION" val="1.0"/>
  <p:tag name="KSO_WM_TEMPLATE_CATEGORY" val="chip"/>
  <p:tag name="KSO_WM_TEMPLATE_INDEX" val="20202655"/>
  <p:tag name="KSO_WM_UNIT_COMPATIBLE" val="0"/>
  <p:tag name="KSO_WM_UNIT_DEC_AREA_ID" val="2f5fee7c63d245a0a0d7b18a259c948b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55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b350f7bbb45b40128f15b0de4fb3eac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belt"/>
  <p:tag name="KSO_WM_TAG_VERSION" val="1.0"/>
  <p:tag name="KSO_WM_TEMPLATE_CATEGORY" val="chip"/>
  <p:tag name="KSO_WM_TEMPLATE_INDEX" val="20202655"/>
  <p:tag name="KSO_WM_UNIT_COMPATIBLE" val="0"/>
  <p:tag name="KSO_WM_UNIT_DEC_AREA_ID" val="342cd37cb8c0464280a057bf5a4d6d60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0e2d665b92584ef790b6769fee037ed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belt"/>
  <p:tag name="KSO_WM_TAG_VERSION" val="1.0"/>
  <p:tag name="KSO_WM_TEMPLATE_CATEGORY" val="chip"/>
  <p:tag name="KSO_WM_TEMPLATE_INDEX" val="20202655"/>
  <p:tag name="KSO_WM_UNIT_COMPATIBLE" val="0"/>
  <p:tag name="KSO_WM_UNIT_DEC_AREA_ID" val="f127982ed8b14809adb3aa43a79ea033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7a034d943fc94dd0955aa07ecf2f44c7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a10a4158547e52881d596a"/>
  <p:tag name="KSO_WM_CHIP_XID" val="5fa10a4158547e52881d596c"/>
  <p:tag name="KSO_WM_TAG_VERSION" val="1.0"/>
  <p:tag name="KSO_WM_TEMPLATE_CATEGORY" val="chip"/>
  <p:tag name="KSO_WM_TEMPLATE_INDEX" val="20202655"/>
  <p:tag name="KSO_WM_UNIT_COMPATIBLE" val="0"/>
  <p:tag name="KSO_WM_UNIT_DEC_AREA_ID" val="0c514e5e213943089d7577b40fc2e9b3"/>
  <p:tag name="KSO_WM_UNIT_DIAGRAM_ISNUMVISUAL" val="0"/>
  <p:tag name="KSO_WM_UNIT_DIAGRAM_ISREFERUNIT" val="0"/>
  <p:tag name="KSO_WM_UNIT_HIGHLIGHT" val="0"/>
  <p:tag name="KSO_WM_UNIT_ID" val="chip20202655_2*i*1"/>
  <p:tag name="KSO_WM_UNIT_INDEX" val="1"/>
  <p:tag name="KSO_WM_UNIT_LAYERLEVEL" val="1"/>
  <p:tag name="KSO_WM_UNIT_SUBTYPE" val="t"/>
  <p:tag name="KSO_WM_UNIT_TYPE" val="i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3&quot;,&quot;slide_type&quot;:[&quot;title&quot;],&quot;aspect_ratio&quot;:&quot;16:9&quot;}"/>
  <p:tag name="KSO_WM_CHIP_XID" val="5ebe041a0ac41c4a0a52557e"/>
  <p:tag name="KSO_WM_SLIDE_BACKGROUND_TYPE" val="general"/>
  <p:tag name="KSO_WM_SLIDE_BK_DARK_LIGHT" val="2"/>
  <p:tag name="KSO_WM_SLIDE_ID" val="custom20202655_1"/>
  <p:tag name="KSO_WM_SLIDE_INDEX" val="1"/>
  <p:tag name="KSO_WM_SLIDE_ITEM_CNT" val="0"/>
  <p:tag name="KSO_WM_SLIDE_LAYOUT" val="a_b"/>
  <p:tag name="KSO_WM_SLIDE_LAYOUT_CNT" val="1_1"/>
  <p:tag name="KSO_WM_SLIDE_LAYOUT_INFO" val="{&quot;id&quot;:&quot;2020-11-04T09:23:14&quot;,&quot;maxSize&quot;:{&quot;size1&quot;:57.413352005570012},&quot;minSize&quot;:{&quot;size1&quot;:37.913352005570019},&quot;normalSize&quot;:{&quot;size1&quot;:49.51335200557002},&quot;subLayout&quot;:[{&quot;id&quot;:&quot;2020-11-04T09:23:14&quot;,&quot;margin&quot;:{&quot;bottom&quot;:0.15363384783267975,&quot;left&quot;:4.5896391868591309,&quot;right&quot;:4.5824065208435059,&quot;top&quot;:6.188326358795166},&quot;type&quot;:0},{&quot;id&quot;:&quot;2020-11-04T09:23:14&quot;,&quot;margin&quot;:{&quot;bottom&quot;:6.188331127166748,&quot;left&quot;:4.5896391868591309,&quot;right&quot;:4.5824065208435059,&quot;top&quot;:0.21678297221660614},&quot;type&quot;:0}],&quot;type&quot;:0}"/>
  <p:tag name="KSO_WM_SLIDE_POSITION" val="130*79"/>
  <p:tag name="KSO_WM_SLIDE_SIZE" val="700*380"/>
  <p:tag name="KSO_WM_SLIDE_SUBTYPE" val="pureTxt"/>
  <p:tag name="KSO_WM_SLIDE_SUPPORT_FEATURE_TYPE" val="0"/>
  <p:tag name="KSO_WM_SLIDE_TYPE" val="title"/>
  <p:tag name="KSO_WM_TAG_VERSION" val="1.0"/>
  <p:tag name="KSO_WM_TEMPLATE_ASSEMBLE_GROUPID" val="5fa10a4158547e52881d596a"/>
  <p:tag name="KSO_WM_TEMPLATE_ASSEMBLE_XID" val="5fa2026c58547e52881d854f"/>
  <p:tag name="KSO_WM_TEMPLATE_CATEGORY" val="custom"/>
  <p:tag name="KSO_WM_TEMPLATE_COLOR_TYPE" val="1"/>
  <p:tag name="KSO_WM_TEMPLATE_INDEX" val="20202655"/>
  <p:tag name="KSO_WM_TEMPLATE_MASTER_THUMB_INDEX" val="13"/>
  <p:tag name="KSO_WM_TEMPLATE_MASTER_TYPE" val="1"/>
  <p:tag name="KSO_WM_TEMPLATE_SUBCATEGORY" val="21"/>
  <p:tag name="KSO_WM_TEMPLATE_THUMBS_INDEX" val="1、7、10、11、12、4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0f3ab6f0a55e4ad3b0b6e996f6f34c52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d04330ac41c4a0a525403"/>
  <p:tag name="KSO_WM_CHIP_XID" val="5ebd04330ac41c4a0a525404"/>
  <p:tag name="KSO_WM_TAG_VERSION" val="1.0"/>
  <p:tag name="KSO_WM_TEMPLATE_CATEGORY" val="custom"/>
  <p:tag name="KSO_WM_TEMPLATE_INDEX" val="20202655"/>
  <p:tag name="KSO_WM_UNIT_BLOCK" val="0"/>
  <p:tag name="KSO_WM_UNIT_COMPATIBLE" val="0"/>
  <p:tag name="KSO_WM_UNIT_DEC_AREA_ID" val="9da3aa7b8c09495ca4c317f379c402cb"/>
  <p:tag name="KSO_WM_UNIT_DEFAULT_FONT" val="60;74;4"/>
  <p:tag name="KSO_WM_UNIT_DIAGRAM_ISNUMVISUAL" val="0"/>
  <p:tag name="KSO_WM_UNIT_DIAGRAM_ISREFERUNIT" val="0"/>
  <p:tag name="KSO_WM_UNIT_HIGHLIGHT" val="0"/>
  <p:tag name="KSO_WM_UNIT_ID" val="custom20202655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儿童安全教育培训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e49766263c424aab929c6f66894a4097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3c7e85c9987f4dd89452c3aec8ac2fcb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d9ef91cdd1584770adda5b47ee62b03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TAG_VERSION" val="1.0"/>
  <p:tag name="KSO_WM_TEMPLATE_CATEGORY" val="chip"/>
  <p:tag name="KSO_WM_TEMPLATE_INDEX" val="20202655"/>
  <p:tag name="KSO_WM_UNIT_COMPATIBLE" val="0"/>
  <p:tag name="KSO_WM_UNIT_DEC_AREA_ID" val="63e1e410e0584855b93ece7ea2dfb855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" val="14"/>
  <p:tag name="KSO_WM_UNIT_TEXT_FILL_FORE_SCHEMECOLOR_INDEX_BRIGHTNESS" val="0"/>
  <p:tag name="KSO_WM_UNIT_TEXT_FILL_TYPE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" val="5"/>
  <p:tag name="KSO_WM_UNIT_FILL_FORE_SCHEMECOLOR_INDEX_BRIGHTNESS" val="0"/>
  <p:tag name="KSO_WM_UNIT_FILL_TYPE" val="1"/>
  <p:tag name="KSO_WM_UNIT_LINE_FILL_TYPE" val="2"/>
  <p:tag name="KSO_WM_UNIT_LINE_FORE_SCHEMECOLOR_INDEX" val="5"/>
  <p:tag name="KSO_WM_UNIT_LINE_FORE_SCHEMECOLOR_INDEX_BRIGHTNESS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  <p:tag name="WM_BEAUTIFY_SHAPE_IDENTITY" val="{4edbcaef-769a-4c50-9cd9-303e293c58a8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55bfe8a2f8224ac9b975d8a4b69d614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e"/>
  <p:tag name="KSO_WM_SLIDE_BACKGROUND_TYPE" val="general"/>
  <p:tag name="KSO_WM_TAG_VERSION" val="1.0"/>
  <p:tag name="KSO_WM_TEMPLATE_CATEGORY" val="chip"/>
  <p:tag name="KSO_WM_TEMPLATE_INDEX" val="20202655"/>
  <p:tag name="KSO_WM_UNIT_COMPATIBLE" val="0"/>
  <p:tag name="KSO_WM_UNIT_DEC_AREA_ID" val="3777a24aefa5480baed86c0f243febd8"/>
  <p:tag name="KSO_WM_UNIT_DIAGRAM_ISNUMVISUAL" val="0"/>
  <p:tag name="KSO_WM_UNIT_DIAGRAM_ISREFERUNIT" val="0"/>
  <p:tag name="KSO_WM_UNIT_HIGHLIGHT" val="0"/>
  <p:tag name="KSO_WM_UNIT_ID" val="chip20202655_4*i*1"/>
  <p:tag name="KSO_WM_UNIT_INDEX" val="1"/>
  <p:tag name="KSO_WM_UNIT_LAYERLEVEL" val="1"/>
  <p:tag name="KSO_WM_UNIT_SUBTYPE" val="t"/>
  <p:tag name="KSO_WM_UNIT_TYPE" val="i"/>
  <p:tag name="WM_BEAUTIFY_SHAPE_IDENTITY" val="{5dd6b4a9-82fa-43d5-9c24-76c486a68f5c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6195f2913e794717b4ceeecc360fb75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a10a4158547e52881d596a"/>
  <p:tag name="KSO_WM_CHIP_XID" val="5fa10a4158547e52881d596d"/>
  <p:tag name="KSO_WM_TAG_VERSION" val="1.0"/>
  <p:tag name="KSO_WM_TEMPLATE_CATEGORY" val="chip"/>
  <p:tag name="KSO_WM_TEMPLATE_INDEX" val="20202655"/>
  <p:tag name="KSO_WM_UNIT_COMPATIBLE" val="0"/>
  <p:tag name="KSO_WM_UNIT_DEC_AREA_ID" val="895c53769e384bf0a72eae36b14baeec"/>
  <p:tag name="KSO_WM_UNIT_DIAGRAM_ISNUMVISUAL" val="0"/>
  <p:tag name="KSO_WM_UNIT_DIAGRAM_ISREFERUNIT" val="0"/>
  <p:tag name="KSO_WM_UNIT_HIGHLIGHT" val="0"/>
  <p:tag name="KSO_WM_UNIT_ID" val="chip20202655_3*i*1"/>
  <p:tag name="KSO_WM_UNIT_INDEX" val="1"/>
  <p:tag name="KSO_WM_UNIT_LAYERLEVEL" val="1"/>
  <p:tag name="KSO_WM_UNIT_SUBTYPE" val="t"/>
  <p:tag name="KSO_WM_UNIT_TYPE" val="i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3&quot;,&quot;slide_type&quot;:[&quot;endPage&quot;],&quot;aspect_ratio&quot;:&quot;16:9&quot;}"/>
  <p:tag name="KSO_WM_CHIP_XID" val="5ec34a930ac41c4a0a525d3e"/>
  <p:tag name="KSO_WM_SLIDE_BACKGROUND_TYPE" val="general"/>
  <p:tag name="KSO_WM_SLIDE_BK_DARK_LIGHT" val="2"/>
  <p:tag name="KSO_WM_SLIDE_ID" val="custom20202655_49"/>
  <p:tag name="KSO_WM_SLIDE_INDEX" val="49"/>
  <p:tag name="KSO_WM_SLIDE_ITEM_CNT" val="0"/>
  <p:tag name="KSO_WM_SLIDE_LAYOUT" val="a_b"/>
  <p:tag name="KSO_WM_SLIDE_LAYOUT_CNT" val="1_1"/>
  <p:tag name="KSO_WM_SLIDE_LAYOUT_INFO" val="{&quot;id&quot;:&quot;2020-11-04T09:23:28&quot;,&quot;maxSize&quot;:{&quot;size1&quot;:51.782079286928536},&quot;minSize&quot;:{&quot;size1&quot;:33.582079286928533},&quot;normalSize&quot;:{&quot;size1&quot;:41.383004176494985},&quot;subLayout&quot;:[{&quot;id&quot;:&quot;2020-11-04T09:23:28&quot;,&quot;margin&quot;:{&quot;bottom&quot;:0.20371513068675995,&quot;left&quot;:4.5896391868591309,&quot;right&quot;:4.5824065208435059,&quot;top&quot;:4.5836849212646484},&quot;type&quot;:0},{&quot;id&quot;:&quot;2020-11-04T09:23:28&quot;,&quot;margin&quot;:{&quot;bottom&quot;:4.5836896896362305,&quot;left&quot;:4.5896391868591309,&quot;right&quot;:4.5824065208435059,&quot;top&quot;:0.21961826086044312},&quot;type&quot;:0}],&quot;type&quot;:0}"/>
  <p:tag name="KSO_WM_SLIDE_POSITION" val="130*79"/>
  <p:tag name="KSO_WM_SLIDE_SIZE" val="700*380"/>
  <p:tag name="KSO_WM_SLIDE_SUBTYPE" val="pureTxt"/>
  <p:tag name="KSO_WM_SLIDE_SUPPORT_FEATURE_TYPE" val="0"/>
  <p:tag name="KSO_WM_SLIDE_TYPE" val="endPage"/>
  <p:tag name="KSO_WM_TAG_VERSION" val="1.0"/>
  <p:tag name="KSO_WM_TEMPLATE_ASSEMBLE_GROUPID" val="5fa10a4158547e52881d596a"/>
  <p:tag name="KSO_WM_TEMPLATE_ASSEMBLE_XID" val="5fa2026c58547e52881d8573"/>
  <p:tag name="KSO_WM_TEMPLATE_CATEGORY" val="custom"/>
  <p:tag name="KSO_WM_TEMPLATE_COLOR_TYPE" val="1"/>
  <p:tag name="KSO_WM_TEMPLATE_INDEX" val="20202655"/>
  <p:tag name="KSO_WM_TEMPLATE_MASTER_TYPE" val="1"/>
  <p:tag name="KSO_WM_TEMPLATE_SUBCATEGORY" val="2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ASSEMBLE_CHIP_INDEX" val="9f4e6ed2bbd44c7a97ed71a8c6b1c534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4d230ac41c4a0a525649"/>
  <p:tag name="KSO_WM_CHIP_XID" val="5ebe4d230ac41c4a0a52564a"/>
  <p:tag name="KSO_WM_TAG_VERSION" val="1.0"/>
  <p:tag name="KSO_WM_TEMPLATE_CATEGORY" val="custom"/>
  <p:tag name="KSO_WM_TEMPLATE_INDEX" val="20202655"/>
  <p:tag name="KSO_WM_UNIT_BLOCK" val="0"/>
  <p:tag name="KSO_WM_UNIT_COMPATIBLE" val="0"/>
  <p:tag name="KSO_WM_UNIT_DEC_AREA_ID" val="f6569886704349c48177592dc2cc1aee"/>
  <p:tag name="KSO_WM_UNIT_DEFAULT_FONT" val="60;74;4"/>
  <p:tag name="KSO_WM_UNIT_DIAGRAM_ISNUMVISUAL" val="0"/>
  <p:tag name="KSO_WM_UNIT_DIAGRAM_ISREFERUNIT" val="0"/>
  <p:tag name="KSO_WM_UNIT_HIGHLIGHT" val="0"/>
  <p:tag name="KSO_WM_UNIT_ID" val="custom20202655_49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看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8"/>
</p:tagLst>
</file>

<file path=ppt/theme/theme1.xml><?xml version="1.0" encoding="utf-8"?>
<a:theme xmlns:a="http://schemas.openxmlformats.org/drawingml/2006/main" name="第一PPT模板网-WWW.1PPT.COM ​">
  <a:themeElements>
    <a:clrScheme name="">
      <a:dk1>
        <a:srgbClr val="000000"/>
      </a:dk1>
      <a:lt1>
        <a:srgbClr val="FFFFFF"/>
      </a:lt1>
      <a:dk2>
        <a:srgbClr val="EFDED2"/>
      </a:dk2>
      <a:lt2>
        <a:srgbClr val="F8EEE7"/>
      </a:lt2>
      <a:accent1>
        <a:srgbClr val="935D32"/>
      </a:accent1>
      <a:accent2>
        <a:srgbClr val="7B6A33"/>
      </a:accent2>
      <a:accent3>
        <a:srgbClr val="62763C"/>
      </a:accent3>
      <a:accent4>
        <a:srgbClr val="4C824D"/>
      </a:accent4>
      <a:accent5>
        <a:srgbClr val="3A8B68"/>
      </a:accent5>
      <a:accent6>
        <a:srgbClr val="319289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159</Words>
  <Application>Microsoft Office PowerPoint</Application>
  <PresentationFormat>宽屏</PresentationFormat>
  <Paragraphs>34</Paragraphs>
  <Slides>10</Slides>
  <Notes>3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Meiryo</vt:lpstr>
      <vt:lpstr>汉仪乐喵体W</vt:lpstr>
      <vt:lpstr>宋体</vt:lpstr>
      <vt:lpstr>微软雅黑</vt:lpstr>
      <vt:lpstr>微软雅黑 Bold</vt:lpstr>
      <vt:lpstr>微软雅黑 Light</vt:lpstr>
      <vt:lpstr>幼圆</vt:lpstr>
      <vt:lpstr>Arial</vt:lpstr>
      <vt:lpstr>Calibri</vt:lpstr>
      <vt:lpstr>Calibri Light</vt:lpstr>
      <vt:lpstr>第一PPT模板网-WWW.1PPT.COM ​</vt:lpstr>
      <vt:lpstr>Office Theme</vt:lpstr>
      <vt:lpstr>早睡早起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2021-08-16T14:50:54Z</cp:lastPrinted>
  <dcterms:created xsi:type="dcterms:W3CDTF">2021-08-16T14:50:54Z</dcterms:created>
  <dcterms:modified xsi:type="dcterms:W3CDTF">2022-03-03T01:38:25Z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