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07" r:id="rId2"/>
    <p:sldMasterId id="2147483719" r:id="rId3"/>
  </p:sldMasterIdLst>
  <p:notesMasterIdLst>
    <p:notesMasterId r:id="rId21"/>
  </p:notesMasterIdLst>
  <p:sldIdLst>
    <p:sldId id="297" r:id="rId4"/>
    <p:sldId id="313" r:id="rId5"/>
    <p:sldId id="328" r:id="rId6"/>
    <p:sldId id="309" r:id="rId7"/>
    <p:sldId id="329" r:id="rId8"/>
    <p:sldId id="264" r:id="rId9"/>
    <p:sldId id="305" r:id="rId10"/>
    <p:sldId id="317" r:id="rId11"/>
    <p:sldId id="319" r:id="rId12"/>
    <p:sldId id="318" r:id="rId13"/>
    <p:sldId id="351" r:id="rId14"/>
    <p:sldId id="325" r:id="rId15"/>
    <p:sldId id="327" r:id="rId16"/>
    <p:sldId id="326" r:id="rId17"/>
    <p:sldId id="307" r:id="rId18"/>
    <p:sldId id="320" r:id="rId19"/>
    <p:sldId id="352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D9F5D7"/>
    <a:srgbClr val="006600"/>
    <a:srgbClr val="FF3300"/>
    <a:srgbClr val="993300"/>
    <a:srgbClr val="9933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2C9E7-11B0-4356-83C2-ACDA6DB389F4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E9491-CBC2-4247-A738-DA83BCDC37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022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E9491-CBC2-4247-A738-DA83BCDC378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525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4434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ED1C7-1C33-4E39-8FE4-63540E20DB5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081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63B2-8B6A-451F-9CEB-39FD411B944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894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9996-A073-40F8-8748-6D1937BD7B8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4670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9F4E3-773B-4E4E-977A-A62508127F1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9373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9D72C-A691-49A4-85EB-39A07CAE6DC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2534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82B8C-DF62-4AF7-9CF1-B43DBFAFA5C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1797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2C868-A812-4445-B63A-C010D8F310C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390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18D06-0E8C-4C86-AE2E-9DB2C494477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574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E0E4-3E73-4630-A859-4CCC505D422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5535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DDDC7-DB88-4292-828E-C8309F7EBC1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4946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35A6-7C6F-4A0D-BFCA-EFBA0B36D81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144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36518-1A10-4950-BB35-5DF26EC280D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14478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A3A2D-049C-4487-A481-31D4782F8D0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951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63ED-70C4-4AAE-B7CB-B459E086F51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921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B38E-4C28-4904-8BEA-6D7816FEB838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2017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52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0031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21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48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514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251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46F2-8879-4471-BF33-D4C08DDF0F0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12586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23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53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34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9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16F6D-AADB-428A-8FD9-B603BB4ECE3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486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D6CF7-F5C1-4B76-99FB-57FADD9C327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2852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FD4E5-D74F-483B-A4C7-5E9D83C78AD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088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A13C-3AA2-480E-ABEB-DA45BA5965B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7007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56768-4978-4B82-A38E-7E205D997FE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3553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708F-A3E8-4439-B5A1-6EDBE41A2FD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020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69996-A073-40F8-8748-6D1937BD7B8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图片 1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77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4B38E-4C28-4904-8BEA-6D7816FEB838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图片 1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239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98558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jpeg"/><Relationship Id="rId18" Type="http://schemas.openxmlformats.org/officeDocument/2006/relationships/image" Target="../media/image36.png"/><Relationship Id="rId26" Type="http://schemas.openxmlformats.org/officeDocument/2006/relationships/image" Target="../media/image44.jpeg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34" Type="http://schemas.openxmlformats.org/officeDocument/2006/relationships/image" Target="../media/image52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5" Type="http://schemas.openxmlformats.org/officeDocument/2006/relationships/image" Target="../media/image43.jpeg"/><Relationship Id="rId33" Type="http://schemas.openxmlformats.org/officeDocument/2006/relationships/image" Target="../media/image51.jpeg"/><Relationship Id="rId2" Type="http://schemas.openxmlformats.org/officeDocument/2006/relationships/image" Target="../media/image20.jpeg"/><Relationship Id="rId16" Type="http://schemas.openxmlformats.org/officeDocument/2006/relationships/image" Target="../media/image34.jpeg"/><Relationship Id="rId20" Type="http://schemas.openxmlformats.org/officeDocument/2006/relationships/image" Target="../media/image38.jpeg"/><Relationship Id="rId29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24" Type="http://schemas.openxmlformats.org/officeDocument/2006/relationships/image" Target="../media/image42.jpeg"/><Relationship Id="rId32" Type="http://schemas.openxmlformats.org/officeDocument/2006/relationships/image" Target="../media/image50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23" Type="http://schemas.openxmlformats.org/officeDocument/2006/relationships/image" Target="../media/image41.jpeg"/><Relationship Id="rId28" Type="http://schemas.openxmlformats.org/officeDocument/2006/relationships/image" Target="../media/image46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31" Type="http://schemas.openxmlformats.org/officeDocument/2006/relationships/image" Target="../media/image49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image" Target="../media/image40.jpeg"/><Relationship Id="rId27" Type="http://schemas.openxmlformats.org/officeDocument/2006/relationships/image" Target="../media/image45.jpeg"/><Relationship Id="rId30" Type="http://schemas.openxmlformats.org/officeDocument/2006/relationships/image" Target="../media/image48.jpeg"/><Relationship Id="rId8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jpeg"/><Relationship Id="rId18" Type="http://schemas.openxmlformats.org/officeDocument/2006/relationships/image" Target="../media/image36.png"/><Relationship Id="rId26" Type="http://schemas.openxmlformats.org/officeDocument/2006/relationships/image" Target="../media/image44.jpeg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5" Type="http://schemas.openxmlformats.org/officeDocument/2006/relationships/image" Target="../media/image43.jpeg"/><Relationship Id="rId33" Type="http://schemas.openxmlformats.org/officeDocument/2006/relationships/image" Target="../media/image52.jpeg"/><Relationship Id="rId2" Type="http://schemas.openxmlformats.org/officeDocument/2006/relationships/image" Target="../media/image20.jpeg"/><Relationship Id="rId16" Type="http://schemas.openxmlformats.org/officeDocument/2006/relationships/image" Target="../media/image34.jpeg"/><Relationship Id="rId20" Type="http://schemas.openxmlformats.org/officeDocument/2006/relationships/image" Target="../media/image38.jpeg"/><Relationship Id="rId29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24" Type="http://schemas.openxmlformats.org/officeDocument/2006/relationships/image" Target="../media/image42.jpeg"/><Relationship Id="rId32" Type="http://schemas.openxmlformats.org/officeDocument/2006/relationships/image" Target="../media/image51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23" Type="http://schemas.openxmlformats.org/officeDocument/2006/relationships/image" Target="../media/image41.jpeg"/><Relationship Id="rId28" Type="http://schemas.openxmlformats.org/officeDocument/2006/relationships/image" Target="../media/image46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31" Type="http://schemas.openxmlformats.org/officeDocument/2006/relationships/image" Target="../media/image50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image" Target="../media/image40.jpeg"/><Relationship Id="rId27" Type="http://schemas.openxmlformats.org/officeDocument/2006/relationships/image" Target="../media/image45.jpeg"/><Relationship Id="rId30" Type="http://schemas.openxmlformats.org/officeDocument/2006/relationships/image" Target="../media/image48.jpeg"/><Relationship Id="rId8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14.png"/><Relationship Id="rId4" Type="http://schemas.openxmlformats.org/officeDocument/2006/relationships/slide" Target="slide8.xml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" name="Rectangle 5"/>
          <p:cNvSpPr>
            <a:spLocks noChangeArrowheads="1"/>
          </p:cNvSpPr>
          <p:nvPr/>
        </p:nvSpPr>
        <p:spPr bwMode="auto">
          <a:xfrm>
            <a:off x="2895600" y="21336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zh-CN" altLang="zh-CN" sz="32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2927350" y="1196975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zh-CN" altLang="zh-CN" sz="32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927350" y="18923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zh-CN" altLang="zh-CN" sz="32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7" name="标题 1"/>
          <p:cNvSpPr>
            <a:spLocks noGrp="1" noChangeArrowheads="1"/>
          </p:cNvSpPr>
          <p:nvPr>
            <p:ph type="ctrTitle"/>
          </p:nvPr>
        </p:nvSpPr>
        <p:spPr>
          <a:xfrm>
            <a:off x="5586204" y="1981239"/>
            <a:ext cx="4752975" cy="220027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吃饭有讲究</a:t>
            </a:r>
            <a:r>
              <a:rPr lang="en-US" altLang="zh-CN" sz="5400" b="1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54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en-US" altLang="zh-CN" sz="3600" b="1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课时</a:t>
            </a:r>
          </a:p>
        </p:txBody>
      </p:sp>
      <p:sp>
        <p:nvSpPr>
          <p:cNvPr id="8" name="矩形 7"/>
          <p:cNvSpPr/>
          <p:nvPr/>
        </p:nvSpPr>
        <p:spPr>
          <a:xfrm>
            <a:off x="7327741" y="484630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4"/>
          <p:cNvSpPr txBox="1">
            <a:spLocks noChangeArrowheads="1"/>
          </p:cNvSpPr>
          <p:nvPr/>
        </p:nvSpPr>
        <p:spPr bwMode="auto">
          <a:xfrm>
            <a:off x="6477000" y="2514600"/>
            <a:ext cx="3581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、这样做对吗？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、这样做有什么危害？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、怎样改正这个缺点？</a:t>
            </a:r>
          </a:p>
        </p:txBody>
      </p:sp>
      <p:pic>
        <p:nvPicPr>
          <p:cNvPr id="1229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4572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1176" y="412751"/>
            <a:ext cx="54832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活动二：议一议，这样吃好吗？</a:t>
            </a:r>
          </a:p>
        </p:txBody>
      </p:sp>
      <p:pic>
        <p:nvPicPr>
          <p:cNvPr id="9" name="图片 11" descr="t017425abd4118c09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1905000"/>
            <a:ext cx="3733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左箭头 5">
            <a:hlinkClick r:id="rId4" action="ppaction://hlinksldjump"/>
          </p:cNvPr>
          <p:cNvSpPr/>
          <p:nvPr/>
        </p:nvSpPr>
        <p:spPr>
          <a:xfrm>
            <a:off x="8686800" y="5791200"/>
            <a:ext cx="1676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8" descr="http://img2.imgtn.bdimg.com/it/u=1250733872,318705786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15" name="AutoShape 10" descr="http://img2.imgtn.bdimg.com/it/u=1250733872,318705786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2209800" y="2209800"/>
            <a:ext cx="7239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小结：吃饭时，我要怎么做？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2209800" y="3671429"/>
            <a:ext cx="71627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吃饭时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我们应该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______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_______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_______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_______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，养成良好的饮食习惯。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4"/>
          <p:cNvSpPr txBox="1">
            <a:spLocks noChangeArrowheads="1"/>
          </p:cNvSpPr>
          <p:nvPr/>
        </p:nvSpPr>
        <p:spPr bwMode="auto">
          <a:xfrm>
            <a:off x="3581400" y="533400"/>
            <a:ext cx="67818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快     乐   宝    贝     餐    厅   菜    谱</a:t>
            </a:r>
          </a:p>
        </p:txBody>
      </p:sp>
      <p:sp>
        <p:nvSpPr>
          <p:cNvPr id="14338" name="Text Box 45"/>
          <p:cNvSpPr txBox="1">
            <a:spLocks noChangeArrowheads="1"/>
          </p:cNvSpPr>
          <p:nvPr/>
        </p:nvSpPr>
        <p:spPr bwMode="auto">
          <a:xfrm>
            <a:off x="3581400" y="152400"/>
            <a:ext cx="7086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Kuai  le  bao  bei  can  ting   cai    pu </a:t>
            </a:r>
          </a:p>
        </p:txBody>
      </p:sp>
      <p:sp>
        <p:nvSpPr>
          <p:cNvPr id="14339" name="Text Box 47"/>
          <p:cNvSpPr txBox="1">
            <a:spLocks noChangeArrowheads="1"/>
          </p:cNvSpPr>
          <p:nvPr/>
        </p:nvSpPr>
        <p:spPr bwMode="auto">
          <a:xfrm>
            <a:off x="2895600" y="1219201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14340" name="Text Box 49"/>
          <p:cNvSpPr txBox="1">
            <a:spLocks noChangeArrowheads="1"/>
          </p:cNvSpPr>
          <p:nvPr/>
        </p:nvSpPr>
        <p:spPr bwMode="auto">
          <a:xfrm>
            <a:off x="5943600" y="1295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14341" name="Text Box 52"/>
          <p:cNvSpPr txBox="1">
            <a:spLocks noChangeArrowheads="1"/>
          </p:cNvSpPr>
          <p:nvPr/>
        </p:nvSpPr>
        <p:spPr bwMode="auto">
          <a:xfrm>
            <a:off x="7772400" y="11430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6</a:t>
            </a:r>
          </a:p>
        </p:txBody>
      </p:sp>
      <p:sp>
        <p:nvSpPr>
          <p:cNvPr id="14342" name="Text Box 68"/>
          <p:cNvSpPr txBox="1">
            <a:spLocks noChangeArrowheads="1"/>
          </p:cNvSpPr>
          <p:nvPr/>
        </p:nvSpPr>
        <p:spPr bwMode="auto">
          <a:xfrm>
            <a:off x="9601200" y="1447801"/>
            <a:ext cx="22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8</a:t>
            </a:r>
          </a:p>
        </p:txBody>
      </p:sp>
      <p:grpSp>
        <p:nvGrpSpPr>
          <p:cNvPr id="14343" name="组合 115"/>
          <p:cNvGrpSpPr>
            <a:grpSpLocks/>
          </p:cNvGrpSpPr>
          <p:nvPr/>
        </p:nvGrpSpPr>
        <p:grpSpPr bwMode="auto">
          <a:xfrm>
            <a:off x="1524000" y="1066800"/>
            <a:ext cx="1081088" cy="1290638"/>
            <a:chOff x="0" y="1143000"/>
            <a:chExt cx="1081138" cy="1291390"/>
          </a:xfrm>
        </p:grpSpPr>
        <p:sp>
          <p:nvSpPr>
            <p:cNvPr id="14344" name="Text Box 46"/>
            <p:cNvSpPr txBox="1">
              <a:spLocks noChangeArrowheads="1"/>
            </p:cNvSpPr>
            <p:nvPr/>
          </p:nvSpPr>
          <p:spPr bwMode="auto">
            <a:xfrm>
              <a:off x="381000" y="11430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en-US" altLang="zh-CN" b="1"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pic>
          <p:nvPicPr>
            <p:cNvPr id="14345" name="图片 81" descr="t01a860dd00fd63c546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47800"/>
              <a:ext cx="1081138" cy="986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46" name="TextBox 110"/>
          <p:cNvSpPr txBox="1">
            <a:spLocks noChangeArrowheads="1"/>
          </p:cNvSpPr>
          <p:nvPr/>
        </p:nvSpPr>
        <p:spPr bwMode="auto">
          <a:xfrm>
            <a:off x="4114800" y="2286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11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347" name="组合 136"/>
          <p:cNvGrpSpPr>
            <a:grpSpLocks/>
          </p:cNvGrpSpPr>
          <p:nvPr/>
        </p:nvGrpSpPr>
        <p:grpSpPr bwMode="auto">
          <a:xfrm>
            <a:off x="4800601" y="2133600"/>
            <a:ext cx="1262063" cy="914400"/>
            <a:chOff x="3352800" y="2514600"/>
            <a:chExt cx="1261533" cy="914400"/>
          </a:xfrm>
        </p:grpSpPr>
        <p:pic>
          <p:nvPicPr>
            <p:cNvPr id="14348" name="Picture 29" descr="肉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2590800"/>
              <a:ext cx="1185333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Box 111"/>
            <p:cNvSpPr txBox="1">
              <a:spLocks noChangeArrowheads="1"/>
            </p:cNvSpPr>
            <p:nvPr/>
          </p:nvSpPr>
          <p:spPr bwMode="auto">
            <a:xfrm>
              <a:off x="3352800" y="2514600"/>
              <a:ext cx="9144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12 </a:t>
              </a:r>
            </a:p>
            <a:p>
              <a:pPr eaLnBrk="0" hangingPunct="0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50" name="组合 137"/>
          <p:cNvGrpSpPr>
            <a:grpSpLocks/>
          </p:cNvGrpSpPr>
          <p:nvPr/>
        </p:nvGrpSpPr>
        <p:grpSpPr bwMode="auto">
          <a:xfrm>
            <a:off x="6248400" y="1981200"/>
            <a:ext cx="1143000" cy="1041400"/>
            <a:chOff x="4876800" y="2438400"/>
            <a:chExt cx="1143000" cy="1041400"/>
          </a:xfrm>
        </p:grpSpPr>
        <p:pic>
          <p:nvPicPr>
            <p:cNvPr id="14351" name="Picture 35" descr="香蕉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2438400"/>
              <a:ext cx="1143000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2" name="TextBox 112"/>
            <p:cNvSpPr txBox="1">
              <a:spLocks noChangeArrowheads="1"/>
            </p:cNvSpPr>
            <p:nvPr/>
          </p:nvSpPr>
          <p:spPr bwMode="auto">
            <a:xfrm>
              <a:off x="5181600" y="24384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13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53" name="组合 116"/>
          <p:cNvGrpSpPr>
            <a:grpSpLocks/>
          </p:cNvGrpSpPr>
          <p:nvPr/>
        </p:nvGrpSpPr>
        <p:grpSpPr bwMode="auto">
          <a:xfrm>
            <a:off x="2667000" y="1143000"/>
            <a:ext cx="1106488" cy="1085850"/>
            <a:chOff x="1143000" y="1219200"/>
            <a:chExt cx="1107000" cy="1085657"/>
          </a:xfrm>
        </p:grpSpPr>
        <p:pic>
          <p:nvPicPr>
            <p:cNvPr id="14354" name="图片 82" descr="t01b4cc1f2c96af8776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295400"/>
              <a:ext cx="1107000" cy="100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5" name="TextBox 113"/>
            <p:cNvSpPr txBox="1">
              <a:spLocks noChangeArrowheads="1"/>
            </p:cNvSpPr>
            <p:nvPr/>
          </p:nvSpPr>
          <p:spPr bwMode="auto">
            <a:xfrm>
              <a:off x="1295400" y="1219200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56" name="组合 118"/>
          <p:cNvGrpSpPr>
            <a:grpSpLocks/>
          </p:cNvGrpSpPr>
          <p:nvPr/>
        </p:nvGrpSpPr>
        <p:grpSpPr bwMode="auto">
          <a:xfrm>
            <a:off x="3733800" y="990600"/>
            <a:ext cx="914400" cy="1066800"/>
            <a:chOff x="2438400" y="1219200"/>
            <a:chExt cx="914400" cy="1066800"/>
          </a:xfrm>
        </p:grpSpPr>
        <p:pic>
          <p:nvPicPr>
            <p:cNvPr id="14357" name="图片 83" descr="t01e54924562f94e97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1371600"/>
              <a:ext cx="9144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8" name="TextBox 117"/>
            <p:cNvSpPr txBox="1">
              <a:spLocks noChangeArrowheads="1"/>
            </p:cNvSpPr>
            <p:nvPr/>
          </p:nvSpPr>
          <p:spPr bwMode="auto">
            <a:xfrm>
              <a:off x="2895600" y="1219200"/>
              <a:ext cx="4572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  <a:p>
              <a:pPr eaLnBrk="0" hangingPunct="0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59" name="组合 121"/>
          <p:cNvGrpSpPr>
            <a:grpSpLocks/>
          </p:cNvGrpSpPr>
          <p:nvPr/>
        </p:nvGrpSpPr>
        <p:grpSpPr bwMode="auto">
          <a:xfrm>
            <a:off x="5943600" y="1143000"/>
            <a:ext cx="1143000" cy="889000"/>
            <a:chOff x="4419600" y="1371600"/>
            <a:chExt cx="1143000" cy="889000"/>
          </a:xfrm>
        </p:grpSpPr>
        <p:pic>
          <p:nvPicPr>
            <p:cNvPr id="14360" name="图片 85" descr="t012b5ded3335344d6a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1371600"/>
              <a:ext cx="1066800" cy="88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1" name="TextBox 120"/>
            <p:cNvSpPr txBox="1">
              <a:spLocks noChangeArrowheads="1"/>
            </p:cNvSpPr>
            <p:nvPr/>
          </p:nvSpPr>
          <p:spPr bwMode="auto">
            <a:xfrm>
              <a:off x="4419600" y="1371600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62" name="组合 123"/>
          <p:cNvGrpSpPr>
            <a:grpSpLocks/>
          </p:cNvGrpSpPr>
          <p:nvPr/>
        </p:nvGrpSpPr>
        <p:grpSpPr bwMode="auto">
          <a:xfrm>
            <a:off x="4724400" y="1143000"/>
            <a:ext cx="1155700" cy="990600"/>
            <a:chOff x="3124200" y="1371600"/>
            <a:chExt cx="1155700" cy="990600"/>
          </a:xfrm>
        </p:grpSpPr>
        <p:pic>
          <p:nvPicPr>
            <p:cNvPr id="14363" name="图片 84" descr="t01dc37d968e53b711d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1371600"/>
              <a:ext cx="8509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4" name="TextBox 122"/>
            <p:cNvSpPr txBox="1">
              <a:spLocks noChangeArrowheads="1"/>
            </p:cNvSpPr>
            <p:nvPr/>
          </p:nvSpPr>
          <p:spPr bwMode="auto">
            <a:xfrm>
              <a:off x="3124200" y="1524000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65" name="组合 125"/>
          <p:cNvGrpSpPr>
            <a:grpSpLocks/>
          </p:cNvGrpSpPr>
          <p:nvPr/>
        </p:nvGrpSpPr>
        <p:grpSpPr bwMode="auto">
          <a:xfrm>
            <a:off x="7315200" y="990600"/>
            <a:ext cx="1066800" cy="1219200"/>
            <a:chOff x="5715000" y="1371600"/>
            <a:chExt cx="1066800" cy="1219200"/>
          </a:xfrm>
        </p:grpSpPr>
        <p:pic>
          <p:nvPicPr>
            <p:cNvPr id="14366" name="图片 86" descr="t01f712d6a8523b9def.jp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524000"/>
              <a:ext cx="10668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7" name="TextBox 124"/>
            <p:cNvSpPr txBox="1">
              <a:spLocks noChangeArrowheads="1"/>
            </p:cNvSpPr>
            <p:nvPr/>
          </p:nvSpPr>
          <p:spPr bwMode="auto">
            <a:xfrm>
              <a:off x="5715000" y="13716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68" name="组合 127"/>
          <p:cNvGrpSpPr>
            <a:grpSpLocks/>
          </p:cNvGrpSpPr>
          <p:nvPr/>
        </p:nvGrpSpPr>
        <p:grpSpPr bwMode="auto">
          <a:xfrm>
            <a:off x="8305800" y="1143000"/>
            <a:ext cx="1104900" cy="762000"/>
            <a:chOff x="7010400" y="1524000"/>
            <a:chExt cx="1104900" cy="762000"/>
          </a:xfrm>
        </p:grpSpPr>
        <p:pic>
          <p:nvPicPr>
            <p:cNvPr id="14369" name="Picture 32" descr="西红柿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1524000"/>
              <a:ext cx="9525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70" name="TextBox 126"/>
            <p:cNvSpPr txBox="1">
              <a:spLocks noChangeArrowheads="1"/>
            </p:cNvSpPr>
            <p:nvPr/>
          </p:nvSpPr>
          <p:spPr bwMode="auto">
            <a:xfrm>
              <a:off x="7010400" y="1524000"/>
              <a:ext cx="3048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7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71" name="组合 129"/>
          <p:cNvGrpSpPr>
            <a:grpSpLocks/>
          </p:cNvGrpSpPr>
          <p:nvPr/>
        </p:nvGrpSpPr>
        <p:grpSpPr bwMode="auto">
          <a:xfrm>
            <a:off x="9601200" y="1066800"/>
            <a:ext cx="890588" cy="685800"/>
            <a:chOff x="8077200" y="1524000"/>
            <a:chExt cx="891264" cy="685800"/>
          </a:xfrm>
        </p:grpSpPr>
        <p:pic>
          <p:nvPicPr>
            <p:cNvPr id="14372" name="Picture 18" descr="桔子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1600200"/>
              <a:ext cx="815064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73" name="TextBox 128"/>
            <p:cNvSpPr txBox="1">
              <a:spLocks noChangeArrowheads="1"/>
            </p:cNvSpPr>
            <p:nvPr/>
          </p:nvSpPr>
          <p:spPr bwMode="auto">
            <a:xfrm>
              <a:off x="8077200" y="1524000"/>
              <a:ext cx="3048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8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74" name="组合 131"/>
          <p:cNvGrpSpPr>
            <a:grpSpLocks/>
          </p:cNvGrpSpPr>
          <p:nvPr/>
        </p:nvGrpSpPr>
        <p:grpSpPr bwMode="auto">
          <a:xfrm>
            <a:off x="1524001" y="2362200"/>
            <a:ext cx="923925" cy="838200"/>
            <a:chOff x="0" y="2819400"/>
            <a:chExt cx="923583" cy="838200"/>
          </a:xfrm>
        </p:grpSpPr>
        <p:pic>
          <p:nvPicPr>
            <p:cNvPr id="14375" name="Picture 37" descr="鱼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19400"/>
              <a:ext cx="923583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76" name="TextBox 130"/>
            <p:cNvSpPr txBox="1">
              <a:spLocks noChangeArrowheads="1"/>
            </p:cNvSpPr>
            <p:nvPr/>
          </p:nvSpPr>
          <p:spPr bwMode="auto">
            <a:xfrm>
              <a:off x="0" y="32766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9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77" name="组合 133"/>
          <p:cNvGrpSpPr>
            <a:grpSpLocks/>
          </p:cNvGrpSpPr>
          <p:nvPr/>
        </p:nvGrpSpPr>
        <p:grpSpPr bwMode="auto">
          <a:xfrm>
            <a:off x="2590800" y="2362200"/>
            <a:ext cx="1016000" cy="838200"/>
            <a:chOff x="1143000" y="2667000"/>
            <a:chExt cx="1016000" cy="838200"/>
          </a:xfrm>
        </p:grpSpPr>
        <p:pic>
          <p:nvPicPr>
            <p:cNvPr id="14378" name="Picture 21" descr="辣椒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743200"/>
              <a:ext cx="1016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79" name="TextBox 132"/>
            <p:cNvSpPr txBox="1">
              <a:spLocks noChangeArrowheads="1"/>
            </p:cNvSpPr>
            <p:nvPr/>
          </p:nvSpPr>
          <p:spPr bwMode="auto">
            <a:xfrm>
              <a:off x="1219200" y="26670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10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80" name="组合 135"/>
          <p:cNvGrpSpPr>
            <a:grpSpLocks/>
          </p:cNvGrpSpPr>
          <p:nvPr/>
        </p:nvGrpSpPr>
        <p:grpSpPr bwMode="auto">
          <a:xfrm>
            <a:off x="3733800" y="1981200"/>
            <a:ext cx="990600" cy="869950"/>
            <a:chOff x="2286000" y="2514600"/>
            <a:chExt cx="990600" cy="869496"/>
          </a:xfrm>
        </p:grpSpPr>
        <p:pic>
          <p:nvPicPr>
            <p:cNvPr id="14381" name="Picture 28" descr="葡萄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2590800"/>
              <a:ext cx="838200" cy="79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82" name="TextBox 134"/>
            <p:cNvSpPr txBox="1">
              <a:spLocks noChangeArrowheads="1"/>
            </p:cNvSpPr>
            <p:nvPr/>
          </p:nvSpPr>
          <p:spPr bwMode="auto">
            <a:xfrm>
              <a:off x="2286000" y="25146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11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83" name="组合 139"/>
          <p:cNvGrpSpPr>
            <a:grpSpLocks/>
          </p:cNvGrpSpPr>
          <p:nvPr/>
        </p:nvGrpSpPr>
        <p:grpSpPr bwMode="auto">
          <a:xfrm>
            <a:off x="7391401" y="1981200"/>
            <a:ext cx="1152525" cy="884238"/>
            <a:chOff x="6019800" y="2362200"/>
            <a:chExt cx="1152144" cy="883920"/>
          </a:xfrm>
        </p:grpSpPr>
        <p:pic>
          <p:nvPicPr>
            <p:cNvPr id="14384" name="图片 94" descr="t010fbf920bba1bcaa6.jp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2514600"/>
              <a:ext cx="1152144" cy="73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85" name="TextBox 138"/>
            <p:cNvSpPr txBox="1">
              <a:spLocks noChangeArrowheads="1"/>
            </p:cNvSpPr>
            <p:nvPr/>
          </p:nvSpPr>
          <p:spPr bwMode="auto">
            <a:xfrm>
              <a:off x="6019800" y="23622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14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86" name="组合 141"/>
          <p:cNvGrpSpPr>
            <a:grpSpLocks/>
          </p:cNvGrpSpPr>
          <p:nvPr/>
        </p:nvGrpSpPr>
        <p:grpSpPr bwMode="auto">
          <a:xfrm>
            <a:off x="8534400" y="1981200"/>
            <a:ext cx="914400" cy="990600"/>
            <a:chOff x="7010400" y="2286000"/>
            <a:chExt cx="914400" cy="990600"/>
          </a:xfrm>
        </p:grpSpPr>
        <p:pic>
          <p:nvPicPr>
            <p:cNvPr id="14387" name="图片 95" descr="t01e4bdde2e36f120d6.jp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2286000"/>
              <a:ext cx="6858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88" name="TextBox 140"/>
            <p:cNvSpPr txBox="1">
              <a:spLocks noChangeArrowheads="1"/>
            </p:cNvSpPr>
            <p:nvPr/>
          </p:nvSpPr>
          <p:spPr bwMode="auto">
            <a:xfrm>
              <a:off x="7010400" y="23622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15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89" name="组合 143"/>
          <p:cNvGrpSpPr>
            <a:grpSpLocks/>
          </p:cNvGrpSpPr>
          <p:nvPr/>
        </p:nvGrpSpPr>
        <p:grpSpPr bwMode="auto">
          <a:xfrm>
            <a:off x="9525000" y="1828800"/>
            <a:ext cx="990600" cy="1143000"/>
            <a:chOff x="8001000" y="2209800"/>
            <a:chExt cx="990600" cy="1143000"/>
          </a:xfrm>
        </p:grpSpPr>
        <p:pic>
          <p:nvPicPr>
            <p:cNvPr id="14390" name="图片 96" descr="t017ef8c44e0e139a3c.jp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2362200"/>
              <a:ext cx="8382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91" name="TextBox 142"/>
            <p:cNvSpPr txBox="1">
              <a:spLocks noChangeArrowheads="1"/>
            </p:cNvSpPr>
            <p:nvPr/>
          </p:nvSpPr>
          <p:spPr bwMode="auto">
            <a:xfrm>
              <a:off x="8001000" y="22098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16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92" name="组合 145"/>
          <p:cNvGrpSpPr>
            <a:grpSpLocks/>
          </p:cNvGrpSpPr>
          <p:nvPr/>
        </p:nvGrpSpPr>
        <p:grpSpPr bwMode="auto">
          <a:xfrm>
            <a:off x="1524001" y="3200400"/>
            <a:ext cx="898525" cy="914400"/>
            <a:chOff x="0" y="3505200"/>
            <a:chExt cx="898525" cy="914400"/>
          </a:xfrm>
        </p:grpSpPr>
        <p:pic>
          <p:nvPicPr>
            <p:cNvPr id="14393" name="图片 97" descr="t01cb9acd4ea7e16b8b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57600"/>
              <a:ext cx="8985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94" name="TextBox 144"/>
            <p:cNvSpPr txBox="1">
              <a:spLocks noChangeArrowheads="1"/>
            </p:cNvSpPr>
            <p:nvPr/>
          </p:nvSpPr>
          <p:spPr bwMode="auto">
            <a:xfrm>
              <a:off x="0" y="35052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17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95" name="组合 147"/>
          <p:cNvGrpSpPr>
            <a:grpSpLocks/>
          </p:cNvGrpSpPr>
          <p:nvPr/>
        </p:nvGrpSpPr>
        <p:grpSpPr bwMode="auto">
          <a:xfrm>
            <a:off x="2514601" y="3124200"/>
            <a:ext cx="1001713" cy="914400"/>
            <a:chOff x="1066800" y="3505200"/>
            <a:chExt cx="1001078" cy="914400"/>
          </a:xfrm>
        </p:grpSpPr>
        <p:pic>
          <p:nvPicPr>
            <p:cNvPr id="14396" name="图片 98" descr="t016420a7321d0588a8.jpg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3733800"/>
              <a:ext cx="848678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97" name="TextBox 146"/>
            <p:cNvSpPr txBox="1">
              <a:spLocks noChangeArrowheads="1"/>
            </p:cNvSpPr>
            <p:nvPr/>
          </p:nvSpPr>
          <p:spPr bwMode="auto">
            <a:xfrm>
              <a:off x="1066800" y="3505200"/>
              <a:ext cx="5334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18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398" name="组合 149"/>
          <p:cNvGrpSpPr>
            <a:grpSpLocks/>
          </p:cNvGrpSpPr>
          <p:nvPr/>
        </p:nvGrpSpPr>
        <p:grpSpPr bwMode="auto">
          <a:xfrm>
            <a:off x="3657600" y="3124200"/>
            <a:ext cx="914400" cy="990600"/>
            <a:chOff x="2133600" y="3429000"/>
            <a:chExt cx="914400" cy="990600"/>
          </a:xfrm>
        </p:grpSpPr>
        <p:pic>
          <p:nvPicPr>
            <p:cNvPr id="14399" name="Picture 10" descr="白菜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3581400"/>
              <a:ext cx="7620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00" name="TextBox 148"/>
            <p:cNvSpPr txBox="1">
              <a:spLocks noChangeArrowheads="1"/>
            </p:cNvSpPr>
            <p:nvPr/>
          </p:nvSpPr>
          <p:spPr bwMode="auto">
            <a:xfrm>
              <a:off x="2133600" y="34290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19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01" name="组合 151"/>
          <p:cNvGrpSpPr>
            <a:grpSpLocks/>
          </p:cNvGrpSpPr>
          <p:nvPr/>
        </p:nvGrpSpPr>
        <p:grpSpPr bwMode="auto">
          <a:xfrm>
            <a:off x="4648200" y="3048000"/>
            <a:ext cx="1200150" cy="960438"/>
            <a:chOff x="3124200" y="3429000"/>
            <a:chExt cx="1200150" cy="960438"/>
          </a:xfrm>
        </p:grpSpPr>
        <p:pic>
          <p:nvPicPr>
            <p:cNvPr id="14402" name="Picture 39" descr="u=2660381812,1697404163&amp;fm=0&amp;gp=0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3581400"/>
              <a:ext cx="1047750" cy="808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03" name="TextBox 150"/>
            <p:cNvSpPr txBox="1">
              <a:spLocks noChangeArrowheads="1"/>
            </p:cNvSpPr>
            <p:nvPr/>
          </p:nvSpPr>
          <p:spPr bwMode="auto">
            <a:xfrm>
              <a:off x="3124200" y="34290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20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04" name="组合 153"/>
          <p:cNvGrpSpPr>
            <a:grpSpLocks/>
          </p:cNvGrpSpPr>
          <p:nvPr/>
        </p:nvGrpSpPr>
        <p:grpSpPr bwMode="auto">
          <a:xfrm>
            <a:off x="6019800" y="3048000"/>
            <a:ext cx="901700" cy="1219200"/>
            <a:chOff x="4572000" y="3352800"/>
            <a:chExt cx="901700" cy="1219200"/>
          </a:xfrm>
        </p:grpSpPr>
        <p:pic>
          <p:nvPicPr>
            <p:cNvPr id="14405" name="图片 101" descr="t01e87ceba9684d7786.jpg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352800"/>
              <a:ext cx="9017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06" name="TextBox 152"/>
            <p:cNvSpPr txBox="1">
              <a:spLocks noChangeArrowheads="1"/>
            </p:cNvSpPr>
            <p:nvPr/>
          </p:nvSpPr>
          <p:spPr bwMode="auto">
            <a:xfrm>
              <a:off x="4572000" y="33528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21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07" name="组合 155"/>
          <p:cNvGrpSpPr>
            <a:grpSpLocks/>
          </p:cNvGrpSpPr>
          <p:nvPr/>
        </p:nvGrpSpPr>
        <p:grpSpPr bwMode="auto">
          <a:xfrm>
            <a:off x="6781800" y="3048000"/>
            <a:ext cx="1143000" cy="1143000"/>
            <a:chOff x="5486400" y="3352800"/>
            <a:chExt cx="1143000" cy="1143000"/>
          </a:xfrm>
        </p:grpSpPr>
        <p:pic>
          <p:nvPicPr>
            <p:cNvPr id="14408" name="图片 102" descr="t0156f5051f63c0d016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3352800"/>
              <a:ext cx="10668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09" name="TextBox 154"/>
            <p:cNvSpPr txBox="1">
              <a:spLocks noChangeArrowheads="1"/>
            </p:cNvSpPr>
            <p:nvPr/>
          </p:nvSpPr>
          <p:spPr bwMode="auto">
            <a:xfrm>
              <a:off x="5486400" y="35052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22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10" name="组合 157"/>
          <p:cNvGrpSpPr>
            <a:grpSpLocks/>
          </p:cNvGrpSpPr>
          <p:nvPr/>
        </p:nvGrpSpPr>
        <p:grpSpPr bwMode="auto">
          <a:xfrm>
            <a:off x="7848600" y="2971800"/>
            <a:ext cx="990600" cy="1371600"/>
            <a:chOff x="6629400" y="3276600"/>
            <a:chExt cx="990600" cy="1371600"/>
          </a:xfrm>
        </p:grpSpPr>
        <p:pic>
          <p:nvPicPr>
            <p:cNvPr id="14411" name="Picture 19" descr="可乐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276600"/>
              <a:ext cx="990600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12" name="TextBox 156"/>
            <p:cNvSpPr txBox="1">
              <a:spLocks noChangeArrowheads="1"/>
            </p:cNvSpPr>
            <p:nvPr/>
          </p:nvSpPr>
          <p:spPr bwMode="auto">
            <a:xfrm>
              <a:off x="6705600" y="34290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23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13" name="组合 159"/>
          <p:cNvGrpSpPr>
            <a:grpSpLocks/>
          </p:cNvGrpSpPr>
          <p:nvPr/>
        </p:nvGrpSpPr>
        <p:grpSpPr bwMode="auto">
          <a:xfrm>
            <a:off x="8686800" y="3200401"/>
            <a:ext cx="1219200" cy="1165225"/>
            <a:chOff x="1219200" y="4495800"/>
            <a:chExt cx="1219200" cy="1165225"/>
          </a:xfrm>
        </p:grpSpPr>
        <p:pic>
          <p:nvPicPr>
            <p:cNvPr id="14414" name="Picture 22" descr="馒头"/>
            <p:cNvPicPr>
              <a:picLocks noChangeAspect="1" noChangeArrowheads="1"/>
            </p:cNvPicPr>
            <p:nvPr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4572000"/>
              <a:ext cx="1219200" cy="1089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15" name="TextBox 158"/>
            <p:cNvSpPr txBox="1">
              <a:spLocks noChangeArrowheads="1"/>
            </p:cNvSpPr>
            <p:nvPr/>
          </p:nvSpPr>
          <p:spPr bwMode="auto">
            <a:xfrm>
              <a:off x="1295400" y="44958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24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16" name="组合 161"/>
          <p:cNvGrpSpPr>
            <a:grpSpLocks/>
          </p:cNvGrpSpPr>
          <p:nvPr/>
        </p:nvGrpSpPr>
        <p:grpSpPr bwMode="auto">
          <a:xfrm>
            <a:off x="1752600" y="3962401"/>
            <a:ext cx="1447800" cy="1065213"/>
            <a:chOff x="2438400" y="4724400"/>
            <a:chExt cx="1447800" cy="1065213"/>
          </a:xfrm>
        </p:grpSpPr>
        <p:pic>
          <p:nvPicPr>
            <p:cNvPr id="14417" name="Picture 14" descr="豆浆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4724400"/>
              <a:ext cx="1447800" cy="1065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18" name="TextBox 160"/>
            <p:cNvSpPr txBox="1">
              <a:spLocks noChangeArrowheads="1"/>
            </p:cNvSpPr>
            <p:nvPr/>
          </p:nvSpPr>
          <p:spPr bwMode="auto">
            <a:xfrm>
              <a:off x="3276600" y="4800600"/>
              <a:ext cx="4572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25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19" name="组合 163"/>
          <p:cNvGrpSpPr>
            <a:grpSpLocks/>
          </p:cNvGrpSpPr>
          <p:nvPr/>
        </p:nvGrpSpPr>
        <p:grpSpPr bwMode="auto">
          <a:xfrm>
            <a:off x="9753600" y="3124200"/>
            <a:ext cx="914400" cy="1219200"/>
            <a:chOff x="0" y="4572000"/>
            <a:chExt cx="914400" cy="1219200"/>
          </a:xfrm>
        </p:grpSpPr>
        <p:pic>
          <p:nvPicPr>
            <p:cNvPr id="14420" name="Picture 16" descr="果汁"/>
            <p:cNvPicPr>
              <a:picLocks noChangeAspect="1" noChangeArrowheads="1"/>
            </p:cNvPicPr>
            <p:nvPr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72000"/>
              <a:ext cx="9144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21" name="TextBox 162"/>
            <p:cNvSpPr txBox="1">
              <a:spLocks noChangeArrowheads="1"/>
            </p:cNvSpPr>
            <p:nvPr/>
          </p:nvSpPr>
          <p:spPr bwMode="auto">
            <a:xfrm>
              <a:off x="0" y="47244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26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22" name="组合 165"/>
          <p:cNvGrpSpPr>
            <a:grpSpLocks/>
          </p:cNvGrpSpPr>
          <p:nvPr/>
        </p:nvGrpSpPr>
        <p:grpSpPr bwMode="auto">
          <a:xfrm>
            <a:off x="4495800" y="4038601"/>
            <a:ext cx="1676400" cy="1196975"/>
            <a:chOff x="1752600" y="4114800"/>
            <a:chExt cx="1676400" cy="1196975"/>
          </a:xfrm>
        </p:grpSpPr>
        <p:pic>
          <p:nvPicPr>
            <p:cNvPr id="14423" name="Picture 8" descr="炸鸡腿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4114800"/>
              <a:ext cx="1676400" cy="119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24" name="TextBox 164"/>
            <p:cNvSpPr txBox="1">
              <a:spLocks noChangeArrowheads="1"/>
            </p:cNvSpPr>
            <p:nvPr/>
          </p:nvSpPr>
          <p:spPr bwMode="auto">
            <a:xfrm>
              <a:off x="1828800" y="41910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27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4425" name="Picture 40" descr="u=2438725404,2446167995&amp;fm=0&amp;gp=0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5181600"/>
            <a:ext cx="13335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426" name="Group 5"/>
          <p:cNvGrpSpPr>
            <a:grpSpLocks/>
          </p:cNvGrpSpPr>
          <p:nvPr/>
        </p:nvGrpSpPr>
        <p:grpSpPr bwMode="auto">
          <a:xfrm>
            <a:off x="3657600" y="5715000"/>
            <a:ext cx="2209800" cy="990600"/>
            <a:chOff x="3879" y="9714"/>
            <a:chExt cx="5400" cy="2184"/>
          </a:xfrm>
        </p:grpSpPr>
        <p:sp>
          <p:nvSpPr>
            <p:cNvPr id="14427" name="Oval 6"/>
            <p:cNvSpPr>
              <a:spLocks noChangeArrowheads="1"/>
            </p:cNvSpPr>
            <p:nvPr/>
          </p:nvSpPr>
          <p:spPr bwMode="auto">
            <a:xfrm>
              <a:off x="3879" y="9714"/>
              <a:ext cx="5400" cy="2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428" name="Oval 7"/>
            <p:cNvSpPr>
              <a:spLocks noChangeArrowheads="1"/>
            </p:cNvSpPr>
            <p:nvPr/>
          </p:nvSpPr>
          <p:spPr bwMode="auto">
            <a:xfrm>
              <a:off x="4059" y="9870"/>
              <a:ext cx="4860" cy="187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429" name="AutoShape 41"/>
          <p:cNvSpPr>
            <a:spLocks noChangeArrowheads="1"/>
          </p:cNvSpPr>
          <p:nvPr/>
        </p:nvSpPr>
        <p:spPr bwMode="auto">
          <a:xfrm>
            <a:off x="2895600" y="5257800"/>
            <a:ext cx="2209800" cy="457200"/>
          </a:xfrm>
          <a:prstGeom prst="cloudCallout">
            <a:avLst>
              <a:gd name="adj1" fmla="val -40731"/>
              <a:gd name="adj2" fmla="val 141667"/>
            </a:avLst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just" eaLnBrk="0" hangingPunct="0"/>
            <a:r>
              <a:rPr lang="zh-CN" altLang="en-US" sz="1400" b="1">
                <a:latin typeface="+mn-lt"/>
                <a:ea typeface="+mn-ea"/>
                <a:cs typeface="+mn-ea"/>
                <a:sym typeface="+mn-lt"/>
              </a:rPr>
              <a:t>我午餐想吃！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430" name="组合 96"/>
          <p:cNvGrpSpPr>
            <a:grpSpLocks/>
          </p:cNvGrpSpPr>
          <p:nvPr/>
        </p:nvGrpSpPr>
        <p:grpSpPr bwMode="auto">
          <a:xfrm>
            <a:off x="6400801" y="4114800"/>
            <a:ext cx="1216025" cy="990600"/>
            <a:chOff x="3657600" y="4191000"/>
            <a:chExt cx="1215390" cy="990600"/>
          </a:xfrm>
        </p:grpSpPr>
        <p:pic>
          <p:nvPicPr>
            <p:cNvPr id="14431" name="图片 94" descr="t0190ed17312d8cc480.jpg"/>
            <p:cNvPicPr>
              <a:picLocks noChangeAspect="1" noChangeArrowheads="1"/>
            </p:cNvPicPr>
            <p:nvPr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4267200"/>
              <a:ext cx="121539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32" name="TextBox 95"/>
            <p:cNvSpPr txBox="1">
              <a:spLocks noChangeArrowheads="1"/>
            </p:cNvSpPr>
            <p:nvPr/>
          </p:nvSpPr>
          <p:spPr bwMode="auto">
            <a:xfrm>
              <a:off x="3657600" y="41910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29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33" name="组合 123"/>
          <p:cNvGrpSpPr>
            <a:grpSpLocks/>
          </p:cNvGrpSpPr>
          <p:nvPr/>
        </p:nvGrpSpPr>
        <p:grpSpPr bwMode="auto">
          <a:xfrm>
            <a:off x="7543801" y="4267200"/>
            <a:ext cx="1120775" cy="990600"/>
            <a:chOff x="3810000" y="4267200"/>
            <a:chExt cx="1120140" cy="990600"/>
          </a:xfrm>
        </p:grpSpPr>
        <p:pic>
          <p:nvPicPr>
            <p:cNvPr id="14434" name="Picture 24" descr="矿泉水"/>
            <p:cNvPicPr>
              <a:picLocks noChangeAspect="1" noChangeArrowheads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4267200"/>
              <a:ext cx="11201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35" name="TextBox 121"/>
            <p:cNvSpPr txBox="1">
              <a:spLocks noChangeArrowheads="1"/>
            </p:cNvSpPr>
            <p:nvPr/>
          </p:nvSpPr>
          <p:spPr bwMode="auto">
            <a:xfrm>
              <a:off x="3810000" y="43434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28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36" name="组合 101"/>
          <p:cNvGrpSpPr>
            <a:grpSpLocks/>
          </p:cNvGrpSpPr>
          <p:nvPr/>
        </p:nvGrpSpPr>
        <p:grpSpPr bwMode="auto">
          <a:xfrm>
            <a:off x="9220200" y="5410200"/>
            <a:ext cx="1295400" cy="914400"/>
            <a:chOff x="6477000" y="4267200"/>
            <a:chExt cx="1594305" cy="982861"/>
          </a:xfrm>
        </p:grpSpPr>
        <p:pic>
          <p:nvPicPr>
            <p:cNvPr id="14437" name="图片 102" descr="16pic_3617318_b.jpg"/>
            <p:cNvPicPr>
              <a:picLocks noChangeAspect="1" noChangeArrowheads="1"/>
            </p:cNvPicPr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4267200"/>
              <a:ext cx="1441905" cy="982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38" name="TextBox 103"/>
            <p:cNvSpPr txBox="1">
              <a:spLocks noChangeArrowheads="1"/>
            </p:cNvSpPr>
            <p:nvPr/>
          </p:nvSpPr>
          <p:spPr bwMode="auto">
            <a:xfrm>
              <a:off x="6477000" y="4267200"/>
              <a:ext cx="609600" cy="396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30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39" name="组合 106"/>
          <p:cNvGrpSpPr>
            <a:grpSpLocks/>
          </p:cNvGrpSpPr>
          <p:nvPr/>
        </p:nvGrpSpPr>
        <p:grpSpPr bwMode="auto">
          <a:xfrm>
            <a:off x="7467601" y="5334000"/>
            <a:ext cx="1236663" cy="1060450"/>
            <a:chOff x="1828800" y="5334000"/>
            <a:chExt cx="1236202" cy="1060450"/>
          </a:xfrm>
        </p:grpSpPr>
        <p:pic>
          <p:nvPicPr>
            <p:cNvPr id="14440" name="图片 104" descr="t01341cc5aa99c69acc.jpg"/>
            <p:cNvPicPr>
              <a:picLocks noChangeAspect="1" noChangeArrowheads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5334000"/>
              <a:ext cx="1083802" cy="106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41" name="TextBox 105"/>
            <p:cNvSpPr txBox="1">
              <a:spLocks noChangeArrowheads="1"/>
            </p:cNvSpPr>
            <p:nvPr/>
          </p:nvSpPr>
          <p:spPr bwMode="auto">
            <a:xfrm>
              <a:off x="1828800" y="5486400"/>
              <a:ext cx="4572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31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42" name="组合 107"/>
          <p:cNvGrpSpPr>
            <a:grpSpLocks/>
          </p:cNvGrpSpPr>
          <p:nvPr/>
        </p:nvGrpSpPr>
        <p:grpSpPr bwMode="auto">
          <a:xfrm>
            <a:off x="9220200" y="4191000"/>
            <a:ext cx="1035050" cy="1125538"/>
            <a:chOff x="7391400" y="5105400"/>
            <a:chExt cx="1035050" cy="1125607"/>
          </a:xfrm>
        </p:grpSpPr>
        <p:pic>
          <p:nvPicPr>
            <p:cNvPr id="14443" name="图片 108" descr="t0126dd75216723521d.jpg"/>
            <p:cNvPicPr>
              <a:picLocks noChangeAspect="1" noChangeArrowheads="1"/>
            </p:cNvPicPr>
            <p:nvPr/>
          </p:nvPicPr>
          <p:blipFill>
            <a:blip r:embed="rId3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0" y="5105400"/>
              <a:ext cx="958850" cy="1125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444" name="TextBox 109"/>
            <p:cNvSpPr txBox="1">
              <a:spLocks noChangeArrowheads="1"/>
            </p:cNvSpPr>
            <p:nvPr/>
          </p:nvSpPr>
          <p:spPr bwMode="auto">
            <a:xfrm>
              <a:off x="7391400" y="5257800"/>
              <a:ext cx="6096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32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84993" descr="图片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143000"/>
            <a:ext cx="8991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2927350" y="2133600"/>
            <a:ext cx="6400800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Aft>
                <a:spcPts val="0"/>
              </a:spcAft>
              <a:buNone/>
              <a:defRPr/>
            </a:pPr>
            <a:endParaRPr lang="zh-CN" altLang="zh-CN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2927350" y="1196975"/>
            <a:ext cx="6400800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Aft>
                <a:spcPts val="0"/>
              </a:spcAft>
              <a:buNone/>
              <a:defRPr/>
            </a:pPr>
            <a:endParaRPr lang="zh-CN" altLang="zh-CN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2927350" y="1892300"/>
            <a:ext cx="6400800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auto">
              <a:spcAft>
                <a:spcPts val="0"/>
              </a:spcAft>
              <a:buNone/>
              <a:defRPr/>
            </a:pPr>
            <a:endParaRPr lang="zh-CN" altLang="zh-CN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03" name="矩形 2"/>
          <p:cNvSpPr>
            <a:spLocks noChangeArrowheads="1"/>
          </p:cNvSpPr>
          <p:nvPr/>
        </p:nvSpPr>
        <p:spPr bwMode="auto">
          <a:xfrm>
            <a:off x="2805113" y="333375"/>
            <a:ext cx="4659312" cy="63094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66700" algn="just" eaLnBrk="0" hangingPunct="0">
              <a:lnSpc>
                <a:spcPct val="125000"/>
              </a:lnSpc>
              <a:spcAft>
                <a:spcPts val="0"/>
              </a:spcAft>
              <a:defRPr/>
            </a:pPr>
            <a:r>
              <a:rPr lang="zh-CN" altLang="zh-CN" sz="2800" b="1" kern="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</a:t>
            </a:r>
            <a:r>
              <a:rPr lang="zh-CN" altLang="en-US" sz="2800" b="1" kern="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四</a:t>
            </a:r>
            <a:r>
              <a:rPr lang="zh-CN" altLang="zh-CN" sz="2800" b="1" kern="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2800" b="1" kern="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我是小小营养师</a:t>
            </a:r>
            <a:endParaRPr lang="zh-CN" altLang="zh-CN" sz="2800" b="1" kern="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366" name="图片 7" descr="c46d17cbe97f4bf393f1034bb2825a75_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val 8"/>
          <p:cNvSpPr>
            <a:spLocks noChangeArrowheads="1"/>
          </p:cNvSpPr>
          <p:nvPr/>
        </p:nvSpPr>
        <p:spPr bwMode="auto">
          <a:xfrm>
            <a:off x="3276600" y="5334000"/>
            <a:ext cx="1676400" cy="1371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鱼肉蛋</a:t>
            </a:r>
          </a:p>
        </p:txBody>
      </p:sp>
      <p:sp>
        <p:nvSpPr>
          <p:cNvPr id="16386" name="Oval 11"/>
          <p:cNvSpPr>
            <a:spLocks noChangeArrowheads="1"/>
          </p:cNvSpPr>
          <p:nvPr/>
        </p:nvSpPr>
        <p:spPr bwMode="auto">
          <a:xfrm>
            <a:off x="5029200" y="5334000"/>
            <a:ext cx="1752600" cy="13716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主食</a:t>
            </a:r>
          </a:p>
        </p:txBody>
      </p:sp>
      <p:sp>
        <p:nvSpPr>
          <p:cNvPr id="16387" name="Oval 10"/>
          <p:cNvSpPr>
            <a:spLocks noChangeArrowheads="1"/>
          </p:cNvSpPr>
          <p:nvPr/>
        </p:nvSpPr>
        <p:spPr bwMode="auto">
          <a:xfrm>
            <a:off x="1676400" y="5410200"/>
            <a:ext cx="1600200" cy="1295400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蔬菜水果</a:t>
            </a:r>
          </a:p>
        </p:txBody>
      </p:sp>
      <p:sp>
        <p:nvSpPr>
          <p:cNvPr id="16388" name="Oval 7"/>
          <p:cNvSpPr>
            <a:spLocks noChangeArrowheads="1"/>
          </p:cNvSpPr>
          <p:nvPr/>
        </p:nvSpPr>
        <p:spPr bwMode="auto">
          <a:xfrm>
            <a:off x="6858000" y="5334000"/>
            <a:ext cx="14478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汤</a:t>
            </a:r>
          </a:p>
        </p:txBody>
      </p:sp>
      <p:sp>
        <p:nvSpPr>
          <p:cNvPr id="16389" name="Text Box 44"/>
          <p:cNvSpPr txBox="1">
            <a:spLocks noChangeArrowheads="1"/>
          </p:cNvSpPr>
          <p:nvPr/>
        </p:nvSpPr>
        <p:spPr bwMode="auto">
          <a:xfrm>
            <a:off x="3581400" y="533401"/>
            <a:ext cx="6781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快     乐   宝    贝     餐    厅   菜    谱</a:t>
            </a:r>
          </a:p>
        </p:txBody>
      </p:sp>
      <p:sp>
        <p:nvSpPr>
          <p:cNvPr id="16390" name="Text Box 45"/>
          <p:cNvSpPr txBox="1">
            <a:spLocks noChangeArrowheads="1"/>
          </p:cNvSpPr>
          <p:nvPr/>
        </p:nvSpPr>
        <p:spPr bwMode="auto">
          <a:xfrm>
            <a:off x="3581400" y="152401"/>
            <a:ext cx="7086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sz="24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Kuai</a:t>
            </a: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le  </a:t>
            </a:r>
            <a:r>
              <a:rPr lang="en-US" altLang="zh-CN" sz="24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bao</a:t>
            </a: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bei</a:t>
            </a: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can  ting   </a:t>
            </a:r>
            <a:r>
              <a:rPr lang="en-US" altLang="zh-CN" sz="24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cai</a:t>
            </a: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pu</a:t>
            </a: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6391" name="Text Box 47"/>
          <p:cNvSpPr txBox="1">
            <a:spLocks noChangeArrowheads="1"/>
          </p:cNvSpPr>
          <p:nvPr/>
        </p:nvSpPr>
        <p:spPr bwMode="auto">
          <a:xfrm>
            <a:off x="2895600" y="1219201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16392" name="Text Box 49"/>
          <p:cNvSpPr txBox="1">
            <a:spLocks noChangeArrowheads="1"/>
          </p:cNvSpPr>
          <p:nvPr/>
        </p:nvSpPr>
        <p:spPr bwMode="auto">
          <a:xfrm>
            <a:off x="5943600" y="1295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16393" name="Text Box 52"/>
          <p:cNvSpPr txBox="1">
            <a:spLocks noChangeArrowheads="1"/>
          </p:cNvSpPr>
          <p:nvPr/>
        </p:nvSpPr>
        <p:spPr bwMode="auto">
          <a:xfrm>
            <a:off x="7772400" y="11430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6</a:t>
            </a:r>
          </a:p>
        </p:txBody>
      </p:sp>
      <p:sp>
        <p:nvSpPr>
          <p:cNvPr id="16394" name="Text Box 68"/>
          <p:cNvSpPr txBox="1">
            <a:spLocks noChangeArrowheads="1"/>
          </p:cNvSpPr>
          <p:nvPr/>
        </p:nvSpPr>
        <p:spPr bwMode="auto">
          <a:xfrm>
            <a:off x="9601200" y="1447801"/>
            <a:ext cx="22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en-US" altLang="zh-CN" b="1">
                <a:latin typeface="+mn-lt"/>
                <a:ea typeface="+mn-ea"/>
                <a:cs typeface="+mn-ea"/>
                <a:sym typeface="+mn-lt"/>
              </a:rPr>
              <a:t>8</a:t>
            </a:r>
          </a:p>
        </p:txBody>
      </p:sp>
      <p:grpSp>
        <p:nvGrpSpPr>
          <p:cNvPr id="16395" name="组合 115"/>
          <p:cNvGrpSpPr>
            <a:grpSpLocks/>
          </p:cNvGrpSpPr>
          <p:nvPr/>
        </p:nvGrpSpPr>
        <p:grpSpPr bwMode="auto">
          <a:xfrm>
            <a:off x="1524000" y="1066800"/>
            <a:ext cx="1081088" cy="1290638"/>
            <a:chOff x="0" y="1143000"/>
            <a:chExt cx="1081138" cy="1291390"/>
          </a:xfrm>
        </p:grpSpPr>
        <p:sp>
          <p:nvSpPr>
            <p:cNvPr id="16396" name="Text Box 46"/>
            <p:cNvSpPr txBox="1">
              <a:spLocks noChangeArrowheads="1"/>
            </p:cNvSpPr>
            <p:nvPr/>
          </p:nvSpPr>
          <p:spPr bwMode="auto">
            <a:xfrm>
              <a:off x="381000" y="1143000"/>
              <a:ext cx="457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ct val="50000"/>
                </a:spcBef>
              </a:pPr>
              <a:r>
                <a:rPr lang="en-US" altLang="zh-CN" b="1"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pic>
          <p:nvPicPr>
            <p:cNvPr id="16397" name="图片 81" descr="t01a860dd00fd63c546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47800"/>
              <a:ext cx="1081138" cy="986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8" name="TextBox 110"/>
          <p:cNvSpPr txBox="1">
            <a:spLocks noChangeArrowheads="1"/>
          </p:cNvSpPr>
          <p:nvPr/>
        </p:nvSpPr>
        <p:spPr bwMode="auto">
          <a:xfrm>
            <a:off x="4114800" y="22860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11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399" name="组合 136"/>
          <p:cNvGrpSpPr>
            <a:grpSpLocks/>
          </p:cNvGrpSpPr>
          <p:nvPr/>
        </p:nvGrpSpPr>
        <p:grpSpPr bwMode="auto">
          <a:xfrm>
            <a:off x="4953001" y="2133600"/>
            <a:ext cx="1262063" cy="914400"/>
            <a:chOff x="3352800" y="2514600"/>
            <a:chExt cx="1261533" cy="914400"/>
          </a:xfrm>
        </p:grpSpPr>
        <p:pic>
          <p:nvPicPr>
            <p:cNvPr id="16400" name="Picture 29" descr="肉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2590800"/>
              <a:ext cx="1185333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1" name="TextBox 111"/>
            <p:cNvSpPr txBox="1">
              <a:spLocks noChangeArrowheads="1"/>
            </p:cNvSpPr>
            <p:nvPr/>
          </p:nvSpPr>
          <p:spPr bwMode="auto">
            <a:xfrm>
              <a:off x="3352800" y="2514600"/>
              <a:ext cx="9144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12 </a:t>
              </a:r>
            </a:p>
            <a:p>
              <a:pPr eaLnBrk="0" hangingPunct="0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02" name="组合 137"/>
          <p:cNvGrpSpPr>
            <a:grpSpLocks/>
          </p:cNvGrpSpPr>
          <p:nvPr/>
        </p:nvGrpSpPr>
        <p:grpSpPr bwMode="auto">
          <a:xfrm>
            <a:off x="6248400" y="1981200"/>
            <a:ext cx="1143000" cy="1041400"/>
            <a:chOff x="4876800" y="2438400"/>
            <a:chExt cx="1143000" cy="1041400"/>
          </a:xfrm>
        </p:grpSpPr>
        <p:pic>
          <p:nvPicPr>
            <p:cNvPr id="16403" name="Picture 35" descr="香蕉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2438400"/>
              <a:ext cx="1143000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4" name="TextBox 112"/>
            <p:cNvSpPr txBox="1">
              <a:spLocks noChangeArrowheads="1"/>
            </p:cNvSpPr>
            <p:nvPr/>
          </p:nvSpPr>
          <p:spPr bwMode="auto">
            <a:xfrm>
              <a:off x="5181600" y="24384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13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05" name="组合 116"/>
          <p:cNvGrpSpPr>
            <a:grpSpLocks/>
          </p:cNvGrpSpPr>
          <p:nvPr/>
        </p:nvGrpSpPr>
        <p:grpSpPr bwMode="auto">
          <a:xfrm>
            <a:off x="2590800" y="1219200"/>
            <a:ext cx="1106488" cy="1009650"/>
            <a:chOff x="1219200" y="1219200"/>
            <a:chExt cx="1107000" cy="1009457"/>
          </a:xfrm>
        </p:grpSpPr>
        <p:pic>
          <p:nvPicPr>
            <p:cNvPr id="16406" name="图片 82" descr="t01b4cc1f2c96af8776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1219200"/>
              <a:ext cx="1107000" cy="100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7" name="TextBox 113"/>
            <p:cNvSpPr txBox="1">
              <a:spLocks noChangeArrowheads="1"/>
            </p:cNvSpPr>
            <p:nvPr/>
          </p:nvSpPr>
          <p:spPr bwMode="auto">
            <a:xfrm>
              <a:off x="1295400" y="1219200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08" name="组合 118"/>
          <p:cNvGrpSpPr>
            <a:grpSpLocks/>
          </p:cNvGrpSpPr>
          <p:nvPr/>
        </p:nvGrpSpPr>
        <p:grpSpPr bwMode="auto">
          <a:xfrm>
            <a:off x="3733800" y="990600"/>
            <a:ext cx="914400" cy="1066800"/>
            <a:chOff x="2438400" y="1219200"/>
            <a:chExt cx="914400" cy="1066800"/>
          </a:xfrm>
        </p:grpSpPr>
        <p:pic>
          <p:nvPicPr>
            <p:cNvPr id="16409" name="图片 83" descr="t01e54924562f94e972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1371600"/>
              <a:ext cx="91440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0" name="TextBox 117"/>
            <p:cNvSpPr txBox="1">
              <a:spLocks noChangeArrowheads="1"/>
            </p:cNvSpPr>
            <p:nvPr/>
          </p:nvSpPr>
          <p:spPr bwMode="auto">
            <a:xfrm>
              <a:off x="2895600" y="1219200"/>
              <a:ext cx="4572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  <a:p>
              <a:pPr eaLnBrk="0" hangingPunct="0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11" name="组合 121"/>
          <p:cNvGrpSpPr>
            <a:grpSpLocks/>
          </p:cNvGrpSpPr>
          <p:nvPr/>
        </p:nvGrpSpPr>
        <p:grpSpPr bwMode="auto">
          <a:xfrm>
            <a:off x="6019800" y="1143000"/>
            <a:ext cx="1143000" cy="889000"/>
            <a:chOff x="4419600" y="1371600"/>
            <a:chExt cx="1143000" cy="889000"/>
          </a:xfrm>
        </p:grpSpPr>
        <p:pic>
          <p:nvPicPr>
            <p:cNvPr id="16412" name="图片 85" descr="t012b5ded3335344d6a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1371600"/>
              <a:ext cx="1066800" cy="88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3" name="TextBox 120"/>
            <p:cNvSpPr txBox="1">
              <a:spLocks noChangeArrowheads="1"/>
            </p:cNvSpPr>
            <p:nvPr/>
          </p:nvSpPr>
          <p:spPr bwMode="auto">
            <a:xfrm>
              <a:off x="4419600" y="1371600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14" name="组合 123"/>
          <p:cNvGrpSpPr>
            <a:grpSpLocks/>
          </p:cNvGrpSpPr>
          <p:nvPr/>
        </p:nvGrpSpPr>
        <p:grpSpPr bwMode="auto">
          <a:xfrm>
            <a:off x="4724400" y="1143000"/>
            <a:ext cx="1155700" cy="990600"/>
            <a:chOff x="3124200" y="1371600"/>
            <a:chExt cx="1155700" cy="990600"/>
          </a:xfrm>
        </p:grpSpPr>
        <p:pic>
          <p:nvPicPr>
            <p:cNvPr id="16415" name="图片 84" descr="t01dc37d968e53b711d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1371600"/>
              <a:ext cx="8509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6" name="TextBox 122"/>
            <p:cNvSpPr txBox="1">
              <a:spLocks noChangeArrowheads="1"/>
            </p:cNvSpPr>
            <p:nvPr/>
          </p:nvSpPr>
          <p:spPr bwMode="auto">
            <a:xfrm>
              <a:off x="3124200" y="1524000"/>
              <a:ext cx="381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17" name="组合 125"/>
          <p:cNvGrpSpPr>
            <a:grpSpLocks/>
          </p:cNvGrpSpPr>
          <p:nvPr/>
        </p:nvGrpSpPr>
        <p:grpSpPr bwMode="auto">
          <a:xfrm>
            <a:off x="7315200" y="990600"/>
            <a:ext cx="1066800" cy="1219200"/>
            <a:chOff x="5715000" y="1371600"/>
            <a:chExt cx="1066800" cy="1219200"/>
          </a:xfrm>
        </p:grpSpPr>
        <p:pic>
          <p:nvPicPr>
            <p:cNvPr id="16418" name="图片 86" descr="t01f712d6a8523b9def.jp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524000"/>
              <a:ext cx="1066800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9" name="TextBox 124"/>
            <p:cNvSpPr txBox="1">
              <a:spLocks noChangeArrowheads="1"/>
            </p:cNvSpPr>
            <p:nvPr/>
          </p:nvSpPr>
          <p:spPr bwMode="auto">
            <a:xfrm>
              <a:off x="5715000" y="13716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20" name="组合 127"/>
          <p:cNvGrpSpPr>
            <a:grpSpLocks/>
          </p:cNvGrpSpPr>
          <p:nvPr/>
        </p:nvGrpSpPr>
        <p:grpSpPr bwMode="auto">
          <a:xfrm>
            <a:off x="8305800" y="1143000"/>
            <a:ext cx="1104900" cy="762000"/>
            <a:chOff x="7010400" y="1524000"/>
            <a:chExt cx="1104900" cy="762000"/>
          </a:xfrm>
        </p:grpSpPr>
        <p:pic>
          <p:nvPicPr>
            <p:cNvPr id="16421" name="Picture 32" descr="西红柿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1524000"/>
              <a:ext cx="9525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2" name="TextBox 126"/>
            <p:cNvSpPr txBox="1">
              <a:spLocks noChangeArrowheads="1"/>
            </p:cNvSpPr>
            <p:nvPr/>
          </p:nvSpPr>
          <p:spPr bwMode="auto">
            <a:xfrm>
              <a:off x="7010400" y="1524000"/>
              <a:ext cx="3048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7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23" name="组合 129"/>
          <p:cNvGrpSpPr>
            <a:grpSpLocks/>
          </p:cNvGrpSpPr>
          <p:nvPr/>
        </p:nvGrpSpPr>
        <p:grpSpPr bwMode="auto">
          <a:xfrm>
            <a:off x="9601200" y="1066800"/>
            <a:ext cx="890588" cy="685800"/>
            <a:chOff x="8077200" y="1524000"/>
            <a:chExt cx="891264" cy="685800"/>
          </a:xfrm>
        </p:grpSpPr>
        <p:pic>
          <p:nvPicPr>
            <p:cNvPr id="16424" name="Picture 18" descr="桔子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1600200"/>
              <a:ext cx="815064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5" name="TextBox 128"/>
            <p:cNvSpPr txBox="1">
              <a:spLocks noChangeArrowheads="1"/>
            </p:cNvSpPr>
            <p:nvPr/>
          </p:nvSpPr>
          <p:spPr bwMode="auto">
            <a:xfrm>
              <a:off x="8077200" y="1524000"/>
              <a:ext cx="3048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8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26" name="组合 131"/>
          <p:cNvGrpSpPr>
            <a:grpSpLocks/>
          </p:cNvGrpSpPr>
          <p:nvPr/>
        </p:nvGrpSpPr>
        <p:grpSpPr bwMode="auto">
          <a:xfrm>
            <a:off x="1524001" y="2362200"/>
            <a:ext cx="923925" cy="838200"/>
            <a:chOff x="0" y="2819400"/>
            <a:chExt cx="923583" cy="838200"/>
          </a:xfrm>
        </p:grpSpPr>
        <p:pic>
          <p:nvPicPr>
            <p:cNvPr id="16427" name="Picture 37" descr="鱼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19400"/>
              <a:ext cx="923583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28" name="TextBox 130"/>
            <p:cNvSpPr txBox="1">
              <a:spLocks noChangeArrowheads="1"/>
            </p:cNvSpPr>
            <p:nvPr/>
          </p:nvSpPr>
          <p:spPr bwMode="auto">
            <a:xfrm>
              <a:off x="0" y="3276600"/>
              <a:ext cx="304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9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29" name="组合 133"/>
          <p:cNvGrpSpPr>
            <a:grpSpLocks/>
          </p:cNvGrpSpPr>
          <p:nvPr/>
        </p:nvGrpSpPr>
        <p:grpSpPr bwMode="auto">
          <a:xfrm>
            <a:off x="2590800" y="2362200"/>
            <a:ext cx="1016000" cy="838200"/>
            <a:chOff x="1143000" y="2667000"/>
            <a:chExt cx="1016000" cy="838200"/>
          </a:xfrm>
        </p:grpSpPr>
        <p:pic>
          <p:nvPicPr>
            <p:cNvPr id="16430" name="Picture 21" descr="辣椒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743200"/>
              <a:ext cx="1016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1" name="TextBox 132"/>
            <p:cNvSpPr txBox="1">
              <a:spLocks noChangeArrowheads="1"/>
            </p:cNvSpPr>
            <p:nvPr/>
          </p:nvSpPr>
          <p:spPr bwMode="auto">
            <a:xfrm>
              <a:off x="1219200" y="26670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10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32" name="组合 135"/>
          <p:cNvGrpSpPr>
            <a:grpSpLocks/>
          </p:cNvGrpSpPr>
          <p:nvPr/>
        </p:nvGrpSpPr>
        <p:grpSpPr bwMode="auto">
          <a:xfrm>
            <a:off x="3733800" y="1981200"/>
            <a:ext cx="990600" cy="869950"/>
            <a:chOff x="2286000" y="2514600"/>
            <a:chExt cx="990600" cy="869496"/>
          </a:xfrm>
        </p:grpSpPr>
        <p:pic>
          <p:nvPicPr>
            <p:cNvPr id="16433" name="Picture 28" descr="葡萄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2590800"/>
              <a:ext cx="838200" cy="79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4" name="TextBox 134"/>
            <p:cNvSpPr txBox="1">
              <a:spLocks noChangeArrowheads="1"/>
            </p:cNvSpPr>
            <p:nvPr/>
          </p:nvSpPr>
          <p:spPr bwMode="auto">
            <a:xfrm>
              <a:off x="2286000" y="25146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11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35" name="组合 139"/>
          <p:cNvGrpSpPr>
            <a:grpSpLocks/>
          </p:cNvGrpSpPr>
          <p:nvPr/>
        </p:nvGrpSpPr>
        <p:grpSpPr bwMode="auto">
          <a:xfrm>
            <a:off x="7391401" y="1981200"/>
            <a:ext cx="1152525" cy="884238"/>
            <a:chOff x="6019800" y="2362200"/>
            <a:chExt cx="1152144" cy="883920"/>
          </a:xfrm>
        </p:grpSpPr>
        <p:pic>
          <p:nvPicPr>
            <p:cNvPr id="16436" name="图片 94" descr="t010fbf920bba1bcaa6.jp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9800" y="2514600"/>
              <a:ext cx="1152144" cy="73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7" name="TextBox 138"/>
            <p:cNvSpPr txBox="1">
              <a:spLocks noChangeArrowheads="1"/>
            </p:cNvSpPr>
            <p:nvPr/>
          </p:nvSpPr>
          <p:spPr bwMode="auto">
            <a:xfrm>
              <a:off x="6019800" y="23622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14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38" name="组合 141"/>
          <p:cNvGrpSpPr>
            <a:grpSpLocks/>
          </p:cNvGrpSpPr>
          <p:nvPr/>
        </p:nvGrpSpPr>
        <p:grpSpPr bwMode="auto">
          <a:xfrm>
            <a:off x="8534400" y="1981200"/>
            <a:ext cx="914400" cy="990600"/>
            <a:chOff x="7010400" y="2286000"/>
            <a:chExt cx="914400" cy="990600"/>
          </a:xfrm>
        </p:grpSpPr>
        <p:pic>
          <p:nvPicPr>
            <p:cNvPr id="16439" name="图片 95" descr="t01e4bdde2e36f120d6.jp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9000" y="2286000"/>
              <a:ext cx="6858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0" name="TextBox 140"/>
            <p:cNvSpPr txBox="1">
              <a:spLocks noChangeArrowheads="1"/>
            </p:cNvSpPr>
            <p:nvPr/>
          </p:nvSpPr>
          <p:spPr bwMode="auto">
            <a:xfrm>
              <a:off x="7010400" y="23622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15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41" name="组合 143"/>
          <p:cNvGrpSpPr>
            <a:grpSpLocks/>
          </p:cNvGrpSpPr>
          <p:nvPr/>
        </p:nvGrpSpPr>
        <p:grpSpPr bwMode="auto">
          <a:xfrm>
            <a:off x="9677400" y="1828800"/>
            <a:ext cx="990600" cy="1143000"/>
            <a:chOff x="8001000" y="2209800"/>
            <a:chExt cx="990600" cy="1143000"/>
          </a:xfrm>
        </p:grpSpPr>
        <p:pic>
          <p:nvPicPr>
            <p:cNvPr id="16442" name="图片 96" descr="t017ef8c44e0e139a3c.jp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2362200"/>
              <a:ext cx="83820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3" name="TextBox 142"/>
            <p:cNvSpPr txBox="1">
              <a:spLocks noChangeArrowheads="1"/>
            </p:cNvSpPr>
            <p:nvPr/>
          </p:nvSpPr>
          <p:spPr bwMode="auto">
            <a:xfrm>
              <a:off x="8001000" y="22098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16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44" name="组合 145"/>
          <p:cNvGrpSpPr>
            <a:grpSpLocks/>
          </p:cNvGrpSpPr>
          <p:nvPr/>
        </p:nvGrpSpPr>
        <p:grpSpPr bwMode="auto">
          <a:xfrm>
            <a:off x="1524001" y="3200400"/>
            <a:ext cx="898525" cy="914400"/>
            <a:chOff x="0" y="3505200"/>
            <a:chExt cx="898525" cy="914400"/>
          </a:xfrm>
        </p:grpSpPr>
        <p:pic>
          <p:nvPicPr>
            <p:cNvPr id="16445" name="图片 97" descr="t01cb9acd4ea7e16b8b.png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57600"/>
              <a:ext cx="898525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6" name="TextBox 144"/>
            <p:cNvSpPr txBox="1">
              <a:spLocks noChangeArrowheads="1"/>
            </p:cNvSpPr>
            <p:nvPr/>
          </p:nvSpPr>
          <p:spPr bwMode="auto">
            <a:xfrm>
              <a:off x="0" y="35052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17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47" name="组合 147"/>
          <p:cNvGrpSpPr>
            <a:grpSpLocks/>
          </p:cNvGrpSpPr>
          <p:nvPr/>
        </p:nvGrpSpPr>
        <p:grpSpPr bwMode="auto">
          <a:xfrm>
            <a:off x="2514601" y="3124200"/>
            <a:ext cx="1001713" cy="914400"/>
            <a:chOff x="1066800" y="3505200"/>
            <a:chExt cx="1001078" cy="914400"/>
          </a:xfrm>
        </p:grpSpPr>
        <p:pic>
          <p:nvPicPr>
            <p:cNvPr id="16448" name="图片 98" descr="t016420a7321d0588a8.jpg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3733800"/>
              <a:ext cx="848678" cy="68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49" name="TextBox 146"/>
            <p:cNvSpPr txBox="1">
              <a:spLocks noChangeArrowheads="1"/>
            </p:cNvSpPr>
            <p:nvPr/>
          </p:nvSpPr>
          <p:spPr bwMode="auto">
            <a:xfrm>
              <a:off x="1066800" y="3505200"/>
              <a:ext cx="5334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18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50" name="组合 149"/>
          <p:cNvGrpSpPr>
            <a:grpSpLocks/>
          </p:cNvGrpSpPr>
          <p:nvPr/>
        </p:nvGrpSpPr>
        <p:grpSpPr bwMode="auto">
          <a:xfrm>
            <a:off x="3657600" y="3124200"/>
            <a:ext cx="914400" cy="990600"/>
            <a:chOff x="2133600" y="3429000"/>
            <a:chExt cx="914400" cy="990600"/>
          </a:xfrm>
        </p:grpSpPr>
        <p:pic>
          <p:nvPicPr>
            <p:cNvPr id="16451" name="Picture 10" descr="白菜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3581400"/>
              <a:ext cx="7620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2" name="TextBox 148"/>
            <p:cNvSpPr txBox="1">
              <a:spLocks noChangeArrowheads="1"/>
            </p:cNvSpPr>
            <p:nvPr/>
          </p:nvSpPr>
          <p:spPr bwMode="auto">
            <a:xfrm>
              <a:off x="2133600" y="34290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19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53" name="组合 151"/>
          <p:cNvGrpSpPr>
            <a:grpSpLocks/>
          </p:cNvGrpSpPr>
          <p:nvPr/>
        </p:nvGrpSpPr>
        <p:grpSpPr bwMode="auto">
          <a:xfrm>
            <a:off x="4648200" y="3048000"/>
            <a:ext cx="1200150" cy="960438"/>
            <a:chOff x="3124200" y="3429000"/>
            <a:chExt cx="1200150" cy="960438"/>
          </a:xfrm>
        </p:grpSpPr>
        <p:pic>
          <p:nvPicPr>
            <p:cNvPr id="16454" name="Picture 39" descr="u=2660381812,1697404163&amp;fm=0&amp;gp=0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3581400"/>
              <a:ext cx="1047750" cy="808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5" name="TextBox 150"/>
            <p:cNvSpPr txBox="1">
              <a:spLocks noChangeArrowheads="1"/>
            </p:cNvSpPr>
            <p:nvPr/>
          </p:nvSpPr>
          <p:spPr bwMode="auto">
            <a:xfrm>
              <a:off x="3124200" y="34290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20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56" name="组合 153"/>
          <p:cNvGrpSpPr>
            <a:grpSpLocks/>
          </p:cNvGrpSpPr>
          <p:nvPr/>
        </p:nvGrpSpPr>
        <p:grpSpPr bwMode="auto">
          <a:xfrm>
            <a:off x="6019800" y="3048000"/>
            <a:ext cx="901700" cy="1219200"/>
            <a:chOff x="4572000" y="3352800"/>
            <a:chExt cx="901700" cy="1219200"/>
          </a:xfrm>
        </p:grpSpPr>
        <p:pic>
          <p:nvPicPr>
            <p:cNvPr id="16457" name="图片 101" descr="t01e87ceba9684d7786.jpg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352800"/>
              <a:ext cx="9017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8" name="TextBox 152"/>
            <p:cNvSpPr txBox="1">
              <a:spLocks noChangeArrowheads="1"/>
            </p:cNvSpPr>
            <p:nvPr/>
          </p:nvSpPr>
          <p:spPr bwMode="auto">
            <a:xfrm>
              <a:off x="4572000" y="33528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21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59" name="组合 155"/>
          <p:cNvGrpSpPr>
            <a:grpSpLocks/>
          </p:cNvGrpSpPr>
          <p:nvPr/>
        </p:nvGrpSpPr>
        <p:grpSpPr bwMode="auto">
          <a:xfrm>
            <a:off x="6858000" y="2819400"/>
            <a:ext cx="1143000" cy="1143000"/>
            <a:chOff x="5486400" y="3352800"/>
            <a:chExt cx="1143000" cy="1143000"/>
          </a:xfrm>
        </p:grpSpPr>
        <p:pic>
          <p:nvPicPr>
            <p:cNvPr id="16460" name="图片 102" descr="t0156f5051f63c0d016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3352800"/>
              <a:ext cx="10668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61" name="TextBox 154"/>
            <p:cNvSpPr txBox="1">
              <a:spLocks noChangeArrowheads="1"/>
            </p:cNvSpPr>
            <p:nvPr/>
          </p:nvSpPr>
          <p:spPr bwMode="auto">
            <a:xfrm>
              <a:off x="5486400" y="35052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22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62" name="组合 157"/>
          <p:cNvGrpSpPr>
            <a:grpSpLocks/>
          </p:cNvGrpSpPr>
          <p:nvPr/>
        </p:nvGrpSpPr>
        <p:grpSpPr bwMode="auto">
          <a:xfrm>
            <a:off x="8077200" y="2895600"/>
            <a:ext cx="990600" cy="1371600"/>
            <a:chOff x="6629400" y="3276600"/>
            <a:chExt cx="990600" cy="1371600"/>
          </a:xfrm>
        </p:grpSpPr>
        <p:pic>
          <p:nvPicPr>
            <p:cNvPr id="16463" name="Picture 19" descr="可乐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276600"/>
              <a:ext cx="990600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64" name="TextBox 156"/>
            <p:cNvSpPr txBox="1">
              <a:spLocks noChangeArrowheads="1"/>
            </p:cNvSpPr>
            <p:nvPr/>
          </p:nvSpPr>
          <p:spPr bwMode="auto">
            <a:xfrm>
              <a:off x="6705600" y="34290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23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65" name="组合 159"/>
          <p:cNvGrpSpPr>
            <a:grpSpLocks/>
          </p:cNvGrpSpPr>
          <p:nvPr/>
        </p:nvGrpSpPr>
        <p:grpSpPr bwMode="auto">
          <a:xfrm>
            <a:off x="8763000" y="2971801"/>
            <a:ext cx="1219200" cy="1165225"/>
            <a:chOff x="1219200" y="4495800"/>
            <a:chExt cx="1219200" cy="1165225"/>
          </a:xfrm>
        </p:grpSpPr>
        <p:pic>
          <p:nvPicPr>
            <p:cNvPr id="16466" name="Picture 22" descr="馒头"/>
            <p:cNvPicPr>
              <a:picLocks noChangeAspect="1" noChangeArrowheads="1"/>
            </p:cNvPicPr>
            <p:nvPr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200" y="4572000"/>
              <a:ext cx="1219200" cy="1089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67" name="TextBox 158"/>
            <p:cNvSpPr txBox="1">
              <a:spLocks noChangeArrowheads="1"/>
            </p:cNvSpPr>
            <p:nvPr/>
          </p:nvSpPr>
          <p:spPr bwMode="auto">
            <a:xfrm>
              <a:off x="1295400" y="4495800"/>
              <a:ext cx="609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24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68" name="组合 161"/>
          <p:cNvGrpSpPr>
            <a:grpSpLocks/>
          </p:cNvGrpSpPr>
          <p:nvPr/>
        </p:nvGrpSpPr>
        <p:grpSpPr bwMode="auto">
          <a:xfrm>
            <a:off x="1676400" y="4191001"/>
            <a:ext cx="1447800" cy="1065213"/>
            <a:chOff x="2438400" y="4724400"/>
            <a:chExt cx="1447800" cy="1065213"/>
          </a:xfrm>
        </p:grpSpPr>
        <p:pic>
          <p:nvPicPr>
            <p:cNvPr id="16469" name="Picture 14" descr="豆浆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8400" y="4724400"/>
              <a:ext cx="1447800" cy="1065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70" name="TextBox 160"/>
            <p:cNvSpPr txBox="1">
              <a:spLocks noChangeArrowheads="1"/>
            </p:cNvSpPr>
            <p:nvPr/>
          </p:nvSpPr>
          <p:spPr bwMode="auto">
            <a:xfrm>
              <a:off x="3276600" y="4800600"/>
              <a:ext cx="4572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25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71" name="组合 163"/>
          <p:cNvGrpSpPr>
            <a:grpSpLocks/>
          </p:cNvGrpSpPr>
          <p:nvPr/>
        </p:nvGrpSpPr>
        <p:grpSpPr bwMode="auto">
          <a:xfrm>
            <a:off x="9753600" y="2971800"/>
            <a:ext cx="914400" cy="1219200"/>
            <a:chOff x="0" y="4572000"/>
            <a:chExt cx="914400" cy="1219200"/>
          </a:xfrm>
        </p:grpSpPr>
        <p:pic>
          <p:nvPicPr>
            <p:cNvPr id="16472" name="Picture 16" descr="果汁"/>
            <p:cNvPicPr>
              <a:picLocks noChangeAspect="1" noChangeArrowheads="1"/>
            </p:cNvPicPr>
            <p:nvPr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72000"/>
              <a:ext cx="914400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73" name="TextBox 162"/>
            <p:cNvSpPr txBox="1">
              <a:spLocks noChangeArrowheads="1"/>
            </p:cNvSpPr>
            <p:nvPr/>
          </p:nvSpPr>
          <p:spPr bwMode="auto">
            <a:xfrm>
              <a:off x="0" y="4724400"/>
              <a:ext cx="5334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26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74" name="组合 165"/>
          <p:cNvGrpSpPr>
            <a:grpSpLocks/>
          </p:cNvGrpSpPr>
          <p:nvPr/>
        </p:nvGrpSpPr>
        <p:grpSpPr bwMode="auto">
          <a:xfrm>
            <a:off x="3276600" y="4114801"/>
            <a:ext cx="1676400" cy="1196975"/>
            <a:chOff x="1752600" y="4114800"/>
            <a:chExt cx="1676400" cy="1196975"/>
          </a:xfrm>
        </p:grpSpPr>
        <p:pic>
          <p:nvPicPr>
            <p:cNvPr id="16475" name="Picture 8" descr="炸鸡腿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4114800"/>
              <a:ext cx="1676400" cy="1196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76" name="TextBox 164"/>
            <p:cNvSpPr txBox="1">
              <a:spLocks noChangeArrowheads="1"/>
            </p:cNvSpPr>
            <p:nvPr/>
          </p:nvSpPr>
          <p:spPr bwMode="auto">
            <a:xfrm>
              <a:off x="1828800" y="41910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27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77" name="组合 123"/>
          <p:cNvGrpSpPr>
            <a:grpSpLocks/>
          </p:cNvGrpSpPr>
          <p:nvPr/>
        </p:nvGrpSpPr>
        <p:grpSpPr bwMode="auto">
          <a:xfrm>
            <a:off x="5181601" y="4191000"/>
            <a:ext cx="1120775" cy="990600"/>
            <a:chOff x="3810000" y="4267200"/>
            <a:chExt cx="1120140" cy="990600"/>
          </a:xfrm>
        </p:grpSpPr>
        <p:pic>
          <p:nvPicPr>
            <p:cNvPr id="16478" name="Picture 24" descr="矿泉水"/>
            <p:cNvPicPr>
              <a:picLocks noChangeAspect="1" noChangeArrowheads="1"/>
            </p:cNvPicPr>
            <p:nvPr/>
          </p:nvPicPr>
          <p:blipFill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4267200"/>
              <a:ext cx="11201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79" name="TextBox 121"/>
            <p:cNvSpPr txBox="1">
              <a:spLocks noChangeArrowheads="1"/>
            </p:cNvSpPr>
            <p:nvPr/>
          </p:nvSpPr>
          <p:spPr bwMode="auto">
            <a:xfrm>
              <a:off x="3810000" y="4343400"/>
              <a:ext cx="6858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28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80" name="组合 96"/>
          <p:cNvGrpSpPr>
            <a:grpSpLocks/>
          </p:cNvGrpSpPr>
          <p:nvPr/>
        </p:nvGrpSpPr>
        <p:grpSpPr bwMode="auto">
          <a:xfrm>
            <a:off x="6629401" y="4114800"/>
            <a:ext cx="1216025" cy="990600"/>
            <a:chOff x="3657600" y="4191000"/>
            <a:chExt cx="1215390" cy="990600"/>
          </a:xfrm>
        </p:grpSpPr>
        <p:pic>
          <p:nvPicPr>
            <p:cNvPr id="16481" name="图片 97" descr="t0190ed17312d8cc480.jpg"/>
            <p:cNvPicPr>
              <a:picLocks noChangeAspect="1" noChangeArrowheads="1"/>
            </p:cNvPicPr>
            <p:nvPr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4267200"/>
              <a:ext cx="1215390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82" name="TextBox 98"/>
            <p:cNvSpPr txBox="1">
              <a:spLocks noChangeArrowheads="1"/>
            </p:cNvSpPr>
            <p:nvPr/>
          </p:nvSpPr>
          <p:spPr bwMode="auto">
            <a:xfrm>
              <a:off x="3657600" y="4191000"/>
              <a:ext cx="4572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29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83" name="组合 101"/>
          <p:cNvGrpSpPr>
            <a:grpSpLocks/>
          </p:cNvGrpSpPr>
          <p:nvPr/>
        </p:nvGrpSpPr>
        <p:grpSpPr bwMode="auto">
          <a:xfrm>
            <a:off x="7772400" y="4114800"/>
            <a:ext cx="1295400" cy="914400"/>
            <a:chOff x="6477000" y="4267200"/>
            <a:chExt cx="1594305" cy="982861"/>
          </a:xfrm>
        </p:grpSpPr>
        <p:pic>
          <p:nvPicPr>
            <p:cNvPr id="16484" name="图片 99" descr="16pic_3617318_b.jpg"/>
            <p:cNvPicPr>
              <a:picLocks noChangeAspect="1" noChangeArrowheads="1"/>
            </p:cNvPicPr>
            <p:nvPr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4267200"/>
              <a:ext cx="1441905" cy="982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85" name="TextBox 100"/>
            <p:cNvSpPr txBox="1">
              <a:spLocks noChangeArrowheads="1"/>
            </p:cNvSpPr>
            <p:nvPr/>
          </p:nvSpPr>
          <p:spPr bwMode="auto">
            <a:xfrm>
              <a:off x="6477000" y="4267200"/>
              <a:ext cx="609600" cy="396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30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86" name="组合 102"/>
          <p:cNvGrpSpPr>
            <a:grpSpLocks/>
          </p:cNvGrpSpPr>
          <p:nvPr/>
        </p:nvGrpSpPr>
        <p:grpSpPr bwMode="auto">
          <a:xfrm>
            <a:off x="9144001" y="4191000"/>
            <a:ext cx="1236663" cy="1060450"/>
            <a:chOff x="1828800" y="5334000"/>
            <a:chExt cx="1236202" cy="1060450"/>
          </a:xfrm>
        </p:grpSpPr>
        <p:pic>
          <p:nvPicPr>
            <p:cNvPr id="16487" name="图片 103" descr="t01341cc5aa99c69acc.jpg"/>
            <p:cNvPicPr>
              <a:picLocks noChangeAspect="1" noChangeArrowheads="1"/>
            </p:cNvPicPr>
            <p:nvPr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5334000"/>
              <a:ext cx="1083802" cy="106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88" name="TextBox 104"/>
            <p:cNvSpPr txBox="1">
              <a:spLocks noChangeArrowheads="1"/>
            </p:cNvSpPr>
            <p:nvPr/>
          </p:nvSpPr>
          <p:spPr bwMode="auto">
            <a:xfrm>
              <a:off x="1828800" y="5486400"/>
              <a:ext cx="4572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31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489" name="组合 107"/>
          <p:cNvGrpSpPr>
            <a:grpSpLocks/>
          </p:cNvGrpSpPr>
          <p:nvPr/>
        </p:nvGrpSpPr>
        <p:grpSpPr bwMode="auto">
          <a:xfrm>
            <a:off x="8991600" y="5181600"/>
            <a:ext cx="1035050" cy="1125538"/>
            <a:chOff x="7391400" y="5105400"/>
            <a:chExt cx="1035050" cy="1125607"/>
          </a:xfrm>
        </p:grpSpPr>
        <p:pic>
          <p:nvPicPr>
            <p:cNvPr id="16490" name="图片 105" descr="t0126dd75216723521d.jpg"/>
            <p:cNvPicPr>
              <a:picLocks noChangeAspect="1" noChangeArrowheads="1"/>
            </p:cNvPicPr>
            <p:nvPr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0" y="5105400"/>
              <a:ext cx="958850" cy="1125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91" name="TextBox 106"/>
            <p:cNvSpPr txBox="1">
              <a:spLocks noChangeArrowheads="1"/>
            </p:cNvSpPr>
            <p:nvPr/>
          </p:nvSpPr>
          <p:spPr bwMode="auto">
            <a:xfrm>
              <a:off x="7391400" y="5257800"/>
              <a:ext cx="6096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/>
              <a:r>
                <a:rPr lang="en-US" altLang="zh-CN">
                  <a:latin typeface="+mn-lt"/>
                  <a:ea typeface="+mn-ea"/>
                  <a:cs typeface="+mn-ea"/>
                  <a:sym typeface="+mn-lt"/>
                </a:rPr>
                <a:t>32</a:t>
              </a: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5867400" y="1905001"/>
            <a:ext cx="3048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051176" y="412751"/>
            <a:ext cx="55594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活动四：读一读   健康饮食歌</a:t>
            </a: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4114800" y="1371601"/>
            <a:ext cx="3886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Jiàn  kāng  yǐn   shí   gē   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1905000" y="2363789"/>
            <a:ext cx="4343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xiǎo péng yǒu yào  jì    láo  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8" name="TextBox 9"/>
          <p:cNvSpPr txBox="1">
            <a:spLocks noChangeArrowheads="1"/>
          </p:cNvSpPr>
          <p:nvPr/>
        </p:nvSpPr>
        <p:spPr bwMode="auto">
          <a:xfrm>
            <a:off x="5791200" y="2362201"/>
            <a:ext cx="487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chī   fàn xiāng  jiǎng yíng yǎng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1981200" y="3276601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xiān shū  cài    duō  duō  chī 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0" name="TextBox 11"/>
          <p:cNvSpPr txBox="1">
            <a:spLocks noChangeArrowheads="1"/>
          </p:cNvSpPr>
          <p:nvPr/>
        </p:nvSpPr>
        <p:spPr bwMode="auto">
          <a:xfrm>
            <a:off x="5943600" y="3276601"/>
            <a:ext cx="403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shuǐ guǒ lèi   tiān  tiān pèi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1958560" y="3962401"/>
            <a:ext cx="43124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yú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ròu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dàn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yào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shì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liàng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2" name="TextBox 13"/>
          <p:cNvSpPr txBox="1">
            <a:spLocks noChangeArrowheads="1"/>
          </p:cNvSpPr>
          <p:nvPr/>
        </p:nvSpPr>
        <p:spPr bwMode="auto">
          <a:xfrm>
            <a:off x="5943600" y="3978064"/>
            <a:ext cx="4495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líng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shí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lèi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shǎo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chī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dirty="0" err="1">
                <a:latin typeface="+mn-lt"/>
                <a:ea typeface="+mn-ea"/>
                <a:cs typeface="+mn-ea"/>
                <a:sym typeface="+mn-lt"/>
              </a:rPr>
              <a:t>diǎn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3" name="TextBox 14"/>
          <p:cNvSpPr txBox="1">
            <a:spLocks noChangeArrowheads="1"/>
          </p:cNvSpPr>
          <p:nvPr/>
        </p:nvSpPr>
        <p:spPr bwMode="auto">
          <a:xfrm>
            <a:off x="2057400" y="4953001"/>
            <a:ext cx="4114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xì    xì    jiáo màn màn yān 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4" name="TextBox 15"/>
          <p:cNvSpPr txBox="1">
            <a:spLocks noChangeArrowheads="1"/>
          </p:cNvSpPr>
          <p:nvPr/>
        </p:nvSpPr>
        <p:spPr bwMode="auto">
          <a:xfrm>
            <a:off x="5715000" y="4953001"/>
            <a:ext cx="457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shǎo shēng bìng shēn tǐ bàng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5" name="TextBox 17"/>
          <p:cNvSpPr txBox="1">
            <a:spLocks noChangeArrowheads="1"/>
          </p:cNvSpPr>
          <p:nvPr/>
        </p:nvSpPr>
        <p:spPr bwMode="auto">
          <a:xfrm>
            <a:off x="4114801" y="1676400"/>
            <a:ext cx="41433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健</a:t>
            </a:r>
            <a:r>
              <a:rPr lang="en-US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康</a:t>
            </a:r>
            <a:r>
              <a:rPr lang="en-US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饮</a:t>
            </a:r>
            <a:r>
              <a:rPr lang="en-US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食</a:t>
            </a:r>
            <a:r>
              <a:rPr lang="en-US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3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歌 </a:t>
            </a:r>
          </a:p>
          <a:p>
            <a:pPr eaLnBrk="0" hangingPunct="0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6" name="TextBox 18"/>
          <p:cNvSpPr txBox="1">
            <a:spLocks noChangeArrowheads="1"/>
          </p:cNvSpPr>
          <p:nvPr/>
        </p:nvSpPr>
        <p:spPr bwMode="auto">
          <a:xfrm>
            <a:off x="1981200" y="2819400"/>
            <a:ext cx="8305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小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朋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友，要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记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牢，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吃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饭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香，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讲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营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养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 eaLnBrk="0" hangingPunct="0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7" name="TextBox 19"/>
          <p:cNvSpPr txBox="1">
            <a:spLocks noChangeArrowheads="1"/>
          </p:cNvSpPr>
          <p:nvPr/>
        </p:nvSpPr>
        <p:spPr bwMode="auto">
          <a:xfrm>
            <a:off x="1981200" y="3581400"/>
            <a:ext cx="82294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鲜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蔬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菜，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多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多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吃；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水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果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类，天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天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配； </a:t>
            </a:r>
          </a:p>
        </p:txBody>
      </p:sp>
      <p:sp>
        <p:nvSpPr>
          <p:cNvPr id="18448" name="TextBox 20"/>
          <p:cNvSpPr txBox="1">
            <a:spLocks noChangeArrowheads="1"/>
          </p:cNvSpPr>
          <p:nvPr/>
        </p:nvSpPr>
        <p:spPr bwMode="auto">
          <a:xfrm>
            <a:off x="1981200" y="4419600"/>
            <a:ext cx="8153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鱼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肉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蛋，要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适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量；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零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食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类，少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吃</a:t>
            </a:r>
            <a:r>
              <a:rPr lang="en-US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点； </a:t>
            </a:r>
          </a:p>
          <a:p>
            <a:pPr eaLnBrk="0" hangingPunct="0"/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9" name="TextBox 21"/>
          <p:cNvSpPr txBox="1">
            <a:spLocks noChangeArrowheads="1"/>
          </p:cNvSpPr>
          <p:nvPr/>
        </p:nvSpPr>
        <p:spPr bwMode="auto">
          <a:xfrm>
            <a:off x="2057400" y="5486400"/>
            <a:ext cx="7772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细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细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嚼，慢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慢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咽，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少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生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病，身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体</a:t>
            </a:r>
            <a:r>
              <a:rPr lang="en-US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棒， </a:t>
            </a:r>
          </a:p>
          <a:p>
            <a:pPr eaLnBrk="0" hangingPunct="0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927350" y="2133600"/>
            <a:ext cx="6400800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zh-CN" altLang="zh-CN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927350" y="1196975"/>
            <a:ext cx="6400800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zh-CN" altLang="zh-CN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927350" y="1892300"/>
            <a:ext cx="6400800" cy="17526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zh-CN" altLang="zh-CN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2286000" y="1981201"/>
            <a:ext cx="51816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作业：</a:t>
            </a:r>
            <a:endParaRPr lang="en-US" altLang="zh-CN" sz="3600" dirty="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请你在星期天和爸爸妈妈去菜场逛逛，然后制定一份一周的家庭菜谱。</a:t>
            </a:r>
            <a:endParaRPr lang="en-US" altLang="zh-CN" sz="320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51175" y="412751"/>
            <a:ext cx="45720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活动一：食物大作战</a:t>
            </a:r>
          </a:p>
        </p:txBody>
      </p:sp>
      <p:sp>
        <p:nvSpPr>
          <p:cNvPr id="4098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09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1" y="1066801"/>
            <a:ext cx="4075113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4603750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4038600"/>
            <a:ext cx="38560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590892" y="1447852"/>
            <a:ext cx="1981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51175" y="412751"/>
            <a:ext cx="45720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活动一：食物大作战</a:t>
            </a:r>
          </a:p>
        </p:txBody>
      </p:sp>
      <p:sp>
        <p:nvSpPr>
          <p:cNvPr id="5122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123" name="图片 8" descr="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8991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51175" y="412751"/>
            <a:ext cx="45720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活动一：食物大作战</a:t>
            </a:r>
          </a:p>
        </p:txBody>
      </p:sp>
      <p:sp>
        <p:nvSpPr>
          <p:cNvPr id="6146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147" name="图片 31" descr="t01a0698dc892f1bdf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371600"/>
            <a:ext cx="2844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图片 44" descr="t0114f6bb1fecbc69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1371601"/>
            <a:ext cx="2465388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图片 45" descr="t01618699e50dd6cef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4038600"/>
            <a:ext cx="2743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图片 46" descr="t01cc00508ddcce80b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4038600"/>
            <a:ext cx="2514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图片 4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1" y="2819400"/>
            <a:ext cx="258921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051175" y="412751"/>
            <a:ext cx="45720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ea"/>
                <a:ea typeface="+mn-ea"/>
                <a:sym typeface="+mn-ea"/>
              </a:rPr>
              <a:t>活动一：食物大作战</a:t>
            </a:r>
          </a:p>
        </p:txBody>
      </p:sp>
      <p:sp>
        <p:nvSpPr>
          <p:cNvPr id="7170" name="Rectangle 18"/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7171" name="图片 8" descr="2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219200"/>
            <a:ext cx="9144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1176" y="412751"/>
            <a:ext cx="54832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活动二：议一议，这样吃好吗？</a:t>
            </a:r>
          </a:p>
        </p:txBody>
      </p:sp>
      <p:pic>
        <p:nvPicPr>
          <p:cNvPr id="5" name="Picture 1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990601"/>
            <a:ext cx="3505200" cy="29964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1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1066801"/>
            <a:ext cx="2971800" cy="286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364648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3962400"/>
            <a:ext cx="335280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2600"/>
            <a:ext cx="4267200" cy="3962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6477000" y="2514600"/>
            <a:ext cx="3581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320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、这样做对吗？</a:t>
            </a:r>
            <a:endParaRPr lang="en-US" altLang="zh-CN" sz="3200" dirty="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、这样做有什么危害？</a:t>
            </a:r>
            <a:endParaRPr lang="en-US" altLang="zh-CN" sz="3200" dirty="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、怎样改正这个缺点？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1176" y="412751"/>
            <a:ext cx="54832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活动二：议一议，这样吃好吗？</a:t>
            </a:r>
          </a:p>
        </p:txBody>
      </p:sp>
      <p:sp>
        <p:nvSpPr>
          <p:cNvPr id="5" name="左箭头 4">
            <a:hlinkClick r:id="rId3" action="ppaction://hlinksldjump"/>
          </p:cNvPr>
          <p:cNvSpPr/>
          <p:nvPr/>
        </p:nvSpPr>
        <p:spPr>
          <a:xfrm>
            <a:off x="8686800" y="5791200"/>
            <a:ext cx="1676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4"/>
          <p:cNvSpPr txBox="1">
            <a:spLocks noChangeArrowheads="1"/>
          </p:cNvSpPr>
          <p:nvPr/>
        </p:nvSpPr>
        <p:spPr bwMode="auto">
          <a:xfrm>
            <a:off x="6477000" y="2514600"/>
            <a:ext cx="3581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、这样做对吗？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、这样做有什么危害？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、怎样改正这个缺点？</a:t>
            </a:r>
          </a:p>
        </p:txBody>
      </p:sp>
      <p:pic>
        <p:nvPicPr>
          <p:cNvPr id="1024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4038600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1176" y="412751"/>
            <a:ext cx="54832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活动二：议一议，这样吃好吗？</a:t>
            </a:r>
          </a:p>
        </p:txBody>
      </p:sp>
      <p:sp>
        <p:nvSpPr>
          <p:cNvPr id="5" name="左箭头 4">
            <a:hlinkClick r:id="rId4" action="ppaction://hlinksldjump"/>
          </p:cNvPr>
          <p:cNvSpPr/>
          <p:nvPr/>
        </p:nvSpPr>
        <p:spPr>
          <a:xfrm>
            <a:off x="8686800" y="5791200"/>
            <a:ext cx="1676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4"/>
          <p:cNvSpPr txBox="1">
            <a:spLocks noChangeArrowheads="1"/>
          </p:cNvSpPr>
          <p:nvPr/>
        </p:nvSpPr>
        <p:spPr bwMode="auto">
          <a:xfrm>
            <a:off x="6477000" y="2514600"/>
            <a:ext cx="3581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、这样做对吗？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、这样做有什么危害？</a:t>
            </a:r>
            <a:endParaRPr lang="en-US" altLang="zh-CN" sz="3200">
              <a:latin typeface="+mn-lt"/>
              <a:ea typeface="+mn-ea"/>
              <a:cs typeface="+mn-ea"/>
              <a:sym typeface="+mn-lt"/>
            </a:endParaRPr>
          </a:p>
          <a:p>
            <a:pPr eaLnBrk="0" hangingPunct="0"/>
            <a:r>
              <a:rPr lang="en-US" altLang="zh-CN" sz="320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、怎样改正这个缺点？</a:t>
            </a: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438400"/>
            <a:ext cx="3911600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1176" y="412751"/>
            <a:ext cx="5483225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活动二：议一议，这样吃好吗？</a:t>
            </a:r>
          </a:p>
        </p:txBody>
      </p:sp>
      <p:pic>
        <p:nvPicPr>
          <p:cNvPr id="8" name="图片 7" descr="t01292584c50e4b7e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2133600"/>
            <a:ext cx="3657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左箭头 8">
            <a:hlinkClick r:id="rId4" action="ppaction://hlinksldjump"/>
          </p:cNvPr>
          <p:cNvSpPr/>
          <p:nvPr/>
        </p:nvSpPr>
        <p:spPr>
          <a:xfrm>
            <a:off x="8686800" y="5791200"/>
            <a:ext cx="16764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557</Words>
  <Application>Microsoft Office PowerPoint</Application>
  <PresentationFormat>宽屏</PresentationFormat>
  <Paragraphs>139</Paragraphs>
  <Slides>17</Slides>
  <Notes>2</Notes>
  <HiddenSlides>1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1_默认设计模板</vt:lpstr>
      <vt:lpstr>Office Theme</vt:lpstr>
      <vt:lpstr>吃饭有讲究 第2课时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204</cp:revision>
  <dcterms:created xsi:type="dcterms:W3CDTF">2018-05-23T07:34:41Z</dcterms:created>
  <dcterms:modified xsi:type="dcterms:W3CDTF">2022-03-02T02:46:37Z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2052-10.1.0.7521</vt:lpwstr>
  </property>
</Properties>
</file>