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17"/>
  </p:notesMasterIdLst>
  <p:sldIdLst>
    <p:sldId id="270" r:id="rId3"/>
    <p:sldId id="269" r:id="rId4"/>
    <p:sldId id="268" r:id="rId5"/>
    <p:sldId id="266" r:id="rId6"/>
    <p:sldId id="267" r:id="rId7"/>
    <p:sldId id="264" r:id="rId8"/>
    <p:sldId id="262" r:id="rId9"/>
    <p:sldId id="263" r:id="rId10"/>
    <p:sldId id="257" r:id="rId11"/>
    <p:sldId id="258" r:id="rId12"/>
    <p:sldId id="259" r:id="rId13"/>
    <p:sldId id="260" r:id="rId14"/>
    <p:sldId id="271" r:id="rId15"/>
    <p:sldId id="272" r:id="rId16"/>
  </p:sldIdLst>
  <p:sldSz cx="12192000" cy="6858000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929DFD-6723-4B1A-BFA3-3334F46FB9C7}" type="datetimeFigureOut">
              <a:rPr lang="zh-CN" altLang="en-US" smtClean="0"/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922E3-28F0-4A2B-8C18-B6C20E8D31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019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922E3-28F0-4A2B-8C18-B6C20E8D31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095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8885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722852" y="3469520"/>
            <a:ext cx="8444139" cy="77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2800"/>
            </a:lvl1pPr>
          </a:lstStyle>
          <a:p>
            <a:pPr lvl="0"/>
            <a:r>
              <a:rPr lang="zh-CN" altLang="en-US" smtClean="0"/>
              <a:t>小标题</a:t>
            </a:r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 hasCustomPrompt="1"/>
          </p:nvPr>
        </p:nvSpPr>
        <p:spPr>
          <a:xfrm flipV="1">
            <a:off x="3997952" y="3223352"/>
            <a:ext cx="4124569" cy="66923"/>
          </a:xfr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2" hasCustomPrompt="1"/>
          </p:nvPr>
        </p:nvSpPr>
        <p:spPr>
          <a:xfrm>
            <a:off x="5195172" y="3223356"/>
            <a:ext cx="2927349" cy="66920"/>
          </a:xfrm>
          <a:solidFill>
            <a:srgbClr val="F7B90E"/>
          </a:solidFill>
        </p:spPr>
        <p:txBody>
          <a:bodyPr/>
          <a:lstStyle/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20" name="图片占位符 19"/>
          <p:cNvSpPr>
            <a:spLocks noGrp="1"/>
          </p:cNvSpPr>
          <p:nvPr>
            <p:ph type="pic" sz="quarter" idx="13" hasCustomPrompt="1"/>
          </p:nvPr>
        </p:nvSpPr>
        <p:spPr>
          <a:xfrm>
            <a:off x="6225989" y="3223038"/>
            <a:ext cx="1896532" cy="67238"/>
          </a:xfrm>
          <a:solidFill>
            <a:srgbClr val="92D050"/>
          </a:solidFill>
        </p:spPr>
        <p:txBody>
          <a:bodyPr/>
          <a:lstStyle/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4" hasCustomPrompt="1"/>
          </p:nvPr>
        </p:nvSpPr>
        <p:spPr>
          <a:xfrm>
            <a:off x="7246223" y="3223037"/>
            <a:ext cx="876300" cy="67239"/>
          </a:xfrm>
          <a:solidFill>
            <a:srgbClr val="2E75B6"/>
          </a:solidFill>
        </p:spPr>
        <p:txBody>
          <a:bodyPr/>
          <a:lstStyle/>
          <a:p>
            <a:r>
              <a:rPr lang="en-US" altLang="zh-CN" smtClean="0"/>
              <a:t> </a:t>
            </a:r>
            <a:endParaRPr lang="zh-CN" altLang="en-US"/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914536" y="171791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33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55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6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54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59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690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18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5" y="2430860"/>
            <a:ext cx="6380391" cy="822960"/>
          </a:xfrm>
        </p:spPr>
        <p:txBody>
          <a:bodyPr/>
          <a:lstStyle>
            <a:lvl1pPr algn="l">
              <a:defRPr sz="24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26ED9BED-BB8E-4B67-B8B5-05AB13EF7601}" type="slidenum">
              <a:rPr lang="en-US" altLang="zh-CN" smtClean="0"/>
              <a:t>‹#›</a:t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 smtClean="0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en-US" altLang="zh-CN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en-US" alt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26ED9BED-BB8E-4B67-B8B5-05AB13EF7601}" type="slidenum">
              <a:rPr lang="en-US" altLang="zh-CN" smtClean="0"/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52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672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340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8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 hidden="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700" y="0"/>
            <a:ext cx="12217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小</a:t>
            </a:r>
          </a:p>
        </p:txBody>
      </p:sp>
      <p:pic>
        <p:nvPicPr>
          <p:cNvPr id="1029" name="New picture" hidden="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30" name="New picture" hidden="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31" name="New picture" hidden="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7771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" y="-10160"/>
            <a:ext cx="12191365" cy="6881495"/>
          </a:xfrm>
          <a:prstGeom prst="rect">
            <a:avLst/>
          </a:prstGeom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279576" y="1340768"/>
            <a:ext cx="7545579" cy="1325880"/>
          </a:xfrm>
        </p:spPr>
        <p:txBody>
          <a:bodyPr/>
          <a:lstStyle/>
          <a:p>
            <a:r>
              <a:rPr lang="zh-CN" altLang="en-US" sz="5400" dirty="0" smtClean="0"/>
              <a:t>玩得真开心</a:t>
            </a:r>
            <a:endParaRPr lang="zh-CN" altLang="en-US" sz="5400" dirty="0"/>
          </a:p>
        </p:txBody>
      </p:sp>
      <p:sp>
        <p:nvSpPr>
          <p:cNvPr id="4" name="矩形 3"/>
          <p:cNvSpPr/>
          <p:nvPr/>
        </p:nvSpPr>
        <p:spPr>
          <a:xfrm>
            <a:off x="0" y="6237312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762000"/>
            <a:ext cx="2745369" cy="48697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开个玩具交流会</a:t>
            </a:r>
          </a:p>
        </p:txBody>
      </p:sp>
      <p:pic>
        <p:nvPicPr>
          <p:cNvPr id="6150" name="Picture 6" descr="10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43400" y="1524000"/>
            <a:ext cx="4522788" cy="49498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914400"/>
            <a:ext cx="2745369" cy="56317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开个玩具交流会</a:t>
            </a:r>
          </a:p>
        </p:txBody>
      </p:sp>
      <p:pic>
        <p:nvPicPr>
          <p:cNvPr id="7174" name="Picture 6" descr="11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6600" y="1676400"/>
            <a:ext cx="6035675" cy="45227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2745369" cy="464745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开个玩具交流会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167438" y="5786454"/>
            <a:ext cx="4500562" cy="8299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我收获</a:t>
            </a:r>
            <a:r>
              <a:rPr lang="zh-CN" altLang="en-US" sz="480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en-US" altLang="zh-CN" sz="480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4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200" name="Picture 8" descr="12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57600" y="1600200"/>
            <a:ext cx="4949825" cy="4005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smtClean="0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420600" y="108204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348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1900518" y="457200"/>
            <a:ext cx="2823882" cy="582706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放学回家玩什么</a:t>
            </a:r>
          </a:p>
        </p:txBody>
      </p:sp>
      <p:pic>
        <p:nvPicPr>
          <p:cNvPr id="17415" name="Picture 7" descr="2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05000" y="1447800"/>
            <a:ext cx="8534400" cy="45227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7104112" y="54868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zh-CN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0" name="Picture 6" descr="3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76400" y="482838"/>
            <a:ext cx="8839200" cy="5541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34" y="642918"/>
            <a:ext cx="2093912" cy="53340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这样玩好吗</a:t>
            </a:r>
          </a:p>
        </p:txBody>
      </p:sp>
      <p:pic>
        <p:nvPicPr>
          <p:cNvPr id="14342" name="Picture 6" descr="4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52596" y="1428736"/>
            <a:ext cx="8302625" cy="4645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2831" y="808430"/>
            <a:ext cx="2135769" cy="56317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这样玩好吗</a:t>
            </a:r>
          </a:p>
        </p:txBody>
      </p:sp>
      <p:pic>
        <p:nvPicPr>
          <p:cNvPr id="15366" name="Picture 6" descr="5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600200"/>
            <a:ext cx="4191000" cy="48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0" y="214298"/>
            <a:ext cx="2133600" cy="53340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这样玩好吗</a:t>
            </a:r>
          </a:p>
        </p:txBody>
      </p:sp>
      <p:pic>
        <p:nvPicPr>
          <p:cNvPr id="12298" name="Picture 10" descr="61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24100" y="928670"/>
            <a:ext cx="3983196" cy="3621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7" name="Picture 9" descr="611"/>
          <p:cNvPicPr>
            <a:picLocks noChangeAspect="1" noChangeArrowheads="1"/>
          </p:cNvPicPr>
          <p:nvPr/>
        </p:nvPicPr>
        <p:blipFill>
          <a:blip r:embed="rId3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24496" y="4857760"/>
            <a:ext cx="4452300" cy="16277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2819400" cy="53340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你会跟他们玩吗</a:t>
            </a:r>
          </a:p>
        </p:txBody>
      </p:sp>
      <p:pic>
        <p:nvPicPr>
          <p:cNvPr id="10246" name="Picture 6" descr="7"/>
          <p:cNvPicPr>
            <a:picLocks noChangeAspect="1" noChangeArrowheads="1"/>
          </p:cNvPicPr>
          <p:nvPr/>
        </p:nvPicPr>
        <p:blipFill>
          <a:blip r:embed="rId3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00" y="1371600"/>
            <a:ext cx="6022975" cy="5022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1066800"/>
            <a:ext cx="2895600" cy="53340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让我们一起玩吧</a:t>
            </a:r>
          </a:p>
        </p:txBody>
      </p:sp>
      <p:pic>
        <p:nvPicPr>
          <p:cNvPr id="11270" name="Picture 6" descr="8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>
            <a:fillRect/>
          </a:stretch>
        </p:blipFill>
        <p:spPr bwMode="auto">
          <a:xfrm>
            <a:off x="2743200" y="1981200"/>
            <a:ext cx="6827838" cy="396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304800"/>
            <a:ext cx="2895600" cy="457200"/>
          </a:xfrm>
          <a:solidFill>
            <a:srgbClr val="B2B2B2">
              <a:alpha val="50000"/>
            </a:srgbClr>
          </a:solidFill>
          <a:ln w="12700" cap="flat" algn="ctr">
            <a:solidFill>
              <a:srgbClr val="3333CC"/>
            </a:solidFill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t"/>
          <a:lstStyle/>
          <a:p>
            <a:pPr algn="l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开个玩具交流会</a:t>
            </a:r>
          </a:p>
        </p:txBody>
      </p:sp>
      <p:pic>
        <p:nvPicPr>
          <p:cNvPr id="5126" name="Picture 6" descr="9"/>
          <p:cNvPicPr>
            <a:picLocks noChangeAspect="1" noChangeArrowheads="1"/>
          </p:cNvPicPr>
          <p:nvPr/>
        </p:nvPicPr>
        <p:blipFill>
          <a:blip r:embed="rId2" cstate="email">
            <a:lum bright="12000" contrast="-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990601"/>
            <a:ext cx="6278563" cy="518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143</Words>
  <Application>Microsoft Office PowerPoint</Application>
  <PresentationFormat>宽屏</PresentationFormat>
  <Paragraphs>26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玩得真开心</vt:lpstr>
      <vt:lpstr>放学回家玩什么</vt:lpstr>
      <vt:lpstr>PowerPoint 演示文稿</vt:lpstr>
      <vt:lpstr>这样玩好吗</vt:lpstr>
      <vt:lpstr>这样玩好吗</vt:lpstr>
      <vt:lpstr>这样玩好吗</vt:lpstr>
      <vt:lpstr>你会跟他们玩吗</vt:lpstr>
      <vt:lpstr>让我们一起玩吧</vt:lpstr>
      <vt:lpstr>开个玩具交流会</vt:lpstr>
      <vt:lpstr>开个玩具交流会</vt:lpstr>
      <vt:lpstr>开个玩具交流会</vt:lpstr>
      <vt:lpstr>开个玩具交流会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2021-08-19T16:39:27Z</cp:lastPrinted>
  <dcterms:created xsi:type="dcterms:W3CDTF">2021-08-19T16:39:27Z</dcterms:created>
  <dcterms:modified xsi:type="dcterms:W3CDTF">2022-03-01T12:12:01Z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