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730" r:id="rId2"/>
  </p:sldMasterIdLst>
  <p:notesMasterIdLst>
    <p:notesMasterId r:id="rId13"/>
  </p:notesMasterIdLst>
  <p:sldIdLst>
    <p:sldId id="278" r:id="rId3"/>
    <p:sldId id="279" r:id="rId4"/>
    <p:sldId id="258" r:id="rId5"/>
    <p:sldId id="259" r:id="rId6"/>
    <p:sldId id="260" r:id="rId7"/>
    <p:sldId id="274" r:id="rId8"/>
    <p:sldId id="275" r:id="rId9"/>
    <p:sldId id="276" r:id="rId10"/>
    <p:sldId id="273" r:id="rId11"/>
    <p:sldId id="280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E3FE"/>
    <a:srgbClr val="00FFFF"/>
    <a:srgbClr val="E1FFE1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E30C4-04DC-4FB7-95E1-E9B4B29A4740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88200-BB1A-44ED-98EF-F96B6755CB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392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88200-BB1A-44ED-98EF-F96B6755CB6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69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6770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356F7-7970-48E9-8177-8D451AF6865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776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A6706-108C-41E6-8804-1649F758C3D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677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8A42C-DFA7-4EF6-9172-7C75636C3CF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6510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89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30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5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3489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033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25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2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87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3D7F8-9C2F-4C67-9A20-6A71D924C7C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8679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076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785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0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92890-5981-44FB-AEF6-BCF324D5C9C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137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F4882-D993-4CF0-8176-38569019569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028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2427A-6883-4319-85D0-C26DAB5536A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8189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F2B30-8E58-461E-A226-D347992326A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1880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9CBEB-EC4E-4571-B5B6-710B07C0266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7678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2DD07-1788-4593-AEA2-51CCDC02C85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229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7AD47-1075-4387-AB8B-B5603DA782D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982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776C58-5D5A-4F5C-9E59-364C0CFC8A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5B47D6C-432D-4271-92FE-9C86D96BA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A51A52-E359-4B10-873D-2075773778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6D7917E-F2C4-4223-ABB1-369C89442AD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kumimoji="0"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2022/3/1</a:t>
            </a:fld>
            <a:endParaRPr kumimoji="0"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kumimoji="0"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267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1524000" y="851645"/>
            <a:ext cx="9144000" cy="73501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道德与法治一年级上册</a:t>
            </a: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1524000" y="2132856"/>
            <a:ext cx="9144000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9600" dirty="0">
                <a:cs typeface="+mn-ea"/>
                <a:sym typeface="+mn-lt"/>
              </a:rPr>
              <a:t>上  课  了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4935088"/>
            <a:ext cx="9144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b="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b="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16348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b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kumimoji="0" lang="zh-CN" altLang="en-US" b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b="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kumimoji="0" lang="en-US" altLang="zh-CN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kumimoji="0" lang="en-US" altLang="zh-CN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kumimoji="0" lang="en-US" altLang="zh-CN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kumimoji="0"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kumimoji="0"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kumimoji="0"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kumimoji="0"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kumimoji="0"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88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3286896_124331256000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060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0" name="Picture 22" descr="p20-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600" y="568421"/>
            <a:ext cx="7200800" cy="444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1" name="Picture 23" descr="p20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00" y="4581129"/>
            <a:ext cx="34290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95400" y="908720"/>
            <a:ext cx="165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D3E3FE"/>
                </a:solidFill>
              </a:rPr>
              <a:t>https://www.ypppt.com/</a:t>
            </a:r>
            <a:endParaRPr lang="zh-CN" altLang="en-US" sz="1000" dirty="0">
              <a:solidFill>
                <a:srgbClr val="D3E3FE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sheng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814" y="1065214"/>
            <a:ext cx="24796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8" name="Rectangle 26" descr="蓝色砂纸"/>
          <p:cNvSpPr>
            <a:spLocks noChangeArrowheads="1"/>
          </p:cNvSpPr>
          <p:nvPr/>
        </p:nvSpPr>
        <p:spPr bwMode="auto">
          <a:xfrm>
            <a:off x="3543300" y="2187576"/>
            <a:ext cx="5105400" cy="290671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上课铃声响，赶快进课堂，</a:t>
            </a:r>
          </a:p>
          <a:p>
            <a:pPr algn="ctr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书本摆整齐，专心把课上。</a:t>
            </a:r>
          </a:p>
          <a:p>
            <a:pPr algn="ctr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眼睛仔细看，脑子认真想，</a:t>
            </a:r>
          </a:p>
          <a:p>
            <a:pPr algn="ctr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耳朵注意听，发言声响亮。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8" grpId="0" build="p" animBg="1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sheng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814" y="1065214"/>
            <a:ext cx="24796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5">
            <a:extLst>
              <a:ext uri="{FF2B5EF4-FFF2-40B4-BE49-F238E27FC236}">
                <a16:creationId xmlns:a16="http://schemas.microsoft.com/office/drawing/2014/main" xmlns="" id="{0049DBF3-E5F5-48A7-80D0-883E649FC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609725"/>
            <a:ext cx="64770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上课了</a:t>
            </a:r>
          </a:p>
        </p:txBody>
      </p:sp>
      <p:pic>
        <p:nvPicPr>
          <p:cNvPr id="9237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0" y="2428876"/>
            <a:ext cx="441960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heng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814" y="1065214"/>
            <a:ext cx="24796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>
            <a:extLst>
              <a:ext uri="{FF2B5EF4-FFF2-40B4-BE49-F238E27FC236}">
                <a16:creationId xmlns:a16="http://schemas.microsoft.com/office/drawing/2014/main" xmlns="" id="{1878C88B-45C8-4053-BB2E-5E0774023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609725"/>
            <a:ext cx="64770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上课了</a:t>
            </a:r>
          </a:p>
        </p:txBody>
      </p:sp>
      <p:pic>
        <p:nvPicPr>
          <p:cNvPr id="29702" name="Picture 6" descr="p21-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1" y="2713038"/>
            <a:ext cx="4068763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 descr="p21-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4688" y="785813"/>
            <a:ext cx="34290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heng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814" y="1065214"/>
            <a:ext cx="24796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>
            <a:extLst>
              <a:ext uri="{FF2B5EF4-FFF2-40B4-BE49-F238E27FC236}">
                <a16:creationId xmlns:a16="http://schemas.microsoft.com/office/drawing/2014/main" xmlns="" id="{3717C242-1E7F-48A2-9566-0AD76BB0F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609725"/>
            <a:ext cx="64770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上课了</a:t>
            </a:r>
          </a:p>
        </p:txBody>
      </p:sp>
      <p:pic>
        <p:nvPicPr>
          <p:cNvPr id="30726" name="Picture 6" descr="p21-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0" y="2133601"/>
            <a:ext cx="5715000" cy="441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p21-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375" y="142875"/>
            <a:ext cx="34290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heng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814" y="1065214"/>
            <a:ext cx="24796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3">
            <a:extLst>
              <a:ext uri="{FF2B5EF4-FFF2-40B4-BE49-F238E27FC236}">
                <a16:creationId xmlns:a16="http://schemas.microsoft.com/office/drawing/2014/main" xmlns="" id="{B11036C5-C44A-41F7-833C-DE45FB4AE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609725"/>
            <a:ext cx="64770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上课了</a:t>
            </a: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7126" y="2500314"/>
            <a:ext cx="437197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Rectangle 7">
            <a:extLst>
              <a:ext uri="{FF2B5EF4-FFF2-40B4-BE49-F238E27FC236}">
                <a16:creationId xmlns:a16="http://schemas.microsoft.com/office/drawing/2014/main" xmlns="" id="{785E1542-E8C8-4E90-AF37-7F2AE45D3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25" y="5729288"/>
            <a:ext cx="2348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遵守课堂纪律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sheng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814" y="1065214"/>
            <a:ext cx="2503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7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26" y="3500438"/>
            <a:ext cx="3998913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9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563" y="3500439"/>
            <a:ext cx="4252912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895600" y="1905000"/>
            <a:ext cx="6629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/>
          <a:p>
            <a:pPr eaLnBrk="1" hangingPunct="1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　　评一评，下面这些小朋友，谁做得好，谁做得不好。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6" grpId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uga5vg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142</Words>
  <Application>Microsoft Office PowerPoint</Application>
  <PresentationFormat>宽屏</PresentationFormat>
  <Paragraphs>25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Meiryo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136</cp:revision>
  <dcterms:created xsi:type="dcterms:W3CDTF">1601-01-01T00:00:00Z</dcterms:created>
  <dcterms:modified xsi:type="dcterms:W3CDTF">2022-03-01T03:52:08Z</dcterms:modified>
</cp:coreProperties>
</file>