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3" r:id="rId1"/>
    <p:sldMasterId id="2147483711" r:id="rId2"/>
  </p:sldMasterIdLst>
  <p:notesMasterIdLst>
    <p:notesMasterId r:id="rId14"/>
  </p:notesMasterIdLst>
  <p:sldIdLst>
    <p:sldId id="789" r:id="rId3"/>
    <p:sldId id="812" r:id="rId4"/>
    <p:sldId id="620" r:id="rId5"/>
    <p:sldId id="776" r:id="rId6"/>
    <p:sldId id="814" r:id="rId7"/>
    <p:sldId id="816" r:id="rId8"/>
    <p:sldId id="778" r:id="rId9"/>
    <p:sldId id="783" r:id="rId10"/>
    <p:sldId id="817" r:id="rId11"/>
    <p:sldId id="818" r:id="rId12"/>
    <p:sldId id="819" r:id="rId13"/>
  </p:sldIdLst>
  <p:sldSz cx="12188825" cy="6858000"/>
  <p:notesSz cx="7104063" cy="10234613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DD7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1089025" y="842963"/>
            <a:ext cx="4737100" cy="36877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Rectangle 3"/>
          <p:cNvSpPr>
            <a:spLocks noGrp="1"/>
          </p:cNvSpPr>
          <p:nvPr>
            <p:ph type="body" sz="quarter"/>
          </p:nvPr>
        </p:nvSpPr>
        <p:spPr>
          <a:xfrm>
            <a:off x="557213" y="4910138"/>
            <a:ext cx="5989637" cy="44259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/>
          <a:p>
            <a:pPr lvl="0"/>
            <a:r>
              <a:rPr lang="zh-CN" altLang="en-US" dirty="0"/>
              <a:t>单击此处编辑母版文本样式
第二级
第三级
第四级
第五级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hdr" sz="quarter" idx="9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idx="19"/>
          </p:nvPr>
        </p:nvSpPr>
        <p:spPr bwMode="auto">
          <a:xfrm>
            <a:off x="4022725" y="0"/>
            <a:ext cx="308133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29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39"/>
          </p:nvPr>
        </p:nvSpPr>
        <p:spPr bwMode="auto">
          <a:xfrm>
            <a:off x="4022725" y="9723438"/>
            <a:ext cx="308133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 algn="r" eaLnBrk="1" fontAlgn="base" hangingPunct="1">
              <a:buFont typeface="Arial" panose="020B0604020202020204" pitchFamily="34" charset="0"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z="1200" strike="noStrike" noProof="1"/>
          </a:p>
        </p:txBody>
      </p:sp>
    </p:spTree>
    <p:extLst>
      <p:ext uri="{BB962C8B-B14F-4D97-AF65-F5344CB8AC3E}">
        <p14:creationId xmlns:p14="http://schemas.microsoft.com/office/powerpoint/2010/main" val="14804482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rtl="0" eaLnBrk="0" fontAlgn="base" latinLnBrk="1" hangingPunct="0">
      <a:spcBef>
        <a:spcPct val="3000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indent="-228600" algn="l" rtl="0" eaLnBrk="0" fontAlgn="base" latinLnBrk="1" hangingPunct="0">
      <a:spcBef>
        <a:spcPct val="3000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indent="-228600" algn="l" rtl="0" eaLnBrk="0" fontAlgn="base" latinLnBrk="1" hangingPunct="0">
      <a:spcBef>
        <a:spcPct val="3000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indent="-1828800" algn="l" rtl="0" eaLnBrk="0" fontAlgn="base" latinLnBrk="1" hangingPunct="0">
      <a:spcBef>
        <a:spcPct val="30000"/>
      </a:spcBef>
      <a:spcAft>
        <a:spcPct val="0"/>
      </a:spcAft>
      <a:defRPr sz="12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80975" y="842963"/>
            <a:ext cx="6553200" cy="36877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65160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80975" y="842963"/>
            <a:ext cx="6553200" cy="3687762"/>
          </a:xfrm>
        </p:spPr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811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2050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7613" y="276225"/>
            <a:ext cx="2741612" cy="5849938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6225"/>
            <a:ext cx="8075613" cy="5849938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7838"/>
          </a:xfrm>
          <a:prstGeom prst="rect">
            <a:avLst/>
          </a:prstGeom>
          <a:noFill/>
          <a:ln>
            <a:noFill/>
          </a:ln>
        </p:spPr>
        <p:txBody>
          <a:bodyPr vert="horz" wrap="square" lIns="121907" tIns="60954" rIns="121907" bIns="60954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2FB4AA8-1E38-4B37-90EC-21F4D32F186F}" type="datetimeFigureOut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2022/3/1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59213" cy="477838"/>
          </a:xfrm>
          <a:prstGeom prst="rect">
            <a:avLst/>
          </a:prstGeom>
          <a:noFill/>
          <a:ln>
            <a:noFill/>
          </a:ln>
        </p:spPr>
        <p:txBody>
          <a:bodyPr vert="horz" wrap="square" lIns="121907" tIns="60954" rIns="121907" bIns="60954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6013" y="6245225"/>
            <a:ext cx="2843213" cy="477838"/>
          </a:xfrm>
          <a:prstGeom prst="rect">
            <a:avLst/>
          </a:prstGeom>
          <a:noFill/>
          <a:ln>
            <a:noFill/>
          </a:ln>
        </p:spPr>
        <p:txBody>
          <a:bodyPr vert="horz" wrap="square" lIns="121907" tIns="60954" rIns="121907" bIns="60954" numCol="1" anchor="t" anchorCtr="0" compatLnSpc="1"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45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704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6726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812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933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4654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21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6857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06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9701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83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08613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0613" y="1600200"/>
            <a:ext cx="540861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</p:spPr>
        <p:txBody>
          <a:bodyPr vert="horz" wrap="square" lIns="121907" tIns="60954" rIns="121907" bIns="60954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92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任意多边形 34"/>
          <p:cNvPicPr>
            <a:picLocks noGrp="1"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-58737" y="279400"/>
            <a:ext cx="8934450" cy="274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任意多边形 35"/>
          <p:cNvPicPr>
            <a:picLocks noGrp="1"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034713" y="314325"/>
            <a:ext cx="1209675" cy="225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任意多边形 36"/>
          <p:cNvPicPr>
            <a:picLocks noGrp="1"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774113" y="330200"/>
            <a:ext cx="2357437" cy="276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直角三角形 9"/>
          <p:cNvPicPr>
            <a:picLocks noGrp="1"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58737" y="19050"/>
            <a:ext cx="544512" cy="446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2" name="矩形 10"/>
          <p:cNvSpPr/>
          <p:nvPr/>
        </p:nvSpPr>
        <p:spPr>
          <a:xfrm>
            <a:off x="-19050" y="6488113"/>
            <a:ext cx="12220575" cy="376237"/>
          </a:xfrm>
          <a:prstGeom prst="rect">
            <a:avLst/>
          </a:prstGeom>
          <a:solidFill>
            <a:srgbClr val="609801"/>
          </a:solidFill>
          <a:ln w="9525">
            <a:noFill/>
          </a:ln>
        </p:spPr>
        <p:txBody>
          <a:bodyPr lIns="121907" tIns="60954" rIns="121907" bIns="60954" anchor="ctr"/>
          <a:lstStyle/>
          <a:p>
            <a:pPr lvl="0" algn="ctr" eaLnBrk="1" hangingPunct="1">
              <a:buFont typeface="Arial" panose="020B0604020202020204" pitchFamily="34" charset="0"/>
            </a:pPr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04" name="Rectangle 2"/>
          <p:cNvSpPr>
            <a:spLocks noGrp="1"/>
          </p:cNvSpPr>
          <p:nvPr>
            <p:ph type="title"/>
          </p:nvPr>
        </p:nvSpPr>
        <p:spPr>
          <a:xfrm>
            <a:off x="609600" y="276225"/>
            <a:ext cx="10969625" cy="1143000"/>
          </a:xfrm>
          <a:prstGeom prst="rect">
            <a:avLst/>
          </a:prstGeom>
          <a:noFill/>
          <a:ln w="9525">
            <a:noFill/>
          </a:ln>
        </p:spPr>
        <p:txBody>
          <a:bodyPr lIns="121907" tIns="60954" rIns="121907" bIns="60954"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105" name="Rectangle 3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69625" cy="4525963"/>
          </a:xfrm>
          <a:prstGeom prst="rect">
            <a:avLst/>
          </a:prstGeom>
          <a:noFill/>
          <a:ln w="9525">
            <a:noFill/>
          </a:ln>
        </p:spPr>
        <p:txBody>
          <a:bodyPr lIns="121907" tIns="60954" rIns="121907" bIns="60954" anchor="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 indent="152400"/>
            <a:r>
              <a:rPr lang="zh-CN" altLang="en-US" dirty="0"/>
              <a:t>第二级</a:t>
            </a:r>
          </a:p>
          <a:p>
            <a:pPr lvl="2" indent="762000"/>
            <a:r>
              <a:rPr lang="zh-CN" altLang="en-US" dirty="0"/>
              <a:t>第三级</a:t>
            </a:r>
          </a:p>
          <a:p>
            <a:pPr lvl="3" indent="1371600"/>
            <a:r>
              <a:rPr lang="zh-CN" altLang="en-US" dirty="0"/>
              <a:t>第四级</a:t>
            </a:r>
          </a:p>
          <a:p>
            <a:pPr lvl="4" indent="2041525"/>
            <a:r>
              <a:rPr lang="zh-CN" altLang="en-US" dirty="0"/>
              <a:t>第五级</a:t>
            </a:r>
          </a:p>
        </p:txBody>
      </p:sp>
      <p:sp>
        <p:nvSpPr>
          <p:cNvPr id="4106" name="日期占位符 1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609600" y="6245225"/>
            <a:ext cx="2844800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07" tIns="60954" rIns="121907" bIns="60954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000000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7" name="页脚占位符 2"/>
          <p:cNvSpPr>
            <a:spLocks noGrp="1" noChangeArrowheads="1"/>
          </p:cNvSpPr>
          <p:nvPr>
            <p:ph type="ftr" sz="quarter" idx="9"/>
          </p:nvPr>
        </p:nvSpPr>
        <p:spPr bwMode="auto">
          <a:xfrm>
            <a:off x="4165600" y="6245225"/>
            <a:ext cx="385921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07" tIns="60954" rIns="121907" bIns="60954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800" smtClean="0">
                <a:solidFill>
                  <a:srgbClr val="000000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8" name="灯片编号占位符 3"/>
          <p:cNvSpPr>
            <a:spLocks noGrp="1" noChangeArrowheads="1"/>
          </p:cNvSpPr>
          <p:nvPr>
            <p:ph type="sldNum" sz="quarter" idx="19"/>
          </p:nvPr>
        </p:nvSpPr>
        <p:spPr bwMode="auto">
          <a:xfrm>
            <a:off x="8736013" y="6245225"/>
            <a:ext cx="284321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07" tIns="60954" rIns="121907" bIns="60954" numCol="1" anchor="t" anchorCtr="0" compatLnSpc="1"/>
          <a:lstStyle>
            <a:lvl1pPr algn="r">
              <a:buFont typeface="Arial" panose="020B0604020202020204" pitchFamily="34" charset="0"/>
              <a:defRPr sz="1800">
                <a:solidFill>
                  <a:srgbClr val="000000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710" r:id="rId12"/>
  </p:sldLayoutIdLst>
  <p:hf sldNum="0" hdr="0" ftr="0" dt="0"/>
  <p:txStyles>
    <p:titleStyle>
      <a:lvl1pPr algn="ctr" defTabSz="1219200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19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defTabSz="1219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defTabSz="1219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defTabSz="1219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defTabSz="1219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defTabSz="1219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defTabSz="1219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defTabSz="1219200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457200" indent="-457200" algn="l" defTabSz="1219200" rtl="0" eaLnBrk="0" fontAlgn="base" latinLnBrk="1" hangingPunct="0">
        <a:spcBef>
          <a:spcPct val="20000"/>
        </a:spcBef>
        <a:spcAft>
          <a:spcPct val="0"/>
        </a:spcAft>
        <a:buChar char="•"/>
        <a:defRPr sz="42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152400" algn="l" defTabSz="1219200" rtl="0" eaLnBrk="0" fontAlgn="base" latinLnBrk="1" hangingPunct="0">
        <a:spcBef>
          <a:spcPct val="20000"/>
        </a:spcBef>
        <a:spcAft>
          <a:spcPct val="0"/>
        </a:spcAft>
        <a:buChar char="•"/>
        <a:defRPr sz="4200" b="1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2pPr>
      <a:lvl3pPr marL="457200" indent="762000" algn="l" defTabSz="1219200" rtl="0" eaLnBrk="0" fontAlgn="base" latinLnBrk="1" hangingPunct="0">
        <a:spcBef>
          <a:spcPct val="20000"/>
        </a:spcBef>
        <a:spcAft>
          <a:spcPct val="0"/>
        </a:spcAft>
        <a:buChar char="•"/>
        <a:defRPr sz="4200" b="1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3pPr>
      <a:lvl4pPr marL="457200" indent="1371600" algn="l" defTabSz="1219200" rtl="0" eaLnBrk="0" fontAlgn="base" latinLnBrk="1" hangingPunct="0">
        <a:spcBef>
          <a:spcPct val="20000"/>
        </a:spcBef>
        <a:spcAft>
          <a:spcPct val="0"/>
        </a:spcAft>
        <a:buChar char="•"/>
        <a:defRPr sz="4200" b="1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4pPr>
      <a:lvl5pPr marL="396875" indent="2041525" algn="l" defTabSz="1219200" rtl="0" eaLnBrk="0" fontAlgn="base" latinLnBrk="1" hangingPunct="0">
        <a:spcBef>
          <a:spcPct val="20000"/>
        </a:spcBef>
        <a:spcAft>
          <a:spcPct val="0"/>
        </a:spcAft>
        <a:buChar char="•"/>
        <a:defRPr sz="4200" b="1" kern="12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2022/3/1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36201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244475" y="2533650"/>
            <a:ext cx="7308850" cy="758825"/>
          </a:xfrm>
          <a:prstGeom prst="rect">
            <a:avLst/>
          </a:prstGeom>
        </p:spPr>
        <p:txBody>
          <a:bodyPr vert="horz" lIns="91368" tIns="45684" rIns="91368" bIns="45684"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2" charset="0"/>
                <a:ea typeface="黑体" panose="02010609060101010101" charset="-122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2" charset="0"/>
                <a:ea typeface="黑体" panose="02010609060101010101" charset="-122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1" y="836712"/>
            <a:ext cx="12188824" cy="3240360"/>
          </a:xfrm>
          <a:prstGeom prst="rect">
            <a:avLst/>
          </a:prstGeom>
        </p:spPr>
        <p:txBody>
          <a:bodyPr vert="horz" lIns="91368" tIns="45684" rIns="91368" bIns="45684" rtlCol="0" anchor="ctr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2" charset="0"/>
                <a:ea typeface="黑体" panose="02010609060101010101" charset="-122"/>
                <a:cs typeface="+mj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0" i="0" u="none" strike="noStrike" kern="1200" cap="none" spc="0" normalizeH="0" baseline="0" noProof="1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华文楷体" pitchFamily="2" charset="-122"/>
                <a:ea typeface="华文楷体" pitchFamily="2" charset="-122"/>
                <a:sym typeface="+mn-ea"/>
              </a:rPr>
              <a:t>第二单元 校园生活真快乐</a:t>
            </a:r>
            <a:endParaRPr kumimoji="0" lang="zh-CN" altLang="en-US" sz="3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华文楷体" pitchFamily="2" charset="-122"/>
              <a:ea typeface="华文楷体" pitchFamily="2" charset="-122"/>
            </a:endParaRPr>
          </a:p>
          <a:p>
            <a:pPr marL="0" marR="0" lvl="0" indent="0" algn="ctr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0" i="0" u="none" strike="noStrike" kern="1200" cap="none" spc="100" normalizeH="0" baseline="0" noProof="0" dirty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第</a:t>
            </a:r>
            <a:r>
              <a:rPr kumimoji="0" lang="en-US" altLang="zh-CN" sz="6000" b="0" i="0" u="none" strike="noStrike" kern="1200" cap="none" spc="100" normalizeH="0" baseline="0" noProof="0" dirty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8</a:t>
            </a:r>
            <a:r>
              <a:rPr kumimoji="0" lang="zh-CN" altLang="en-US" sz="6000" b="0" i="0" u="none" strike="noStrike" kern="1200" cap="none" spc="100" normalizeH="0" baseline="0" noProof="0" dirty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LnTx/>
                <a:uFillTx/>
                <a:latin typeface="微软雅黑" pitchFamily="34" charset="-122"/>
                <a:ea typeface="微软雅黑" pitchFamily="34" charset="-122"/>
                <a:cs typeface="Times New Roman" panose="02020603050405020304" pitchFamily="2" charset="0"/>
              </a:rPr>
              <a:t>课</a:t>
            </a:r>
            <a:r>
              <a:rPr kumimoji="0" lang="zh-CN" altLang="en-US" sz="6000" b="0" i="0" u="none" strike="noStrike" kern="1200" cap="none" spc="100" normalizeH="0" baseline="0" noProof="0" dirty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 上课</a:t>
            </a:r>
            <a:r>
              <a:rPr kumimoji="0" lang="zh-CN" altLang="en-US" sz="6000" b="0" i="0" u="none" strike="noStrike" kern="1200" cap="none" spc="100" normalizeH="0" baseline="0" noProof="0" dirty="0" smtClean="0">
                <a:ln w="18000">
                  <a:noFill/>
                  <a:prstDash val="solid"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了</a:t>
            </a:r>
            <a:endParaRPr kumimoji="0" lang="en-US" altLang="zh-CN" sz="6000" b="0" i="0" u="none" strike="noStrike" kern="1200" cap="none" spc="100" normalizeH="0" baseline="0" noProof="0" dirty="0">
              <a:ln w="18000">
                <a:noFill/>
                <a:prstDash val="solid"/>
              </a:ln>
              <a:solidFill>
                <a:sysClr val="windowText" lastClr="000000">
                  <a:lumMod val="65000"/>
                  <a:lumOff val="35000"/>
                </a:sysClr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-1" y="5517232"/>
            <a:ext cx="12188825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17383" y="465773"/>
            <a:ext cx="8353425" cy="5926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矩形 1"/>
          <p:cNvSpPr/>
          <p:nvPr/>
        </p:nvSpPr>
        <p:spPr>
          <a:xfrm>
            <a:off x="4345623" y="1886903"/>
            <a:ext cx="3779837" cy="274828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小组讨论心要齐，</a:t>
            </a: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别人说时要倾听，</a:t>
            </a: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团结友爱互帮助，</a:t>
            </a: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不争不抢要有序。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990"/>
            <a:ext cx="12188824" cy="6570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53" tIns="0" rIns="17995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9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7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417"/>
            <a:ext cx="12188824" cy="775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799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158" y="3920894"/>
            <a:ext cx="6904610" cy="169233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399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399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399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399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399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747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089660" y="873760"/>
            <a:ext cx="686625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听到铃响后你是怎么做的?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490335" y="1909445"/>
            <a:ext cx="5348605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①停止一切活动;</a:t>
            </a:r>
          </a:p>
          <a:p>
            <a:pPr>
              <a:lnSpc>
                <a:spcPct val="2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②安静、迅速、有序进教室;</a:t>
            </a:r>
          </a:p>
          <a:p>
            <a:pPr>
              <a:lnSpc>
                <a:spcPct val="25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③在座位上。</a:t>
            </a: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7868" y="2132856"/>
            <a:ext cx="4791710" cy="367919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902724" y="1052736"/>
            <a:ext cx="17281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图片 8" descr="C:\Users\xlzhu2\Desktop\图片1.png图片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374880" cy="6953250"/>
          </a:xfrm>
          <a:prstGeom prst="rect">
            <a:avLst/>
          </a:prstGeom>
          <a:solidFill>
            <a:srgbClr val="FDD7B7"/>
          </a:solidFill>
          <a:ln w="9525">
            <a:noFill/>
          </a:ln>
        </p:spPr>
      </p:pic>
      <p:sp>
        <p:nvSpPr>
          <p:cNvPr id="10245" name="文本框 9"/>
          <p:cNvSpPr/>
          <p:nvPr/>
        </p:nvSpPr>
        <p:spPr>
          <a:xfrm>
            <a:off x="3075305" y="1919605"/>
            <a:ext cx="6038215" cy="3444240"/>
          </a:xfrm>
          <a:prstGeom prst="rect">
            <a:avLst/>
          </a:prstGeom>
          <a:noFill/>
          <a:ln w="9525">
            <a:noFill/>
          </a:ln>
        </p:spPr>
        <p:txBody>
          <a:bodyPr wrap="square" lIns="121907" tIns="60954" rIns="121907" bIns="60954" anchor="t">
            <a:spAutoFit/>
          </a:bodyPr>
          <a:lstStyle/>
          <a:p>
            <a:pPr lvl="0" indent="914400" algn="l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小个头，本事大，</a:t>
            </a:r>
          </a:p>
          <a:p>
            <a:pPr lvl="0" indent="914400" algn="l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所有课程都装下。</a:t>
            </a:r>
          </a:p>
          <a:p>
            <a:pPr lvl="0" indent="914400" algn="l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啥时该上哪节课，</a:t>
            </a:r>
          </a:p>
          <a:p>
            <a:pPr lvl="0" indent="914400" algn="l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看他一眼就知道。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图片 2" descr="D:\工作管理\系列资源规划\道法\设计源文件\设计内容\边框\22 (3).png22 (3)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35" y="0"/>
            <a:ext cx="11915775" cy="685736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</p:pic>
      <p:sp>
        <p:nvSpPr>
          <p:cNvPr id="21508" name="文本框 3"/>
          <p:cNvSpPr/>
          <p:nvPr/>
        </p:nvSpPr>
        <p:spPr>
          <a:xfrm>
            <a:off x="1503045" y="2884805"/>
            <a:ext cx="9441180" cy="1782445"/>
          </a:xfrm>
          <a:prstGeom prst="rect">
            <a:avLst/>
          </a:prstGeom>
          <a:noFill/>
          <a:ln w="9525">
            <a:noFill/>
          </a:ln>
        </p:spPr>
        <p:txBody>
          <a:bodyPr wrap="square" lIns="121907" tIns="60954" rIns="121907" bIns="60954" anchor="t">
            <a:spAutoFit/>
          </a:bodyPr>
          <a:lstStyle/>
          <a:p>
            <a:pPr lvl="0" indent="914400" algn="l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在家不忘记，课前心里记，课表小帮手，助我用具齐，上课不乱翻，心里不着急!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540510" y="539750"/>
            <a:ext cx="10153015" cy="564007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图片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772" y="214630"/>
            <a:ext cx="1554480" cy="125603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240915" y="686435"/>
            <a:ext cx="904557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森林里有一条眼镜蛇,可是它从来不咬人,这是为什么呢?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240915" y="2103755"/>
            <a:ext cx="933323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鸡和鸭被关进冰箱了,鸡死了,鸭为什么没死?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592570" y="1520190"/>
            <a:ext cx="479361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它不喜欢咬人，只咬动物。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92570" y="2933700"/>
            <a:ext cx="459486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鸡冻死了(激动死了)....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260600" y="3517265"/>
            <a:ext cx="8926830" cy="11734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3.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有一只狼来到了北极，不小心掉到冰海中，被捞起来时变成了什么?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810115" y="4314825"/>
            <a:ext cx="99568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槟榔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260600" y="4958080"/>
            <a:ext cx="8728710" cy="632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lang="zh-CN" altLang="en-US" sz="32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巧克力和西红柿打架，巧克力赢了。为什么呢?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8485505" y="5590540"/>
            <a:ext cx="2621280" cy="6324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3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因为巧克力棒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2" grpId="0"/>
      <p:bldP spid="2" grpId="1"/>
      <p:bldP spid="3" grpId="0"/>
      <p:bldP spid="3" grpId="1"/>
      <p:bldP spid="4" grpId="0"/>
      <p:bldP spid="5" grpId="0"/>
      <p:bldP spid="5" grpId="1"/>
      <p:bldP spid="6" grpId="0"/>
      <p:bldP spid="7" grpId="0"/>
      <p:bldP spid="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文本框 22536"/>
          <p:cNvSpPr txBox="1"/>
          <p:nvPr/>
        </p:nvSpPr>
        <p:spPr>
          <a:xfrm>
            <a:off x="951865" y="715010"/>
            <a:ext cx="10619740" cy="6819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此物生的怪，肚下长口袋，宝宝袋中养，跳起来可真快。</a:t>
            </a:r>
          </a:p>
        </p:txBody>
      </p:sp>
      <p:pic>
        <p:nvPicPr>
          <p:cNvPr id="2" name="图片 1" descr="33b8fc96975344b197d7393038cc730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0355" y="1485265"/>
            <a:ext cx="2381250" cy="1663065"/>
          </a:xfrm>
          <a:prstGeom prst="rect">
            <a:avLst/>
          </a:prstGeom>
        </p:spPr>
      </p:pic>
      <p:sp>
        <p:nvSpPr>
          <p:cNvPr id="32772" name="文本框 32771"/>
          <p:cNvSpPr txBox="1"/>
          <p:nvPr/>
        </p:nvSpPr>
        <p:spPr>
          <a:xfrm>
            <a:off x="1017905" y="3500755"/>
            <a:ext cx="8964613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耳朵长，尾巴短。只吃菜，不吃饭。            </a:t>
            </a:r>
          </a:p>
        </p:txBody>
      </p:sp>
      <p:pic>
        <p:nvPicPr>
          <p:cNvPr id="3" name="图片 2" descr="t01a7b68ab56c45966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820" y="4406900"/>
            <a:ext cx="2333625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7" grpId="0"/>
      <p:bldP spid="327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 idx="4294967295"/>
          </p:nvPr>
        </p:nvSpPr>
        <p:spPr>
          <a:xfrm>
            <a:off x="0" y="425450"/>
            <a:ext cx="10512425" cy="822325"/>
          </a:xfrm>
        </p:spPr>
        <p:txBody>
          <a:bodyPr vert="horz" wrap="square" lIns="121907" tIns="60954" rIns="121907" bIns="60954" anchor="ctr"/>
          <a:lstStyle>
            <a:lvl1pPr lvl="0">
              <a:buClrTx/>
              <a:buSzTx/>
              <a:buFontTx/>
              <a:defRPr/>
            </a:lvl1pPr>
          </a:lstStyle>
          <a:p>
            <a:pPr lvl="0" eaLnBrk="1" hangingPunct="1">
              <a:buClrTx/>
              <a:buSzTx/>
              <a:buFontTx/>
            </a:pPr>
            <a:r>
              <a:rPr lang="zh-CN" altLang="en-US" sz="4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pitchFamily="49" charset="-122"/>
              </a:rPr>
              <a:t>课堂上，多提问，勤举手</a:t>
            </a:r>
          </a:p>
        </p:txBody>
      </p:sp>
      <p:sp>
        <p:nvSpPr>
          <p:cNvPr id="33794" name="文本框 33793"/>
          <p:cNvSpPr txBox="1"/>
          <p:nvPr/>
        </p:nvSpPr>
        <p:spPr>
          <a:xfrm>
            <a:off x="5903595" y="1870710"/>
            <a:ext cx="6588125" cy="27997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不举手，抢着回答</a:t>
            </a:r>
          </a:p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举手回答问题</a:t>
            </a: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同学们想一想哪种回答方式好呢？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spcBef>
                <a:spcPct val="50000"/>
              </a:spcBef>
            </a:pPr>
            <a:endParaRPr lang="zh-CN" altLang="en-US" sz="3200" b="1" dirty="0">
              <a:solidFill>
                <a:srgbClr val="CC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6869" name="文本框 36868"/>
          <p:cNvSpPr txBox="1"/>
          <p:nvPr/>
        </p:nvSpPr>
        <p:spPr>
          <a:xfrm>
            <a:off x="5903595" y="4053840"/>
            <a:ext cx="5894705" cy="1173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chemeClr val="tx1"/>
                </a:solidFill>
                <a:ea typeface="楷体_GB2312" pitchFamily="49" charset="-122"/>
              </a:rPr>
              <a:t>3.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如果自己举手老师没让发言，让其他同学发言时，应该怎么做？</a:t>
            </a:r>
          </a:p>
        </p:txBody>
      </p:sp>
      <p:pic>
        <p:nvPicPr>
          <p:cNvPr id="27649" name="FOfficeDoc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1633220"/>
            <a:ext cx="5280025" cy="4481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934710" y="5392420"/>
            <a:ext cx="583311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课堂上什么时候可以举手呢？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  <p:bldP spid="33794" grpId="1"/>
      <p:bldP spid="36869" grpId="0"/>
      <p:bldP spid="36869" grpId="1"/>
      <p:bldP spid="5" grpId="0"/>
      <p:bldP spid="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5905" y="628650"/>
            <a:ext cx="9136380" cy="58337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0" name="文本框 3"/>
          <p:cNvSpPr/>
          <p:nvPr/>
        </p:nvSpPr>
        <p:spPr>
          <a:xfrm>
            <a:off x="3185478" y="922020"/>
            <a:ext cx="5818187" cy="3444240"/>
          </a:xfrm>
          <a:prstGeom prst="rect">
            <a:avLst/>
          </a:prstGeom>
          <a:noFill/>
          <a:ln w="9525">
            <a:noFill/>
          </a:ln>
        </p:spPr>
        <p:txBody>
          <a:bodyPr wrap="square" lIns="121907" tIns="60954" rIns="121907" bIns="60954" anchor="t">
            <a:spAutoFit/>
          </a:bodyPr>
          <a:lstStyle/>
          <a:p>
            <a:pPr lvl="0" indent="914400" algn="l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勇敢举手不怕错，</a:t>
            </a:r>
          </a:p>
          <a:p>
            <a:pPr lvl="0" indent="914400" algn="l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老师未叫不灰心，</a:t>
            </a:r>
          </a:p>
          <a:p>
            <a:pPr lvl="0" indent="914400" algn="l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积极举手当榜样，</a:t>
            </a:r>
          </a:p>
          <a:p>
            <a:pPr lvl="0" indent="914400" algn="l" eaLnBrk="0" hangingPunct="0">
              <a:lnSpc>
                <a:spcPct val="150000"/>
              </a:lnSpc>
              <a:buClrTx/>
              <a:buSzTx/>
              <a:buFont typeface="Arial" panose="020B0604020202020204" pitchFamily="34" charset="0"/>
              <a:extLst>
                <a:ext uri="{35155182-B16C-46BC-9424-99874614C6A1}">
                  <wpsdc:indentchars xmlns="" xmlns:wpsdc="http://www.wps.cn/officeDocument/2017/drawingmlCustomData" val="200" checksum="797548545"/>
                </a:ext>
              </a:extLst>
            </a:pPr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同学发言要先听。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内容占位符 1"/>
          <p:cNvPicPr>
            <a:picLocks noGrp="1"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0845" y="1901190"/>
            <a:ext cx="3449955" cy="3564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75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108" y="2590800"/>
            <a:ext cx="3159125" cy="370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6" name="内容占位符 2"/>
          <p:cNvSpPr txBox="1"/>
          <p:nvPr/>
        </p:nvSpPr>
        <p:spPr>
          <a:xfrm>
            <a:off x="606425" y="322263"/>
            <a:ext cx="777716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</a:pPr>
            <a:r>
              <a:rPr lang="zh-CN" altLang="en-US" sz="36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你认为哪个小组一起学得好？为什么？</a:t>
            </a:r>
          </a:p>
        </p:txBody>
      </p:sp>
      <p:pic>
        <p:nvPicPr>
          <p:cNvPr id="28677" name="图片 7" descr="未命名-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66235" y="1341438"/>
            <a:ext cx="1765300" cy="1270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8" name="图片 9" descr="未命名-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71653" y="1667828"/>
            <a:ext cx="2520950" cy="1439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6410" y="1477010"/>
            <a:ext cx="3249930" cy="341185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7" name="内容占位符 2"/>
          <p:cNvSpPr txBox="1"/>
          <p:nvPr/>
        </p:nvSpPr>
        <p:spPr>
          <a:xfrm>
            <a:off x="4527550" y="5789613"/>
            <a:ext cx="7777163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20000"/>
              </a:spcBef>
              <a:buClr>
                <a:srgbClr val="FF9933"/>
              </a:buClr>
              <a:buSzPct val="60000"/>
              <a:buFont typeface="Wingdings" panose="05000000000000000000" pitchFamily="2" charset="2"/>
            </a:pP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课堂讨论应该怎样做？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29697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WIFFPOINTPLAYERTAG" val="{577f8ca8-7131-11d4-8460-525400eb897b}"/>
</p:tagLst>
</file>

<file path=ppt/theme/theme1.xml><?xml version="1.0" encoding="utf-8"?>
<a:theme xmlns:a="http://schemas.openxmlformats.org/drawingml/2006/main" name="第一PPT模板网-WWW.1PPT.COM">
  <a:themeElements>
    <a:clrScheme name="3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默认设计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442</Words>
  <Application>Microsoft Office PowerPoint</Application>
  <PresentationFormat>自定义</PresentationFormat>
  <Paragraphs>49</Paragraphs>
  <Slides>11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Meiryo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课堂上，多提问，勤举手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</cp:revision>
  <dcterms:created xsi:type="dcterms:W3CDTF">2019-10-31T00:36:00Z</dcterms:created>
  <dcterms:modified xsi:type="dcterms:W3CDTF">2022-03-01T02:07:00Z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2052-11.1.0.10069</vt:lpwstr>
  </property>
</Properties>
</file>