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4360" r:id="rId2"/>
    <p:sldMasterId id="2147484372" r:id="rId3"/>
  </p:sldMasterIdLst>
  <p:notesMasterIdLst>
    <p:notesMasterId r:id="rId18"/>
  </p:notesMasterIdLst>
  <p:sldIdLst>
    <p:sldId id="357" r:id="rId4"/>
    <p:sldId id="344" r:id="rId5"/>
    <p:sldId id="321" r:id="rId6"/>
    <p:sldId id="273" r:id="rId7"/>
    <p:sldId id="323" r:id="rId8"/>
    <p:sldId id="350" r:id="rId9"/>
    <p:sldId id="351" r:id="rId10"/>
    <p:sldId id="354" r:id="rId11"/>
    <p:sldId id="352" r:id="rId12"/>
    <p:sldId id="346" r:id="rId13"/>
    <p:sldId id="347" r:id="rId14"/>
    <p:sldId id="353" r:id="rId15"/>
    <p:sldId id="356" r:id="rId16"/>
    <p:sldId id="358" r:id="rId17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F3E8"/>
    <a:srgbClr val="43D8E9"/>
    <a:srgbClr val="002776"/>
    <a:srgbClr val="00339A"/>
    <a:srgbClr val="0131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702" y="114"/>
      </p:cViewPr>
      <p:guideLst>
        <p:guide orient="horz" pos="431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buFont typeface="Arial" pitchFamily="34" charset="0"/>
              <a:buNone/>
              <a:defRPr sz="1200" noProof="1">
                <a:latin typeface="Calibri" panose="020F0502020204030204" pitchFamily="2" charset="0"/>
              </a:defRPr>
            </a:lvl1pPr>
          </a:lstStyle>
          <a:p>
            <a:pPr>
              <a:defRPr/>
            </a:pPr>
            <a:endParaRPr lang="en-US" altLang="x-none"/>
          </a:p>
        </p:txBody>
      </p:sp>
      <p:sp>
        <p:nvSpPr>
          <p:cNvPr id="3075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 eaLnBrk="1" hangingPunct="1">
              <a:buFont typeface="Arial" pitchFamily="34" charset="0"/>
              <a:buNone/>
              <a:defRPr sz="1200" noProof="1">
                <a:latin typeface="Calibri" panose="020F0502020204030204" pitchFamily="2" charset="0"/>
              </a:defRPr>
            </a:lvl1pPr>
          </a:lstStyle>
          <a:p>
            <a:pPr>
              <a:defRPr/>
            </a:pPr>
            <a:endParaRPr lang="en-US" altLang="x-none"/>
          </a:p>
        </p:txBody>
      </p:sp>
      <p:sp>
        <p:nvSpPr>
          <p:cNvPr id="29700" name="Slide Image Placeholder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6389" name="Notes Placeholder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eaLnBrk="1" hangingPunct="1">
              <a:buFont typeface="Arial" pitchFamily="34" charset="0"/>
              <a:buNone/>
              <a:defRPr sz="1200" noProof="1">
                <a:latin typeface="Calibri" panose="020F0502020204030204" pitchFamily="2" charset="0"/>
              </a:defRPr>
            </a:lvl1pPr>
          </a:lstStyle>
          <a:p>
            <a:pPr>
              <a:defRPr/>
            </a:pPr>
            <a:endParaRPr lang="en-US" altLang="x-none"/>
          </a:p>
        </p:txBody>
      </p:sp>
      <p:sp>
        <p:nvSpPr>
          <p:cNvPr id="3079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charset="0"/>
              <a:buNone/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3B2ED920-D71B-46D0-B53B-7AA1D62AE81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73375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2" charset="0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2" charset="0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2" charset="0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2" charset="0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2" charset="0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2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ED920-D71B-46D0-B53B-7AA1D62AE81A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168370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ED920-D71B-46D0-B53B-7AA1D62AE81A}" type="slidenum">
              <a:rPr lang="en-US" altLang="zh-CN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106713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ED920-D71B-46D0-B53B-7AA1D62AE81A}" type="slidenum">
              <a:rPr lang="en-US" altLang="zh-CN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8464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ED920-D71B-46D0-B53B-7AA1D62AE81A}" type="slidenum">
              <a:rPr lang="en-US" altLang="zh-CN" smtClean="0"/>
              <a:pPr>
                <a:defRPr/>
              </a:pPr>
              <a:t>12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59193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ED920-D71B-46D0-B53B-7AA1D62AE81A}" type="slidenum">
              <a:rPr lang="en-US" altLang="zh-CN" smtClean="0"/>
              <a:pPr>
                <a:defRPr/>
              </a:pPr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383147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4600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ED920-D71B-46D0-B53B-7AA1D62AE81A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1012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ED920-D71B-46D0-B53B-7AA1D62AE81A}" type="slidenum">
              <a:rPr lang="en-US" altLang="zh-CN" smtClean="0"/>
              <a:pPr>
                <a:defRPr/>
              </a:pPr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54792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ED920-D71B-46D0-B53B-7AA1D62AE81A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7147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ED920-D71B-46D0-B53B-7AA1D62AE81A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1575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ED920-D71B-46D0-B53B-7AA1D62AE81A}" type="slidenum">
              <a:rPr lang="en-US" altLang="zh-CN" smtClean="0"/>
              <a:pPr>
                <a:defRPr/>
              </a:pPr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90427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ED920-D71B-46D0-B53B-7AA1D62AE81A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468485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ED920-D71B-46D0-B53B-7AA1D62AE81A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291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2ED920-D71B-46D0-B53B-7AA1D62AE81A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96800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itchFamily="34" charset="0"/>
              <a:buNone/>
              <a:defRPr noProof="1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x-none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itchFamily="34" charset="0"/>
              <a:buNone/>
              <a:defRPr noProof="1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x-none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charset="0"/>
              <a:buNone/>
              <a:defRPr smtClean="0">
                <a:latin typeface="Arial" charset="0"/>
              </a:defRPr>
            </a:lvl1pPr>
          </a:lstStyle>
          <a:p>
            <a:pPr>
              <a:defRPr/>
            </a:pPr>
            <a:fld id="{09EC7227-16A3-40BB-B7E6-413DCFB44F3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6151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432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241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554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8188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109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53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9697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3687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383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571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itchFamily="34" charset="0"/>
              <a:buNone/>
              <a:defRPr noProof="1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x-none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hangingPunct="1">
              <a:buFont typeface="Arial" pitchFamily="34" charset="0"/>
              <a:buNone/>
              <a:defRPr noProof="1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x-none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charset="0"/>
              <a:buNone/>
              <a:defRPr smtClean="0">
                <a:latin typeface="Arial" charset="0"/>
              </a:defRPr>
            </a:lvl1pPr>
          </a:lstStyle>
          <a:p>
            <a:pPr>
              <a:defRPr/>
            </a:pPr>
            <a:fld id="{9AF90449-D550-45BB-9B2B-8FCF7480A96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72153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8290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1081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2966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4473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886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EC7227-16A3-40BB-B7E6-413DCFB44F3D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03759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342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122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937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235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048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90449-D550-45BB-9B2B-8FCF7480A96E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4089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7952" y="1"/>
            <a:ext cx="2635249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组合 7"/>
          <p:cNvGrpSpPr>
            <a:grpSpLocks/>
          </p:cNvGrpSpPr>
          <p:nvPr userDrawn="1"/>
        </p:nvGrpSpPr>
        <p:grpSpPr bwMode="auto">
          <a:xfrm rot="10800000">
            <a:off x="8039101" y="3810001"/>
            <a:ext cx="3924300" cy="2949575"/>
            <a:chOff x="2876550" y="1000126"/>
            <a:chExt cx="2943225" cy="2949574"/>
          </a:xfrm>
        </p:grpSpPr>
        <p:sp>
          <p:nvSpPr>
            <p:cNvPr id="1034" name="任意多边形 8"/>
            <p:cNvSpPr>
              <a:spLocks/>
            </p:cNvSpPr>
            <p:nvPr userDrawn="1"/>
          </p:nvSpPr>
          <p:spPr bwMode="auto">
            <a:xfrm>
              <a:off x="2876550" y="1000126"/>
              <a:ext cx="2876550" cy="2638424"/>
            </a:xfrm>
            <a:custGeom>
              <a:avLst/>
              <a:gdLst>
                <a:gd name="T0" fmla="*/ 217069 w 2876550"/>
                <a:gd name="T1" fmla="*/ 0 h 2638425"/>
                <a:gd name="T2" fmla="*/ 2876550 w 2876550"/>
                <a:gd name="T3" fmla="*/ 0 h 2638425"/>
                <a:gd name="T4" fmla="*/ 2876550 w 2876550"/>
                <a:gd name="T5" fmla="*/ 2638424 h 2638425"/>
                <a:gd name="T6" fmla="*/ 0 w 2876550"/>
                <a:gd name="T7" fmla="*/ 2638424 h 2638425"/>
                <a:gd name="T8" fmla="*/ 0 w 2876550"/>
                <a:gd name="T9" fmla="*/ 217069 h 2638425"/>
                <a:gd name="T10" fmla="*/ 217069 w 2876550"/>
                <a:gd name="T11" fmla="*/ 0 h 26384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76550" h="2638425">
                  <a:moveTo>
                    <a:pt x="217069" y="0"/>
                  </a:moveTo>
                  <a:lnTo>
                    <a:pt x="2876550" y="0"/>
                  </a:lnTo>
                  <a:lnTo>
                    <a:pt x="2876550" y="2638425"/>
                  </a:lnTo>
                  <a:lnTo>
                    <a:pt x="0" y="2638425"/>
                  </a:lnTo>
                  <a:lnTo>
                    <a:pt x="0" y="217069"/>
                  </a:lnTo>
                  <a:cubicBezTo>
                    <a:pt x="0" y="97185"/>
                    <a:pt x="97185" y="0"/>
                    <a:pt x="217069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70AD47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035" name="矩形 9"/>
            <p:cNvSpPr>
              <a:spLocks noChangeArrowheads="1"/>
            </p:cNvSpPr>
            <p:nvPr userDrawn="1"/>
          </p:nvSpPr>
          <p:spPr bwMode="auto">
            <a:xfrm>
              <a:off x="5664200" y="1009651"/>
              <a:ext cx="171450" cy="2676524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036" name="矩形 10"/>
            <p:cNvSpPr>
              <a:spLocks noChangeArrowheads="1"/>
            </p:cNvSpPr>
            <p:nvPr userDrawn="1"/>
          </p:nvSpPr>
          <p:spPr bwMode="auto">
            <a:xfrm>
              <a:off x="2903537" y="3248025"/>
              <a:ext cx="2743200" cy="701675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1028" name="组合 11"/>
          <p:cNvGrpSpPr>
            <a:grpSpLocks/>
          </p:cNvGrpSpPr>
          <p:nvPr userDrawn="1"/>
        </p:nvGrpSpPr>
        <p:grpSpPr bwMode="auto">
          <a:xfrm>
            <a:off x="228601" y="522289"/>
            <a:ext cx="3924300" cy="2941637"/>
            <a:chOff x="2876550" y="1008439"/>
            <a:chExt cx="2943225" cy="2941261"/>
          </a:xfrm>
        </p:grpSpPr>
        <p:sp>
          <p:nvSpPr>
            <p:cNvPr id="1031" name="任意多边形 12"/>
            <p:cNvSpPr>
              <a:spLocks/>
            </p:cNvSpPr>
            <p:nvPr userDrawn="1"/>
          </p:nvSpPr>
          <p:spPr bwMode="auto">
            <a:xfrm>
              <a:off x="2876550" y="1008439"/>
              <a:ext cx="2876550" cy="2638088"/>
            </a:xfrm>
            <a:custGeom>
              <a:avLst/>
              <a:gdLst>
                <a:gd name="T0" fmla="*/ 217069 w 2876550"/>
                <a:gd name="T1" fmla="*/ 0 h 2638425"/>
                <a:gd name="T2" fmla="*/ 2876550 w 2876550"/>
                <a:gd name="T3" fmla="*/ 0 h 2638425"/>
                <a:gd name="T4" fmla="*/ 2876550 w 2876550"/>
                <a:gd name="T5" fmla="*/ 2638088 h 2638425"/>
                <a:gd name="T6" fmla="*/ 0 w 2876550"/>
                <a:gd name="T7" fmla="*/ 2638088 h 2638425"/>
                <a:gd name="T8" fmla="*/ 0 w 2876550"/>
                <a:gd name="T9" fmla="*/ 217041 h 2638425"/>
                <a:gd name="T10" fmla="*/ 217069 w 2876550"/>
                <a:gd name="T11" fmla="*/ 0 h 26384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76550" h="2638425">
                  <a:moveTo>
                    <a:pt x="217069" y="0"/>
                  </a:moveTo>
                  <a:lnTo>
                    <a:pt x="2876550" y="0"/>
                  </a:lnTo>
                  <a:lnTo>
                    <a:pt x="2876550" y="2638425"/>
                  </a:lnTo>
                  <a:lnTo>
                    <a:pt x="0" y="2638425"/>
                  </a:lnTo>
                  <a:lnTo>
                    <a:pt x="0" y="217069"/>
                  </a:lnTo>
                  <a:cubicBezTo>
                    <a:pt x="0" y="97185"/>
                    <a:pt x="97185" y="0"/>
                    <a:pt x="217069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70AD47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032" name="矩形 13"/>
            <p:cNvSpPr>
              <a:spLocks noChangeArrowheads="1"/>
            </p:cNvSpPr>
            <p:nvPr userDrawn="1"/>
          </p:nvSpPr>
          <p:spPr bwMode="auto">
            <a:xfrm>
              <a:off x="5648325" y="1027487"/>
              <a:ext cx="171450" cy="2676183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033" name="矩形 14"/>
            <p:cNvSpPr>
              <a:spLocks noChangeArrowheads="1"/>
            </p:cNvSpPr>
            <p:nvPr userDrawn="1"/>
          </p:nvSpPr>
          <p:spPr bwMode="auto">
            <a:xfrm>
              <a:off x="2895600" y="3248115"/>
              <a:ext cx="2743200" cy="701585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1029" name="圆角矩形 15"/>
          <p:cNvSpPr>
            <a:spLocks noChangeArrowheads="1"/>
          </p:cNvSpPr>
          <p:nvPr userDrawn="1"/>
        </p:nvSpPr>
        <p:spPr bwMode="auto">
          <a:xfrm>
            <a:off x="361951" y="609601"/>
            <a:ext cx="11468100" cy="6067425"/>
          </a:xfrm>
          <a:prstGeom prst="roundRect">
            <a:avLst>
              <a:gd name="adj" fmla="val 3472"/>
            </a:avLst>
          </a:prstGeom>
          <a:solidFill>
            <a:srgbClr val="FFFFFF"/>
          </a:solidFill>
          <a:ln w="28575" algn="ctr">
            <a:solidFill>
              <a:srgbClr val="70AD47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30" name="矩形 16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36078"/>
            </a:srgbClr>
          </a:solidFill>
          <a:ln w="127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6" r:id="rId1"/>
    <p:sldLayoutId id="21474843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00339A"/>
          </a:solidFill>
          <a:latin typeface="+mj-lt"/>
          <a:ea typeface="+mj-ea"/>
          <a:cs typeface="Tahoma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339A"/>
          </a:solidFill>
          <a:latin typeface="Franklin Gothic Medium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5"/>
        </a:buBlip>
        <a:defRPr sz="3200" kern="1200">
          <a:solidFill>
            <a:srgbClr val="483226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Blip>
          <a:blip r:embed="rId6"/>
        </a:buBlip>
        <a:defRPr sz="2800" kern="1200">
          <a:solidFill>
            <a:srgbClr val="483226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Blip>
          <a:blip r:embed="rId5"/>
        </a:buBlip>
        <a:defRPr sz="2400" kern="1200">
          <a:solidFill>
            <a:srgbClr val="483226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Blip>
          <a:blip r:embed="rId6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Blip>
          <a:blip r:embed="rId5"/>
        </a:buBlip>
        <a:defRPr sz="2000" kern="1200">
          <a:solidFill>
            <a:srgbClr val="483226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Blip>
          <a:blip r:embed="rId5"/>
        </a:buBlip>
        <a:defRPr sz="2000" b="0" i="0" u="none" kern="1200" baseline="0">
          <a:solidFill>
            <a:srgbClr val="483226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Blip>
          <a:blip r:embed="rId5"/>
        </a:buBlip>
        <a:defRPr sz="2000" b="0" i="0" u="none" kern="1200" baseline="0">
          <a:solidFill>
            <a:srgbClr val="483226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Blip>
          <a:blip r:embed="rId5"/>
        </a:buBlip>
        <a:defRPr sz="2000" b="0" i="0" u="none" kern="1200" baseline="0">
          <a:solidFill>
            <a:srgbClr val="483226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Blip>
          <a:blip r:embed="rId5"/>
        </a:buBlip>
        <a:defRPr sz="2000" b="0" i="0" u="none" kern="1200" baseline="0">
          <a:solidFill>
            <a:srgbClr val="483226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图片 6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7952" y="1"/>
            <a:ext cx="2635249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组合 7"/>
          <p:cNvGrpSpPr>
            <a:grpSpLocks/>
          </p:cNvGrpSpPr>
          <p:nvPr userDrawn="1"/>
        </p:nvGrpSpPr>
        <p:grpSpPr bwMode="auto">
          <a:xfrm rot="10800000">
            <a:off x="8039101" y="3810001"/>
            <a:ext cx="3924300" cy="2949575"/>
            <a:chOff x="2876550" y="1000126"/>
            <a:chExt cx="2943225" cy="2949574"/>
          </a:xfrm>
        </p:grpSpPr>
        <p:sp>
          <p:nvSpPr>
            <p:cNvPr id="9" name="任意多边形 8"/>
            <p:cNvSpPr>
              <a:spLocks/>
            </p:cNvSpPr>
            <p:nvPr userDrawn="1"/>
          </p:nvSpPr>
          <p:spPr bwMode="auto">
            <a:xfrm>
              <a:off x="2876550" y="1000126"/>
              <a:ext cx="2876550" cy="2638424"/>
            </a:xfrm>
            <a:custGeom>
              <a:avLst/>
              <a:gdLst>
                <a:gd name="T0" fmla="*/ 217069 w 2876550"/>
                <a:gd name="T1" fmla="*/ 0 h 2638425"/>
                <a:gd name="T2" fmla="*/ 2876550 w 2876550"/>
                <a:gd name="T3" fmla="*/ 0 h 2638425"/>
                <a:gd name="T4" fmla="*/ 2876550 w 2876550"/>
                <a:gd name="T5" fmla="*/ 2638424 h 2638425"/>
                <a:gd name="T6" fmla="*/ 0 w 2876550"/>
                <a:gd name="T7" fmla="*/ 2638424 h 2638425"/>
                <a:gd name="T8" fmla="*/ 0 w 2876550"/>
                <a:gd name="T9" fmla="*/ 217069 h 2638425"/>
                <a:gd name="T10" fmla="*/ 217069 w 2876550"/>
                <a:gd name="T11" fmla="*/ 0 h 26384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76550" h="2638425">
                  <a:moveTo>
                    <a:pt x="217069" y="0"/>
                  </a:moveTo>
                  <a:lnTo>
                    <a:pt x="2876550" y="0"/>
                  </a:lnTo>
                  <a:lnTo>
                    <a:pt x="2876550" y="2638425"/>
                  </a:lnTo>
                  <a:lnTo>
                    <a:pt x="0" y="2638425"/>
                  </a:lnTo>
                  <a:lnTo>
                    <a:pt x="0" y="217069"/>
                  </a:lnTo>
                  <a:cubicBezTo>
                    <a:pt x="0" y="97185"/>
                    <a:pt x="97185" y="0"/>
                    <a:pt x="217069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70AD47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0" name="矩形 9"/>
            <p:cNvSpPr>
              <a:spLocks noChangeArrowheads="1"/>
            </p:cNvSpPr>
            <p:nvPr userDrawn="1"/>
          </p:nvSpPr>
          <p:spPr bwMode="auto">
            <a:xfrm>
              <a:off x="5664200" y="1009651"/>
              <a:ext cx="171450" cy="2676524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1" name="矩形 10"/>
            <p:cNvSpPr>
              <a:spLocks noChangeArrowheads="1"/>
            </p:cNvSpPr>
            <p:nvPr userDrawn="1"/>
          </p:nvSpPr>
          <p:spPr bwMode="auto">
            <a:xfrm>
              <a:off x="2903537" y="3248025"/>
              <a:ext cx="2743200" cy="701675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12" name="组合 11"/>
          <p:cNvGrpSpPr>
            <a:grpSpLocks/>
          </p:cNvGrpSpPr>
          <p:nvPr userDrawn="1"/>
        </p:nvGrpSpPr>
        <p:grpSpPr bwMode="auto">
          <a:xfrm>
            <a:off x="228601" y="522289"/>
            <a:ext cx="3924300" cy="2941637"/>
            <a:chOff x="2876550" y="1008439"/>
            <a:chExt cx="2943225" cy="2941261"/>
          </a:xfrm>
        </p:grpSpPr>
        <p:sp>
          <p:nvSpPr>
            <p:cNvPr id="13" name="任意多边形 12"/>
            <p:cNvSpPr>
              <a:spLocks/>
            </p:cNvSpPr>
            <p:nvPr userDrawn="1"/>
          </p:nvSpPr>
          <p:spPr bwMode="auto">
            <a:xfrm>
              <a:off x="2876550" y="1008439"/>
              <a:ext cx="2876550" cy="2638088"/>
            </a:xfrm>
            <a:custGeom>
              <a:avLst/>
              <a:gdLst>
                <a:gd name="T0" fmla="*/ 217069 w 2876550"/>
                <a:gd name="T1" fmla="*/ 0 h 2638425"/>
                <a:gd name="T2" fmla="*/ 2876550 w 2876550"/>
                <a:gd name="T3" fmla="*/ 0 h 2638425"/>
                <a:gd name="T4" fmla="*/ 2876550 w 2876550"/>
                <a:gd name="T5" fmla="*/ 2638088 h 2638425"/>
                <a:gd name="T6" fmla="*/ 0 w 2876550"/>
                <a:gd name="T7" fmla="*/ 2638088 h 2638425"/>
                <a:gd name="T8" fmla="*/ 0 w 2876550"/>
                <a:gd name="T9" fmla="*/ 217041 h 2638425"/>
                <a:gd name="T10" fmla="*/ 217069 w 2876550"/>
                <a:gd name="T11" fmla="*/ 0 h 26384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76550" h="2638425">
                  <a:moveTo>
                    <a:pt x="217069" y="0"/>
                  </a:moveTo>
                  <a:lnTo>
                    <a:pt x="2876550" y="0"/>
                  </a:lnTo>
                  <a:lnTo>
                    <a:pt x="2876550" y="2638425"/>
                  </a:lnTo>
                  <a:lnTo>
                    <a:pt x="0" y="2638425"/>
                  </a:lnTo>
                  <a:lnTo>
                    <a:pt x="0" y="217069"/>
                  </a:lnTo>
                  <a:cubicBezTo>
                    <a:pt x="0" y="97185"/>
                    <a:pt x="97185" y="0"/>
                    <a:pt x="217069" y="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70AD47"/>
              </a:solidFill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14" name="矩形 13"/>
            <p:cNvSpPr>
              <a:spLocks noChangeArrowheads="1"/>
            </p:cNvSpPr>
            <p:nvPr userDrawn="1"/>
          </p:nvSpPr>
          <p:spPr bwMode="auto">
            <a:xfrm>
              <a:off x="5648325" y="1027487"/>
              <a:ext cx="171450" cy="2676183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15" name="矩形 14"/>
            <p:cNvSpPr>
              <a:spLocks noChangeArrowheads="1"/>
            </p:cNvSpPr>
            <p:nvPr userDrawn="1"/>
          </p:nvSpPr>
          <p:spPr bwMode="auto">
            <a:xfrm>
              <a:off x="2895600" y="3248115"/>
              <a:ext cx="2743200" cy="701585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16" name="圆角矩形 15"/>
          <p:cNvSpPr>
            <a:spLocks noChangeArrowheads="1"/>
          </p:cNvSpPr>
          <p:nvPr userDrawn="1"/>
        </p:nvSpPr>
        <p:spPr bwMode="auto">
          <a:xfrm>
            <a:off x="361951" y="609601"/>
            <a:ext cx="11468100" cy="6067425"/>
          </a:xfrm>
          <a:prstGeom prst="roundRect">
            <a:avLst>
              <a:gd name="adj" fmla="val 3472"/>
            </a:avLst>
          </a:prstGeom>
          <a:solidFill>
            <a:srgbClr val="FFFFFF"/>
          </a:solidFill>
          <a:ln w="28575" algn="ctr">
            <a:solidFill>
              <a:srgbClr val="70AD47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FFFF">
              <a:alpha val="36078"/>
            </a:srgbClr>
          </a:solidFill>
          <a:ln w="127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110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1" r:id="rId1"/>
    <p:sldLayoutId id="2147484362" r:id="rId2"/>
    <p:sldLayoutId id="2147484363" r:id="rId3"/>
    <p:sldLayoutId id="2147484364" r:id="rId4"/>
    <p:sldLayoutId id="2147484365" r:id="rId5"/>
    <p:sldLayoutId id="2147484366" r:id="rId6"/>
    <p:sldLayoutId id="2147484367" r:id="rId7"/>
    <p:sldLayoutId id="2147484368" r:id="rId8"/>
    <p:sldLayoutId id="2147484369" r:id="rId9"/>
    <p:sldLayoutId id="2147484370" r:id="rId10"/>
    <p:sldLayoutId id="21474843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2022/2/28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66101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73" r:id="rId1"/>
    <p:sldLayoutId id="2147484374" r:id="rId2"/>
    <p:sldLayoutId id="2147484375" r:id="rId3"/>
    <p:sldLayoutId id="2147484376" r:id="rId4"/>
    <p:sldLayoutId id="2147484377" r:id="rId5"/>
    <p:sldLayoutId id="2147484378" r:id="rId6"/>
    <p:sldLayoutId id="2147484379" r:id="rId7"/>
    <p:sldLayoutId id="2147484380" r:id="rId8"/>
    <p:sldLayoutId id="2147484381" r:id="rId9"/>
    <p:sldLayoutId id="2147484382" r:id="rId10"/>
    <p:sldLayoutId id="21474843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711765" y="980830"/>
            <a:ext cx="6858000" cy="2387600"/>
          </a:xfrm>
        </p:spPr>
        <p:txBody>
          <a:bodyPr/>
          <a:lstStyle/>
          <a:p>
            <a:r>
              <a:rPr lang="zh-CN" altLang="en-US" sz="7200" dirty="0">
                <a:latin typeface="+mn-lt"/>
                <a:ea typeface="+mn-ea"/>
                <a:cs typeface="+mn-ea"/>
                <a:sym typeface="+mn-lt"/>
              </a:rPr>
              <a:t>课间十分</a:t>
            </a:r>
            <a:r>
              <a:rPr lang="zh-CN" altLang="en-US" sz="7200" dirty="0">
                <a:latin typeface="+mn-lt"/>
                <a:ea typeface="+mn-ea"/>
                <a:cs typeface="+mn-ea"/>
                <a:sym typeface="+mn-lt"/>
              </a:rPr>
              <a:t>钟</a:t>
            </a:r>
            <a:endParaRPr lang="zh-CN" altLang="en-US" sz="6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>
          <a:xfrm>
            <a:off x="5533894" y="5301131"/>
            <a:ext cx="1269898" cy="4489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ct val="0"/>
              </a:spcBef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+mn-ea"/>
                <a:cs typeface="+mn-ea"/>
                <a:sym typeface="+mn-lt"/>
              </a:rPr>
              <a:t>优品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+mn-ea"/>
                <a:cs typeface="+mn-ea"/>
                <a:sym typeface="+mn-lt"/>
              </a:rPr>
              <a:t>PPT</a:t>
            </a:r>
            <a:endParaRPr lang="en-US" altLang="zh-CN" sz="2400" b="1" kern="0" dirty="0">
              <a:solidFill>
                <a:srgbClr val="000000"/>
              </a:solidFill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877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" descr="楼梯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714375"/>
            <a:ext cx="4286250" cy="578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图片 2" descr="t015e3f0f1cc299881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188" y="1643063"/>
            <a:ext cx="4214812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" descr="打水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4564" y="642938"/>
            <a:ext cx="4071937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图片 18" descr="L7000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250" y="2071688"/>
            <a:ext cx="3429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6939" y="1357313"/>
            <a:ext cx="385762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图片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8876" y="4071938"/>
            <a:ext cx="3929063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图片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4063" y="4014788"/>
            <a:ext cx="3814762" cy="284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图片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571625"/>
            <a:ext cx="3429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TextBox 5"/>
          <p:cNvSpPr txBox="1">
            <a:spLocks noChangeArrowheads="1"/>
          </p:cNvSpPr>
          <p:nvPr/>
        </p:nvSpPr>
        <p:spPr bwMode="auto">
          <a:xfrm>
            <a:off x="4452938" y="642939"/>
            <a:ext cx="40005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4400" dirty="0">
                <a:latin typeface="+mn-lt"/>
                <a:ea typeface="+mn-ea"/>
                <a:cs typeface="+mn-ea"/>
                <a:sym typeface="+mn-lt"/>
              </a:rPr>
              <a:t>课间排排序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Box 4"/>
          <p:cNvSpPr txBox="1">
            <a:spLocks noChangeArrowheads="1"/>
          </p:cNvSpPr>
          <p:nvPr/>
        </p:nvSpPr>
        <p:spPr bwMode="auto">
          <a:xfrm>
            <a:off x="2207731" y="2290694"/>
            <a:ext cx="77866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8800" dirty="0">
                <a:latin typeface="+mn-lt"/>
                <a:ea typeface="+mn-ea"/>
                <a:cs typeface="+mn-ea"/>
                <a:sym typeface="+mn-lt"/>
              </a:rPr>
              <a:t>快乐十分钟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69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Candy\Desktop\0722\新建文件夹\7k\跳绳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4746625" cy="435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内容占位符 2"/>
          <p:cNvSpPr txBox="1">
            <a:spLocks noChangeArrowheads="1"/>
          </p:cNvSpPr>
          <p:nvPr/>
        </p:nvSpPr>
        <p:spPr bwMode="auto">
          <a:xfrm>
            <a:off x="2279651" y="1339851"/>
            <a:ext cx="77771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40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     跳绳</a:t>
            </a:r>
          </a:p>
        </p:txBody>
      </p:sp>
      <p:pic>
        <p:nvPicPr>
          <p:cNvPr id="17412" name="Picture 2" descr="C:\Users\Candy\Desktop\0722\新建文件夹\7k\踢毽子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126" y="2579689"/>
            <a:ext cx="5916613" cy="413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3810000" y="4929189"/>
            <a:ext cx="17859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4000">
                <a:latin typeface="+mn-lt"/>
                <a:ea typeface="+mn-ea"/>
                <a:cs typeface="+mn-ea"/>
                <a:sym typeface="+mn-lt"/>
              </a:rPr>
              <a:t>踢毽子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Candy\Desktop\0722\新建文件夹\7k\跳房子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864" y="1700213"/>
            <a:ext cx="7788275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内容占位符 2"/>
          <p:cNvSpPr txBox="1">
            <a:spLocks noChangeArrowheads="1"/>
          </p:cNvSpPr>
          <p:nvPr/>
        </p:nvSpPr>
        <p:spPr bwMode="auto">
          <a:xfrm>
            <a:off x="2279651" y="1339850"/>
            <a:ext cx="77771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跳房子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4" descr="L7000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563" b="14563"/>
          <a:stretch>
            <a:fillRect/>
          </a:stretch>
        </p:blipFill>
        <p:spPr bwMode="auto">
          <a:xfrm>
            <a:off x="2794000" y="2335214"/>
            <a:ext cx="66040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内容占位符 2"/>
          <p:cNvSpPr txBox="1">
            <a:spLocks noChangeArrowheads="1"/>
          </p:cNvSpPr>
          <p:nvPr/>
        </p:nvSpPr>
        <p:spPr bwMode="auto">
          <a:xfrm>
            <a:off x="2279651" y="1339850"/>
            <a:ext cx="77771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跳皮筋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Candy\Desktop\0722\新建文件夹\7k\k7_h1序列图\k7_h1000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4" y="1958975"/>
            <a:ext cx="6192837" cy="461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内容占位符 2"/>
          <p:cNvSpPr txBox="1">
            <a:spLocks noChangeArrowheads="1"/>
          </p:cNvSpPr>
          <p:nvPr/>
        </p:nvSpPr>
        <p:spPr bwMode="auto">
          <a:xfrm>
            <a:off x="2279651" y="1339850"/>
            <a:ext cx="77771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FF9933"/>
              </a:buClr>
              <a:buSzPct val="60000"/>
              <a:buFont typeface="Wingdings" pitchFamily="2" charset="2"/>
              <a:buNone/>
            </a:pPr>
            <a:r>
              <a:rPr lang="zh-CN" altLang="en-US" sz="32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老鹰捉小鸡</a:t>
            </a:r>
            <a:endParaRPr lang="en-US" altLang="zh-CN" sz="32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Candy\Desktop\0722\新建文件夹\7k\翻花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626" y="1357314"/>
            <a:ext cx="4500563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图片 5" descr="L7000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6064" y="2214563"/>
            <a:ext cx="3286125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7596188" y="5000626"/>
            <a:ext cx="1714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4000">
                <a:latin typeface="+mn-lt"/>
                <a:ea typeface="+mn-ea"/>
                <a:cs typeface="+mn-ea"/>
                <a:sym typeface="+mn-lt"/>
              </a:rPr>
              <a:t>拔根</a:t>
            </a:r>
          </a:p>
        </p:txBody>
      </p:sp>
      <p:sp>
        <p:nvSpPr>
          <p:cNvPr id="21509" name="TextBox 7"/>
          <p:cNvSpPr txBox="1">
            <a:spLocks noChangeArrowheads="1"/>
          </p:cNvSpPr>
          <p:nvPr/>
        </p:nvSpPr>
        <p:spPr bwMode="auto">
          <a:xfrm>
            <a:off x="2952750" y="5072064"/>
            <a:ext cx="17859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4000">
                <a:latin typeface="+mn-lt"/>
                <a:ea typeface="+mn-ea"/>
                <a:cs typeface="+mn-ea"/>
                <a:sym typeface="+mn-lt"/>
              </a:rPr>
              <a:t>翻花绳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9"/>
          <p:cNvSpPr txBox="1">
            <a:spLocks noChangeArrowheads="1"/>
          </p:cNvSpPr>
          <p:nvPr/>
        </p:nvSpPr>
        <p:spPr bwMode="auto">
          <a:xfrm>
            <a:off x="2524126" y="3714751"/>
            <a:ext cx="33575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4000">
                <a:latin typeface="+mn-lt"/>
                <a:ea typeface="+mn-ea"/>
                <a:cs typeface="+mn-ea"/>
                <a:sym typeface="+mn-lt"/>
              </a:rPr>
              <a:t>    下棋</a:t>
            </a:r>
          </a:p>
        </p:txBody>
      </p:sp>
      <p:pic>
        <p:nvPicPr>
          <p:cNvPr id="22531" name="图片 3" descr="W02015012352733870426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4500" y="3214688"/>
            <a:ext cx="51435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9720" y="142852"/>
            <a:ext cx="5357818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2" descr="500_6314ba18-5fb1-4193-abad-571fd7949e6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6192" y="3356996"/>
            <a:ext cx="8358187" cy="3283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4238626" y="714375"/>
            <a:ext cx="38576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000" b="1" dirty="0">
                <a:latin typeface="+mn-lt"/>
                <a:ea typeface="+mn-ea"/>
                <a:cs typeface="+mn-ea"/>
                <a:sym typeface="+mn-lt"/>
              </a:rPr>
              <a:t>萝卜蹲</a:t>
            </a:r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1943291" y="1712344"/>
            <a:ext cx="833108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游戏规则：萝卜蹲游戏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人一组，每个人说出自己的萝卜颜色，游戏开始后边做蹲起动作边说：“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x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萝卜蹲，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X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萝卜蹲，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X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萝卜蹲完</a:t>
            </a:r>
            <a:r>
              <a:rPr lang="en-US" altLang="zh-CN" sz="2000" dirty="0">
                <a:latin typeface="+mn-lt"/>
                <a:ea typeface="+mn-ea"/>
                <a:cs typeface="+mn-ea"/>
                <a:sym typeface="+mn-lt"/>
              </a:rPr>
              <a:t>Y</a:t>
            </a: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萝卜蹲。”被指定的人继续蹲起和喊口号，如此循环。被指定的萝卜不在或者未按时做动作和喊口号的人淘汰，在规定时间内最后留在场上的同学就是胜利者。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2" descr="W02014081554270889518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6937" y="1803644"/>
            <a:ext cx="4429125" cy="380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2738438" y="785814"/>
            <a:ext cx="6858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5400" b="1">
                <a:latin typeface="+mn-lt"/>
                <a:ea typeface="+mn-ea"/>
                <a:cs typeface="+mn-ea"/>
                <a:sym typeface="+mn-lt"/>
              </a:rPr>
              <a:t>这样做好吗？</a:t>
            </a:r>
          </a:p>
        </p:txBody>
      </p:sp>
      <p:pic>
        <p:nvPicPr>
          <p:cNvPr id="23556" name="Picture 3" descr="C:\Users\Candy\Desktop\0722\新建文件夹\7k\p37-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736" y="2143125"/>
            <a:ext cx="414337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FFFFFF"/>
      </a:accent3>
      <a:accent4>
        <a:srgbClr val="000000"/>
      </a:accent4>
      <a:accent5>
        <a:srgbClr val="CEB2B1"/>
      </a:accent5>
      <a:accent6>
        <a:srgbClr val="9F8352"/>
      </a:accent6>
      <a:hlink>
        <a:srgbClr val="00A800"/>
      </a:hlink>
      <a:folHlink>
        <a:srgbClr val="FF00FF"/>
      </a:folHlink>
    </a:clrScheme>
    <a:fontScheme name="u2nicolb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ppt_085 1">
        <a:dk1>
          <a:srgbClr val="000000"/>
        </a:dk1>
        <a:lt1>
          <a:srgbClr val="FFFFFF"/>
        </a:lt1>
        <a:dk2>
          <a:srgbClr val="411401"/>
        </a:dk2>
        <a:lt2>
          <a:srgbClr val="FFE6E6"/>
        </a:lt2>
        <a:accent1>
          <a:srgbClr val="A24A48"/>
        </a:accent1>
        <a:accent2>
          <a:srgbClr val="B2935C"/>
        </a:accent2>
        <a:accent3>
          <a:srgbClr val="FFFFFF"/>
        </a:accent3>
        <a:accent4>
          <a:srgbClr val="000000"/>
        </a:accent4>
        <a:accent5>
          <a:srgbClr val="CEB1B1"/>
        </a:accent5>
        <a:accent6>
          <a:srgbClr val="A18553"/>
        </a:accent6>
        <a:hlink>
          <a:srgbClr val="00A800"/>
        </a:hlink>
        <a:folHlink>
          <a:srgbClr val="FF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ppt_085</Template>
  <TotalTime>447</TotalTime>
  <Words>212</Words>
  <Application>Microsoft Office PowerPoint</Application>
  <PresentationFormat>宽屏</PresentationFormat>
  <Paragraphs>37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Franklin Gothic Medium</vt:lpstr>
      <vt:lpstr>Tahoma</vt:lpstr>
      <vt:lpstr>Franklin Gothic Book</vt:lpstr>
      <vt:lpstr>Calibri</vt:lpstr>
      <vt:lpstr>微软雅黑</vt:lpstr>
      <vt:lpstr>第一PPT模板网-WWW.1PPT.COM</vt:lpstr>
      <vt:lpstr>1_第一PPT模板网-WWW.1PPT.COM</vt:lpstr>
      <vt:lpstr>Office Theme</vt:lpstr>
      <vt:lpstr>课间十分钟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138</cp:revision>
  <dcterms:created xsi:type="dcterms:W3CDTF">2010-03-19T11:41:00Z</dcterms:created>
  <dcterms:modified xsi:type="dcterms:W3CDTF">2022-02-28T13:00:48Z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TC103626452052</vt:lpwstr>
  </property>
  <property fmtid="{D5CDD505-2E9C-101B-9397-08002B2CF9AE}" pid="3" name="KSOProductBuildVer">
    <vt:lpwstr>2052-10.1.0.6749</vt:lpwstr>
  </property>
</Properties>
</file>