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83" r:id="rId3"/>
  </p:sldMasterIdLst>
  <p:notesMasterIdLst>
    <p:notesMasterId r:id="rId20"/>
  </p:notesMasterIdLst>
  <p:sldIdLst>
    <p:sldId id="329" r:id="rId4"/>
    <p:sldId id="288" r:id="rId5"/>
    <p:sldId id="358" r:id="rId6"/>
    <p:sldId id="357" r:id="rId7"/>
    <p:sldId id="345" r:id="rId8"/>
    <p:sldId id="343" r:id="rId9"/>
    <p:sldId id="295" r:id="rId10"/>
    <p:sldId id="359" r:id="rId11"/>
    <p:sldId id="344" r:id="rId12"/>
    <p:sldId id="324" r:id="rId13"/>
    <p:sldId id="315" r:id="rId14"/>
    <p:sldId id="346" r:id="rId15"/>
    <p:sldId id="330" r:id="rId16"/>
    <p:sldId id="318" r:id="rId17"/>
    <p:sldId id="279" r:id="rId18"/>
    <p:sldId id="360" r:id="rId19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29" userDrawn="1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  <a:srgbClr val="25B7C0"/>
    <a:srgbClr val="FDFDFD"/>
    <a:srgbClr val="595859"/>
    <a:srgbClr val="595959"/>
    <a:srgbClr val="F6A500"/>
    <a:srgbClr val="FD71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84" y="120"/>
      </p:cViewPr>
      <p:guideLst>
        <p:guide orient="horz" pos="1529"/>
        <p:guide pos="287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28358551-7D5A-41B4-8C38-8946880F966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77385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https://www.ypppt.com/</a:t>
            </a:r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9526670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253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fld id="{719A2E87-E8DB-4C26-9EA7-F05567EC90E6}" type="slidenum">
              <a:rPr lang="zh-CN" altLang="en-US">
                <a:latin typeface="Calibri" pitchFamily="34" charset="0"/>
                <a:ea typeface="宋体" pitchFamily="2" charset="-122"/>
              </a:rPr>
              <a:pPr eaLnBrk="1" hangingPunct="1"/>
              <a:t>15</a:t>
            </a:fld>
            <a:endParaRPr lang="zh-CN" altLang="en-US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11158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8657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6E9DC-F22E-4717-93CE-A4F914B00EB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3248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E138B-39DB-44DC-81C1-704C8A13165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8523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6"/>
            <a:ext cx="1971675" cy="4358879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4" y="273846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A7EA30-EE43-4619-B114-E73FC65D560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62664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AF0F2-8E42-429A-9418-5D275B2577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14670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A23B8-3698-4631-AD0A-E8931AADBEA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56841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748E4-2D76-4E15-A0F4-2B1D505423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77888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E08FC-7525-4CAD-A40A-7B7C4907CA2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00449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4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4" y="1878806"/>
            <a:ext cx="3887391" cy="2763441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40FF18-CDC1-4766-8320-9BC7E61DBF9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75751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5F8B1-E997-463B-BF72-08386D08902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99177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9D8085-77F5-4F21-AE02-E20178CB8F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70520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71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EBC41-1A39-40E4-9931-01F32E9F046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498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2CAB55-8910-4EDD-8F90-0C2BFB9F4AC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08437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71"/>
            <a:ext cx="4629150" cy="3655219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B038E-7786-4CFB-93A1-8F8D89B3052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86523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CEB38-DA43-4E50-81A7-0E54E665B32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88473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6"/>
            <a:ext cx="1971675" cy="4358879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4" y="273846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E0E43-7A96-4536-BDE2-9F2D65CFE59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94900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0394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9072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551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4274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1408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7376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780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98547-2F6C-4056-A51C-9CBEE3F3179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716546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7260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9664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32841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374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930AD-C381-4973-8BBC-9ED8834C12B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3342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4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4" y="1878806"/>
            <a:ext cx="3887391" cy="2763441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81EEC-B2A3-439E-BCA1-A6153FCE35F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5488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A5054-400F-4DD7-890C-EDB4EA8B49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0688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CBDF4-3CC7-4804-BBD4-AEA41475383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321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71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3A0A5-F042-4397-A6BB-455713BFCA9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268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71"/>
            <a:ext cx="4629150" cy="3655219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83E0E-1FAA-4F9D-95C4-302BEDEE6E3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2968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48220A5-0343-4C0C-8811-11E031DA4CA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4A1379BC-7D28-4D8A-9AA1-2E4F0BBDFE9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72649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&#26657;&#22253;&#39118;&#26223;&#35270;&#39057;.avi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20154;&#25945;&#31038;&#24405;&#20687;&#35838;&#25945;&#26696;&#12289;&#35838;&#20214;&#26368;&#26032;&#35201;&#27714;\&#32676;&#26143;-&#33707;&#25166;&#29305;%5b&#23567;&#27493;&#33310;&#26354;%5d.mp3" TargetMode="Externa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&#23398;&#26657;&#20171;&#32461;.avi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&#23569;&#20808;&#38431;&#27963;&#21160;&#23460;&#35270;&#39057;.avi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/>
          <p:nvPr/>
        </p:nvSpPr>
        <p:spPr>
          <a:xfrm>
            <a:off x="4" y="1098947"/>
            <a:ext cx="9144001" cy="19907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Oval 5"/>
          <p:cNvSpPr/>
          <p:nvPr/>
        </p:nvSpPr>
        <p:spPr>
          <a:xfrm>
            <a:off x="239316" y="2157412"/>
            <a:ext cx="833438" cy="833438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Oval 6"/>
          <p:cNvSpPr/>
          <p:nvPr/>
        </p:nvSpPr>
        <p:spPr>
          <a:xfrm>
            <a:off x="1534716" y="1829992"/>
            <a:ext cx="795338" cy="795338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Oval 7"/>
          <p:cNvSpPr/>
          <p:nvPr/>
        </p:nvSpPr>
        <p:spPr>
          <a:xfrm>
            <a:off x="975122" y="1559721"/>
            <a:ext cx="598884" cy="598885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Oval 8"/>
          <p:cNvSpPr/>
          <p:nvPr/>
        </p:nvSpPr>
        <p:spPr>
          <a:xfrm>
            <a:off x="1191820" y="2411016"/>
            <a:ext cx="246459" cy="247650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Diamond 35"/>
          <p:cNvSpPr/>
          <p:nvPr/>
        </p:nvSpPr>
        <p:spPr>
          <a:xfrm>
            <a:off x="7104460" y="2149080"/>
            <a:ext cx="586978" cy="586978"/>
          </a:xfrm>
          <a:prstGeom prst="diamond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Diamond 36"/>
          <p:cNvSpPr/>
          <p:nvPr/>
        </p:nvSpPr>
        <p:spPr>
          <a:xfrm>
            <a:off x="7781925" y="1695450"/>
            <a:ext cx="398860" cy="398860"/>
          </a:xfrm>
          <a:prstGeom prst="diamond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Diamond 37"/>
          <p:cNvSpPr/>
          <p:nvPr/>
        </p:nvSpPr>
        <p:spPr>
          <a:xfrm>
            <a:off x="8720138" y="2425304"/>
            <a:ext cx="398860" cy="398859"/>
          </a:xfrm>
          <a:prstGeom prst="diamond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Diamond 38"/>
          <p:cNvSpPr/>
          <p:nvPr/>
        </p:nvSpPr>
        <p:spPr>
          <a:xfrm>
            <a:off x="8453442" y="2299100"/>
            <a:ext cx="326231" cy="326231"/>
          </a:xfrm>
          <a:prstGeom prst="diamond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083" name="TextBox 12"/>
          <p:cNvSpPr txBox="1">
            <a:spLocks noChangeArrowheads="1"/>
          </p:cNvSpPr>
          <p:nvPr/>
        </p:nvSpPr>
        <p:spPr bwMode="auto">
          <a:xfrm>
            <a:off x="378622" y="309565"/>
            <a:ext cx="7564041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zh-CN" sz="2100"/>
              <a:t>一年级上册第</a:t>
            </a:r>
            <a:r>
              <a:rPr lang="zh-CN" altLang="en-US" sz="2100"/>
              <a:t>二</a:t>
            </a:r>
            <a:r>
              <a:rPr lang="zh-CN" altLang="zh-CN" sz="2100"/>
              <a:t>单元</a:t>
            </a:r>
            <a:r>
              <a:rPr lang="en-US" altLang="zh-CN" sz="2100"/>
              <a:t>《</a:t>
            </a:r>
            <a:r>
              <a:rPr lang="zh-CN" altLang="en-US" sz="2100"/>
              <a:t>校园生活真开心</a:t>
            </a:r>
            <a:r>
              <a:rPr lang="en-US" altLang="zh-CN" sz="2100"/>
              <a:t>》</a:t>
            </a:r>
            <a:endParaRPr lang="zh-CN" altLang="zh-CN" sz="2100"/>
          </a:p>
        </p:txBody>
      </p:sp>
      <p:sp>
        <p:nvSpPr>
          <p:cNvPr id="3084" name="文本框 1"/>
          <p:cNvSpPr txBox="1">
            <a:spLocks noChangeArrowheads="1"/>
          </p:cNvSpPr>
          <p:nvPr/>
        </p:nvSpPr>
        <p:spPr bwMode="auto">
          <a:xfrm>
            <a:off x="3935611" y="2472422"/>
            <a:ext cx="127277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zh-CN" sz="2100" b="1" dirty="0"/>
              <a:t>第</a:t>
            </a:r>
            <a:r>
              <a:rPr lang="zh-CN" altLang="en-US" sz="2100" b="1" dirty="0"/>
              <a:t>一</a:t>
            </a:r>
            <a:r>
              <a:rPr lang="zh-CN" altLang="zh-CN" sz="2100" b="1" dirty="0"/>
              <a:t>课时</a:t>
            </a:r>
          </a:p>
        </p:txBody>
      </p:sp>
      <p:sp>
        <p:nvSpPr>
          <p:cNvPr id="3079" name="TextBox 12"/>
          <p:cNvSpPr txBox="1">
            <a:spLocks noChangeArrowheads="1"/>
          </p:cNvSpPr>
          <p:nvPr/>
        </p:nvSpPr>
        <p:spPr bwMode="auto">
          <a:xfrm>
            <a:off x="5" y="1313261"/>
            <a:ext cx="9144000" cy="1107996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defRPr/>
            </a:pPr>
            <a:r>
              <a:rPr lang="en-US" altLang="zh-CN" sz="4500" b="1" dirty="0">
                <a:latin typeface="+mn-ea"/>
                <a:ea typeface="+mn-ea"/>
              </a:rPr>
              <a:t>《</a:t>
            </a:r>
            <a:r>
              <a:rPr lang="zh-CN" altLang="en-US" sz="4500" b="1" dirty="0">
                <a:latin typeface="+mn-ea"/>
                <a:ea typeface="+mn-ea"/>
              </a:rPr>
              <a:t>我们的校园</a:t>
            </a:r>
            <a:r>
              <a:rPr lang="en-US" altLang="zh-CN" sz="4500" b="1" dirty="0" smtClean="0">
                <a:latin typeface="+mn-ea"/>
                <a:ea typeface="+mn-ea"/>
              </a:rPr>
              <a:t>》</a:t>
            </a:r>
            <a:endParaRPr lang="zh-CN" altLang="zh-CN" sz="4500" b="1" dirty="0">
              <a:latin typeface="+mn-ea"/>
              <a:ea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0" y="4210231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315" name="TextBox 12"/>
          <p:cNvSpPr txBox="1">
            <a:spLocks noChangeArrowheads="1"/>
          </p:cNvSpPr>
          <p:nvPr/>
        </p:nvSpPr>
        <p:spPr bwMode="auto">
          <a:xfrm>
            <a:off x="2611045" y="176213"/>
            <a:ext cx="3921919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zh-CN" altLang="en-US" sz="2700" b="1">
                <a:solidFill>
                  <a:schemeClr val="bg1"/>
                </a:solidFill>
              </a:rPr>
              <a:t> 走一走</a:t>
            </a:r>
          </a:p>
        </p:txBody>
      </p:sp>
      <p:pic>
        <p:nvPicPr>
          <p:cNvPr id="13316" name="图片 6" descr="640 (10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61" y="864395"/>
            <a:ext cx="8493919" cy="402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TextBox 7"/>
          <p:cNvSpPr txBox="1">
            <a:spLocks noChangeArrowheads="1"/>
          </p:cNvSpPr>
          <p:nvPr/>
        </p:nvSpPr>
        <p:spPr bwMode="auto">
          <a:xfrm>
            <a:off x="6105976" y="1410891"/>
            <a:ext cx="692497" cy="1550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3600">
                <a:solidFill>
                  <a:srgbClr val="FF0000"/>
                </a:solidFill>
              </a:rPr>
              <a:t>探秘喽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339" name="TextBox 12"/>
          <p:cNvSpPr txBox="1">
            <a:spLocks noChangeArrowheads="1"/>
          </p:cNvSpPr>
          <p:nvPr/>
        </p:nvSpPr>
        <p:spPr bwMode="auto">
          <a:xfrm>
            <a:off x="2611045" y="177404"/>
            <a:ext cx="3921919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zh-CN" altLang="en-US" sz="2700" b="1">
                <a:solidFill>
                  <a:schemeClr val="bg1"/>
                </a:solidFill>
              </a:rPr>
              <a:t> 议一议</a:t>
            </a:r>
          </a:p>
        </p:txBody>
      </p:sp>
      <p:pic>
        <p:nvPicPr>
          <p:cNvPr id="14340" name="图片 3" descr="议一议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089" y="1075137"/>
            <a:ext cx="3007519" cy="3442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TextBox 4"/>
          <p:cNvSpPr txBox="1">
            <a:spLocks noChangeArrowheads="1"/>
          </p:cNvSpPr>
          <p:nvPr/>
        </p:nvSpPr>
        <p:spPr bwMode="auto">
          <a:xfrm>
            <a:off x="4649392" y="1641875"/>
            <a:ext cx="3593306" cy="1731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3600"/>
              <a:t>刚才你去了哪儿？</a:t>
            </a:r>
            <a:endParaRPr lang="en-US" altLang="zh-CN" sz="3600"/>
          </a:p>
          <a:p>
            <a:pPr eaLnBrk="1" hangingPunct="1"/>
            <a:endParaRPr lang="en-US" altLang="zh-CN" sz="3600"/>
          </a:p>
          <a:p>
            <a:pPr eaLnBrk="1" hangingPunct="1"/>
            <a:r>
              <a:rPr lang="zh-CN" altLang="en-US" sz="3600"/>
              <a:t>知道了什么？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363" name="TextBox 12"/>
          <p:cNvSpPr txBox="1">
            <a:spLocks noChangeArrowheads="1"/>
          </p:cNvSpPr>
          <p:nvPr/>
        </p:nvSpPr>
        <p:spPr bwMode="auto">
          <a:xfrm>
            <a:off x="2611045" y="177404"/>
            <a:ext cx="3921919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zh-CN" altLang="en-US" sz="2700" b="1">
                <a:solidFill>
                  <a:schemeClr val="bg1"/>
                </a:solidFill>
              </a:rPr>
              <a:t>活动四： 议一议</a:t>
            </a:r>
          </a:p>
        </p:txBody>
      </p:sp>
      <p:sp>
        <p:nvSpPr>
          <p:cNvPr id="15364" name="TextBox 5"/>
          <p:cNvSpPr txBox="1">
            <a:spLocks noChangeArrowheads="1"/>
          </p:cNvSpPr>
          <p:nvPr/>
        </p:nvSpPr>
        <p:spPr bwMode="auto">
          <a:xfrm>
            <a:off x="652467" y="1312070"/>
            <a:ext cx="2103835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>
                <a:hlinkClick r:id="rId2" action="ppaction://hlinkfile"/>
              </a:rPr>
              <a:t>风景</a:t>
            </a:r>
            <a:endParaRPr lang="zh-CN" altLang="en-US"/>
          </a:p>
        </p:txBody>
      </p:sp>
      <p:pic>
        <p:nvPicPr>
          <p:cNvPr id="15365" name="图片 6" descr="IMG_499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9744" y="989411"/>
            <a:ext cx="2684860" cy="3580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图片 7" descr="IMG_499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0351" y="1091806"/>
            <a:ext cx="1465659" cy="2778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图片 8" descr="IMG_498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8425" y="1087043"/>
            <a:ext cx="2388394" cy="3575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387" name="TextBox 12"/>
          <p:cNvSpPr txBox="1">
            <a:spLocks noChangeArrowheads="1"/>
          </p:cNvSpPr>
          <p:nvPr/>
        </p:nvSpPr>
        <p:spPr bwMode="auto">
          <a:xfrm>
            <a:off x="2611045" y="177404"/>
            <a:ext cx="3921919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zh-CN" altLang="en-US" sz="2700" b="1" dirty="0">
                <a:solidFill>
                  <a:schemeClr val="bg1"/>
                </a:solidFill>
              </a:rPr>
              <a:t>活动四： 议一议</a:t>
            </a:r>
          </a:p>
        </p:txBody>
      </p:sp>
      <p:sp>
        <p:nvSpPr>
          <p:cNvPr id="16388" name="TextBox 3"/>
          <p:cNvSpPr txBox="1">
            <a:spLocks noChangeArrowheads="1"/>
          </p:cNvSpPr>
          <p:nvPr/>
        </p:nvSpPr>
        <p:spPr bwMode="auto">
          <a:xfrm>
            <a:off x="1906195" y="1162260"/>
            <a:ext cx="5400675" cy="2608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zh-CN" altLang="en-US" sz="3300" dirty="0">
                <a:latin typeface="微软雅黑" pitchFamily="34" charset="-122"/>
              </a:rPr>
              <a:t>凤鸣凤鸣我爱你，</a:t>
            </a:r>
          </a:p>
          <a:p>
            <a:pPr algn="ctr" eaLnBrk="1" hangingPunct="1"/>
            <a:r>
              <a:rPr lang="zh-CN" altLang="en-US" sz="3300" dirty="0">
                <a:latin typeface="微软雅黑" pitchFamily="34" charset="-122"/>
              </a:rPr>
              <a:t>花飘香，空气新。</a:t>
            </a:r>
          </a:p>
          <a:p>
            <a:pPr algn="ctr" eaLnBrk="1" hangingPunct="1"/>
            <a:r>
              <a:rPr lang="zh-CN" altLang="en-US" sz="3300" dirty="0">
                <a:latin typeface="微软雅黑" pitchFamily="34" charset="-122"/>
              </a:rPr>
              <a:t>教室亮，操场大。</a:t>
            </a:r>
          </a:p>
          <a:p>
            <a:pPr algn="ctr" eaLnBrk="1" hangingPunct="1"/>
            <a:r>
              <a:rPr lang="zh-CN" altLang="en-US" sz="3300" dirty="0">
                <a:latin typeface="微软雅黑" pitchFamily="34" charset="-122"/>
              </a:rPr>
              <a:t>老师严，学生棒！</a:t>
            </a:r>
          </a:p>
          <a:p>
            <a:pPr algn="ctr" eaLnBrk="1" hangingPunct="1"/>
            <a:r>
              <a:rPr lang="zh-CN" altLang="en-US" sz="3300" dirty="0">
                <a:latin typeface="微软雅黑" pitchFamily="34" charset="-122"/>
              </a:rPr>
              <a:t>人才辈出顶呱呱！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411" name="TextBox 12"/>
          <p:cNvSpPr txBox="1">
            <a:spLocks noChangeArrowheads="1"/>
          </p:cNvSpPr>
          <p:nvPr/>
        </p:nvSpPr>
        <p:spPr bwMode="auto">
          <a:xfrm>
            <a:off x="2611045" y="177404"/>
            <a:ext cx="3921919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zh-CN" altLang="en-US" sz="2700" b="1">
                <a:solidFill>
                  <a:schemeClr val="bg1"/>
                </a:solidFill>
              </a:rPr>
              <a:t>作业：画一画</a:t>
            </a:r>
          </a:p>
        </p:txBody>
      </p:sp>
      <p:sp>
        <p:nvSpPr>
          <p:cNvPr id="17412" name="文本框 1"/>
          <p:cNvSpPr txBox="1">
            <a:spLocks noChangeArrowheads="1"/>
          </p:cNvSpPr>
          <p:nvPr/>
        </p:nvSpPr>
        <p:spPr bwMode="auto">
          <a:xfrm>
            <a:off x="1543050" y="950120"/>
            <a:ext cx="6449616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100"/>
              <a:t>你喜欢的校园一角</a:t>
            </a:r>
          </a:p>
        </p:txBody>
      </p:sp>
      <p:pic>
        <p:nvPicPr>
          <p:cNvPr id="17413" name="图片 6" descr="校园景色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560" y="1437085"/>
            <a:ext cx="7875984" cy="2934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群星-莫扎特[小步舞曲]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1019" y="4442222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423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/>
          <p:nvPr/>
        </p:nvSpPr>
        <p:spPr>
          <a:xfrm>
            <a:off x="0" y="3064671"/>
            <a:ext cx="9144000" cy="116443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Oval 5"/>
          <p:cNvSpPr/>
          <p:nvPr/>
        </p:nvSpPr>
        <p:spPr>
          <a:xfrm>
            <a:off x="239316" y="3499249"/>
            <a:ext cx="833438" cy="833438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Oval 6"/>
          <p:cNvSpPr/>
          <p:nvPr/>
        </p:nvSpPr>
        <p:spPr>
          <a:xfrm>
            <a:off x="1534716" y="3253978"/>
            <a:ext cx="795338" cy="795338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Oval 7"/>
          <p:cNvSpPr/>
          <p:nvPr/>
        </p:nvSpPr>
        <p:spPr>
          <a:xfrm>
            <a:off x="975122" y="2983709"/>
            <a:ext cx="598884" cy="598885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Oval 8"/>
          <p:cNvSpPr/>
          <p:nvPr/>
        </p:nvSpPr>
        <p:spPr>
          <a:xfrm>
            <a:off x="1191820" y="3836196"/>
            <a:ext cx="246459" cy="246460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439" name="TextBox 12"/>
          <p:cNvSpPr txBox="1">
            <a:spLocks noChangeArrowheads="1"/>
          </p:cNvSpPr>
          <p:nvPr/>
        </p:nvSpPr>
        <p:spPr bwMode="auto">
          <a:xfrm>
            <a:off x="1670452" y="3387330"/>
            <a:ext cx="3625453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3300" b="1" dirty="0">
                <a:solidFill>
                  <a:schemeClr val="bg1"/>
                </a:solidFill>
                <a:latin typeface="Arial Black" pitchFamily="34" charset="0"/>
              </a:rPr>
              <a:t>谢 谢 观 看</a:t>
            </a:r>
            <a:endParaRPr lang="en-US" altLang="zh-CN" sz="330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Diamond 34"/>
          <p:cNvSpPr/>
          <p:nvPr/>
        </p:nvSpPr>
        <p:spPr>
          <a:xfrm>
            <a:off x="6044804" y="2925369"/>
            <a:ext cx="934640" cy="935831"/>
          </a:xfrm>
          <a:prstGeom prst="diamond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Diamond 35"/>
          <p:cNvSpPr/>
          <p:nvPr/>
        </p:nvSpPr>
        <p:spPr>
          <a:xfrm>
            <a:off x="7104460" y="3573066"/>
            <a:ext cx="586978" cy="586978"/>
          </a:xfrm>
          <a:prstGeom prst="diamond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Diamond 36"/>
          <p:cNvSpPr/>
          <p:nvPr/>
        </p:nvSpPr>
        <p:spPr>
          <a:xfrm>
            <a:off x="7781925" y="3119438"/>
            <a:ext cx="398860" cy="398860"/>
          </a:xfrm>
          <a:prstGeom prst="diamond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Diamond 37"/>
          <p:cNvSpPr/>
          <p:nvPr/>
        </p:nvSpPr>
        <p:spPr>
          <a:xfrm>
            <a:off x="8714189" y="3827861"/>
            <a:ext cx="398859" cy="398859"/>
          </a:xfrm>
          <a:prstGeom prst="diamond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Diamond 38"/>
          <p:cNvSpPr/>
          <p:nvPr/>
        </p:nvSpPr>
        <p:spPr>
          <a:xfrm>
            <a:off x="8453442" y="3723087"/>
            <a:ext cx="326231" cy="326231"/>
          </a:xfrm>
          <a:prstGeom prst="diamond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Oval 9"/>
          <p:cNvSpPr/>
          <p:nvPr/>
        </p:nvSpPr>
        <p:spPr>
          <a:xfrm>
            <a:off x="2814637" y="942976"/>
            <a:ext cx="1785938" cy="1785938"/>
          </a:xfrm>
          <a:prstGeom prst="ellipse">
            <a:avLst/>
          </a:prstGeom>
          <a:noFill/>
          <a:ln>
            <a:solidFill>
              <a:srgbClr val="595959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Oval 10"/>
          <p:cNvSpPr/>
          <p:nvPr/>
        </p:nvSpPr>
        <p:spPr>
          <a:xfrm>
            <a:off x="1926431" y="828677"/>
            <a:ext cx="1785938" cy="1787129"/>
          </a:xfrm>
          <a:prstGeom prst="ellipse">
            <a:avLst/>
          </a:prstGeom>
          <a:noFill/>
          <a:ln>
            <a:solidFill>
              <a:srgbClr val="595959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18447" name="组合 79"/>
          <p:cNvGrpSpPr>
            <a:grpSpLocks/>
          </p:cNvGrpSpPr>
          <p:nvPr/>
        </p:nvGrpSpPr>
        <p:grpSpPr bwMode="auto">
          <a:xfrm>
            <a:off x="1191816" y="608412"/>
            <a:ext cx="1756172" cy="1758553"/>
            <a:chOff x="6379729" y="2488774"/>
            <a:chExt cx="2513016" cy="2513016"/>
          </a:xfrm>
        </p:grpSpPr>
        <p:sp>
          <p:nvSpPr>
            <p:cNvPr id="10" name="任意多边形 82"/>
            <p:cNvSpPr/>
            <p:nvPr/>
          </p:nvSpPr>
          <p:spPr>
            <a:xfrm rot="3738964">
              <a:off x="6379728" y="2488775"/>
              <a:ext cx="2513016" cy="2513016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17000">
                  <a:srgbClr val="FFFFFF"/>
                </a:gs>
                <a:gs pos="88000">
                  <a:srgbClr val="FFFFFF">
                    <a:lumMod val="72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27000" dist="63500" dir="7380000" sx="102000" sy="102000" algn="tr" rotWithShape="0">
                <a:prstClr val="black">
                  <a:alpha val="39000"/>
                </a:prstClr>
              </a:outerShdw>
            </a:effectLst>
          </p:spPr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 kern="0">
                <a:solidFill>
                  <a:srgbClr val="FFFFFF"/>
                </a:solidFill>
                <a:latin typeface="Arial" panose="020B0604020202020204"/>
                <a:ea typeface="宋体" panose="02010600030101010101" pitchFamily="2" charset="-122"/>
              </a:endParaRPr>
            </a:p>
          </p:txBody>
        </p:sp>
        <p:sp>
          <p:nvSpPr>
            <p:cNvPr id="11" name="任意多边形 83"/>
            <p:cNvSpPr/>
            <p:nvPr/>
          </p:nvSpPr>
          <p:spPr>
            <a:xfrm rot="16377237">
              <a:off x="6409518" y="2506880"/>
              <a:ext cx="2476803" cy="2476800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29000">
                  <a:srgbClr val="FFFFFF"/>
                </a:gs>
                <a:gs pos="98000">
                  <a:srgbClr val="FFFFFF">
                    <a:lumMod val="75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softEdge rad="0"/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Tx/>
                <a:buNone/>
                <a:defRPr/>
              </a:pPr>
              <a:endParaRPr lang="zh-CN" altLang="en-US" kern="0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9" name="椭圆 80"/>
          <p:cNvSpPr/>
          <p:nvPr/>
        </p:nvSpPr>
        <p:spPr bwMode="auto">
          <a:xfrm>
            <a:off x="1449537" y="856495"/>
            <a:ext cx="1268631" cy="1271202"/>
          </a:xfrm>
          <a:prstGeom prst="ellipse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lIns="68580" tIns="34290" rIns="68580" bIns="3429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Tx/>
              <a:buNone/>
              <a:defRPr/>
            </a:pPr>
            <a:r>
              <a:rPr lang="zh-CN" altLang="en-US" sz="7500" kern="0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</a:t>
            </a:r>
          </a:p>
        </p:txBody>
      </p:sp>
      <p:grpSp>
        <p:nvGrpSpPr>
          <p:cNvPr id="18451" name="组合 79"/>
          <p:cNvGrpSpPr>
            <a:grpSpLocks/>
          </p:cNvGrpSpPr>
          <p:nvPr/>
        </p:nvGrpSpPr>
        <p:grpSpPr bwMode="auto">
          <a:xfrm>
            <a:off x="2722964" y="451247"/>
            <a:ext cx="1635919" cy="1638300"/>
            <a:chOff x="6379729" y="2488774"/>
            <a:chExt cx="2513016" cy="2513016"/>
          </a:xfrm>
        </p:grpSpPr>
        <p:sp>
          <p:nvSpPr>
            <p:cNvPr id="31" name="任意多边形 82"/>
            <p:cNvSpPr/>
            <p:nvPr/>
          </p:nvSpPr>
          <p:spPr>
            <a:xfrm rot="3738964">
              <a:off x="6379730" y="2488773"/>
              <a:ext cx="2513016" cy="2513016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17000">
                  <a:srgbClr val="FFFFFF"/>
                </a:gs>
                <a:gs pos="88000">
                  <a:srgbClr val="FFFFFF">
                    <a:lumMod val="72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27000" dist="63500" dir="7380000" sx="102000" sy="102000" algn="tr" rotWithShape="0">
                <a:prstClr val="black">
                  <a:alpha val="39000"/>
                </a:prstClr>
              </a:outerShdw>
            </a:effectLst>
          </p:spPr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 kern="0">
                <a:solidFill>
                  <a:srgbClr val="FFFFFF"/>
                </a:solidFill>
                <a:latin typeface="Arial" panose="020B0604020202020204"/>
                <a:ea typeface="宋体" panose="02010600030101010101" pitchFamily="2" charset="-122"/>
              </a:endParaRPr>
            </a:p>
          </p:txBody>
        </p:sp>
        <p:sp>
          <p:nvSpPr>
            <p:cNvPr id="32" name="任意多边形 83"/>
            <p:cNvSpPr/>
            <p:nvPr/>
          </p:nvSpPr>
          <p:spPr>
            <a:xfrm rot="16377237">
              <a:off x="6409518" y="2506880"/>
              <a:ext cx="2476803" cy="2476800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29000">
                  <a:srgbClr val="FFFFFF"/>
                </a:gs>
                <a:gs pos="98000">
                  <a:srgbClr val="FFFFFF">
                    <a:lumMod val="75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softEdge rad="0"/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Tx/>
                <a:buNone/>
                <a:defRPr/>
              </a:pPr>
              <a:endParaRPr lang="zh-CN" altLang="en-US" kern="0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30" name="椭圆 80"/>
          <p:cNvSpPr/>
          <p:nvPr/>
        </p:nvSpPr>
        <p:spPr bwMode="auto">
          <a:xfrm>
            <a:off x="2962890" y="682124"/>
            <a:ext cx="1181607" cy="1183998"/>
          </a:xfrm>
          <a:prstGeom prst="ellipse">
            <a:avLst/>
          </a:prstGeom>
          <a:solidFill>
            <a:schemeClr val="accent2"/>
          </a:solidFill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lIns="68580" tIns="34290" rIns="68580" bIns="3429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Tx/>
              <a:buNone/>
              <a:defRPr/>
            </a:pPr>
            <a:r>
              <a:rPr lang="zh-CN" altLang="en-US" sz="7100" kern="0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线</a:t>
            </a:r>
          </a:p>
        </p:txBody>
      </p:sp>
      <p:grpSp>
        <p:nvGrpSpPr>
          <p:cNvPr id="18455" name="组合 79"/>
          <p:cNvGrpSpPr>
            <a:grpSpLocks/>
          </p:cNvGrpSpPr>
          <p:nvPr/>
        </p:nvGrpSpPr>
        <p:grpSpPr bwMode="auto">
          <a:xfrm>
            <a:off x="4881562" y="597696"/>
            <a:ext cx="1766888" cy="1769269"/>
            <a:chOff x="6379729" y="2488774"/>
            <a:chExt cx="2513016" cy="2513016"/>
          </a:xfrm>
        </p:grpSpPr>
        <p:sp>
          <p:nvSpPr>
            <p:cNvPr id="40" name="任意多边形 82"/>
            <p:cNvSpPr/>
            <p:nvPr/>
          </p:nvSpPr>
          <p:spPr>
            <a:xfrm rot="3738964">
              <a:off x="6379728" y="2488775"/>
              <a:ext cx="2513016" cy="2513016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17000">
                  <a:srgbClr val="FFFFFF"/>
                </a:gs>
                <a:gs pos="88000">
                  <a:srgbClr val="FFFFFF">
                    <a:lumMod val="72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27000" dist="63500" dir="7380000" sx="102000" sy="102000" algn="tr" rotWithShape="0">
                <a:prstClr val="black">
                  <a:alpha val="39000"/>
                </a:prstClr>
              </a:outerShdw>
            </a:effectLst>
          </p:spPr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 kern="0">
                <a:solidFill>
                  <a:srgbClr val="FFFFFF"/>
                </a:solidFill>
                <a:latin typeface="Arial" panose="020B0604020202020204"/>
                <a:ea typeface="宋体" panose="02010600030101010101" pitchFamily="2" charset="-122"/>
              </a:endParaRPr>
            </a:p>
          </p:txBody>
        </p:sp>
        <p:sp>
          <p:nvSpPr>
            <p:cNvPr id="41" name="任意多边形 83"/>
            <p:cNvSpPr/>
            <p:nvPr/>
          </p:nvSpPr>
          <p:spPr>
            <a:xfrm rot="16377237">
              <a:off x="6409518" y="2506880"/>
              <a:ext cx="2476803" cy="2476800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29000">
                  <a:srgbClr val="FFFFFF"/>
                </a:gs>
                <a:gs pos="98000">
                  <a:srgbClr val="FFFFFF">
                    <a:lumMod val="75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softEdge rad="0"/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Tx/>
                <a:buNone/>
                <a:defRPr/>
              </a:pPr>
              <a:endParaRPr lang="zh-CN" altLang="en-US" kern="0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39" name="椭圆 80"/>
          <p:cNvSpPr/>
          <p:nvPr/>
        </p:nvSpPr>
        <p:spPr bwMode="auto">
          <a:xfrm>
            <a:off x="5140863" y="847386"/>
            <a:ext cx="1276187" cy="1278773"/>
          </a:xfrm>
          <a:prstGeom prst="ellipse">
            <a:avLst/>
          </a:prstGeom>
          <a:solidFill>
            <a:schemeClr val="accent4"/>
          </a:solidFill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lIns="68580" tIns="34290" rIns="68580" bIns="3429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Tx/>
              <a:buNone/>
              <a:defRPr/>
            </a:pPr>
            <a:r>
              <a:rPr lang="zh-CN" altLang="en-US" sz="7100" kern="0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堂</a:t>
            </a:r>
          </a:p>
        </p:txBody>
      </p:sp>
      <p:grpSp>
        <p:nvGrpSpPr>
          <p:cNvPr id="18459" name="组合 79"/>
          <p:cNvGrpSpPr>
            <a:grpSpLocks/>
          </p:cNvGrpSpPr>
          <p:nvPr/>
        </p:nvGrpSpPr>
        <p:grpSpPr bwMode="auto">
          <a:xfrm>
            <a:off x="3764757" y="1459708"/>
            <a:ext cx="1440656" cy="1443038"/>
            <a:chOff x="6379729" y="2488774"/>
            <a:chExt cx="2513016" cy="2513016"/>
          </a:xfrm>
        </p:grpSpPr>
        <p:sp>
          <p:nvSpPr>
            <p:cNvPr id="49" name="任意多边形 82"/>
            <p:cNvSpPr/>
            <p:nvPr/>
          </p:nvSpPr>
          <p:spPr>
            <a:xfrm rot="3738964">
              <a:off x="6379730" y="2488773"/>
              <a:ext cx="2513016" cy="2513016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17000">
                  <a:srgbClr val="FFFFFF"/>
                </a:gs>
                <a:gs pos="88000">
                  <a:srgbClr val="FFFFFF">
                    <a:lumMod val="72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27000" dist="63500" dir="7380000" sx="102000" sy="102000" algn="tr" rotWithShape="0">
                <a:prstClr val="black">
                  <a:alpha val="39000"/>
                </a:prstClr>
              </a:outerShdw>
            </a:effectLst>
          </p:spPr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 kern="0">
                <a:solidFill>
                  <a:srgbClr val="FFFFFF"/>
                </a:solidFill>
                <a:latin typeface="Arial" panose="020B0604020202020204"/>
                <a:ea typeface="宋体" panose="02010600030101010101" pitchFamily="2" charset="-122"/>
              </a:endParaRPr>
            </a:p>
          </p:txBody>
        </p:sp>
        <p:sp>
          <p:nvSpPr>
            <p:cNvPr id="50" name="任意多边形 83"/>
            <p:cNvSpPr/>
            <p:nvPr/>
          </p:nvSpPr>
          <p:spPr>
            <a:xfrm rot="16377237">
              <a:off x="6409518" y="2506880"/>
              <a:ext cx="2476803" cy="2476800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29000">
                  <a:srgbClr val="FFFFFF"/>
                </a:gs>
                <a:gs pos="98000">
                  <a:srgbClr val="FFFFFF">
                    <a:lumMod val="75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softEdge rad="0"/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Tx/>
                <a:buNone/>
                <a:defRPr/>
              </a:pPr>
              <a:endParaRPr lang="zh-CN" altLang="en-US" kern="0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48" name="椭圆 80"/>
          <p:cNvSpPr/>
          <p:nvPr/>
        </p:nvSpPr>
        <p:spPr bwMode="auto">
          <a:xfrm>
            <a:off x="3976076" y="1663030"/>
            <a:ext cx="1040881" cy="1042988"/>
          </a:xfrm>
          <a:prstGeom prst="ellipse">
            <a:avLst/>
          </a:prstGeom>
          <a:solidFill>
            <a:schemeClr val="accent3"/>
          </a:solidFill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lIns="68580" tIns="34290" rIns="68580" bIns="3429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Tx/>
              <a:buNone/>
              <a:defRPr/>
            </a:pPr>
            <a:r>
              <a:rPr lang="zh-CN" altLang="en-US" sz="6000" kern="0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6836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3" descr="书包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38200"/>
            <a:ext cx="9144000" cy="4125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矩形 32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100" name="TextBox 12"/>
          <p:cNvSpPr txBox="1">
            <a:spLocks noChangeArrowheads="1"/>
          </p:cNvSpPr>
          <p:nvPr/>
        </p:nvSpPr>
        <p:spPr bwMode="auto">
          <a:xfrm>
            <a:off x="2611045" y="177404"/>
            <a:ext cx="3921919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zh-CN" altLang="en-US" sz="2700" b="1">
                <a:solidFill>
                  <a:schemeClr val="bg1"/>
                </a:solidFill>
              </a:rPr>
              <a:t> 唱一唱</a:t>
            </a:r>
            <a:endParaRPr lang="en-US" altLang="zh-CN" sz="27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123" name="TextBox 12"/>
          <p:cNvSpPr txBox="1">
            <a:spLocks noChangeArrowheads="1"/>
          </p:cNvSpPr>
          <p:nvPr/>
        </p:nvSpPr>
        <p:spPr bwMode="auto">
          <a:xfrm>
            <a:off x="2611045" y="177404"/>
            <a:ext cx="3921919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zh-CN" altLang="en-US" sz="2700" b="1">
                <a:solidFill>
                  <a:schemeClr val="bg1"/>
                </a:solidFill>
              </a:rPr>
              <a:t> 唱一唱</a:t>
            </a:r>
            <a:endParaRPr lang="en-US" altLang="zh-CN" sz="2700" b="1">
              <a:solidFill>
                <a:schemeClr val="bg1"/>
              </a:solidFill>
            </a:endParaRPr>
          </a:p>
        </p:txBody>
      </p:sp>
      <p:pic>
        <p:nvPicPr>
          <p:cNvPr id="5124" name="图片 7" descr="芜湖 凤鸣8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889" y="934641"/>
            <a:ext cx="8609409" cy="402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147" name="TextBox 12"/>
          <p:cNvSpPr txBox="1">
            <a:spLocks noChangeArrowheads="1"/>
          </p:cNvSpPr>
          <p:nvPr/>
        </p:nvSpPr>
        <p:spPr bwMode="auto">
          <a:xfrm>
            <a:off x="2611045" y="176213"/>
            <a:ext cx="3921919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zh-CN" altLang="en-US" sz="2700" b="1">
                <a:solidFill>
                  <a:schemeClr val="bg1"/>
                </a:solidFill>
              </a:rPr>
              <a:t> 说一说</a:t>
            </a:r>
            <a:endParaRPr lang="en-US" altLang="zh-CN" sz="2700" b="1">
              <a:solidFill>
                <a:schemeClr val="bg1"/>
              </a:solidFill>
            </a:endParaRPr>
          </a:p>
        </p:txBody>
      </p:sp>
      <p:pic>
        <p:nvPicPr>
          <p:cNvPr id="6148" name="图片 7" descr="芜湖 凤鸣8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885" y="934641"/>
            <a:ext cx="4857750" cy="402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TextBox 5"/>
          <p:cNvSpPr txBox="1">
            <a:spLocks noChangeArrowheads="1"/>
          </p:cNvSpPr>
          <p:nvPr/>
        </p:nvSpPr>
        <p:spPr bwMode="auto">
          <a:xfrm>
            <a:off x="5236373" y="1635919"/>
            <a:ext cx="3679031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700"/>
              <a:t>你去过学校哪些地方？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260636" y="2763223"/>
            <a:ext cx="16419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2F2F2"/>
                </a:solidFill>
              </a:rPr>
              <a:t>https://www.ypppt.com/</a:t>
            </a:r>
            <a:endParaRPr lang="zh-CN" altLang="en-US" sz="1100" dirty="0">
              <a:solidFill>
                <a:srgbClr val="F2F2F2"/>
              </a:solidFill>
            </a:endParaRPr>
          </a:p>
        </p:txBody>
      </p:sp>
    </p:spTree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171" name="TextBox 12"/>
          <p:cNvSpPr txBox="1">
            <a:spLocks noChangeArrowheads="1"/>
          </p:cNvSpPr>
          <p:nvPr/>
        </p:nvSpPr>
        <p:spPr bwMode="auto">
          <a:xfrm>
            <a:off x="2611045" y="176213"/>
            <a:ext cx="3921919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zh-CN" altLang="en-US" sz="2700" b="1">
                <a:solidFill>
                  <a:schemeClr val="bg1"/>
                </a:solidFill>
              </a:rPr>
              <a:t> 说一说</a:t>
            </a:r>
            <a:endParaRPr lang="en-US" altLang="zh-CN" sz="2700" b="1">
              <a:solidFill>
                <a:schemeClr val="bg1"/>
              </a:solidFill>
            </a:endParaRPr>
          </a:p>
        </p:txBody>
      </p:sp>
      <p:pic>
        <p:nvPicPr>
          <p:cNvPr id="7172" name="图片 11" descr="DSC0466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363" y="883444"/>
            <a:ext cx="8484394" cy="4049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TextBox 4"/>
          <p:cNvSpPr txBox="1">
            <a:spLocks noChangeArrowheads="1"/>
          </p:cNvSpPr>
          <p:nvPr/>
        </p:nvSpPr>
        <p:spPr bwMode="auto">
          <a:xfrm>
            <a:off x="8728502" y="4193384"/>
            <a:ext cx="415498" cy="554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en-US" altLang="zh-CN">
                <a:hlinkClick r:id="rId3" action="ppaction://hlinkfile"/>
              </a:rPr>
              <a:t>1</a:t>
            </a:r>
            <a:endParaRPr lang="zh-CN" altLang="en-US"/>
          </a:p>
        </p:txBody>
      </p:sp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195" name="TextBox 12"/>
          <p:cNvSpPr txBox="1">
            <a:spLocks noChangeArrowheads="1"/>
          </p:cNvSpPr>
          <p:nvPr/>
        </p:nvSpPr>
        <p:spPr bwMode="auto">
          <a:xfrm>
            <a:off x="2611045" y="176213"/>
            <a:ext cx="3921919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zh-CN" altLang="en-US" sz="2700" b="1">
                <a:solidFill>
                  <a:schemeClr val="bg1"/>
                </a:solidFill>
              </a:rPr>
              <a:t>活动一： 说一说</a:t>
            </a:r>
            <a:endParaRPr lang="en-US" altLang="zh-CN" sz="2700" b="1">
              <a:solidFill>
                <a:schemeClr val="bg1"/>
              </a:solidFill>
            </a:endParaRPr>
          </a:p>
        </p:txBody>
      </p:sp>
      <p:pic>
        <p:nvPicPr>
          <p:cNvPr id="8196" name="图片 3" descr="DSC015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398" y="92871"/>
            <a:ext cx="2496740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图片 4" descr="DSC0636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149" y="125016"/>
            <a:ext cx="2345531" cy="1759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图片 5" descr="DSC0466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6350" y="158356"/>
            <a:ext cx="1995488" cy="1496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图片 6" descr="IMG_150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060" y="2197894"/>
            <a:ext cx="1659731" cy="124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图片 7" descr="IMG_773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1441" y="2012158"/>
            <a:ext cx="2937272" cy="171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图片 8" descr="IMG_460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7338" y="1763317"/>
            <a:ext cx="1451372" cy="1829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2" name="图片 9" descr="IMG_7741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3263" y="3473056"/>
            <a:ext cx="1955006" cy="1301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3" name="图片 11" descr="IMG_4618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7326" y="302421"/>
            <a:ext cx="1860947" cy="284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4" name="图片 13" descr="IMG_7728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2667" y="3798094"/>
            <a:ext cx="4295775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5" name="图片 1" descr="IMG_4937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398" y="3593308"/>
            <a:ext cx="1715690" cy="143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219" name="TextBox 12"/>
          <p:cNvSpPr txBox="1">
            <a:spLocks noChangeArrowheads="1"/>
          </p:cNvSpPr>
          <p:nvPr/>
        </p:nvSpPr>
        <p:spPr bwMode="auto">
          <a:xfrm>
            <a:off x="2611045" y="176213"/>
            <a:ext cx="3921919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zh-CN" altLang="en-US" sz="2700" b="1">
                <a:solidFill>
                  <a:schemeClr val="bg1"/>
                </a:solidFill>
              </a:rPr>
              <a:t> 看一看</a:t>
            </a:r>
          </a:p>
        </p:txBody>
      </p:sp>
      <p:pic>
        <p:nvPicPr>
          <p:cNvPr id="9220" name="图片 5" descr="a52a08fbtd65b73c588c3&amp;690_副本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776" y="859632"/>
            <a:ext cx="8528447" cy="4132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267" name="TextBox 12"/>
          <p:cNvSpPr txBox="1">
            <a:spLocks noChangeArrowheads="1"/>
          </p:cNvSpPr>
          <p:nvPr/>
        </p:nvSpPr>
        <p:spPr bwMode="auto">
          <a:xfrm>
            <a:off x="2611045" y="176213"/>
            <a:ext cx="3921919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zh-CN" altLang="en-US" sz="2700" b="1">
                <a:solidFill>
                  <a:schemeClr val="bg1"/>
                </a:solidFill>
              </a:rPr>
              <a:t> 看一看</a:t>
            </a:r>
          </a:p>
        </p:txBody>
      </p:sp>
      <p:pic>
        <p:nvPicPr>
          <p:cNvPr id="11268" name="内容占位符 3" descr="80K58PIC4jk_1024 (1).jp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837" y="896543"/>
            <a:ext cx="8390334" cy="406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291" name="TextBox 12"/>
          <p:cNvSpPr txBox="1">
            <a:spLocks noChangeArrowheads="1"/>
          </p:cNvSpPr>
          <p:nvPr/>
        </p:nvSpPr>
        <p:spPr bwMode="auto">
          <a:xfrm>
            <a:off x="2611045" y="177404"/>
            <a:ext cx="3921919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zh-CN" altLang="en-US" sz="2700" b="1">
                <a:solidFill>
                  <a:schemeClr val="bg1"/>
                </a:solidFill>
              </a:rPr>
              <a:t> 走一走</a:t>
            </a:r>
          </a:p>
        </p:txBody>
      </p:sp>
      <p:pic>
        <p:nvPicPr>
          <p:cNvPr id="12292" name="图片 5" descr="文明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2432" y="859632"/>
            <a:ext cx="8190310" cy="3980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第一PPT模板网-WWW.1PPT.COM">
  <a:themeElements>
    <a:clrScheme name="自定义 1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25B7C0"/>
      </a:accent1>
      <a:accent2>
        <a:srgbClr val="F6A500"/>
      </a:accent2>
      <a:accent3>
        <a:srgbClr val="585858"/>
      </a:accent3>
      <a:accent4>
        <a:srgbClr val="FD7104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29000">
              <a:srgbClr val="FFFFFF"/>
            </a:gs>
            <a:gs pos="98000">
              <a:srgbClr val="FFFFFF">
                <a:lumMod val="75000"/>
              </a:srgbClr>
            </a:gs>
          </a:gsLst>
          <a:lin ang="2700000" scaled="1"/>
          <a:tileRect/>
        </a:gradFill>
        <a:ln w="25400" cap="flat" cmpd="sng" algn="ctr">
          <a:noFill/>
          <a:prstDash val="solid"/>
        </a:ln>
        <a:effectLst>
          <a:softEdge rad="0"/>
        </a:effectLst>
      </a:spPr>
      <a:bodyPr anchor="ctr"/>
      <a:lstStyle>
        <a:defPPr marL="0" marR="0" indent="0" algn="ctr" defTabSz="91440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sz="1800" b="0" i="0" u="none" strike="noStrike" kern="0" cap="none" spc="0" normalizeH="0" baseline="0" noProof="0" smtClean="0">
            <a:ln>
              <a:noFill/>
            </a:ln>
            <a:solidFill>
              <a:srgbClr val="FFFFFF"/>
            </a:solidFill>
            <a:effectLst/>
            <a:uLnTx/>
            <a:uFillTx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自定义 1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25B7C0"/>
      </a:accent1>
      <a:accent2>
        <a:srgbClr val="F6A500"/>
      </a:accent2>
      <a:accent3>
        <a:srgbClr val="585858"/>
      </a:accent3>
      <a:accent4>
        <a:srgbClr val="FD7104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29000">
              <a:srgbClr val="FFFFFF"/>
            </a:gs>
            <a:gs pos="98000">
              <a:srgbClr val="FFFFFF">
                <a:lumMod val="75000"/>
              </a:srgbClr>
            </a:gs>
          </a:gsLst>
          <a:lin ang="2700000" scaled="1"/>
          <a:tileRect/>
        </a:gradFill>
        <a:ln w="25400" cap="flat" cmpd="sng" algn="ctr">
          <a:noFill/>
          <a:prstDash val="solid"/>
        </a:ln>
        <a:effectLst>
          <a:softEdge rad="0"/>
        </a:effectLst>
      </a:spPr>
      <a:bodyPr anchor="ctr"/>
      <a:lstStyle>
        <a:defPPr marL="0" marR="0" indent="0" algn="ctr" defTabSz="91440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sz="1800" b="0" i="0" u="none" strike="noStrike" kern="0" cap="none" spc="0" normalizeH="0" baseline="0" noProof="0" smtClean="0">
            <a:ln>
              <a:noFill/>
            </a:ln>
            <a:solidFill>
              <a:srgbClr val="FFFFFF"/>
            </a:solidFill>
            <a:effectLst/>
            <a:uLnTx/>
            <a:uFillTx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Pages>0</Pages>
  <Words>203</Words>
  <Characters>0</Characters>
  <Application>Microsoft Office PowerPoint</Application>
  <DocSecurity>0</DocSecurity>
  <PresentationFormat>全屏显示(16:9)</PresentationFormat>
  <Lines>0</Lines>
  <Paragraphs>47</Paragraphs>
  <Slides>16</Slides>
  <Notes>3</Notes>
  <HiddenSlides>0</HiddenSlides>
  <MMClips>1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16</vt:i4>
      </vt:variant>
    </vt:vector>
  </HeadingPairs>
  <TitlesOfParts>
    <vt:vector size="27" baseType="lpstr">
      <vt:lpstr>Meiryo</vt:lpstr>
      <vt:lpstr>黑体</vt:lpstr>
      <vt:lpstr>宋体</vt:lpstr>
      <vt:lpstr>微软雅黑</vt:lpstr>
      <vt:lpstr>Arial</vt:lpstr>
      <vt:lpstr>Arial Black</vt:lpstr>
      <vt:lpstr>Calibri</vt:lpstr>
      <vt:lpstr>Calibri Light</vt:lpstr>
      <vt:lpstr>第一PPT模板网-WWW.1PPT.COM</vt:lpstr>
      <vt:lpstr>1_Office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</cp:revision>
  <dcterms:created xsi:type="dcterms:W3CDTF">2014-11-06T06:08:55Z</dcterms:created>
  <dcterms:modified xsi:type="dcterms:W3CDTF">2022-02-27T03:08:09Z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2052-10.1.0.6876</vt:lpwstr>
  </property>
</Properties>
</file>