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72" r:id="rId4"/>
    <p:sldId id="273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71" r:id="rId13"/>
    <p:sldId id="264" r:id="rId14"/>
    <p:sldId id="265" r:id="rId15"/>
    <p:sldId id="274" r:id="rId16"/>
    <p:sldId id="270" r:id="rId17"/>
    <p:sldId id="275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2D265EB-8F38-414B-98E7-8A91E347DF38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072A27-5148-4192-803F-CEE9F8AF65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82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BC1F71-714B-4AAC-8E79-F1678C37BCF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82751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072A27-5148-4192-803F-CEE9F8AF65F5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746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072A27-5148-4192-803F-CEE9F8AF65F5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87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196C82-F9AA-475A-8961-DA66A73CE99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490305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295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F5C7E-47BC-41BD-BB4B-CB2AB62F5E55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9FC4B-7653-47E1-812D-36BA88C690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53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BA73B-C5B9-484D-987D-C2A2E8EAA3FF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33F9-3416-4DA2-BA3F-1F80330930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90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26F08-B579-4163-8FBD-10635F74C650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EDC14-0A65-4324-AE9E-A8BE6973CD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473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02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1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08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04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9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062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95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9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9DE6-87EE-4BE4-9CA9-DFAF8CEEAE56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C71A-922A-48C8-A87A-6A85F98FAF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817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2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58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D00DA-3221-4C19-A6B2-DDCAC4F10B87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C5E46-E3B5-45DD-8FA6-01ECFC00E2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47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21E0-0F31-4166-9B1F-E8246EE5B466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44A0-9E6F-49B0-8295-5303034087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27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6BBD-FA5F-416B-8568-00DA423070D4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F44B-69C0-4E3E-9DC2-D5DE5C2FD9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877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E603A-3215-483E-BD11-2A5C5EB8CB46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7F739-B154-4EC2-A108-7743677A00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06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D3EA9-45C0-40B0-8EB6-B42557D2E19C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437F-0FDD-471A-9556-0E9E696C0C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48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B39E-0B35-4774-B9F2-9521FE591742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D4D34-0109-4EE2-B4BF-0891371663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32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C0DCE-47EB-4C8D-B6C4-178C3B830637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8CFF4-AFEC-46F0-841D-70885091B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91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176C45-93A6-488B-9972-955EB3F57232}" type="datetimeFigureOut">
              <a:rPr lang="zh-CN" altLang="en-US"/>
              <a:pPr>
                <a:defRPr/>
              </a:pPr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485AB5-67E7-42F1-BC14-842BA603F2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0938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525488" y="3717033"/>
            <a:ext cx="9142512" cy="1470025"/>
          </a:xfrm>
        </p:spPr>
        <p:txBody>
          <a:bodyPr/>
          <a:lstStyle/>
          <a:p>
            <a:pPr eaLnBrk="1" hangingPunct="1"/>
            <a:r>
              <a:rPr lang="zh-CN" altLang="en-US" sz="6600" b="1" dirty="0">
                <a:latin typeface="汉仪大宋简" pitchFamily="49" charset="-122"/>
                <a:ea typeface="汉仪大宋简" pitchFamily="49" charset="-122"/>
              </a:rPr>
              <a:t>拉拉手，交朋友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5929491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5188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b="1" dirty="0" smtClean="0"/>
              <a:t>请你记住我</a:t>
            </a:r>
            <a:r>
              <a:rPr lang="en-US" altLang="zh-CN" b="1" dirty="0" smtClean="0"/>
              <a:t> </a:t>
            </a:r>
            <a:r>
              <a:rPr lang="zh-CN" altLang="zh-CN" b="1" dirty="0" smtClean="0"/>
              <a:t/>
            </a:r>
            <a:br>
              <a:rPr lang="zh-CN" altLang="zh-CN" b="1" dirty="0" smtClean="0"/>
            </a:br>
            <a:r>
              <a:rPr lang="en-US" altLang="zh-CN" b="1" dirty="0" smtClean="0"/>
              <a:t>          </a:t>
            </a:r>
            <a:r>
              <a:rPr lang="zh-CN" altLang="zh-CN" b="1" dirty="0" smtClean="0"/>
              <a:t>同学之间进行自我介绍（自己的姓名、特征、喜好及家庭等简单情况）。</a:t>
            </a:r>
            <a:r>
              <a:rPr lang="en-US" altLang="zh-CN" b="1" dirty="0" smtClean="0"/>
              <a:t> </a:t>
            </a:r>
            <a:endParaRPr lang="zh-CN" altLang="en-US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2135188" y="62071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制作好朋友的名片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18288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209800" y="4648200"/>
            <a:ext cx="1981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姓名：</a:t>
            </a:r>
            <a:endParaRPr lang="en-US" altLang="zh-CN" sz="2800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爱好：</a:t>
            </a: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600201"/>
            <a:ext cx="18478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5257800" y="4648200"/>
            <a:ext cx="1981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姓名：</a:t>
            </a:r>
            <a:endParaRPr lang="en-US" altLang="zh-CN" sz="280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爱好：</a:t>
            </a:r>
          </a:p>
        </p:txBody>
      </p:sp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1" y="1600200"/>
            <a:ext cx="1852613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Box 7"/>
          <p:cNvSpPr txBox="1">
            <a:spLocks noChangeArrowheads="1"/>
          </p:cNvSpPr>
          <p:nvPr/>
        </p:nvSpPr>
        <p:spPr bwMode="auto">
          <a:xfrm>
            <a:off x="8229600" y="4648200"/>
            <a:ext cx="1981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姓名：</a:t>
            </a:r>
            <a:endParaRPr lang="en-US" altLang="zh-CN" sz="280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爱好：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认识你真好</a:t>
            </a: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013" y="1844675"/>
            <a:ext cx="7029450" cy="39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27813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b="1" dirty="0" smtClean="0"/>
              <a:t>好朋友</a:t>
            </a:r>
            <a:br>
              <a:rPr lang="zh-CN" altLang="en-US" b="1" dirty="0" smtClean="0"/>
            </a:br>
            <a:r>
              <a:rPr lang="zh-CN" altLang="en-US" b="1" dirty="0" smtClean="0"/>
              <a:t>如果你开心，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请你告诉我，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我们一起拍拍手。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如果你伤心，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也请告诉我，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我来为你唱支歌</a:t>
            </a:r>
            <a:r>
              <a:rPr lang="en-US" altLang="zh-CN" b="1" dirty="0" smtClean="0"/>
              <a:t>……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135188" y="333376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</a:rPr>
              <a:t>唱一唱，拥有朋友真快乐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135189" y="1299023"/>
            <a:ext cx="813593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latin typeface="+mn-ea"/>
                <a:ea typeface="+mn-ea"/>
              </a:rPr>
              <a:t>同学们，你们觉得跟大家在一起玩得怎么样？认识了这么多新朋友有什么感受？</a:t>
            </a:r>
            <a:r>
              <a:rPr lang="zh-CN" altLang="en-US" sz="2800" dirty="0">
                <a:latin typeface="+mn-ea"/>
                <a:ea typeface="+mn-ea"/>
              </a:rPr>
              <a:t> 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917701" y="2825979"/>
            <a:ext cx="83534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     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和小伙伴们在一起特别的开心，特别的快乐，也特别的幸福。我也特别开心，认识了这么多新朋友，我觉得和你们在一起真快乐。让我们在歌声和微笑中结束这节课的学习吧！ 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2135188" y="27813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9600" b="1" i="1"/>
              <a:t>再 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84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4656138" y="1052513"/>
            <a:ext cx="46482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找啊找啊，找朋友，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  <a:p>
            <a:pPr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找到一个好朋友，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  <a:p>
            <a:pPr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敬个礼，握个手，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  <a:p>
            <a:pPr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你是我的好朋友。</a:t>
            </a:r>
            <a:endParaRPr lang="en-US" alt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  <a:p>
            <a:pPr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……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127588" y="1844675"/>
            <a:ext cx="101566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 dirty="0"/>
              <a:t>儿歌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23592" y="404664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FEB"/>
                </a:solidFill>
              </a:rPr>
              <a:t>https://www.ypppt.com/</a:t>
            </a:r>
            <a:endParaRPr lang="zh-CN" altLang="en-US" sz="1200" dirty="0">
              <a:solidFill>
                <a:srgbClr val="FEFFE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24001" y="919888"/>
            <a:ext cx="100187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</a:t>
            </a:r>
            <a:r>
              <a:rPr lang="zh-CN" altLang="en-US" sz="3600" b="1" dirty="0">
                <a:latin typeface="+mn-ea"/>
                <a:ea typeface="+mn-ea"/>
              </a:rPr>
              <a:t>、放“找朋友”的音乐，大家开始游戏。</a:t>
            </a:r>
            <a:endParaRPr lang="en-US" altLang="zh-CN" sz="3600" b="1" dirty="0">
              <a:latin typeface="+mn-ea"/>
              <a:ea typeface="+mn-ea"/>
            </a:endParaRPr>
          </a:p>
          <a:p>
            <a:pPr indent="304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2</a:t>
            </a:r>
            <a:r>
              <a:rPr lang="zh-CN" altLang="en-US" sz="3600" b="1" dirty="0">
                <a:latin typeface="+mn-ea"/>
                <a:ea typeface="+mn-ea"/>
              </a:rPr>
              <a:t>、找到朋友后，握手作自我介绍。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711451" y="1"/>
            <a:ext cx="676751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ea typeface="黑体" pitchFamily="49" charset="-122"/>
              </a:rPr>
              <a:t>游戏──找朋友</a:t>
            </a:r>
            <a:r>
              <a:rPr lang="zh-CN" altLang="en-US" dirty="0"/>
              <a:t> </a:t>
            </a:r>
          </a:p>
        </p:txBody>
      </p:sp>
      <p:pic>
        <p:nvPicPr>
          <p:cNvPr id="4100" name="Picture 5" descr="SDC1029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614" y="2565400"/>
            <a:ext cx="5272087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400256" y="4087025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2314" y="2420938"/>
            <a:ext cx="5399087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b="1" dirty="0" smtClean="0"/>
              <a:t>         </a:t>
            </a:r>
            <a:r>
              <a:rPr lang="zh-CN" altLang="zh-CN" b="1" dirty="0" smtClean="0"/>
              <a:t>我们来到学校这个新的环境上学已经一周多了，你能叫出同班同学的名字吗？</a:t>
            </a:r>
            <a:endParaRPr lang="zh-CN" altLang="en-US" b="1" dirty="0"/>
          </a:p>
        </p:txBody>
      </p:sp>
      <p:pic>
        <p:nvPicPr>
          <p:cNvPr id="5123" name="图片 2" descr="33fa828ba61ea8d3b4232bfb970a304e241f58cf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426" y="2852738"/>
            <a:ext cx="27082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i="1" smtClean="0"/>
              <a:t>我的好伙伴</a:t>
            </a:r>
          </a:p>
        </p:txBody>
      </p:sp>
      <p:pic>
        <p:nvPicPr>
          <p:cNvPr id="6147" name="图片 2" descr="20405861_055644274000_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2539" y="1700213"/>
            <a:ext cx="5221287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2313" y="4868863"/>
            <a:ext cx="82296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b="1" dirty="0" smtClean="0"/>
              <a:t>          说说看，谁是你的好伙伴，你们是怎么认识的？</a:t>
            </a:r>
            <a:endParaRPr lang="zh-CN" altLang="en-US" b="1" dirty="0"/>
          </a:p>
        </p:txBody>
      </p:sp>
      <p:pic>
        <p:nvPicPr>
          <p:cNvPr id="7171" name="图片 2" descr="6380-1202111910379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150" y="476251"/>
            <a:ext cx="4959350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“网”到一个新朋友</a:t>
            </a:r>
          </a:p>
        </p:txBody>
      </p:sp>
      <p:pic>
        <p:nvPicPr>
          <p:cNvPr id="8195" name="Picture 2" descr="C:\Users\Administrator\Desktop\004l4KWOzy6T48VMOT7b1&amp;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714" y="1773238"/>
            <a:ext cx="5965825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1847850" y="333375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小游戏：网小鱼</a:t>
            </a:r>
          </a:p>
        </p:txBody>
      </p:sp>
      <p:sp>
        <p:nvSpPr>
          <p:cNvPr id="9219" name="矩形 2"/>
          <p:cNvSpPr>
            <a:spLocks noChangeArrowheads="1"/>
          </p:cNvSpPr>
          <p:nvPr/>
        </p:nvSpPr>
        <p:spPr bwMode="auto">
          <a:xfrm>
            <a:off x="4151313" y="2349501"/>
            <a:ext cx="45720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Calibri" pitchFamily="34" charset="0"/>
              </a:rPr>
              <a:t>一网不捞鱼，</a:t>
            </a:r>
            <a:endParaRPr lang="en-US" altLang="zh-CN" sz="3600" b="1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Calibri" pitchFamily="34" charset="0"/>
              </a:rPr>
              <a:t>二网下小雨，</a:t>
            </a:r>
            <a:endParaRPr lang="en-US" altLang="zh-CN" sz="3600" b="1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Calibri" pitchFamily="34" charset="0"/>
              </a:rPr>
              <a:t>三网网住条小绿鱼</a:t>
            </a:r>
            <a:r>
              <a:rPr lang="en-US" altLang="zh-CN" sz="3600" b="1" dirty="0">
                <a:latin typeface="Calibri" pitchFamily="34" charset="0"/>
              </a:rPr>
              <a:t>……</a:t>
            </a:r>
            <a:endParaRPr lang="zh-CN" altLang="en-US" sz="3600" b="1" dirty="0">
              <a:latin typeface="Calibri" pitchFamily="34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7663" y="5084764"/>
            <a:ext cx="2386012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C:\Users\Administrator\Desktop\u=4047271763,743919718&amp;fm=21&amp;gp=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026" y="404813"/>
            <a:ext cx="20224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4" descr="C:\Users\Administrator\Desktop\u=3471313432,4110349905&amp;fm=21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4508500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/>
              <a:t>好友大搜索</a:t>
            </a:r>
          </a:p>
        </p:txBody>
      </p:sp>
      <p:sp>
        <p:nvSpPr>
          <p:cNvPr id="10243" name="矩形 2"/>
          <p:cNvSpPr>
            <a:spLocks noChangeArrowheads="1"/>
          </p:cNvSpPr>
          <p:nvPr/>
        </p:nvSpPr>
        <p:spPr bwMode="auto">
          <a:xfrm>
            <a:off x="2855913" y="2276475"/>
            <a:ext cx="67691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Calibri" pitchFamily="34" charset="0"/>
              </a:rPr>
              <a:t>         </a:t>
            </a:r>
            <a:r>
              <a:rPr lang="zh-CN" altLang="zh-CN" sz="3600" b="1" dirty="0">
                <a:latin typeface="Calibri" pitchFamily="34" charset="0"/>
              </a:rPr>
              <a:t>小朋友们你们已经认识了老师和一些同学。你们之间还不熟悉，想不想互相认识一下，成为新朋友？</a:t>
            </a:r>
            <a:endParaRPr lang="zh-CN" altLang="en-US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476</Words>
  <Application>Microsoft Office PowerPoint</Application>
  <PresentationFormat>宽屏</PresentationFormat>
  <Paragraphs>61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汉仪大宋简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拉拉手，交朋友</vt:lpstr>
      <vt:lpstr>PowerPoint 演示文稿</vt:lpstr>
      <vt:lpstr>PowerPoint 演示文稿</vt:lpstr>
      <vt:lpstr>         我们来到学校这个新的环境上学已经一周多了，你能叫出同班同学的名字吗？</vt:lpstr>
      <vt:lpstr>我的好伙伴</vt:lpstr>
      <vt:lpstr>          说说看，谁是你的好伙伴，你们是怎么认识的？</vt:lpstr>
      <vt:lpstr>“网”到一个新朋友</vt:lpstr>
      <vt:lpstr>小游戏：网小鱼</vt:lpstr>
      <vt:lpstr>好友大搜索</vt:lpstr>
      <vt:lpstr>请你记住我            同学之间进行自我介绍（自己的姓名、特征、喜好及家庭等简单情况）。 </vt:lpstr>
      <vt:lpstr>PowerPoint 演示文稿</vt:lpstr>
      <vt:lpstr>认识你真好</vt:lpstr>
      <vt:lpstr>好朋友 如果你开心， 请你告诉我， 我们一起拍拍手。 如果你伤心， 也请告诉我， 我来为你唱支歌……</vt:lpstr>
      <vt:lpstr>PowerPoint 演示文稿</vt:lpstr>
      <vt:lpstr>再 见！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2016-09-23T08:08:55Z</dcterms:created>
  <dcterms:modified xsi:type="dcterms:W3CDTF">2022-02-23T12:59:11Z</dcterms:modified>
</cp:coreProperties>
</file>