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2"/>
  </p:notesMasterIdLst>
  <p:sldIdLst>
    <p:sldId id="258" r:id="rId3"/>
    <p:sldId id="260" r:id="rId4"/>
    <p:sldId id="284" r:id="rId5"/>
    <p:sldId id="285" r:id="rId6"/>
    <p:sldId id="315" r:id="rId7"/>
    <p:sldId id="300" r:id="rId8"/>
    <p:sldId id="316" r:id="rId9"/>
    <p:sldId id="317" r:id="rId10"/>
    <p:sldId id="318" r:id="rId11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DB6C6"/>
    <a:srgbClr val="FFF7BC"/>
    <a:srgbClr val="FE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40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06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2DF7C-FE9B-4543-B05D-0C19A6FFB8EF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B4C36-13F5-4C34-BB22-1EAAD02D5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434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CB4C36-13F5-4C34-BB22-1EAAD02D5C6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863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8446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2090F-8356-4491-AA2F-5E814DDEF21F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3786B-949D-4330-8BB5-D49A6CF8CE5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2090F-8356-4491-AA2F-5E814DDEF21F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3786B-949D-4330-8BB5-D49A6CF8CE5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2090F-8356-4491-AA2F-5E814DDEF21F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3786B-949D-4330-8BB5-D49A6CF8CE5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916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42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151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211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162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4005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6750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595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2090F-8356-4491-AA2F-5E814DDEF21F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3786B-949D-4330-8BB5-D49A6CF8CE5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8560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4957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27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2090F-8356-4491-AA2F-5E814DDEF21F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3786B-949D-4330-8BB5-D49A6CF8CE5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2090F-8356-4491-AA2F-5E814DDEF21F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3786B-949D-4330-8BB5-D49A6CF8CE5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2090F-8356-4491-AA2F-5E814DDEF21F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3786B-949D-4330-8BB5-D49A6CF8CE5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2090F-8356-4491-AA2F-5E814DDEF21F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3786B-949D-4330-8BB5-D49A6CF8CE5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2090F-8356-4491-AA2F-5E814DDEF21F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3786B-949D-4330-8BB5-D49A6CF8CE5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2090F-8356-4491-AA2F-5E814DDEF21F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3786B-949D-4330-8BB5-D49A6CF8CE5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2090F-8356-4491-AA2F-5E814DDEF21F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3786B-949D-4330-8BB5-D49A6CF8CE5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2090F-8356-4491-AA2F-5E814DDEF21F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3786B-949D-4330-8BB5-D49A6CF8CE55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矩形: 圆角 6"/>
          <p:cNvSpPr/>
          <p:nvPr userDrawn="1"/>
        </p:nvSpPr>
        <p:spPr>
          <a:xfrm>
            <a:off x="311728" y="208974"/>
            <a:ext cx="8608193" cy="4558289"/>
          </a:xfrm>
          <a:custGeom>
            <a:avLst/>
            <a:gdLst>
              <a:gd name="connsiteX0" fmla="*/ 0 w 11249891"/>
              <a:gd name="connsiteY0" fmla="*/ 1089446 h 5871441"/>
              <a:gd name="connsiteX1" fmla="*/ 1089446 w 11249891"/>
              <a:gd name="connsiteY1" fmla="*/ 0 h 5871441"/>
              <a:gd name="connsiteX2" fmla="*/ 10160445 w 11249891"/>
              <a:gd name="connsiteY2" fmla="*/ 0 h 5871441"/>
              <a:gd name="connsiteX3" fmla="*/ 11249891 w 11249891"/>
              <a:gd name="connsiteY3" fmla="*/ 1089446 h 5871441"/>
              <a:gd name="connsiteX4" fmla="*/ 11249891 w 11249891"/>
              <a:gd name="connsiteY4" fmla="*/ 4781995 h 5871441"/>
              <a:gd name="connsiteX5" fmla="*/ 10160445 w 11249891"/>
              <a:gd name="connsiteY5" fmla="*/ 5871441 h 5871441"/>
              <a:gd name="connsiteX6" fmla="*/ 1089446 w 11249891"/>
              <a:gd name="connsiteY6" fmla="*/ 5871441 h 5871441"/>
              <a:gd name="connsiteX7" fmla="*/ 0 w 11249891"/>
              <a:gd name="connsiteY7" fmla="*/ 4781995 h 5871441"/>
              <a:gd name="connsiteX8" fmla="*/ 0 w 11249891"/>
              <a:gd name="connsiteY8" fmla="*/ 1089446 h 5871441"/>
              <a:gd name="connsiteX0-1" fmla="*/ 0 w 11249891"/>
              <a:gd name="connsiteY0-2" fmla="*/ 1227992 h 6009987"/>
              <a:gd name="connsiteX1-3" fmla="*/ 1144864 w 11249891"/>
              <a:gd name="connsiteY1-4" fmla="*/ 0 h 6009987"/>
              <a:gd name="connsiteX2-5" fmla="*/ 10160445 w 11249891"/>
              <a:gd name="connsiteY2-6" fmla="*/ 138546 h 6009987"/>
              <a:gd name="connsiteX3-7" fmla="*/ 11249891 w 11249891"/>
              <a:gd name="connsiteY3-8" fmla="*/ 1227992 h 6009987"/>
              <a:gd name="connsiteX4-9" fmla="*/ 11249891 w 11249891"/>
              <a:gd name="connsiteY4-10" fmla="*/ 4920541 h 6009987"/>
              <a:gd name="connsiteX5-11" fmla="*/ 10160445 w 11249891"/>
              <a:gd name="connsiteY5-12" fmla="*/ 6009987 h 6009987"/>
              <a:gd name="connsiteX6-13" fmla="*/ 1089446 w 11249891"/>
              <a:gd name="connsiteY6-14" fmla="*/ 6009987 h 6009987"/>
              <a:gd name="connsiteX7-15" fmla="*/ 0 w 11249891"/>
              <a:gd name="connsiteY7-16" fmla="*/ 4920541 h 6009987"/>
              <a:gd name="connsiteX8-17" fmla="*/ 0 w 11249891"/>
              <a:gd name="connsiteY8-18" fmla="*/ 1227992 h 6009987"/>
              <a:gd name="connsiteX0-19" fmla="*/ 0 w 11249891"/>
              <a:gd name="connsiteY0-20" fmla="*/ 1227992 h 6009987"/>
              <a:gd name="connsiteX1-21" fmla="*/ 1144864 w 11249891"/>
              <a:gd name="connsiteY1-22" fmla="*/ 0 h 6009987"/>
              <a:gd name="connsiteX2-23" fmla="*/ 10160445 w 11249891"/>
              <a:gd name="connsiteY2-24" fmla="*/ 138546 h 6009987"/>
              <a:gd name="connsiteX3-25" fmla="*/ 11249891 w 11249891"/>
              <a:gd name="connsiteY3-26" fmla="*/ 1227992 h 6009987"/>
              <a:gd name="connsiteX4-27" fmla="*/ 11249891 w 11249891"/>
              <a:gd name="connsiteY4-28" fmla="*/ 4920541 h 6009987"/>
              <a:gd name="connsiteX5-29" fmla="*/ 10160445 w 11249891"/>
              <a:gd name="connsiteY5-30" fmla="*/ 6009987 h 6009987"/>
              <a:gd name="connsiteX6-31" fmla="*/ 1089446 w 11249891"/>
              <a:gd name="connsiteY6-32" fmla="*/ 6009987 h 6009987"/>
              <a:gd name="connsiteX7-33" fmla="*/ 0 w 11249891"/>
              <a:gd name="connsiteY7-34" fmla="*/ 4920541 h 6009987"/>
              <a:gd name="connsiteX8-35" fmla="*/ 0 w 11249891"/>
              <a:gd name="connsiteY8-36" fmla="*/ 1227992 h 6009987"/>
              <a:gd name="connsiteX0-37" fmla="*/ 110836 w 11360727"/>
              <a:gd name="connsiteY0-38" fmla="*/ 1227992 h 6009987"/>
              <a:gd name="connsiteX1-39" fmla="*/ 1255700 w 11360727"/>
              <a:gd name="connsiteY1-40" fmla="*/ 0 h 6009987"/>
              <a:gd name="connsiteX2-41" fmla="*/ 10271281 w 11360727"/>
              <a:gd name="connsiteY2-42" fmla="*/ 138546 h 6009987"/>
              <a:gd name="connsiteX3-43" fmla="*/ 11360727 w 11360727"/>
              <a:gd name="connsiteY3-44" fmla="*/ 1227992 h 6009987"/>
              <a:gd name="connsiteX4-45" fmla="*/ 11360727 w 11360727"/>
              <a:gd name="connsiteY4-46" fmla="*/ 4920541 h 6009987"/>
              <a:gd name="connsiteX5-47" fmla="*/ 10271281 w 11360727"/>
              <a:gd name="connsiteY5-48" fmla="*/ 6009987 h 6009987"/>
              <a:gd name="connsiteX6-49" fmla="*/ 1200282 w 11360727"/>
              <a:gd name="connsiteY6-50" fmla="*/ 6009987 h 6009987"/>
              <a:gd name="connsiteX7-51" fmla="*/ 110836 w 11360727"/>
              <a:gd name="connsiteY7-52" fmla="*/ 4920541 h 6009987"/>
              <a:gd name="connsiteX8-53" fmla="*/ 110836 w 11360727"/>
              <a:gd name="connsiteY8-54" fmla="*/ 1227992 h 6009987"/>
              <a:gd name="connsiteX0-55" fmla="*/ 110836 w 11360727"/>
              <a:gd name="connsiteY0-56" fmla="*/ 1227992 h 6009987"/>
              <a:gd name="connsiteX1-57" fmla="*/ 1255700 w 11360727"/>
              <a:gd name="connsiteY1-58" fmla="*/ 0 h 6009987"/>
              <a:gd name="connsiteX2-59" fmla="*/ 10271281 w 11360727"/>
              <a:gd name="connsiteY2-60" fmla="*/ 138546 h 6009987"/>
              <a:gd name="connsiteX3-61" fmla="*/ 11360727 w 11360727"/>
              <a:gd name="connsiteY3-62" fmla="*/ 1227992 h 6009987"/>
              <a:gd name="connsiteX4-63" fmla="*/ 11360727 w 11360727"/>
              <a:gd name="connsiteY4-64" fmla="*/ 4920541 h 6009987"/>
              <a:gd name="connsiteX5-65" fmla="*/ 10271281 w 11360727"/>
              <a:gd name="connsiteY5-66" fmla="*/ 6009987 h 6009987"/>
              <a:gd name="connsiteX6-67" fmla="*/ 1200282 w 11360727"/>
              <a:gd name="connsiteY6-68" fmla="*/ 6009987 h 6009987"/>
              <a:gd name="connsiteX7-69" fmla="*/ 110836 w 11360727"/>
              <a:gd name="connsiteY7-70" fmla="*/ 4920541 h 6009987"/>
              <a:gd name="connsiteX8-71" fmla="*/ 110836 w 11360727"/>
              <a:gd name="connsiteY8-72" fmla="*/ 1227992 h 6009987"/>
              <a:gd name="connsiteX0-73" fmla="*/ 110836 w 11390619"/>
              <a:gd name="connsiteY0-74" fmla="*/ 1227992 h 6009987"/>
              <a:gd name="connsiteX1-75" fmla="*/ 1255700 w 11390619"/>
              <a:gd name="connsiteY1-76" fmla="*/ 0 h 6009987"/>
              <a:gd name="connsiteX2-77" fmla="*/ 10271281 w 11390619"/>
              <a:gd name="connsiteY2-78" fmla="*/ 138546 h 6009987"/>
              <a:gd name="connsiteX3-79" fmla="*/ 11360727 w 11390619"/>
              <a:gd name="connsiteY3-80" fmla="*/ 1227992 h 6009987"/>
              <a:gd name="connsiteX4-81" fmla="*/ 11360727 w 11390619"/>
              <a:gd name="connsiteY4-82" fmla="*/ 4920541 h 6009987"/>
              <a:gd name="connsiteX5-83" fmla="*/ 10271281 w 11390619"/>
              <a:gd name="connsiteY5-84" fmla="*/ 6009987 h 6009987"/>
              <a:gd name="connsiteX6-85" fmla="*/ 1200282 w 11390619"/>
              <a:gd name="connsiteY6-86" fmla="*/ 6009987 h 6009987"/>
              <a:gd name="connsiteX7-87" fmla="*/ 110836 w 11390619"/>
              <a:gd name="connsiteY7-88" fmla="*/ 4920541 h 6009987"/>
              <a:gd name="connsiteX8-89" fmla="*/ 110836 w 11390619"/>
              <a:gd name="connsiteY8-90" fmla="*/ 1227992 h 6009987"/>
              <a:gd name="connsiteX0-91" fmla="*/ 110836 w 11360727"/>
              <a:gd name="connsiteY0-92" fmla="*/ 1227992 h 6009987"/>
              <a:gd name="connsiteX1-93" fmla="*/ 1255700 w 11360727"/>
              <a:gd name="connsiteY1-94" fmla="*/ 0 h 6009987"/>
              <a:gd name="connsiteX2-95" fmla="*/ 10271281 w 11360727"/>
              <a:gd name="connsiteY2-96" fmla="*/ 138546 h 6009987"/>
              <a:gd name="connsiteX3-97" fmla="*/ 11319163 w 11360727"/>
              <a:gd name="connsiteY3-98" fmla="*/ 1505083 h 6009987"/>
              <a:gd name="connsiteX4-99" fmla="*/ 11360727 w 11360727"/>
              <a:gd name="connsiteY4-100" fmla="*/ 4920541 h 6009987"/>
              <a:gd name="connsiteX5-101" fmla="*/ 10271281 w 11360727"/>
              <a:gd name="connsiteY5-102" fmla="*/ 6009987 h 6009987"/>
              <a:gd name="connsiteX6-103" fmla="*/ 1200282 w 11360727"/>
              <a:gd name="connsiteY6-104" fmla="*/ 6009987 h 6009987"/>
              <a:gd name="connsiteX7-105" fmla="*/ 110836 w 11360727"/>
              <a:gd name="connsiteY7-106" fmla="*/ 4920541 h 6009987"/>
              <a:gd name="connsiteX8-107" fmla="*/ 110836 w 11360727"/>
              <a:gd name="connsiteY8-108" fmla="*/ 1227992 h 6009987"/>
              <a:gd name="connsiteX0-109" fmla="*/ 110836 w 11360727"/>
              <a:gd name="connsiteY0-110" fmla="*/ 1227992 h 6009987"/>
              <a:gd name="connsiteX1-111" fmla="*/ 1255700 w 11360727"/>
              <a:gd name="connsiteY1-112" fmla="*/ 0 h 6009987"/>
              <a:gd name="connsiteX2-113" fmla="*/ 10271281 w 11360727"/>
              <a:gd name="connsiteY2-114" fmla="*/ 138546 h 6009987"/>
              <a:gd name="connsiteX3-115" fmla="*/ 11319163 w 11360727"/>
              <a:gd name="connsiteY3-116" fmla="*/ 1505083 h 6009987"/>
              <a:gd name="connsiteX4-117" fmla="*/ 11360727 w 11360727"/>
              <a:gd name="connsiteY4-118" fmla="*/ 4920541 h 6009987"/>
              <a:gd name="connsiteX5-119" fmla="*/ 10271281 w 11360727"/>
              <a:gd name="connsiteY5-120" fmla="*/ 6009987 h 6009987"/>
              <a:gd name="connsiteX6-121" fmla="*/ 1200282 w 11360727"/>
              <a:gd name="connsiteY6-122" fmla="*/ 6009987 h 6009987"/>
              <a:gd name="connsiteX7-123" fmla="*/ 110836 w 11360727"/>
              <a:gd name="connsiteY7-124" fmla="*/ 4920541 h 6009987"/>
              <a:gd name="connsiteX8-125" fmla="*/ 110836 w 11360727"/>
              <a:gd name="connsiteY8-126" fmla="*/ 1227992 h 6009987"/>
              <a:gd name="connsiteX0-127" fmla="*/ 110836 w 11426099"/>
              <a:gd name="connsiteY0-128" fmla="*/ 1227992 h 6009987"/>
              <a:gd name="connsiteX1-129" fmla="*/ 1255700 w 11426099"/>
              <a:gd name="connsiteY1-130" fmla="*/ 0 h 6009987"/>
              <a:gd name="connsiteX2-131" fmla="*/ 10271281 w 11426099"/>
              <a:gd name="connsiteY2-132" fmla="*/ 138546 h 6009987"/>
              <a:gd name="connsiteX3-133" fmla="*/ 11319163 w 11426099"/>
              <a:gd name="connsiteY3-134" fmla="*/ 1505083 h 6009987"/>
              <a:gd name="connsiteX4-135" fmla="*/ 11360727 w 11426099"/>
              <a:gd name="connsiteY4-136" fmla="*/ 4920541 h 6009987"/>
              <a:gd name="connsiteX5-137" fmla="*/ 10271281 w 11426099"/>
              <a:gd name="connsiteY5-138" fmla="*/ 6009987 h 6009987"/>
              <a:gd name="connsiteX6-139" fmla="*/ 1200282 w 11426099"/>
              <a:gd name="connsiteY6-140" fmla="*/ 6009987 h 6009987"/>
              <a:gd name="connsiteX7-141" fmla="*/ 110836 w 11426099"/>
              <a:gd name="connsiteY7-142" fmla="*/ 4920541 h 6009987"/>
              <a:gd name="connsiteX8-143" fmla="*/ 110836 w 11426099"/>
              <a:gd name="connsiteY8-144" fmla="*/ 1227992 h 6009987"/>
              <a:gd name="connsiteX0-145" fmla="*/ 110836 w 11545856"/>
              <a:gd name="connsiteY0-146" fmla="*/ 1227992 h 6009987"/>
              <a:gd name="connsiteX1-147" fmla="*/ 1255700 w 11545856"/>
              <a:gd name="connsiteY1-148" fmla="*/ 0 h 6009987"/>
              <a:gd name="connsiteX2-149" fmla="*/ 10271281 w 11545856"/>
              <a:gd name="connsiteY2-150" fmla="*/ 138546 h 6009987"/>
              <a:gd name="connsiteX3-151" fmla="*/ 11471563 w 11545856"/>
              <a:gd name="connsiteY3-152" fmla="*/ 1505083 h 6009987"/>
              <a:gd name="connsiteX4-153" fmla="*/ 11360727 w 11545856"/>
              <a:gd name="connsiteY4-154" fmla="*/ 4920541 h 6009987"/>
              <a:gd name="connsiteX5-155" fmla="*/ 10271281 w 11545856"/>
              <a:gd name="connsiteY5-156" fmla="*/ 6009987 h 6009987"/>
              <a:gd name="connsiteX6-157" fmla="*/ 1200282 w 11545856"/>
              <a:gd name="connsiteY6-158" fmla="*/ 6009987 h 6009987"/>
              <a:gd name="connsiteX7-159" fmla="*/ 110836 w 11545856"/>
              <a:gd name="connsiteY7-160" fmla="*/ 4920541 h 6009987"/>
              <a:gd name="connsiteX8-161" fmla="*/ 110836 w 11545856"/>
              <a:gd name="connsiteY8-162" fmla="*/ 1227992 h 6009987"/>
              <a:gd name="connsiteX0-163" fmla="*/ 110836 w 11545856"/>
              <a:gd name="connsiteY0-164" fmla="*/ 1227992 h 6009987"/>
              <a:gd name="connsiteX1-165" fmla="*/ 1255700 w 11545856"/>
              <a:gd name="connsiteY1-166" fmla="*/ 0 h 6009987"/>
              <a:gd name="connsiteX2-167" fmla="*/ 10271281 w 11545856"/>
              <a:gd name="connsiteY2-168" fmla="*/ 138546 h 6009987"/>
              <a:gd name="connsiteX3-169" fmla="*/ 11471563 w 11545856"/>
              <a:gd name="connsiteY3-170" fmla="*/ 1505083 h 6009987"/>
              <a:gd name="connsiteX4-171" fmla="*/ 11360727 w 11545856"/>
              <a:gd name="connsiteY4-172" fmla="*/ 4920541 h 6009987"/>
              <a:gd name="connsiteX5-173" fmla="*/ 10271281 w 11545856"/>
              <a:gd name="connsiteY5-174" fmla="*/ 6009987 h 6009987"/>
              <a:gd name="connsiteX6-175" fmla="*/ 1200282 w 11545856"/>
              <a:gd name="connsiteY6-176" fmla="*/ 6009987 h 6009987"/>
              <a:gd name="connsiteX7-177" fmla="*/ 110836 w 11545856"/>
              <a:gd name="connsiteY7-178" fmla="*/ 4920541 h 6009987"/>
              <a:gd name="connsiteX8-179" fmla="*/ 110836 w 11545856"/>
              <a:gd name="connsiteY8-180" fmla="*/ 1227992 h 6009987"/>
              <a:gd name="connsiteX0-181" fmla="*/ 110836 w 11477591"/>
              <a:gd name="connsiteY0-182" fmla="*/ 1227992 h 6009987"/>
              <a:gd name="connsiteX1-183" fmla="*/ 1255700 w 11477591"/>
              <a:gd name="connsiteY1-184" fmla="*/ 0 h 6009987"/>
              <a:gd name="connsiteX2-185" fmla="*/ 10271281 w 11477591"/>
              <a:gd name="connsiteY2-186" fmla="*/ 138546 h 6009987"/>
              <a:gd name="connsiteX3-187" fmla="*/ 11388436 w 11477591"/>
              <a:gd name="connsiteY3-188" fmla="*/ 1505083 h 6009987"/>
              <a:gd name="connsiteX4-189" fmla="*/ 11360727 w 11477591"/>
              <a:gd name="connsiteY4-190" fmla="*/ 4920541 h 6009987"/>
              <a:gd name="connsiteX5-191" fmla="*/ 10271281 w 11477591"/>
              <a:gd name="connsiteY5-192" fmla="*/ 6009987 h 6009987"/>
              <a:gd name="connsiteX6-193" fmla="*/ 1200282 w 11477591"/>
              <a:gd name="connsiteY6-194" fmla="*/ 6009987 h 6009987"/>
              <a:gd name="connsiteX7-195" fmla="*/ 110836 w 11477591"/>
              <a:gd name="connsiteY7-196" fmla="*/ 4920541 h 6009987"/>
              <a:gd name="connsiteX8-197" fmla="*/ 110836 w 11477591"/>
              <a:gd name="connsiteY8-198" fmla="*/ 1227992 h 6009987"/>
              <a:gd name="connsiteX0-199" fmla="*/ 110836 w 11477591"/>
              <a:gd name="connsiteY0-200" fmla="*/ 1227992 h 6009987"/>
              <a:gd name="connsiteX1-201" fmla="*/ 1255700 w 11477591"/>
              <a:gd name="connsiteY1-202" fmla="*/ 0 h 6009987"/>
              <a:gd name="connsiteX2-203" fmla="*/ 10077318 w 11477591"/>
              <a:gd name="connsiteY2-204" fmla="*/ 110837 h 6009987"/>
              <a:gd name="connsiteX3-205" fmla="*/ 11388436 w 11477591"/>
              <a:gd name="connsiteY3-206" fmla="*/ 1505083 h 6009987"/>
              <a:gd name="connsiteX4-207" fmla="*/ 11360727 w 11477591"/>
              <a:gd name="connsiteY4-208" fmla="*/ 4920541 h 6009987"/>
              <a:gd name="connsiteX5-209" fmla="*/ 10271281 w 11477591"/>
              <a:gd name="connsiteY5-210" fmla="*/ 6009987 h 6009987"/>
              <a:gd name="connsiteX6-211" fmla="*/ 1200282 w 11477591"/>
              <a:gd name="connsiteY6-212" fmla="*/ 6009987 h 6009987"/>
              <a:gd name="connsiteX7-213" fmla="*/ 110836 w 11477591"/>
              <a:gd name="connsiteY7-214" fmla="*/ 4920541 h 6009987"/>
              <a:gd name="connsiteX8-215" fmla="*/ 110836 w 11477591"/>
              <a:gd name="connsiteY8-216" fmla="*/ 1227992 h 6009987"/>
              <a:gd name="connsiteX0-217" fmla="*/ 110836 w 11477591"/>
              <a:gd name="connsiteY0-218" fmla="*/ 1227992 h 6009987"/>
              <a:gd name="connsiteX1-219" fmla="*/ 1255700 w 11477591"/>
              <a:gd name="connsiteY1-220" fmla="*/ 0 h 6009987"/>
              <a:gd name="connsiteX2-221" fmla="*/ 10077318 w 11477591"/>
              <a:gd name="connsiteY2-222" fmla="*/ 110837 h 6009987"/>
              <a:gd name="connsiteX3-223" fmla="*/ 11388436 w 11477591"/>
              <a:gd name="connsiteY3-224" fmla="*/ 1505083 h 6009987"/>
              <a:gd name="connsiteX4-225" fmla="*/ 11360727 w 11477591"/>
              <a:gd name="connsiteY4-226" fmla="*/ 4920541 h 6009987"/>
              <a:gd name="connsiteX5-227" fmla="*/ 10271281 w 11477591"/>
              <a:gd name="connsiteY5-228" fmla="*/ 6009987 h 6009987"/>
              <a:gd name="connsiteX6-229" fmla="*/ 1200282 w 11477591"/>
              <a:gd name="connsiteY6-230" fmla="*/ 6009987 h 6009987"/>
              <a:gd name="connsiteX7-231" fmla="*/ 110836 w 11477591"/>
              <a:gd name="connsiteY7-232" fmla="*/ 4920541 h 6009987"/>
              <a:gd name="connsiteX8-233" fmla="*/ 110836 w 11477591"/>
              <a:gd name="connsiteY8-234" fmla="*/ 1227992 h 6009987"/>
              <a:gd name="connsiteX0-235" fmla="*/ 110836 w 11477591"/>
              <a:gd name="connsiteY0-236" fmla="*/ 1271871 h 6053866"/>
              <a:gd name="connsiteX1-237" fmla="*/ 1255700 w 11477591"/>
              <a:gd name="connsiteY1-238" fmla="*/ 43879 h 6053866"/>
              <a:gd name="connsiteX2-239" fmla="*/ 10077318 w 11477591"/>
              <a:gd name="connsiteY2-240" fmla="*/ 154716 h 6053866"/>
              <a:gd name="connsiteX3-241" fmla="*/ 11388436 w 11477591"/>
              <a:gd name="connsiteY3-242" fmla="*/ 1548962 h 6053866"/>
              <a:gd name="connsiteX4-243" fmla="*/ 11360727 w 11477591"/>
              <a:gd name="connsiteY4-244" fmla="*/ 4964420 h 6053866"/>
              <a:gd name="connsiteX5-245" fmla="*/ 10271281 w 11477591"/>
              <a:gd name="connsiteY5-246" fmla="*/ 6053866 h 6053866"/>
              <a:gd name="connsiteX6-247" fmla="*/ 1200282 w 11477591"/>
              <a:gd name="connsiteY6-248" fmla="*/ 6053866 h 6053866"/>
              <a:gd name="connsiteX7-249" fmla="*/ 110836 w 11477591"/>
              <a:gd name="connsiteY7-250" fmla="*/ 4964420 h 6053866"/>
              <a:gd name="connsiteX8-251" fmla="*/ 110836 w 11477591"/>
              <a:gd name="connsiteY8-252" fmla="*/ 1271871 h 6053866"/>
              <a:gd name="connsiteX0-253" fmla="*/ 110836 w 11477591"/>
              <a:gd name="connsiteY0-254" fmla="*/ 1271871 h 6053866"/>
              <a:gd name="connsiteX1-255" fmla="*/ 1255700 w 11477591"/>
              <a:gd name="connsiteY1-256" fmla="*/ 43879 h 6053866"/>
              <a:gd name="connsiteX2-257" fmla="*/ 10077318 w 11477591"/>
              <a:gd name="connsiteY2-258" fmla="*/ 154716 h 6053866"/>
              <a:gd name="connsiteX3-259" fmla="*/ 11388436 w 11477591"/>
              <a:gd name="connsiteY3-260" fmla="*/ 1548962 h 6053866"/>
              <a:gd name="connsiteX4-261" fmla="*/ 11360727 w 11477591"/>
              <a:gd name="connsiteY4-262" fmla="*/ 4964420 h 6053866"/>
              <a:gd name="connsiteX5-263" fmla="*/ 10271281 w 11477591"/>
              <a:gd name="connsiteY5-264" fmla="*/ 6053866 h 6053866"/>
              <a:gd name="connsiteX6-265" fmla="*/ 1200282 w 11477591"/>
              <a:gd name="connsiteY6-266" fmla="*/ 6053866 h 6053866"/>
              <a:gd name="connsiteX7-267" fmla="*/ 110836 w 11477591"/>
              <a:gd name="connsiteY7-268" fmla="*/ 4964420 h 6053866"/>
              <a:gd name="connsiteX8-269" fmla="*/ 110836 w 11477591"/>
              <a:gd name="connsiteY8-270" fmla="*/ 1271871 h 6053866"/>
              <a:gd name="connsiteX0-271" fmla="*/ 110836 w 11477591"/>
              <a:gd name="connsiteY0-272" fmla="*/ 1227992 h 6009987"/>
              <a:gd name="connsiteX1-273" fmla="*/ 1255700 w 11477591"/>
              <a:gd name="connsiteY1-274" fmla="*/ 0 h 6009987"/>
              <a:gd name="connsiteX2-275" fmla="*/ 10077318 w 11477591"/>
              <a:gd name="connsiteY2-276" fmla="*/ 110837 h 6009987"/>
              <a:gd name="connsiteX3-277" fmla="*/ 11388436 w 11477591"/>
              <a:gd name="connsiteY3-278" fmla="*/ 1505083 h 6009987"/>
              <a:gd name="connsiteX4-279" fmla="*/ 11360727 w 11477591"/>
              <a:gd name="connsiteY4-280" fmla="*/ 4920541 h 6009987"/>
              <a:gd name="connsiteX5-281" fmla="*/ 10271281 w 11477591"/>
              <a:gd name="connsiteY5-282" fmla="*/ 6009987 h 6009987"/>
              <a:gd name="connsiteX6-283" fmla="*/ 1200282 w 11477591"/>
              <a:gd name="connsiteY6-284" fmla="*/ 6009987 h 6009987"/>
              <a:gd name="connsiteX7-285" fmla="*/ 110836 w 11477591"/>
              <a:gd name="connsiteY7-286" fmla="*/ 4920541 h 6009987"/>
              <a:gd name="connsiteX8-287" fmla="*/ 110836 w 11477591"/>
              <a:gd name="connsiteY8-288" fmla="*/ 1227992 h 6009987"/>
              <a:gd name="connsiteX0-289" fmla="*/ 110836 w 11477591"/>
              <a:gd name="connsiteY0-290" fmla="*/ 1264936 h 6046931"/>
              <a:gd name="connsiteX1-291" fmla="*/ 1255700 w 11477591"/>
              <a:gd name="connsiteY1-292" fmla="*/ 36944 h 6046931"/>
              <a:gd name="connsiteX2-293" fmla="*/ 10118882 w 11477591"/>
              <a:gd name="connsiteY2-294" fmla="*/ 36945 h 6046931"/>
              <a:gd name="connsiteX3-295" fmla="*/ 11388436 w 11477591"/>
              <a:gd name="connsiteY3-296" fmla="*/ 1542027 h 6046931"/>
              <a:gd name="connsiteX4-297" fmla="*/ 11360727 w 11477591"/>
              <a:gd name="connsiteY4-298" fmla="*/ 4957485 h 6046931"/>
              <a:gd name="connsiteX5-299" fmla="*/ 10271281 w 11477591"/>
              <a:gd name="connsiteY5-300" fmla="*/ 6046931 h 6046931"/>
              <a:gd name="connsiteX6-301" fmla="*/ 1200282 w 11477591"/>
              <a:gd name="connsiteY6-302" fmla="*/ 6046931 h 6046931"/>
              <a:gd name="connsiteX7-303" fmla="*/ 110836 w 11477591"/>
              <a:gd name="connsiteY7-304" fmla="*/ 4957485 h 6046931"/>
              <a:gd name="connsiteX8-305" fmla="*/ 110836 w 11477591"/>
              <a:gd name="connsiteY8-306" fmla="*/ 1264936 h 6046931"/>
              <a:gd name="connsiteX0-307" fmla="*/ 110836 w 11477591"/>
              <a:gd name="connsiteY0-308" fmla="*/ 1295724 h 6077719"/>
              <a:gd name="connsiteX1-309" fmla="*/ 1255700 w 11477591"/>
              <a:gd name="connsiteY1-310" fmla="*/ 67732 h 6077719"/>
              <a:gd name="connsiteX2-311" fmla="*/ 10118882 w 11477591"/>
              <a:gd name="connsiteY2-312" fmla="*/ 67733 h 6077719"/>
              <a:gd name="connsiteX3-313" fmla="*/ 11388436 w 11477591"/>
              <a:gd name="connsiteY3-314" fmla="*/ 1572815 h 6077719"/>
              <a:gd name="connsiteX4-315" fmla="*/ 11360727 w 11477591"/>
              <a:gd name="connsiteY4-316" fmla="*/ 4988273 h 6077719"/>
              <a:gd name="connsiteX5-317" fmla="*/ 10271281 w 11477591"/>
              <a:gd name="connsiteY5-318" fmla="*/ 6077719 h 6077719"/>
              <a:gd name="connsiteX6-319" fmla="*/ 1200282 w 11477591"/>
              <a:gd name="connsiteY6-320" fmla="*/ 6077719 h 6077719"/>
              <a:gd name="connsiteX7-321" fmla="*/ 110836 w 11477591"/>
              <a:gd name="connsiteY7-322" fmla="*/ 4988273 h 6077719"/>
              <a:gd name="connsiteX8-323" fmla="*/ 110836 w 11477591"/>
              <a:gd name="connsiteY8-324" fmla="*/ 1295724 h 60777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11477591" h="6077719">
                <a:moveTo>
                  <a:pt x="110836" y="1295724"/>
                </a:moveTo>
                <a:cubicBezTo>
                  <a:pt x="304800" y="707895"/>
                  <a:pt x="293798" y="150860"/>
                  <a:pt x="1255700" y="67732"/>
                </a:cubicBezTo>
                <a:cubicBezTo>
                  <a:pt x="4279366" y="67732"/>
                  <a:pt x="7219908" y="-84667"/>
                  <a:pt x="10118882" y="67733"/>
                </a:cubicBezTo>
                <a:cubicBezTo>
                  <a:pt x="10997656" y="53879"/>
                  <a:pt x="11291454" y="666331"/>
                  <a:pt x="11388436" y="1572815"/>
                </a:cubicBezTo>
                <a:cubicBezTo>
                  <a:pt x="11610109" y="2697447"/>
                  <a:pt x="11346872" y="3849787"/>
                  <a:pt x="11360727" y="4988273"/>
                </a:cubicBezTo>
                <a:cubicBezTo>
                  <a:pt x="11360727" y="5589957"/>
                  <a:pt x="10872965" y="6077719"/>
                  <a:pt x="10271281" y="6077719"/>
                </a:cubicBezTo>
                <a:lnTo>
                  <a:pt x="1200282" y="6077719"/>
                </a:lnTo>
                <a:cubicBezTo>
                  <a:pt x="598598" y="6077719"/>
                  <a:pt x="110836" y="5589957"/>
                  <a:pt x="110836" y="4988273"/>
                </a:cubicBezTo>
                <a:cubicBezTo>
                  <a:pt x="110836" y="3757423"/>
                  <a:pt x="-138546" y="2526574"/>
                  <a:pt x="110836" y="12957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19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3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4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744629" y="1689735"/>
            <a:ext cx="3989546" cy="90415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4100" b="1" dirty="0">
                <a:solidFill>
                  <a:srgbClr val="FF0000"/>
                </a:solidFill>
                <a:cs typeface="+mn-ea"/>
                <a:sym typeface="+mn-lt"/>
              </a:rPr>
              <a:t>拉拉手，交朋友</a:t>
            </a:r>
          </a:p>
        </p:txBody>
      </p:sp>
      <p:sp>
        <p:nvSpPr>
          <p:cNvPr id="13" name="Rectangle 8"/>
          <p:cNvSpPr/>
          <p:nvPr/>
        </p:nvSpPr>
        <p:spPr>
          <a:xfrm>
            <a:off x="1724978" y="514350"/>
            <a:ext cx="5211604" cy="68012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000" b="1" dirty="0">
                <a:cs typeface="+mn-ea"/>
                <a:sym typeface="+mn-lt"/>
              </a:rPr>
              <a:t>第一单元</a:t>
            </a:r>
            <a:r>
              <a:rPr lang="zh-CN" altLang="en-US" sz="3000" b="1" dirty="0">
                <a:solidFill>
                  <a:srgbClr val="EF4777"/>
                </a:solidFill>
                <a:cs typeface="+mn-ea"/>
                <a:sym typeface="+mn-lt"/>
              </a:rPr>
              <a:t> </a:t>
            </a:r>
            <a:r>
              <a:rPr lang="zh-CN" altLang="en-US" sz="3000" b="1" dirty="0">
                <a:cs typeface="+mn-ea"/>
                <a:sym typeface="+mn-lt"/>
              </a:rPr>
              <a:t>我是小学生啦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500000">
            <a:off x="2622233" y="2559844"/>
            <a:ext cx="316706" cy="4291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00000">
            <a:off x="1642110" y="4066699"/>
            <a:ext cx="388620" cy="525780"/>
          </a:xfrm>
          <a:prstGeom prst="rect">
            <a:avLst/>
          </a:prstGeom>
        </p:spPr>
      </p:pic>
      <p:pic>
        <p:nvPicPr>
          <p:cNvPr id="2" name="图片 1" descr="201805311535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966" y="-50006"/>
            <a:ext cx="2561273" cy="20440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9304" y="3021330"/>
            <a:ext cx="321469" cy="46434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4629" y="3859054"/>
            <a:ext cx="378619" cy="371475"/>
          </a:xfrm>
          <a:prstGeom prst="rect">
            <a:avLst/>
          </a:prstGeom>
        </p:spPr>
      </p:pic>
      <p:pic>
        <p:nvPicPr>
          <p:cNvPr id="10" name="图片 9" descr="201805311558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412" y="1122998"/>
            <a:ext cx="2178844" cy="2927985"/>
          </a:xfrm>
          <a:prstGeom prst="rect">
            <a:avLst/>
          </a:prstGeom>
        </p:spPr>
      </p:pic>
      <p:pic>
        <p:nvPicPr>
          <p:cNvPr id="11" name="图片 10" descr="2018053115584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7966" y="1871186"/>
            <a:ext cx="1841183" cy="292227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27935" y="1332547"/>
            <a:ext cx="321469" cy="357188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4067540" y="3898702"/>
            <a:ext cx="1159292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cs typeface="+mn-ea"/>
                <a:sym typeface="+mn-lt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cs typeface="+mn-ea"/>
                <a:sym typeface="+mn-lt"/>
              </a:rPr>
              <a:t>PPT</a:t>
            </a:r>
            <a:endParaRPr lang="en-US" altLang="zh-CN" sz="20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094899" y="624840"/>
            <a:ext cx="237839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cs typeface="+mn-ea"/>
                <a:sym typeface="+mn-lt"/>
              </a:rPr>
              <a:t>动物好朋友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220000" flipH="1">
            <a:off x="2739867" y="1221105"/>
            <a:ext cx="403384" cy="5457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220000" flipH="1">
            <a:off x="658654" y="3448050"/>
            <a:ext cx="403384" cy="545783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380000">
            <a:off x="7607617" y="3851910"/>
            <a:ext cx="551498" cy="746284"/>
          </a:xfrm>
          <a:prstGeom prst="rect">
            <a:avLst/>
          </a:prstGeom>
        </p:spPr>
      </p:pic>
      <p:pic>
        <p:nvPicPr>
          <p:cNvPr id="2" name="图片 1" descr="201805311535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9420" y="-50006"/>
            <a:ext cx="2359819" cy="1883569"/>
          </a:xfrm>
          <a:prstGeom prst="rect">
            <a:avLst/>
          </a:prstGeom>
        </p:spPr>
      </p:pic>
      <p:pic>
        <p:nvPicPr>
          <p:cNvPr id="3" name="图片 2" descr="201805311602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9704" y="1537812"/>
            <a:ext cx="1342073" cy="241125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605916" y="3191827"/>
            <a:ext cx="1010126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长颈鹿</a:t>
            </a:r>
          </a:p>
        </p:txBody>
      </p:sp>
      <p:pic>
        <p:nvPicPr>
          <p:cNvPr id="5" name="图片 4" descr="201805311604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6094" y="2015966"/>
            <a:ext cx="1585913" cy="2005013"/>
          </a:xfrm>
          <a:prstGeom prst="rect">
            <a:avLst/>
          </a:prstGeom>
        </p:spPr>
      </p:pic>
      <p:pic>
        <p:nvPicPr>
          <p:cNvPr id="6" name="图片 5" descr="201805311605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3944" y="2015490"/>
            <a:ext cx="1405414" cy="2045018"/>
          </a:xfrm>
          <a:prstGeom prst="rect">
            <a:avLst/>
          </a:prstGeom>
        </p:spPr>
      </p:pic>
      <p:pic>
        <p:nvPicPr>
          <p:cNvPr id="7" name="图片 6" descr="2018053116060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41294" y="2015966"/>
            <a:ext cx="1317308" cy="200501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473291" y="3168968"/>
            <a:ext cx="78486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大象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193983" y="3111342"/>
            <a:ext cx="78486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大熊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789420" y="2015967"/>
            <a:ext cx="78486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绵羊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078091" y="624840"/>
            <a:ext cx="15351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  <p:bldLst>
      <p:bldP spid="4" grpId="2"/>
      <p:bldP spid="4" grpId="3"/>
      <p:bldP spid="4" grpId="4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258253" y="625317"/>
            <a:ext cx="1777841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cs typeface="+mn-ea"/>
                <a:sym typeface="+mn-lt"/>
              </a:rPr>
              <a:t>自我介绍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220000" flipH="1">
            <a:off x="1176814" y="1804036"/>
            <a:ext cx="267653" cy="362426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20000" flipH="1">
            <a:off x="1386364" y="3549491"/>
            <a:ext cx="639128" cy="8648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120000">
            <a:off x="6814185" y="3988117"/>
            <a:ext cx="401955" cy="54387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100000" flipH="1">
            <a:off x="3082767" y="646272"/>
            <a:ext cx="337661" cy="45672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220000" flipH="1">
            <a:off x="7672388" y="2442687"/>
            <a:ext cx="537210" cy="728186"/>
          </a:xfrm>
          <a:prstGeom prst="rect">
            <a:avLst/>
          </a:prstGeom>
        </p:spPr>
      </p:pic>
      <p:pic>
        <p:nvPicPr>
          <p:cNvPr id="6" name="图片 5" descr="201805311611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7011" y="1273493"/>
            <a:ext cx="3515201" cy="351520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40000">
            <a:off x="5423536" y="1067277"/>
            <a:ext cx="450056" cy="60912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rcRect b="19789"/>
          <a:stretch>
            <a:fillRect/>
          </a:stretch>
        </p:blipFill>
        <p:spPr>
          <a:xfrm>
            <a:off x="6951821" y="1493520"/>
            <a:ext cx="371475" cy="544354"/>
          </a:xfrm>
          <a:prstGeom prst="rect">
            <a:avLst/>
          </a:prstGeom>
        </p:spPr>
      </p:pic>
      <p:pic>
        <p:nvPicPr>
          <p:cNvPr id="5" name="图片 4" descr="2018053115355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2746" y="-50007"/>
            <a:ext cx="2416493" cy="192881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04110" y="1474470"/>
            <a:ext cx="200025" cy="285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185387" y="485299"/>
            <a:ext cx="284749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cs typeface="+mn-ea"/>
                <a:sym typeface="+mn-lt"/>
              </a:rPr>
              <a:t>看谁说的名字多</a:t>
            </a:r>
          </a:p>
        </p:txBody>
      </p:sp>
      <p:pic>
        <p:nvPicPr>
          <p:cNvPr id="2" name="图片 1" descr="201805311525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705" y="1113949"/>
            <a:ext cx="1957864" cy="3650933"/>
          </a:xfrm>
          <a:prstGeom prst="rect">
            <a:avLst/>
          </a:prstGeom>
        </p:spPr>
      </p:pic>
      <p:pic>
        <p:nvPicPr>
          <p:cNvPr id="6" name="图片 5" descr="2018053115270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6040" y="1106805"/>
            <a:ext cx="1957864" cy="3750945"/>
          </a:xfrm>
          <a:prstGeom prst="rect">
            <a:avLst/>
          </a:prstGeom>
        </p:spPr>
      </p:pic>
      <p:pic>
        <p:nvPicPr>
          <p:cNvPr id="7" name="图片 6" descr="201805311527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3904" y="1113949"/>
            <a:ext cx="1957864" cy="3665220"/>
          </a:xfrm>
          <a:prstGeom prst="rect">
            <a:avLst/>
          </a:prstGeom>
        </p:spPr>
      </p:pic>
      <p:pic>
        <p:nvPicPr>
          <p:cNvPr id="8" name="图片 7" descr="201805311527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9365" y="1106805"/>
            <a:ext cx="1957864" cy="3665220"/>
          </a:xfrm>
          <a:prstGeom prst="rect">
            <a:avLst/>
          </a:prstGeom>
        </p:spPr>
      </p:pic>
      <p:pic>
        <p:nvPicPr>
          <p:cNvPr id="12" name="图片 11" descr="201805311533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789" y="-1120140"/>
            <a:ext cx="921544" cy="1457325"/>
          </a:xfrm>
          <a:prstGeom prst="rect">
            <a:avLst/>
          </a:prstGeom>
        </p:spPr>
      </p:pic>
      <p:pic>
        <p:nvPicPr>
          <p:cNvPr id="13" name="图片 12" descr="201805311534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7705" y="-1120140"/>
            <a:ext cx="921544" cy="1457325"/>
          </a:xfrm>
          <a:prstGeom prst="rect">
            <a:avLst/>
          </a:prstGeom>
        </p:spPr>
      </p:pic>
      <p:pic>
        <p:nvPicPr>
          <p:cNvPr id="14" name="图片 13" descr="2018053115350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6333" y="-1120140"/>
            <a:ext cx="921544" cy="1457325"/>
          </a:xfrm>
          <a:prstGeom prst="rect">
            <a:avLst/>
          </a:prstGeom>
        </p:spPr>
      </p:pic>
      <p:pic>
        <p:nvPicPr>
          <p:cNvPr id="15" name="图片 14" descr="2018053115352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26858" y="-1120140"/>
            <a:ext cx="921544" cy="1457325"/>
          </a:xfrm>
          <a:prstGeom prst="rect">
            <a:avLst/>
          </a:prstGeom>
        </p:spPr>
      </p:pic>
      <p:pic>
        <p:nvPicPr>
          <p:cNvPr id="3" name="图片 2" descr="2018053115355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82790" y="-50006"/>
            <a:ext cx="2066449" cy="16492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258253" y="625317"/>
            <a:ext cx="1777841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cs typeface="+mn-ea"/>
                <a:sym typeface="+mn-lt"/>
              </a:rPr>
              <a:t>白云枕头</a:t>
            </a:r>
          </a:p>
        </p:txBody>
      </p:sp>
      <p:pic>
        <p:nvPicPr>
          <p:cNvPr id="5" name="图片 4" descr="201805311535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746" y="-50007"/>
            <a:ext cx="2416493" cy="19288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094899" y="624840"/>
            <a:ext cx="2378393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cs typeface="+mn-ea"/>
                <a:sym typeface="+mn-lt"/>
              </a:rPr>
              <a:t>制作名片</a:t>
            </a:r>
          </a:p>
        </p:txBody>
      </p:sp>
      <p:pic>
        <p:nvPicPr>
          <p:cNvPr id="3" name="图片 2" descr="201805311535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790" y="-50006"/>
            <a:ext cx="2066449" cy="1649254"/>
          </a:xfrm>
          <a:prstGeom prst="rect">
            <a:avLst/>
          </a:prstGeom>
        </p:spPr>
      </p:pic>
      <p:pic>
        <p:nvPicPr>
          <p:cNvPr id="2" name="图片 1" descr="201805311544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00000">
            <a:off x="4908233" y="109538"/>
            <a:ext cx="2015014" cy="2015014"/>
          </a:xfrm>
          <a:prstGeom prst="rect">
            <a:avLst/>
          </a:prstGeom>
        </p:spPr>
      </p:pic>
      <p:pic>
        <p:nvPicPr>
          <p:cNvPr id="4" name="图片 3" descr="201805311544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60000">
            <a:off x="6885147" y="1709262"/>
            <a:ext cx="1274921" cy="1274921"/>
          </a:xfrm>
          <a:prstGeom prst="rect">
            <a:avLst/>
          </a:prstGeom>
        </p:spPr>
      </p:pic>
      <p:pic>
        <p:nvPicPr>
          <p:cNvPr id="5" name="图片 4" descr="201805311545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810" y="1154906"/>
            <a:ext cx="4327208" cy="3593783"/>
          </a:xfrm>
          <a:prstGeom prst="rect">
            <a:avLst/>
          </a:prstGeom>
        </p:spPr>
      </p:pic>
      <p:pic>
        <p:nvPicPr>
          <p:cNvPr id="6" name="图片 5" descr="201805311544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20000" flipH="1">
            <a:off x="5613559" y="3404235"/>
            <a:ext cx="1176814" cy="11768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094899" y="624840"/>
            <a:ext cx="2872740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cs typeface="+mn-ea"/>
                <a:sym typeface="+mn-lt"/>
              </a:rPr>
              <a:t>游戏：找朋友</a:t>
            </a:r>
          </a:p>
        </p:txBody>
      </p:sp>
      <p:pic>
        <p:nvPicPr>
          <p:cNvPr id="5" name="图片 4" descr="20180531154533"/>
          <p:cNvPicPr>
            <a:picLocks noChangeAspect="1"/>
          </p:cNvPicPr>
          <p:nvPr/>
        </p:nvPicPr>
        <p:blipFill>
          <a:blip r:embed="rId2"/>
          <a:srcRect r="5607"/>
          <a:stretch>
            <a:fillRect/>
          </a:stretch>
        </p:blipFill>
        <p:spPr>
          <a:xfrm>
            <a:off x="1036320" y="1154906"/>
            <a:ext cx="6639878" cy="3593783"/>
          </a:xfrm>
          <a:prstGeom prst="rect">
            <a:avLst/>
          </a:prstGeom>
        </p:spPr>
      </p:pic>
      <p:pic>
        <p:nvPicPr>
          <p:cNvPr id="3" name="图片 2" descr="201805311535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2790" y="-50006"/>
            <a:ext cx="2066449" cy="1649254"/>
          </a:xfrm>
          <a:prstGeom prst="rect">
            <a:avLst/>
          </a:prstGeom>
        </p:spPr>
      </p:pic>
      <p:pic>
        <p:nvPicPr>
          <p:cNvPr id="4" name="图片 3" descr="2018053115445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40000" flipH="1">
            <a:off x="7125653" y="2021206"/>
            <a:ext cx="1347311" cy="1347311"/>
          </a:xfrm>
          <a:prstGeom prst="rect">
            <a:avLst/>
          </a:prstGeom>
        </p:spPr>
      </p:pic>
      <p:pic>
        <p:nvPicPr>
          <p:cNvPr id="2" name="图片 1" descr="201805311544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00000">
            <a:off x="4539139" y="368141"/>
            <a:ext cx="1744028" cy="1744028"/>
          </a:xfrm>
          <a:prstGeom prst="rect">
            <a:avLst/>
          </a:prstGeom>
        </p:spPr>
      </p:pic>
      <p:pic>
        <p:nvPicPr>
          <p:cNvPr id="6" name="图片 5" descr="2018053115445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20000" flipH="1">
            <a:off x="574358" y="2180273"/>
            <a:ext cx="885825" cy="8858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6572" y="1423512"/>
            <a:ext cx="407194" cy="664369"/>
          </a:xfrm>
          <a:prstGeom prst="rect">
            <a:avLst/>
          </a:prstGeom>
        </p:spPr>
      </p:pic>
      <p:pic>
        <p:nvPicPr>
          <p:cNvPr id="5" name="图片 4" descr="2018053115355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746" y="-50007"/>
            <a:ext cx="2416493" cy="1928813"/>
          </a:xfrm>
          <a:prstGeom prst="rect">
            <a:avLst/>
          </a:prstGeom>
        </p:spPr>
      </p:pic>
      <p:pic>
        <p:nvPicPr>
          <p:cNvPr id="2" name="图片 1" descr="201805311554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9846" y="1950244"/>
            <a:ext cx="4276725" cy="1243013"/>
          </a:xfrm>
          <a:prstGeom prst="rect">
            <a:avLst/>
          </a:prstGeom>
        </p:spPr>
      </p:pic>
      <p:pic>
        <p:nvPicPr>
          <p:cNvPr id="3" name="图片 2" descr="201805311544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00000">
            <a:off x="3689033" y="480060"/>
            <a:ext cx="1592104" cy="1592104"/>
          </a:xfrm>
          <a:prstGeom prst="rect">
            <a:avLst/>
          </a:prstGeom>
        </p:spPr>
      </p:pic>
      <p:pic>
        <p:nvPicPr>
          <p:cNvPr id="4" name="图片 3" descr="201805311544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00000">
            <a:off x="682466" y="1742123"/>
            <a:ext cx="2013585" cy="2013585"/>
          </a:xfrm>
          <a:prstGeom prst="rect">
            <a:avLst/>
          </a:prstGeom>
        </p:spPr>
      </p:pic>
      <p:pic>
        <p:nvPicPr>
          <p:cNvPr id="6" name="图片 5" descr="201805311544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00000" flipH="1">
            <a:off x="6392228" y="2245519"/>
            <a:ext cx="1992154" cy="199215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9716" y="3136582"/>
            <a:ext cx="421481" cy="5000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44629" y="3422809"/>
            <a:ext cx="378619" cy="3714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23123" y="1521619"/>
            <a:ext cx="321469" cy="3571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718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hclbw50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122</Words>
  <Application>Microsoft Office PowerPoint</Application>
  <PresentationFormat>全屏显示(16:9)</PresentationFormat>
  <Paragraphs>25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45</cp:revision>
  <dcterms:created xsi:type="dcterms:W3CDTF">2017-10-09T13:35:00Z</dcterms:created>
  <dcterms:modified xsi:type="dcterms:W3CDTF">2022-02-23T12:10:12Z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