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758" r:id="rId2"/>
  </p:sldMasterIdLst>
  <p:notesMasterIdLst>
    <p:notesMasterId r:id="rId32"/>
  </p:notesMasterIdLst>
  <p:handoutMasterIdLst>
    <p:handoutMasterId r:id="rId33"/>
  </p:handoutMasterIdLst>
  <p:sldIdLst>
    <p:sldId id="272" r:id="rId3"/>
    <p:sldId id="397" r:id="rId4"/>
    <p:sldId id="459" r:id="rId5"/>
    <p:sldId id="300" r:id="rId6"/>
    <p:sldId id="404" r:id="rId7"/>
    <p:sldId id="405" r:id="rId8"/>
    <p:sldId id="411" r:id="rId9"/>
    <p:sldId id="439" r:id="rId10"/>
    <p:sldId id="450" r:id="rId11"/>
    <p:sldId id="451" r:id="rId12"/>
    <p:sldId id="460" r:id="rId13"/>
    <p:sldId id="461" r:id="rId14"/>
    <p:sldId id="452" r:id="rId15"/>
    <p:sldId id="462" r:id="rId16"/>
    <p:sldId id="463" r:id="rId17"/>
    <p:sldId id="415" r:id="rId18"/>
    <p:sldId id="472" r:id="rId19"/>
    <p:sldId id="453" r:id="rId20"/>
    <p:sldId id="464" r:id="rId21"/>
    <p:sldId id="465" r:id="rId22"/>
    <p:sldId id="466" r:id="rId23"/>
    <p:sldId id="454" r:id="rId24"/>
    <p:sldId id="426" r:id="rId25"/>
    <p:sldId id="467" r:id="rId26"/>
    <p:sldId id="468" r:id="rId27"/>
    <p:sldId id="469" r:id="rId28"/>
    <p:sldId id="471" r:id="rId29"/>
    <p:sldId id="435" r:id="rId30"/>
    <p:sldId id="473" r:id="rId31"/>
  </p:sldIdLst>
  <p:sldSz cx="9144000" cy="5143500" type="screen16x9"/>
  <p:notesSz cx="6858000" cy="9144000"/>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6">
          <p15:clr>
            <a:srgbClr val="A4A3A4"/>
          </p15:clr>
        </p15:guide>
        <p15:guide id="2" orient="horz" pos="108">
          <p15:clr>
            <a:srgbClr val="A4A3A4"/>
          </p15:clr>
        </p15:guide>
        <p15:guide id="3" orient="horz" pos="843">
          <p15:clr>
            <a:srgbClr val="A4A3A4"/>
          </p15:clr>
        </p15:guide>
        <p15:guide id="4" orient="horz" pos="773">
          <p15:clr>
            <a:srgbClr val="A4A3A4"/>
          </p15:clr>
        </p15:guide>
        <p15:guide id="5" pos="188">
          <p15:clr>
            <a:srgbClr val="A4A3A4"/>
          </p15:clr>
        </p15:guide>
        <p15:guide id="6" pos="383">
          <p15:clr>
            <a:srgbClr val="A4A3A4"/>
          </p15:clr>
        </p15:guide>
        <p15:guide id="7" pos="4577">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FFF7"/>
    <a:srgbClr val="F3F4D6"/>
    <a:srgbClr val="BC4042"/>
    <a:srgbClr val="405035"/>
    <a:srgbClr val="294A97"/>
    <a:srgbClr val="FECC2B"/>
    <a:srgbClr val="FEBC28"/>
    <a:srgbClr val="F9569F"/>
    <a:srgbClr val="EE57F8"/>
    <a:srgbClr val="FEB9F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757" autoAdjust="0"/>
    <p:restoredTop sz="96314" autoAdjust="0"/>
  </p:normalViewPr>
  <p:slideViewPr>
    <p:cSldViewPr snapToGrid="0" showGuides="1">
      <p:cViewPr varScale="1">
        <p:scale>
          <a:sx n="143" d="100"/>
          <a:sy n="143" d="100"/>
        </p:scale>
        <p:origin x="738" y="120"/>
      </p:cViewPr>
      <p:guideLst>
        <p:guide orient="horz" pos="2106"/>
        <p:guide orient="horz" pos="108"/>
        <p:guide orient="horz" pos="843"/>
        <p:guide orient="horz" pos="773"/>
        <p:guide pos="188"/>
        <p:guide pos="383"/>
        <p:guide pos="4577"/>
      </p:guideLst>
    </p:cSldViewPr>
  </p:slideViewPr>
  <p:notesTextViewPr>
    <p:cViewPr>
      <p:scale>
        <a:sx n="1" d="1"/>
        <a:sy n="1" d="1"/>
      </p:scale>
      <p:origin x="0" y="0"/>
    </p:cViewPr>
  </p:notesTextViewPr>
  <p:sorterViewPr>
    <p:cViewPr>
      <p:scale>
        <a:sx n="139" d="100"/>
        <a:sy n="139" d="100"/>
      </p:scale>
      <p:origin x="0" y="0"/>
    </p:cViewPr>
  </p:sorterViewPr>
  <p:notesViewPr>
    <p:cSldViewPr snapToGrid="0">
      <p:cViewPr varScale="1">
        <p:scale>
          <a:sx n="67" d="100"/>
          <a:sy n="67" d="100"/>
        </p:scale>
        <p:origin x="-2832"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2022/2/16</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18961017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364CCA6-6EA6-4EEA-A4EB-59FEDC1331C9}" type="datetimeFigureOut">
              <a:rPr lang="zh-CN" altLang="en-US" smtClean="0"/>
              <a:t>2022/2/16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6A43CB-8CD8-481B-826F-9EA9627E8B14}" type="slidenum">
              <a:rPr lang="zh-CN" altLang="en-US" smtClean="0"/>
              <a:t>‹#›</a:t>
            </a:fld>
            <a:endParaRPr lang="zh-CN" altLang="en-US"/>
          </a:p>
        </p:txBody>
      </p:sp>
    </p:spTree>
    <p:extLst>
      <p:ext uri="{BB962C8B-B14F-4D97-AF65-F5344CB8AC3E}">
        <p14:creationId xmlns:p14="http://schemas.microsoft.com/office/powerpoint/2010/main" val="1146717987"/>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C6A43CB-8CD8-481B-826F-9EA9627E8B14}" type="slidenum">
              <a:rPr lang="zh-CN" altLang="en-US" smtClean="0"/>
              <a:t>1</a:t>
            </a:fld>
            <a:endParaRPr lang="zh-CN" altLang="en-US"/>
          </a:p>
        </p:txBody>
      </p:sp>
    </p:spTree>
    <p:extLst>
      <p:ext uri="{BB962C8B-B14F-4D97-AF65-F5344CB8AC3E}">
        <p14:creationId xmlns:p14="http://schemas.microsoft.com/office/powerpoint/2010/main" val="39017156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5C6A43CB-8CD8-481B-826F-9EA9627E8B14}" type="slidenum">
              <a:rPr lang="zh-CN" altLang="en-US" smtClean="0"/>
              <a:t>14</a:t>
            </a:fld>
            <a:endParaRPr lang="zh-CN" altLang="en-US"/>
          </a:p>
        </p:txBody>
      </p:sp>
    </p:spTree>
    <p:extLst>
      <p:ext uri="{BB962C8B-B14F-4D97-AF65-F5344CB8AC3E}">
        <p14:creationId xmlns:p14="http://schemas.microsoft.com/office/powerpoint/2010/main" val="38035334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6A43CB-8CD8-481B-826F-9EA9627E8B14}" type="slidenum">
              <a:rPr lang="zh-CN" altLang="en-US" smtClean="0"/>
              <a:t>15</a:t>
            </a:fld>
            <a:endParaRPr lang="zh-CN" altLang="en-US"/>
          </a:p>
        </p:txBody>
      </p:sp>
    </p:spTree>
    <p:extLst>
      <p:ext uri="{BB962C8B-B14F-4D97-AF65-F5344CB8AC3E}">
        <p14:creationId xmlns:p14="http://schemas.microsoft.com/office/powerpoint/2010/main" val="38536773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6A43CB-8CD8-481B-826F-9EA9627E8B14}" type="slidenum">
              <a:rPr lang="zh-CN" altLang="en-US" smtClean="0"/>
              <a:t>16</a:t>
            </a:fld>
            <a:endParaRPr lang="zh-CN" altLang="en-US"/>
          </a:p>
        </p:txBody>
      </p:sp>
    </p:spTree>
    <p:extLst>
      <p:ext uri="{BB962C8B-B14F-4D97-AF65-F5344CB8AC3E}">
        <p14:creationId xmlns:p14="http://schemas.microsoft.com/office/powerpoint/2010/main" val="28927423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6A43CB-8CD8-481B-826F-9EA9627E8B14}" type="slidenum">
              <a:rPr lang="zh-CN" altLang="en-US" smtClean="0"/>
              <a:t>17</a:t>
            </a:fld>
            <a:endParaRPr lang="zh-CN" altLang="en-US"/>
          </a:p>
        </p:txBody>
      </p:sp>
    </p:spTree>
    <p:extLst>
      <p:ext uri="{BB962C8B-B14F-4D97-AF65-F5344CB8AC3E}">
        <p14:creationId xmlns:p14="http://schemas.microsoft.com/office/powerpoint/2010/main" val="36818455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6A43CB-8CD8-481B-826F-9EA9627E8B14}" type="slidenum">
              <a:rPr lang="zh-CN" altLang="en-US" smtClean="0"/>
              <a:t>18</a:t>
            </a:fld>
            <a:endParaRPr lang="zh-CN" altLang="en-US"/>
          </a:p>
        </p:txBody>
      </p:sp>
    </p:spTree>
    <p:extLst>
      <p:ext uri="{BB962C8B-B14F-4D97-AF65-F5344CB8AC3E}">
        <p14:creationId xmlns:p14="http://schemas.microsoft.com/office/powerpoint/2010/main" val="40025220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6A43CB-8CD8-481B-826F-9EA9627E8B14}" type="slidenum">
              <a:rPr lang="zh-CN" altLang="en-US" smtClean="0"/>
              <a:t>19</a:t>
            </a:fld>
            <a:endParaRPr lang="zh-CN" altLang="en-US"/>
          </a:p>
        </p:txBody>
      </p:sp>
    </p:spTree>
    <p:extLst>
      <p:ext uri="{BB962C8B-B14F-4D97-AF65-F5344CB8AC3E}">
        <p14:creationId xmlns:p14="http://schemas.microsoft.com/office/powerpoint/2010/main" val="2882574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6A43CB-8CD8-481B-826F-9EA9627E8B14}" type="slidenum">
              <a:rPr lang="zh-CN" altLang="en-US" smtClean="0"/>
              <a:t>20</a:t>
            </a:fld>
            <a:endParaRPr lang="zh-CN" altLang="en-US"/>
          </a:p>
        </p:txBody>
      </p:sp>
    </p:spTree>
    <p:extLst>
      <p:ext uri="{BB962C8B-B14F-4D97-AF65-F5344CB8AC3E}">
        <p14:creationId xmlns:p14="http://schemas.microsoft.com/office/powerpoint/2010/main" val="10897380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6A43CB-8CD8-481B-826F-9EA9627E8B14}" type="slidenum">
              <a:rPr lang="zh-CN" altLang="en-US" smtClean="0"/>
              <a:t>21</a:t>
            </a:fld>
            <a:endParaRPr lang="zh-CN" altLang="en-US"/>
          </a:p>
        </p:txBody>
      </p:sp>
    </p:spTree>
    <p:extLst>
      <p:ext uri="{BB962C8B-B14F-4D97-AF65-F5344CB8AC3E}">
        <p14:creationId xmlns:p14="http://schemas.microsoft.com/office/powerpoint/2010/main" val="17405839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6A43CB-8CD8-481B-826F-9EA9627E8B14}" type="slidenum">
              <a:rPr lang="zh-CN" altLang="en-US" smtClean="0"/>
              <a:t>22</a:t>
            </a:fld>
            <a:endParaRPr lang="zh-CN" altLang="en-US"/>
          </a:p>
        </p:txBody>
      </p:sp>
    </p:spTree>
    <p:extLst>
      <p:ext uri="{BB962C8B-B14F-4D97-AF65-F5344CB8AC3E}">
        <p14:creationId xmlns:p14="http://schemas.microsoft.com/office/powerpoint/2010/main" val="2265773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6A43CB-8CD8-481B-826F-9EA9627E8B14}" type="slidenum">
              <a:rPr lang="zh-CN" altLang="en-US" smtClean="0"/>
              <a:t>23</a:t>
            </a:fld>
            <a:endParaRPr lang="zh-CN" altLang="en-US"/>
          </a:p>
        </p:txBody>
      </p:sp>
    </p:spTree>
    <p:extLst>
      <p:ext uri="{BB962C8B-B14F-4D97-AF65-F5344CB8AC3E}">
        <p14:creationId xmlns:p14="http://schemas.microsoft.com/office/powerpoint/2010/main" val="1387560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6A43CB-8CD8-481B-826F-9EA9627E8B14}" type="slidenum">
              <a:rPr lang="zh-CN" altLang="en-US" smtClean="0"/>
              <a:t>2</a:t>
            </a:fld>
            <a:endParaRPr lang="zh-CN" altLang="en-US"/>
          </a:p>
        </p:txBody>
      </p:sp>
    </p:spTree>
    <p:extLst>
      <p:ext uri="{BB962C8B-B14F-4D97-AF65-F5344CB8AC3E}">
        <p14:creationId xmlns:p14="http://schemas.microsoft.com/office/powerpoint/2010/main" val="42427040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6A43CB-8CD8-481B-826F-9EA9627E8B14}" type="slidenum">
              <a:rPr lang="zh-CN" altLang="en-US" smtClean="0"/>
              <a:t>24</a:t>
            </a:fld>
            <a:endParaRPr lang="zh-CN" altLang="en-US"/>
          </a:p>
        </p:txBody>
      </p:sp>
    </p:spTree>
    <p:extLst>
      <p:ext uri="{BB962C8B-B14F-4D97-AF65-F5344CB8AC3E}">
        <p14:creationId xmlns:p14="http://schemas.microsoft.com/office/powerpoint/2010/main" val="366454367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6A43CB-8CD8-481B-826F-9EA9627E8B14}" type="slidenum">
              <a:rPr lang="zh-CN" altLang="en-US" smtClean="0"/>
              <a:t>25</a:t>
            </a:fld>
            <a:endParaRPr lang="zh-CN" altLang="en-US"/>
          </a:p>
        </p:txBody>
      </p:sp>
    </p:spTree>
    <p:extLst>
      <p:ext uri="{BB962C8B-B14F-4D97-AF65-F5344CB8AC3E}">
        <p14:creationId xmlns:p14="http://schemas.microsoft.com/office/powerpoint/2010/main" val="40454418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6A43CB-8CD8-481B-826F-9EA9627E8B14}" type="slidenum">
              <a:rPr lang="zh-CN" altLang="en-US" smtClean="0"/>
              <a:t>26</a:t>
            </a:fld>
            <a:endParaRPr lang="zh-CN" altLang="en-US"/>
          </a:p>
        </p:txBody>
      </p:sp>
    </p:spTree>
    <p:extLst>
      <p:ext uri="{BB962C8B-B14F-4D97-AF65-F5344CB8AC3E}">
        <p14:creationId xmlns:p14="http://schemas.microsoft.com/office/powerpoint/2010/main" val="98116944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C6A43CB-8CD8-481B-826F-9EA9627E8B14}" type="slidenum">
              <a:rPr lang="zh-CN" altLang="en-US" smtClean="0"/>
              <a:t>27</a:t>
            </a:fld>
            <a:endParaRPr lang="zh-CN" altLang="en-US"/>
          </a:p>
        </p:txBody>
      </p:sp>
    </p:spTree>
    <p:extLst>
      <p:ext uri="{BB962C8B-B14F-4D97-AF65-F5344CB8AC3E}">
        <p14:creationId xmlns:p14="http://schemas.microsoft.com/office/powerpoint/2010/main" val="374734753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ADC318B-334E-44D8-8BA3-DF6B5A0F2C2E}" type="slidenum">
              <a:rPr lang="zh-CN" altLang="en-US" smtClean="0"/>
              <a:t>28</a:t>
            </a:fld>
            <a:endParaRPr lang="zh-CN" altLang="en-US"/>
          </a:p>
        </p:txBody>
      </p:sp>
    </p:spTree>
    <p:extLst>
      <p:ext uri="{BB962C8B-B14F-4D97-AF65-F5344CB8AC3E}">
        <p14:creationId xmlns:p14="http://schemas.microsoft.com/office/powerpoint/2010/main" val="279501513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29</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502370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C6A43CB-8CD8-481B-826F-9EA9627E8B14}" type="slidenum">
              <a:rPr lang="zh-CN" altLang="en-US" smtClean="0"/>
              <a:t>5</a:t>
            </a:fld>
            <a:endParaRPr lang="zh-CN" altLang="en-US"/>
          </a:p>
        </p:txBody>
      </p:sp>
    </p:spTree>
    <p:extLst>
      <p:ext uri="{BB962C8B-B14F-4D97-AF65-F5344CB8AC3E}">
        <p14:creationId xmlns:p14="http://schemas.microsoft.com/office/powerpoint/2010/main" val="19970800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5C6A43CB-8CD8-481B-826F-9EA9627E8B14}" type="slidenum">
              <a:rPr lang="zh-CN" altLang="en-US" smtClean="0"/>
              <a:t>7</a:t>
            </a:fld>
            <a:endParaRPr lang="zh-CN" altLang="en-US"/>
          </a:p>
        </p:txBody>
      </p:sp>
    </p:spTree>
    <p:extLst>
      <p:ext uri="{BB962C8B-B14F-4D97-AF65-F5344CB8AC3E}">
        <p14:creationId xmlns:p14="http://schemas.microsoft.com/office/powerpoint/2010/main" val="8894115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6A43CB-8CD8-481B-826F-9EA9627E8B14}" type="slidenum">
              <a:rPr lang="zh-CN" altLang="en-US" smtClean="0"/>
              <a:t>9</a:t>
            </a:fld>
            <a:endParaRPr lang="zh-CN" altLang="en-US"/>
          </a:p>
        </p:txBody>
      </p:sp>
    </p:spTree>
    <p:extLst>
      <p:ext uri="{BB962C8B-B14F-4D97-AF65-F5344CB8AC3E}">
        <p14:creationId xmlns:p14="http://schemas.microsoft.com/office/powerpoint/2010/main" val="39190998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6A43CB-8CD8-481B-826F-9EA9627E8B14}" type="slidenum">
              <a:rPr lang="zh-CN" altLang="en-US" smtClean="0"/>
              <a:t>10</a:t>
            </a:fld>
            <a:endParaRPr lang="zh-CN" altLang="en-US"/>
          </a:p>
        </p:txBody>
      </p:sp>
    </p:spTree>
    <p:extLst>
      <p:ext uri="{BB962C8B-B14F-4D97-AF65-F5344CB8AC3E}">
        <p14:creationId xmlns:p14="http://schemas.microsoft.com/office/powerpoint/2010/main" val="39310234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6A43CB-8CD8-481B-826F-9EA9627E8B14}" type="slidenum">
              <a:rPr lang="zh-CN" altLang="en-US" smtClean="0"/>
              <a:t>11</a:t>
            </a:fld>
            <a:endParaRPr lang="zh-CN" altLang="en-US"/>
          </a:p>
        </p:txBody>
      </p:sp>
    </p:spTree>
    <p:extLst>
      <p:ext uri="{BB962C8B-B14F-4D97-AF65-F5344CB8AC3E}">
        <p14:creationId xmlns:p14="http://schemas.microsoft.com/office/powerpoint/2010/main" val="24122400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6A43CB-8CD8-481B-826F-9EA9627E8B14}" type="slidenum">
              <a:rPr lang="zh-CN" altLang="en-US" smtClean="0"/>
              <a:t>12</a:t>
            </a:fld>
            <a:endParaRPr lang="zh-CN" altLang="en-US"/>
          </a:p>
        </p:txBody>
      </p:sp>
    </p:spTree>
    <p:extLst>
      <p:ext uri="{BB962C8B-B14F-4D97-AF65-F5344CB8AC3E}">
        <p14:creationId xmlns:p14="http://schemas.microsoft.com/office/powerpoint/2010/main" val="26456644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C6A43CB-8CD8-481B-826F-9EA9627E8B14}" type="slidenum">
              <a:rPr lang="zh-CN" altLang="en-US" smtClean="0"/>
              <a:t>13</a:t>
            </a:fld>
            <a:endParaRPr lang="zh-CN" altLang="en-US"/>
          </a:p>
        </p:txBody>
      </p:sp>
    </p:spTree>
    <p:extLst>
      <p:ext uri="{BB962C8B-B14F-4D97-AF65-F5344CB8AC3E}">
        <p14:creationId xmlns:p14="http://schemas.microsoft.com/office/powerpoint/2010/main" val="31016859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45704805-93DF-4705-8899-8C802267297F}" type="datetimeFigureOut">
              <a:rPr lang="zh-CN" altLang="en-US" smtClean="0"/>
              <a:t>2022/2/16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9C2A499-BA2D-4B14-A23E-F832C66777E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_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0" y="342900"/>
            <a:ext cx="3123900" cy="1200150"/>
          </a:xfrm>
        </p:spPr>
        <p:txBody>
          <a:bodyPr anchor="b"/>
          <a:lstStyle>
            <a:lvl1pPr>
              <a:defRPr sz="2400"/>
            </a:lvl1pPr>
          </a:lstStyle>
          <a:p>
            <a:r>
              <a:rPr lang="zh-CN" altLang="en-US" dirty="0" smtClean="0"/>
              <a:t>单击此处编辑母版标题样式</a:t>
            </a:r>
            <a:endParaRPr lang="en-US" dirty="0"/>
          </a:p>
        </p:txBody>
      </p:sp>
      <p:sp>
        <p:nvSpPr>
          <p:cNvPr id="4" name="Text Placeholder 3"/>
          <p:cNvSpPr>
            <a:spLocks noGrp="1"/>
          </p:cNvSpPr>
          <p:nvPr>
            <p:ph type="body" sz="half" idx="2"/>
          </p:nvPr>
        </p:nvSpPr>
        <p:spPr>
          <a:xfrm>
            <a:off x="628493" y="1555990"/>
            <a:ext cx="3123900" cy="2858691"/>
          </a:xfr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5704805-93DF-4705-8899-8C802267297F}" type="datetimeFigureOut">
              <a:rPr lang="zh-CN" altLang="en-US" smtClean="0"/>
              <a:t>2022/2/16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9C2A499-BA2D-4B14-A23E-F832C66777E9}" type="slidenum">
              <a:rPr lang="zh-CN" altLang="en-US" smtClean="0"/>
              <a:t>‹#›</a:t>
            </a:fld>
            <a:endParaRPr lang="zh-CN" altLang="en-US"/>
          </a:p>
        </p:txBody>
      </p:sp>
      <p:sp>
        <p:nvSpPr>
          <p:cNvPr id="9" name="图片占位符 2"/>
          <p:cNvSpPr>
            <a:spLocks noGrp="1"/>
          </p:cNvSpPr>
          <p:nvPr>
            <p:ph type="pic" idx="1" hasCustomPrompt="1"/>
          </p:nvPr>
        </p:nvSpPr>
        <p:spPr>
          <a:xfrm>
            <a:off x="3887391" y="342901"/>
            <a:ext cx="4629150" cy="4052888"/>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dirty="0" smtClean="0"/>
              <a:t>单击添加图片</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45704805-93DF-4705-8899-8C802267297F}" type="datetimeFigureOut">
              <a:rPr lang="zh-CN" altLang="en-US" smtClean="0"/>
              <a:t>2022/2/16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9C2A499-BA2D-4B14-A23E-F832C66777E9}" type="slidenum">
              <a:rPr lang="zh-CN" altLang="en-US" smtClean="0"/>
              <a:t>‹#›</a:t>
            </a:fld>
            <a:endParaRPr lang="zh-CN" altLang="en-US"/>
          </a:p>
        </p:txBody>
      </p:sp>
      <p:sp>
        <p:nvSpPr>
          <p:cNvPr id="7" name="内容占位符 6"/>
          <p:cNvSpPr>
            <a:spLocks noGrp="1"/>
          </p:cNvSpPr>
          <p:nvPr>
            <p:ph sz="quarter" idx="13"/>
          </p:nvPr>
        </p:nvSpPr>
        <p:spPr>
          <a:xfrm>
            <a:off x="628651" y="416720"/>
            <a:ext cx="7983537" cy="3883819"/>
          </a:xfrm>
        </p:spPr>
        <p:txBody>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2_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0" y="342900"/>
            <a:ext cx="3123900" cy="1200150"/>
          </a:xfrm>
        </p:spPr>
        <p:txBody>
          <a:bodyPr anchor="b"/>
          <a:lstStyle>
            <a:lvl1pPr>
              <a:defRPr sz="2400"/>
            </a:lvl1pPr>
          </a:lstStyle>
          <a:p>
            <a:r>
              <a:rPr lang="zh-CN" altLang="en-US" dirty="0" smtClean="0"/>
              <a:t>单击此处编辑母版标题样式</a:t>
            </a:r>
            <a:endParaRPr lang="en-US" dirty="0"/>
          </a:p>
        </p:txBody>
      </p:sp>
      <p:sp>
        <p:nvSpPr>
          <p:cNvPr id="4" name="Text Placeholder 3"/>
          <p:cNvSpPr>
            <a:spLocks noGrp="1"/>
          </p:cNvSpPr>
          <p:nvPr>
            <p:ph type="body" sz="half" idx="2"/>
          </p:nvPr>
        </p:nvSpPr>
        <p:spPr>
          <a:xfrm>
            <a:off x="628493" y="1555990"/>
            <a:ext cx="3123900" cy="2858691"/>
          </a:xfr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5704805-93DF-4705-8899-8C802267297F}" type="datetimeFigureOut">
              <a:rPr lang="zh-CN" altLang="en-US" smtClean="0"/>
              <a:t>2022/2/16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9C2A499-BA2D-4B14-A23E-F832C66777E9}" type="slidenum">
              <a:rPr lang="zh-CN" altLang="en-US" smtClean="0"/>
              <a:t>‹#›</a:t>
            </a:fld>
            <a:endParaRPr lang="zh-CN" altLang="en-US"/>
          </a:p>
        </p:txBody>
      </p:sp>
      <p:sp>
        <p:nvSpPr>
          <p:cNvPr id="9" name="图片占位符 2"/>
          <p:cNvSpPr>
            <a:spLocks noGrp="1"/>
          </p:cNvSpPr>
          <p:nvPr>
            <p:ph type="pic" idx="1" hasCustomPrompt="1"/>
          </p:nvPr>
        </p:nvSpPr>
        <p:spPr>
          <a:xfrm>
            <a:off x="3887391" y="342901"/>
            <a:ext cx="4629150" cy="4052888"/>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dirty="0" smtClean="0"/>
              <a:t>单击添加图片</a:t>
            </a:r>
            <a:endParaRPr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45704805-93DF-4705-8899-8C802267297F}" type="datetimeFigureOut">
              <a:rPr lang="zh-CN" altLang="en-US" smtClean="0"/>
              <a:t>2022/2/16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9C2A499-BA2D-4B14-A23E-F832C66777E9}" type="slidenum">
              <a:rPr lang="zh-CN" altLang="en-US" smtClean="0"/>
              <a:t>‹#›</a:t>
            </a:fld>
            <a:endParaRPr lang="zh-CN" altLang="en-US"/>
          </a:p>
        </p:txBody>
      </p:sp>
      <p:sp>
        <p:nvSpPr>
          <p:cNvPr id="7" name="内容占位符 6"/>
          <p:cNvSpPr>
            <a:spLocks noGrp="1"/>
          </p:cNvSpPr>
          <p:nvPr>
            <p:ph sz="quarter" idx="13"/>
          </p:nvPr>
        </p:nvSpPr>
        <p:spPr>
          <a:xfrm>
            <a:off x="628651" y="416720"/>
            <a:ext cx="7983537" cy="3883819"/>
          </a:xfrm>
        </p:spPr>
        <p:txBody>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3_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0" y="342900"/>
            <a:ext cx="3123900" cy="1200150"/>
          </a:xfrm>
        </p:spPr>
        <p:txBody>
          <a:bodyPr anchor="b"/>
          <a:lstStyle>
            <a:lvl1pPr>
              <a:defRPr sz="2400"/>
            </a:lvl1pPr>
          </a:lstStyle>
          <a:p>
            <a:r>
              <a:rPr lang="zh-CN" altLang="en-US" dirty="0" smtClean="0"/>
              <a:t>单击此处编辑母版标题样式</a:t>
            </a:r>
            <a:endParaRPr lang="en-US" dirty="0"/>
          </a:p>
        </p:txBody>
      </p:sp>
      <p:sp>
        <p:nvSpPr>
          <p:cNvPr id="4" name="Text Placeholder 3"/>
          <p:cNvSpPr>
            <a:spLocks noGrp="1"/>
          </p:cNvSpPr>
          <p:nvPr>
            <p:ph type="body" sz="half" idx="2"/>
          </p:nvPr>
        </p:nvSpPr>
        <p:spPr>
          <a:xfrm>
            <a:off x="628493" y="1555990"/>
            <a:ext cx="3123900" cy="2858691"/>
          </a:xfr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5704805-93DF-4705-8899-8C802267297F}" type="datetimeFigureOut">
              <a:rPr lang="zh-CN" altLang="en-US" smtClean="0"/>
              <a:t>2022/2/16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9C2A499-BA2D-4B14-A23E-F832C66777E9}" type="slidenum">
              <a:rPr lang="zh-CN" altLang="en-US" smtClean="0"/>
              <a:t>‹#›</a:t>
            </a:fld>
            <a:endParaRPr lang="zh-CN" altLang="en-US"/>
          </a:p>
        </p:txBody>
      </p:sp>
      <p:sp>
        <p:nvSpPr>
          <p:cNvPr id="9" name="图片占位符 2"/>
          <p:cNvSpPr>
            <a:spLocks noGrp="1"/>
          </p:cNvSpPr>
          <p:nvPr>
            <p:ph type="pic" idx="1" hasCustomPrompt="1"/>
          </p:nvPr>
        </p:nvSpPr>
        <p:spPr>
          <a:xfrm>
            <a:off x="3887391" y="342901"/>
            <a:ext cx="4629150" cy="4052888"/>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dirty="0" smtClean="0"/>
              <a:t>单击添加图片</a:t>
            </a:r>
            <a:endParaRPr lang="zh-CN" alt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45704805-93DF-4705-8899-8C802267297F}" type="datetimeFigureOut">
              <a:rPr lang="zh-CN" altLang="en-US" smtClean="0"/>
              <a:t>2022/2/16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9C2A499-BA2D-4B14-A23E-F832C66777E9}" type="slidenum">
              <a:rPr lang="zh-CN" altLang="en-US" smtClean="0"/>
              <a:t>‹#›</a:t>
            </a:fld>
            <a:endParaRPr lang="zh-CN" altLang="en-US"/>
          </a:p>
        </p:txBody>
      </p:sp>
      <p:sp>
        <p:nvSpPr>
          <p:cNvPr id="7" name="内容占位符 6"/>
          <p:cNvSpPr>
            <a:spLocks noGrp="1"/>
          </p:cNvSpPr>
          <p:nvPr>
            <p:ph sz="quarter" idx="13"/>
          </p:nvPr>
        </p:nvSpPr>
        <p:spPr>
          <a:xfrm>
            <a:off x="628651" y="416720"/>
            <a:ext cx="7983537" cy="3883819"/>
          </a:xfrm>
        </p:spPr>
        <p:txBody>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4_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0" y="342900"/>
            <a:ext cx="3123900" cy="1200150"/>
          </a:xfrm>
        </p:spPr>
        <p:txBody>
          <a:bodyPr anchor="b"/>
          <a:lstStyle>
            <a:lvl1pPr>
              <a:defRPr sz="2400"/>
            </a:lvl1pPr>
          </a:lstStyle>
          <a:p>
            <a:r>
              <a:rPr lang="zh-CN" altLang="en-US" dirty="0" smtClean="0"/>
              <a:t>单击此处编辑母版标题样式</a:t>
            </a:r>
            <a:endParaRPr lang="en-US" dirty="0"/>
          </a:p>
        </p:txBody>
      </p:sp>
      <p:sp>
        <p:nvSpPr>
          <p:cNvPr id="4" name="Text Placeholder 3"/>
          <p:cNvSpPr>
            <a:spLocks noGrp="1"/>
          </p:cNvSpPr>
          <p:nvPr>
            <p:ph type="body" sz="half" idx="2"/>
          </p:nvPr>
        </p:nvSpPr>
        <p:spPr>
          <a:xfrm>
            <a:off x="628493" y="1555990"/>
            <a:ext cx="3123900" cy="2858691"/>
          </a:xfr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5704805-93DF-4705-8899-8C802267297F}" type="datetimeFigureOut">
              <a:rPr lang="zh-CN" altLang="en-US" smtClean="0"/>
              <a:t>2022/2/16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9C2A499-BA2D-4B14-A23E-F832C66777E9}" type="slidenum">
              <a:rPr lang="zh-CN" altLang="en-US" smtClean="0"/>
              <a:t>‹#›</a:t>
            </a:fld>
            <a:endParaRPr lang="zh-CN" altLang="en-US"/>
          </a:p>
        </p:txBody>
      </p:sp>
      <p:sp>
        <p:nvSpPr>
          <p:cNvPr id="9" name="图片占位符 2"/>
          <p:cNvSpPr>
            <a:spLocks noGrp="1"/>
          </p:cNvSpPr>
          <p:nvPr>
            <p:ph type="pic" idx="1" hasCustomPrompt="1"/>
          </p:nvPr>
        </p:nvSpPr>
        <p:spPr>
          <a:xfrm>
            <a:off x="3887391" y="342901"/>
            <a:ext cx="4629150" cy="4052888"/>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dirty="0" smtClean="0"/>
              <a:t>单击添加图片</a:t>
            </a:r>
            <a:endParaRPr lang="zh-CN"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_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45704805-93DF-4705-8899-8C802267297F}" type="datetimeFigureOut">
              <a:rPr lang="zh-CN" altLang="en-US" smtClean="0"/>
              <a:t>2022/2/16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9C2A499-BA2D-4B14-A23E-F832C66777E9}" type="slidenum">
              <a:rPr lang="zh-CN" altLang="en-US" smtClean="0"/>
              <a:t>‹#›</a:t>
            </a:fld>
            <a:endParaRPr lang="zh-CN" altLang="en-US"/>
          </a:p>
        </p:txBody>
      </p:sp>
      <p:sp>
        <p:nvSpPr>
          <p:cNvPr id="7" name="内容占位符 6"/>
          <p:cNvSpPr>
            <a:spLocks noGrp="1"/>
          </p:cNvSpPr>
          <p:nvPr>
            <p:ph sz="quarter" idx="13"/>
          </p:nvPr>
        </p:nvSpPr>
        <p:spPr>
          <a:xfrm>
            <a:off x="628651" y="416720"/>
            <a:ext cx="7983537" cy="3883819"/>
          </a:xfrm>
        </p:spPr>
        <p:txBody>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5_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0" y="342900"/>
            <a:ext cx="3123900" cy="1200150"/>
          </a:xfrm>
        </p:spPr>
        <p:txBody>
          <a:bodyPr anchor="b"/>
          <a:lstStyle>
            <a:lvl1pPr>
              <a:defRPr sz="2400"/>
            </a:lvl1pPr>
          </a:lstStyle>
          <a:p>
            <a:r>
              <a:rPr lang="zh-CN" altLang="en-US" dirty="0" smtClean="0"/>
              <a:t>单击此处编辑母版标题样式</a:t>
            </a:r>
            <a:endParaRPr lang="en-US" dirty="0"/>
          </a:p>
        </p:txBody>
      </p:sp>
      <p:sp>
        <p:nvSpPr>
          <p:cNvPr id="4" name="Text Placeholder 3"/>
          <p:cNvSpPr>
            <a:spLocks noGrp="1"/>
          </p:cNvSpPr>
          <p:nvPr>
            <p:ph type="body" sz="half" idx="2"/>
          </p:nvPr>
        </p:nvSpPr>
        <p:spPr>
          <a:xfrm>
            <a:off x="628493" y="1555990"/>
            <a:ext cx="3123900" cy="2858691"/>
          </a:xfr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5704805-93DF-4705-8899-8C802267297F}" type="datetimeFigureOut">
              <a:rPr lang="zh-CN" altLang="en-US" smtClean="0"/>
              <a:t>2022/2/16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9C2A499-BA2D-4B14-A23E-F832C66777E9}" type="slidenum">
              <a:rPr lang="zh-CN" altLang="en-US" smtClean="0"/>
              <a:t>‹#›</a:t>
            </a:fld>
            <a:endParaRPr lang="zh-CN" altLang="en-US"/>
          </a:p>
        </p:txBody>
      </p:sp>
      <p:sp>
        <p:nvSpPr>
          <p:cNvPr id="9" name="图片占位符 2"/>
          <p:cNvSpPr>
            <a:spLocks noGrp="1"/>
          </p:cNvSpPr>
          <p:nvPr>
            <p:ph type="pic" idx="1" hasCustomPrompt="1"/>
          </p:nvPr>
        </p:nvSpPr>
        <p:spPr>
          <a:xfrm>
            <a:off x="3887391" y="342901"/>
            <a:ext cx="4629150" cy="4052888"/>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dirty="0" smtClean="0"/>
              <a:t>单击添加图片</a:t>
            </a:r>
            <a:endParaRPr lang="zh-CN" alt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5_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45704805-93DF-4705-8899-8C802267297F}" type="datetimeFigureOut">
              <a:rPr lang="zh-CN" altLang="en-US" smtClean="0"/>
              <a:t>2022/2/16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9C2A499-BA2D-4B14-A23E-F832C66777E9}" type="slidenum">
              <a:rPr lang="zh-CN" altLang="en-US" smtClean="0"/>
              <a:t>‹#›</a:t>
            </a:fld>
            <a:endParaRPr lang="zh-CN" altLang="en-US"/>
          </a:p>
        </p:txBody>
      </p:sp>
      <p:sp>
        <p:nvSpPr>
          <p:cNvPr id="7" name="内容占位符 6"/>
          <p:cNvSpPr>
            <a:spLocks noGrp="1"/>
          </p:cNvSpPr>
          <p:nvPr>
            <p:ph sz="quarter" idx="13"/>
          </p:nvPr>
        </p:nvSpPr>
        <p:spPr>
          <a:xfrm>
            <a:off x="628651" y="416720"/>
            <a:ext cx="7983537" cy="3883819"/>
          </a:xfrm>
        </p:spPr>
        <p:txBody>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1360343" y="1129033"/>
            <a:ext cx="6423314" cy="1244714"/>
          </a:xfrm>
        </p:spPr>
        <p:txBody>
          <a:bodyPr anchor="b">
            <a:normAutofit/>
          </a:bodyPr>
          <a:lstStyle>
            <a:lvl1pPr algn="ctr">
              <a:defRPr sz="2400"/>
            </a:lvl1pPr>
          </a:lstStyle>
          <a:p>
            <a:r>
              <a:rPr lang="zh-CN" altLang="en-US" dirty="0" smtClean="0"/>
              <a:t>单击此处编辑母版标题样式</a:t>
            </a:r>
            <a:endParaRPr lang="en-US" dirty="0"/>
          </a:p>
        </p:txBody>
      </p:sp>
      <p:sp>
        <p:nvSpPr>
          <p:cNvPr id="3" name="Text Placeholder 2"/>
          <p:cNvSpPr>
            <a:spLocks noGrp="1"/>
          </p:cNvSpPr>
          <p:nvPr>
            <p:ph type="body" idx="1"/>
          </p:nvPr>
        </p:nvSpPr>
        <p:spPr>
          <a:xfrm>
            <a:off x="1360343" y="2391883"/>
            <a:ext cx="6423314" cy="654566"/>
          </a:xfrm>
          <a:blipFill>
            <a:blip r:embed="rId2" cstate="email">
              <a:extLst>
                <a:ext uri="{28A0092B-C50C-407E-A947-70E740481C1C}">
                  <a14:useLocalDpi xmlns:a14="http://schemas.microsoft.com/office/drawing/2010/main"/>
                </a:ext>
              </a:extLst>
            </a:blip>
            <a:stretch>
              <a:fillRect/>
            </a:stretch>
          </a:blipFill>
        </p:spPr>
        <p:txBody>
          <a:bodyPr anchor="ctr">
            <a:normAutofit/>
          </a:bodyPr>
          <a:lstStyle>
            <a:lvl1pPr marL="0" indent="0" algn="ctr">
              <a:buNone/>
              <a:defRPr sz="1400">
                <a:solidFill>
                  <a:schemeClr val="accent1">
                    <a:lumMod val="75000"/>
                  </a:schemeClr>
                </a:solidFill>
              </a:defRPr>
            </a:lvl1pPr>
            <a:lvl2pPr marL="342900" indent="0">
              <a:buNone/>
              <a:defRPr sz="1500">
                <a:solidFill>
                  <a:schemeClr val="tx1">
                    <a:tint val="75000"/>
                  </a:schemeClr>
                </a:solidFill>
              </a:defRPr>
            </a:lvl2pPr>
            <a:lvl3pPr marL="685800" indent="0">
              <a:buNone/>
              <a:defRPr sz="140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45704805-93DF-4705-8899-8C802267297F}" type="datetimeFigureOut">
              <a:rPr lang="zh-CN" altLang="en-US" smtClean="0"/>
              <a:t>2022/2/16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9C2A499-BA2D-4B14-A23E-F832C66777E9}"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6_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0" y="342900"/>
            <a:ext cx="3123900" cy="1200150"/>
          </a:xfrm>
        </p:spPr>
        <p:txBody>
          <a:bodyPr anchor="b"/>
          <a:lstStyle>
            <a:lvl1pPr>
              <a:defRPr sz="2400"/>
            </a:lvl1pPr>
          </a:lstStyle>
          <a:p>
            <a:r>
              <a:rPr lang="zh-CN" altLang="en-US" dirty="0" smtClean="0"/>
              <a:t>单击此处编辑母版标题样式</a:t>
            </a:r>
            <a:endParaRPr lang="en-US" dirty="0"/>
          </a:p>
        </p:txBody>
      </p:sp>
      <p:sp>
        <p:nvSpPr>
          <p:cNvPr id="4" name="Text Placeholder 3"/>
          <p:cNvSpPr>
            <a:spLocks noGrp="1"/>
          </p:cNvSpPr>
          <p:nvPr>
            <p:ph type="body" sz="half" idx="2"/>
          </p:nvPr>
        </p:nvSpPr>
        <p:spPr>
          <a:xfrm>
            <a:off x="628493" y="1555990"/>
            <a:ext cx="3123900" cy="2858691"/>
          </a:xfr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5704805-93DF-4705-8899-8C802267297F}" type="datetimeFigureOut">
              <a:rPr lang="zh-CN" altLang="en-US" smtClean="0"/>
              <a:t>2022/2/16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9C2A499-BA2D-4B14-A23E-F832C66777E9}" type="slidenum">
              <a:rPr lang="zh-CN" altLang="en-US" smtClean="0"/>
              <a:t>‹#›</a:t>
            </a:fld>
            <a:endParaRPr lang="zh-CN" altLang="en-US"/>
          </a:p>
        </p:txBody>
      </p:sp>
      <p:sp>
        <p:nvSpPr>
          <p:cNvPr id="9" name="图片占位符 2"/>
          <p:cNvSpPr>
            <a:spLocks noGrp="1"/>
          </p:cNvSpPr>
          <p:nvPr>
            <p:ph type="pic" idx="1" hasCustomPrompt="1"/>
          </p:nvPr>
        </p:nvSpPr>
        <p:spPr>
          <a:xfrm>
            <a:off x="3887391" y="342901"/>
            <a:ext cx="4629150" cy="4052888"/>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dirty="0" smtClean="0"/>
              <a:t>单击添加图片</a:t>
            </a:r>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6_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45704805-93DF-4705-8899-8C802267297F}" type="datetimeFigureOut">
              <a:rPr lang="zh-CN" altLang="en-US" smtClean="0"/>
              <a:t>2022/2/16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9C2A499-BA2D-4B14-A23E-F832C66777E9}" type="slidenum">
              <a:rPr lang="zh-CN" altLang="en-US" smtClean="0"/>
              <a:t>‹#›</a:t>
            </a:fld>
            <a:endParaRPr lang="zh-CN" altLang="en-US"/>
          </a:p>
        </p:txBody>
      </p:sp>
      <p:sp>
        <p:nvSpPr>
          <p:cNvPr id="7" name="内容占位符 6"/>
          <p:cNvSpPr>
            <a:spLocks noGrp="1"/>
          </p:cNvSpPr>
          <p:nvPr>
            <p:ph sz="quarter" idx="13"/>
          </p:nvPr>
        </p:nvSpPr>
        <p:spPr>
          <a:xfrm>
            <a:off x="628651" y="416720"/>
            <a:ext cx="7983537" cy="3883819"/>
          </a:xfrm>
        </p:spPr>
        <p:txBody>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Tree>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7_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0" y="342900"/>
            <a:ext cx="3123900" cy="1200150"/>
          </a:xfrm>
        </p:spPr>
        <p:txBody>
          <a:bodyPr anchor="b"/>
          <a:lstStyle>
            <a:lvl1pPr>
              <a:defRPr sz="2400"/>
            </a:lvl1pPr>
          </a:lstStyle>
          <a:p>
            <a:r>
              <a:rPr lang="zh-CN" altLang="en-US" dirty="0" smtClean="0"/>
              <a:t>单击此处编辑母版标题样式</a:t>
            </a:r>
            <a:endParaRPr lang="en-US" dirty="0"/>
          </a:p>
        </p:txBody>
      </p:sp>
      <p:sp>
        <p:nvSpPr>
          <p:cNvPr id="4" name="Text Placeholder 3"/>
          <p:cNvSpPr>
            <a:spLocks noGrp="1"/>
          </p:cNvSpPr>
          <p:nvPr>
            <p:ph type="body" sz="half" idx="2"/>
          </p:nvPr>
        </p:nvSpPr>
        <p:spPr>
          <a:xfrm>
            <a:off x="628493" y="1555990"/>
            <a:ext cx="3123900" cy="2858691"/>
          </a:xfr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5704805-93DF-4705-8899-8C802267297F}" type="datetimeFigureOut">
              <a:rPr lang="zh-CN" altLang="en-US" smtClean="0"/>
              <a:t>2022/2/16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9C2A499-BA2D-4B14-A23E-F832C66777E9}" type="slidenum">
              <a:rPr lang="zh-CN" altLang="en-US" smtClean="0"/>
              <a:t>‹#›</a:t>
            </a:fld>
            <a:endParaRPr lang="zh-CN" altLang="en-US"/>
          </a:p>
        </p:txBody>
      </p:sp>
      <p:sp>
        <p:nvSpPr>
          <p:cNvPr id="9" name="图片占位符 2"/>
          <p:cNvSpPr>
            <a:spLocks noGrp="1"/>
          </p:cNvSpPr>
          <p:nvPr>
            <p:ph type="pic" idx="1" hasCustomPrompt="1"/>
          </p:nvPr>
        </p:nvSpPr>
        <p:spPr>
          <a:xfrm>
            <a:off x="3887391" y="342901"/>
            <a:ext cx="4629150" cy="4052888"/>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dirty="0" smtClean="0"/>
              <a:t>单击添加图片</a:t>
            </a:r>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7_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45704805-93DF-4705-8899-8C802267297F}" type="datetimeFigureOut">
              <a:rPr lang="zh-CN" altLang="en-US" smtClean="0"/>
              <a:t>2022/2/16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9C2A499-BA2D-4B14-A23E-F832C66777E9}" type="slidenum">
              <a:rPr lang="zh-CN" altLang="en-US" smtClean="0"/>
              <a:t>‹#›</a:t>
            </a:fld>
            <a:endParaRPr lang="zh-CN" altLang="en-US"/>
          </a:p>
        </p:txBody>
      </p:sp>
      <p:sp>
        <p:nvSpPr>
          <p:cNvPr id="7" name="内容占位符 6"/>
          <p:cNvSpPr>
            <a:spLocks noGrp="1"/>
          </p:cNvSpPr>
          <p:nvPr>
            <p:ph sz="quarter" idx="13"/>
          </p:nvPr>
        </p:nvSpPr>
        <p:spPr>
          <a:xfrm>
            <a:off x="628651" y="416720"/>
            <a:ext cx="7983537" cy="3883819"/>
          </a:xfrm>
        </p:spPr>
        <p:txBody>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Tree>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8_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0" y="342900"/>
            <a:ext cx="3123900" cy="1200150"/>
          </a:xfrm>
        </p:spPr>
        <p:txBody>
          <a:bodyPr anchor="b"/>
          <a:lstStyle>
            <a:lvl1pPr>
              <a:defRPr sz="2400"/>
            </a:lvl1pPr>
          </a:lstStyle>
          <a:p>
            <a:r>
              <a:rPr lang="zh-CN" altLang="en-US" dirty="0" smtClean="0"/>
              <a:t>单击此处编辑母版标题样式</a:t>
            </a:r>
            <a:endParaRPr lang="en-US" dirty="0"/>
          </a:p>
        </p:txBody>
      </p:sp>
      <p:sp>
        <p:nvSpPr>
          <p:cNvPr id="4" name="Text Placeholder 3"/>
          <p:cNvSpPr>
            <a:spLocks noGrp="1"/>
          </p:cNvSpPr>
          <p:nvPr>
            <p:ph type="body" sz="half" idx="2"/>
          </p:nvPr>
        </p:nvSpPr>
        <p:spPr>
          <a:xfrm>
            <a:off x="628493" y="1555990"/>
            <a:ext cx="3123900" cy="2858691"/>
          </a:xfr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5704805-93DF-4705-8899-8C802267297F}" type="datetimeFigureOut">
              <a:rPr lang="zh-CN" altLang="en-US" smtClean="0"/>
              <a:t>2022/2/16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9C2A499-BA2D-4B14-A23E-F832C66777E9}" type="slidenum">
              <a:rPr lang="zh-CN" altLang="en-US" smtClean="0"/>
              <a:t>‹#›</a:t>
            </a:fld>
            <a:endParaRPr lang="zh-CN" altLang="en-US"/>
          </a:p>
        </p:txBody>
      </p:sp>
      <p:sp>
        <p:nvSpPr>
          <p:cNvPr id="9" name="图片占位符 2"/>
          <p:cNvSpPr>
            <a:spLocks noGrp="1"/>
          </p:cNvSpPr>
          <p:nvPr>
            <p:ph type="pic" idx="1" hasCustomPrompt="1"/>
          </p:nvPr>
        </p:nvSpPr>
        <p:spPr>
          <a:xfrm>
            <a:off x="3887391" y="342901"/>
            <a:ext cx="4629150" cy="4052888"/>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dirty="0" smtClean="0"/>
              <a:t>单击添加图片</a:t>
            </a:r>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8_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45704805-93DF-4705-8899-8C802267297F}" type="datetimeFigureOut">
              <a:rPr lang="zh-CN" altLang="en-US" smtClean="0"/>
              <a:t>2022/2/16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9C2A499-BA2D-4B14-A23E-F832C66777E9}" type="slidenum">
              <a:rPr lang="zh-CN" altLang="en-US" smtClean="0"/>
              <a:t>‹#›</a:t>
            </a:fld>
            <a:endParaRPr lang="zh-CN" altLang="en-US"/>
          </a:p>
        </p:txBody>
      </p:sp>
      <p:sp>
        <p:nvSpPr>
          <p:cNvPr id="7" name="内容占位符 6"/>
          <p:cNvSpPr>
            <a:spLocks noGrp="1"/>
          </p:cNvSpPr>
          <p:nvPr>
            <p:ph sz="quarter" idx="13"/>
          </p:nvPr>
        </p:nvSpPr>
        <p:spPr>
          <a:xfrm>
            <a:off x="628651" y="416720"/>
            <a:ext cx="7983537" cy="3883819"/>
          </a:xfrm>
        </p:spPr>
        <p:txBody>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Tree>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9_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0" y="342900"/>
            <a:ext cx="3123900" cy="1200150"/>
          </a:xfrm>
        </p:spPr>
        <p:txBody>
          <a:bodyPr anchor="b"/>
          <a:lstStyle>
            <a:lvl1pPr>
              <a:defRPr sz="2400"/>
            </a:lvl1pPr>
          </a:lstStyle>
          <a:p>
            <a:r>
              <a:rPr lang="zh-CN" altLang="en-US" dirty="0" smtClean="0"/>
              <a:t>单击此处编辑母版标题样式</a:t>
            </a:r>
            <a:endParaRPr lang="en-US" dirty="0"/>
          </a:p>
        </p:txBody>
      </p:sp>
      <p:sp>
        <p:nvSpPr>
          <p:cNvPr id="4" name="Text Placeholder 3"/>
          <p:cNvSpPr>
            <a:spLocks noGrp="1"/>
          </p:cNvSpPr>
          <p:nvPr>
            <p:ph type="body" sz="half" idx="2"/>
          </p:nvPr>
        </p:nvSpPr>
        <p:spPr>
          <a:xfrm>
            <a:off x="628493" y="1555990"/>
            <a:ext cx="3123900" cy="2858691"/>
          </a:xfr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5704805-93DF-4705-8899-8C802267297F}" type="datetimeFigureOut">
              <a:rPr lang="zh-CN" altLang="en-US" smtClean="0"/>
              <a:t>2022/2/16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9C2A499-BA2D-4B14-A23E-F832C66777E9}" type="slidenum">
              <a:rPr lang="zh-CN" altLang="en-US" smtClean="0"/>
              <a:t>‹#›</a:t>
            </a:fld>
            <a:endParaRPr lang="zh-CN" altLang="en-US"/>
          </a:p>
        </p:txBody>
      </p:sp>
      <p:sp>
        <p:nvSpPr>
          <p:cNvPr id="9" name="图片占位符 2"/>
          <p:cNvSpPr>
            <a:spLocks noGrp="1"/>
          </p:cNvSpPr>
          <p:nvPr>
            <p:ph type="pic" idx="1" hasCustomPrompt="1"/>
          </p:nvPr>
        </p:nvSpPr>
        <p:spPr>
          <a:xfrm>
            <a:off x="3887391" y="342901"/>
            <a:ext cx="4629150" cy="4052888"/>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dirty="0" smtClean="0"/>
              <a:t>单击添加图片</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9_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45704805-93DF-4705-8899-8C802267297F}" type="datetimeFigureOut">
              <a:rPr lang="zh-CN" altLang="en-US" smtClean="0"/>
              <a:t>2022/2/16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9C2A499-BA2D-4B14-A23E-F832C66777E9}" type="slidenum">
              <a:rPr lang="zh-CN" altLang="en-US" smtClean="0"/>
              <a:t>‹#›</a:t>
            </a:fld>
            <a:endParaRPr lang="zh-CN" altLang="en-US"/>
          </a:p>
        </p:txBody>
      </p:sp>
      <p:sp>
        <p:nvSpPr>
          <p:cNvPr id="7" name="内容占位符 6"/>
          <p:cNvSpPr>
            <a:spLocks noGrp="1"/>
          </p:cNvSpPr>
          <p:nvPr>
            <p:ph sz="quarter" idx="13"/>
          </p:nvPr>
        </p:nvSpPr>
        <p:spPr>
          <a:xfrm>
            <a:off x="628651" y="416720"/>
            <a:ext cx="7983537" cy="3883819"/>
          </a:xfrm>
        </p:spPr>
        <p:txBody>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Tree>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511767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434302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697706"/>
          </a:xfrm>
        </p:spPr>
        <p:txBody>
          <a:bodyPr anchor="ctr">
            <a:normAutofit/>
          </a:bodyPr>
          <a:lstStyle>
            <a:lvl1pPr>
              <a:defRPr sz="2400"/>
            </a:lvl1p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106091"/>
            <a:ext cx="7886700" cy="1717219"/>
          </a:xfrm>
        </p:spPr>
        <p:txBody>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en-US" dirty="0"/>
          </a:p>
        </p:txBody>
      </p:sp>
      <p:sp>
        <p:nvSpPr>
          <p:cNvPr id="4" name="Content Placeholder 3"/>
          <p:cNvSpPr>
            <a:spLocks noGrp="1"/>
          </p:cNvSpPr>
          <p:nvPr>
            <p:ph sz="half" idx="2"/>
          </p:nvPr>
        </p:nvSpPr>
        <p:spPr>
          <a:xfrm>
            <a:off x="628650" y="2957850"/>
            <a:ext cx="7886700" cy="1717219"/>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a:xfrm>
            <a:off x="424339" y="4767263"/>
            <a:ext cx="2057400" cy="273844"/>
          </a:xfrm>
        </p:spPr>
        <p:txBody>
          <a:bodyPr/>
          <a:lstStyle/>
          <a:p>
            <a:fld id="{45704805-93DF-4705-8899-8C802267297F}" type="datetimeFigureOut">
              <a:rPr lang="zh-CN" altLang="en-US" smtClean="0"/>
              <a:t>2022/2/16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9C2A499-BA2D-4B14-A23E-F832C66777E9}" type="slidenum">
              <a:rPr lang="zh-CN" altLang="en-US" smtClean="0"/>
              <a:t>‹#›</a:t>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6528460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7653804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3035213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6910093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542388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7819025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0773940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8349263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844709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56723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092656"/>
            <a:ext cx="3868340"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710590"/>
            <a:ext cx="3868340" cy="2763441"/>
          </a:xfrm>
        </p:spPr>
        <p:txBody>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en-US" dirty="0"/>
          </a:p>
        </p:txBody>
      </p:sp>
      <p:sp>
        <p:nvSpPr>
          <p:cNvPr id="5" name="Text Placeholder 4"/>
          <p:cNvSpPr>
            <a:spLocks noGrp="1"/>
          </p:cNvSpPr>
          <p:nvPr>
            <p:ph type="body" sz="quarter" idx="3"/>
          </p:nvPr>
        </p:nvSpPr>
        <p:spPr>
          <a:xfrm>
            <a:off x="4629150" y="1092656"/>
            <a:ext cx="3887391"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710590"/>
            <a:ext cx="3887391" cy="2763441"/>
          </a:xfrm>
        </p:spPr>
        <p:txBody>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en-US" dirty="0"/>
          </a:p>
        </p:txBody>
      </p:sp>
      <p:sp>
        <p:nvSpPr>
          <p:cNvPr id="7" name="Date Placeholder 6"/>
          <p:cNvSpPr>
            <a:spLocks noGrp="1"/>
          </p:cNvSpPr>
          <p:nvPr>
            <p:ph type="dt" sz="half" idx="10"/>
          </p:nvPr>
        </p:nvSpPr>
        <p:spPr/>
        <p:txBody>
          <a:bodyPr/>
          <a:lstStyle/>
          <a:p>
            <a:fld id="{45704805-93DF-4705-8899-8C802267297F}" type="datetimeFigureOut">
              <a:rPr lang="zh-CN" altLang="en-US" smtClean="0"/>
              <a:t>2022/2/16</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09C2A499-BA2D-4B14-A23E-F832C66777E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28650" y="662035"/>
            <a:ext cx="7886700" cy="697706"/>
          </a:xfrm>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B109850D-0D6D-4A73-86CC-0144F5CF1F23}" type="datetimeFigureOut">
              <a:rPr lang="zh-CN" altLang="en-US" smtClean="0"/>
              <a:t>2022/2/16</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FAC85E4F-3AC7-4976-9CE3-A9364AC471BC}"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7" name="矩形 6"/>
          <p:cNvSpPr/>
          <p:nvPr userDrawn="1"/>
        </p:nvSpPr>
        <p:spPr>
          <a:xfrm>
            <a:off x="6243921" y="4909069"/>
            <a:ext cx="581352" cy="223138"/>
          </a:xfrm>
          <a:prstGeom prst="rect">
            <a:avLst/>
          </a:prstGeom>
        </p:spPr>
        <p:txBody>
          <a:bodyPr wrap="square" lIns="68580" tIns="34290" rIns="68580" bIns="34290">
            <a:spAutoFit/>
          </a:bodyPr>
          <a:lstStyle/>
          <a:p>
            <a:r>
              <a:rPr lang="en-US" altLang="zh-CN" sz="100" dirty="0">
                <a:solidFill>
                  <a:prstClr val="white"/>
                </a:solidFill>
                <a:latin typeface="Calibri"/>
                <a:ea typeface="宋体" pitchFamily="2" charset="-122"/>
              </a:rPr>
              <a:t>PPT</a:t>
            </a:r>
            <a:r>
              <a:rPr lang="zh-CN" altLang="en-US" sz="100" dirty="0">
                <a:solidFill>
                  <a:prstClr val="white"/>
                </a:solidFill>
                <a:latin typeface="Calibri"/>
                <a:ea typeface="宋体" pitchFamily="2" charset="-122"/>
              </a:rPr>
              <a:t>模板下载：</a:t>
            </a:r>
            <a:r>
              <a:rPr lang="en-US" altLang="zh-CN" sz="100" dirty="0">
                <a:solidFill>
                  <a:prstClr val="white"/>
                </a:solidFill>
                <a:latin typeface="Calibri"/>
                <a:ea typeface="宋体" pitchFamily="2" charset="-122"/>
              </a:rPr>
              <a:t>www.1ppt.com/moban/     </a:t>
            </a:r>
            <a:r>
              <a:rPr lang="zh-CN" altLang="en-US" sz="100" dirty="0">
                <a:solidFill>
                  <a:prstClr val="white"/>
                </a:solidFill>
                <a:latin typeface="Calibri"/>
                <a:ea typeface="宋体" pitchFamily="2" charset="-122"/>
              </a:rPr>
              <a:t>行业</a:t>
            </a:r>
            <a:r>
              <a:rPr lang="en-US" altLang="zh-CN" sz="100" dirty="0">
                <a:solidFill>
                  <a:prstClr val="white"/>
                </a:solidFill>
                <a:latin typeface="Calibri"/>
                <a:ea typeface="宋体" pitchFamily="2" charset="-122"/>
              </a:rPr>
              <a:t>PPT</a:t>
            </a:r>
            <a:r>
              <a:rPr lang="zh-CN" altLang="en-US" sz="100" dirty="0">
                <a:solidFill>
                  <a:prstClr val="white"/>
                </a:solidFill>
                <a:latin typeface="Calibri"/>
                <a:ea typeface="宋体" pitchFamily="2" charset="-122"/>
              </a:rPr>
              <a:t>模板：</a:t>
            </a:r>
            <a:r>
              <a:rPr lang="en-US" altLang="zh-CN" sz="100" dirty="0">
                <a:solidFill>
                  <a:prstClr val="white"/>
                </a:solidFill>
                <a:latin typeface="Calibri"/>
                <a:ea typeface="宋体" pitchFamily="2" charset="-122"/>
              </a:rPr>
              <a:t>www.1ppt.com/hangye/ </a:t>
            </a:r>
          </a:p>
          <a:p>
            <a:r>
              <a:rPr lang="zh-CN" altLang="en-US" sz="100" dirty="0">
                <a:solidFill>
                  <a:prstClr val="white"/>
                </a:solidFill>
                <a:latin typeface="Calibri"/>
                <a:ea typeface="宋体" pitchFamily="2" charset="-122"/>
              </a:rPr>
              <a:t>节日</a:t>
            </a:r>
            <a:r>
              <a:rPr lang="en-US" altLang="zh-CN" sz="100" dirty="0">
                <a:solidFill>
                  <a:prstClr val="white"/>
                </a:solidFill>
                <a:latin typeface="Calibri"/>
                <a:ea typeface="宋体" pitchFamily="2" charset="-122"/>
              </a:rPr>
              <a:t>PPT</a:t>
            </a:r>
            <a:r>
              <a:rPr lang="zh-CN" altLang="en-US" sz="100" dirty="0">
                <a:solidFill>
                  <a:prstClr val="white"/>
                </a:solidFill>
                <a:latin typeface="Calibri"/>
                <a:ea typeface="宋体" pitchFamily="2" charset="-122"/>
              </a:rPr>
              <a:t>模板：</a:t>
            </a:r>
            <a:r>
              <a:rPr lang="en-US" altLang="zh-CN" sz="100" dirty="0">
                <a:solidFill>
                  <a:prstClr val="white"/>
                </a:solidFill>
                <a:latin typeface="Calibri"/>
                <a:ea typeface="宋体" pitchFamily="2" charset="-122"/>
              </a:rPr>
              <a:t>www.1ppt.com/jieri/           PPT</a:t>
            </a:r>
            <a:r>
              <a:rPr lang="zh-CN" altLang="en-US" sz="100" dirty="0">
                <a:solidFill>
                  <a:prstClr val="white"/>
                </a:solidFill>
                <a:latin typeface="Calibri"/>
                <a:ea typeface="宋体" pitchFamily="2" charset="-122"/>
              </a:rPr>
              <a:t>素材下载：</a:t>
            </a:r>
            <a:r>
              <a:rPr lang="en-US" altLang="zh-CN" sz="100" dirty="0">
                <a:solidFill>
                  <a:prstClr val="white"/>
                </a:solidFill>
                <a:latin typeface="Calibri"/>
                <a:ea typeface="宋体" pitchFamily="2" charset="-122"/>
              </a:rPr>
              <a:t>www.1ppt.com/sucai/</a:t>
            </a:r>
          </a:p>
          <a:p>
            <a:r>
              <a:rPr lang="en-US" altLang="zh-CN" sz="100" dirty="0">
                <a:solidFill>
                  <a:prstClr val="white"/>
                </a:solidFill>
                <a:latin typeface="Calibri"/>
                <a:ea typeface="宋体" pitchFamily="2" charset="-122"/>
              </a:rPr>
              <a:t>PPT</a:t>
            </a:r>
            <a:r>
              <a:rPr lang="zh-CN" altLang="en-US" sz="100" dirty="0">
                <a:solidFill>
                  <a:prstClr val="white"/>
                </a:solidFill>
                <a:latin typeface="Calibri"/>
                <a:ea typeface="宋体" pitchFamily="2" charset="-122"/>
              </a:rPr>
              <a:t>背景图片：</a:t>
            </a:r>
            <a:r>
              <a:rPr lang="en-US" altLang="zh-CN" sz="100" dirty="0">
                <a:solidFill>
                  <a:prstClr val="white"/>
                </a:solidFill>
                <a:latin typeface="Calibri"/>
                <a:ea typeface="宋体" pitchFamily="2" charset="-122"/>
              </a:rPr>
              <a:t>www.1ppt.com/beijing/      PPT</a:t>
            </a:r>
            <a:r>
              <a:rPr lang="zh-CN" altLang="en-US" sz="100" dirty="0">
                <a:solidFill>
                  <a:prstClr val="white"/>
                </a:solidFill>
                <a:latin typeface="Calibri"/>
                <a:ea typeface="宋体" pitchFamily="2" charset="-122"/>
              </a:rPr>
              <a:t>图表下载：</a:t>
            </a:r>
            <a:r>
              <a:rPr lang="en-US" altLang="zh-CN" sz="100" dirty="0">
                <a:solidFill>
                  <a:prstClr val="white"/>
                </a:solidFill>
                <a:latin typeface="Calibri"/>
                <a:ea typeface="宋体" pitchFamily="2" charset="-122"/>
              </a:rPr>
              <a:t>www.1ppt.com/tubiao/      </a:t>
            </a:r>
          </a:p>
          <a:p>
            <a:r>
              <a:rPr lang="zh-CN" altLang="en-US" sz="100" dirty="0">
                <a:solidFill>
                  <a:prstClr val="white"/>
                </a:solidFill>
                <a:latin typeface="Calibri"/>
                <a:ea typeface="宋体" pitchFamily="2" charset="-122"/>
              </a:rPr>
              <a:t>优秀</a:t>
            </a:r>
            <a:r>
              <a:rPr lang="en-US" altLang="zh-CN" sz="100" dirty="0">
                <a:solidFill>
                  <a:prstClr val="white"/>
                </a:solidFill>
                <a:latin typeface="Calibri"/>
                <a:ea typeface="宋体" pitchFamily="2" charset="-122"/>
              </a:rPr>
              <a:t>PPT</a:t>
            </a:r>
            <a:r>
              <a:rPr lang="zh-CN" altLang="en-US" sz="100" dirty="0">
                <a:solidFill>
                  <a:prstClr val="white"/>
                </a:solidFill>
                <a:latin typeface="Calibri"/>
                <a:ea typeface="宋体" pitchFamily="2" charset="-122"/>
              </a:rPr>
              <a:t>下载：</a:t>
            </a:r>
            <a:r>
              <a:rPr lang="en-US" altLang="zh-CN" sz="100" dirty="0">
                <a:solidFill>
                  <a:prstClr val="white"/>
                </a:solidFill>
                <a:latin typeface="Calibri"/>
                <a:ea typeface="宋体" pitchFamily="2" charset="-122"/>
              </a:rPr>
              <a:t>www.1ppt.com/xiazai/        PPT</a:t>
            </a:r>
            <a:r>
              <a:rPr lang="zh-CN" altLang="en-US" sz="100" dirty="0">
                <a:solidFill>
                  <a:prstClr val="white"/>
                </a:solidFill>
                <a:latin typeface="Calibri"/>
                <a:ea typeface="宋体" pitchFamily="2" charset="-122"/>
              </a:rPr>
              <a:t>教程： </a:t>
            </a:r>
            <a:r>
              <a:rPr lang="en-US" altLang="zh-CN" sz="100" dirty="0">
                <a:solidFill>
                  <a:prstClr val="white"/>
                </a:solidFill>
                <a:latin typeface="Calibri"/>
                <a:ea typeface="宋体" pitchFamily="2" charset="-122"/>
              </a:rPr>
              <a:t>www.1ppt.com/powerpoint/      </a:t>
            </a:r>
          </a:p>
          <a:p>
            <a:r>
              <a:rPr lang="en-US" altLang="zh-CN" sz="100" dirty="0">
                <a:solidFill>
                  <a:prstClr val="white"/>
                </a:solidFill>
                <a:latin typeface="Calibri"/>
                <a:ea typeface="宋体" pitchFamily="2" charset="-122"/>
              </a:rPr>
              <a:t>Word</a:t>
            </a:r>
            <a:r>
              <a:rPr lang="zh-CN" altLang="en-US" sz="100" dirty="0">
                <a:solidFill>
                  <a:prstClr val="white"/>
                </a:solidFill>
                <a:latin typeface="Calibri"/>
                <a:ea typeface="宋体" pitchFamily="2" charset="-122"/>
              </a:rPr>
              <a:t>教程： </a:t>
            </a:r>
            <a:r>
              <a:rPr lang="en-US" altLang="zh-CN" sz="100" dirty="0">
                <a:solidFill>
                  <a:prstClr val="white"/>
                </a:solidFill>
                <a:latin typeface="Calibri"/>
                <a:ea typeface="宋体" pitchFamily="2" charset="-122"/>
              </a:rPr>
              <a:t>www.1ppt.com/word/              Excel</a:t>
            </a:r>
            <a:r>
              <a:rPr lang="zh-CN" altLang="en-US" sz="100" dirty="0">
                <a:solidFill>
                  <a:prstClr val="white"/>
                </a:solidFill>
                <a:latin typeface="Calibri"/>
                <a:ea typeface="宋体" pitchFamily="2" charset="-122"/>
              </a:rPr>
              <a:t>教程：</a:t>
            </a:r>
            <a:r>
              <a:rPr lang="en-US" altLang="zh-CN" sz="100" dirty="0">
                <a:solidFill>
                  <a:prstClr val="white"/>
                </a:solidFill>
                <a:latin typeface="Calibri"/>
                <a:ea typeface="宋体" pitchFamily="2" charset="-122"/>
              </a:rPr>
              <a:t>www.1ppt.com/excel/  </a:t>
            </a:r>
          </a:p>
          <a:p>
            <a:r>
              <a:rPr lang="zh-CN" altLang="en-US" sz="100" dirty="0">
                <a:solidFill>
                  <a:prstClr val="white"/>
                </a:solidFill>
                <a:latin typeface="Calibri"/>
                <a:ea typeface="宋体" pitchFamily="2" charset="-122"/>
              </a:rPr>
              <a:t>资料下载：</a:t>
            </a:r>
            <a:r>
              <a:rPr lang="en-US" altLang="zh-CN" sz="100" dirty="0">
                <a:solidFill>
                  <a:prstClr val="white"/>
                </a:solidFill>
                <a:latin typeface="Calibri"/>
                <a:ea typeface="宋体" pitchFamily="2" charset="-122"/>
              </a:rPr>
              <a:t>www.1ppt.com/ziliao/                PPT</a:t>
            </a:r>
            <a:r>
              <a:rPr lang="zh-CN" altLang="en-US" sz="100" dirty="0">
                <a:solidFill>
                  <a:prstClr val="white"/>
                </a:solidFill>
                <a:latin typeface="Calibri"/>
                <a:ea typeface="宋体" pitchFamily="2" charset="-122"/>
              </a:rPr>
              <a:t>课件下载：</a:t>
            </a:r>
            <a:r>
              <a:rPr lang="en-US" altLang="zh-CN" sz="100" dirty="0">
                <a:solidFill>
                  <a:prstClr val="white"/>
                </a:solidFill>
                <a:latin typeface="Calibri"/>
                <a:ea typeface="宋体" pitchFamily="2" charset="-122"/>
              </a:rPr>
              <a:t>www.1ppt.com/kejian/ </a:t>
            </a:r>
          </a:p>
          <a:p>
            <a:r>
              <a:rPr lang="zh-CN" altLang="en-US" sz="100" dirty="0">
                <a:solidFill>
                  <a:prstClr val="white"/>
                </a:solidFill>
                <a:latin typeface="Calibri"/>
                <a:ea typeface="宋体" pitchFamily="2" charset="-122"/>
              </a:rPr>
              <a:t>范文下载：</a:t>
            </a:r>
            <a:r>
              <a:rPr lang="en-US" altLang="zh-CN" sz="100" dirty="0">
                <a:solidFill>
                  <a:prstClr val="white"/>
                </a:solidFill>
                <a:latin typeface="Calibri"/>
                <a:ea typeface="宋体" pitchFamily="2" charset="-122"/>
              </a:rPr>
              <a:t>www.1ppt.com/fanwen/             </a:t>
            </a:r>
            <a:r>
              <a:rPr lang="zh-CN" altLang="en-US" sz="100" dirty="0">
                <a:solidFill>
                  <a:prstClr val="white"/>
                </a:solidFill>
                <a:latin typeface="Calibri"/>
                <a:ea typeface="宋体" pitchFamily="2" charset="-122"/>
              </a:rPr>
              <a:t>试卷下载：</a:t>
            </a:r>
            <a:r>
              <a:rPr lang="en-US" altLang="zh-CN" sz="100" dirty="0">
                <a:solidFill>
                  <a:prstClr val="white"/>
                </a:solidFill>
                <a:latin typeface="Calibri"/>
                <a:ea typeface="宋体" pitchFamily="2" charset="-122"/>
              </a:rPr>
              <a:t>www.1ppt.com/shiti/  </a:t>
            </a:r>
          </a:p>
          <a:p>
            <a:r>
              <a:rPr lang="zh-CN" altLang="en-US" sz="100" dirty="0">
                <a:solidFill>
                  <a:prstClr val="white"/>
                </a:solidFill>
                <a:latin typeface="Calibri"/>
                <a:ea typeface="宋体" pitchFamily="2" charset="-122"/>
              </a:rPr>
              <a:t>教案下载：</a:t>
            </a:r>
            <a:r>
              <a:rPr lang="en-US" altLang="zh-CN" sz="100" dirty="0">
                <a:solidFill>
                  <a:prstClr val="white"/>
                </a:solidFill>
                <a:latin typeface="Calibri"/>
                <a:ea typeface="宋体" pitchFamily="2" charset="-122"/>
              </a:rPr>
              <a:t>www.1ppt.com/jiaoan/  </a:t>
            </a:r>
            <a:r>
              <a:rPr lang="en-US" altLang="zh-CN" sz="100" dirty="0" smtClean="0">
                <a:solidFill>
                  <a:prstClr val="white"/>
                </a:solidFill>
                <a:latin typeface="Calibri"/>
                <a:ea typeface="宋体" pitchFamily="2" charset="-122"/>
              </a:rPr>
              <a:t>      </a:t>
            </a:r>
            <a:endParaRPr lang="en-US" altLang="zh-CN" sz="100" dirty="0">
              <a:solidFill>
                <a:prstClr val="white"/>
              </a:solidFill>
              <a:latin typeface="Calibri"/>
              <a:ea typeface="宋体" pitchFamily="2" charset="-122"/>
            </a:endParaRPr>
          </a:p>
          <a:p>
            <a:r>
              <a:rPr lang="zh-CN" altLang="en-US" sz="100" dirty="0" smtClean="0">
                <a:solidFill>
                  <a:prstClr val="white"/>
                </a:solidFill>
                <a:latin typeface="Calibri"/>
                <a:ea typeface="宋体" pitchFamily="2" charset="-122"/>
              </a:rPr>
              <a:t>字体下载：</a:t>
            </a:r>
            <a:r>
              <a:rPr lang="en-US" altLang="zh-CN" sz="100" dirty="0" smtClean="0">
                <a:solidFill>
                  <a:prstClr val="white"/>
                </a:solidFill>
                <a:latin typeface="Calibri"/>
                <a:ea typeface="宋体" pitchFamily="2" charset="-122"/>
              </a:rPr>
              <a:t>www.1ppt.com/ziti/</a:t>
            </a:r>
            <a:endParaRPr lang="en-US" altLang="zh-CN" sz="100" dirty="0">
              <a:solidFill>
                <a:prstClr val="white"/>
              </a:solidFill>
              <a:latin typeface="Calibri"/>
              <a:ea typeface="宋体" pitchFamily="2" charset="-122"/>
            </a:endParaRPr>
          </a:p>
          <a:p>
            <a:r>
              <a:rPr lang="en-US" altLang="zh-CN" sz="100" dirty="0">
                <a:solidFill>
                  <a:prstClr val="white"/>
                </a:solidFill>
                <a:latin typeface="Calibri"/>
                <a:ea typeface="宋体" pitchFamily="2" charset="-122"/>
              </a:rPr>
              <a:t> </a:t>
            </a:r>
            <a:endParaRPr lang="zh-CN" altLang="en-US" sz="100" dirty="0">
              <a:solidFill>
                <a:prstClr val="white"/>
              </a:solidFill>
              <a:latin typeface="Calibri"/>
              <a:ea typeface="宋体" pitchFamily="2" charset="-122"/>
            </a:endParaRPr>
          </a:p>
        </p:txBody>
      </p:sp>
      <p:sp>
        <p:nvSpPr>
          <p:cNvPr id="2" name="Date Placeholder 1"/>
          <p:cNvSpPr>
            <a:spLocks noGrp="1"/>
          </p:cNvSpPr>
          <p:nvPr>
            <p:ph type="dt" sz="half" idx="10"/>
          </p:nvPr>
        </p:nvSpPr>
        <p:spPr/>
        <p:txBody>
          <a:bodyPr/>
          <a:lstStyle/>
          <a:p>
            <a:fld id="{45704805-93DF-4705-8899-8C802267297F}" type="datetimeFigureOut">
              <a:rPr lang="zh-CN" altLang="en-US" smtClean="0"/>
              <a:t>2022/2/16</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09C2A499-BA2D-4B14-A23E-F832C66777E9}" type="slidenum">
              <a:rPr lang="zh-CN" altLang="en-US" smtClean="0"/>
              <a:t>‹#›</a:t>
            </a:fld>
            <a:endParaRPr lang="zh-CN" altLang="en-US"/>
          </a:p>
        </p:txBody>
      </p:sp>
      <p:sp>
        <p:nvSpPr>
          <p:cNvPr id="5" name="矩形 4"/>
          <p:cNvSpPr/>
          <p:nvPr/>
        </p:nvSpPr>
        <p:spPr>
          <a:xfrm>
            <a:off x="0" y="-2"/>
            <a:ext cx="9144000" cy="5143502"/>
          </a:xfrm>
          <a:prstGeom prst="rect">
            <a:avLst/>
          </a:prstGeom>
          <a:gradFill flip="none" rotWithShape="1">
            <a:gsLst>
              <a:gs pos="84000">
                <a:srgbClr val="FDFFF7"/>
              </a:gs>
              <a:gs pos="100000">
                <a:srgbClr val="FFFFFF">
                  <a:shade val="100000"/>
                  <a:satMod val="115000"/>
                  <a:alpha val="1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40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0" y="342900"/>
            <a:ext cx="3123900" cy="1200150"/>
          </a:xfrm>
        </p:spPr>
        <p:txBody>
          <a:bodyPr anchor="b"/>
          <a:lstStyle>
            <a:lvl1pPr>
              <a:defRPr sz="2400"/>
            </a:lvl1pPr>
          </a:lstStyle>
          <a:p>
            <a:r>
              <a:rPr lang="zh-CN" altLang="en-US" dirty="0" smtClean="0"/>
              <a:t>单击此处编辑母版标题样式</a:t>
            </a:r>
            <a:endParaRPr lang="en-US" dirty="0"/>
          </a:p>
        </p:txBody>
      </p:sp>
      <p:sp>
        <p:nvSpPr>
          <p:cNvPr id="4" name="Text Placeholder 3"/>
          <p:cNvSpPr>
            <a:spLocks noGrp="1"/>
          </p:cNvSpPr>
          <p:nvPr>
            <p:ph type="body" sz="half" idx="2"/>
          </p:nvPr>
        </p:nvSpPr>
        <p:spPr>
          <a:xfrm>
            <a:off x="628493" y="1555990"/>
            <a:ext cx="3123900" cy="2858691"/>
          </a:xfr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5704805-93DF-4705-8899-8C802267297F}" type="datetimeFigureOut">
              <a:rPr lang="zh-CN" altLang="en-US" smtClean="0"/>
              <a:t>2022/2/16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9C2A499-BA2D-4B14-A23E-F832C66777E9}" type="slidenum">
              <a:rPr lang="zh-CN" altLang="en-US" smtClean="0"/>
              <a:t>‹#›</a:t>
            </a:fld>
            <a:endParaRPr lang="zh-CN" altLang="en-US"/>
          </a:p>
        </p:txBody>
      </p:sp>
      <p:sp>
        <p:nvSpPr>
          <p:cNvPr id="9" name="图片占位符 2"/>
          <p:cNvSpPr>
            <a:spLocks noGrp="1"/>
          </p:cNvSpPr>
          <p:nvPr>
            <p:ph type="pic" idx="1" hasCustomPrompt="1"/>
          </p:nvPr>
        </p:nvSpPr>
        <p:spPr>
          <a:xfrm>
            <a:off x="3887391" y="342901"/>
            <a:ext cx="4629150" cy="4052888"/>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dirty="0" smtClean="0"/>
              <a:t>单击添加图片</a:t>
            </a:r>
            <a:endParaRPr lang="zh-CN"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86136" y="273844"/>
            <a:ext cx="829214" cy="4358879"/>
          </a:xfrm>
        </p:spPr>
        <p:txBody>
          <a:bodyPr vert="eaVert"/>
          <a:lstStyle/>
          <a:p>
            <a:r>
              <a:rPr lang="zh-CN" altLang="en-US" dirty="0" smtClean="0"/>
              <a:t>单击此处编辑母版标题样式</a:t>
            </a:r>
            <a:endParaRPr lang="en-US" dirty="0"/>
          </a:p>
        </p:txBody>
      </p:sp>
      <p:sp>
        <p:nvSpPr>
          <p:cNvPr id="3" name="Vertical Text Placeholder 2"/>
          <p:cNvSpPr>
            <a:spLocks noGrp="1"/>
          </p:cNvSpPr>
          <p:nvPr>
            <p:ph type="body" orient="vert" idx="1"/>
          </p:nvPr>
        </p:nvSpPr>
        <p:spPr>
          <a:xfrm>
            <a:off x="628650" y="273844"/>
            <a:ext cx="6889271" cy="4358879"/>
          </a:xfrm>
        </p:spPr>
        <p:txBody>
          <a:bodyPr vert="eaVert"/>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en-US" dirty="0"/>
          </a:p>
        </p:txBody>
      </p:sp>
      <p:sp>
        <p:nvSpPr>
          <p:cNvPr id="4" name="Date Placeholder 3"/>
          <p:cNvSpPr>
            <a:spLocks noGrp="1"/>
          </p:cNvSpPr>
          <p:nvPr>
            <p:ph type="dt" sz="half" idx="10"/>
          </p:nvPr>
        </p:nvSpPr>
        <p:spPr/>
        <p:txBody>
          <a:bodyPr/>
          <a:lstStyle/>
          <a:p>
            <a:fld id="{45704805-93DF-4705-8899-8C802267297F}" type="datetimeFigureOut">
              <a:rPr lang="zh-CN" altLang="en-US" smtClean="0"/>
              <a:t>2022/2/16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9C2A499-BA2D-4B14-A23E-F832C66777E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45704805-93DF-4705-8899-8C802267297F}" type="datetimeFigureOut">
              <a:rPr lang="zh-CN" altLang="en-US" smtClean="0"/>
              <a:t>2022/2/16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9C2A499-BA2D-4B14-A23E-F832C66777E9}" type="slidenum">
              <a:rPr lang="zh-CN" altLang="en-US" smtClean="0"/>
              <a:t>‹#›</a:t>
            </a:fld>
            <a:endParaRPr lang="zh-CN" altLang="en-US"/>
          </a:p>
        </p:txBody>
      </p:sp>
      <p:sp>
        <p:nvSpPr>
          <p:cNvPr id="7" name="内容占位符 6"/>
          <p:cNvSpPr>
            <a:spLocks noGrp="1"/>
          </p:cNvSpPr>
          <p:nvPr>
            <p:ph sz="quarter" idx="13"/>
          </p:nvPr>
        </p:nvSpPr>
        <p:spPr>
          <a:xfrm>
            <a:off x="628651" y="416720"/>
            <a:ext cx="7983537" cy="3883819"/>
          </a:xfrm>
        </p:spPr>
        <p:txBody>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5.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theme" Target="../theme/theme2.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p:nvPicPr>
        <p:blipFill rotWithShape="1">
          <a:blip r:embed="rId29" cstate="email">
            <a:extLst>
              <a:ext uri="{28A0092B-C50C-407E-A947-70E740481C1C}">
                <a14:useLocalDpi xmlns:a14="http://schemas.microsoft.com/office/drawing/2010/main"/>
              </a:ext>
            </a:extLst>
          </a:blip>
          <a:srcRect t="-1"/>
          <a:stretch>
            <a:fillRect/>
          </a:stretch>
        </p:blipFill>
        <p:spPr>
          <a:xfrm>
            <a:off x="0" y="530527"/>
            <a:ext cx="9144000" cy="4612973"/>
          </a:xfrm>
          <a:prstGeom prst="rect">
            <a:avLst/>
          </a:prstGeom>
        </p:spPr>
      </p:pic>
      <p:sp>
        <p:nvSpPr>
          <p:cNvPr id="8" name="矩形 7"/>
          <p:cNvSpPr/>
          <p:nvPr/>
        </p:nvSpPr>
        <p:spPr>
          <a:xfrm>
            <a:off x="0" y="0"/>
            <a:ext cx="9144000" cy="4754088"/>
          </a:xfrm>
          <a:prstGeom prst="rect">
            <a:avLst/>
          </a:prstGeom>
          <a:gradFill flip="none" rotWithShape="1">
            <a:gsLst>
              <a:gs pos="84000">
                <a:srgbClr val="FDFFF7"/>
              </a:gs>
              <a:gs pos="100000">
                <a:srgbClr val="FFFFFF">
                  <a:shade val="100000"/>
                  <a:satMod val="115000"/>
                  <a:alpha val="1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2" name="Title Placeholder 1"/>
          <p:cNvSpPr>
            <a:spLocks noGrp="1"/>
          </p:cNvSpPr>
          <p:nvPr>
            <p:ph type="title"/>
          </p:nvPr>
        </p:nvSpPr>
        <p:spPr>
          <a:xfrm>
            <a:off x="628650" y="273844"/>
            <a:ext cx="7886700" cy="697706"/>
          </a:xfrm>
          <a:prstGeom prst="rect">
            <a:avLst/>
          </a:prstGeom>
        </p:spPr>
        <p:txBody>
          <a:bodyPr vert="horz" lIns="68580" tIns="34290" rIns="68580" bIns="34290" rtlCol="0" anchor="b">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108711"/>
            <a:ext cx="7886700" cy="3524012"/>
          </a:xfrm>
          <a:prstGeom prst="rect">
            <a:avLst/>
          </a:prstGeom>
        </p:spPr>
        <p:txBody>
          <a:bodyPr vert="horz" lIns="68580" tIns="34290" rIns="68580" bIns="3429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68580" tIns="34290" rIns="68580" bIns="34290" rtlCol="0" anchor="ctr"/>
          <a:lstStyle>
            <a:lvl1pPr algn="l">
              <a:defRPr sz="900">
                <a:solidFill>
                  <a:schemeClr val="tx1">
                    <a:tint val="75000"/>
                  </a:schemeClr>
                </a:solidFill>
              </a:defRPr>
            </a:lvl1pPr>
          </a:lstStyle>
          <a:p>
            <a:fld id="{45704805-93DF-4705-8899-8C802267297F}" type="datetimeFigureOut">
              <a:rPr lang="zh-CN" altLang="en-US" smtClean="0"/>
              <a:t>2022/2/16</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68580" tIns="34290" rIns="68580" bIns="3429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68580" tIns="34290" rIns="68580" bIns="34290" rtlCol="0" anchor="ctr"/>
          <a:lstStyle>
            <a:lvl1pPr algn="r">
              <a:defRPr sz="900">
                <a:solidFill>
                  <a:schemeClr val="tx1">
                    <a:tint val="75000"/>
                  </a:schemeClr>
                </a:solidFill>
              </a:defRPr>
            </a:lvl1pPr>
          </a:lstStyle>
          <a:p>
            <a:fld id="{09C2A499-BA2D-4B14-A23E-F832C66777E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67" r:id="rId10"/>
    <p:sldLayoutId id="2147483669" r:id="rId11"/>
    <p:sldLayoutId id="2147483678" r:id="rId12"/>
    <p:sldLayoutId id="2147483680" r:id="rId13"/>
    <p:sldLayoutId id="2147483689" r:id="rId14"/>
    <p:sldLayoutId id="2147483691" r:id="rId15"/>
    <p:sldLayoutId id="2147483700" r:id="rId16"/>
    <p:sldLayoutId id="2147483702" r:id="rId17"/>
    <p:sldLayoutId id="2147483711" r:id="rId18"/>
    <p:sldLayoutId id="2147483713" r:id="rId19"/>
    <p:sldLayoutId id="2147483722" r:id="rId20"/>
    <p:sldLayoutId id="2147483724" r:id="rId21"/>
    <p:sldLayoutId id="2147483733" r:id="rId22"/>
    <p:sldLayoutId id="2147483735" r:id="rId23"/>
    <p:sldLayoutId id="2147483744" r:id="rId24"/>
    <p:sldLayoutId id="2147483746" r:id="rId25"/>
    <p:sldLayoutId id="2147483755" r:id="rId26"/>
    <p:sldLayoutId id="2147483757" r:id="rId27"/>
  </p:sldLayoutIdLst>
  <p:txStyles>
    <p:titleStyle>
      <a:lvl1pPr algn="l" defTabSz="685800" rtl="0" eaLnBrk="1" latinLnBrk="0" hangingPunct="1">
        <a:lnSpc>
          <a:spcPct val="90000"/>
        </a:lnSpc>
        <a:spcBef>
          <a:spcPct val="0"/>
        </a:spcBef>
        <a:buNone/>
        <a:defRPr sz="2100" b="1" kern="1200">
          <a:solidFill>
            <a:schemeClr val="accent1">
              <a:lumMod val="50000"/>
            </a:schemeClr>
          </a:solidFill>
          <a:latin typeface="黑体" pitchFamily="49" charset="-122"/>
          <a:ea typeface="黑体" pitchFamily="49" charset="-122"/>
          <a:cs typeface="+mj-cs"/>
        </a:defRPr>
      </a:lvl1pPr>
    </p:titleStyle>
    <p:bodyStyle>
      <a:lvl1pPr marL="171450" indent="-171450" algn="l" defTabSz="685800" rtl="0" eaLnBrk="1" latinLnBrk="0" hangingPunct="1">
        <a:lnSpc>
          <a:spcPct val="90000"/>
        </a:lnSpc>
        <a:spcBef>
          <a:spcPts val="750"/>
        </a:spcBef>
        <a:buFontTx/>
        <a:buBlip>
          <a:blip r:embed="rId30"/>
        </a:buBlip>
        <a:defRPr sz="1800" kern="1200">
          <a:solidFill>
            <a:schemeClr val="tx1"/>
          </a:solidFill>
          <a:latin typeface="黑体" pitchFamily="49" charset="-122"/>
          <a:ea typeface="黑体" pitchFamily="49" charset="-122"/>
          <a:cs typeface="+mn-cs"/>
        </a:defRPr>
      </a:lvl1pPr>
      <a:lvl2pPr marL="514350" indent="-171450" algn="l" defTabSz="685800" rtl="0" eaLnBrk="1" latinLnBrk="0" hangingPunct="1">
        <a:lnSpc>
          <a:spcPct val="90000"/>
        </a:lnSpc>
        <a:spcBef>
          <a:spcPts val="375"/>
        </a:spcBef>
        <a:buFont typeface="Arial" pitchFamily="34" charset="0"/>
        <a:buChar char="•"/>
        <a:defRPr sz="1500" kern="1200">
          <a:solidFill>
            <a:schemeClr val="tx1"/>
          </a:solidFill>
          <a:latin typeface="黑体" pitchFamily="49" charset="-122"/>
          <a:ea typeface="黑体" pitchFamily="49" charset="-122"/>
          <a:cs typeface="+mn-cs"/>
        </a:defRPr>
      </a:lvl2pPr>
      <a:lvl3pPr marL="857250" indent="-171450" algn="l" defTabSz="685800" rtl="0" eaLnBrk="1" latinLnBrk="0" hangingPunct="1">
        <a:lnSpc>
          <a:spcPct val="90000"/>
        </a:lnSpc>
        <a:spcBef>
          <a:spcPts val="375"/>
        </a:spcBef>
        <a:buFont typeface="Arial" pitchFamily="34" charset="0"/>
        <a:buChar char="•"/>
        <a:defRPr sz="1400" kern="1200">
          <a:solidFill>
            <a:schemeClr val="tx1"/>
          </a:solidFill>
          <a:latin typeface="黑体" pitchFamily="49" charset="-122"/>
          <a:ea typeface="黑体" pitchFamily="49" charset="-122"/>
          <a:cs typeface="+mn-cs"/>
        </a:defRPr>
      </a:lvl3pPr>
      <a:lvl4pPr marL="1200150" indent="-171450" algn="l" defTabSz="685800" rtl="0" eaLnBrk="1" latinLnBrk="0" hangingPunct="1">
        <a:lnSpc>
          <a:spcPct val="90000"/>
        </a:lnSpc>
        <a:spcBef>
          <a:spcPts val="375"/>
        </a:spcBef>
        <a:buFont typeface="Arial" pitchFamily="34" charset="0"/>
        <a:buChar char="•"/>
        <a:defRPr sz="1400" kern="1200">
          <a:solidFill>
            <a:schemeClr val="tx1"/>
          </a:solidFill>
          <a:latin typeface="黑体" pitchFamily="49" charset="-122"/>
          <a:ea typeface="黑体" pitchFamily="49" charset="-122"/>
          <a:cs typeface="+mn-cs"/>
        </a:defRPr>
      </a:lvl4pPr>
      <a:lvl5pPr marL="1543050" indent="-171450" algn="l" defTabSz="685800" rtl="0" eaLnBrk="1" latinLnBrk="0" hangingPunct="1">
        <a:lnSpc>
          <a:spcPct val="90000"/>
        </a:lnSpc>
        <a:spcBef>
          <a:spcPts val="375"/>
        </a:spcBef>
        <a:buFont typeface="Arial" pitchFamily="34" charset="0"/>
        <a:buChar char="•"/>
        <a:defRPr sz="1400" kern="1200">
          <a:solidFill>
            <a:schemeClr val="tx1"/>
          </a:solidFill>
          <a:latin typeface="黑体" pitchFamily="49" charset="-122"/>
          <a:ea typeface="黑体" pitchFamily="49" charset="-122"/>
          <a:cs typeface="+mn-cs"/>
        </a:defRPr>
      </a:lvl5pPr>
      <a:lvl6pPr marL="1885950" indent="-171450" algn="l" defTabSz="685800" rtl="0" eaLnBrk="1" latinLnBrk="0" hangingPunct="1">
        <a:lnSpc>
          <a:spcPct val="90000"/>
        </a:lnSpc>
        <a:spcBef>
          <a:spcPts val="375"/>
        </a:spcBef>
        <a:buFont typeface="Arial"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400" kern="1200">
          <a:solidFill>
            <a:schemeClr val="tx1"/>
          </a:solidFill>
          <a:latin typeface="+mn-lt"/>
          <a:ea typeface="+mn-ea"/>
          <a:cs typeface="+mn-cs"/>
        </a:defRPr>
      </a:lvl9pPr>
    </p:bodyStyle>
    <p:other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2022/2/16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07519420"/>
      </p:ext>
    </p:extLst>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5.wmf"/><Relationship Id="rId5" Type="http://schemas.openxmlformats.org/officeDocument/2006/relationships/oleObject" Target="../embeddings/oleObject1.bin"/><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20.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3.xml"/><Relationship Id="rId5" Type="http://schemas.openxmlformats.org/officeDocument/2006/relationships/image" Target="../media/image24.png"/><Relationship Id="rId4" Type="http://schemas.openxmlformats.org/officeDocument/2006/relationships/image" Target="../media/image23.png"/></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0.xml"/><Relationship Id="rId1" Type="http://schemas.openxmlformats.org/officeDocument/2006/relationships/slideLayout" Target="../slideLayouts/slideLayout3.xml"/><Relationship Id="rId5" Type="http://schemas.openxmlformats.org/officeDocument/2006/relationships/image" Target="../media/image25.png"/><Relationship Id="rId4" Type="http://schemas.openxmlformats.org/officeDocument/2006/relationships/image" Target="../media/image23.png"/></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1.xml"/><Relationship Id="rId1" Type="http://schemas.openxmlformats.org/officeDocument/2006/relationships/slideLayout" Target="../slideLayouts/slideLayout3.xml"/><Relationship Id="rId5" Type="http://schemas.openxmlformats.org/officeDocument/2006/relationships/image" Target="../media/image25.png"/><Relationship Id="rId4" Type="http://schemas.openxmlformats.org/officeDocument/2006/relationships/image" Target="../media/image23.png"/></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2.xml"/><Relationship Id="rId1" Type="http://schemas.openxmlformats.org/officeDocument/2006/relationships/slideLayout" Target="../slideLayouts/slideLayout3.xml"/><Relationship Id="rId5" Type="http://schemas.openxmlformats.org/officeDocument/2006/relationships/image" Target="../media/image23.png"/><Relationship Id="rId4"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3.xml"/><Relationship Id="rId1" Type="http://schemas.openxmlformats.org/officeDocument/2006/relationships/slideLayout" Target="../slideLayouts/slideLayout3.xml"/><Relationship Id="rId5" Type="http://schemas.openxmlformats.org/officeDocument/2006/relationships/image" Target="../media/image23.png"/><Relationship Id="rId4" Type="http://schemas.openxmlformats.org/officeDocument/2006/relationships/image" Target="../media/image25.png"/></Relationships>
</file>

<file path=ppt/slides/_rels/slide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29.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5.xml"/><Relationship Id="rId1" Type="http://schemas.openxmlformats.org/officeDocument/2006/relationships/slideLayout" Target="../slideLayouts/slideLayout34.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descr="图片1.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4" name="内容占位符 3"/>
          <p:cNvSpPr>
            <a:spLocks noGrp="1"/>
          </p:cNvSpPr>
          <p:nvPr>
            <p:ph idx="1"/>
          </p:nvPr>
        </p:nvSpPr>
        <p:spPr/>
        <p:txBody>
          <a:bodyPr>
            <a:normAutofit/>
          </a:bodyPr>
          <a:lstStyle/>
          <a:p>
            <a:pPr marL="0" indent="0">
              <a:lnSpc>
                <a:spcPct val="250000"/>
              </a:lnSpc>
              <a:buNone/>
            </a:pPr>
            <a:endParaRPr lang="zh-CN" altLang="en-US" dirty="0">
              <a:latin typeface="+mn-lt"/>
              <a:ea typeface="+mn-ea"/>
            </a:endParaRPr>
          </a:p>
          <a:p>
            <a:pPr marL="0" indent="0">
              <a:lnSpc>
                <a:spcPct val="250000"/>
              </a:lnSpc>
              <a:buNone/>
            </a:pPr>
            <a:endParaRPr lang="zh-CN" altLang="en-US" dirty="0">
              <a:latin typeface="+mn-lt"/>
              <a:ea typeface="+mn-ea"/>
            </a:endParaRPr>
          </a:p>
          <a:p>
            <a:pPr marL="0" indent="0">
              <a:lnSpc>
                <a:spcPct val="250000"/>
              </a:lnSpc>
              <a:buNone/>
            </a:pPr>
            <a:endParaRPr lang="zh-CN" altLang="en-US" sz="1400" dirty="0">
              <a:latin typeface="+mn-lt"/>
              <a:ea typeface="+mn-ea"/>
            </a:endParaRPr>
          </a:p>
          <a:p>
            <a:pPr marL="0" indent="0">
              <a:lnSpc>
                <a:spcPct val="150000"/>
              </a:lnSpc>
              <a:buNone/>
            </a:pPr>
            <a:endParaRPr lang="zh-CN" altLang="en-US" sz="1400" dirty="0">
              <a:latin typeface="+mn-lt"/>
              <a:ea typeface="+mn-ea"/>
            </a:endParaRPr>
          </a:p>
          <a:p>
            <a:pPr marL="0" indent="0">
              <a:lnSpc>
                <a:spcPct val="150000"/>
              </a:lnSpc>
              <a:buNone/>
            </a:pPr>
            <a:endParaRPr lang="zh-CN" altLang="en-US" sz="1400" dirty="0">
              <a:latin typeface="+mn-lt"/>
              <a:ea typeface="+mn-ea"/>
            </a:endParaRPr>
          </a:p>
        </p:txBody>
      </p:sp>
      <p:sp>
        <p:nvSpPr>
          <p:cNvPr id="6" name="矩形 5"/>
          <p:cNvSpPr/>
          <p:nvPr/>
        </p:nvSpPr>
        <p:spPr>
          <a:xfrm>
            <a:off x="0" y="2695772"/>
            <a:ext cx="9144000" cy="1714500"/>
          </a:xfrm>
          <a:prstGeom prst="rect">
            <a:avLst/>
          </a:prstGeom>
          <a:solidFill>
            <a:schemeClr val="bg1">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8" name="文本框 7"/>
          <p:cNvSpPr txBox="1"/>
          <p:nvPr/>
        </p:nvSpPr>
        <p:spPr>
          <a:xfrm>
            <a:off x="3534251" y="3757601"/>
            <a:ext cx="2075498" cy="437674"/>
          </a:xfrm>
          <a:prstGeom prst="rect">
            <a:avLst/>
          </a:prstGeom>
          <a:noFill/>
        </p:spPr>
        <p:txBody>
          <a:bodyPr wrap="square" lIns="68580" tIns="34290" rIns="68580" bIns="34290" rtlCol="0">
            <a:spAutoFit/>
          </a:bodyPr>
          <a:lstStyle/>
          <a:p>
            <a:pPr algn="ctr"/>
            <a:r>
              <a:rPr lang="zh-CN" altLang="en-US" sz="2400" b="1" dirty="0">
                <a:solidFill>
                  <a:schemeClr val="tx2">
                    <a:lumMod val="50000"/>
                  </a:schemeClr>
                </a:solidFill>
                <a:latin typeface="楷体" panose="02010609060101010101" charset="-122"/>
                <a:ea typeface="楷体" panose="02010609060101010101" charset="-122"/>
                <a:cs typeface="楷体" panose="02010609060101010101" charset="-122"/>
              </a:rPr>
              <a:t>作者：孙鸿</a:t>
            </a:r>
          </a:p>
        </p:txBody>
      </p:sp>
      <p:sp>
        <p:nvSpPr>
          <p:cNvPr id="7" name="文本框 6"/>
          <p:cNvSpPr txBox="1"/>
          <p:nvPr/>
        </p:nvSpPr>
        <p:spPr>
          <a:xfrm>
            <a:off x="2427839" y="2815681"/>
            <a:ext cx="4302863" cy="830997"/>
          </a:xfrm>
          <a:prstGeom prst="rect">
            <a:avLst/>
          </a:prstGeom>
          <a:noFill/>
        </p:spPr>
        <p:txBody>
          <a:bodyPr wrap="square" lIns="68580" tIns="34290" rIns="68580" bIns="34290" rtlCol="0">
            <a:spAutoFit/>
          </a:bodyPr>
          <a:lstStyle/>
          <a:p>
            <a:pPr algn="ctr"/>
            <a:r>
              <a:rPr lang="zh-CN" altLang="en-US" sz="5000" b="1" dirty="0">
                <a:solidFill>
                  <a:schemeClr val="tx2">
                    <a:lumMod val="50000"/>
                  </a:schemeClr>
                </a:solidFill>
                <a:latin typeface="楷体" panose="02010609060101010101" charset="-122"/>
                <a:ea typeface="楷体" panose="02010609060101010101" charset="-122"/>
                <a:cs typeface="楷体" panose="02010609060101010101" charset="-122"/>
              </a:rPr>
              <a:t>枣儿</a:t>
            </a:r>
          </a:p>
        </p:txBody>
      </p:sp>
      <p:sp>
        <p:nvSpPr>
          <p:cNvPr id="9" name="矩形 8"/>
          <p:cNvSpPr/>
          <p:nvPr/>
        </p:nvSpPr>
        <p:spPr>
          <a:xfrm>
            <a:off x="0" y="4531922"/>
            <a:ext cx="9143999" cy="352725"/>
          </a:xfrm>
          <a:prstGeom prst="rect">
            <a:avLst/>
          </a:prstGeom>
        </p:spPr>
        <p:txBody>
          <a:bodyPr wrap="square" lIns="68580" tIns="34290" rIns="68580" bIns="34290">
            <a:spAutoFit/>
          </a:bodyPr>
          <a:lstStyle/>
          <a:p>
            <a:pPr marL="257175" indent="-257175" algn="ctr" fontAlgn="base">
              <a:lnSpc>
                <a:spcPct val="110000"/>
              </a:lnSpc>
              <a:spcBef>
                <a:spcPct val="0"/>
              </a:spcBef>
              <a:spcAft>
                <a:spcPct val="0"/>
              </a:spcAft>
            </a:pPr>
            <a:r>
              <a:rPr lang="zh-CN" altLang="en-US" sz="1800" kern="0" dirty="0" smtClean="0">
                <a:solidFill>
                  <a:srgbClr val="000000"/>
                </a:solidFill>
                <a:latin typeface="微软雅黑" panose="020B0503020204020204" pitchFamily="34" charset="-122"/>
                <a:ea typeface="微软雅黑" panose="020B0503020204020204" pitchFamily="34" charset="-122"/>
              </a:rPr>
              <a:t>优品</a:t>
            </a:r>
            <a:r>
              <a:rPr lang="en-US" altLang="zh-CN" sz="1800" kern="0" dirty="0" smtClean="0">
                <a:solidFill>
                  <a:srgbClr val="000000"/>
                </a:solidFill>
                <a:latin typeface="微软雅黑" panose="020B0503020204020204" pitchFamily="34" charset="-122"/>
                <a:ea typeface="微软雅黑" panose="020B0503020204020204" pitchFamily="34" charset="-122"/>
              </a:rPr>
              <a:t>PPT</a:t>
            </a:r>
            <a:endParaRPr lang="en-US" altLang="zh-CN" sz="1800" kern="0"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bldLst>
      <p:bldP spid="8" grpId="1"/>
      <p:bldP spid="7"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70009" y="181928"/>
            <a:ext cx="634841" cy="622459"/>
          </a:xfrm>
          <a:prstGeom prst="rect">
            <a:avLst/>
          </a:prstGeom>
          <a:noFill/>
        </p:spPr>
        <p:txBody>
          <a:bodyPr wrap="square" lIns="68580" tIns="34290" rIns="68580" bIns="34290" rtlCol="0">
            <a:spAutoFit/>
          </a:bodyPr>
          <a:lstStyle/>
          <a:p>
            <a:r>
              <a:rPr lang="zh-CN" altLang="en-US" sz="1800" b="1">
                <a:solidFill>
                  <a:schemeClr val="tx1">
                    <a:lumMod val="50000"/>
                  </a:schemeClr>
                </a:solidFill>
                <a:latin typeface="微软雅黑" charset="-122"/>
                <a:ea typeface="微软雅黑" charset="-122"/>
                <a:sym typeface="+mn-ea"/>
              </a:rPr>
              <a:t>合作探究</a:t>
            </a:r>
            <a:r>
              <a:rPr lang="zh-CN" altLang="en-US" b="1">
                <a:solidFill>
                  <a:schemeClr val="tx1">
                    <a:lumMod val="50000"/>
                  </a:schemeClr>
                </a:solidFill>
                <a:latin typeface="微软雅黑" charset="-122"/>
                <a:ea typeface="微软雅黑" charset="-122"/>
                <a:sym typeface="+mn-ea"/>
              </a:rPr>
              <a:t> </a:t>
            </a:r>
            <a:endParaRPr lang="zh-CN" altLang="en-US"/>
          </a:p>
        </p:txBody>
      </p:sp>
      <p:cxnSp>
        <p:nvCxnSpPr>
          <p:cNvPr id="10" name="直接连接符 9"/>
          <p:cNvCxnSpPr/>
          <p:nvPr/>
        </p:nvCxnSpPr>
        <p:spPr>
          <a:xfrm flipH="1" flipV="1">
            <a:off x="731997" y="0"/>
            <a:ext cx="10001" cy="87630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1006316" y="634841"/>
            <a:ext cx="459105" cy="381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sp>
        <p:nvSpPr>
          <p:cNvPr id="15" name="文本框 5"/>
          <p:cNvSpPr txBox="1"/>
          <p:nvPr/>
        </p:nvSpPr>
        <p:spPr>
          <a:xfrm>
            <a:off x="927259" y="339566"/>
            <a:ext cx="1032986" cy="284693"/>
          </a:xfrm>
          <a:prstGeom prst="rect">
            <a:avLst/>
          </a:prstGeom>
          <a:noFill/>
        </p:spPr>
        <p:txBody>
          <a:bodyPr wrap="square" lIns="68580" tIns="34290" rIns="68580" bIns="34290" rtlCol="0">
            <a:spAutoFit/>
          </a:bodyPr>
          <a:lstStyle/>
          <a:p>
            <a:r>
              <a:rPr lang="zh-CN" altLang="en-US" b="1" dirty="0" smtClean="0">
                <a:solidFill>
                  <a:schemeClr val="tx1">
                    <a:lumMod val="50000"/>
                  </a:schemeClr>
                </a:solidFill>
                <a:latin typeface="微软雅黑" charset="-122"/>
                <a:ea typeface="微软雅黑" charset="-122"/>
                <a:sym typeface="+mn-ea"/>
              </a:rPr>
              <a:t>探人物</a:t>
            </a:r>
            <a:endParaRPr lang="zh-CN" altLang="en-US" b="1" dirty="0">
              <a:solidFill>
                <a:schemeClr val="tx1">
                  <a:lumMod val="50000"/>
                </a:schemeClr>
              </a:solidFill>
              <a:latin typeface="微软雅黑" charset="-122"/>
              <a:ea typeface="微软雅黑" charset="-122"/>
              <a:sym typeface="+mn-ea"/>
            </a:endParaRPr>
          </a:p>
        </p:txBody>
      </p:sp>
      <p:sp>
        <p:nvSpPr>
          <p:cNvPr id="269313" name="Rectangle 1"/>
          <p:cNvSpPr>
            <a:spLocks noChangeArrowheads="1"/>
          </p:cNvSpPr>
          <p:nvPr/>
        </p:nvSpPr>
        <p:spPr bwMode="auto">
          <a:xfrm>
            <a:off x="447675" y="1133475"/>
            <a:ext cx="5419725" cy="3185488"/>
          </a:xfrm>
          <a:prstGeom prst="rect">
            <a:avLst/>
          </a:prstGeom>
          <a:noFill/>
          <a:ln w="9525">
            <a:noFill/>
            <a:miter lim="800000"/>
          </a:ln>
          <a:effectLst/>
        </p:spPr>
        <p:txBody>
          <a:bodyPr vert="horz" wrap="square" lIns="68580" tIns="34290" rIns="68580" bIns="34290" numCol="1" anchor="ctr" anchorCtr="0" compatLnSpc="1">
            <a:spAutoFit/>
          </a:bodyPr>
          <a:lstStyle/>
          <a:p>
            <a:pPr indent="200025" fontAlgn="base">
              <a:lnSpc>
                <a:spcPct val="150000"/>
              </a:lnSpc>
              <a:spcBef>
                <a:spcPct val="0"/>
              </a:spcBef>
              <a:spcAft>
                <a:spcPct val="0"/>
              </a:spcAft>
            </a:pPr>
            <a:r>
              <a:rPr lang="en-US" altLang="zh-CN" sz="2700" b="1" dirty="0">
                <a:solidFill>
                  <a:srgbClr val="FF0000"/>
                </a:solidFill>
                <a:latin typeface="Times New Roman" pitchFamily="18" charset="0"/>
                <a:ea typeface="宋体" pitchFamily="2" charset="-122"/>
                <a:cs typeface="Times New Roman" pitchFamily="18" charset="0"/>
              </a:rPr>
              <a:t>【</a:t>
            </a:r>
            <a:r>
              <a:rPr lang="zh-CN" altLang="en-US" sz="2700" b="1" dirty="0">
                <a:solidFill>
                  <a:srgbClr val="FF0000"/>
                </a:solidFill>
                <a:latin typeface="Times New Roman" pitchFamily="18" charset="0"/>
                <a:ea typeface="宋体" pitchFamily="2" charset="-122"/>
                <a:cs typeface="Times New Roman" pitchFamily="18" charset="0"/>
              </a:rPr>
              <a:t>老人</a:t>
            </a:r>
            <a:r>
              <a:rPr lang="en-US" altLang="zh-CN" sz="2700" b="1" dirty="0">
                <a:solidFill>
                  <a:srgbClr val="FF0000"/>
                </a:solidFill>
                <a:latin typeface="Times New Roman" pitchFamily="18" charset="0"/>
                <a:ea typeface="宋体" pitchFamily="2" charset="-122"/>
                <a:cs typeface="Times New Roman" pitchFamily="18" charset="0"/>
              </a:rPr>
              <a:t>】</a:t>
            </a:r>
            <a:r>
              <a:rPr lang="zh-CN" altLang="en-US" sz="2700" b="1" dirty="0">
                <a:latin typeface="Times New Roman" pitchFamily="18" charset="0"/>
                <a:ea typeface="宋体" pitchFamily="2" charset="-122"/>
                <a:cs typeface="Times New Roman" pitchFamily="18" charset="0"/>
              </a:rPr>
              <a:t>他是老一辈的农民形象。他一生劳作，不离乡土，如今年迈，儿子离乡外出，他继续留守家园。老人的形象也是具有更普遍意义的老一代的长者形象。</a:t>
            </a:r>
            <a:endParaRPr lang="zh-CN" altLang="en-US" sz="2700" b="1" dirty="0">
              <a:latin typeface="Arial" pitchFamily="34" charset="0"/>
              <a:ea typeface="宋体" pitchFamily="2" charset="-122"/>
              <a:cs typeface="宋体" pitchFamily="2" charset="-122"/>
            </a:endParaRPr>
          </a:p>
        </p:txBody>
      </p:sp>
      <p:pic>
        <p:nvPicPr>
          <p:cNvPr id="16" name="图片 15" descr="timg (41).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897044" y="1866900"/>
            <a:ext cx="3085031" cy="2063115"/>
          </a:xfrm>
          <a:prstGeom prst="ellipse">
            <a:avLst/>
          </a:prstGeom>
          <a:ln>
            <a:noFill/>
          </a:ln>
          <a:effectLst>
            <a:softEdge rad="317500"/>
          </a:effectLst>
        </p:spPr>
      </p:pic>
      <p:sp>
        <p:nvSpPr>
          <p:cNvPr id="17" name="TextBox 16"/>
          <p:cNvSpPr txBox="1"/>
          <p:nvPr/>
        </p:nvSpPr>
        <p:spPr>
          <a:xfrm>
            <a:off x="3333750" y="400050"/>
            <a:ext cx="4229100" cy="392415"/>
          </a:xfrm>
          <a:prstGeom prst="rect">
            <a:avLst/>
          </a:prstGeom>
          <a:solidFill>
            <a:schemeClr val="accent4">
              <a:lumMod val="20000"/>
              <a:lumOff val="80000"/>
            </a:schemeClr>
          </a:solidFill>
        </p:spPr>
        <p:txBody>
          <a:bodyPr wrap="square" lIns="68580" tIns="34290" rIns="68580" bIns="34290" rtlCol="0">
            <a:spAutoFit/>
          </a:bodyPr>
          <a:lstStyle/>
          <a:p>
            <a:r>
              <a:rPr lang="zh-CN" altLang="en-US" sz="2100" b="1" dirty="0">
                <a:solidFill>
                  <a:schemeClr val="tx2">
                    <a:lumMod val="50000"/>
                  </a:schemeClr>
                </a:solidFill>
              </a:rPr>
              <a:t>分析文中两位出场人物的性格特点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9313"/>
                                        </p:tgtEl>
                                        <p:attrNameLst>
                                          <p:attrName>style.visibility</p:attrName>
                                        </p:attrNameLst>
                                      </p:cBhvr>
                                      <p:to>
                                        <p:strVal val="visible"/>
                                      </p:to>
                                    </p:set>
                                    <p:animEffect transition="in" filter="fade">
                                      <p:cBhvr>
                                        <p:cTn id="7" dur="2000"/>
                                        <p:tgtEl>
                                          <p:spTgt spid="2693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931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70009" y="181928"/>
            <a:ext cx="634841" cy="622459"/>
          </a:xfrm>
          <a:prstGeom prst="rect">
            <a:avLst/>
          </a:prstGeom>
          <a:noFill/>
        </p:spPr>
        <p:txBody>
          <a:bodyPr wrap="square" lIns="68580" tIns="34290" rIns="68580" bIns="34290" rtlCol="0">
            <a:spAutoFit/>
          </a:bodyPr>
          <a:lstStyle/>
          <a:p>
            <a:r>
              <a:rPr lang="zh-CN" altLang="en-US" sz="1800" b="1">
                <a:solidFill>
                  <a:schemeClr val="tx1">
                    <a:lumMod val="50000"/>
                  </a:schemeClr>
                </a:solidFill>
                <a:latin typeface="微软雅黑" charset="-122"/>
                <a:ea typeface="微软雅黑" charset="-122"/>
                <a:sym typeface="+mn-ea"/>
              </a:rPr>
              <a:t>合作探究</a:t>
            </a:r>
            <a:r>
              <a:rPr lang="zh-CN" altLang="en-US" b="1">
                <a:solidFill>
                  <a:schemeClr val="tx1">
                    <a:lumMod val="50000"/>
                  </a:schemeClr>
                </a:solidFill>
                <a:latin typeface="微软雅黑" charset="-122"/>
                <a:ea typeface="微软雅黑" charset="-122"/>
                <a:sym typeface="+mn-ea"/>
              </a:rPr>
              <a:t> </a:t>
            </a:r>
            <a:endParaRPr lang="zh-CN" altLang="en-US"/>
          </a:p>
        </p:txBody>
      </p:sp>
      <p:cxnSp>
        <p:nvCxnSpPr>
          <p:cNvPr id="10" name="直接连接符 9"/>
          <p:cNvCxnSpPr/>
          <p:nvPr/>
        </p:nvCxnSpPr>
        <p:spPr>
          <a:xfrm flipH="1" flipV="1">
            <a:off x="731997" y="0"/>
            <a:ext cx="10001" cy="87630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1006316" y="634841"/>
            <a:ext cx="459105" cy="381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sp>
        <p:nvSpPr>
          <p:cNvPr id="15" name="文本框 5"/>
          <p:cNvSpPr txBox="1"/>
          <p:nvPr/>
        </p:nvSpPr>
        <p:spPr>
          <a:xfrm>
            <a:off x="927259" y="339566"/>
            <a:ext cx="1032986" cy="284693"/>
          </a:xfrm>
          <a:prstGeom prst="rect">
            <a:avLst/>
          </a:prstGeom>
          <a:noFill/>
        </p:spPr>
        <p:txBody>
          <a:bodyPr wrap="square" lIns="68580" tIns="34290" rIns="68580" bIns="34290" rtlCol="0">
            <a:spAutoFit/>
          </a:bodyPr>
          <a:lstStyle/>
          <a:p>
            <a:r>
              <a:rPr lang="zh-CN" altLang="en-US" b="1" dirty="0" smtClean="0">
                <a:solidFill>
                  <a:schemeClr val="tx1">
                    <a:lumMod val="50000"/>
                  </a:schemeClr>
                </a:solidFill>
                <a:latin typeface="微软雅黑" charset="-122"/>
                <a:ea typeface="微软雅黑" charset="-122"/>
                <a:sym typeface="+mn-ea"/>
              </a:rPr>
              <a:t>探人物</a:t>
            </a:r>
            <a:endParaRPr lang="zh-CN" altLang="en-US" b="1" dirty="0">
              <a:solidFill>
                <a:schemeClr val="tx1">
                  <a:lumMod val="50000"/>
                </a:schemeClr>
              </a:solidFill>
              <a:latin typeface="微软雅黑" charset="-122"/>
              <a:ea typeface="微软雅黑" charset="-122"/>
              <a:sym typeface="+mn-ea"/>
            </a:endParaRPr>
          </a:p>
        </p:txBody>
      </p:sp>
      <p:sp>
        <p:nvSpPr>
          <p:cNvPr id="269313" name="Rectangle 1"/>
          <p:cNvSpPr>
            <a:spLocks noChangeArrowheads="1"/>
          </p:cNvSpPr>
          <p:nvPr/>
        </p:nvSpPr>
        <p:spPr bwMode="auto">
          <a:xfrm>
            <a:off x="3314700" y="1152525"/>
            <a:ext cx="5400675" cy="3185488"/>
          </a:xfrm>
          <a:prstGeom prst="rect">
            <a:avLst/>
          </a:prstGeom>
          <a:noFill/>
          <a:ln w="9525">
            <a:noFill/>
            <a:miter lim="800000"/>
          </a:ln>
          <a:effectLst/>
        </p:spPr>
        <p:txBody>
          <a:bodyPr vert="horz" wrap="square" lIns="68580" tIns="34290" rIns="68580" bIns="34290" numCol="1" anchor="ctr" anchorCtr="0" compatLnSpc="1">
            <a:spAutoFit/>
          </a:bodyPr>
          <a:lstStyle/>
          <a:p>
            <a:pPr indent="342900">
              <a:lnSpc>
                <a:spcPct val="150000"/>
              </a:lnSpc>
            </a:pPr>
            <a:r>
              <a:rPr lang="en-US" altLang="zh-CN" sz="2700" b="1" dirty="0">
                <a:solidFill>
                  <a:srgbClr val="FF0000"/>
                </a:solidFill>
                <a:latin typeface="宋体" pitchFamily="2" charset="-122"/>
                <a:ea typeface="宋体" pitchFamily="2" charset="-122"/>
              </a:rPr>
              <a:t>【</a:t>
            </a:r>
            <a:r>
              <a:rPr lang="zh-CN" altLang="en-US" sz="2700" b="1" dirty="0">
                <a:solidFill>
                  <a:srgbClr val="FF0000"/>
                </a:solidFill>
                <a:latin typeface="宋体" pitchFamily="2" charset="-122"/>
                <a:ea typeface="宋体" pitchFamily="2" charset="-122"/>
              </a:rPr>
              <a:t>男孩</a:t>
            </a:r>
            <a:r>
              <a:rPr lang="en-US" altLang="zh-CN" sz="2700" b="1" dirty="0">
                <a:solidFill>
                  <a:srgbClr val="FF0000"/>
                </a:solidFill>
                <a:latin typeface="宋体" pitchFamily="2" charset="-122"/>
                <a:ea typeface="宋体" pitchFamily="2" charset="-122"/>
              </a:rPr>
              <a:t>】</a:t>
            </a:r>
            <a:r>
              <a:rPr lang="zh-CN" altLang="en-US" sz="2700" b="1" dirty="0">
                <a:latin typeface="宋体" pitchFamily="2" charset="-122"/>
                <a:ea typeface="宋体" pitchFamily="2" charset="-122"/>
              </a:rPr>
              <a:t>年幼的新生一代的形象。他思念父亲，喜爱、心疼老人，好奇而懂事，在他身上处处表现了儿童纯真可爱的天性，显示了男孩成长环境的鲜明时代特征。</a:t>
            </a:r>
          </a:p>
        </p:txBody>
      </p:sp>
      <p:sp>
        <p:nvSpPr>
          <p:cNvPr id="17" name="TextBox 16"/>
          <p:cNvSpPr txBox="1"/>
          <p:nvPr/>
        </p:nvSpPr>
        <p:spPr>
          <a:xfrm>
            <a:off x="3333750" y="400050"/>
            <a:ext cx="4229100" cy="392415"/>
          </a:xfrm>
          <a:prstGeom prst="rect">
            <a:avLst/>
          </a:prstGeom>
          <a:solidFill>
            <a:schemeClr val="accent4">
              <a:lumMod val="20000"/>
              <a:lumOff val="80000"/>
            </a:schemeClr>
          </a:solidFill>
        </p:spPr>
        <p:txBody>
          <a:bodyPr wrap="square" lIns="68580" tIns="34290" rIns="68580" bIns="34290" rtlCol="0">
            <a:spAutoFit/>
          </a:bodyPr>
          <a:lstStyle/>
          <a:p>
            <a:r>
              <a:rPr lang="zh-CN" altLang="en-US" sz="2100" b="1" dirty="0">
                <a:solidFill>
                  <a:schemeClr val="tx2">
                    <a:lumMod val="50000"/>
                  </a:schemeClr>
                </a:solidFill>
              </a:rPr>
              <a:t>分析文中两位出场人物的性格特点</a:t>
            </a:r>
          </a:p>
        </p:txBody>
      </p:sp>
      <p:pic>
        <p:nvPicPr>
          <p:cNvPr id="11" name="图片 10" descr="timg (44).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28055" y="1977662"/>
            <a:ext cx="2896145" cy="1930763"/>
          </a:xfrm>
          <a:prstGeom prst="ellipse">
            <a:avLst/>
          </a:prstGeom>
          <a:ln>
            <a:noFill/>
          </a:ln>
          <a:effectLst>
            <a:softEdge rad="63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9313"/>
                                        </p:tgtEl>
                                        <p:attrNameLst>
                                          <p:attrName>style.visibility</p:attrName>
                                        </p:attrNameLst>
                                      </p:cBhvr>
                                      <p:to>
                                        <p:strVal val="visible"/>
                                      </p:to>
                                    </p:set>
                                    <p:animEffect transition="in" filter="fade">
                                      <p:cBhvr>
                                        <p:cTn id="7" dur="2000"/>
                                        <p:tgtEl>
                                          <p:spTgt spid="2693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931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70009" y="181928"/>
            <a:ext cx="634841" cy="622459"/>
          </a:xfrm>
          <a:prstGeom prst="rect">
            <a:avLst/>
          </a:prstGeom>
          <a:noFill/>
        </p:spPr>
        <p:txBody>
          <a:bodyPr wrap="square" lIns="68580" tIns="34290" rIns="68580" bIns="34290" rtlCol="0">
            <a:spAutoFit/>
          </a:bodyPr>
          <a:lstStyle/>
          <a:p>
            <a:r>
              <a:rPr lang="zh-CN" altLang="en-US" sz="1800" b="1">
                <a:solidFill>
                  <a:schemeClr val="tx1">
                    <a:lumMod val="50000"/>
                  </a:schemeClr>
                </a:solidFill>
                <a:latin typeface="微软雅黑" charset="-122"/>
                <a:ea typeface="微软雅黑" charset="-122"/>
                <a:sym typeface="+mn-ea"/>
              </a:rPr>
              <a:t>合作探究</a:t>
            </a:r>
            <a:r>
              <a:rPr lang="zh-CN" altLang="en-US" b="1">
                <a:solidFill>
                  <a:schemeClr val="tx1">
                    <a:lumMod val="50000"/>
                  </a:schemeClr>
                </a:solidFill>
                <a:latin typeface="微软雅黑" charset="-122"/>
                <a:ea typeface="微软雅黑" charset="-122"/>
                <a:sym typeface="+mn-ea"/>
              </a:rPr>
              <a:t> </a:t>
            </a:r>
            <a:endParaRPr lang="zh-CN" altLang="en-US"/>
          </a:p>
        </p:txBody>
      </p:sp>
      <p:cxnSp>
        <p:nvCxnSpPr>
          <p:cNvPr id="10" name="直接连接符 9"/>
          <p:cNvCxnSpPr/>
          <p:nvPr/>
        </p:nvCxnSpPr>
        <p:spPr>
          <a:xfrm flipH="1" flipV="1">
            <a:off x="731997" y="0"/>
            <a:ext cx="10001" cy="87630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1006316" y="634841"/>
            <a:ext cx="459105" cy="381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sp>
        <p:nvSpPr>
          <p:cNvPr id="15" name="文本框 5"/>
          <p:cNvSpPr txBox="1"/>
          <p:nvPr/>
        </p:nvSpPr>
        <p:spPr>
          <a:xfrm>
            <a:off x="927259" y="339566"/>
            <a:ext cx="1032986" cy="284693"/>
          </a:xfrm>
          <a:prstGeom prst="rect">
            <a:avLst/>
          </a:prstGeom>
          <a:noFill/>
        </p:spPr>
        <p:txBody>
          <a:bodyPr wrap="square" lIns="68580" tIns="34290" rIns="68580" bIns="34290" rtlCol="0">
            <a:spAutoFit/>
          </a:bodyPr>
          <a:lstStyle/>
          <a:p>
            <a:r>
              <a:rPr lang="zh-CN" altLang="en-US" b="1" dirty="0" smtClean="0">
                <a:solidFill>
                  <a:schemeClr val="tx1">
                    <a:lumMod val="50000"/>
                  </a:schemeClr>
                </a:solidFill>
                <a:latin typeface="微软雅黑" charset="-122"/>
                <a:ea typeface="微软雅黑" charset="-122"/>
                <a:sym typeface="+mn-ea"/>
              </a:rPr>
              <a:t>探人物</a:t>
            </a:r>
            <a:endParaRPr lang="zh-CN" altLang="en-US" b="1" dirty="0">
              <a:solidFill>
                <a:schemeClr val="tx1">
                  <a:lumMod val="50000"/>
                </a:schemeClr>
              </a:solidFill>
              <a:latin typeface="微软雅黑" charset="-122"/>
              <a:ea typeface="微软雅黑" charset="-122"/>
              <a:sym typeface="+mn-ea"/>
            </a:endParaRPr>
          </a:p>
        </p:txBody>
      </p:sp>
      <p:sp>
        <p:nvSpPr>
          <p:cNvPr id="17" name="TextBox 16"/>
          <p:cNvSpPr txBox="1"/>
          <p:nvPr/>
        </p:nvSpPr>
        <p:spPr>
          <a:xfrm>
            <a:off x="2638425" y="361950"/>
            <a:ext cx="3829050" cy="392415"/>
          </a:xfrm>
          <a:prstGeom prst="rect">
            <a:avLst/>
          </a:prstGeom>
          <a:solidFill>
            <a:schemeClr val="accent4">
              <a:lumMod val="20000"/>
              <a:lumOff val="80000"/>
            </a:schemeClr>
          </a:solidFill>
        </p:spPr>
        <p:txBody>
          <a:bodyPr wrap="square" lIns="68580" tIns="34290" rIns="68580" bIns="34290" rtlCol="0">
            <a:spAutoFit/>
          </a:bodyPr>
          <a:lstStyle/>
          <a:p>
            <a:r>
              <a:rPr lang="zh-CN" altLang="en-US" sz="2100" b="1" dirty="0">
                <a:solidFill>
                  <a:schemeClr val="tx2">
                    <a:lumMod val="50000"/>
                  </a:schemeClr>
                </a:solidFill>
              </a:rPr>
              <a:t>关于老人的儿子和男孩的父亲</a:t>
            </a:r>
          </a:p>
        </p:txBody>
      </p:sp>
      <p:sp>
        <p:nvSpPr>
          <p:cNvPr id="12" name="Rectangle 2"/>
          <p:cNvSpPr>
            <a:spLocks noChangeArrowheads="1"/>
          </p:cNvSpPr>
          <p:nvPr/>
        </p:nvSpPr>
        <p:spPr bwMode="auto">
          <a:xfrm>
            <a:off x="1843087" y="1303734"/>
            <a:ext cx="5567363" cy="807914"/>
          </a:xfrm>
          <a:prstGeom prst="rect">
            <a:avLst/>
          </a:prstGeom>
          <a:noFill/>
          <a:ln w="9525">
            <a:noFill/>
            <a:miter lim="800000"/>
          </a:ln>
        </p:spPr>
        <p:txBody>
          <a:bodyPr wrap="square" lIns="68580" tIns="34290" rIns="68580" bIns="34290">
            <a:spAutoFit/>
          </a:bodyPr>
          <a:lstStyle/>
          <a:p>
            <a:r>
              <a:rPr lang="zh-CN" altLang="en-US" sz="2400" b="1" dirty="0">
                <a:solidFill>
                  <a:schemeClr val="tx1">
                    <a:lumMod val="50000"/>
                  </a:schemeClr>
                </a:solidFill>
                <a:latin typeface="黑体" pitchFamily="49" charset="-122"/>
                <a:ea typeface="黑体" pitchFamily="49" charset="-122"/>
              </a:rPr>
              <a:t>你对剧中未出场的这两个人物怎么看</a:t>
            </a:r>
            <a:r>
              <a:rPr lang="en-US" altLang="zh-CN" sz="2400" b="1" dirty="0">
                <a:solidFill>
                  <a:schemeClr val="tx1">
                    <a:lumMod val="50000"/>
                  </a:schemeClr>
                </a:solidFill>
                <a:latin typeface="黑体" pitchFamily="49" charset="-122"/>
                <a:ea typeface="黑体" pitchFamily="49" charset="-122"/>
              </a:rPr>
              <a:t>?</a:t>
            </a:r>
          </a:p>
          <a:p>
            <a:r>
              <a:rPr lang="zh-CN" altLang="en-US" sz="2400" b="1" dirty="0">
                <a:solidFill>
                  <a:schemeClr val="tx1">
                    <a:lumMod val="50000"/>
                  </a:schemeClr>
                </a:solidFill>
                <a:latin typeface="黑体" pitchFamily="49" charset="-122"/>
                <a:ea typeface="黑体" pitchFamily="49" charset="-122"/>
              </a:rPr>
              <a:t>这反映了怎样的社会现实？</a:t>
            </a:r>
          </a:p>
        </p:txBody>
      </p:sp>
      <p:sp>
        <p:nvSpPr>
          <p:cNvPr id="13" name="圆角矩形 12"/>
          <p:cNvSpPr/>
          <p:nvPr/>
        </p:nvSpPr>
        <p:spPr>
          <a:xfrm>
            <a:off x="1714500" y="1257300"/>
            <a:ext cx="5467350" cy="942975"/>
          </a:xfrm>
          <a:prstGeom prst="roundRect">
            <a:avLst/>
          </a:prstGeom>
          <a:noFill/>
          <a:ln w="19050">
            <a:solidFill>
              <a:srgbClr val="FF0000"/>
            </a:solidFill>
            <a:prstDash val="lgDashDotDot"/>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p>
        </p:txBody>
      </p:sp>
      <p:sp>
        <p:nvSpPr>
          <p:cNvPr id="14" name="矩形 13"/>
          <p:cNvSpPr>
            <a:spLocks noChangeArrowheads="1"/>
          </p:cNvSpPr>
          <p:nvPr/>
        </p:nvSpPr>
        <p:spPr bwMode="auto">
          <a:xfrm>
            <a:off x="776287" y="3276600"/>
            <a:ext cx="7653338" cy="909480"/>
          </a:xfrm>
          <a:prstGeom prst="rect">
            <a:avLst/>
          </a:prstGeom>
          <a:noFill/>
          <a:ln w="9525">
            <a:noFill/>
            <a:miter lim="800000"/>
          </a:ln>
        </p:spPr>
        <p:txBody>
          <a:bodyPr wrap="square" lIns="68580" tIns="34290" rIns="68580" bIns="34290">
            <a:spAutoFit/>
          </a:bodyPr>
          <a:lstStyle/>
          <a:p>
            <a:pPr>
              <a:lnSpc>
                <a:spcPct val="130000"/>
              </a:lnSpc>
            </a:pPr>
            <a:r>
              <a:rPr lang="en-US" altLang="zh-CN" sz="2100" b="1" dirty="0">
                <a:solidFill>
                  <a:srgbClr val="FF0000"/>
                </a:solidFill>
                <a:latin typeface="宋体" pitchFamily="2" charset="-122"/>
              </a:rPr>
              <a:t>【</a:t>
            </a:r>
            <a:r>
              <a:rPr lang="zh-CN" altLang="en-US" sz="2100" b="1" dirty="0">
                <a:solidFill>
                  <a:srgbClr val="FF0000"/>
                </a:solidFill>
                <a:latin typeface="宋体" pitchFamily="2" charset="-122"/>
              </a:rPr>
              <a:t>男孩的父亲</a:t>
            </a:r>
            <a:r>
              <a:rPr lang="en-US" altLang="zh-CN" sz="2100" b="1" dirty="0">
                <a:solidFill>
                  <a:srgbClr val="FF0000"/>
                </a:solidFill>
                <a:latin typeface="宋体" pitchFamily="2" charset="-122"/>
              </a:rPr>
              <a:t>】</a:t>
            </a:r>
            <a:r>
              <a:rPr lang="zh-CN" altLang="en-US" sz="2100" b="1" dirty="0">
                <a:latin typeface="宋体" pitchFamily="2" charset="-122"/>
              </a:rPr>
              <a:t>离开乡村而定居于城里，抛弃了旧家而另成新家。这两个人物从不同的侧面反映了社会的变化。</a:t>
            </a:r>
            <a:endParaRPr lang="en-US" altLang="zh-CN" sz="2100" b="1" dirty="0">
              <a:latin typeface="宋体" pitchFamily="2" charset="-122"/>
            </a:endParaRPr>
          </a:p>
        </p:txBody>
      </p:sp>
      <p:sp>
        <p:nvSpPr>
          <p:cNvPr id="16" name="矩形 15"/>
          <p:cNvSpPr/>
          <p:nvPr/>
        </p:nvSpPr>
        <p:spPr>
          <a:xfrm>
            <a:off x="776288" y="2473353"/>
            <a:ext cx="7772400" cy="715580"/>
          </a:xfrm>
          <a:prstGeom prst="rect">
            <a:avLst/>
          </a:prstGeom>
        </p:spPr>
        <p:txBody>
          <a:bodyPr wrap="square" lIns="68580" tIns="34290" rIns="68580" bIns="34290">
            <a:spAutoFit/>
          </a:bodyPr>
          <a:lstStyle/>
          <a:p>
            <a:r>
              <a:rPr lang="en-US" altLang="zh-CN" sz="2100" b="1" dirty="0">
                <a:solidFill>
                  <a:srgbClr val="FF0000"/>
                </a:solidFill>
                <a:latin typeface="宋体" pitchFamily="2" charset="-122"/>
              </a:rPr>
              <a:t>【</a:t>
            </a:r>
            <a:r>
              <a:rPr lang="zh-CN" altLang="en-US" sz="2100" b="1" dirty="0">
                <a:solidFill>
                  <a:srgbClr val="FF0000"/>
                </a:solidFill>
                <a:latin typeface="宋体" pitchFamily="2" charset="-122"/>
              </a:rPr>
              <a:t>老人的儿子</a:t>
            </a:r>
            <a:r>
              <a:rPr lang="en-US" altLang="zh-CN" sz="2100" b="1" dirty="0">
                <a:solidFill>
                  <a:srgbClr val="FF0000"/>
                </a:solidFill>
                <a:latin typeface="宋体" pitchFamily="2" charset="-122"/>
              </a:rPr>
              <a:t>】</a:t>
            </a:r>
            <a:r>
              <a:rPr lang="zh-CN" altLang="en-US" sz="2100" b="1" dirty="0">
                <a:solidFill>
                  <a:srgbClr val="3D3F41"/>
                </a:solidFill>
                <a:latin typeface="宋体" pitchFamily="2" charset="-122"/>
              </a:rPr>
              <a:t>不再像老一辈那样终身不离乡土，而是远离故乡和亲人，闯荡于外面的世界；</a:t>
            </a:r>
            <a:endParaRPr lang="zh-CN" altLang="en-US" dirty="0"/>
          </a:p>
        </p:txBody>
      </p:sp>
      <p:pic>
        <p:nvPicPr>
          <p:cNvPr id="11" name="图片 10" descr="timg (31).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781262">
            <a:off x="7460125" y="-172921"/>
            <a:ext cx="1773859" cy="194019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left)">
                                      <p:cBhvr>
                                        <p:cTn id="2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animBg="1"/>
      <p:bldP spid="14" grpId="0"/>
      <p:bldP spid="1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70009" y="181928"/>
            <a:ext cx="634841" cy="622459"/>
          </a:xfrm>
          <a:prstGeom prst="rect">
            <a:avLst/>
          </a:prstGeom>
          <a:noFill/>
        </p:spPr>
        <p:txBody>
          <a:bodyPr wrap="square" lIns="68580" tIns="34290" rIns="68580" bIns="34290" rtlCol="0">
            <a:spAutoFit/>
          </a:bodyPr>
          <a:lstStyle/>
          <a:p>
            <a:r>
              <a:rPr lang="zh-CN" altLang="en-US" sz="1800" b="1" dirty="0">
                <a:solidFill>
                  <a:schemeClr val="tx1">
                    <a:lumMod val="50000"/>
                  </a:schemeClr>
                </a:solidFill>
                <a:latin typeface="微软雅黑" charset="-122"/>
                <a:ea typeface="微软雅黑" charset="-122"/>
                <a:sym typeface="+mn-ea"/>
              </a:rPr>
              <a:t>合作探究</a:t>
            </a:r>
            <a:r>
              <a:rPr lang="zh-CN" altLang="en-US" b="1" dirty="0">
                <a:solidFill>
                  <a:schemeClr val="tx1">
                    <a:lumMod val="50000"/>
                  </a:schemeClr>
                </a:solidFill>
                <a:latin typeface="微软雅黑" charset="-122"/>
                <a:ea typeface="微软雅黑" charset="-122"/>
                <a:sym typeface="+mn-ea"/>
              </a:rPr>
              <a:t> </a:t>
            </a:r>
            <a:endParaRPr lang="zh-CN" altLang="en-US" dirty="0"/>
          </a:p>
        </p:txBody>
      </p:sp>
      <p:cxnSp>
        <p:nvCxnSpPr>
          <p:cNvPr id="10" name="直接连接符 9"/>
          <p:cNvCxnSpPr/>
          <p:nvPr/>
        </p:nvCxnSpPr>
        <p:spPr>
          <a:xfrm flipH="1" flipV="1">
            <a:off x="731997" y="0"/>
            <a:ext cx="10001" cy="87630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1006316" y="634841"/>
            <a:ext cx="459105" cy="381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898684" y="358616"/>
            <a:ext cx="1032986" cy="284693"/>
          </a:xfrm>
          <a:prstGeom prst="rect">
            <a:avLst/>
          </a:prstGeom>
          <a:noFill/>
        </p:spPr>
        <p:txBody>
          <a:bodyPr wrap="square" lIns="68580" tIns="34290" rIns="68580" bIns="34290" rtlCol="0">
            <a:spAutoFit/>
          </a:bodyPr>
          <a:lstStyle/>
          <a:p>
            <a:r>
              <a:rPr lang="zh-CN" altLang="en-US" b="1" dirty="0" smtClean="0">
                <a:solidFill>
                  <a:schemeClr val="tx1">
                    <a:lumMod val="50000"/>
                  </a:schemeClr>
                </a:solidFill>
                <a:latin typeface="微软雅黑" charset="-122"/>
                <a:ea typeface="微软雅黑" charset="-122"/>
                <a:sym typeface="+mn-ea"/>
              </a:rPr>
              <a:t>探细节</a:t>
            </a:r>
            <a:endParaRPr lang="zh-CN" altLang="en-US" b="1" dirty="0">
              <a:solidFill>
                <a:schemeClr val="tx1">
                  <a:lumMod val="50000"/>
                </a:schemeClr>
              </a:solidFill>
              <a:latin typeface="微软雅黑" charset="-122"/>
              <a:ea typeface="微软雅黑" charset="-122"/>
              <a:sym typeface="+mn-ea"/>
            </a:endParaRPr>
          </a:p>
        </p:txBody>
      </p:sp>
      <p:pic>
        <p:nvPicPr>
          <p:cNvPr id="16" name="图片 15" descr="timg (31).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781262">
            <a:off x="7460125" y="-172921"/>
            <a:ext cx="1773859" cy="1940196"/>
          </a:xfrm>
          <a:prstGeom prst="rect">
            <a:avLst/>
          </a:prstGeom>
        </p:spPr>
      </p:pic>
      <p:sp>
        <p:nvSpPr>
          <p:cNvPr id="17" name="矩形 16"/>
          <p:cNvSpPr/>
          <p:nvPr/>
        </p:nvSpPr>
        <p:spPr>
          <a:xfrm>
            <a:off x="1266825" y="2319852"/>
            <a:ext cx="6562725" cy="438581"/>
          </a:xfrm>
          <a:prstGeom prst="rect">
            <a:avLst/>
          </a:prstGeom>
        </p:spPr>
        <p:txBody>
          <a:bodyPr wrap="square" lIns="68580" tIns="34290" rIns="68580" bIns="34290">
            <a:spAutoFit/>
          </a:bodyPr>
          <a:lstStyle/>
          <a:p>
            <a:r>
              <a:rPr lang="zh-CN" altLang="en-US" sz="2400" b="1" dirty="0">
                <a:solidFill>
                  <a:srgbClr val="FF0000"/>
                </a:solidFill>
                <a:latin typeface="宋体" pitchFamily="2" charset="-122"/>
                <a:ea typeface="宋体" pitchFamily="2" charset="-122"/>
              </a:rPr>
              <a:t>向往父爱，表现出对父亲抛弃旧家的苦涩心情。</a:t>
            </a:r>
          </a:p>
        </p:txBody>
      </p:sp>
      <p:sp>
        <p:nvSpPr>
          <p:cNvPr id="18" name="矩形 17"/>
          <p:cNvSpPr/>
          <p:nvPr/>
        </p:nvSpPr>
        <p:spPr>
          <a:xfrm>
            <a:off x="1314450" y="1197091"/>
            <a:ext cx="4438650" cy="807914"/>
          </a:xfrm>
          <a:prstGeom prst="rect">
            <a:avLst/>
          </a:prstGeom>
          <a:solidFill>
            <a:schemeClr val="accent2">
              <a:lumMod val="20000"/>
              <a:lumOff val="80000"/>
            </a:schemeClr>
          </a:solidFill>
        </p:spPr>
        <p:txBody>
          <a:bodyPr wrap="square" lIns="68580" tIns="34290" rIns="68580" bIns="34290">
            <a:spAutoFit/>
          </a:bodyPr>
          <a:lstStyle/>
          <a:p>
            <a:pPr indent="342900"/>
            <a:r>
              <a:rPr lang="zh-CN" altLang="en-US" sz="2400" b="1" dirty="0">
                <a:solidFill>
                  <a:srgbClr val="3D3F41"/>
                </a:solidFill>
              </a:rPr>
              <a:t>男孩</a:t>
            </a:r>
            <a:r>
              <a:rPr lang="zh-CN" altLang="en-US" sz="2400" b="1" dirty="0">
                <a:solidFill>
                  <a:schemeClr val="tx1">
                    <a:lumMod val="50000"/>
                  </a:schemeClr>
                </a:solidFill>
              </a:rPr>
              <a:t>“有些羡慕地”</a:t>
            </a:r>
            <a:endParaRPr lang="en-US" altLang="zh-CN" sz="2400" b="1" dirty="0">
              <a:solidFill>
                <a:schemeClr val="tx1">
                  <a:lumMod val="50000"/>
                </a:schemeClr>
              </a:solidFill>
            </a:endParaRPr>
          </a:p>
          <a:p>
            <a:pPr lvl="0"/>
            <a:r>
              <a:rPr lang="zh-CN" altLang="en-US" sz="2400" b="1" dirty="0">
                <a:solidFill>
                  <a:schemeClr val="tx1">
                    <a:lumMod val="50000"/>
                  </a:schemeClr>
                </a:solidFill>
              </a:rPr>
              <a:t>“我从来没有尿过我爹脖子上”</a:t>
            </a:r>
            <a:endParaRPr lang="en-US" altLang="zh-CN" sz="2400" b="1" dirty="0">
              <a:solidFill>
                <a:schemeClr val="tx1">
                  <a:lumMod val="50000"/>
                </a:schemeClr>
              </a:solidFill>
            </a:endParaRPr>
          </a:p>
        </p:txBody>
      </p:sp>
      <p:sp>
        <p:nvSpPr>
          <p:cNvPr id="20" name="矩形 19"/>
          <p:cNvSpPr/>
          <p:nvPr/>
        </p:nvSpPr>
        <p:spPr>
          <a:xfrm>
            <a:off x="1311671" y="3100000"/>
            <a:ext cx="2919309" cy="807914"/>
          </a:xfrm>
          <a:prstGeom prst="rect">
            <a:avLst/>
          </a:prstGeom>
          <a:solidFill>
            <a:schemeClr val="accent6">
              <a:lumMod val="20000"/>
              <a:lumOff val="80000"/>
            </a:schemeClr>
          </a:solidFill>
        </p:spPr>
        <p:txBody>
          <a:bodyPr wrap="none" lIns="68580" tIns="34290" rIns="68580" bIns="34290">
            <a:spAutoFit/>
          </a:bodyPr>
          <a:lstStyle/>
          <a:p>
            <a:r>
              <a:rPr lang="zh-CN" altLang="en-US" sz="2400" b="1" dirty="0"/>
              <a:t>老人为男孩掸灰、</a:t>
            </a:r>
            <a:endParaRPr lang="en-US" altLang="zh-CN" sz="2400" b="1" dirty="0"/>
          </a:p>
          <a:p>
            <a:r>
              <a:rPr lang="zh-CN" altLang="en-US" sz="2400" b="1" dirty="0"/>
              <a:t>让男孩骑跨在肩上。</a:t>
            </a:r>
          </a:p>
        </p:txBody>
      </p:sp>
      <p:sp>
        <p:nvSpPr>
          <p:cNvPr id="21" name="矩形 20"/>
          <p:cNvSpPr/>
          <p:nvPr/>
        </p:nvSpPr>
        <p:spPr>
          <a:xfrm>
            <a:off x="5434391" y="3449026"/>
            <a:ext cx="2919309" cy="438581"/>
          </a:xfrm>
          <a:prstGeom prst="rect">
            <a:avLst/>
          </a:prstGeom>
        </p:spPr>
        <p:txBody>
          <a:bodyPr wrap="none" lIns="68580" tIns="34290" rIns="68580" bIns="34290">
            <a:spAutoFit/>
          </a:bodyPr>
          <a:lstStyle/>
          <a:p>
            <a:r>
              <a:rPr lang="zh-CN" altLang="en-US" sz="2400" b="1" dirty="0">
                <a:solidFill>
                  <a:srgbClr val="FF0000"/>
                </a:solidFill>
                <a:latin typeface="宋体" pitchFamily="2" charset="-122"/>
                <a:ea typeface="宋体" pitchFamily="2" charset="-122"/>
              </a:rPr>
              <a:t>表现出老人的慈爱。</a:t>
            </a:r>
            <a:endParaRPr lang="zh-CN" altLang="en-US" dirty="0">
              <a:solidFill>
                <a:srgbClr val="FF0000"/>
              </a:solidFill>
              <a:latin typeface="宋体" pitchFamily="2" charset="-122"/>
              <a:ea typeface="宋体" pitchFamily="2" charset="-122"/>
            </a:endParaRPr>
          </a:p>
        </p:txBody>
      </p:sp>
      <p:grpSp>
        <p:nvGrpSpPr>
          <p:cNvPr id="38" name="组合 37"/>
          <p:cNvGrpSpPr/>
          <p:nvPr/>
        </p:nvGrpSpPr>
        <p:grpSpPr>
          <a:xfrm>
            <a:off x="5762625" y="1581150"/>
            <a:ext cx="971550" cy="676275"/>
            <a:chOff x="7429500" y="1816100"/>
            <a:chExt cx="1295400" cy="901700"/>
          </a:xfrm>
        </p:grpSpPr>
        <p:cxnSp>
          <p:nvCxnSpPr>
            <p:cNvPr id="25" name="肘形连接符 24"/>
            <p:cNvCxnSpPr/>
            <p:nvPr/>
          </p:nvCxnSpPr>
          <p:spPr>
            <a:xfrm rot="16200000" flipH="1">
              <a:off x="7924800" y="1917700"/>
              <a:ext cx="901700" cy="698500"/>
            </a:xfrm>
            <a:prstGeom prst="bentConnector3">
              <a:avLst>
                <a:gd name="adj1" fmla="val 50000"/>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10800000" flipV="1">
              <a:off x="7429500" y="1817688"/>
              <a:ext cx="584200" cy="11112"/>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grpSp>
      <p:cxnSp>
        <p:nvCxnSpPr>
          <p:cNvPr id="43" name="直接箭头连接符 42"/>
          <p:cNvCxnSpPr/>
          <p:nvPr/>
        </p:nvCxnSpPr>
        <p:spPr>
          <a:xfrm>
            <a:off x="4333875" y="3676650"/>
            <a:ext cx="962025" cy="9525"/>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2524125" y="342900"/>
            <a:ext cx="5505450" cy="392415"/>
          </a:xfrm>
          <a:prstGeom prst="rect">
            <a:avLst/>
          </a:prstGeom>
          <a:noFill/>
        </p:spPr>
        <p:txBody>
          <a:bodyPr wrap="square" lIns="68580" tIns="34290" rIns="68580" bIns="34290" rtlCol="0">
            <a:spAutoFit/>
          </a:bodyPr>
          <a:lstStyle/>
          <a:p>
            <a:r>
              <a:rPr lang="zh-CN" altLang="en-US" sz="2100" b="1" dirty="0">
                <a:solidFill>
                  <a:srgbClr val="FF0000"/>
                </a:solidFill>
              </a:rPr>
              <a:t>找出打动自己的情节句子，简要说说理由。</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20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wipe(up)">
                                      <p:cBhvr>
                                        <p:cTn id="12" dur="500"/>
                                        <p:tgtEl>
                                          <p:spTgt spid="38"/>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blinds(horizontal)">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2000"/>
                                        <p:tgtEl>
                                          <p:spTgt spid="20"/>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wipe(left)">
                                      <p:cBhvr>
                                        <p:cTn id="27" dur="500"/>
                                        <p:tgtEl>
                                          <p:spTgt spid="43"/>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blinds(horizontal)">
                                      <p:cBhvr>
                                        <p:cTn id="3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animBg="1"/>
      <p:bldP spid="20" grpId="0" animBg="1"/>
      <p:bldP spid="2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70009" y="181928"/>
            <a:ext cx="634841" cy="622459"/>
          </a:xfrm>
          <a:prstGeom prst="rect">
            <a:avLst/>
          </a:prstGeom>
          <a:noFill/>
        </p:spPr>
        <p:txBody>
          <a:bodyPr wrap="square" lIns="68580" tIns="34290" rIns="68580" bIns="34290" rtlCol="0">
            <a:spAutoFit/>
          </a:bodyPr>
          <a:lstStyle/>
          <a:p>
            <a:r>
              <a:rPr lang="zh-CN" altLang="en-US" sz="1800" b="1">
                <a:solidFill>
                  <a:schemeClr val="tx1">
                    <a:lumMod val="50000"/>
                  </a:schemeClr>
                </a:solidFill>
                <a:latin typeface="微软雅黑" charset="-122"/>
                <a:ea typeface="微软雅黑" charset="-122"/>
                <a:sym typeface="+mn-ea"/>
              </a:rPr>
              <a:t>合作探究</a:t>
            </a:r>
            <a:r>
              <a:rPr lang="zh-CN" altLang="en-US" b="1">
                <a:solidFill>
                  <a:schemeClr val="tx1">
                    <a:lumMod val="50000"/>
                  </a:schemeClr>
                </a:solidFill>
                <a:latin typeface="微软雅黑" charset="-122"/>
                <a:ea typeface="微软雅黑" charset="-122"/>
                <a:sym typeface="+mn-ea"/>
              </a:rPr>
              <a:t> </a:t>
            </a:r>
            <a:endParaRPr lang="zh-CN" altLang="en-US"/>
          </a:p>
        </p:txBody>
      </p:sp>
      <p:cxnSp>
        <p:nvCxnSpPr>
          <p:cNvPr id="10" name="直接连接符 9"/>
          <p:cNvCxnSpPr/>
          <p:nvPr/>
        </p:nvCxnSpPr>
        <p:spPr>
          <a:xfrm flipH="1" flipV="1">
            <a:off x="731997" y="0"/>
            <a:ext cx="10001" cy="87630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1006316" y="634841"/>
            <a:ext cx="459105" cy="381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898684" y="358616"/>
            <a:ext cx="1032986" cy="284693"/>
          </a:xfrm>
          <a:prstGeom prst="rect">
            <a:avLst/>
          </a:prstGeom>
          <a:noFill/>
        </p:spPr>
        <p:txBody>
          <a:bodyPr wrap="square" lIns="68580" tIns="34290" rIns="68580" bIns="34290" rtlCol="0">
            <a:spAutoFit/>
          </a:bodyPr>
          <a:lstStyle/>
          <a:p>
            <a:r>
              <a:rPr lang="zh-CN" altLang="en-US" b="1" dirty="0" smtClean="0">
                <a:solidFill>
                  <a:schemeClr val="tx1">
                    <a:lumMod val="50000"/>
                  </a:schemeClr>
                </a:solidFill>
                <a:latin typeface="微软雅黑" charset="-122"/>
                <a:ea typeface="微软雅黑" charset="-122"/>
                <a:sym typeface="+mn-ea"/>
              </a:rPr>
              <a:t>探主题</a:t>
            </a:r>
            <a:endParaRPr lang="zh-CN" altLang="en-US" b="1" dirty="0">
              <a:solidFill>
                <a:schemeClr val="tx1">
                  <a:lumMod val="50000"/>
                </a:schemeClr>
              </a:solidFill>
              <a:latin typeface="微软雅黑" charset="-122"/>
              <a:ea typeface="微软雅黑" charset="-122"/>
              <a:sym typeface="+mn-ea"/>
            </a:endParaRPr>
          </a:p>
        </p:txBody>
      </p:sp>
      <p:pic>
        <p:nvPicPr>
          <p:cNvPr id="16" name="图片 15" descr="timg (31).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781262">
            <a:off x="7460125" y="-172921"/>
            <a:ext cx="1773859" cy="1940196"/>
          </a:xfrm>
          <a:prstGeom prst="rect">
            <a:avLst/>
          </a:prstGeom>
        </p:spPr>
      </p:pic>
      <p:sp>
        <p:nvSpPr>
          <p:cNvPr id="47" name="TextBox 46"/>
          <p:cNvSpPr txBox="1"/>
          <p:nvPr/>
        </p:nvSpPr>
        <p:spPr>
          <a:xfrm>
            <a:off x="2819400" y="561976"/>
            <a:ext cx="3429000" cy="438581"/>
          </a:xfrm>
          <a:prstGeom prst="rect">
            <a:avLst/>
          </a:prstGeom>
          <a:noFill/>
        </p:spPr>
        <p:txBody>
          <a:bodyPr wrap="square" lIns="68580" tIns="34290" rIns="68580" bIns="34290" rtlCol="0">
            <a:spAutoFit/>
          </a:bodyPr>
          <a:lstStyle/>
          <a:p>
            <a:r>
              <a:rPr lang="zh-CN" altLang="en-US" sz="2400" b="1" dirty="0">
                <a:solidFill>
                  <a:srgbClr val="FF0000"/>
                </a:solidFill>
              </a:rPr>
              <a:t>怎样理解作品的主题？</a:t>
            </a:r>
          </a:p>
        </p:txBody>
      </p:sp>
      <p:sp>
        <p:nvSpPr>
          <p:cNvPr id="22" name="矩形 21"/>
          <p:cNvSpPr/>
          <p:nvPr/>
        </p:nvSpPr>
        <p:spPr>
          <a:xfrm>
            <a:off x="1095375" y="1218553"/>
            <a:ext cx="6753225" cy="2977738"/>
          </a:xfrm>
          <a:prstGeom prst="rect">
            <a:avLst/>
          </a:prstGeom>
        </p:spPr>
        <p:txBody>
          <a:bodyPr wrap="square" lIns="68580" tIns="34290" rIns="68580" bIns="34290">
            <a:spAutoFit/>
          </a:bodyPr>
          <a:lstStyle/>
          <a:p>
            <a:pPr indent="342900">
              <a:lnSpc>
                <a:spcPct val="150000"/>
              </a:lnSpc>
            </a:pPr>
            <a:r>
              <a:rPr lang="zh-CN" altLang="en-US" sz="2100" b="1" dirty="0">
                <a:solidFill>
                  <a:srgbClr val="FF0000"/>
                </a:solidFill>
                <a:latin typeface="宋体" pitchFamily="2" charset="-122"/>
                <a:ea typeface="宋体" pitchFamily="2" charset="-122"/>
              </a:rPr>
              <a:t>提示：</a:t>
            </a:r>
            <a:r>
              <a:rPr lang="zh-CN" altLang="en-US" sz="2100" b="1" dirty="0">
                <a:latin typeface="宋体" pitchFamily="2" charset="-122"/>
                <a:ea typeface="宋体" pitchFamily="2" charset="-122"/>
              </a:rPr>
              <a:t>不可简单理解为对走出的人的批评</a:t>
            </a:r>
            <a:r>
              <a:rPr lang="en-US" sz="2100" b="1" dirty="0">
                <a:latin typeface="宋体" pitchFamily="2" charset="-122"/>
                <a:ea typeface="宋体" pitchFamily="2" charset="-122"/>
              </a:rPr>
              <a:t>(</a:t>
            </a:r>
            <a:r>
              <a:rPr lang="zh-CN" altLang="en-US" sz="2100" b="1" dirty="0">
                <a:latin typeface="宋体" pitchFamily="2" charset="-122"/>
                <a:ea typeface="宋体" pitchFamily="2" charset="-122"/>
              </a:rPr>
              <a:t>在剧烈深刻的社会变革中，日益强劲的现代化浪潮无可阻挡地席卷着一切与之不相适应的思想和观念，迫使许多人不得不放弃他们熟悉的生活，他们或许有很多的无奈</a:t>
            </a:r>
            <a:r>
              <a:rPr lang="en-US" sz="2100" b="1" dirty="0">
                <a:latin typeface="宋体" pitchFamily="2" charset="-122"/>
                <a:ea typeface="宋体" pitchFamily="2" charset="-122"/>
              </a:rPr>
              <a:t>)</a:t>
            </a:r>
            <a:r>
              <a:rPr lang="zh-CN" altLang="en-US" sz="2100" b="1" dirty="0">
                <a:latin typeface="宋体" pitchFamily="2" charset="-122"/>
                <a:ea typeface="宋体" pitchFamily="2" charset="-122"/>
              </a:rPr>
              <a:t>，作品的主题可以理解为表现亲情和乡情、反映社会家庭的关系变化、呼唤人们的温暖亲情和心灵的沟通等。</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2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70009" y="181928"/>
            <a:ext cx="634841" cy="622459"/>
          </a:xfrm>
          <a:prstGeom prst="rect">
            <a:avLst/>
          </a:prstGeom>
          <a:noFill/>
        </p:spPr>
        <p:txBody>
          <a:bodyPr wrap="square" lIns="68580" tIns="34290" rIns="68580" bIns="34290" rtlCol="0">
            <a:spAutoFit/>
          </a:bodyPr>
          <a:lstStyle/>
          <a:p>
            <a:r>
              <a:rPr lang="zh-CN" altLang="en-US" sz="1800" b="1">
                <a:solidFill>
                  <a:schemeClr val="tx1">
                    <a:lumMod val="50000"/>
                  </a:schemeClr>
                </a:solidFill>
                <a:latin typeface="微软雅黑" charset="-122"/>
                <a:ea typeface="微软雅黑" charset="-122"/>
                <a:sym typeface="+mn-ea"/>
              </a:rPr>
              <a:t>合作探究</a:t>
            </a:r>
            <a:r>
              <a:rPr lang="zh-CN" altLang="en-US" b="1">
                <a:solidFill>
                  <a:schemeClr val="tx1">
                    <a:lumMod val="50000"/>
                  </a:schemeClr>
                </a:solidFill>
                <a:latin typeface="微软雅黑" charset="-122"/>
                <a:ea typeface="微软雅黑" charset="-122"/>
                <a:sym typeface="+mn-ea"/>
              </a:rPr>
              <a:t> </a:t>
            </a:r>
            <a:endParaRPr lang="zh-CN" altLang="en-US"/>
          </a:p>
        </p:txBody>
      </p:sp>
      <p:cxnSp>
        <p:nvCxnSpPr>
          <p:cNvPr id="10" name="直接连接符 9"/>
          <p:cNvCxnSpPr/>
          <p:nvPr/>
        </p:nvCxnSpPr>
        <p:spPr>
          <a:xfrm flipH="1" flipV="1">
            <a:off x="731997" y="0"/>
            <a:ext cx="10001" cy="87630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1006316" y="634841"/>
            <a:ext cx="459105" cy="381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898684" y="358616"/>
            <a:ext cx="1032986" cy="284693"/>
          </a:xfrm>
          <a:prstGeom prst="rect">
            <a:avLst/>
          </a:prstGeom>
          <a:noFill/>
        </p:spPr>
        <p:txBody>
          <a:bodyPr wrap="square" lIns="68580" tIns="34290" rIns="68580" bIns="34290" rtlCol="0">
            <a:spAutoFit/>
          </a:bodyPr>
          <a:lstStyle/>
          <a:p>
            <a:r>
              <a:rPr lang="zh-CN" altLang="en-US" b="1" dirty="0" smtClean="0">
                <a:solidFill>
                  <a:schemeClr val="tx1">
                    <a:lumMod val="50000"/>
                  </a:schemeClr>
                </a:solidFill>
                <a:latin typeface="微软雅黑" charset="-122"/>
                <a:ea typeface="微软雅黑" charset="-122"/>
                <a:sym typeface="+mn-ea"/>
              </a:rPr>
              <a:t>探主题</a:t>
            </a:r>
            <a:endParaRPr lang="zh-CN" altLang="en-US" b="1" dirty="0">
              <a:solidFill>
                <a:schemeClr val="tx1">
                  <a:lumMod val="50000"/>
                </a:schemeClr>
              </a:solidFill>
              <a:latin typeface="微软雅黑" charset="-122"/>
              <a:ea typeface="微软雅黑" charset="-122"/>
              <a:sym typeface="+mn-ea"/>
            </a:endParaRPr>
          </a:p>
        </p:txBody>
      </p:sp>
      <p:pic>
        <p:nvPicPr>
          <p:cNvPr id="16" name="图片 15" descr="timg (31).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781262">
            <a:off x="7460125" y="-172921"/>
            <a:ext cx="1773859" cy="1940196"/>
          </a:xfrm>
          <a:prstGeom prst="rect">
            <a:avLst/>
          </a:prstGeom>
        </p:spPr>
      </p:pic>
      <p:sp>
        <p:nvSpPr>
          <p:cNvPr id="47" name="TextBox 46"/>
          <p:cNvSpPr txBox="1"/>
          <p:nvPr/>
        </p:nvSpPr>
        <p:spPr>
          <a:xfrm>
            <a:off x="3124200" y="285751"/>
            <a:ext cx="3429000" cy="438581"/>
          </a:xfrm>
          <a:prstGeom prst="rect">
            <a:avLst/>
          </a:prstGeom>
          <a:noFill/>
        </p:spPr>
        <p:txBody>
          <a:bodyPr wrap="square" lIns="68580" tIns="34290" rIns="68580" bIns="34290" rtlCol="0">
            <a:spAutoFit/>
          </a:bodyPr>
          <a:lstStyle/>
          <a:p>
            <a:r>
              <a:rPr lang="zh-CN" altLang="en-US" sz="2400" b="1" dirty="0">
                <a:solidFill>
                  <a:srgbClr val="FF0000"/>
                </a:solidFill>
              </a:rPr>
              <a:t>怎样理解作品的主题？</a:t>
            </a:r>
          </a:p>
        </p:txBody>
      </p:sp>
      <p:graphicFrame>
        <p:nvGraphicFramePr>
          <p:cNvPr id="12" name="表格 11"/>
          <p:cNvGraphicFramePr>
            <a:graphicFrameLocks noGrp="1"/>
          </p:cNvGraphicFramePr>
          <p:nvPr/>
        </p:nvGraphicFramePr>
        <p:xfrm>
          <a:off x="1696641" y="942975"/>
          <a:ext cx="6156963" cy="3353358"/>
        </p:xfrm>
        <a:graphic>
          <a:graphicData uri="http://schemas.openxmlformats.org/drawingml/2006/table">
            <a:tbl>
              <a:tblPr firstRow="1" bandRow="1">
                <a:tableStyleId>{21E4AEA4-8DFA-4A89-87EB-49C32662AFE0}</a:tableStyleId>
              </a:tblPr>
              <a:tblGrid>
                <a:gridCol w="1037502"/>
                <a:gridCol w="1464711"/>
                <a:gridCol w="3654750"/>
              </a:tblGrid>
              <a:tr h="628836">
                <a:tc rowSpan="2">
                  <a:txBody>
                    <a:bodyPr/>
                    <a:lstStyle/>
                    <a:p>
                      <a:pPr algn="ctr"/>
                      <a:r>
                        <a:rPr lang="zh-CN" altLang="en-US" sz="2100" b="1" dirty="0" smtClean="0">
                          <a:latin typeface="宋体" pitchFamily="2" charset="-122"/>
                          <a:ea typeface="宋体" pitchFamily="2" charset="-122"/>
                        </a:rPr>
                        <a:t>双重性</a:t>
                      </a:r>
                      <a:endParaRPr lang="zh-CN" altLang="en-US" sz="2100" b="1" dirty="0">
                        <a:solidFill>
                          <a:srgbClr val="FF0000"/>
                        </a:solidFill>
                        <a:latin typeface="宋体" pitchFamily="2" charset="-122"/>
                        <a:ea typeface="宋体" pitchFamily="2" charset="-122"/>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zh-CN" altLang="en-US" sz="2100" b="1" kern="1200" dirty="0" smtClean="0">
                          <a:latin typeface="宋体" pitchFamily="2" charset="-122"/>
                          <a:ea typeface="宋体" pitchFamily="2" charset="-122"/>
                        </a:rPr>
                        <a:t>表 层</a:t>
                      </a:r>
                      <a:endParaRPr lang="zh-CN" altLang="en-US" sz="2100" b="1" kern="1200" dirty="0">
                        <a:solidFill>
                          <a:srgbClr val="FF0000"/>
                        </a:solidFill>
                        <a:latin typeface="宋体" pitchFamily="2" charset="-122"/>
                        <a:ea typeface="宋体" pitchFamily="2" charset="-122"/>
                        <a:cs typeface="+mn-cs"/>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sz="2000" b="1" kern="1200" dirty="0">
                        <a:solidFill>
                          <a:schemeClr val="dk1"/>
                        </a:solidFill>
                        <a:latin typeface="宋体" pitchFamily="2" charset="-122"/>
                        <a:ea typeface="宋体" pitchFamily="2" charset="-122"/>
                        <a:cs typeface="+mn-cs"/>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38014">
                <a:tc vMerge="1">
                  <a:txBody>
                    <a:bodyPr/>
                    <a:lstStyle/>
                    <a:p>
                      <a:endParaRPr lang="zh-CN"/>
                    </a:p>
                  </a:txBody>
                  <a:tcPr/>
                </a:tc>
                <a:tc>
                  <a:txBody>
                    <a:bodyPr/>
                    <a:lstStyle/>
                    <a:p>
                      <a:pPr algn="ctr"/>
                      <a:endParaRPr lang="en-US" altLang="zh-CN" sz="2100" b="1" dirty="0" smtClean="0">
                        <a:latin typeface="宋体" pitchFamily="2" charset="-122"/>
                        <a:ea typeface="宋体" pitchFamily="2" charset="-122"/>
                      </a:endParaRPr>
                    </a:p>
                    <a:p>
                      <a:pPr algn="ctr"/>
                      <a:r>
                        <a:rPr lang="zh-CN" altLang="en-US" sz="2100" b="1" dirty="0" smtClean="0">
                          <a:latin typeface="宋体" pitchFamily="2" charset="-122"/>
                          <a:ea typeface="宋体" pitchFamily="2" charset="-122"/>
                        </a:rPr>
                        <a:t>深 层</a:t>
                      </a:r>
                      <a:endParaRPr lang="zh-CN" altLang="en-US" sz="2100" b="1" dirty="0">
                        <a:solidFill>
                          <a:srgbClr val="FF0000"/>
                        </a:solidFill>
                        <a:latin typeface="宋体" pitchFamily="2" charset="-122"/>
                        <a:ea typeface="宋体" pitchFamily="2" charset="-122"/>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endParaRPr lang="zh-CN" altLang="en-US" sz="2000" b="1" dirty="0" smtClean="0">
                        <a:latin typeface="宋体" pitchFamily="2" charset="-122"/>
                        <a:ea typeface="宋体" pitchFamily="2" charset="-122"/>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28836">
                <a:tc rowSpan="2">
                  <a:txBody>
                    <a:bodyPr/>
                    <a:lstStyle/>
                    <a:p>
                      <a:pPr algn="ctr"/>
                      <a:r>
                        <a:rPr lang="zh-CN" altLang="en-US" sz="2100" b="1" dirty="0" smtClean="0">
                          <a:latin typeface="宋体" pitchFamily="2" charset="-122"/>
                          <a:ea typeface="宋体" pitchFamily="2" charset="-122"/>
                        </a:rPr>
                        <a:t>双向性</a:t>
                      </a:r>
                      <a:endParaRPr lang="zh-CN" altLang="en-US" sz="2100" b="1" dirty="0">
                        <a:solidFill>
                          <a:srgbClr val="FF0000"/>
                        </a:solidFill>
                        <a:latin typeface="宋体" pitchFamily="2" charset="-122"/>
                        <a:ea typeface="宋体" pitchFamily="2" charset="-122"/>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a:r>
                        <a:rPr lang="zh-CN" altLang="en-US" sz="2000" b="1" dirty="0" smtClean="0">
                          <a:latin typeface="宋体" pitchFamily="2" charset="-122"/>
                          <a:ea typeface="宋体" pitchFamily="2" charset="-122"/>
                        </a:rPr>
                        <a:t>相反相成的两个方面</a:t>
                      </a:r>
                      <a:endParaRPr lang="zh-CN" altLang="en-US" sz="2000" b="1" dirty="0">
                        <a:solidFill>
                          <a:srgbClr val="FF0000"/>
                        </a:solidFill>
                        <a:latin typeface="宋体" pitchFamily="2" charset="-122"/>
                        <a:ea typeface="宋体" pitchFamily="2" charset="-122"/>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zh-CN" altLang="en-US" sz="2000" dirty="0" smtClean="0"/>
                        <a:t> </a:t>
                      </a:r>
                      <a:endParaRPr lang="zh-CN" altLang="en-US" sz="2000" b="1" dirty="0">
                        <a:latin typeface="宋体" pitchFamily="2" charset="-122"/>
                        <a:ea typeface="宋体" pitchFamily="2" charset="-122"/>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28836">
                <a:tc vMerge="1">
                  <a:txBody>
                    <a:bodyPr/>
                    <a:lstStyle/>
                    <a:p>
                      <a:endParaRPr lang="zh-CN"/>
                    </a:p>
                  </a:txBody>
                  <a:tcPr/>
                </a:tc>
                <a:tc vMerge="1">
                  <a:txBody>
                    <a:bodyPr/>
                    <a:lstStyle/>
                    <a:p>
                      <a:endParaRPr lang="zh-CN"/>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sz="2000" dirty="0" smtClean="0"/>
                        <a:t> </a:t>
                      </a:r>
                      <a:endParaRPr lang="zh-CN" altLang="en-US" sz="2000" b="1" dirty="0" smtClean="0">
                        <a:latin typeface="宋体" pitchFamily="2" charset="-122"/>
                        <a:ea typeface="宋体" pitchFamily="2" charset="-122"/>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28836">
                <a:tc>
                  <a:txBody>
                    <a:bodyPr/>
                    <a:lstStyle/>
                    <a:p>
                      <a:pPr algn="ctr"/>
                      <a:r>
                        <a:rPr lang="zh-CN" altLang="en-US" sz="2100" b="1" dirty="0" smtClean="0">
                          <a:latin typeface="宋体" pitchFamily="2" charset="-122"/>
                          <a:ea typeface="宋体" pitchFamily="2" charset="-122"/>
                        </a:rPr>
                        <a:t>多样性</a:t>
                      </a:r>
                      <a:endParaRPr lang="zh-CN" altLang="en-US" sz="2100" b="1" dirty="0">
                        <a:solidFill>
                          <a:srgbClr val="FF0000"/>
                        </a:solidFill>
                        <a:latin typeface="宋体" pitchFamily="2" charset="-122"/>
                        <a:ea typeface="宋体" pitchFamily="2" charset="-122"/>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zh-CN" altLang="en-US" sz="2000" b="1" dirty="0" smtClean="0">
                          <a:latin typeface="宋体" pitchFamily="2" charset="-122"/>
                          <a:ea typeface="宋体" pitchFamily="2" charset="-122"/>
                        </a:rPr>
                        <a:t>内涵丰富 </a:t>
                      </a:r>
                      <a:endParaRPr lang="zh-CN" altLang="en-US" sz="2000" b="1" dirty="0">
                        <a:solidFill>
                          <a:srgbClr val="FF0000"/>
                        </a:solidFill>
                        <a:latin typeface="宋体" pitchFamily="2" charset="-122"/>
                        <a:ea typeface="宋体" pitchFamily="2" charset="-122"/>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sz="2000" b="1" dirty="0">
                        <a:latin typeface="宋体" pitchFamily="2" charset="-122"/>
                        <a:ea typeface="宋体" pitchFamily="2" charset="-122"/>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3" name="矩形 12"/>
          <p:cNvSpPr>
            <a:spLocks noChangeArrowheads="1"/>
          </p:cNvSpPr>
          <p:nvPr/>
        </p:nvSpPr>
        <p:spPr bwMode="auto">
          <a:xfrm>
            <a:off x="4137277" y="1084660"/>
            <a:ext cx="3493585" cy="377026"/>
          </a:xfrm>
          <a:prstGeom prst="rect">
            <a:avLst/>
          </a:prstGeom>
          <a:noFill/>
          <a:ln w="9525">
            <a:noFill/>
            <a:miter lim="800000"/>
          </a:ln>
        </p:spPr>
        <p:txBody>
          <a:bodyPr wrap="none" lIns="68580" tIns="34290" rIns="68580" bIns="34290">
            <a:spAutoFit/>
          </a:bodyPr>
          <a:lstStyle/>
          <a:p>
            <a:pPr algn="ctr"/>
            <a:r>
              <a:rPr lang="zh-CN" altLang="en-US" sz="2000" b="1" dirty="0">
                <a:solidFill>
                  <a:srgbClr val="000000"/>
                </a:solidFill>
                <a:latin typeface="宋体" pitchFamily="2" charset="-122"/>
              </a:rPr>
              <a:t>表现的是牵动人心的深切亲情</a:t>
            </a:r>
          </a:p>
        </p:txBody>
      </p:sp>
      <p:sp>
        <p:nvSpPr>
          <p:cNvPr id="14" name="矩形 13"/>
          <p:cNvSpPr>
            <a:spLocks noChangeArrowheads="1"/>
          </p:cNvSpPr>
          <p:nvPr/>
        </p:nvSpPr>
        <p:spPr bwMode="auto">
          <a:xfrm>
            <a:off x="4168379" y="1614488"/>
            <a:ext cx="3631406" cy="992579"/>
          </a:xfrm>
          <a:prstGeom prst="rect">
            <a:avLst/>
          </a:prstGeom>
          <a:noFill/>
          <a:ln w="9525">
            <a:noFill/>
            <a:miter lim="800000"/>
          </a:ln>
        </p:spPr>
        <p:txBody>
          <a:bodyPr lIns="68580" tIns="34290" rIns="68580" bIns="34290">
            <a:spAutoFit/>
          </a:bodyPr>
          <a:lstStyle/>
          <a:p>
            <a:r>
              <a:rPr lang="zh-CN" altLang="en-US" sz="2000" b="1">
                <a:solidFill>
                  <a:srgbClr val="000000"/>
                </a:solidFill>
                <a:latin typeface="宋体" pitchFamily="2" charset="-122"/>
              </a:rPr>
              <a:t>表现的是人们在社会变革中的情感动荡、人生变化和生存考验。</a:t>
            </a:r>
          </a:p>
        </p:txBody>
      </p:sp>
      <p:sp>
        <p:nvSpPr>
          <p:cNvPr id="15" name="矩形 14"/>
          <p:cNvSpPr>
            <a:spLocks noChangeArrowheads="1"/>
          </p:cNvSpPr>
          <p:nvPr/>
        </p:nvSpPr>
        <p:spPr bwMode="auto">
          <a:xfrm>
            <a:off x="5229225" y="2589610"/>
            <a:ext cx="1170833" cy="377026"/>
          </a:xfrm>
          <a:prstGeom prst="rect">
            <a:avLst/>
          </a:prstGeom>
          <a:noFill/>
          <a:ln w="9525">
            <a:noFill/>
            <a:miter lim="800000"/>
          </a:ln>
        </p:spPr>
        <p:txBody>
          <a:bodyPr wrap="none" lIns="68580" tIns="34290" rIns="68580" bIns="34290">
            <a:spAutoFit/>
          </a:bodyPr>
          <a:lstStyle/>
          <a:p>
            <a:r>
              <a:rPr lang="zh-CN" altLang="en-US" sz="2000" b="1" dirty="0">
                <a:solidFill>
                  <a:srgbClr val="000000"/>
                </a:solidFill>
                <a:latin typeface="宋体" pitchFamily="2" charset="-122"/>
              </a:rPr>
              <a:t>至爱亲情</a:t>
            </a:r>
            <a:endParaRPr lang="zh-CN" altLang="en-US" dirty="0"/>
          </a:p>
        </p:txBody>
      </p:sp>
      <p:sp>
        <p:nvSpPr>
          <p:cNvPr id="17" name="矩形 16"/>
          <p:cNvSpPr>
            <a:spLocks noChangeArrowheads="1"/>
          </p:cNvSpPr>
          <p:nvPr/>
        </p:nvSpPr>
        <p:spPr bwMode="auto">
          <a:xfrm>
            <a:off x="5248275" y="3218260"/>
            <a:ext cx="1170833" cy="377026"/>
          </a:xfrm>
          <a:prstGeom prst="rect">
            <a:avLst/>
          </a:prstGeom>
          <a:noFill/>
          <a:ln w="9525">
            <a:noFill/>
            <a:miter lim="800000"/>
          </a:ln>
        </p:spPr>
        <p:txBody>
          <a:bodyPr wrap="none" lIns="68580" tIns="34290" rIns="68580" bIns="34290">
            <a:spAutoFit/>
          </a:bodyPr>
          <a:lstStyle/>
          <a:p>
            <a:r>
              <a:rPr lang="zh-CN" altLang="en-US" sz="2000" b="1" dirty="0">
                <a:solidFill>
                  <a:srgbClr val="000000"/>
                </a:solidFill>
                <a:latin typeface="宋体" pitchFamily="2" charset="-122"/>
              </a:rPr>
              <a:t>传统失落</a:t>
            </a:r>
            <a:endParaRPr lang="zh-CN" altLang="en-US" dirty="0"/>
          </a:p>
        </p:txBody>
      </p:sp>
      <p:sp>
        <p:nvSpPr>
          <p:cNvPr id="18" name="矩形 17"/>
          <p:cNvSpPr>
            <a:spLocks noChangeArrowheads="1"/>
          </p:cNvSpPr>
          <p:nvPr/>
        </p:nvSpPr>
        <p:spPr bwMode="auto">
          <a:xfrm>
            <a:off x="5259819" y="3835004"/>
            <a:ext cx="1428917" cy="377026"/>
          </a:xfrm>
          <a:prstGeom prst="rect">
            <a:avLst/>
          </a:prstGeom>
          <a:noFill/>
          <a:ln w="9525">
            <a:noFill/>
            <a:miter lim="800000"/>
          </a:ln>
        </p:spPr>
        <p:txBody>
          <a:bodyPr wrap="none" lIns="68580" tIns="34290" rIns="68580" bIns="34290">
            <a:spAutoFit/>
          </a:bodyPr>
          <a:lstStyle/>
          <a:p>
            <a:pPr algn="ctr"/>
            <a:r>
              <a:rPr lang="zh-CN" altLang="en-US" sz="2000" b="1" dirty="0">
                <a:solidFill>
                  <a:srgbClr val="000000"/>
                </a:solidFill>
                <a:latin typeface="宋体" pitchFamily="2" charset="-122"/>
              </a:rPr>
              <a:t>多样的理解</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25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arn(inVertical)">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barn(inVertical)">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arn(inVertical)">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barn(inVertical)">
                                      <p:cBhvr>
                                        <p:cTn id="27" dur="500"/>
                                        <p:tgtEl>
                                          <p:spTgt spid="17"/>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barn(inVertical)">
                                      <p:cBhvr>
                                        <p:cTn id="3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7" grpId="0"/>
      <p:bldP spid="1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文本框 8"/>
          <p:cNvSpPr txBox="1"/>
          <p:nvPr/>
        </p:nvSpPr>
        <p:spPr>
          <a:xfrm>
            <a:off x="70009" y="181928"/>
            <a:ext cx="634841" cy="622459"/>
          </a:xfrm>
          <a:prstGeom prst="rect">
            <a:avLst/>
          </a:prstGeom>
          <a:noFill/>
        </p:spPr>
        <p:txBody>
          <a:bodyPr wrap="square" lIns="68580" tIns="34290" rIns="68580" bIns="34290" rtlCol="0">
            <a:spAutoFit/>
          </a:bodyPr>
          <a:lstStyle/>
          <a:p>
            <a:r>
              <a:rPr lang="zh-CN" altLang="en-US" sz="1800" b="1" dirty="0">
                <a:solidFill>
                  <a:schemeClr val="tx1">
                    <a:lumMod val="50000"/>
                  </a:schemeClr>
                </a:solidFill>
                <a:latin typeface="微软雅黑" charset="-122"/>
                <a:ea typeface="微软雅黑" charset="-122"/>
                <a:sym typeface="+mn-ea"/>
              </a:rPr>
              <a:t>学情</a:t>
            </a:r>
          </a:p>
          <a:p>
            <a:r>
              <a:rPr lang="zh-CN" altLang="en-US" sz="1800" b="1" dirty="0">
                <a:solidFill>
                  <a:schemeClr val="tx1">
                    <a:lumMod val="50000"/>
                  </a:schemeClr>
                </a:solidFill>
                <a:latin typeface="微软雅黑" charset="-122"/>
                <a:ea typeface="微软雅黑" charset="-122"/>
                <a:sym typeface="+mn-ea"/>
              </a:rPr>
              <a:t>诊断</a:t>
            </a:r>
            <a:r>
              <a:rPr lang="zh-CN" altLang="en-US" b="1" dirty="0">
                <a:solidFill>
                  <a:schemeClr val="tx1">
                    <a:lumMod val="50000"/>
                  </a:schemeClr>
                </a:solidFill>
                <a:latin typeface="微软雅黑" charset="-122"/>
                <a:ea typeface="微软雅黑" charset="-122"/>
                <a:sym typeface="+mn-ea"/>
              </a:rPr>
              <a:t> </a:t>
            </a:r>
            <a:endParaRPr lang="zh-CN" altLang="en-US" dirty="0"/>
          </a:p>
        </p:txBody>
      </p:sp>
      <p:cxnSp>
        <p:nvCxnSpPr>
          <p:cNvPr id="24" name="直接连接符 23"/>
          <p:cNvCxnSpPr/>
          <p:nvPr/>
        </p:nvCxnSpPr>
        <p:spPr>
          <a:xfrm flipH="1" flipV="1">
            <a:off x="734854" y="-8573"/>
            <a:ext cx="10001" cy="87630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sp>
        <p:nvSpPr>
          <p:cNvPr id="25" name="文本框 10"/>
          <p:cNvSpPr txBox="1"/>
          <p:nvPr/>
        </p:nvSpPr>
        <p:spPr>
          <a:xfrm>
            <a:off x="860584" y="358616"/>
            <a:ext cx="939641" cy="284693"/>
          </a:xfrm>
          <a:prstGeom prst="rect">
            <a:avLst/>
          </a:prstGeom>
          <a:noFill/>
        </p:spPr>
        <p:txBody>
          <a:bodyPr wrap="square" lIns="68580" tIns="34290" rIns="68580" bIns="34290" rtlCol="0">
            <a:spAutoFit/>
          </a:bodyPr>
          <a:lstStyle/>
          <a:p>
            <a:r>
              <a:rPr lang="zh-CN" altLang="en-US" b="1" dirty="0" smtClean="0">
                <a:solidFill>
                  <a:schemeClr val="tx1">
                    <a:lumMod val="50000"/>
                  </a:schemeClr>
                </a:solidFill>
                <a:latin typeface="微软雅黑" charset="-122"/>
                <a:ea typeface="微软雅黑" charset="-122"/>
                <a:sym typeface="+mn-ea"/>
              </a:rPr>
              <a:t>结构分析</a:t>
            </a:r>
            <a:endParaRPr lang="zh-CN" altLang="en-US" b="1" dirty="0">
              <a:solidFill>
                <a:schemeClr val="tx1">
                  <a:lumMod val="50000"/>
                </a:schemeClr>
              </a:solidFill>
              <a:latin typeface="微软雅黑" charset="-122"/>
              <a:ea typeface="微软雅黑" charset="-122"/>
              <a:sym typeface="+mn-ea"/>
            </a:endParaRPr>
          </a:p>
        </p:txBody>
      </p:sp>
      <p:cxnSp>
        <p:nvCxnSpPr>
          <p:cNvPr id="26" name="直接连接符 25"/>
          <p:cNvCxnSpPr/>
          <p:nvPr/>
        </p:nvCxnSpPr>
        <p:spPr>
          <a:xfrm>
            <a:off x="1012508" y="634841"/>
            <a:ext cx="459105" cy="381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sp>
        <p:nvSpPr>
          <p:cNvPr id="27" name="矩形 26"/>
          <p:cNvSpPr/>
          <p:nvPr/>
        </p:nvSpPr>
        <p:spPr>
          <a:xfrm>
            <a:off x="649069" y="1976050"/>
            <a:ext cx="1465481" cy="807914"/>
          </a:xfrm>
          <a:prstGeom prst="rect">
            <a:avLst/>
          </a:prstGeom>
        </p:spPr>
        <p:txBody>
          <a:bodyPr wrap="square" lIns="68580" tIns="34290" rIns="68580" bIns="34290">
            <a:spAutoFit/>
          </a:bodyPr>
          <a:lstStyle/>
          <a:p>
            <a:r>
              <a:rPr lang="zh-CN" altLang="en-US" sz="2400" b="1" dirty="0"/>
              <a:t>以</a:t>
            </a:r>
            <a:r>
              <a:rPr lang="en-US" sz="2400" b="1" dirty="0"/>
              <a:t>“</a:t>
            </a:r>
            <a:r>
              <a:rPr lang="zh-CN" altLang="en-US" sz="2400" b="1" dirty="0"/>
              <a:t>枣儿</a:t>
            </a:r>
            <a:r>
              <a:rPr lang="en-US" sz="2400" b="1" dirty="0"/>
              <a:t>”</a:t>
            </a:r>
          </a:p>
          <a:p>
            <a:r>
              <a:rPr lang="zh-CN" altLang="en-US" sz="2400" b="1" dirty="0"/>
              <a:t>为线索</a:t>
            </a:r>
          </a:p>
        </p:txBody>
      </p:sp>
      <p:sp>
        <p:nvSpPr>
          <p:cNvPr id="29" name="左大括号 28"/>
          <p:cNvSpPr/>
          <p:nvPr/>
        </p:nvSpPr>
        <p:spPr>
          <a:xfrm>
            <a:off x="1990725" y="1009650"/>
            <a:ext cx="933450" cy="2895600"/>
          </a:xfrm>
          <a:prstGeom prst="leftBrace">
            <a:avLst>
              <a:gd name="adj1" fmla="val 21599"/>
              <a:gd name="adj2" fmla="val 50000"/>
            </a:avLst>
          </a:prstGeom>
          <a:ln w="19050">
            <a:solidFill>
              <a:srgbClr val="C00000"/>
            </a:solidFill>
          </a:ln>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algn="ctr"/>
            <a:endParaRPr lang="zh-CN" altLang="en-US"/>
          </a:p>
        </p:txBody>
      </p:sp>
      <p:sp>
        <p:nvSpPr>
          <p:cNvPr id="30" name="TextBox 29"/>
          <p:cNvSpPr txBox="1"/>
          <p:nvPr/>
        </p:nvSpPr>
        <p:spPr>
          <a:xfrm>
            <a:off x="3067050" y="704851"/>
            <a:ext cx="1558400" cy="715580"/>
          </a:xfrm>
          <a:prstGeom prst="rect">
            <a:avLst/>
          </a:prstGeom>
          <a:solidFill>
            <a:schemeClr val="accent6">
              <a:lumMod val="20000"/>
              <a:lumOff val="80000"/>
            </a:schemeClr>
          </a:solidFill>
        </p:spPr>
        <p:txBody>
          <a:bodyPr wrap="square" lIns="68580" tIns="34290" rIns="68580" bIns="34290" rtlCol="0">
            <a:spAutoFit/>
          </a:bodyPr>
          <a:lstStyle/>
          <a:p>
            <a:r>
              <a:rPr lang="zh-CN" altLang="en-US" sz="2100" b="1" dirty="0"/>
              <a:t>开场 童谣，引出话题。</a:t>
            </a:r>
          </a:p>
        </p:txBody>
      </p:sp>
      <p:sp>
        <p:nvSpPr>
          <p:cNvPr id="31" name="TextBox 30"/>
          <p:cNvSpPr txBox="1"/>
          <p:nvPr/>
        </p:nvSpPr>
        <p:spPr>
          <a:xfrm>
            <a:off x="3019425" y="2066926"/>
            <a:ext cx="1609726" cy="715580"/>
          </a:xfrm>
          <a:prstGeom prst="rect">
            <a:avLst/>
          </a:prstGeom>
          <a:solidFill>
            <a:schemeClr val="accent2">
              <a:lumMod val="40000"/>
              <a:lumOff val="60000"/>
            </a:schemeClr>
          </a:solidFill>
        </p:spPr>
        <p:txBody>
          <a:bodyPr wrap="square" lIns="68580" tIns="34290" rIns="68580" bIns="34290" rtlCol="0">
            <a:spAutoFit/>
          </a:bodyPr>
          <a:lstStyle/>
          <a:p>
            <a:r>
              <a:rPr lang="zh-CN" altLang="en-US" sz="2100" b="1" dirty="0"/>
              <a:t>经过（主要有五件事）</a:t>
            </a:r>
          </a:p>
        </p:txBody>
      </p:sp>
      <p:sp>
        <p:nvSpPr>
          <p:cNvPr id="32" name="TextBox 31"/>
          <p:cNvSpPr txBox="1"/>
          <p:nvPr/>
        </p:nvSpPr>
        <p:spPr>
          <a:xfrm>
            <a:off x="3048000" y="3409951"/>
            <a:ext cx="1619251" cy="715580"/>
          </a:xfrm>
          <a:prstGeom prst="rect">
            <a:avLst/>
          </a:prstGeom>
          <a:solidFill>
            <a:schemeClr val="accent1">
              <a:lumMod val="20000"/>
              <a:lumOff val="80000"/>
            </a:schemeClr>
          </a:solidFill>
        </p:spPr>
        <p:txBody>
          <a:bodyPr wrap="square" lIns="68580" tIns="34290" rIns="68580" bIns="34290" rtlCol="0">
            <a:spAutoFit/>
          </a:bodyPr>
          <a:lstStyle/>
          <a:p>
            <a:r>
              <a:rPr lang="zh-CN" altLang="en-US" sz="2100" b="1" dirty="0"/>
              <a:t>闭幕   童谣，与开头照应。</a:t>
            </a:r>
          </a:p>
        </p:txBody>
      </p:sp>
      <p:sp>
        <p:nvSpPr>
          <p:cNvPr id="34" name="TextBox 33"/>
          <p:cNvSpPr txBox="1"/>
          <p:nvPr/>
        </p:nvSpPr>
        <p:spPr>
          <a:xfrm>
            <a:off x="5667375" y="704850"/>
            <a:ext cx="2686050" cy="346249"/>
          </a:xfrm>
          <a:prstGeom prst="rect">
            <a:avLst/>
          </a:prstGeom>
          <a:solidFill>
            <a:schemeClr val="accent5">
              <a:lumMod val="20000"/>
              <a:lumOff val="80000"/>
            </a:schemeClr>
          </a:solidFill>
        </p:spPr>
        <p:txBody>
          <a:bodyPr wrap="square" lIns="68580" tIns="34290" rIns="68580" bIns="34290" rtlCol="0">
            <a:spAutoFit/>
          </a:bodyPr>
          <a:lstStyle/>
          <a:p>
            <a:pPr algn="ctr"/>
            <a:r>
              <a:rPr lang="zh-CN" altLang="en-US" sz="1800" b="1" dirty="0">
                <a:latin typeface="宋体" pitchFamily="2" charset="-122"/>
                <a:ea typeface="宋体" pitchFamily="2" charset="-122"/>
              </a:rPr>
              <a:t>男孩捡枣，吃枣。</a:t>
            </a:r>
            <a:endParaRPr lang="en-US" altLang="zh-CN" sz="1800" b="1" dirty="0">
              <a:latin typeface="宋体" pitchFamily="2" charset="-122"/>
              <a:ea typeface="宋体" pitchFamily="2" charset="-122"/>
            </a:endParaRPr>
          </a:p>
        </p:txBody>
      </p:sp>
      <p:sp>
        <p:nvSpPr>
          <p:cNvPr id="35" name="TextBox 34"/>
          <p:cNvSpPr txBox="1"/>
          <p:nvPr/>
        </p:nvSpPr>
        <p:spPr>
          <a:xfrm>
            <a:off x="5676900" y="1695450"/>
            <a:ext cx="2690813" cy="346249"/>
          </a:xfrm>
          <a:prstGeom prst="rect">
            <a:avLst/>
          </a:prstGeom>
          <a:solidFill>
            <a:schemeClr val="accent5">
              <a:lumMod val="20000"/>
              <a:lumOff val="80000"/>
            </a:schemeClr>
          </a:solidFill>
        </p:spPr>
        <p:txBody>
          <a:bodyPr wrap="square" lIns="68580" tIns="34290" rIns="68580" bIns="34290" rtlCol="0">
            <a:spAutoFit/>
          </a:bodyPr>
          <a:lstStyle/>
          <a:p>
            <a:pPr algn="ctr"/>
            <a:r>
              <a:rPr lang="zh-CN" altLang="en-US" sz="1800" b="1" dirty="0">
                <a:latin typeface="宋体" pitchFamily="2" charset="-122"/>
                <a:ea typeface="宋体" pitchFamily="2" charset="-122"/>
              </a:rPr>
              <a:t>老人回忆儿子小时候的事</a:t>
            </a:r>
            <a:endParaRPr lang="en-US" altLang="zh-CN" sz="1800" b="1" dirty="0">
              <a:latin typeface="宋体" pitchFamily="2" charset="-122"/>
              <a:ea typeface="宋体" pitchFamily="2" charset="-122"/>
            </a:endParaRPr>
          </a:p>
        </p:txBody>
      </p:sp>
      <p:sp>
        <p:nvSpPr>
          <p:cNvPr id="36" name="TextBox 35"/>
          <p:cNvSpPr txBox="1"/>
          <p:nvPr/>
        </p:nvSpPr>
        <p:spPr>
          <a:xfrm>
            <a:off x="5676900" y="2362200"/>
            <a:ext cx="2667000" cy="346249"/>
          </a:xfrm>
          <a:prstGeom prst="rect">
            <a:avLst/>
          </a:prstGeom>
          <a:solidFill>
            <a:schemeClr val="accent5">
              <a:lumMod val="20000"/>
              <a:lumOff val="80000"/>
            </a:schemeClr>
          </a:solidFill>
        </p:spPr>
        <p:txBody>
          <a:bodyPr wrap="square" lIns="68580" tIns="34290" rIns="68580" bIns="34290" rtlCol="0">
            <a:spAutoFit/>
          </a:bodyPr>
          <a:lstStyle/>
          <a:p>
            <a:pPr algn="ctr"/>
            <a:r>
              <a:rPr lang="zh-CN" altLang="en-US" sz="1800" b="1" dirty="0">
                <a:latin typeface="宋体" pitchFamily="2" charset="-122"/>
                <a:ea typeface="宋体" pitchFamily="2" charset="-122"/>
              </a:rPr>
              <a:t>老人给男孩讲故事</a:t>
            </a:r>
            <a:endParaRPr lang="en-US" altLang="zh-CN" sz="1800" b="1" dirty="0">
              <a:latin typeface="宋体" pitchFamily="2" charset="-122"/>
              <a:ea typeface="宋体" pitchFamily="2" charset="-122"/>
            </a:endParaRPr>
          </a:p>
        </p:txBody>
      </p:sp>
      <p:sp>
        <p:nvSpPr>
          <p:cNvPr id="37" name="TextBox 36"/>
          <p:cNvSpPr txBox="1"/>
          <p:nvPr/>
        </p:nvSpPr>
        <p:spPr>
          <a:xfrm>
            <a:off x="5676900" y="2905125"/>
            <a:ext cx="2667000" cy="346249"/>
          </a:xfrm>
          <a:prstGeom prst="rect">
            <a:avLst/>
          </a:prstGeom>
          <a:solidFill>
            <a:schemeClr val="accent5">
              <a:lumMod val="20000"/>
              <a:lumOff val="80000"/>
            </a:schemeClr>
          </a:solidFill>
        </p:spPr>
        <p:txBody>
          <a:bodyPr wrap="square" lIns="68580" tIns="34290" rIns="68580" bIns="34290" rtlCol="0">
            <a:spAutoFit/>
          </a:bodyPr>
          <a:lstStyle/>
          <a:p>
            <a:pPr algn="ctr"/>
            <a:r>
              <a:rPr lang="zh-CN" altLang="en-US" sz="1800" b="1" dirty="0">
                <a:latin typeface="宋体" pitchFamily="2" charset="-122"/>
                <a:ea typeface="宋体" pitchFamily="2" charset="-122"/>
              </a:rPr>
              <a:t>老人晒枣子等儿子回来</a:t>
            </a:r>
            <a:endParaRPr lang="en-US" altLang="zh-CN" sz="1800" b="1" dirty="0">
              <a:latin typeface="宋体" pitchFamily="2" charset="-122"/>
              <a:ea typeface="宋体" pitchFamily="2" charset="-122"/>
            </a:endParaRPr>
          </a:p>
        </p:txBody>
      </p:sp>
      <p:sp>
        <p:nvSpPr>
          <p:cNvPr id="38" name="TextBox 37"/>
          <p:cNvSpPr txBox="1"/>
          <p:nvPr/>
        </p:nvSpPr>
        <p:spPr>
          <a:xfrm>
            <a:off x="5676900" y="3779282"/>
            <a:ext cx="2657475" cy="346249"/>
          </a:xfrm>
          <a:prstGeom prst="rect">
            <a:avLst/>
          </a:prstGeom>
          <a:solidFill>
            <a:schemeClr val="accent5">
              <a:lumMod val="20000"/>
              <a:lumOff val="80000"/>
            </a:schemeClr>
          </a:solidFill>
        </p:spPr>
        <p:txBody>
          <a:bodyPr wrap="square" lIns="68580" tIns="34290" rIns="68580" bIns="34290" rtlCol="0">
            <a:spAutoFit/>
          </a:bodyPr>
          <a:lstStyle/>
          <a:p>
            <a:pPr algn="ctr"/>
            <a:r>
              <a:rPr lang="zh-CN" altLang="en-US" sz="1800" b="1" dirty="0">
                <a:latin typeface="宋体" pitchFamily="2" charset="-122"/>
                <a:ea typeface="宋体" pitchFamily="2" charset="-122"/>
              </a:rPr>
              <a:t>男孩藏枣子等父亲回来</a:t>
            </a:r>
            <a:endParaRPr lang="en-US" altLang="zh-CN" sz="1800" b="1" dirty="0">
              <a:latin typeface="宋体" pitchFamily="2" charset="-122"/>
              <a:ea typeface="宋体" pitchFamily="2" charset="-122"/>
            </a:endParaRPr>
          </a:p>
        </p:txBody>
      </p:sp>
      <p:sp>
        <p:nvSpPr>
          <p:cNvPr id="81" name="左大括号 80"/>
          <p:cNvSpPr/>
          <p:nvPr/>
        </p:nvSpPr>
        <p:spPr>
          <a:xfrm>
            <a:off x="4762500" y="1019175"/>
            <a:ext cx="933450" cy="2895600"/>
          </a:xfrm>
          <a:prstGeom prst="leftBrace">
            <a:avLst>
              <a:gd name="adj1" fmla="val 21599"/>
              <a:gd name="adj2" fmla="val 50000"/>
            </a:avLst>
          </a:prstGeom>
          <a:ln w="19050">
            <a:solidFill>
              <a:srgbClr val="C00000"/>
            </a:solidFill>
          </a:ln>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50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wipe(left)">
                                      <p:cBhvr>
                                        <p:cTn id="12" dur="500"/>
                                        <p:tgtEl>
                                          <p:spTgt spid="3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wipe(left)">
                                      <p:cBhvr>
                                        <p:cTn id="17" dur="500"/>
                                        <p:tgtEl>
                                          <p:spTgt spid="32"/>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mph" presetSubtype="2" fill="hold" grpId="1" nodeType="clickEffect">
                                  <p:stCondLst>
                                    <p:cond delay="0"/>
                                  </p:stCondLst>
                                  <p:childTnLst>
                                    <p:animClr clrSpc="rgb" dir="cw">
                                      <p:cBhvr override="childStyle">
                                        <p:cTn id="21" dur="2000" fill="hold"/>
                                        <p:tgtEl>
                                          <p:spTgt spid="31"/>
                                        </p:tgtEl>
                                        <p:attrNameLst>
                                          <p:attrName>style.color</p:attrName>
                                        </p:attrNameLst>
                                      </p:cBhvr>
                                      <p:to>
                                        <a:srgbClr val="ED331F"/>
                                      </p:to>
                                    </p:animClr>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81"/>
                                        </p:tgtEl>
                                        <p:attrNameLst>
                                          <p:attrName>style.visibility</p:attrName>
                                        </p:attrNameLst>
                                      </p:cBhvr>
                                      <p:to>
                                        <p:strVal val="visible"/>
                                      </p:to>
                                    </p:set>
                                    <p:animEffect transition="in" filter="wipe(left)">
                                      <p:cBhvr>
                                        <p:cTn id="26" dur="500"/>
                                        <p:tgtEl>
                                          <p:spTgt spid="81"/>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wipe(left)">
                                      <p:cBhvr>
                                        <p:cTn id="31" dur="500"/>
                                        <p:tgtEl>
                                          <p:spTgt spid="34"/>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35"/>
                                        </p:tgtEl>
                                        <p:attrNameLst>
                                          <p:attrName>style.visibility</p:attrName>
                                        </p:attrNameLst>
                                      </p:cBhvr>
                                      <p:to>
                                        <p:strVal val="visible"/>
                                      </p:to>
                                    </p:set>
                                    <p:animEffect transition="in" filter="wipe(left)">
                                      <p:cBhvr>
                                        <p:cTn id="36" dur="500"/>
                                        <p:tgtEl>
                                          <p:spTgt spid="35"/>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36"/>
                                        </p:tgtEl>
                                        <p:attrNameLst>
                                          <p:attrName>style.visibility</p:attrName>
                                        </p:attrNameLst>
                                      </p:cBhvr>
                                      <p:to>
                                        <p:strVal val="visible"/>
                                      </p:to>
                                    </p:set>
                                    <p:animEffect transition="in" filter="wipe(left)">
                                      <p:cBhvr>
                                        <p:cTn id="41" dur="500"/>
                                        <p:tgtEl>
                                          <p:spTgt spid="36"/>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grpId="0" nodeType="clickEffect">
                                  <p:stCondLst>
                                    <p:cond delay="0"/>
                                  </p:stCondLst>
                                  <p:childTnLst>
                                    <p:set>
                                      <p:cBhvr>
                                        <p:cTn id="45" dur="1" fill="hold">
                                          <p:stCondLst>
                                            <p:cond delay="0"/>
                                          </p:stCondLst>
                                        </p:cTn>
                                        <p:tgtEl>
                                          <p:spTgt spid="37"/>
                                        </p:tgtEl>
                                        <p:attrNameLst>
                                          <p:attrName>style.visibility</p:attrName>
                                        </p:attrNameLst>
                                      </p:cBhvr>
                                      <p:to>
                                        <p:strVal val="visible"/>
                                      </p:to>
                                    </p:set>
                                    <p:animEffect transition="in" filter="wipe(left)">
                                      <p:cBhvr>
                                        <p:cTn id="46" dur="500"/>
                                        <p:tgtEl>
                                          <p:spTgt spid="37"/>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grpId="0" nodeType="clickEffect">
                                  <p:stCondLst>
                                    <p:cond delay="0"/>
                                  </p:stCondLst>
                                  <p:childTnLst>
                                    <p:set>
                                      <p:cBhvr>
                                        <p:cTn id="50" dur="1" fill="hold">
                                          <p:stCondLst>
                                            <p:cond delay="0"/>
                                          </p:stCondLst>
                                        </p:cTn>
                                        <p:tgtEl>
                                          <p:spTgt spid="38"/>
                                        </p:tgtEl>
                                        <p:attrNameLst>
                                          <p:attrName>style.visibility</p:attrName>
                                        </p:attrNameLst>
                                      </p:cBhvr>
                                      <p:to>
                                        <p:strVal val="visible"/>
                                      </p:to>
                                    </p:set>
                                    <p:animEffect transition="in" filter="wipe(left)">
                                      <p:cBhvr>
                                        <p:cTn id="51"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1" grpId="1" animBg="1"/>
      <p:bldP spid="32" grpId="0" animBg="1"/>
      <p:bldP spid="34" grpId="0" animBg="1"/>
      <p:bldP spid="35" grpId="0" animBg="1"/>
      <p:bldP spid="36" grpId="0" animBg="1"/>
      <p:bldP spid="37" grpId="0" animBg="1"/>
      <p:bldP spid="38" grpId="0" animBg="1"/>
      <p:bldP spid="8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70009" y="181928"/>
            <a:ext cx="634841" cy="623248"/>
          </a:xfrm>
          <a:prstGeom prst="rect">
            <a:avLst/>
          </a:prstGeom>
          <a:noFill/>
        </p:spPr>
        <p:txBody>
          <a:bodyPr wrap="square" lIns="68580" tIns="34290" rIns="68580" bIns="34290" rtlCol="0">
            <a:spAutoFit/>
          </a:bodyPr>
          <a:lstStyle/>
          <a:p>
            <a:r>
              <a:rPr lang="zh-CN" altLang="en-US" sz="1800" b="1" dirty="0">
                <a:solidFill>
                  <a:schemeClr val="tx1">
                    <a:lumMod val="50000"/>
                  </a:schemeClr>
                </a:solidFill>
                <a:latin typeface="微软雅黑" charset="-122"/>
                <a:ea typeface="微软雅黑" charset="-122"/>
                <a:sym typeface="+mn-ea"/>
              </a:rPr>
              <a:t>自主探究</a:t>
            </a:r>
            <a:r>
              <a:rPr lang="zh-CN" altLang="en-US" b="1" dirty="0" smtClean="0">
                <a:solidFill>
                  <a:schemeClr val="tx1">
                    <a:lumMod val="50000"/>
                  </a:schemeClr>
                </a:solidFill>
                <a:latin typeface="微软雅黑" charset="-122"/>
                <a:ea typeface="微软雅黑" charset="-122"/>
                <a:sym typeface="+mn-ea"/>
              </a:rPr>
              <a:t> </a:t>
            </a:r>
            <a:endParaRPr lang="zh-CN" altLang="en-US" dirty="0"/>
          </a:p>
        </p:txBody>
      </p:sp>
      <p:cxnSp>
        <p:nvCxnSpPr>
          <p:cNvPr id="10" name="直接连接符 9"/>
          <p:cNvCxnSpPr/>
          <p:nvPr/>
        </p:nvCxnSpPr>
        <p:spPr>
          <a:xfrm flipH="1" flipV="1">
            <a:off x="731997" y="0"/>
            <a:ext cx="10001" cy="87630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1006316" y="634841"/>
            <a:ext cx="459105" cy="381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898684" y="358616"/>
            <a:ext cx="1032986" cy="284693"/>
          </a:xfrm>
          <a:prstGeom prst="rect">
            <a:avLst/>
          </a:prstGeom>
          <a:noFill/>
        </p:spPr>
        <p:txBody>
          <a:bodyPr wrap="square" lIns="68580" tIns="34290" rIns="68580" bIns="34290" rtlCol="0">
            <a:spAutoFit/>
          </a:bodyPr>
          <a:lstStyle/>
          <a:p>
            <a:r>
              <a:rPr lang="zh-CN" altLang="en-US" b="1" dirty="0" smtClean="0">
                <a:solidFill>
                  <a:schemeClr val="tx1">
                    <a:lumMod val="50000"/>
                  </a:schemeClr>
                </a:solidFill>
                <a:latin typeface="微软雅黑" charset="-122"/>
                <a:ea typeface="微软雅黑" charset="-122"/>
                <a:sym typeface="+mn-ea"/>
              </a:rPr>
              <a:t>讨论、明确</a:t>
            </a:r>
            <a:endParaRPr lang="zh-CN" altLang="en-US" b="1" dirty="0">
              <a:solidFill>
                <a:schemeClr val="tx1">
                  <a:lumMod val="50000"/>
                </a:schemeClr>
              </a:solidFill>
              <a:latin typeface="微软雅黑" charset="-122"/>
              <a:ea typeface="微软雅黑" charset="-122"/>
              <a:sym typeface="+mn-ea"/>
            </a:endParaRPr>
          </a:p>
        </p:txBody>
      </p:sp>
      <p:pic>
        <p:nvPicPr>
          <p:cNvPr id="16" name="图片 15" descr="timg (31).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781262">
            <a:off x="7460125" y="-172921"/>
            <a:ext cx="1773859" cy="1940196"/>
          </a:xfrm>
          <a:prstGeom prst="rect">
            <a:avLst/>
          </a:prstGeom>
        </p:spPr>
      </p:pic>
      <p:graphicFrame>
        <p:nvGraphicFramePr>
          <p:cNvPr id="22" name="表格 21"/>
          <p:cNvGraphicFramePr>
            <a:graphicFrameLocks noGrp="1"/>
          </p:cNvGraphicFramePr>
          <p:nvPr/>
        </p:nvGraphicFramePr>
        <p:xfrm>
          <a:off x="1789318" y="787743"/>
          <a:ext cx="6156963" cy="3532345"/>
        </p:xfrm>
        <a:graphic>
          <a:graphicData uri="http://schemas.openxmlformats.org/drawingml/2006/table">
            <a:tbl>
              <a:tblPr firstRow="1" bandRow="1">
                <a:tableStyleId>{21E4AEA4-8DFA-4A89-87EB-49C32662AFE0}</a:tableStyleId>
              </a:tblPr>
              <a:tblGrid>
                <a:gridCol w="1435796"/>
                <a:gridCol w="1066417"/>
                <a:gridCol w="3654750"/>
              </a:tblGrid>
              <a:tr h="407773">
                <a:tc rowSpan="8">
                  <a:txBody>
                    <a:bodyPr/>
                    <a:lstStyle/>
                    <a:p>
                      <a:pPr algn="ctr"/>
                      <a:endParaRPr lang="zh-CN" altLang="en-US" sz="3000" b="1" dirty="0">
                        <a:solidFill>
                          <a:schemeClr val="tx1">
                            <a:lumMod val="50000"/>
                          </a:schemeClr>
                        </a:solidFill>
                        <a:latin typeface="宋体" pitchFamily="2" charset="-122"/>
                        <a:ea typeface="宋体" pitchFamily="2" charset="-122"/>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c rowSpan="5">
                  <a:txBody>
                    <a:bodyPr/>
                    <a:lstStyle/>
                    <a:p>
                      <a:pPr algn="ctr"/>
                      <a:endParaRPr lang="en-US" altLang="zh-CN" sz="2100" b="1" dirty="0" smtClean="0">
                        <a:solidFill>
                          <a:schemeClr val="tx1">
                            <a:lumMod val="50000"/>
                          </a:schemeClr>
                        </a:solidFill>
                        <a:latin typeface="宋体" pitchFamily="2" charset="-122"/>
                        <a:ea typeface="宋体" pitchFamily="2" charset="-122"/>
                      </a:endParaRPr>
                    </a:p>
                    <a:p>
                      <a:pPr algn="ctr"/>
                      <a:endParaRPr lang="zh-CN" altLang="en-US" sz="3300" b="1" dirty="0">
                        <a:solidFill>
                          <a:schemeClr val="tx1">
                            <a:lumMod val="50000"/>
                          </a:schemeClr>
                        </a:solidFill>
                        <a:latin typeface="宋体" pitchFamily="2" charset="-122"/>
                        <a:ea typeface="宋体" pitchFamily="2" charset="-122"/>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60000"/>
                        <a:lumOff val="40000"/>
                      </a:schemeClr>
                    </a:solidFill>
                  </a:tcPr>
                </a:tc>
                <a:tc>
                  <a:txBody>
                    <a:bodyPr/>
                    <a:lstStyle/>
                    <a:p>
                      <a:pPr algn="ctr"/>
                      <a:endParaRPr lang="zh-CN" altLang="en-US" sz="2000" b="1" kern="1200" dirty="0">
                        <a:solidFill>
                          <a:schemeClr val="dk1"/>
                        </a:solidFill>
                        <a:latin typeface="宋体" pitchFamily="2" charset="-122"/>
                        <a:ea typeface="宋体" pitchFamily="2" charset="-122"/>
                        <a:cs typeface="+mn-cs"/>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r>
              <a:tr h="365760">
                <a:tc vMerge="1">
                  <a:txBody>
                    <a:bodyPr/>
                    <a:lstStyle/>
                    <a:p>
                      <a:endParaRPr lang="zh-CN"/>
                    </a:p>
                  </a:txBody>
                  <a:tcPr/>
                </a:tc>
                <a:tc vMerge="1">
                  <a:txBody>
                    <a:bodyPr/>
                    <a:lstStyle/>
                    <a:p>
                      <a:endParaRPr lang="zh-CN"/>
                    </a:p>
                  </a:txBody>
                  <a:tcPr/>
                </a:tc>
                <a:tc>
                  <a:txBody>
                    <a:bodyPr/>
                    <a:lstStyle/>
                    <a:p>
                      <a:pPr algn="l"/>
                      <a:endParaRPr lang="zh-CN" altLang="en-US" sz="2000" b="1" dirty="0" smtClean="0">
                        <a:latin typeface="宋体" pitchFamily="2" charset="-122"/>
                        <a:ea typeface="宋体" pitchFamily="2" charset="-122"/>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5760">
                <a:tc vMerge="1">
                  <a:txBody>
                    <a:bodyPr/>
                    <a:lstStyle/>
                    <a:p>
                      <a:endParaRPr lang="zh-CN"/>
                    </a:p>
                  </a:txBody>
                  <a:tcPr/>
                </a:tc>
                <a:tc vMerge="1">
                  <a:txBody>
                    <a:bodyPr/>
                    <a:lstStyle/>
                    <a:p>
                      <a:endParaRPr lang="zh-CN"/>
                    </a:p>
                  </a:txBody>
                  <a:tcPr/>
                </a:tc>
                <a:tc>
                  <a:txBody>
                    <a:bodyPr/>
                    <a:lstStyle/>
                    <a:p>
                      <a:pPr algn="l"/>
                      <a:endParaRPr lang="zh-CN" altLang="en-US" sz="2000" b="1" dirty="0" smtClean="0">
                        <a:latin typeface="宋体" pitchFamily="2" charset="-122"/>
                        <a:ea typeface="宋体" pitchFamily="2" charset="-122"/>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5760">
                <a:tc vMerge="1">
                  <a:txBody>
                    <a:bodyPr/>
                    <a:lstStyle/>
                    <a:p>
                      <a:endParaRPr lang="zh-CN"/>
                    </a:p>
                  </a:txBody>
                  <a:tcPr/>
                </a:tc>
                <a:tc vMerge="1">
                  <a:txBody>
                    <a:bodyPr/>
                    <a:lstStyle/>
                    <a:p>
                      <a:endParaRPr lang="zh-CN"/>
                    </a:p>
                  </a:txBody>
                  <a:tcPr/>
                </a:tc>
                <a:tc>
                  <a:txBody>
                    <a:bodyPr/>
                    <a:lstStyle/>
                    <a:p>
                      <a:pPr algn="l"/>
                      <a:endParaRPr lang="zh-CN" altLang="en-US" sz="2000" b="1" dirty="0" smtClean="0">
                        <a:latin typeface="宋体" pitchFamily="2" charset="-122"/>
                        <a:ea typeface="宋体" pitchFamily="2" charset="-122"/>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5760">
                <a:tc vMerge="1">
                  <a:txBody>
                    <a:bodyPr/>
                    <a:lstStyle/>
                    <a:p>
                      <a:endParaRPr lang="zh-CN"/>
                    </a:p>
                  </a:txBody>
                  <a:tcPr/>
                </a:tc>
                <a:tc vMerge="1">
                  <a:txBody>
                    <a:bodyPr/>
                    <a:lstStyle/>
                    <a:p>
                      <a:endParaRPr lang="zh-CN"/>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zh-CN" altLang="en-US" sz="2000" b="1" dirty="0" smtClean="0">
                          <a:latin typeface="宋体" pitchFamily="2" charset="-122"/>
                          <a:ea typeface="宋体" pitchFamily="2" charset="-122"/>
                        </a:rPr>
                        <a:t>  </a:t>
                      </a: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28836">
                <a:tc vMerge="1">
                  <a:txBody>
                    <a:bodyPr/>
                    <a:lstStyle/>
                    <a:p>
                      <a:endParaRPr lang="zh-CN"/>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pPr algn="ctr"/>
                      <a:endParaRPr lang="zh-CN" altLang="en-US" sz="3600" b="1" dirty="0">
                        <a:solidFill>
                          <a:schemeClr val="tx1">
                            <a:lumMod val="50000"/>
                          </a:schemeClr>
                        </a:solidFill>
                        <a:latin typeface="宋体" pitchFamily="2" charset="-122"/>
                        <a:ea typeface="宋体" pitchFamily="2" charset="-122"/>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zh-CN" altLang="en-US" sz="2000" dirty="0" smtClean="0"/>
                        <a:t> </a:t>
                      </a:r>
                      <a:endParaRPr lang="zh-CN" altLang="en-US" sz="2000" b="1" dirty="0">
                        <a:latin typeface="宋体" pitchFamily="2" charset="-122"/>
                        <a:ea typeface="宋体" pitchFamily="2" charset="-122"/>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28836">
                <a:tc vMerge="1">
                  <a:txBody>
                    <a:bodyPr/>
                    <a:lstStyle/>
                    <a:p>
                      <a:endParaRPr lang="zh-CN"/>
                    </a:p>
                  </a:txBody>
                  <a:tcPr/>
                </a:tc>
                <a:tc vMerge="1">
                  <a:txBody>
                    <a:bodyPr/>
                    <a:lstStyle/>
                    <a:p>
                      <a:endParaRPr lang="zh-CN"/>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sz="2000" dirty="0" smtClean="0"/>
                        <a:t> </a:t>
                      </a:r>
                      <a:endParaRPr lang="zh-CN" altLang="en-US" sz="2000" b="1" dirty="0" smtClean="0">
                        <a:latin typeface="宋体" pitchFamily="2" charset="-122"/>
                        <a:ea typeface="宋体" pitchFamily="2" charset="-122"/>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65760">
                <a:tc vMerge="1">
                  <a:txBody>
                    <a:bodyPr/>
                    <a:lstStyle/>
                    <a:p>
                      <a:endParaRPr lang="zh-CN"/>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zh-CN"/>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zh-CN" altLang="en-US" sz="2000" b="1" dirty="0">
                        <a:latin typeface="宋体" pitchFamily="2" charset="-122"/>
                        <a:ea typeface="宋体" pitchFamily="2" charset="-122"/>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23" name="矩形 22"/>
          <p:cNvSpPr/>
          <p:nvPr/>
        </p:nvSpPr>
        <p:spPr>
          <a:xfrm>
            <a:off x="1779146" y="2345462"/>
            <a:ext cx="1510840" cy="1454244"/>
          </a:xfrm>
          <a:prstGeom prst="rect">
            <a:avLst/>
          </a:prstGeom>
        </p:spPr>
        <p:txBody>
          <a:bodyPr wrap="square" lIns="68580" tIns="34290" rIns="68580" bIns="34290">
            <a:spAutoFit/>
          </a:bodyPr>
          <a:lstStyle/>
          <a:p>
            <a:pPr lvl="0" algn="ctr"/>
            <a:r>
              <a:rPr lang="zh-CN" altLang="en-US" sz="3000" b="1" dirty="0">
                <a:solidFill>
                  <a:schemeClr val="tx1">
                    <a:lumMod val="50000"/>
                  </a:schemeClr>
                </a:solidFill>
                <a:latin typeface="宋体" pitchFamily="2" charset="-122"/>
                <a:ea typeface="宋体" pitchFamily="2" charset="-122"/>
              </a:rPr>
              <a:t>的</a:t>
            </a:r>
            <a:endParaRPr lang="en-US" altLang="zh-CN" sz="3000" b="1" dirty="0">
              <a:solidFill>
                <a:schemeClr val="tx1">
                  <a:lumMod val="50000"/>
                </a:schemeClr>
              </a:solidFill>
              <a:latin typeface="宋体" pitchFamily="2" charset="-122"/>
              <a:ea typeface="宋体" pitchFamily="2" charset="-122"/>
            </a:endParaRPr>
          </a:p>
          <a:p>
            <a:pPr lvl="0" algn="ctr"/>
            <a:endParaRPr lang="en-US" altLang="zh-CN" sz="3000" b="1" dirty="0">
              <a:solidFill>
                <a:schemeClr val="tx1">
                  <a:lumMod val="50000"/>
                </a:schemeClr>
              </a:solidFill>
              <a:latin typeface="宋体" pitchFamily="2" charset="-122"/>
              <a:ea typeface="宋体" pitchFamily="2" charset="-122"/>
            </a:endParaRPr>
          </a:p>
          <a:p>
            <a:pPr lvl="0" algn="ctr"/>
            <a:r>
              <a:rPr lang="zh-CN" altLang="en-US" sz="3000" b="1" dirty="0">
                <a:solidFill>
                  <a:schemeClr val="tx1">
                    <a:lumMod val="50000"/>
                  </a:schemeClr>
                </a:solidFill>
                <a:latin typeface="宋体" pitchFamily="2" charset="-122"/>
                <a:ea typeface="宋体" pitchFamily="2" charset="-122"/>
              </a:rPr>
              <a:t>味道</a:t>
            </a:r>
            <a:endParaRPr lang="en-US" altLang="zh-CN" sz="3000" b="1" dirty="0">
              <a:solidFill>
                <a:schemeClr val="tx1">
                  <a:lumMod val="50000"/>
                </a:schemeClr>
              </a:solidFill>
              <a:latin typeface="宋体" pitchFamily="2" charset="-122"/>
              <a:ea typeface="宋体" pitchFamily="2" charset="-122"/>
            </a:endParaRPr>
          </a:p>
        </p:txBody>
      </p:sp>
      <p:sp>
        <p:nvSpPr>
          <p:cNvPr id="24" name="矩形 23"/>
          <p:cNvSpPr/>
          <p:nvPr/>
        </p:nvSpPr>
        <p:spPr>
          <a:xfrm>
            <a:off x="4763305" y="815084"/>
            <a:ext cx="2789763" cy="377026"/>
          </a:xfrm>
          <a:prstGeom prst="rect">
            <a:avLst/>
          </a:prstGeom>
        </p:spPr>
        <p:txBody>
          <a:bodyPr wrap="square" lIns="68580" tIns="34290" rIns="68580" bIns="34290">
            <a:spAutoFit/>
          </a:bodyPr>
          <a:lstStyle/>
          <a:p>
            <a:pPr lvl="0" algn="ctr"/>
            <a:r>
              <a:rPr lang="zh-CN" altLang="en-US" sz="2000" b="1" dirty="0">
                <a:solidFill>
                  <a:srgbClr val="3D3F41"/>
                </a:solidFill>
                <a:latin typeface="宋体" pitchFamily="2" charset="-122"/>
                <a:ea typeface="宋体" pitchFamily="2" charset="-122"/>
              </a:rPr>
              <a:t>真实的“枣”是甜的</a:t>
            </a:r>
          </a:p>
        </p:txBody>
      </p:sp>
      <p:sp>
        <p:nvSpPr>
          <p:cNvPr id="25" name="矩形 24"/>
          <p:cNvSpPr/>
          <p:nvPr/>
        </p:nvSpPr>
        <p:spPr>
          <a:xfrm>
            <a:off x="4784929" y="1198144"/>
            <a:ext cx="2789763" cy="377026"/>
          </a:xfrm>
          <a:prstGeom prst="rect">
            <a:avLst/>
          </a:prstGeom>
        </p:spPr>
        <p:txBody>
          <a:bodyPr wrap="square" lIns="68580" tIns="34290" rIns="68580" bIns="34290">
            <a:spAutoFit/>
          </a:bodyPr>
          <a:lstStyle/>
          <a:p>
            <a:pPr lvl="0" algn="ctr"/>
            <a:r>
              <a:rPr lang="zh-CN" altLang="en-US" sz="2000" b="1" dirty="0">
                <a:solidFill>
                  <a:srgbClr val="3D3F41"/>
                </a:solidFill>
                <a:latin typeface="宋体" pitchFamily="2" charset="-122"/>
                <a:ea typeface="宋体" pitchFamily="2" charset="-122"/>
              </a:rPr>
              <a:t>老人对往昔的回忆</a:t>
            </a:r>
          </a:p>
        </p:txBody>
      </p:sp>
      <p:sp>
        <p:nvSpPr>
          <p:cNvPr id="26" name="矩形 25"/>
          <p:cNvSpPr/>
          <p:nvPr/>
        </p:nvSpPr>
        <p:spPr>
          <a:xfrm>
            <a:off x="4676807" y="1562668"/>
            <a:ext cx="2789763" cy="377026"/>
          </a:xfrm>
          <a:prstGeom prst="rect">
            <a:avLst/>
          </a:prstGeom>
        </p:spPr>
        <p:txBody>
          <a:bodyPr wrap="square" lIns="68580" tIns="34290" rIns="68580" bIns="34290">
            <a:spAutoFit/>
          </a:bodyPr>
          <a:lstStyle/>
          <a:p>
            <a:pPr lvl="0" algn="ctr"/>
            <a:r>
              <a:rPr lang="zh-CN" altLang="en-US" sz="2000" b="1" dirty="0">
                <a:solidFill>
                  <a:srgbClr val="3D3F41"/>
                </a:solidFill>
                <a:latin typeface="宋体" pitchFamily="2" charset="-122"/>
                <a:ea typeface="宋体" pitchFamily="2" charset="-122"/>
              </a:rPr>
              <a:t>男人对父亲的回忆</a:t>
            </a:r>
          </a:p>
        </p:txBody>
      </p:sp>
      <p:sp>
        <p:nvSpPr>
          <p:cNvPr id="27" name="矩形 26"/>
          <p:cNvSpPr/>
          <p:nvPr/>
        </p:nvSpPr>
        <p:spPr>
          <a:xfrm>
            <a:off x="4800375" y="1945727"/>
            <a:ext cx="2789763" cy="377026"/>
          </a:xfrm>
          <a:prstGeom prst="rect">
            <a:avLst/>
          </a:prstGeom>
        </p:spPr>
        <p:txBody>
          <a:bodyPr wrap="square" lIns="68580" tIns="34290" rIns="68580" bIns="34290">
            <a:spAutoFit/>
          </a:bodyPr>
          <a:lstStyle/>
          <a:p>
            <a:pPr lvl="0" algn="ctr"/>
            <a:r>
              <a:rPr lang="zh-CN" altLang="en-US" sz="2000" b="1" dirty="0">
                <a:solidFill>
                  <a:srgbClr val="3D3F41"/>
                </a:solidFill>
                <a:latin typeface="宋体" pitchFamily="2" charset="-122"/>
                <a:ea typeface="宋体" pitchFamily="2" charset="-122"/>
              </a:rPr>
              <a:t>老人对孩子的疼爱</a:t>
            </a:r>
          </a:p>
        </p:txBody>
      </p:sp>
      <p:sp>
        <p:nvSpPr>
          <p:cNvPr id="28" name="矩形 27"/>
          <p:cNvSpPr/>
          <p:nvPr/>
        </p:nvSpPr>
        <p:spPr>
          <a:xfrm>
            <a:off x="4636647" y="2282449"/>
            <a:ext cx="2990561" cy="377026"/>
          </a:xfrm>
          <a:prstGeom prst="rect">
            <a:avLst/>
          </a:prstGeom>
        </p:spPr>
        <p:txBody>
          <a:bodyPr wrap="square" lIns="68580" tIns="34290" rIns="68580" bIns="34290">
            <a:spAutoFit/>
          </a:bodyPr>
          <a:lstStyle/>
          <a:p>
            <a:pPr lvl="0" algn="ctr"/>
            <a:r>
              <a:rPr lang="zh-CN" altLang="en-US" sz="2000" b="1" dirty="0">
                <a:solidFill>
                  <a:srgbClr val="3D3F41"/>
                </a:solidFill>
                <a:latin typeface="宋体" pitchFamily="2" charset="-122"/>
                <a:ea typeface="宋体" pitchFamily="2" charset="-122"/>
              </a:rPr>
              <a:t>老人和男孩对未来的希望</a:t>
            </a:r>
          </a:p>
        </p:txBody>
      </p:sp>
      <p:sp>
        <p:nvSpPr>
          <p:cNvPr id="29" name="矩形 28"/>
          <p:cNvSpPr/>
          <p:nvPr/>
        </p:nvSpPr>
        <p:spPr>
          <a:xfrm>
            <a:off x="4593398" y="2832324"/>
            <a:ext cx="2990561" cy="377026"/>
          </a:xfrm>
          <a:prstGeom prst="rect">
            <a:avLst/>
          </a:prstGeom>
        </p:spPr>
        <p:txBody>
          <a:bodyPr wrap="square" lIns="68580" tIns="34290" rIns="68580" bIns="34290">
            <a:spAutoFit/>
          </a:bodyPr>
          <a:lstStyle/>
          <a:p>
            <a:pPr lvl="0" algn="ctr"/>
            <a:r>
              <a:rPr lang="zh-CN" altLang="en-US" sz="2000" b="1" dirty="0">
                <a:solidFill>
                  <a:srgbClr val="3D3F41"/>
                </a:solidFill>
                <a:latin typeface="宋体" pitchFamily="2" charset="-122"/>
                <a:ea typeface="宋体" pitchFamily="2" charset="-122"/>
              </a:rPr>
              <a:t>现实生活中老人的孤独</a:t>
            </a:r>
          </a:p>
        </p:txBody>
      </p:sp>
      <p:sp>
        <p:nvSpPr>
          <p:cNvPr id="30" name="矩形 29"/>
          <p:cNvSpPr/>
          <p:nvPr/>
        </p:nvSpPr>
        <p:spPr>
          <a:xfrm>
            <a:off x="4559417" y="3391467"/>
            <a:ext cx="3206805" cy="377026"/>
          </a:xfrm>
          <a:prstGeom prst="rect">
            <a:avLst/>
          </a:prstGeom>
        </p:spPr>
        <p:txBody>
          <a:bodyPr wrap="square" lIns="68580" tIns="34290" rIns="68580" bIns="34290">
            <a:spAutoFit/>
          </a:bodyPr>
          <a:lstStyle/>
          <a:p>
            <a:pPr lvl="0" algn="ctr"/>
            <a:r>
              <a:rPr lang="zh-CN" altLang="en-US" sz="2000" b="1" dirty="0">
                <a:solidFill>
                  <a:srgbClr val="3D3F41"/>
                </a:solidFill>
                <a:latin typeface="宋体" pitchFamily="2" charset="-122"/>
                <a:ea typeface="宋体" pitchFamily="2" charset="-122"/>
              </a:rPr>
              <a:t>现实生活中男孩寂寞的期盼</a:t>
            </a:r>
          </a:p>
        </p:txBody>
      </p:sp>
      <p:sp>
        <p:nvSpPr>
          <p:cNvPr id="31" name="矩形 30"/>
          <p:cNvSpPr/>
          <p:nvPr/>
        </p:nvSpPr>
        <p:spPr>
          <a:xfrm>
            <a:off x="4432760" y="3913540"/>
            <a:ext cx="3481743" cy="377026"/>
          </a:xfrm>
          <a:prstGeom prst="rect">
            <a:avLst/>
          </a:prstGeom>
        </p:spPr>
        <p:txBody>
          <a:bodyPr wrap="square" lIns="68580" tIns="34290" rIns="68580" bIns="34290">
            <a:spAutoFit/>
          </a:bodyPr>
          <a:lstStyle/>
          <a:p>
            <a:pPr lvl="0" algn="ctr"/>
            <a:r>
              <a:rPr lang="zh-CN" altLang="en-US" sz="2000" b="1" dirty="0">
                <a:solidFill>
                  <a:srgbClr val="3D3F41"/>
                </a:solidFill>
                <a:latin typeface="宋体" pitchFamily="2" charset="-122"/>
                <a:ea typeface="宋体" pitchFamily="2" charset="-122"/>
              </a:rPr>
              <a:t>现代社会与人感情之间的冲突</a:t>
            </a:r>
          </a:p>
        </p:txBody>
      </p:sp>
      <p:sp>
        <p:nvSpPr>
          <p:cNvPr id="32" name="矩形 31"/>
          <p:cNvSpPr/>
          <p:nvPr/>
        </p:nvSpPr>
        <p:spPr>
          <a:xfrm>
            <a:off x="3262488" y="1510398"/>
            <a:ext cx="987290" cy="577081"/>
          </a:xfrm>
          <a:prstGeom prst="rect">
            <a:avLst/>
          </a:prstGeom>
        </p:spPr>
        <p:txBody>
          <a:bodyPr wrap="none" lIns="68580" tIns="34290" rIns="68580" bIns="34290">
            <a:spAutoFit/>
          </a:bodyPr>
          <a:lstStyle/>
          <a:p>
            <a:pPr lvl="0" algn="ctr"/>
            <a:r>
              <a:rPr lang="zh-CN" altLang="en-US" sz="3300" b="1" dirty="0">
                <a:solidFill>
                  <a:srgbClr val="C00000"/>
                </a:solidFill>
                <a:latin typeface="宋体" pitchFamily="2" charset="-122"/>
                <a:ea typeface="宋体" pitchFamily="2" charset="-122"/>
              </a:rPr>
              <a:t>香甜</a:t>
            </a:r>
          </a:p>
        </p:txBody>
      </p:sp>
      <p:sp>
        <p:nvSpPr>
          <p:cNvPr id="33" name="矩形 32"/>
          <p:cNvSpPr/>
          <p:nvPr/>
        </p:nvSpPr>
        <p:spPr>
          <a:xfrm>
            <a:off x="3250778" y="3154575"/>
            <a:ext cx="987290" cy="577081"/>
          </a:xfrm>
          <a:prstGeom prst="rect">
            <a:avLst/>
          </a:prstGeom>
        </p:spPr>
        <p:txBody>
          <a:bodyPr wrap="none" lIns="68580" tIns="34290" rIns="68580" bIns="34290">
            <a:spAutoFit/>
          </a:bodyPr>
          <a:lstStyle/>
          <a:p>
            <a:pPr lvl="0" algn="ctr"/>
            <a:r>
              <a:rPr lang="zh-CN" altLang="en-US" sz="3300" b="1" dirty="0">
                <a:solidFill>
                  <a:srgbClr val="C00000"/>
                </a:solidFill>
                <a:latin typeface="宋体" pitchFamily="2" charset="-122"/>
                <a:ea typeface="宋体" pitchFamily="2" charset="-122"/>
              </a:rPr>
              <a:t>苦涩</a:t>
            </a:r>
          </a:p>
        </p:txBody>
      </p:sp>
      <p:sp>
        <p:nvSpPr>
          <p:cNvPr id="34" name="矩形 33"/>
          <p:cNvSpPr/>
          <p:nvPr/>
        </p:nvSpPr>
        <p:spPr>
          <a:xfrm>
            <a:off x="1671011" y="1384879"/>
            <a:ext cx="1682192" cy="530915"/>
          </a:xfrm>
          <a:prstGeom prst="rect">
            <a:avLst/>
          </a:prstGeom>
        </p:spPr>
        <p:txBody>
          <a:bodyPr wrap="none" lIns="68580" tIns="34290" rIns="68580" bIns="34290">
            <a:spAutoFit/>
          </a:bodyPr>
          <a:lstStyle/>
          <a:p>
            <a:r>
              <a:rPr lang="zh-CN" altLang="en-US" sz="3000" b="1" dirty="0">
                <a:solidFill>
                  <a:schemeClr val="tx1">
                    <a:lumMod val="50000"/>
                  </a:schemeClr>
                </a:solidFill>
                <a:latin typeface="宋体" pitchFamily="2" charset="-122"/>
                <a:ea typeface="宋体" pitchFamily="2" charset="-122"/>
              </a:rPr>
              <a:t>“</a:t>
            </a:r>
            <a:r>
              <a:rPr lang="zh-CN" altLang="en-US" sz="3000" b="1" dirty="0">
                <a:solidFill>
                  <a:srgbClr val="3D3F41">
                    <a:lumMod val="50000"/>
                  </a:srgbClr>
                </a:solidFill>
                <a:latin typeface="宋体" pitchFamily="2" charset="-122"/>
                <a:ea typeface="宋体" pitchFamily="2" charset="-122"/>
              </a:rPr>
              <a:t>枣儿”</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iterate type="lt">
                                    <p:tmPct val="0"/>
                                  </p:iterate>
                                  <p:childTnLst>
                                    <p:set>
                                      <p:cBhvr>
                                        <p:cTn id="6" dur="1" fill="hold">
                                          <p:stCondLst>
                                            <p:cond delay="0"/>
                                          </p:stCondLst>
                                        </p:cTn>
                                        <p:tgtEl>
                                          <p:spTgt spid="32"/>
                                        </p:tgtEl>
                                        <p:attrNameLst>
                                          <p:attrName>style.visibility</p:attrName>
                                        </p:attrNameLst>
                                      </p:cBhvr>
                                      <p:to>
                                        <p:strVal val="visible"/>
                                      </p:to>
                                    </p:set>
                                    <p:animEffect transition="in" filter="blinds(horizontal)">
                                      <p:cBhvr>
                                        <p:cTn id="7" dur="500"/>
                                        <p:tgtEl>
                                          <p:spTgt spid="3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iterate type="lt">
                                    <p:tmPct val="0"/>
                                  </p:iterate>
                                  <p:childTnLst>
                                    <p:set>
                                      <p:cBhvr>
                                        <p:cTn id="11" dur="1" fill="hold">
                                          <p:stCondLst>
                                            <p:cond delay="0"/>
                                          </p:stCondLst>
                                        </p:cTn>
                                        <p:tgtEl>
                                          <p:spTgt spid="33"/>
                                        </p:tgtEl>
                                        <p:attrNameLst>
                                          <p:attrName>style.visibility</p:attrName>
                                        </p:attrNameLst>
                                      </p:cBhvr>
                                      <p:to>
                                        <p:strVal val="visible"/>
                                      </p:to>
                                    </p:set>
                                    <p:animEffect transition="in" filter="blinds(horizontal)">
                                      <p:cBhvr>
                                        <p:cTn id="12" dur="500"/>
                                        <p:tgtEl>
                                          <p:spTgt spid="33"/>
                                        </p:tgtEl>
                                      </p:cBhvr>
                                    </p:animEffect>
                                  </p:childTnLst>
                                </p:cTn>
                              </p:par>
                            </p:childTnLst>
                          </p:cTn>
                        </p:par>
                      </p:childTnLst>
                    </p:cTn>
                  </p:par>
                  <p:par>
                    <p:cTn id="13" fill="hold">
                      <p:stCondLst>
                        <p:cond delay="indefinite"/>
                      </p:stCondLst>
                      <p:childTnLst>
                        <p:par>
                          <p:cTn id="14" fill="hold">
                            <p:stCondLst>
                              <p:cond delay="0"/>
                            </p:stCondLst>
                            <p:childTnLst>
                              <p:par>
                                <p:cTn id="15" presetID="34" presetClass="emph" presetSubtype="0" fill="hold" grpId="1" nodeType="clickEffect">
                                  <p:stCondLst>
                                    <p:cond delay="0"/>
                                  </p:stCondLst>
                                  <p:iterate type="lt">
                                    <p:tmPct val="10000"/>
                                  </p:iterate>
                                  <p:childTnLst>
                                    <p:animMotion origin="layout" path="M 0.0 0.0 L 0.0 -0.07213" pathEditMode="relative" ptsTypes="">
                                      <p:cBhvr>
                                        <p:cTn id="16" dur="250" accel="50000" decel="50000" autoRev="1" fill="hold">
                                          <p:stCondLst>
                                            <p:cond delay="0"/>
                                          </p:stCondLst>
                                        </p:cTn>
                                        <p:tgtEl>
                                          <p:spTgt spid="32"/>
                                        </p:tgtEl>
                                        <p:attrNameLst>
                                          <p:attrName>ppt_x</p:attrName>
                                          <p:attrName>ppt_y</p:attrName>
                                        </p:attrNameLst>
                                      </p:cBhvr>
                                    </p:animMotion>
                                    <p:animRot by="1500000">
                                      <p:cBhvr>
                                        <p:cTn id="17" dur="125" fill="hold">
                                          <p:stCondLst>
                                            <p:cond delay="0"/>
                                          </p:stCondLst>
                                        </p:cTn>
                                        <p:tgtEl>
                                          <p:spTgt spid="32"/>
                                        </p:tgtEl>
                                        <p:attrNameLst>
                                          <p:attrName>r</p:attrName>
                                        </p:attrNameLst>
                                      </p:cBhvr>
                                    </p:animRot>
                                    <p:animRot by="-1500000">
                                      <p:cBhvr>
                                        <p:cTn id="18" dur="125" fill="hold">
                                          <p:stCondLst>
                                            <p:cond delay="125"/>
                                          </p:stCondLst>
                                        </p:cTn>
                                        <p:tgtEl>
                                          <p:spTgt spid="32"/>
                                        </p:tgtEl>
                                        <p:attrNameLst>
                                          <p:attrName>r</p:attrName>
                                        </p:attrNameLst>
                                      </p:cBhvr>
                                    </p:animRot>
                                    <p:animRot by="-1500000">
                                      <p:cBhvr>
                                        <p:cTn id="19" dur="125" fill="hold">
                                          <p:stCondLst>
                                            <p:cond delay="250"/>
                                          </p:stCondLst>
                                        </p:cTn>
                                        <p:tgtEl>
                                          <p:spTgt spid="32"/>
                                        </p:tgtEl>
                                        <p:attrNameLst>
                                          <p:attrName>r</p:attrName>
                                        </p:attrNameLst>
                                      </p:cBhvr>
                                    </p:animRot>
                                    <p:animRot by="1500000">
                                      <p:cBhvr>
                                        <p:cTn id="20" dur="125" fill="hold">
                                          <p:stCondLst>
                                            <p:cond delay="375"/>
                                          </p:stCondLst>
                                        </p:cTn>
                                        <p:tgtEl>
                                          <p:spTgt spid="32"/>
                                        </p:tgtEl>
                                        <p:attrNameLst>
                                          <p:attrName>r</p:attrName>
                                        </p:attrNameLst>
                                      </p:cBhvr>
                                    </p:animRo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wipe(left)">
                                      <p:cBhvr>
                                        <p:cTn id="25" dur="500"/>
                                        <p:tgtEl>
                                          <p:spTgt spid="25"/>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wipe(left)">
                                      <p:cBhvr>
                                        <p:cTn id="30" dur="500"/>
                                        <p:tgtEl>
                                          <p:spTgt spid="26"/>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left)">
                                      <p:cBhvr>
                                        <p:cTn id="35" dur="500"/>
                                        <p:tgtEl>
                                          <p:spTgt spid="27"/>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grpId="0" nodeType="clickEffect">
                                  <p:stCondLst>
                                    <p:cond delay="0"/>
                                  </p:stCondLst>
                                  <p:childTnLst>
                                    <p:set>
                                      <p:cBhvr>
                                        <p:cTn id="39" dur="1" fill="hold">
                                          <p:stCondLst>
                                            <p:cond delay="0"/>
                                          </p:stCondLst>
                                        </p:cTn>
                                        <p:tgtEl>
                                          <p:spTgt spid="28"/>
                                        </p:tgtEl>
                                        <p:attrNameLst>
                                          <p:attrName>style.visibility</p:attrName>
                                        </p:attrNameLst>
                                      </p:cBhvr>
                                      <p:to>
                                        <p:strVal val="visible"/>
                                      </p:to>
                                    </p:set>
                                    <p:animEffect transition="in" filter="wipe(left)">
                                      <p:cBhvr>
                                        <p:cTn id="40" dur="500"/>
                                        <p:tgtEl>
                                          <p:spTgt spid="28"/>
                                        </p:tgtEl>
                                      </p:cBhvr>
                                    </p:animEffect>
                                  </p:childTnLst>
                                </p:cTn>
                              </p:par>
                            </p:childTnLst>
                          </p:cTn>
                        </p:par>
                      </p:childTnLst>
                    </p:cTn>
                  </p:par>
                  <p:par>
                    <p:cTn id="41" fill="hold">
                      <p:stCondLst>
                        <p:cond delay="indefinite"/>
                      </p:stCondLst>
                      <p:childTnLst>
                        <p:par>
                          <p:cTn id="42" fill="hold">
                            <p:stCondLst>
                              <p:cond delay="0"/>
                            </p:stCondLst>
                            <p:childTnLst>
                              <p:par>
                                <p:cTn id="43" presetID="34" presetClass="emph" presetSubtype="0" fill="hold" grpId="1" nodeType="clickEffect">
                                  <p:stCondLst>
                                    <p:cond delay="0"/>
                                  </p:stCondLst>
                                  <p:iterate type="lt">
                                    <p:tmPct val="10000"/>
                                  </p:iterate>
                                  <p:childTnLst>
                                    <p:animMotion origin="layout" path="M 0.0 0.0 L 0.0 -0.07213" pathEditMode="relative" ptsTypes="">
                                      <p:cBhvr>
                                        <p:cTn id="44" dur="250" accel="50000" decel="50000" autoRev="1" fill="hold">
                                          <p:stCondLst>
                                            <p:cond delay="0"/>
                                          </p:stCondLst>
                                        </p:cTn>
                                        <p:tgtEl>
                                          <p:spTgt spid="33"/>
                                        </p:tgtEl>
                                        <p:attrNameLst>
                                          <p:attrName>ppt_x</p:attrName>
                                          <p:attrName>ppt_y</p:attrName>
                                        </p:attrNameLst>
                                      </p:cBhvr>
                                    </p:animMotion>
                                    <p:animRot by="1500000">
                                      <p:cBhvr>
                                        <p:cTn id="45" dur="125" fill="hold">
                                          <p:stCondLst>
                                            <p:cond delay="0"/>
                                          </p:stCondLst>
                                        </p:cTn>
                                        <p:tgtEl>
                                          <p:spTgt spid="33"/>
                                        </p:tgtEl>
                                        <p:attrNameLst>
                                          <p:attrName>r</p:attrName>
                                        </p:attrNameLst>
                                      </p:cBhvr>
                                    </p:animRot>
                                    <p:animRot by="-1500000">
                                      <p:cBhvr>
                                        <p:cTn id="46" dur="125" fill="hold">
                                          <p:stCondLst>
                                            <p:cond delay="125"/>
                                          </p:stCondLst>
                                        </p:cTn>
                                        <p:tgtEl>
                                          <p:spTgt spid="33"/>
                                        </p:tgtEl>
                                        <p:attrNameLst>
                                          <p:attrName>r</p:attrName>
                                        </p:attrNameLst>
                                      </p:cBhvr>
                                    </p:animRot>
                                    <p:animRot by="-1500000">
                                      <p:cBhvr>
                                        <p:cTn id="47" dur="125" fill="hold">
                                          <p:stCondLst>
                                            <p:cond delay="250"/>
                                          </p:stCondLst>
                                        </p:cTn>
                                        <p:tgtEl>
                                          <p:spTgt spid="33"/>
                                        </p:tgtEl>
                                        <p:attrNameLst>
                                          <p:attrName>r</p:attrName>
                                        </p:attrNameLst>
                                      </p:cBhvr>
                                    </p:animRot>
                                    <p:animRot by="1500000">
                                      <p:cBhvr>
                                        <p:cTn id="48" dur="125" fill="hold">
                                          <p:stCondLst>
                                            <p:cond delay="375"/>
                                          </p:stCondLst>
                                        </p:cTn>
                                        <p:tgtEl>
                                          <p:spTgt spid="33"/>
                                        </p:tgtEl>
                                        <p:attrNameLst>
                                          <p:attrName>r</p:attrName>
                                        </p:attrNameLst>
                                      </p:cBhvr>
                                    </p:animRot>
                                  </p:childTnLst>
                                </p:cTn>
                              </p:par>
                            </p:childTnLst>
                          </p:cTn>
                        </p:par>
                      </p:childTnLst>
                    </p:cTn>
                  </p:par>
                  <p:par>
                    <p:cTn id="49" fill="hold">
                      <p:stCondLst>
                        <p:cond delay="indefinite"/>
                      </p:stCondLst>
                      <p:childTnLst>
                        <p:par>
                          <p:cTn id="50" fill="hold">
                            <p:stCondLst>
                              <p:cond delay="0"/>
                            </p:stCondLst>
                            <p:childTnLst>
                              <p:par>
                                <p:cTn id="51" presetID="22" presetClass="entr" presetSubtype="8" fill="hold" grpId="0" nodeType="click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wipe(left)">
                                      <p:cBhvr>
                                        <p:cTn id="53" dur="500"/>
                                        <p:tgtEl>
                                          <p:spTgt spid="29"/>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8" fill="hold" grpId="0" nodeType="clickEffect">
                                  <p:stCondLst>
                                    <p:cond delay="0"/>
                                  </p:stCondLst>
                                  <p:childTnLst>
                                    <p:set>
                                      <p:cBhvr>
                                        <p:cTn id="57" dur="1" fill="hold">
                                          <p:stCondLst>
                                            <p:cond delay="0"/>
                                          </p:stCondLst>
                                        </p:cTn>
                                        <p:tgtEl>
                                          <p:spTgt spid="30"/>
                                        </p:tgtEl>
                                        <p:attrNameLst>
                                          <p:attrName>style.visibility</p:attrName>
                                        </p:attrNameLst>
                                      </p:cBhvr>
                                      <p:to>
                                        <p:strVal val="visible"/>
                                      </p:to>
                                    </p:set>
                                    <p:animEffect transition="in" filter="wipe(left)">
                                      <p:cBhvr>
                                        <p:cTn id="58" dur="500"/>
                                        <p:tgtEl>
                                          <p:spTgt spid="30"/>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8" fill="hold" grpId="0" nodeType="click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wipe(left)">
                                      <p:cBhvr>
                                        <p:cTn id="6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P spid="29" grpId="0"/>
      <p:bldP spid="30" grpId="0"/>
      <p:bldP spid="31" grpId="0"/>
      <p:bldP spid="32" grpId="0"/>
      <p:bldP spid="32" grpId="1"/>
      <p:bldP spid="33" grpId="0"/>
      <p:bldP spid="33" grpId="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70009" y="181928"/>
            <a:ext cx="634841" cy="623248"/>
          </a:xfrm>
          <a:prstGeom prst="rect">
            <a:avLst/>
          </a:prstGeom>
          <a:noFill/>
        </p:spPr>
        <p:txBody>
          <a:bodyPr wrap="square" lIns="68580" tIns="34290" rIns="68580" bIns="34290" rtlCol="0">
            <a:spAutoFit/>
          </a:bodyPr>
          <a:lstStyle/>
          <a:p>
            <a:r>
              <a:rPr lang="zh-CN" altLang="en-US" sz="1800" b="1" dirty="0">
                <a:solidFill>
                  <a:schemeClr val="tx1">
                    <a:lumMod val="50000"/>
                  </a:schemeClr>
                </a:solidFill>
                <a:latin typeface="微软雅黑" charset="-122"/>
                <a:ea typeface="微软雅黑" charset="-122"/>
                <a:sym typeface="+mn-ea"/>
              </a:rPr>
              <a:t>自主探究</a:t>
            </a:r>
            <a:r>
              <a:rPr lang="zh-CN" altLang="en-US" b="1" dirty="0" smtClean="0">
                <a:solidFill>
                  <a:schemeClr val="tx1">
                    <a:lumMod val="50000"/>
                  </a:schemeClr>
                </a:solidFill>
                <a:latin typeface="微软雅黑" charset="-122"/>
                <a:ea typeface="微软雅黑" charset="-122"/>
                <a:sym typeface="+mn-ea"/>
              </a:rPr>
              <a:t> </a:t>
            </a:r>
            <a:endParaRPr lang="zh-CN" altLang="en-US" dirty="0"/>
          </a:p>
        </p:txBody>
      </p:sp>
      <p:cxnSp>
        <p:nvCxnSpPr>
          <p:cNvPr id="10" name="直接连接符 9"/>
          <p:cNvCxnSpPr/>
          <p:nvPr/>
        </p:nvCxnSpPr>
        <p:spPr>
          <a:xfrm flipH="1" flipV="1">
            <a:off x="731997" y="0"/>
            <a:ext cx="10001" cy="87630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1168241" y="634841"/>
            <a:ext cx="459105" cy="381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文本框 5"/>
          <p:cNvSpPr txBox="1"/>
          <p:nvPr/>
        </p:nvSpPr>
        <p:spPr>
          <a:xfrm>
            <a:off x="955834" y="310991"/>
            <a:ext cx="1215866" cy="284693"/>
          </a:xfrm>
          <a:prstGeom prst="rect">
            <a:avLst/>
          </a:prstGeom>
          <a:noFill/>
        </p:spPr>
        <p:txBody>
          <a:bodyPr wrap="square" lIns="68580" tIns="34290" rIns="68580" bIns="34290" rtlCol="0">
            <a:spAutoFit/>
          </a:bodyPr>
          <a:lstStyle/>
          <a:p>
            <a:r>
              <a:rPr lang="zh-CN" altLang="en-US" b="1" dirty="0" smtClean="0">
                <a:solidFill>
                  <a:schemeClr val="tx1">
                    <a:lumMod val="50000"/>
                  </a:schemeClr>
                </a:solidFill>
                <a:latin typeface="微软雅黑" charset="-122"/>
                <a:ea typeface="微软雅黑" charset="-122"/>
                <a:sym typeface="+mn-ea"/>
              </a:rPr>
              <a:t>讨论、明确</a:t>
            </a:r>
            <a:endParaRPr lang="zh-CN" altLang="en-US" b="1" dirty="0">
              <a:solidFill>
                <a:schemeClr val="tx1">
                  <a:lumMod val="50000"/>
                </a:schemeClr>
              </a:solidFill>
              <a:latin typeface="微软雅黑" charset="-122"/>
              <a:ea typeface="微软雅黑" charset="-122"/>
              <a:sym typeface="+mn-ea"/>
            </a:endParaRPr>
          </a:p>
        </p:txBody>
      </p:sp>
      <p:sp>
        <p:nvSpPr>
          <p:cNvPr id="14" name="矩形 13"/>
          <p:cNvSpPr>
            <a:spLocks noChangeArrowheads="1"/>
          </p:cNvSpPr>
          <p:nvPr/>
        </p:nvSpPr>
        <p:spPr bwMode="auto">
          <a:xfrm>
            <a:off x="2566215" y="703338"/>
            <a:ext cx="880690" cy="423193"/>
          </a:xfrm>
          <a:prstGeom prst="rect">
            <a:avLst/>
          </a:prstGeom>
          <a:solidFill>
            <a:schemeClr val="accent4">
              <a:lumMod val="40000"/>
              <a:lumOff val="60000"/>
            </a:schemeClr>
          </a:solidFill>
          <a:ln w="9525">
            <a:noFill/>
            <a:miter lim="800000"/>
          </a:ln>
        </p:spPr>
        <p:txBody>
          <a:bodyPr wrap="none" lIns="68580" tIns="34290" rIns="68580" bIns="34290">
            <a:spAutoFit/>
          </a:bodyPr>
          <a:lstStyle/>
          <a:p>
            <a:r>
              <a:rPr lang="zh-CN" altLang="en-US" sz="2300" b="1">
                <a:solidFill>
                  <a:srgbClr val="000000"/>
                </a:solidFill>
                <a:latin typeface="宋体" pitchFamily="2" charset="-122"/>
              </a:rPr>
              <a:t>老 人</a:t>
            </a:r>
            <a:endParaRPr lang="zh-CN" altLang="en-US" b="1"/>
          </a:p>
        </p:txBody>
      </p:sp>
      <p:sp>
        <p:nvSpPr>
          <p:cNvPr id="15" name="矩形 14"/>
          <p:cNvSpPr>
            <a:spLocks noChangeArrowheads="1"/>
          </p:cNvSpPr>
          <p:nvPr/>
        </p:nvSpPr>
        <p:spPr bwMode="auto">
          <a:xfrm>
            <a:off x="2566215" y="1351038"/>
            <a:ext cx="880690" cy="423193"/>
          </a:xfrm>
          <a:prstGeom prst="rect">
            <a:avLst/>
          </a:prstGeom>
          <a:solidFill>
            <a:schemeClr val="accent3">
              <a:lumMod val="20000"/>
              <a:lumOff val="80000"/>
            </a:schemeClr>
          </a:solidFill>
          <a:ln w="9525">
            <a:noFill/>
            <a:miter lim="800000"/>
          </a:ln>
        </p:spPr>
        <p:txBody>
          <a:bodyPr wrap="none" lIns="68580" tIns="34290" rIns="68580" bIns="34290">
            <a:spAutoFit/>
          </a:bodyPr>
          <a:lstStyle/>
          <a:p>
            <a:r>
              <a:rPr lang="zh-CN" altLang="en-US" sz="2300" b="1" dirty="0">
                <a:solidFill>
                  <a:srgbClr val="000000"/>
                </a:solidFill>
                <a:latin typeface="宋体" pitchFamily="2" charset="-122"/>
              </a:rPr>
              <a:t>男 孩</a:t>
            </a:r>
          </a:p>
        </p:txBody>
      </p:sp>
      <p:sp>
        <p:nvSpPr>
          <p:cNvPr id="16" name="矩形 15"/>
          <p:cNvSpPr>
            <a:spLocks noChangeArrowheads="1"/>
          </p:cNvSpPr>
          <p:nvPr/>
        </p:nvSpPr>
        <p:spPr bwMode="auto">
          <a:xfrm>
            <a:off x="4193800" y="1049810"/>
            <a:ext cx="912019" cy="438150"/>
          </a:xfrm>
          <a:prstGeom prst="rect">
            <a:avLst/>
          </a:prstGeom>
          <a:noFill/>
          <a:ln w="9525">
            <a:noFill/>
            <a:miter lim="800000"/>
          </a:ln>
        </p:spPr>
        <p:txBody>
          <a:bodyPr wrap="none" lIns="68580" tIns="34290" rIns="68580" bIns="34290">
            <a:spAutoFit/>
          </a:bodyPr>
          <a:lstStyle/>
          <a:p>
            <a:r>
              <a:rPr lang="zh-CN" altLang="en-US" sz="2400" b="1" dirty="0">
                <a:solidFill>
                  <a:srgbClr val="FF0000"/>
                </a:solidFill>
                <a:latin typeface="黑体" pitchFamily="49" charset="-122"/>
                <a:ea typeface="黑体" pitchFamily="49" charset="-122"/>
              </a:rPr>
              <a:t>枣 儿</a:t>
            </a:r>
          </a:p>
        </p:txBody>
      </p:sp>
      <p:cxnSp>
        <p:nvCxnSpPr>
          <p:cNvPr id="20" name="直接箭头连接符 19"/>
          <p:cNvCxnSpPr>
            <a:endCxn id="14" idx="3"/>
          </p:cNvCxnSpPr>
          <p:nvPr/>
        </p:nvCxnSpPr>
        <p:spPr>
          <a:xfrm flipH="1" flipV="1">
            <a:off x="3446905" y="914935"/>
            <a:ext cx="793330" cy="321804"/>
          </a:xfrm>
          <a:prstGeom prst="straightConnector1">
            <a:avLst/>
          </a:prstGeom>
          <a:ln w="28575">
            <a:solidFill>
              <a:schemeClr val="accent3">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3" name="直接箭头连接符 22"/>
          <p:cNvCxnSpPr>
            <a:endCxn id="14" idx="3"/>
          </p:cNvCxnSpPr>
          <p:nvPr/>
        </p:nvCxnSpPr>
        <p:spPr>
          <a:xfrm flipH="1" flipV="1">
            <a:off x="3446905" y="914935"/>
            <a:ext cx="793330" cy="469441"/>
          </a:xfrm>
          <a:prstGeom prst="straightConnector1">
            <a:avLst/>
          </a:prstGeom>
          <a:ln w="28575">
            <a:solidFill>
              <a:schemeClr val="accent3">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4" name="直接箭头连接符 23"/>
          <p:cNvCxnSpPr>
            <a:endCxn id="14" idx="3"/>
          </p:cNvCxnSpPr>
          <p:nvPr/>
        </p:nvCxnSpPr>
        <p:spPr>
          <a:xfrm flipH="1" flipV="1">
            <a:off x="3446905" y="914935"/>
            <a:ext cx="1569617" cy="203932"/>
          </a:xfrm>
          <a:prstGeom prst="straightConnector1">
            <a:avLst/>
          </a:prstGeom>
          <a:ln w="28575">
            <a:solidFill>
              <a:schemeClr val="accent3">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25" name="矩形 24"/>
          <p:cNvSpPr>
            <a:spLocks noChangeArrowheads="1"/>
          </p:cNvSpPr>
          <p:nvPr/>
        </p:nvSpPr>
        <p:spPr bwMode="auto">
          <a:xfrm>
            <a:off x="5718990" y="703338"/>
            <a:ext cx="880690" cy="423193"/>
          </a:xfrm>
          <a:prstGeom prst="rect">
            <a:avLst/>
          </a:prstGeom>
          <a:solidFill>
            <a:schemeClr val="accent6">
              <a:lumMod val="20000"/>
              <a:lumOff val="80000"/>
            </a:schemeClr>
          </a:solidFill>
          <a:ln w="9525">
            <a:noFill/>
            <a:miter lim="800000"/>
          </a:ln>
        </p:spPr>
        <p:txBody>
          <a:bodyPr wrap="none" lIns="68580" tIns="34290" rIns="68580" bIns="34290">
            <a:spAutoFit/>
          </a:bodyPr>
          <a:lstStyle/>
          <a:p>
            <a:r>
              <a:rPr lang="zh-CN" altLang="en-US" sz="2300" b="1">
                <a:solidFill>
                  <a:srgbClr val="000000"/>
                </a:solidFill>
                <a:latin typeface="宋体" pitchFamily="2" charset="-122"/>
              </a:rPr>
              <a:t>儿 子</a:t>
            </a:r>
            <a:endParaRPr lang="zh-CN" altLang="en-US" b="1"/>
          </a:p>
        </p:txBody>
      </p:sp>
      <p:sp>
        <p:nvSpPr>
          <p:cNvPr id="26" name="矩形 25"/>
          <p:cNvSpPr>
            <a:spLocks noChangeArrowheads="1"/>
          </p:cNvSpPr>
          <p:nvPr/>
        </p:nvSpPr>
        <p:spPr bwMode="auto">
          <a:xfrm>
            <a:off x="5718990" y="1351038"/>
            <a:ext cx="880690" cy="423193"/>
          </a:xfrm>
          <a:prstGeom prst="rect">
            <a:avLst/>
          </a:prstGeom>
          <a:solidFill>
            <a:schemeClr val="accent5">
              <a:lumMod val="20000"/>
              <a:lumOff val="80000"/>
            </a:schemeClr>
          </a:solidFill>
          <a:ln w="9525">
            <a:noFill/>
            <a:miter lim="800000"/>
          </a:ln>
        </p:spPr>
        <p:txBody>
          <a:bodyPr wrap="none" lIns="68580" tIns="34290" rIns="68580" bIns="34290">
            <a:spAutoFit/>
          </a:bodyPr>
          <a:lstStyle/>
          <a:p>
            <a:r>
              <a:rPr lang="zh-CN" altLang="en-US" sz="2300" b="1" dirty="0">
                <a:solidFill>
                  <a:srgbClr val="000000"/>
                </a:solidFill>
                <a:latin typeface="宋体" pitchFamily="2" charset="-122"/>
              </a:rPr>
              <a:t>父 亲</a:t>
            </a:r>
          </a:p>
        </p:txBody>
      </p:sp>
      <p:cxnSp>
        <p:nvCxnSpPr>
          <p:cNvPr id="27" name="直接箭头连接符 26"/>
          <p:cNvCxnSpPr>
            <a:endCxn id="26" idx="1"/>
          </p:cNvCxnSpPr>
          <p:nvPr/>
        </p:nvCxnSpPr>
        <p:spPr>
          <a:xfrm>
            <a:off x="5016522" y="1384376"/>
            <a:ext cx="702468" cy="178259"/>
          </a:xfrm>
          <a:prstGeom prst="straightConnector1">
            <a:avLst/>
          </a:prstGeom>
          <a:ln w="28575">
            <a:solidFill>
              <a:schemeClr val="accent3">
                <a:lumMod val="75000"/>
              </a:schemeClr>
            </a:solidFill>
            <a:tailEnd type="arrow"/>
          </a:ln>
        </p:spPr>
        <p:style>
          <a:lnRef idx="1">
            <a:schemeClr val="accent1"/>
          </a:lnRef>
          <a:fillRef idx="0">
            <a:schemeClr val="accent1"/>
          </a:fillRef>
          <a:effectRef idx="0">
            <a:schemeClr val="accent1"/>
          </a:effectRef>
          <a:fontRef idx="minor">
            <a:schemeClr val="tx1"/>
          </a:fontRef>
        </p:style>
      </p:cxnSp>
      <p:grpSp>
        <p:nvGrpSpPr>
          <p:cNvPr id="28" name="组合 18434"/>
          <p:cNvGrpSpPr/>
          <p:nvPr/>
        </p:nvGrpSpPr>
        <p:grpSpPr bwMode="auto">
          <a:xfrm>
            <a:off x="4397301" y="1758520"/>
            <a:ext cx="559594" cy="709613"/>
            <a:chOff x="3376014" y="3788955"/>
            <a:chExt cx="746856" cy="947137"/>
          </a:xfrm>
        </p:grpSpPr>
        <p:sp>
          <p:nvSpPr>
            <p:cNvPr id="29" name="下箭头 28"/>
            <p:cNvSpPr/>
            <p:nvPr/>
          </p:nvSpPr>
          <p:spPr>
            <a:xfrm>
              <a:off x="3376014" y="3788955"/>
              <a:ext cx="746856" cy="947137"/>
            </a:xfrm>
            <a:prstGeom prst="downArrow">
              <a:avLst/>
            </a:prstGeom>
            <a:noFill/>
            <a:ln w="1905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b="1">
                <a:solidFill>
                  <a:srgbClr val="FF0000"/>
                </a:solidFill>
              </a:endParaRPr>
            </a:p>
          </p:txBody>
        </p:sp>
        <p:sp>
          <p:nvSpPr>
            <p:cNvPr id="30" name="矩形 18433"/>
            <p:cNvSpPr>
              <a:spLocks noChangeArrowheads="1"/>
            </p:cNvSpPr>
            <p:nvPr/>
          </p:nvSpPr>
          <p:spPr bwMode="auto">
            <a:xfrm>
              <a:off x="3503549" y="3806742"/>
              <a:ext cx="491785" cy="862673"/>
            </a:xfrm>
            <a:prstGeom prst="rect">
              <a:avLst/>
            </a:prstGeom>
            <a:noFill/>
            <a:ln w="9525">
              <a:noFill/>
              <a:miter lim="800000"/>
            </a:ln>
          </p:spPr>
          <p:txBody>
            <a:bodyPr>
              <a:spAutoFit/>
            </a:bodyPr>
            <a:lstStyle/>
            <a:p>
              <a:r>
                <a:rPr lang="zh-CN" altLang="en-US" sz="1800" b="1">
                  <a:solidFill>
                    <a:srgbClr val="FF0000"/>
                  </a:solidFill>
                  <a:latin typeface="宋体" pitchFamily="2" charset="-122"/>
                </a:rPr>
                <a:t>象征</a:t>
              </a:r>
              <a:endParaRPr lang="zh-CN" altLang="en-US" sz="1800" b="1">
                <a:solidFill>
                  <a:srgbClr val="FF0000"/>
                </a:solidFill>
              </a:endParaRPr>
            </a:p>
          </p:txBody>
        </p:sp>
      </p:grpSp>
      <p:sp>
        <p:nvSpPr>
          <p:cNvPr id="31" name="矩形 30"/>
          <p:cNvSpPr>
            <a:spLocks noChangeArrowheads="1"/>
          </p:cNvSpPr>
          <p:nvPr/>
        </p:nvSpPr>
        <p:spPr bwMode="auto">
          <a:xfrm>
            <a:off x="3419733" y="2639007"/>
            <a:ext cx="2567117" cy="1546577"/>
          </a:xfrm>
          <a:prstGeom prst="rect">
            <a:avLst/>
          </a:prstGeom>
          <a:solidFill>
            <a:srgbClr val="F3F4D6"/>
          </a:solidFill>
          <a:ln w="9525">
            <a:noFill/>
            <a:miter lim="800000"/>
          </a:ln>
        </p:spPr>
        <p:txBody>
          <a:bodyPr wrap="square" lIns="68580" tIns="34290" rIns="68580" bIns="34290">
            <a:spAutoFit/>
          </a:bodyPr>
          <a:lstStyle/>
          <a:p>
            <a:pPr algn="ctr"/>
            <a:r>
              <a:rPr lang="zh-CN" altLang="en-US" sz="2400" b="1" dirty="0">
                <a:solidFill>
                  <a:srgbClr val="000000"/>
                </a:solidFill>
                <a:latin typeface="宋体" pitchFamily="2" charset="-122"/>
              </a:rPr>
              <a:t>亲  情</a:t>
            </a:r>
            <a:endParaRPr lang="en-US" altLang="zh-CN" sz="2400" b="1" dirty="0">
              <a:solidFill>
                <a:srgbClr val="000000"/>
              </a:solidFill>
              <a:latin typeface="宋体" pitchFamily="2" charset="-122"/>
            </a:endParaRPr>
          </a:p>
          <a:p>
            <a:pPr algn="ctr"/>
            <a:r>
              <a:rPr lang="zh-CN" altLang="en-US" sz="2400" b="1" dirty="0">
                <a:solidFill>
                  <a:srgbClr val="000000"/>
                </a:solidFill>
                <a:latin typeface="宋体" pitchFamily="2" charset="-122"/>
              </a:rPr>
              <a:t>故  乡</a:t>
            </a:r>
            <a:endParaRPr lang="en-US" altLang="zh-CN" sz="2400" b="1" dirty="0">
              <a:solidFill>
                <a:srgbClr val="000000"/>
              </a:solidFill>
              <a:latin typeface="宋体" pitchFamily="2" charset="-122"/>
            </a:endParaRPr>
          </a:p>
          <a:p>
            <a:pPr algn="ctr"/>
            <a:r>
              <a:rPr lang="zh-CN" altLang="en-US" sz="2400" b="1" dirty="0">
                <a:solidFill>
                  <a:srgbClr val="000000"/>
                </a:solidFill>
                <a:latin typeface="宋体" pitchFamily="2" charset="-122"/>
              </a:rPr>
              <a:t>传  统</a:t>
            </a:r>
            <a:endParaRPr lang="en-US" altLang="zh-CN" sz="2400" b="1" dirty="0">
              <a:solidFill>
                <a:srgbClr val="000000"/>
              </a:solidFill>
              <a:latin typeface="宋体" pitchFamily="2" charset="-122"/>
            </a:endParaRPr>
          </a:p>
          <a:p>
            <a:pPr algn="ctr"/>
            <a:r>
              <a:rPr lang="zh-CN" altLang="en-US" sz="2400" b="1" dirty="0">
                <a:solidFill>
                  <a:srgbClr val="000000"/>
                </a:solidFill>
                <a:latin typeface="宋体" pitchFamily="2" charset="-122"/>
              </a:rPr>
              <a:t>精神家园</a:t>
            </a:r>
          </a:p>
        </p:txBody>
      </p:sp>
      <p:pic>
        <p:nvPicPr>
          <p:cNvPr id="32" name="图片 31" descr="timg (31).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781262">
            <a:off x="6881386" y="-300822"/>
            <a:ext cx="2751854" cy="3009900"/>
          </a:xfrm>
          <a:prstGeom prst="rect">
            <a:avLst/>
          </a:prstGeom>
        </p:spPr>
      </p:pic>
      <p:pic>
        <p:nvPicPr>
          <p:cNvPr id="36" name="图片 35" descr="7fb8706b64bbe76ea701b051d1cded90"/>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rot="388907" flipH="1">
            <a:off x="138282" y="2069885"/>
            <a:ext cx="1850611" cy="255471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2" fill="hold" nodeType="click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wipe(right)">
                                      <p:cBhvr>
                                        <p:cTn id="14" dur="500"/>
                                        <p:tgtEl>
                                          <p:spTgt spid="20"/>
                                        </p:tgtEl>
                                      </p:cBhvr>
                                    </p:animEffect>
                                  </p:childTnLst>
                                </p:cTn>
                              </p:par>
                              <p:par>
                                <p:cTn id="15" presetID="22" presetClass="entr" presetSubtype="2" fill="hold" nodeType="with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wipe(right)">
                                      <p:cBhvr>
                                        <p:cTn id="17" dur="500"/>
                                        <p:tgtEl>
                                          <p:spTgt spid="23"/>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barn(inVertical)">
                                      <p:cBhvr>
                                        <p:cTn id="22" dur="500"/>
                                        <p:tgtEl>
                                          <p:spTgt spid="14"/>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barn(inVertical)">
                                      <p:cBhvr>
                                        <p:cTn id="25" dur="500"/>
                                        <p:tgtEl>
                                          <p:spTgt spid="15"/>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wipe(left)">
                                      <p:cBhvr>
                                        <p:cTn id="30" dur="500"/>
                                        <p:tgtEl>
                                          <p:spTgt spid="24"/>
                                        </p:tgtEl>
                                      </p:cBhvr>
                                    </p:animEffect>
                                  </p:childTnLst>
                                </p:cTn>
                              </p:par>
                              <p:par>
                                <p:cTn id="31" presetID="22" presetClass="entr" presetSubtype="8" fill="hold" nodeType="with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wipe(left)">
                                      <p:cBhvr>
                                        <p:cTn id="33" dur="500"/>
                                        <p:tgtEl>
                                          <p:spTgt spid="27"/>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grpId="0" nodeType="click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wipe(down)">
                                      <p:cBhvr>
                                        <p:cTn id="38" dur="500"/>
                                        <p:tgtEl>
                                          <p:spTgt spid="25"/>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wipe(down)">
                                      <p:cBhvr>
                                        <p:cTn id="41" dur="500"/>
                                        <p:tgtEl>
                                          <p:spTgt spid="26"/>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1" fill="hold" nodeType="click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wipe(up)">
                                      <p:cBhvr>
                                        <p:cTn id="46" dur="500"/>
                                        <p:tgtEl>
                                          <p:spTgt spid="28"/>
                                        </p:tgtEl>
                                      </p:cBhvr>
                                    </p:animEffec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1">
                                            <p:bg/>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1">
                                            <p:txEl>
                                              <p:pRg st="0" end="0"/>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31">
                                            <p:txEl>
                                              <p:pRg st="1" end="1"/>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31">
                                            <p:txEl>
                                              <p:pRg st="2" end="2"/>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3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p:bldP spid="25" grpId="0" animBg="1"/>
      <p:bldP spid="26" grpId="0" animBg="1"/>
      <p:bldP spid="31"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70009" y="181928"/>
            <a:ext cx="634841" cy="623248"/>
          </a:xfrm>
          <a:prstGeom prst="rect">
            <a:avLst/>
          </a:prstGeom>
          <a:noFill/>
        </p:spPr>
        <p:txBody>
          <a:bodyPr wrap="square" lIns="68580" tIns="34290" rIns="68580" bIns="34290" rtlCol="0">
            <a:spAutoFit/>
          </a:bodyPr>
          <a:lstStyle/>
          <a:p>
            <a:r>
              <a:rPr lang="zh-CN" altLang="en-US" sz="1800" b="1" dirty="0">
                <a:solidFill>
                  <a:schemeClr val="tx1">
                    <a:lumMod val="50000"/>
                  </a:schemeClr>
                </a:solidFill>
                <a:latin typeface="微软雅黑" charset="-122"/>
                <a:ea typeface="微软雅黑" charset="-122"/>
                <a:sym typeface="+mn-ea"/>
              </a:rPr>
              <a:t>自主探究</a:t>
            </a:r>
            <a:r>
              <a:rPr lang="zh-CN" altLang="en-US" b="1" dirty="0" smtClean="0">
                <a:solidFill>
                  <a:schemeClr val="tx1">
                    <a:lumMod val="50000"/>
                  </a:schemeClr>
                </a:solidFill>
                <a:latin typeface="微软雅黑" charset="-122"/>
                <a:ea typeface="微软雅黑" charset="-122"/>
                <a:sym typeface="+mn-ea"/>
              </a:rPr>
              <a:t> </a:t>
            </a:r>
            <a:endParaRPr lang="zh-CN" altLang="en-US" dirty="0"/>
          </a:p>
        </p:txBody>
      </p:sp>
      <p:cxnSp>
        <p:nvCxnSpPr>
          <p:cNvPr id="10" name="直接连接符 9"/>
          <p:cNvCxnSpPr/>
          <p:nvPr/>
        </p:nvCxnSpPr>
        <p:spPr>
          <a:xfrm flipH="1" flipV="1">
            <a:off x="731997" y="0"/>
            <a:ext cx="10001" cy="87630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1168241" y="634841"/>
            <a:ext cx="459105" cy="381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文本框 5"/>
          <p:cNvSpPr txBox="1"/>
          <p:nvPr/>
        </p:nvSpPr>
        <p:spPr>
          <a:xfrm>
            <a:off x="955834" y="310991"/>
            <a:ext cx="1215866" cy="284693"/>
          </a:xfrm>
          <a:prstGeom prst="rect">
            <a:avLst/>
          </a:prstGeom>
          <a:noFill/>
        </p:spPr>
        <p:txBody>
          <a:bodyPr wrap="square" lIns="68580" tIns="34290" rIns="68580" bIns="34290" rtlCol="0">
            <a:spAutoFit/>
          </a:bodyPr>
          <a:lstStyle/>
          <a:p>
            <a:r>
              <a:rPr lang="zh-CN" altLang="en-US" b="1" dirty="0" smtClean="0">
                <a:solidFill>
                  <a:schemeClr val="tx1">
                    <a:lumMod val="50000"/>
                  </a:schemeClr>
                </a:solidFill>
                <a:latin typeface="微软雅黑" charset="-122"/>
                <a:ea typeface="微软雅黑" charset="-122"/>
                <a:sym typeface="+mn-ea"/>
              </a:rPr>
              <a:t>讨论、明确</a:t>
            </a:r>
            <a:endParaRPr lang="zh-CN" altLang="en-US" b="1" dirty="0">
              <a:solidFill>
                <a:schemeClr val="tx1">
                  <a:lumMod val="50000"/>
                </a:schemeClr>
              </a:solidFill>
              <a:latin typeface="微软雅黑" charset="-122"/>
              <a:ea typeface="微软雅黑" charset="-122"/>
              <a:sym typeface="+mn-ea"/>
            </a:endParaRPr>
          </a:p>
        </p:txBody>
      </p:sp>
      <p:pic>
        <p:nvPicPr>
          <p:cNvPr id="32" name="图片 31" descr="timg (31).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781262">
            <a:off x="6900436" y="-272246"/>
            <a:ext cx="2751854" cy="3009900"/>
          </a:xfrm>
          <a:prstGeom prst="rect">
            <a:avLst/>
          </a:prstGeom>
        </p:spPr>
      </p:pic>
      <p:sp>
        <p:nvSpPr>
          <p:cNvPr id="22" name="矩形 21"/>
          <p:cNvSpPr>
            <a:spLocks noChangeArrowheads="1"/>
          </p:cNvSpPr>
          <p:nvPr/>
        </p:nvSpPr>
        <p:spPr bwMode="auto">
          <a:xfrm>
            <a:off x="2213372" y="1133476"/>
            <a:ext cx="4655361" cy="484748"/>
          </a:xfrm>
          <a:prstGeom prst="rect">
            <a:avLst/>
          </a:prstGeom>
          <a:noFill/>
          <a:ln w="9525">
            <a:noFill/>
            <a:miter lim="800000"/>
          </a:ln>
        </p:spPr>
        <p:txBody>
          <a:bodyPr wrap="none" lIns="68580" tIns="34290" rIns="68580" bIns="34290">
            <a:spAutoFit/>
          </a:bodyPr>
          <a:lstStyle/>
          <a:p>
            <a:r>
              <a:rPr lang="zh-CN" altLang="en-US" sz="2700" b="1" dirty="0">
                <a:solidFill>
                  <a:srgbClr val="FF0000"/>
                </a:solidFill>
                <a:latin typeface="黑体" pitchFamily="49" charset="-122"/>
                <a:ea typeface="黑体" pitchFamily="49" charset="-122"/>
              </a:rPr>
              <a:t>文章为什么以“枣儿”为题？</a:t>
            </a:r>
          </a:p>
        </p:txBody>
      </p:sp>
      <p:sp>
        <p:nvSpPr>
          <p:cNvPr id="292867" name="Rectangle 3"/>
          <p:cNvSpPr>
            <a:spLocks noChangeArrowheads="1"/>
          </p:cNvSpPr>
          <p:nvPr/>
        </p:nvSpPr>
        <p:spPr bwMode="auto">
          <a:xfrm>
            <a:off x="1981200" y="2247901"/>
            <a:ext cx="4914900" cy="1546577"/>
          </a:xfrm>
          <a:prstGeom prst="rect">
            <a:avLst/>
          </a:prstGeom>
          <a:noFill/>
          <a:ln w="9525">
            <a:noFill/>
            <a:miter lim="800000"/>
          </a:ln>
          <a:effectLst/>
        </p:spPr>
        <p:txBody>
          <a:bodyPr vert="horz" wrap="square" lIns="68580" tIns="34290" rIns="68580" bIns="34290" numCol="1" anchor="ctr" anchorCtr="0" compatLnSpc="1">
            <a:spAutoFit/>
          </a:bodyPr>
          <a:lstStyle/>
          <a:p>
            <a:pPr indent="200025" fontAlgn="base">
              <a:spcBef>
                <a:spcPct val="0"/>
              </a:spcBef>
              <a:spcAft>
                <a:spcPct val="0"/>
              </a:spcAft>
            </a:pPr>
            <a:r>
              <a:rPr lang="en-US" altLang="zh-CN" sz="2400" b="1" dirty="0">
                <a:latin typeface="+mj-ea"/>
                <a:ea typeface="+mj-ea"/>
                <a:cs typeface="Times New Roman" pitchFamily="18" charset="0"/>
              </a:rPr>
              <a:t>“</a:t>
            </a:r>
            <a:r>
              <a:rPr lang="zh-CN" altLang="en-US" sz="2400" b="1" dirty="0">
                <a:latin typeface="+mj-ea"/>
                <a:ea typeface="+mj-ea"/>
                <a:cs typeface="Times New Roman" pitchFamily="18" charset="0"/>
              </a:rPr>
              <a:t>枣儿”是全文的线索，是人物对白的话题。课文中“枣儿”具有双重含义，一是指树上结的枣儿，二是指老人的儿子枣儿。</a:t>
            </a:r>
            <a:endParaRPr lang="zh-CN" altLang="en-US" sz="2400" b="1" dirty="0">
              <a:latin typeface="+mj-ea"/>
              <a:ea typeface="+mj-ea"/>
              <a:cs typeface="宋体" pitchFamily="2" charset="-122"/>
            </a:endParaRPr>
          </a:p>
        </p:txBody>
      </p:sp>
      <p:sp>
        <p:nvSpPr>
          <p:cNvPr id="34" name="圆角矩形 33"/>
          <p:cNvSpPr/>
          <p:nvPr/>
        </p:nvSpPr>
        <p:spPr>
          <a:xfrm>
            <a:off x="1876425" y="2228850"/>
            <a:ext cx="4972050" cy="1628775"/>
          </a:xfrm>
          <a:prstGeom prst="roundRect">
            <a:avLst/>
          </a:prstGeom>
          <a:noFill/>
          <a:ln w="28575">
            <a:prstDash val="lgDashDotDot"/>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pic>
        <p:nvPicPr>
          <p:cNvPr id="35" name="图片 34" descr="14cc2d6964f4149c864d1583489f2adb"/>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flipH="1">
            <a:off x="1" y="2739390"/>
            <a:ext cx="1406366" cy="116347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childTnLst>
                    </p:cTn>
                  </p:par>
                  <p:par>
                    <p:cTn id="10" fill="hold">
                      <p:stCondLst>
                        <p:cond delay="indefinite"/>
                      </p:stCondLst>
                      <p:childTnLst>
                        <p:par>
                          <p:cTn id="11" fill="hold">
                            <p:stCondLst>
                              <p:cond delay="0"/>
                            </p:stCondLst>
                            <p:childTnLst>
                              <p:par>
                                <p:cTn id="12" presetID="3" presetClass="entr" presetSubtype="10" fill="hold" grpId="0" nodeType="clickEffect">
                                  <p:stCondLst>
                                    <p:cond delay="0"/>
                                  </p:stCondLst>
                                  <p:childTnLst>
                                    <p:set>
                                      <p:cBhvr>
                                        <p:cTn id="13" dur="1" fill="hold">
                                          <p:stCondLst>
                                            <p:cond delay="0"/>
                                          </p:stCondLst>
                                        </p:cTn>
                                        <p:tgtEl>
                                          <p:spTgt spid="292867"/>
                                        </p:tgtEl>
                                        <p:attrNameLst>
                                          <p:attrName>style.visibility</p:attrName>
                                        </p:attrNameLst>
                                      </p:cBhvr>
                                      <p:to>
                                        <p:strVal val="visible"/>
                                      </p:to>
                                    </p:set>
                                    <p:animEffect transition="in" filter="blinds(horizontal)">
                                      <p:cBhvr>
                                        <p:cTn id="14" dur="500"/>
                                        <p:tgtEl>
                                          <p:spTgt spid="292867"/>
                                        </p:tgtEl>
                                      </p:cBhvr>
                                    </p:animEffect>
                                  </p:childTnLst>
                                </p:cTn>
                              </p:par>
                              <p:par>
                                <p:cTn id="15" presetID="3" presetClass="entr" presetSubtype="10" fill="hold" grpId="0" nodeType="with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blinds(horizontal)">
                                      <p:cBhvr>
                                        <p:cTn id="1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92867" grpId="0"/>
      <p:bldP spid="3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timg"/>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flipH="1">
            <a:off x="3810" y="-13812"/>
            <a:ext cx="2576513" cy="1410653"/>
          </a:xfrm>
          <a:prstGeom prst="rect">
            <a:avLst/>
          </a:prstGeom>
        </p:spPr>
      </p:pic>
      <p:sp>
        <p:nvSpPr>
          <p:cNvPr id="2" name="标题 1"/>
          <p:cNvSpPr>
            <a:spLocks noGrp="1"/>
          </p:cNvSpPr>
          <p:nvPr>
            <p:ph type="title"/>
          </p:nvPr>
        </p:nvSpPr>
        <p:spPr>
          <a:xfrm>
            <a:off x="223362" y="230506"/>
            <a:ext cx="1947386" cy="697706"/>
          </a:xfrm>
        </p:spPr>
        <p:txBody>
          <a:bodyPr/>
          <a:lstStyle/>
          <a:p>
            <a:r>
              <a:rPr lang="zh-CN" altLang="en-US" sz="3300" dirty="0">
                <a:solidFill>
                  <a:schemeClr val="tx1">
                    <a:lumMod val="50000"/>
                  </a:schemeClr>
                </a:solidFill>
                <a:latin typeface="+mj-lt"/>
                <a:ea typeface="+mj-ea"/>
              </a:rPr>
              <a:t>教学目标：</a:t>
            </a:r>
          </a:p>
        </p:txBody>
      </p:sp>
      <p:sp>
        <p:nvSpPr>
          <p:cNvPr id="50" name="任意多边形 49"/>
          <p:cNvSpPr/>
          <p:nvPr/>
        </p:nvSpPr>
        <p:spPr bwMode="auto">
          <a:xfrm>
            <a:off x="824389" y="1656874"/>
            <a:ext cx="213836" cy="202406"/>
          </a:xfrm>
          <a:custGeom>
            <a:avLst/>
            <a:gdLst>
              <a:gd name="connsiteX0" fmla="*/ 697056 w 800580"/>
              <a:gd name="connsiteY0" fmla="*/ 58976 h 755406"/>
              <a:gd name="connsiteX1" fmla="*/ 653765 w 800580"/>
              <a:gd name="connsiteY1" fmla="*/ 97876 h 755406"/>
              <a:gd name="connsiteX2" fmla="*/ 697056 w 800580"/>
              <a:gd name="connsiteY2" fmla="*/ 136776 h 755406"/>
              <a:gd name="connsiteX3" fmla="*/ 740347 w 800580"/>
              <a:gd name="connsiteY3" fmla="*/ 97876 h 755406"/>
              <a:gd name="connsiteX4" fmla="*/ 697056 w 800580"/>
              <a:gd name="connsiteY4" fmla="*/ 58976 h 755406"/>
              <a:gd name="connsiteX5" fmla="*/ 400291 w 800580"/>
              <a:gd name="connsiteY5" fmla="*/ 0 h 755406"/>
              <a:gd name="connsiteX6" fmla="*/ 800580 w 800580"/>
              <a:gd name="connsiteY6" fmla="*/ 0 h 755406"/>
              <a:gd name="connsiteX7" fmla="*/ 800580 w 800580"/>
              <a:gd name="connsiteY7" fmla="*/ 377703 h 755406"/>
              <a:gd name="connsiteX8" fmla="*/ 400290 w 800580"/>
              <a:gd name="connsiteY8" fmla="*/ 755406 h 755406"/>
              <a:gd name="connsiteX9" fmla="*/ 0 w 800580"/>
              <a:gd name="connsiteY9" fmla="*/ 377703 h 755406"/>
              <a:gd name="connsiteX10" fmla="*/ 1 w 800580"/>
              <a:gd name="connsiteY10" fmla="*/ 377703 h 755406"/>
              <a:gd name="connsiteX11" fmla="*/ 400291 w 800580"/>
              <a:gd name="connsiteY11" fmla="*/ 0 h 755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00580" h="755406">
                <a:moveTo>
                  <a:pt x="697056" y="58976"/>
                </a:moveTo>
                <a:cubicBezTo>
                  <a:pt x="673147" y="58976"/>
                  <a:pt x="653765" y="76392"/>
                  <a:pt x="653765" y="97876"/>
                </a:cubicBezTo>
                <a:cubicBezTo>
                  <a:pt x="653765" y="119360"/>
                  <a:pt x="673147" y="136776"/>
                  <a:pt x="697056" y="136776"/>
                </a:cubicBezTo>
                <a:cubicBezTo>
                  <a:pt x="720965" y="136776"/>
                  <a:pt x="740347" y="119360"/>
                  <a:pt x="740347" y="97876"/>
                </a:cubicBezTo>
                <a:cubicBezTo>
                  <a:pt x="740347" y="76392"/>
                  <a:pt x="720965" y="58976"/>
                  <a:pt x="697056" y="58976"/>
                </a:cubicBezTo>
                <a:close/>
                <a:moveTo>
                  <a:pt x="400291" y="0"/>
                </a:moveTo>
                <a:lnTo>
                  <a:pt x="800580" y="0"/>
                </a:lnTo>
                <a:lnTo>
                  <a:pt x="800580" y="377703"/>
                </a:lnTo>
                <a:cubicBezTo>
                  <a:pt x="800580" y="586303"/>
                  <a:pt x="621364" y="755406"/>
                  <a:pt x="400290" y="755406"/>
                </a:cubicBezTo>
                <a:cubicBezTo>
                  <a:pt x="179216" y="755406"/>
                  <a:pt x="0" y="586303"/>
                  <a:pt x="0" y="377703"/>
                </a:cubicBezTo>
                <a:lnTo>
                  <a:pt x="1" y="377703"/>
                </a:lnTo>
                <a:cubicBezTo>
                  <a:pt x="1" y="169103"/>
                  <a:pt x="179217" y="0"/>
                  <a:pt x="400291"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normAutofit fontScale="55000" lnSpcReduction="20000"/>
          </a:bodyPr>
          <a:lstStyle/>
          <a:p>
            <a:pPr algn="ctr">
              <a:defRPr/>
            </a:pPr>
            <a:endParaRPr lang="zh-CN" altLang="en-US" sz="1800" dirty="0">
              <a:solidFill>
                <a:schemeClr val="bg1"/>
              </a:solidFill>
            </a:endParaRPr>
          </a:p>
        </p:txBody>
      </p:sp>
      <p:sp>
        <p:nvSpPr>
          <p:cNvPr id="5" name="文本框 4"/>
          <p:cNvSpPr txBox="1"/>
          <p:nvPr/>
        </p:nvSpPr>
        <p:spPr>
          <a:xfrm>
            <a:off x="1128713" y="1545907"/>
            <a:ext cx="6490811" cy="391478"/>
          </a:xfrm>
          <a:prstGeom prst="rect">
            <a:avLst/>
          </a:prstGeom>
          <a:noFill/>
        </p:spPr>
        <p:txBody>
          <a:bodyPr wrap="square" lIns="68580" tIns="34290" rIns="68580" bIns="34290" rtlCol="0">
            <a:spAutoFit/>
          </a:bodyPr>
          <a:lstStyle/>
          <a:p>
            <a:r>
              <a:rPr lang="en-US" altLang="zh-CN" sz="2100" dirty="0">
                <a:solidFill>
                  <a:schemeClr val="tx1">
                    <a:lumMod val="50000"/>
                  </a:schemeClr>
                </a:solidFill>
                <a:latin typeface="微软雅黑" charset="-122"/>
                <a:ea typeface="微软雅黑" charset="-122"/>
                <a:cs typeface="微软雅黑" charset="-122"/>
              </a:rPr>
              <a:t>1.</a:t>
            </a:r>
            <a:r>
              <a:rPr lang="zh-CN" altLang="en-US" sz="2100" dirty="0">
                <a:solidFill>
                  <a:schemeClr val="tx1">
                    <a:lumMod val="50000"/>
                  </a:schemeClr>
                </a:solidFill>
                <a:latin typeface="微软雅黑" charset="-122"/>
                <a:ea typeface="微软雅黑" charset="-122"/>
                <a:cs typeface="微软雅黑" charset="-122"/>
              </a:rPr>
              <a:t>了解现代戏剧艺术中常用的象征手法。</a:t>
            </a:r>
          </a:p>
        </p:txBody>
      </p:sp>
      <p:cxnSp>
        <p:nvCxnSpPr>
          <p:cNvPr id="6" name="直接连接符 5"/>
          <p:cNvCxnSpPr/>
          <p:nvPr/>
        </p:nvCxnSpPr>
        <p:spPr>
          <a:xfrm>
            <a:off x="223362" y="928211"/>
            <a:ext cx="8858726" cy="0"/>
          </a:xfrm>
          <a:prstGeom prst="line">
            <a:avLst/>
          </a:prstGeom>
          <a:ln w="22225"/>
        </p:spPr>
        <p:style>
          <a:lnRef idx="1">
            <a:schemeClr val="accent1"/>
          </a:lnRef>
          <a:fillRef idx="0">
            <a:schemeClr val="accent1"/>
          </a:fillRef>
          <a:effectRef idx="0">
            <a:schemeClr val="accent1"/>
          </a:effectRef>
          <a:fontRef idx="minor">
            <a:schemeClr val="tx1"/>
          </a:fontRef>
        </p:style>
      </p:cxnSp>
      <p:graphicFrame>
        <p:nvGraphicFramePr>
          <p:cNvPr id="8" name="对象 7">
            <a:hlinkClick r:id="" action="ppaction://ole?verb=0"/>
          </p:cNvPr>
          <p:cNvGraphicFramePr/>
          <p:nvPr/>
        </p:nvGraphicFramePr>
        <p:xfrm>
          <a:off x="4229100" y="2490788"/>
          <a:ext cx="685800" cy="161925"/>
        </p:xfrm>
        <a:graphic>
          <a:graphicData uri="http://schemas.openxmlformats.org/presentationml/2006/ole">
            <mc:AlternateContent xmlns:mc="http://schemas.openxmlformats.org/markup-compatibility/2006">
              <mc:Choice xmlns:v="urn:schemas-microsoft-com:vml" Requires="v">
                <p:oleObj spid="_x0000_s1031" r:id="rId5" imgW="2743200" imgH="5181600" progId="Equation.3">
                  <p:embed/>
                </p:oleObj>
              </mc:Choice>
              <mc:Fallback>
                <p:oleObj r:id="rId5" imgW="2743200" imgH="5181600" progId="Equation.3">
                  <p:embed/>
                  <p:pic>
                    <p:nvPicPr>
                      <p:cNvPr id="0" name="图片 1024" descr="image10"/>
                      <p:cNvPicPr/>
                      <p:nvPr/>
                    </p:nvPicPr>
                    <p:blipFill>
                      <a:blip r:embed="rId6"/>
                      <a:stretch>
                        <a:fillRect/>
                      </a:stretch>
                    </p:blipFill>
                    <p:spPr>
                      <a:xfrm>
                        <a:off x="4229100" y="2490788"/>
                        <a:ext cx="685800" cy="161925"/>
                      </a:xfrm>
                      <a:prstGeom prst="rect">
                        <a:avLst/>
                      </a:prstGeom>
                      <a:noFill/>
                      <a:ln w="9525">
                        <a:noFill/>
                        <a:miter/>
                      </a:ln>
                    </p:spPr>
                  </p:pic>
                </p:oleObj>
              </mc:Fallback>
            </mc:AlternateContent>
          </a:graphicData>
        </a:graphic>
      </p:graphicFrame>
      <p:sp>
        <p:nvSpPr>
          <p:cNvPr id="9" name="文本框 8"/>
          <p:cNvSpPr txBox="1"/>
          <p:nvPr/>
        </p:nvSpPr>
        <p:spPr>
          <a:xfrm>
            <a:off x="1110644" y="2855594"/>
            <a:ext cx="7858125" cy="1038746"/>
          </a:xfrm>
          <a:prstGeom prst="rect">
            <a:avLst/>
          </a:prstGeom>
          <a:noFill/>
        </p:spPr>
        <p:txBody>
          <a:bodyPr wrap="square" lIns="68580" tIns="34290" rIns="68580" bIns="34290" rtlCol="0">
            <a:spAutoFit/>
          </a:bodyPr>
          <a:lstStyle/>
          <a:p>
            <a:pPr>
              <a:lnSpc>
                <a:spcPct val="150000"/>
              </a:lnSpc>
            </a:pPr>
            <a:r>
              <a:rPr lang="en-US" sz="2100" dirty="0">
                <a:solidFill>
                  <a:schemeClr val="tx1">
                    <a:lumMod val="50000"/>
                  </a:schemeClr>
                </a:solidFill>
                <a:latin typeface="微软雅黑" charset="-122"/>
                <a:ea typeface="微软雅黑" charset="-122"/>
                <a:cs typeface="微软雅黑" charset="-122"/>
              </a:rPr>
              <a:t>3.</a:t>
            </a:r>
            <a:r>
              <a:rPr lang="zh-CN" altLang="en-US" sz="2100" dirty="0">
                <a:solidFill>
                  <a:schemeClr val="tx1">
                    <a:lumMod val="50000"/>
                  </a:schemeClr>
                </a:solidFill>
                <a:latin typeface="微软雅黑" charset="-122"/>
                <a:ea typeface="微软雅黑" charset="-122"/>
                <a:cs typeface="微软雅黑" charset="-122"/>
              </a:rPr>
              <a:t>培养学生对戏剧的品评鉴赏能力；培养学生关注社会的意识，</a:t>
            </a:r>
            <a:endParaRPr lang="en-US" altLang="zh-CN" sz="2100" dirty="0">
              <a:solidFill>
                <a:schemeClr val="tx1">
                  <a:lumMod val="50000"/>
                </a:schemeClr>
              </a:solidFill>
              <a:latin typeface="微软雅黑" charset="-122"/>
              <a:ea typeface="微软雅黑" charset="-122"/>
              <a:cs typeface="微软雅黑" charset="-122"/>
            </a:endParaRPr>
          </a:p>
          <a:p>
            <a:pPr>
              <a:lnSpc>
                <a:spcPct val="150000"/>
              </a:lnSpc>
            </a:pPr>
            <a:r>
              <a:rPr lang="zh-CN" altLang="en-US" sz="2100" dirty="0">
                <a:solidFill>
                  <a:schemeClr val="tx1">
                    <a:lumMod val="50000"/>
                  </a:schemeClr>
                </a:solidFill>
                <a:latin typeface="微软雅黑" charset="-122"/>
                <a:ea typeface="微软雅黑" charset="-122"/>
                <a:cs typeface="微软雅黑" charset="-122"/>
              </a:rPr>
              <a:t>能关心、关爱身边的空巢老人和留守儿童。</a:t>
            </a:r>
          </a:p>
        </p:txBody>
      </p:sp>
      <p:sp>
        <p:nvSpPr>
          <p:cNvPr id="12" name="任意多边形 11"/>
          <p:cNvSpPr/>
          <p:nvPr/>
        </p:nvSpPr>
        <p:spPr bwMode="auto">
          <a:xfrm>
            <a:off x="832457" y="2312559"/>
            <a:ext cx="213836" cy="202406"/>
          </a:xfrm>
          <a:custGeom>
            <a:avLst/>
            <a:gdLst>
              <a:gd name="connsiteX0" fmla="*/ 697056 w 800580"/>
              <a:gd name="connsiteY0" fmla="*/ 58976 h 755406"/>
              <a:gd name="connsiteX1" fmla="*/ 653765 w 800580"/>
              <a:gd name="connsiteY1" fmla="*/ 97876 h 755406"/>
              <a:gd name="connsiteX2" fmla="*/ 697056 w 800580"/>
              <a:gd name="connsiteY2" fmla="*/ 136776 h 755406"/>
              <a:gd name="connsiteX3" fmla="*/ 740347 w 800580"/>
              <a:gd name="connsiteY3" fmla="*/ 97876 h 755406"/>
              <a:gd name="connsiteX4" fmla="*/ 697056 w 800580"/>
              <a:gd name="connsiteY4" fmla="*/ 58976 h 755406"/>
              <a:gd name="connsiteX5" fmla="*/ 400291 w 800580"/>
              <a:gd name="connsiteY5" fmla="*/ 0 h 755406"/>
              <a:gd name="connsiteX6" fmla="*/ 800580 w 800580"/>
              <a:gd name="connsiteY6" fmla="*/ 0 h 755406"/>
              <a:gd name="connsiteX7" fmla="*/ 800580 w 800580"/>
              <a:gd name="connsiteY7" fmla="*/ 377703 h 755406"/>
              <a:gd name="connsiteX8" fmla="*/ 400290 w 800580"/>
              <a:gd name="connsiteY8" fmla="*/ 755406 h 755406"/>
              <a:gd name="connsiteX9" fmla="*/ 0 w 800580"/>
              <a:gd name="connsiteY9" fmla="*/ 377703 h 755406"/>
              <a:gd name="connsiteX10" fmla="*/ 1 w 800580"/>
              <a:gd name="connsiteY10" fmla="*/ 377703 h 755406"/>
              <a:gd name="connsiteX11" fmla="*/ 400291 w 800580"/>
              <a:gd name="connsiteY11" fmla="*/ 0 h 755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00580" h="755406">
                <a:moveTo>
                  <a:pt x="697056" y="58976"/>
                </a:moveTo>
                <a:cubicBezTo>
                  <a:pt x="673147" y="58976"/>
                  <a:pt x="653765" y="76392"/>
                  <a:pt x="653765" y="97876"/>
                </a:cubicBezTo>
                <a:cubicBezTo>
                  <a:pt x="653765" y="119360"/>
                  <a:pt x="673147" y="136776"/>
                  <a:pt x="697056" y="136776"/>
                </a:cubicBezTo>
                <a:cubicBezTo>
                  <a:pt x="720965" y="136776"/>
                  <a:pt x="740347" y="119360"/>
                  <a:pt x="740347" y="97876"/>
                </a:cubicBezTo>
                <a:cubicBezTo>
                  <a:pt x="740347" y="76392"/>
                  <a:pt x="720965" y="58976"/>
                  <a:pt x="697056" y="58976"/>
                </a:cubicBezTo>
                <a:close/>
                <a:moveTo>
                  <a:pt x="400291" y="0"/>
                </a:moveTo>
                <a:lnTo>
                  <a:pt x="800580" y="0"/>
                </a:lnTo>
                <a:lnTo>
                  <a:pt x="800580" y="377703"/>
                </a:lnTo>
                <a:cubicBezTo>
                  <a:pt x="800580" y="586303"/>
                  <a:pt x="621364" y="755406"/>
                  <a:pt x="400290" y="755406"/>
                </a:cubicBezTo>
                <a:cubicBezTo>
                  <a:pt x="179216" y="755406"/>
                  <a:pt x="0" y="586303"/>
                  <a:pt x="0" y="377703"/>
                </a:cubicBezTo>
                <a:lnTo>
                  <a:pt x="1" y="377703"/>
                </a:lnTo>
                <a:cubicBezTo>
                  <a:pt x="1" y="169103"/>
                  <a:pt x="179217" y="0"/>
                  <a:pt x="400291" y="0"/>
                </a:cubicBezTo>
                <a:close/>
              </a:path>
            </a:pathLst>
          </a:custGeom>
          <a:solidFill>
            <a:srgbClr val="8B8E2E"/>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normAutofit fontScale="55000" lnSpcReduction="20000"/>
          </a:bodyPr>
          <a:lstStyle/>
          <a:p>
            <a:pPr algn="ctr">
              <a:defRPr/>
            </a:pPr>
            <a:endParaRPr lang="zh-CN" altLang="en-US" sz="1800" dirty="0">
              <a:solidFill>
                <a:schemeClr val="bg1"/>
              </a:solidFill>
            </a:endParaRPr>
          </a:p>
        </p:txBody>
      </p:sp>
      <p:sp>
        <p:nvSpPr>
          <p:cNvPr id="13" name="任意多边形 12"/>
          <p:cNvSpPr/>
          <p:nvPr/>
        </p:nvSpPr>
        <p:spPr bwMode="auto">
          <a:xfrm>
            <a:off x="840525" y="3061336"/>
            <a:ext cx="213836" cy="202406"/>
          </a:xfrm>
          <a:custGeom>
            <a:avLst/>
            <a:gdLst>
              <a:gd name="connsiteX0" fmla="*/ 697056 w 800580"/>
              <a:gd name="connsiteY0" fmla="*/ 58976 h 755406"/>
              <a:gd name="connsiteX1" fmla="*/ 653765 w 800580"/>
              <a:gd name="connsiteY1" fmla="*/ 97876 h 755406"/>
              <a:gd name="connsiteX2" fmla="*/ 697056 w 800580"/>
              <a:gd name="connsiteY2" fmla="*/ 136776 h 755406"/>
              <a:gd name="connsiteX3" fmla="*/ 740347 w 800580"/>
              <a:gd name="connsiteY3" fmla="*/ 97876 h 755406"/>
              <a:gd name="connsiteX4" fmla="*/ 697056 w 800580"/>
              <a:gd name="connsiteY4" fmla="*/ 58976 h 755406"/>
              <a:gd name="connsiteX5" fmla="*/ 400291 w 800580"/>
              <a:gd name="connsiteY5" fmla="*/ 0 h 755406"/>
              <a:gd name="connsiteX6" fmla="*/ 800580 w 800580"/>
              <a:gd name="connsiteY6" fmla="*/ 0 h 755406"/>
              <a:gd name="connsiteX7" fmla="*/ 800580 w 800580"/>
              <a:gd name="connsiteY7" fmla="*/ 377703 h 755406"/>
              <a:gd name="connsiteX8" fmla="*/ 400290 w 800580"/>
              <a:gd name="connsiteY8" fmla="*/ 755406 h 755406"/>
              <a:gd name="connsiteX9" fmla="*/ 0 w 800580"/>
              <a:gd name="connsiteY9" fmla="*/ 377703 h 755406"/>
              <a:gd name="connsiteX10" fmla="*/ 1 w 800580"/>
              <a:gd name="connsiteY10" fmla="*/ 377703 h 755406"/>
              <a:gd name="connsiteX11" fmla="*/ 400291 w 800580"/>
              <a:gd name="connsiteY11" fmla="*/ 0 h 755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00580" h="755406">
                <a:moveTo>
                  <a:pt x="697056" y="58976"/>
                </a:moveTo>
                <a:cubicBezTo>
                  <a:pt x="673147" y="58976"/>
                  <a:pt x="653765" y="76392"/>
                  <a:pt x="653765" y="97876"/>
                </a:cubicBezTo>
                <a:cubicBezTo>
                  <a:pt x="653765" y="119360"/>
                  <a:pt x="673147" y="136776"/>
                  <a:pt x="697056" y="136776"/>
                </a:cubicBezTo>
                <a:cubicBezTo>
                  <a:pt x="720965" y="136776"/>
                  <a:pt x="740347" y="119360"/>
                  <a:pt x="740347" y="97876"/>
                </a:cubicBezTo>
                <a:cubicBezTo>
                  <a:pt x="740347" y="76392"/>
                  <a:pt x="720965" y="58976"/>
                  <a:pt x="697056" y="58976"/>
                </a:cubicBezTo>
                <a:close/>
                <a:moveTo>
                  <a:pt x="400291" y="0"/>
                </a:moveTo>
                <a:lnTo>
                  <a:pt x="800580" y="0"/>
                </a:lnTo>
                <a:lnTo>
                  <a:pt x="800580" y="377703"/>
                </a:lnTo>
                <a:cubicBezTo>
                  <a:pt x="800580" y="586303"/>
                  <a:pt x="621364" y="755406"/>
                  <a:pt x="400290" y="755406"/>
                </a:cubicBezTo>
                <a:cubicBezTo>
                  <a:pt x="179216" y="755406"/>
                  <a:pt x="0" y="586303"/>
                  <a:pt x="0" y="377703"/>
                </a:cubicBezTo>
                <a:lnTo>
                  <a:pt x="1" y="377703"/>
                </a:lnTo>
                <a:cubicBezTo>
                  <a:pt x="1" y="169103"/>
                  <a:pt x="179217" y="0"/>
                  <a:pt x="400291"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normAutofit fontScale="55000" lnSpcReduction="20000"/>
          </a:bodyPr>
          <a:lstStyle/>
          <a:p>
            <a:pPr algn="ctr">
              <a:defRPr/>
            </a:pPr>
            <a:endParaRPr lang="zh-CN" altLang="en-US" sz="1800" dirty="0">
              <a:solidFill>
                <a:schemeClr val="bg1"/>
              </a:solidFill>
            </a:endParaRPr>
          </a:p>
        </p:txBody>
      </p:sp>
      <p:sp>
        <p:nvSpPr>
          <p:cNvPr id="14" name="矩形 13"/>
          <p:cNvSpPr/>
          <p:nvPr/>
        </p:nvSpPr>
        <p:spPr>
          <a:xfrm>
            <a:off x="1121080" y="2235431"/>
            <a:ext cx="5830865" cy="392415"/>
          </a:xfrm>
          <a:prstGeom prst="rect">
            <a:avLst/>
          </a:prstGeom>
        </p:spPr>
        <p:txBody>
          <a:bodyPr wrap="square" lIns="68580" tIns="34290" rIns="68580" bIns="34290">
            <a:spAutoFit/>
          </a:bodyPr>
          <a:lstStyle/>
          <a:p>
            <a:r>
              <a:rPr lang="en-US" sz="2100" dirty="0">
                <a:solidFill>
                  <a:schemeClr val="tx1">
                    <a:lumMod val="50000"/>
                  </a:schemeClr>
                </a:solidFill>
                <a:latin typeface="微软雅黑" charset="-122"/>
                <a:ea typeface="微软雅黑" charset="-122"/>
                <a:cs typeface="微软雅黑" charset="-122"/>
              </a:rPr>
              <a:t>2.</a:t>
            </a:r>
            <a:r>
              <a:rPr lang="zh-CN" altLang="en-US" sz="2100" dirty="0">
                <a:solidFill>
                  <a:schemeClr val="tx1">
                    <a:lumMod val="50000"/>
                  </a:schemeClr>
                </a:solidFill>
                <a:latin typeface="微软雅黑" charset="-122"/>
                <a:ea typeface="微软雅黑" charset="-122"/>
                <a:cs typeface="微软雅黑" charset="-122"/>
              </a:rPr>
              <a:t>通过人物语言分析人物形象，理解文章主题。</a:t>
            </a:r>
            <a:endParaRPr lang="zh-CN" altLang="en-US" sz="2100" dirty="0"/>
          </a:p>
        </p:txBody>
      </p:sp>
      <p:sp>
        <p:nvSpPr>
          <p:cNvPr id="4" name="文本框 3"/>
          <p:cNvSpPr txBox="1"/>
          <p:nvPr/>
        </p:nvSpPr>
        <p:spPr>
          <a:xfrm>
            <a:off x="4465209" y="230506"/>
            <a:ext cx="1561822" cy="253916"/>
          </a:xfrm>
          <a:prstGeom prst="rect">
            <a:avLst/>
          </a:prstGeom>
          <a:noFill/>
        </p:spPr>
        <p:txBody>
          <a:bodyPr wrap="square" rtlCol="0">
            <a:spAutoFit/>
          </a:bodyPr>
          <a:lstStyle/>
          <a:p>
            <a:r>
              <a:rPr lang="en-US" altLang="zh-CN" sz="1050" dirty="0">
                <a:solidFill>
                  <a:srgbClr val="FDFFF7"/>
                </a:solidFill>
              </a:rPr>
              <a:t>https://www.ypppt.com/</a:t>
            </a:r>
            <a:endParaRPr lang="zh-CN" altLang="en-US" sz="1050" dirty="0">
              <a:solidFill>
                <a:srgbClr val="FDFFF7"/>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blinds(horizontal)">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linds(horizontal)">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1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70009" y="181928"/>
            <a:ext cx="634841" cy="623248"/>
          </a:xfrm>
          <a:prstGeom prst="rect">
            <a:avLst/>
          </a:prstGeom>
          <a:noFill/>
        </p:spPr>
        <p:txBody>
          <a:bodyPr wrap="square" lIns="68580" tIns="34290" rIns="68580" bIns="34290" rtlCol="0">
            <a:spAutoFit/>
          </a:bodyPr>
          <a:lstStyle/>
          <a:p>
            <a:r>
              <a:rPr lang="zh-CN" altLang="en-US" sz="1800" b="1" dirty="0">
                <a:solidFill>
                  <a:schemeClr val="tx1">
                    <a:lumMod val="50000"/>
                  </a:schemeClr>
                </a:solidFill>
                <a:latin typeface="微软雅黑" charset="-122"/>
                <a:ea typeface="微软雅黑" charset="-122"/>
                <a:sym typeface="+mn-ea"/>
              </a:rPr>
              <a:t>自主探究</a:t>
            </a:r>
            <a:r>
              <a:rPr lang="zh-CN" altLang="en-US" b="1" dirty="0" smtClean="0">
                <a:solidFill>
                  <a:schemeClr val="tx1">
                    <a:lumMod val="50000"/>
                  </a:schemeClr>
                </a:solidFill>
                <a:latin typeface="微软雅黑" charset="-122"/>
                <a:ea typeface="微软雅黑" charset="-122"/>
                <a:sym typeface="+mn-ea"/>
              </a:rPr>
              <a:t> </a:t>
            </a:r>
            <a:endParaRPr lang="zh-CN" altLang="en-US" dirty="0"/>
          </a:p>
        </p:txBody>
      </p:sp>
      <p:cxnSp>
        <p:nvCxnSpPr>
          <p:cNvPr id="10" name="直接连接符 9"/>
          <p:cNvCxnSpPr/>
          <p:nvPr/>
        </p:nvCxnSpPr>
        <p:spPr>
          <a:xfrm flipH="1" flipV="1">
            <a:off x="731997" y="0"/>
            <a:ext cx="10001" cy="87630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1168241" y="634841"/>
            <a:ext cx="459105" cy="381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文本框 5"/>
          <p:cNvSpPr txBox="1"/>
          <p:nvPr/>
        </p:nvSpPr>
        <p:spPr>
          <a:xfrm>
            <a:off x="955834" y="310991"/>
            <a:ext cx="1215866" cy="284693"/>
          </a:xfrm>
          <a:prstGeom prst="rect">
            <a:avLst/>
          </a:prstGeom>
          <a:noFill/>
        </p:spPr>
        <p:txBody>
          <a:bodyPr wrap="square" lIns="68580" tIns="34290" rIns="68580" bIns="34290" rtlCol="0">
            <a:spAutoFit/>
          </a:bodyPr>
          <a:lstStyle/>
          <a:p>
            <a:r>
              <a:rPr lang="zh-CN" altLang="en-US" b="1" dirty="0" smtClean="0">
                <a:solidFill>
                  <a:schemeClr val="tx1">
                    <a:lumMod val="50000"/>
                  </a:schemeClr>
                </a:solidFill>
                <a:latin typeface="微软雅黑" charset="-122"/>
                <a:ea typeface="微软雅黑" charset="-122"/>
                <a:sym typeface="+mn-ea"/>
              </a:rPr>
              <a:t>讨论、明确</a:t>
            </a:r>
            <a:endParaRPr lang="zh-CN" altLang="en-US" b="1" dirty="0">
              <a:solidFill>
                <a:schemeClr val="tx1">
                  <a:lumMod val="50000"/>
                </a:schemeClr>
              </a:solidFill>
              <a:latin typeface="微软雅黑" charset="-122"/>
              <a:ea typeface="微软雅黑" charset="-122"/>
              <a:sym typeface="+mn-ea"/>
            </a:endParaRPr>
          </a:p>
        </p:txBody>
      </p:sp>
      <p:pic>
        <p:nvPicPr>
          <p:cNvPr id="32" name="图片 31" descr="timg (31).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781262">
            <a:off x="6900436" y="-272246"/>
            <a:ext cx="2751854" cy="3009900"/>
          </a:xfrm>
          <a:prstGeom prst="rect">
            <a:avLst/>
          </a:prstGeom>
        </p:spPr>
      </p:pic>
      <p:sp>
        <p:nvSpPr>
          <p:cNvPr id="22" name="矩形 21"/>
          <p:cNvSpPr>
            <a:spLocks noChangeArrowheads="1"/>
          </p:cNvSpPr>
          <p:nvPr/>
        </p:nvSpPr>
        <p:spPr bwMode="auto">
          <a:xfrm>
            <a:off x="2727722" y="1066800"/>
            <a:ext cx="3611807" cy="530915"/>
          </a:xfrm>
          <a:prstGeom prst="rect">
            <a:avLst/>
          </a:prstGeom>
          <a:noFill/>
          <a:ln w="9525">
            <a:noFill/>
            <a:miter lim="800000"/>
          </a:ln>
        </p:spPr>
        <p:txBody>
          <a:bodyPr wrap="none" lIns="68580" tIns="34290" rIns="68580" bIns="34290">
            <a:spAutoFit/>
          </a:bodyPr>
          <a:lstStyle/>
          <a:p>
            <a:r>
              <a:rPr lang="zh-CN" altLang="en-US" sz="3000" b="1" dirty="0">
                <a:solidFill>
                  <a:srgbClr val="FF0000"/>
                </a:solidFill>
                <a:latin typeface="黑体" pitchFamily="49" charset="-122"/>
                <a:ea typeface="黑体" pitchFamily="49" charset="-122"/>
              </a:rPr>
              <a:t>“枣儿”象征什么？</a:t>
            </a:r>
          </a:p>
        </p:txBody>
      </p:sp>
      <p:sp>
        <p:nvSpPr>
          <p:cNvPr id="292867" name="Rectangle 3"/>
          <p:cNvSpPr>
            <a:spLocks noChangeArrowheads="1"/>
          </p:cNvSpPr>
          <p:nvPr/>
        </p:nvSpPr>
        <p:spPr bwMode="auto">
          <a:xfrm>
            <a:off x="2200275" y="2476500"/>
            <a:ext cx="4781550" cy="1177245"/>
          </a:xfrm>
          <a:prstGeom prst="rect">
            <a:avLst/>
          </a:prstGeom>
          <a:noFill/>
          <a:ln w="9525">
            <a:noFill/>
            <a:miter lim="800000"/>
          </a:ln>
          <a:effectLst/>
        </p:spPr>
        <p:txBody>
          <a:bodyPr vert="horz" wrap="square" lIns="68580" tIns="34290" rIns="68580" bIns="34290" numCol="1" anchor="ctr" anchorCtr="0" compatLnSpc="1">
            <a:spAutoFit/>
          </a:bodyPr>
          <a:lstStyle/>
          <a:p>
            <a:r>
              <a:rPr lang="zh-CN" altLang="en-US" sz="2400" b="1" dirty="0">
                <a:latin typeface="宋体" pitchFamily="2" charset="-122"/>
              </a:rPr>
              <a:t>“枣儿”是亲情的象征，是故乡的象征，也是传统生活的象征和精神生活的象征。</a:t>
            </a:r>
          </a:p>
        </p:txBody>
      </p:sp>
      <p:sp>
        <p:nvSpPr>
          <p:cNvPr id="34" name="圆角矩形 33"/>
          <p:cNvSpPr/>
          <p:nvPr/>
        </p:nvSpPr>
        <p:spPr>
          <a:xfrm>
            <a:off x="2095500" y="2286000"/>
            <a:ext cx="4972050" cy="1485900"/>
          </a:xfrm>
          <a:prstGeom prst="roundRect">
            <a:avLst/>
          </a:prstGeom>
          <a:noFill/>
          <a:ln w="28575">
            <a:prstDash val="lgDashDotDot"/>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pic>
        <p:nvPicPr>
          <p:cNvPr id="35" name="图片 34" descr="14cc2d6964f4149c864d1583489f2adb"/>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flipH="1">
            <a:off x="1" y="2739390"/>
            <a:ext cx="1406366" cy="116347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childTnLst>
                    </p:cTn>
                  </p:par>
                  <p:par>
                    <p:cTn id="10" fill="hold">
                      <p:stCondLst>
                        <p:cond delay="indefinite"/>
                      </p:stCondLst>
                      <p:childTnLst>
                        <p:par>
                          <p:cTn id="11" fill="hold">
                            <p:stCondLst>
                              <p:cond delay="0"/>
                            </p:stCondLst>
                            <p:childTnLst>
                              <p:par>
                                <p:cTn id="12" presetID="3" presetClass="entr" presetSubtype="10" fill="hold" grpId="0" nodeType="clickEffect">
                                  <p:stCondLst>
                                    <p:cond delay="0"/>
                                  </p:stCondLst>
                                  <p:childTnLst>
                                    <p:set>
                                      <p:cBhvr>
                                        <p:cTn id="13" dur="1" fill="hold">
                                          <p:stCondLst>
                                            <p:cond delay="0"/>
                                          </p:stCondLst>
                                        </p:cTn>
                                        <p:tgtEl>
                                          <p:spTgt spid="292867"/>
                                        </p:tgtEl>
                                        <p:attrNameLst>
                                          <p:attrName>style.visibility</p:attrName>
                                        </p:attrNameLst>
                                      </p:cBhvr>
                                      <p:to>
                                        <p:strVal val="visible"/>
                                      </p:to>
                                    </p:set>
                                    <p:animEffect transition="in" filter="blinds(horizontal)">
                                      <p:cBhvr>
                                        <p:cTn id="14" dur="500"/>
                                        <p:tgtEl>
                                          <p:spTgt spid="292867"/>
                                        </p:tgtEl>
                                      </p:cBhvr>
                                    </p:animEffect>
                                  </p:childTnLst>
                                </p:cTn>
                              </p:par>
                              <p:par>
                                <p:cTn id="15" presetID="3" presetClass="entr" presetSubtype="10" fill="hold" grpId="0" nodeType="with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blinds(horizontal)">
                                      <p:cBhvr>
                                        <p:cTn id="1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92867" grpId="0"/>
      <p:bldP spid="3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7" name="Rectangle 3"/>
          <p:cNvSpPr>
            <a:spLocks noChangeArrowheads="1"/>
          </p:cNvSpPr>
          <p:nvPr/>
        </p:nvSpPr>
        <p:spPr bwMode="auto">
          <a:xfrm>
            <a:off x="619125" y="1238480"/>
            <a:ext cx="8077200" cy="2977738"/>
          </a:xfrm>
          <a:prstGeom prst="rect">
            <a:avLst/>
          </a:prstGeom>
          <a:noFill/>
          <a:ln w="9525">
            <a:noFill/>
            <a:miter lim="800000"/>
          </a:ln>
          <a:effectLst/>
        </p:spPr>
        <p:txBody>
          <a:bodyPr vert="horz" wrap="square" lIns="68580" tIns="34290" rIns="68580" bIns="34290" numCol="1" anchor="ctr" anchorCtr="0" compatLnSpc="1">
            <a:spAutoFit/>
          </a:bodyPr>
          <a:lstStyle/>
          <a:p>
            <a:pPr indent="342900">
              <a:lnSpc>
                <a:spcPct val="150000"/>
              </a:lnSpc>
            </a:pPr>
            <a:r>
              <a:rPr lang="zh-CN" altLang="en-US" sz="2100" b="1" dirty="0">
                <a:latin typeface="宋体" pitchFamily="2" charset="-122"/>
                <a:ea typeface="宋体" pitchFamily="2" charset="-122"/>
              </a:rPr>
              <a:t>“枣儿”所代表的是亲情和历史，也代表一种文化传统、一种生活方式；“枣儿”所牵涉的老人与男孩的情感困惑，以及老人与儿子、男孩与父亲等人物之间的关系，是当今社会的缩影，喻示的是社会转型期人们普遍面对的现实：在剧烈深刻的社会变革中，人们的情感心态、思想观念、生存方式、精神归宿都面临着严峻的考验。剧本运用象征手法，赋予了“枣儿”以丰富而深刻的社会内涵。</a:t>
            </a:r>
          </a:p>
        </p:txBody>
      </p:sp>
      <p:sp>
        <p:nvSpPr>
          <p:cNvPr id="9" name="文本框 8"/>
          <p:cNvSpPr txBox="1"/>
          <p:nvPr/>
        </p:nvSpPr>
        <p:spPr>
          <a:xfrm>
            <a:off x="70009" y="181928"/>
            <a:ext cx="634841" cy="623248"/>
          </a:xfrm>
          <a:prstGeom prst="rect">
            <a:avLst/>
          </a:prstGeom>
          <a:noFill/>
        </p:spPr>
        <p:txBody>
          <a:bodyPr wrap="square" lIns="68580" tIns="34290" rIns="68580" bIns="34290" rtlCol="0">
            <a:spAutoFit/>
          </a:bodyPr>
          <a:lstStyle/>
          <a:p>
            <a:r>
              <a:rPr lang="zh-CN" altLang="en-US" sz="1800" b="1" dirty="0">
                <a:solidFill>
                  <a:schemeClr val="tx1">
                    <a:lumMod val="50000"/>
                  </a:schemeClr>
                </a:solidFill>
                <a:latin typeface="微软雅黑" charset="-122"/>
                <a:ea typeface="微软雅黑" charset="-122"/>
                <a:sym typeface="+mn-ea"/>
              </a:rPr>
              <a:t>自主探究</a:t>
            </a:r>
            <a:r>
              <a:rPr lang="zh-CN" altLang="en-US" b="1" dirty="0" smtClean="0">
                <a:solidFill>
                  <a:schemeClr val="tx1">
                    <a:lumMod val="50000"/>
                  </a:schemeClr>
                </a:solidFill>
                <a:latin typeface="微软雅黑" charset="-122"/>
                <a:ea typeface="微软雅黑" charset="-122"/>
                <a:sym typeface="+mn-ea"/>
              </a:rPr>
              <a:t> </a:t>
            </a:r>
            <a:endParaRPr lang="zh-CN" altLang="en-US" dirty="0"/>
          </a:p>
        </p:txBody>
      </p:sp>
      <p:cxnSp>
        <p:nvCxnSpPr>
          <p:cNvPr id="10" name="直接连接符 9"/>
          <p:cNvCxnSpPr/>
          <p:nvPr/>
        </p:nvCxnSpPr>
        <p:spPr>
          <a:xfrm flipH="1" flipV="1">
            <a:off x="731997" y="0"/>
            <a:ext cx="10001" cy="87630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1168241" y="634841"/>
            <a:ext cx="459105" cy="381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文本框 5"/>
          <p:cNvSpPr txBox="1"/>
          <p:nvPr/>
        </p:nvSpPr>
        <p:spPr>
          <a:xfrm>
            <a:off x="955834" y="310991"/>
            <a:ext cx="1215866" cy="284693"/>
          </a:xfrm>
          <a:prstGeom prst="rect">
            <a:avLst/>
          </a:prstGeom>
          <a:noFill/>
        </p:spPr>
        <p:txBody>
          <a:bodyPr wrap="square" lIns="68580" tIns="34290" rIns="68580" bIns="34290" rtlCol="0">
            <a:spAutoFit/>
          </a:bodyPr>
          <a:lstStyle/>
          <a:p>
            <a:r>
              <a:rPr lang="zh-CN" altLang="en-US" b="1" dirty="0" smtClean="0">
                <a:solidFill>
                  <a:schemeClr val="tx1">
                    <a:lumMod val="50000"/>
                  </a:schemeClr>
                </a:solidFill>
                <a:latin typeface="微软雅黑" charset="-122"/>
                <a:ea typeface="微软雅黑" charset="-122"/>
                <a:sym typeface="+mn-ea"/>
              </a:rPr>
              <a:t>讨论、明确</a:t>
            </a:r>
            <a:endParaRPr lang="zh-CN" altLang="en-US" b="1" dirty="0">
              <a:solidFill>
                <a:schemeClr val="tx1">
                  <a:lumMod val="50000"/>
                </a:schemeClr>
              </a:solidFill>
              <a:latin typeface="微软雅黑" charset="-122"/>
              <a:ea typeface="微软雅黑" charset="-122"/>
              <a:sym typeface="+mn-ea"/>
            </a:endParaRPr>
          </a:p>
        </p:txBody>
      </p:sp>
      <p:sp>
        <p:nvSpPr>
          <p:cNvPr id="22" name="矩形 21"/>
          <p:cNvSpPr>
            <a:spLocks noChangeArrowheads="1"/>
          </p:cNvSpPr>
          <p:nvPr/>
        </p:nvSpPr>
        <p:spPr bwMode="auto">
          <a:xfrm>
            <a:off x="2503770" y="562802"/>
            <a:ext cx="4307910" cy="484748"/>
          </a:xfrm>
          <a:prstGeom prst="rect">
            <a:avLst/>
          </a:prstGeom>
          <a:noFill/>
          <a:ln w="9525">
            <a:noFill/>
            <a:miter lim="800000"/>
          </a:ln>
        </p:spPr>
        <p:txBody>
          <a:bodyPr wrap="none" lIns="68580" tIns="34290" rIns="68580" bIns="34290">
            <a:spAutoFit/>
          </a:bodyPr>
          <a:lstStyle/>
          <a:p>
            <a:r>
              <a:rPr lang="zh-CN" altLang="en-US" sz="2700" b="1" dirty="0">
                <a:solidFill>
                  <a:srgbClr val="FF0000"/>
                </a:solidFill>
                <a:latin typeface="黑体" pitchFamily="49" charset="-122"/>
                <a:ea typeface="黑体" pitchFamily="49" charset="-122"/>
              </a:rPr>
              <a:t>如何理解剧中的象征手法？</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2000"/>
                                        <p:tgtEl>
                                          <p:spTgt spid="22"/>
                                        </p:tgtEl>
                                      </p:cBhvr>
                                    </p:animEffect>
                                    <p:set>
                                      <p:cBhvr>
                                        <p:cTn id="7" dur="1" fill="hold">
                                          <p:stCondLst>
                                            <p:cond delay="1999"/>
                                          </p:stCondLst>
                                        </p:cTn>
                                        <p:tgtEl>
                                          <p:spTgt spid="22"/>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92867"/>
                                        </p:tgtEl>
                                        <p:attrNameLst>
                                          <p:attrName>style.visibility</p:attrName>
                                        </p:attrNameLst>
                                      </p:cBhvr>
                                      <p:to>
                                        <p:strVal val="visible"/>
                                      </p:to>
                                    </p:set>
                                    <p:animEffect transition="in" filter="blinds(horizontal)">
                                      <p:cBhvr>
                                        <p:cTn id="12" dur="500"/>
                                        <p:tgtEl>
                                          <p:spTgt spid="2928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2867" grpId="0"/>
      <p:bldP spid="2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70009" y="181928"/>
            <a:ext cx="634841" cy="623248"/>
          </a:xfrm>
          <a:prstGeom prst="rect">
            <a:avLst/>
          </a:prstGeom>
          <a:noFill/>
        </p:spPr>
        <p:txBody>
          <a:bodyPr wrap="square" lIns="68580" tIns="34290" rIns="68580" bIns="34290" rtlCol="0">
            <a:spAutoFit/>
          </a:bodyPr>
          <a:lstStyle/>
          <a:p>
            <a:r>
              <a:rPr lang="zh-CN" altLang="en-US" sz="1800" b="1" dirty="0">
                <a:solidFill>
                  <a:schemeClr val="tx1">
                    <a:lumMod val="50000"/>
                  </a:schemeClr>
                </a:solidFill>
                <a:latin typeface="微软雅黑" charset="-122"/>
                <a:ea typeface="微软雅黑" charset="-122"/>
                <a:sym typeface="+mn-ea"/>
              </a:rPr>
              <a:t>合作探究</a:t>
            </a:r>
            <a:r>
              <a:rPr lang="zh-CN" altLang="en-US" b="1" dirty="0" smtClean="0">
                <a:solidFill>
                  <a:schemeClr val="tx1">
                    <a:lumMod val="50000"/>
                  </a:schemeClr>
                </a:solidFill>
                <a:latin typeface="微软雅黑" charset="-122"/>
                <a:ea typeface="微软雅黑" charset="-122"/>
                <a:sym typeface="+mn-ea"/>
              </a:rPr>
              <a:t> </a:t>
            </a:r>
            <a:endParaRPr lang="zh-CN" altLang="en-US" dirty="0"/>
          </a:p>
        </p:txBody>
      </p:sp>
      <p:cxnSp>
        <p:nvCxnSpPr>
          <p:cNvPr id="10" name="直接连接符 9"/>
          <p:cNvCxnSpPr/>
          <p:nvPr/>
        </p:nvCxnSpPr>
        <p:spPr>
          <a:xfrm flipH="1" flipV="1">
            <a:off x="731997" y="0"/>
            <a:ext cx="10001" cy="87630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1168241" y="634841"/>
            <a:ext cx="459105" cy="381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sp>
        <p:nvSpPr>
          <p:cNvPr id="15" name="文本框 5"/>
          <p:cNvSpPr txBox="1"/>
          <p:nvPr/>
        </p:nvSpPr>
        <p:spPr>
          <a:xfrm>
            <a:off x="993934" y="310991"/>
            <a:ext cx="1215866" cy="284693"/>
          </a:xfrm>
          <a:prstGeom prst="rect">
            <a:avLst/>
          </a:prstGeom>
          <a:noFill/>
        </p:spPr>
        <p:txBody>
          <a:bodyPr wrap="square" lIns="68580" tIns="34290" rIns="68580" bIns="34290" rtlCol="0">
            <a:spAutoFit/>
          </a:bodyPr>
          <a:lstStyle/>
          <a:p>
            <a:r>
              <a:rPr lang="zh-CN" altLang="en-US" b="1" dirty="0" smtClean="0">
                <a:solidFill>
                  <a:schemeClr val="tx1">
                    <a:lumMod val="50000"/>
                  </a:schemeClr>
                </a:solidFill>
                <a:latin typeface="微软雅黑" charset="-122"/>
                <a:ea typeface="微软雅黑" charset="-122"/>
                <a:sym typeface="+mn-ea"/>
              </a:rPr>
              <a:t>拓展延伸</a:t>
            </a:r>
            <a:endParaRPr lang="zh-CN" altLang="en-US" b="1" dirty="0">
              <a:solidFill>
                <a:schemeClr val="tx1">
                  <a:lumMod val="50000"/>
                </a:schemeClr>
              </a:solidFill>
              <a:latin typeface="微软雅黑" charset="-122"/>
              <a:ea typeface="微软雅黑" charset="-122"/>
              <a:sym typeface="+mn-ea"/>
            </a:endParaRPr>
          </a:p>
        </p:txBody>
      </p:sp>
      <p:sp>
        <p:nvSpPr>
          <p:cNvPr id="275457" name="Rectangle 1"/>
          <p:cNvSpPr>
            <a:spLocks noChangeArrowheads="1"/>
          </p:cNvSpPr>
          <p:nvPr/>
        </p:nvSpPr>
        <p:spPr bwMode="auto">
          <a:xfrm>
            <a:off x="590550" y="2349148"/>
            <a:ext cx="4495800" cy="1546577"/>
          </a:xfrm>
          <a:prstGeom prst="rect">
            <a:avLst/>
          </a:prstGeom>
          <a:noFill/>
          <a:ln w="9525">
            <a:noFill/>
            <a:miter lim="800000"/>
          </a:ln>
          <a:effectLst/>
        </p:spPr>
        <p:txBody>
          <a:bodyPr vert="horz" wrap="square" lIns="68580" tIns="34290" rIns="68580" bIns="34290" numCol="1" anchor="ctr" anchorCtr="0" compatLnSpc="1">
            <a:spAutoFit/>
          </a:bodyPr>
          <a:lstStyle/>
          <a:p>
            <a:pPr indent="200025" fontAlgn="base">
              <a:spcBef>
                <a:spcPct val="0"/>
              </a:spcBef>
              <a:spcAft>
                <a:spcPct val="0"/>
              </a:spcAft>
            </a:pPr>
            <a:r>
              <a:rPr lang="en-US" altLang="zh-CN" sz="2400" b="1" dirty="0">
                <a:latin typeface="+mj-ea"/>
                <a:ea typeface="+mj-ea"/>
                <a:cs typeface="Times New Roman" pitchFamily="18" charset="0"/>
              </a:rPr>
              <a:t> </a:t>
            </a:r>
            <a:r>
              <a:rPr lang="zh-CN" altLang="en-US" sz="2400" b="1" dirty="0">
                <a:latin typeface="+mj-ea"/>
                <a:ea typeface="+mj-ea"/>
                <a:cs typeface="Times New Roman" pitchFamily="18" charset="0"/>
              </a:rPr>
              <a:t>以亲情为话题，编写一个话剧，注意对白要口语化，要符合人物的身份和性格特点；舞台提示要对动作、表情作简要说明。</a:t>
            </a:r>
          </a:p>
        </p:txBody>
      </p:sp>
      <p:sp>
        <p:nvSpPr>
          <p:cNvPr id="16" name="矩形 15"/>
          <p:cNvSpPr/>
          <p:nvPr/>
        </p:nvSpPr>
        <p:spPr>
          <a:xfrm>
            <a:off x="1619250" y="1127069"/>
            <a:ext cx="5791200" cy="438581"/>
          </a:xfrm>
          <a:prstGeom prst="rect">
            <a:avLst/>
          </a:prstGeom>
          <a:solidFill>
            <a:schemeClr val="accent6">
              <a:lumMod val="20000"/>
              <a:lumOff val="80000"/>
            </a:schemeClr>
          </a:solidFill>
        </p:spPr>
        <p:txBody>
          <a:bodyPr wrap="square" lIns="68580" tIns="34290" rIns="68580" bIns="34290">
            <a:spAutoFit/>
          </a:bodyPr>
          <a:lstStyle/>
          <a:p>
            <a:pPr indent="200025" eaLnBrk="0" fontAlgn="base" hangingPunct="0">
              <a:spcBef>
                <a:spcPct val="0"/>
              </a:spcBef>
              <a:spcAft>
                <a:spcPct val="0"/>
              </a:spcAft>
            </a:pPr>
            <a:r>
              <a:rPr lang="zh-CN" altLang="en-US" sz="2400" b="1" dirty="0">
                <a:solidFill>
                  <a:srgbClr val="3D3F41"/>
                </a:solidFill>
                <a:latin typeface="楷体" pitchFamily="49" charset="-122"/>
                <a:ea typeface="楷体" pitchFamily="49" charset="-122"/>
                <a:cs typeface="Times New Roman" pitchFamily="18" charset="0"/>
              </a:rPr>
              <a:t>小组合作，拟定剧情内容和写作框架。</a:t>
            </a:r>
            <a:r>
              <a:rPr lang="zh-CN" altLang="en-US" sz="2400" b="1" dirty="0">
                <a:solidFill>
                  <a:srgbClr val="3D3F41"/>
                </a:solidFill>
                <a:latin typeface="楷体" pitchFamily="49" charset="-122"/>
                <a:ea typeface="楷体" pitchFamily="49" charset="-122"/>
                <a:cs typeface="宋体" pitchFamily="2" charset="-122"/>
              </a:rPr>
              <a:t> </a:t>
            </a:r>
          </a:p>
        </p:txBody>
      </p:sp>
      <p:pic>
        <p:nvPicPr>
          <p:cNvPr id="20" name="图片 19" descr="u=1827568308,2992849618&amp;fm=26&amp;gp=0.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707195" y="2162175"/>
            <a:ext cx="2842928" cy="1838325"/>
          </a:xfrm>
          <a:prstGeom prst="rect">
            <a:avLst/>
          </a:prstGeom>
          <a:effectLst>
            <a:softEdge rad="127000"/>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descr="tim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flipH="1">
            <a:off x="10478" y="171450"/>
            <a:ext cx="1298734" cy="793433"/>
          </a:xfrm>
          <a:prstGeom prst="rect">
            <a:avLst/>
          </a:prstGeom>
        </p:spPr>
      </p:pic>
      <p:sp>
        <p:nvSpPr>
          <p:cNvPr id="12" name="文本框 2"/>
          <p:cNvSpPr txBox="1"/>
          <p:nvPr/>
        </p:nvSpPr>
        <p:spPr>
          <a:xfrm>
            <a:off x="76200" y="395764"/>
            <a:ext cx="1166813" cy="345281"/>
          </a:xfrm>
          <a:prstGeom prst="rect">
            <a:avLst/>
          </a:prstGeom>
          <a:noFill/>
        </p:spPr>
        <p:txBody>
          <a:bodyPr wrap="square" lIns="68580" tIns="34290" rIns="68580" bIns="34290" rtlCol="0">
            <a:spAutoFit/>
          </a:bodyPr>
          <a:lstStyle/>
          <a:p>
            <a:r>
              <a:rPr lang="zh-CN" altLang="en-US" sz="1800" b="1" dirty="0">
                <a:solidFill>
                  <a:schemeClr val="tx1">
                    <a:lumMod val="50000"/>
                  </a:schemeClr>
                </a:solidFill>
                <a:latin typeface="微软雅黑" charset="-122"/>
                <a:ea typeface="微软雅黑" charset="-122"/>
              </a:rPr>
              <a:t>检测小结</a:t>
            </a:r>
          </a:p>
        </p:txBody>
      </p:sp>
      <p:cxnSp>
        <p:nvCxnSpPr>
          <p:cNvPr id="13" name="直接连接符 12"/>
          <p:cNvCxnSpPr/>
          <p:nvPr/>
        </p:nvCxnSpPr>
        <p:spPr>
          <a:xfrm>
            <a:off x="213105" y="760832"/>
            <a:ext cx="666274" cy="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5" name="图片 14" descr="6d5cde883c7ca842d804ebcc2cebf3af"/>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flipH="1">
            <a:off x="0" y="2355187"/>
            <a:ext cx="1332548" cy="1859756"/>
          </a:xfrm>
          <a:prstGeom prst="rect">
            <a:avLst/>
          </a:prstGeom>
        </p:spPr>
      </p:pic>
      <p:sp>
        <p:nvSpPr>
          <p:cNvPr id="10" name="矩形 9"/>
          <p:cNvSpPr/>
          <p:nvPr/>
        </p:nvSpPr>
        <p:spPr>
          <a:xfrm>
            <a:off x="2872582" y="806955"/>
            <a:ext cx="4200525" cy="900247"/>
          </a:xfrm>
          <a:prstGeom prst="rect">
            <a:avLst/>
          </a:prstGeom>
          <a:noFill/>
        </p:spPr>
        <p:txBody>
          <a:bodyPr wrap="square" lIns="68580" tIns="34290" rIns="68580" bIns="34290">
            <a:spAutoFit/>
          </a:bodyPr>
          <a:lstStyle/>
          <a:p>
            <a:pPr indent="342900"/>
            <a:r>
              <a:rPr lang="zh-CN" altLang="en-US" sz="2700" b="1" dirty="0">
                <a:solidFill>
                  <a:srgbClr val="FF0000"/>
                </a:solidFill>
              </a:rPr>
              <a:t>老人对男孩的态度如何？</a:t>
            </a:r>
            <a:endParaRPr lang="en-US" altLang="zh-CN" sz="2700" b="1" dirty="0">
              <a:solidFill>
                <a:srgbClr val="FF0000"/>
              </a:solidFill>
            </a:endParaRPr>
          </a:p>
          <a:p>
            <a:pPr indent="342900"/>
            <a:r>
              <a:rPr lang="zh-CN" altLang="en-US" sz="2700" b="1" dirty="0">
                <a:solidFill>
                  <a:srgbClr val="FF0000"/>
                </a:solidFill>
              </a:rPr>
              <a:t>结合剧情简要说明。</a:t>
            </a:r>
          </a:p>
        </p:txBody>
      </p:sp>
      <p:sp>
        <p:nvSpPr>
          <p:cNvPr id="14" name="矩形 13"/>
          <p:cNvSpPr/>
          <p:nvPr/>
        </p:nvSpPr>
        <p:spPr>
          <a:xfrm flipH="1">
            <a:off x="1883590" y="2204314"/>
            <a:ext cx="6707444" cy="2492990"/>
          </a:xfrm>
          <a:prstGeom prst="rect">
            <a:avLst/>
          </a:prstGeom>
          <a:noFill/>
        </p:spPr>
        <p:txBody>
          <a:bodyPr wrap="square" lIns="68580" tIns="34290" rIns="68580" bIns="34290">
            <a:spAutoFit/>
          </a:bodyPr>
          <a:lstStyle/>
          <a:p>
            <a:pPr indent="342900">
              <a:lnSpc>
                <a:spcPct val="150000"/>
              </a:lnSpc>
            </a:pPr>
            <a:r>
              <a:rPr lang="zh-CN" altLang="en-US" sz="2100" b="1" dirty="0">
                <a:latin typeface="宋体" pitchFamily="2" charset="-122"/>
                <a:ea typeface="宋体" pitchFamily="2" charset="-122"/>
              </a:rPr>
              <a:t>老人对男孩是十分疼爱的。剧中对老人的语言描写和动作表情描写都表现了老人对男孩的疼爱，舞台提示对表现人物的感情也有不可忽视的重要作用。这些舞台提示大都是人物动作、表情的简要说明。</a:t>
            </a:r>
            <a:r>
              <a:rPr lang="en-US" sz="2100" b="1" dirty="0">
                <a:latin typeface="宋体" pitchFamily="2" charset="-122"/>
                <a:ea typeface="宋体" pitchFamily="2" charset="-122"/>
              </a:rPr>
              <a:t></a:t>
            </a:r>
          </a:p>
          <a:p>
            <a:pPr>
              <a:lnSpc>
                <a:spcPct val="150000"/>
              </a:lnSpc>
            </a:pPr>
            <a:endParaRPr lang="en-US" altLang="zh-CN" sz="2100" b="1" dirty="0">
              <a:latin typeface="宋体" pitchFamily="2" charset="-122"/>
              <a:ea typeface="宋体" pitchFamily="2" charset="-122"/>
            </a:endParaRPr>
          </a:p>
        </p:txBody>
      </p:sp>
      <p:pic>
        <p:nvPicPr>
          <p:cNvPr id="21" name="图片 20" descr="timg (29).pn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460391" y="1"/>
            <a:ext cx="2683609" cy="97309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3" presetClass="entr" presetSubtype="10" fill="hold" grpId="0" nodeType="click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blinds(horizontal)">
                                      <p:cBhvr>
                                        <p:cTn id="1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descr="tim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flipH="1">
            <a:off x="10478" y="171450"/>
            <a:ext cx="1298734" cy="793433"/>
          </a:xfrm>
          <a:prstGeom prst="rect">
            <a:avLst/>
          </a:prstGeom>
        </p:spPr>
      </p:pic>
      <p:sp>
        <p:nvSpPr>
          <p:cNvPr id="12" name="文本框 2"/>
          <p:cNvSpPr txBox="1"/>
          <p:nvPr/>
        </p:nvSpPr>
        <p:spPr>
          <a:xfrm>
            <a:off x="76200" y="395764"/>
            <a:ext cx="1166813" cy="345281"/>
          </a:xfrm>
          <a:prstGeom prst="rect">
            <a:avLst/>
          </a:prstGeom>
          <a:noFill/>
        </p:spPr>
        <p:txBody>
          <a:bodyPr wrap="square" lIns="68580" tIns="34290" rIns="68580" bIns="34290" rtlCol="0">
            <a:spAutoFit/>
          </a:bodyPr>
          <a:lstStyle/>
          <a:p>
            <a:r>
              <a:rPr lang="zh-CN" altLang="en-US" sz="1800" b="1" dirty="0">
                <a:solidFill>
                  <a:schemeClr val="tx1">
                    <a:lumMod val="50000"/>
                  </a:schemeClr>
                </a:solidFill>
                <a:latin typeface="微软雅黑" charset="-122"/>
                <a:ea typeface="微软雅黑" charset="-122"/>
              </a:rPr>
              <a:t>检测小结</a:t>
            </a:r>
          </a:p>
        </p:txBody>
      </p:sp>
      <p:cxnSp>
        <p:nvCxnSpPr>
          <p:cNvPr id="13" name="直接连接符 12"/>
          <p:cNvCxnSpPr/>
          <p:nvPr/>
        </p:nvCxnSpPr>
        <p:spPr>
          <a:xfrm>
            <a:off x="213105" y="760832"/>
            <a:ext cx="666274" cy="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5" name="图片 14" descr="6d5cde883c7ca842d804ebcc2cebf3af"/>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flipH="1">
            <a:off x="0" y="2614678"/>
            <a:ext cx="1332548" cy="1859756"/>
          </a:xfrm>
          <a:prstGeom prst="rect">
            <a:avLst/>
          </a:prstGeom>
        </p:spPr>
      </p:pic>
      <p:pic>
        <p:nvPicPr>
          <p:cNvPr id="21" name="图片 20" descr="timg (29).pn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965552" y="1"/>
            <a:ext cx="3178448" cy="1152525"/>
          </a:xfrm>
          <a:prstGeom prst="rect">
            <a:avLst/>
          </a:prstGeom>
        </p:spPr>
      </p:pic>
      <p:sp>
        <p:nvSpPr>
          <p:cNvPr id="22" name="矩形 21"/>
          <p:cNvSpPr/>
          <p:nvPr/>
        </p:nvSpPr>
        <p:spPr>
          <a:xfrm>
            <a:off x="1556446" y="832199"/>
            <a:ext cx="6606914" cy="3462486"/>
          </a:xfrm>
          <a:prstGeom prst="rect">
            <a:avLst/>
          </a:prstGeom>
        </p:spPr>
        <p:txBody>
          <a:bodyPr wrap="square" lIns="68580" tIns="34290" rIns="68580" bIns="34290">
            <a:spAutoFit/>
          </a:bodyPr>
          <a:lstStyle/>
          <a:p>
            <a:pPr indent="342900">
              <a:lnSpc>
                <a:spcPct val="150000"/>
              </a:lnSpc>
            </a:pPr>
            <a:r>
              <a:rPr lang="zh-CN" altLang="en-US" sz="2100" b="1" dirty="0">
                <a:latin typeface="宋体" pitchFamily="2" charset="-122"/>
                <a:ea typeface="宋体" pitchFamily="2" charset="-122"/>
              </a:rPr>
              <a:t>例如，写老人</a:t>
            </a:r>
            <a:r>
              <a:rPr lang="en-US" sz="2100" b="1" dirty="0">
                <a:latin typeface="宋体" pitchFamily="2" charset="-122"/>
                <a:ea typeface="宋体" pitchFamily="2" charset="-122"/>
              </a:rPr>
              <a:t>“</a:t>
            </a:r>
            <a:r>
              <a:rPr lang="zh-CN" altLang="en-US" sz="2100" b="1" dirty="0">
                <a:latin typeface="宋体" pitchFamily="2" charset="-122"/>
                <a:ea typeface="宋体" pitchFamily="2" charset="-122"/>
              </a:rPr>
              <a:t>威严地</a:t>
            </a:r>
            <a:r>
              <a:rPr lang="en-US" sz="2100" b="1" dirty="0">
                <a:latin typeface="宋体" pitchFamily="2" charset="-122"/>
                <a:ea typeface="宋体" pitchFamily="2" charset="-122"/>
              </a:rPr>
              <a:t>”“</a:t>
            </a:r>
            <a:r>
              <a:rPr lang="zh-CN" altLang="en-US" sz="2100" b="1" dirty="0">
                <a:latin typeface="宋体" pitchFamily="2" charset="-122"/>
                <a:ea typeface="宋体" pitchFamily="2" charset="-122"/>
              </a:rPr>
              <a:t>蓦然口气温和</a:t>
            </a:r>
            <a:r>
              <a:rPr lang="en-US" sz="2100" b="1" dirty="0">
                <a:latin typeface="宋体" pitchFamily="2" charset="-122"/>
                <a:ea typeface="宋体" pitchFamily="2" charset="-122"/>
              </a:rPr>
              <a:t>”“</a:t>
            </a:r>
            <a:r>
              <a:rPr lang="zh-CN" altLang="en-US" sz="2100" b="1" dirty="0">
                <a:latin typeface="宋体" pitchFamily="2" charset="-122"/>
                <a:ea typeface="宋体" pitchFamily="2" charset="-122"/>
              </a:rPr>
              <a:t>将枣儿擦干净</a:t>
            </a:r>
            <a:r>
              <a:rPr lang="en-US" sz="2100" b="1" dirty="0">
                <a:latin typeface="宋体" pitchFamily="2" charset="-122"/>
                <a:ea typeface="宋体" pitchFamily="2" charset="-122"/>
              </a:rPr>
              <a:t>”“</a:t>
            </a:r>
            <a:r>
              <a:rPr lang="zh-CN" altLang="en-US" sz="2100" b="1" dirty="0">
                <a:latin typeface="宋体" pitchFamily="2" charset="-122"/>
                <a:ea typeface="宋体" pitchFamily="2" charset="-122"/>
              </a:rPr>
              <a:t>掸去男孩身上的灰尘</a:t>
            </a:r>
            <a:r>
              <a:rPr lang="en-US" sz="2100" b="1" dirty="0">
                <a:latin typeface="宋体" pitchFamily="2" charset="-122"/>
                <a:ea typeface="宋体" pitchFamily="2" charset="-122"/>
              </a:rPr>
              <a:t>”“</a:t>
            </a:r>
            <a:r>
              <a:rPr lang="zh-CN" altLang="en-US" sz="2100" b="1" dirty="0">
                <a:latin typeface="宋体" pitchFamily="2" charset="-122"/>
                <a:ea typeface="宋体" pitchFamily="2" charset="-122"/>
              </a:rPr>
              <a:t>心事重重</a:t>
            </a:r>
            <a:r>
              <a:rPr lang="en-US" sz="2100" b="1" dirty="0">
                <a:latin typeface="宋体" pitchFamily="2" charset="-122"/>
                <a:ea typeface="宋体" pitchFamily="2" charset="-122"/>
              </a:rPr>
              <a:t>”“</a:t>
            </a:r>
            <a:r>
              <a:rPr lang="zh-CN" altLang="en-US" sz="2100" b="1" dirty="0">
                <a:latin typeface="宋体" pitchFamily="2" charset="-122"/>
                <a:ea typeface="宋体" pitchFamily="2" charset="-122"/>
              </a:rPr>
              <a:t>将枣儿塞进男孩嘴里，自己也拿起枣儿咀嚼”“愣住，继而激动不已”“紧紧搂住男孩”等等，都传神地写出老人对男孩的疼爱，以及他在与男孩交谈过程中的感情变化。剧中男孩几次要离开，都被老人叫住，更可以看出老人将亲情投射到他身上。</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2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descr="tim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flipH="1">
            <a:off x="10478" y="171450"/>
            <a:ext cx="1298734" cy="793433"/>
          </a:xfrm>
          <a:prstGeom prst="rect">
            <a:avLst/>
          </a:prstGeom>
        </p:spPr>
      </p:pic>
      <p:sp>
        <p:nvSpPr>
          <p:cNvPr id="12" name="文本框 2"/>
          <p:cNvSpPr txBox="1"/>
          <p:nvPr/>
        </p:nvSpPr>
        <p:spPr>
          <a:xfrm>
            <a:off x="76200" y="395764"/>
            <a:ext cx="1166813" cy="345281"/>
          </a:xfrm>
          <a:prstGeom prst="rect">
            <a:avLst/>
          </a:prstGeom>
          <a:noFill/>
        </p:spPr>
        <p:txBody>
          <a:bodyPr wrap="square" lIns="68580" tIns="34290" rIns="68580" bIns="34290" rtlCol="0">
            <a:spAutoFit/>
          </a:bodyPr>
          <a:lstStyle/>
          <a:p>
            <a:r>
              <a:rPr lang="zh-CN" altLang="en-US" sz="1800" b="1" dirty="0">
                <a:solidFill>
                  <a:schemeClr val="tx1">
                    <a:lumMod val="50000"/>
                  </a:schemeClr>
                </a:solidFill>
                <a:latin typeface="微软雅黑" charset="-122"/>
                <a:ea typeface="微软雅黑" charset="-122"/>
              </a:rPr>
              <a:t>检测小结</a:t>
            </a:r>
          </a:p>
        </p:txBody>
      </p:sp>
      <p:cxnSp>
        <p:nvCxnSpPr>
          <p:cNvPr id="13" name="直接连接符 12"/>
          <p:cNvCxnSpPr/>
          <p:nvPr/>
        </p:nvCxnSpPr>
        <p:spPr>
          <a:xfrm>
            <a:off x="213105" y="760832"/>
            <a:ext cx="666274" cy="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5" name="图片 14" descr="6d5cde883c7ca842d804ebcc2cebf3af"/>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flipH="1">
            <a:off x="0" y="2614678"/>
            <a:ext cx="1332548" cy="1859756"/>
          </a:xfrm>
          <a:prstGeom prst="rect">
            <a:avLst/>
          </a:prstGeom>
        </p:spPr>
      </p:pic>
      <p:pic>
        <p:nvPicPr>
          <p:cNvPr id="21" name="图片 20" descr="timg (29).pn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965552" y="1"/>
            <a:ext cx="3178448" cy="1152525"/>
          </a:xfrm>
          <a:prstGeom prst="rect">
            <a:avLst/>
          </a:prstGeom>
        </p:spPr>
      </p:pic>
      <p:sp>
        <p:nvSpPr>
          <p:cNvPr id="8" name="矩形 7"/>
          <p:cNvSpPr/>
          <p:nvPr/>
        </p:nvSpPr>
        <p:spPr>
          <a:xfrm>
            <a:off x="1749582" y="1311875"/>
            <a:ext cx="5683007" cy="484748"/>
          </a:xfrm>
          <a:prstGeom prst="rect">
            <a:avLst/>
          </a:prstGeom>
        </p:spPr>
        <p:txBody>
          <a:bodyPr wrap="square" lIns="68580" tIns="34290" rIns="68580" bIns="34290">
            <a:spAutoFit/>
          </a:bodyPr>
          <a:lstStyle/>
          <a:p>
            <a:r>
              <a:rPr lang="en-US" sz="2700" b="1" dirty="0">
                <a:solidFill>
                  <a:srgbClr val="C00000"/>
                </a:solidFill>
                <a:latin typeface="楷体" pitchFamily="49" charset="-122"/>
                <a:ea typeface="楷体" pitchFamily="49" charset="-122"/>
              </a:rPr>
              <a:t>“</a:t>
            </a:r>
            <a:r>
              <a:rPr lang="zh-CN" altLang="en-US" sz="2700" b="1" dirty="0">
                <a:solidFill>
                  <a:srgbClr val="C00000"/>
                </a:solidFill>
                <a:latin typeface="楷体" pitchFamily="49" charset="-122"/>
                <a:ea typeface="楷体" pitchFamily="49" charset="-122"/>
              </a:rPr>
              <a:t>老子个儿大，儿子个儿能小吗？</a:t>
            </a:r>
            <a:r>
              <a:rPr lang="en-US" sz="2700" b="1" dirty="0">
                <a:solidFill>
                  <a:srgbClr val="C00000"/>
                </a:solidFill>
                <a:latin typeface="楷体" pitchFamily="49" charset="-122"/>
                <a:ea typeface="楷体" pitchFamily="49" charset="-122"/>
              </a:rPr>
              <a:t>”</a:t>
            </a:r>
            <a:endParaRPr lang="zh-CN" altLang="en-US" sz="2700" b="1" dirty="0">
              <a:solidFill>
                <a:srgbClr val="C00000"/>
              </a:solidFill>
              <a:latin typeface="楷体" pitchFamily="49" charset="-122"/>
              <a:ea typeface="楷体" pitchFamily="49" charset="-122"/>
            </a:endParaRPr>
          </a:p>
        </p:txBody>
      </p:sp>
      <p:sp>
        <p:nvSpPr>
          <p:cNvPr id="9" name="矩形 8"/>
          <p:cNvSpPr/>
          <p:nvPr/>
        </p:nvSpPr>
        <p:spPr>
          <a:xfrm>
            <a:off x="2650524" y="2117519"/>
            <a:ext cx="4161138" cy="438581"/>
          </a:xfrm>
          <a:prstGeom prst="rect">
            <a:avLst/>
          </a:prstGeom>
        </p:spPr>
        <p:txBody>
          <a:bodyPr wrap="square" lIns="68580" tIns="34290" rIns="68580" bIns="34290">
            <a:spAutoFit/>
          </a:bodyPr>
          <a:lstStyle/>
          <a:p>
            <a:r>
              <a:rPr lang="zh-CN" altLang="en-US" sz="2400" b="1" dirty="0">
                <a:solidFill>
                  <a:srgbClr val="3D3F41"/>
                </a:solidFill>
              </a:rPr>
              <a:t>这句话还隐含着什么内容？</a:t>
            </a:r>
            <a:endParaRPr lang="zh-CN" altLang="en-US" sz="1500" dirty="0"/>
          </a:p>
        </p:txBody>
      </p:sp>
      <p:sp>
        <p:nvSpPr>
          <p:cNvPr id="10" name="圆角矩形 9"/>
          <p:cNvSpPr/>
          <p:nvPr/>
        </p:nvSpPr>
        <p:spPr>
          <a:xfrm>
            <a:off x="1742302" y="1204785"/>
            <a:ext cx="5551274" cy="704335"/>
          </a:xfrm>
          <a:prstGeom prst="roundRect">
            <a:avLst/>
          </a:prstGeom>
          <a:noFill/>
          <a:ln w="19050">
            <a:solidFill>
              <a:srgbClr val="00B050"/>
            </a:solidFill>
            <a:prstDash val="lgDashDotDot"/>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19809" name="Rectangle 1"/>
          <p:cNvSpPr>
            <a:spLocks noChangeArrowheads="1"/>
          </p:cNvSpPr>
          <p:nvPr/>
        </p:nvSpPr>
        <p:spPr bwMode="auto">
          <a:xfrm>
            <a:off x="2289087" y="2761733"/>
            <a:ext cx="4253816" cy="1177245"/>
          </a:xfrm>
          <a:prstGeom prst="rect">
            <a:avLst/>
          </a:prstGeom>
          <a:solidFill>
            <a:schemeClr val="accent4">
              <a:lumMod val="20000"/>
              <a:lumOff val="80000"/>
            </a:schemeClr>
          </a:solidFill>
          <a:ln w="9525">
            <a:noFill/>
            <a:miter lim="800000"/>
          </a:ln>
          <a:effectLst/>
        </p:spPr>
        <p:txBody>
          <a:bodyPr vert="horz" wrap="square" lIns="68580" tIns="34290" rIns="68580" bIns="34290" numCol="1" anchor="ctr" anchorCtr="0" compatLnSpc="1">
            <a:spAutoFit/>
          </a:bodyPr>
          <a:lstStyle/>
          <a:p>
            <a:pPr indent="342900" fontAlgn="base">
              <a:spcBef>
                <a:spcPct val="0"/>
              </a:spcBef>
              <a:spcAft>
                <a:spcPct val="0"/>
              </a:spcAft>
            </a:pPr>
            <a:r>
              <a:rPr lang="zh-CN" altLang="en-US" sz="2400" b="1" dirty="0">
                <a:latin typeface="+mn-ea"/>
                <a:cs typeface="Times New Roman" pitchFamily="18" charset="0"/>
              </a:rPr>
              <a:t>一语双关，既指枣儿，又指人，隐含了永不褪色的亲情，永远割舍不了的乡情。</a:t>
            </a:r>
            <a:endParaRPr lang="zh-CN" altLang="en-US" sz="4500" b="1" dirty="0">
              <a:latin typeface="+mn-ea"/>
              <a:cs typeface="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19809"/>
                                        </p:tgtEl>
                                        <p:attrNameLst>
                                          <p:attrName>style.visibility</p:attrName>
                                        </p:attrNameLst>
                                      </p:cBhvr>
                                      <p:to>
                                        <p:strVal val="visible"/>
                                      </p:to>
                                    </p:set>
                                    <p:animEffect transition="in" filter="dissolve">
                                      <p:cBhvr>
                                        <p:cTn id="12" dur="500"/>
                                        <p:tgtEl>
                                          <p:spTgt spid="1198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980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descr="tim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flipH="1">
            <a:off x="10478" y="171450"/>
            <a:ext cx="1298734" cy="793433"/>
          </a:xfrm>
          <a:prstGeom prst="rect">
            <a:avLst/>
          </a:prstGeom>
        </p:spPr>
      </p:pic>
      <p:sp>
        <p:nvSpPr>
          <p:cNvPr id="12" name="文本框 2"/>
          <p:cNvSpPr txBox="1"/>
          <p:nvPr/>
        </p:nvSpPr>
        <p:spPr>
          <a:xfrm>
            <a:off x="76200" y="395764"/>
            <a:ext cx="1166813" cy="345281"/>
          </a:xfrm>
          <a:prstGeom prst="rect">
            <a:avLst/>
          </a:prstGeom>
          <a:noFill/>
        </p:spPr>
        <p:txBody>
          <a:bodyPr wrap="square" lIns="68580" tIns="34290" rIns="68580" bIns="34290" rtlCol="0">
            <a:spAutoFit/>
          </a:bodyPr>
          <a:lstStyle/>
          <a:p>
            <a:r>
              <a:rPr lang="zh-CN" altLang="en-US" sz="1800" b="1" dirty="0">
                <a:solidFill>
                  <a:schemeClr val="tx1">
                    <a:lumMod val="50000"/>
                  </a:schemeClr>
                </a:solidFill>
                <a:latin typeface="微软雅黑" charset="-122"/>
                <a:ea typeface="微软雅黑" charset="-122"/>
              </a:rPr>
              <a:t>检测小结</a:t>
            </a:r>
          </a:p>
        </p:txBody>
      </p:sp>
      <p:cxnSp>
        <p:nvCxnSpPr>
          <p:cNvPr id="13" name="直接连接符 12"/>
          <p:cNvCxnSpPr/>
          <p:nvPr/>
        </p:nvCxnSpPr>
        <p:spPr>
          <a:xfrm>
            <a:off x="213105" y="760832"/>
            <a:ext cx="666274" cy="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pic>
        <p:nvPicPr>
          <p:cNvPr id="21" name="图片 20" descr="timg (29).pn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965552" y="1"/>
            <a:ext cx="3178448" cy="1152525"/>
          </a:xfrm>
          <a:prstGeom prst="rect">
            <a:avLst/>
          </a:prstGeom>
        </p:spPr>
      </p:pic>
      <p:sp>
        <p:nvSpPr>
          <p:cNvPr id="16" name="圆角矩形 15"/>
          <p:cNvSpPr/>
          <p:nvPr/>
        </p:nvSpPr>
        <p:spPr>
          <a:xfrm>
            <a:off x="732138" y="917490"/>
            <a:ext cx="7599405" cy="1881317"/>
          </a:xfrm>
          <a:prstGeom prst="roundRect">
            <a:avLst/>
          </a:prstGeom>
          <a:noFill/>
          <a:ln w="19050">
            <a:solidFill>
              <a:srgbClr val="00B050"/>
            </a:solidFill>
            <a:prstDash val="lgDashDotDot"/>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64865" name="Rectangle 1"/>
          <p:cNvSpPr>
            <a:spLocks noChangeArrowheads="1"/>
          </p:cNvSpPr>
          <p:nvPr/>
        </p:nvSpPr>
        <p:spPr bwMode="auto">
          <a:xfrm>
            <a:off x="2193324" y="929814"/>
            <a:ext cx="4673945" cy="1731243"/>
          </a:xfrm>
          <a:prstGeom prst="rect">
            <a:avLst/>
          </a:prstGeom>
          <a:noFill/>
          <a:ln w="9525">
            <a:noFill/>
            <a:miter lim="800000"/>
          </a:ln>
          <a:effectLst/>
        </p:spPr>
        <p:txBody>
          <a:bodyPr vert="horz" wrap="square" lIns="68580" tIns="34290" rIns="68580" bIns="34290" numCol="1" anchor="ctr" anchorCtr="0" compatLnSpc="1">
            <a:spAutoFit/>
          </a:bodyPr>
          <a:lstStyle/>
          <a:p>
            <a:pPr indent="200025" algn="ctr" fontAlgn="base">
              <a:lnSpc>
                <a:spcPct val="150000"/>
              </a:lnSpc>
              <a:spcBef>
                <a:spcPct val="0"/>
              </a:spcBef>
              <a:spcAft>
                <a:spcPct val="0"/>
              </a:spcAft>
            </a:pPr>
            <a:r>
              <a:rPr lang="zh-CN" altLang="en-US" sz="2400" b="1" dirty="0">
                <a:latin typeface="楷体" pitchFamily="49" charset="-122"/>
                <a:ea typeface="楷体" pitchFamily="49" charset="-122"/>
                <a:cs typeface="Times New Roman" pitchFamily="18" charset="0"/>
              </a:rPr>
              <a:t>男孩从台侧探了探头。</a:t>
            </a:r>
            <a:endParaRPr lang="en-US" altLang="zh-CN" sz="2400" b="1" dirty="0">
              <a:latin typeface="楷体" pitchFamily="49" charset="-122"/>
              <a:ea typeface="楷体" pitchFamily="49" charset="-122"/>
              <a:cs typeface="Times New Roman" pitchFamily="18" charset="0"/>
            </a:endParaRPr>
          </a:p>
          <a:p>
            <a:pPr indent="200025" algn="ctr" fontAlgn="base">
              <a:lnSpc>
                <a:spcPct val="150000"/>
              </a:lnSpc>
              <a:spcBef>
                <a:spcPct val="0"/>
              </a:spcBef>
              <a:spcAft>
                <a:spcPct val="0"/>
              </a:spcAft>
            </a:pPr>
            <a:r>
              <a:rPr lang="zh-CN" altLang="en-US" sz="2400" b="1" dirty="0">
                <a:latin typeface="楷体" pitchFamily="49" charset="-122"/>
                <a:ea typeface="楷体" pitchFamily="49" charset="-122"/>
                <a:cs typeface="Times New Roman" pitchFamily="18" charset="0"/>
              </a:rPr>
              <a:t>一颗枣儿从树上落下，</a:t>
            </a:r>
            <a:endParaRPr lang="en-US" altLang="zh-CN" sz="2400" b="1" dirty="0">
              <a:latin typeface="楷体" pitchFamily="49" charset="-122"/>
              <a:ea typeface="楷体" pitchFamily="49" charset="-122"/>
              <a:cs typeface="Times New Roman" pitchFamily="18" charset="0"/>
            </a:endParaRPr>
          </a:p>
          <a:p>
            <a:pPr indent="200025" algn="ctr" fontAlgn="base">
              <a:lnSpc>
                <a:spcPct val="150000"/>
              </a:lnSpc>
              <a:spcBef>
                <a:spcPct val="0"/>
              </a:spcBef>
              <a:spcAft>
                <a:spcPct val="0"/>
              </a:spcAft>
            </a:pPr>
            <a:r>
              <a:rPr lang="zh-CN" altLang="en-US" sz="2400" b="1" dirty="0">
                <a:latin typeface="楷体" pitchFamily="49" charset="-122"/>
                <a:ea typeface="楷体" pitchFamily="49" charset="-122"/>
                <a:cs typeface="Times New Roman" pitchFamily="18" charset="0"/>
              </a:rPr>
              <a:t>男孩蹑手蹑脚地走过去捡枣儿。</a:t>
            </a:r>
            <a:endParaRPr lang="zh-CN" altLang="en-US" sz="2400" b="1" dirty="0">
              <a:latin typeface="楷体" pitchFamily="49" charset="-122"/>
              <a:ea typeface="楷体" pitchFamily="49" charset="-122"/>
              <a:cs typeface="宋体" pitchFamily="2" charset="-122"/>
            </a:endParaRPr>
          </a:p>
        </p:txBody>
      </p:sp>
      <p:pic>
        <p:nvPicPr>
          <p:cNvPr id="19" name="图片 18" descr="6d5cde883c7ca842d804ebcc2cebf3af"/>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flipH="1">
            <a:off x="0" y="2614678"/>
            <a:ext cx="1332548" cy="1859756"/>
          </a:xfrm>
          <a:prstGeom prst="rect">
            <a:avLst/>
          </a:prstGeom>
        </p:spPr>
      </p:pic>
      <p:sp>
        <p:nvSpPr>
          <p:cNvPr id="20" name="椭圆 19"/>
          <p:cNvSpPr/>
          <p:nvPr/>
        </p:nvSpPr>
        <p:spPr>
          <a:xfrm>
            <a:off x="4772798" y="1436474"/>
            <a:ext cx="55606" cy="4633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22" name="椭圆 21"/>
          <p:cNvSpPr/>
          <p:nvPr/>
        </p:nvSpPr>
        <p:spPr>
          <a:xfrm>
            <a:off x="5081717" y="1436474"/>
            <a:ext cx="55606" cy="4633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23" name="椭圆 22"/>
          <p:cNvSpPr/>
          <p:nvPr/>
        </p:nvSpPr>
        <p:spPr>
          <a:xfrm>
            <a:off x="5396814" y="1436474"/>
            <a:ext cx="55606" cy="4633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24" name="椭圆 23"/>
          <p:cNvSpPr/>
          <p:nvPr/>
        </p:nvSpPr>
        <p:spPr>
          <a:xfrm>
            <a:off x="5715000" y="1436474"/>
            <a:ext cx="55606" cy="4633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26" name="椭圆 25"/>
          <p:cNvSpPr/>
          <p:nvPr/>
        </p:nvSpPr>
        <p:spPr>
          <a:xfrm>
            <a:off x="3246738" y="2533136"/>
            <a:ext cx="55606" cy="4633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27" name="椭圆 26"/>
          <p:cNvSpPr/>
          <p:nvPr/>
        </p:nvSpPr>
        <p:spPr>
          <a:xfrm>
            <a:off x="3527855" y="2533136"/>
            <a:ext cx="55606" cy="4633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28" name="椭圆 27"/>
          <p:cNvSpPr/>
          <p:nvPr/>
        </p:nvSpPr>
        <p:spPr>
          <a:xfrm>
            <a:off x="3833685" y="2533136"/>
            <a:ext cx="55606" cy="4633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29" name="椭圆 28"/>
          <p:cNvSpPr/>
          <p:nvPr/>
        </p:nvSpPr>
        <p:spPr>
          <a:xfrm>
            <a:off x="4179673" y="2533136"/>
            <a:ext cx="55606" cy="4633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0" name="矩形 29"/>
          <p:cNvSpPr/>
          <p:nvPr/>
        </p:nvSpPr>
        <p:spPr>
          <a:xfrm>
            <a:off x="2351700" y="3100517"/>
            <a:ext cx="4385822" cy="1038746"/>
          </a:xfrm>
          <a:prstGeom prst="rect">
            <a:avLst/>
          </a:prstGeom>
          <a:solidFill>
            <a:schemeClr val="accent2">
              <a:lumMod val="20000"/>
              <a:lumOff val="80000"/>
            </a:schemeClr>
          </a:solidFill>
        </p:spPr>
        <p:txBody>
          <a:bodyPr wrap="square" lIns="68580" tIns="34290" rIns="68580" bIns="34290">
            <a:spAutoFit/>
          </a:bodyPr>
          <a:lstStyle/>
          <a:p>
            <a:pPr algn="ctr"/>
            <a:r>
              <a:rPr lang="zh-CN" altLang="en-US" sz="2100" b="1" dirty="0">
                <a:latin typeface="宋体" pitchFamily="2" charset="-122"/>
                <a:ea typeface="宋体" pitchFamily="2" charset="-122"/>
              </a:rPr>
              <a:t>这些加点的词语</a:t>
            </a:r>
            <a:endParaRPr lang="en-US" altLang="zh-CN" sz="2100" b="1" dirty="0">
              <a:latin typeface="宋体" pitchFamily="2" charset="-122"/>
              <a:ea typeface="宋体" pitchFamily="2" charset="-122"/>
            </a:endParaRPr>
          </a:p>
          <a:p>
            <a:pPr algn="ctr"/>
            <a:r>
              <a:rPr lang="zh-CN" altLang="en-US" sz="2100" b="1" dirty="0">
                <a:latin typeface="宋体" pitchFamily="2" charset="-122"/>
                <a:ea typeface="宋体" pitchFamily="2" charset="-122"/>
              </a:rPr>
              <a:t>表达了男孩的</a:t>
            </a:r>
            <a:r>
              <a:rPr lang="zh-CN" altLang="en-US" sz="2100" b="1" dirty="0">
                <a:solidFill>
                  <a:srgbClr val="C00000"/>
                </a:solidFill>
                <a:latin typeface="宋体" pitchFamily="2" charset="-122"/>
                <a:ea typeface="宋体" pitchFamily="2" charset="-122"/>
              </a:rPr>
              <a:t>天真烂漫、</a:t>
            </a:r>
            <a:endParaRPr lang="en-US" altLang="zh-CN" sz="2100" b="1" dirty="0">
              <a:solidFill>
                <a:srgbClr val="C00000"/>
              </a:solidFill>
              <a:latin typeface="宋体" pitchFamily="2" charset="-122"/>
              <a:ea typeface="宋体" pitchFamily="2" charset="-122"/>
            </a:endParaRPr>
          </a:p>
          <a:p>
            <a:pPr algn="ctr"/>
            <a:r>
              <a:rPr lang="zh-CN" altLang="en-US" sz="2100" b="1" dirty="0">
                <a:solidFill>
                  <a:srgbClr val="C00000"/>
                </a:solidFill>
                <a:latin typeface="宋体" pitchFamily="2" charset="-122"/>
                <a:ea typeface="宋体" pitchFamily="2" charset="-122"/>
              </a:rPr>
              <a:t>率真调皮、活泼可爱</a:t>
            </a:r>
            <a:r>
              <a:rPr lang="zh-CN" altLang="en-US" sz="2100" b="1" dirty="0">
                <a:latin typeface="宋体" pitchFamily="2" charset="-122"/>
                <a:ea typeface="宋体" pitchFamily="2" charset="-122"/>
              </a:rPr>
              <a:t>的特点。</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descr="tim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flipH="1">
            <a:off x="10478" y="171450"/>
            <a:ext cx="1298734" cy="793433"/>
          </a:xfrm>
          <a:prstGeom prst="rect">
            <a:avLst/>
          </a:prstGeom>
        </p:spPr>
      </p:pic>
      <p:sp>
        <p:nvSpPr>
          <p:cNvPr id="12" name="文本框 2"/>
          <p:cNvSpPr txBox="1"/>
          <p:nvPr/>
        </p:nvSpPr>
        <p:spPr>
          <a:xfrm>
            <a:off x="76200" y="395764"/>
            <a:ext cx="1166813" cy="345281"/>
          </a:xfrm>
          <a:prstGeom prst="rect">
            <a:avLst/>
          </a:prstGeom>
          <a:noFill/>
        </p:spPr>
        <p:txBody>
          <a:bodyPr wrap="square" lIns="68580" tIns="34290" rIns="68580" bIns="34290" rtlCol="0">
            <a:spAutoFit/>
          </a:bodyPr>
          <a:lstStyle/>
          <a:p>
            <a:r>
              <a:rPr lang="zh-CN" altLang="en-US" sz="1800" b="1" dirty="0">
                <a:solidFill>
                  <a:schemeClr val="tx1">
                    <a:lumMod val="50000"/>
                  </a:schemeClr>
                </a:solidFill>
                <a:latin typeface="微软雅黑" charset="-122"/>
                <a:ea typeface="微软雅黑" charset="-122"/>
              </a:rPr>
              <a:t>检测小结</a:t>
            </a:r>
          </a:p>
        </p:txBody>
      </p:sp>
      <p:cxnSp>
        <p:nvCxnSpPr>
          <p:cNvPr id="13" name="直接连接符 12"/>
          <p:cNvCxnSpPr/>
          <p:nvPr/>
        </p:nvCxnSpPr>
        <p:spPr>
          <a:xfrm>
            <a:off x="213105" y="760832"/>
            <a:ext cx="666274" cy="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pic>
        <p:nvPicPr>
          <p:cNvPr id="21" name="图片 20" descr="timg (29).pn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965552" y="1"/>
            <a:ext cx="3178448" cy="1152525"/>
          </a:xfrm>
          <a:prstGeom prst="rect">
            <a:avLst/>
          </a:prstGeom>
        </p:spPr>
      </p:pic>
      <p:sp>
        <p:nvSpPr>
          <p:cNvPr id="16" name="圆角矩形 15"/>
          <p:cNvSpPr/>
          <p:nvPr/>
        </p:nvSpPr>
        <p:spPr>
          <a:xfrm>
            <a:off x="732138" y="917490"/>
            <a:ext cx="7599405" cy="1881317"/>
          </a:xfrm>
          <a:prstGeom prst="roundRect">
            <a:avLst/>
          </a:prstGeom>
          <a:noFill/>
          <a:ln w="19050">
            <a:solidFill>
              <a:srgbClr val="00B050"/>
            </a:solidFill>
            <a:prstDash val="lgDashDotDot"/>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64865" name="Rectangle 1"/>
          <p:cNvSpPr>
            <a:spLocks noChangeArrowheads="1"/>
          </p:cNvSpPr>
          <p:nvPr/>
        </p:nvSpPr>
        <p:spPr bwMode="auto">
          <a:xfrm>
            <a:off x="2239662" y="983584"/>
            <a:ext cx="4618338" cy="1731243"/>
          </a:xfrm>
          <a:prstGeom prst="rect">
            <a:avLst/>
          </a:prstGeom>
          <a:noFill/>
          <a:ln w="9525">
            <a:noFill/>
            <a:miter lim="800000"/>
          </a:ln>
          <a:effectLst/>
        </p:spPr>
        <p:txBody>
          <a:bodyPr vert="horz" wrap="square" lIns="68580" tIns="34290" rIns="68580" bIns="34290" numCol="1" anchor="ctr" anchorCtr="0" compatLnSpc="1">
            <a:spAutoFit/>
          </a:bodyPr>
          <a:lstStyle/>
          <a:p>
            <a:pPr algn="ctr">
              <a:lnSpc>
                <a:spcPct val="150000"/>
              </a:lnSpc>
            </a:pPr>
            <a:r>
              <a:rPr lang="zh-CN" altLang="en-US" sz="2400" b="1" dirty="0">
                <a:solidFill>
                  <a:schemeClr val="tx2">
                    <a:lumMod val="50000"/>
                  </a:schemeClr>
                </a:solidFill>
                <a:latin typeface="+mn-ea"/>
              </a:rPr>
              <a:t>剧本结束部分告诉我们，</a:t>
            </a:r>
            <a:endParaRPr lang="en-US" altLang="zh-CN" sz="2400" b="1" dirty="0">
              <a:solidFill>
                <a:schemeClr val="tx2">
                  <a:lumMod val="50000"/>
                </a:schemeClr>
              </a:solidFill>
              <a:latin typeface="+mn-ea"/>
            </a:endParaRPr>
          </a:p>
          <a:p>
            <a:pPr algn="ctr">
              <a:lnSpc>
                <a:spcPct val="150000"/>
              </a:lnSpc>
            </a:pPr>
            <a:r>
              <a:rPr lang="zh-CN" altLang="en-US" sz="2400" b="1" dirty="0">
                <a:solidFill>
                  <a:schemeClr val="tx2">
                    <a:lumMod val="50000"/>
                  </a:schemeClr>
                </a:solidFill>
                <a:latin typeface="+mn-ea"/>
              </a:rPr>
              <a:t>如果他们真的不认识回家的路，该怎么办呢？对此该怎么理解？</a:t>
            </a:r>
          </a:p>
        </p:txBody>
      </p:sp>
      <p:pic>
        <p:nvPicPr>
          <p:cNvPr id="19" name="图片 18" descr="6d5cde883c7ca842d804ebcc2cebf3af"/>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flipH="1">
            <a:off x="0" y="2614678"/>
            <a:ext cx="1332548" cy="1859756"/>
          </a:xfrm>
          <a:prstGeom prst="rect">
            <a:avLst/>
          </a:prstGeom>
        </p:spPr>
      </p:pic>
      <p:sp>
        <p:nvSpPr>
          <p:cNvPr id="30" name="矩形 29"/>
          <p:cNvSpPr/>
          <p:nvPr/>
        </p:nvSpPr>
        <p:spPr>
          <a:xfrm>
            <a:off x="1897588" y="2961502"/>
            <a:ext cx="5609141" cy="1361912"/>
          </a:xfrm>
          <a:prstGeom prst="rect">
            <a:avLst/>
          </a:prstGeom>
          <a:solidFill>
            <a:schemeClr val="accent2">
              <a:lumMod val="20000"/>
              <a:lumOff val="80000"/>
            </a:schemeClr>
          </a:solidFill>
        </p:spPr>
        <p:txBody>
          <a:bodyPr wrap="square" lIns="68580" tIns="34290" rIns="68580" bIns="34290">
            <a:spAutoFit/>
          </a:bodyPr>
          <a:lstStyle/>
          <a:p>
            <a:pPr indent="342900"/>
            <a:r>
              <a:rPr lang="zh-CN" altLang="en-US" sz="2100" b="1" dirty="0">
                <a:latin typeface="宋体" pitchFamily="2" charset="-122"/>
                <a:ea typeface="宋体" pitchFamily="2" charset="-122"/>
              </a:rPr>
              <a:t>该</a:t>
            </a:r>
            <a:r>
              <a:rPr lang="en-US" sz="2100" b="1" dirty="0">
                <a:latin typeface="宋体" pitchFamily="2" charset="-122"/>
                <a:ea typeface="宋体" pitchFamily="2" charset="-122"/>
              </a:rPr>
              <a:t>“</a:t>
            </a:r>
            <a:r>
              <a:rPr lang="zh-CN" altLang="en-US" sz="2100" b="1" dirty="0">
                <a:latin typeface="宋体" pitchFamily="2" charset="-122"/>
                <a:ea typeface="宋体" pitchFamily="2" charset="-122"/>
              </a:rPr>
              <a:t>天天喊</a:t>
            </a:r>
            <a:r>
              <a:rPr lang="en-US" sz="2100" b="1" dirty="0">
                <a:latin typeface="宋体" pitchFamily="2" charset="-122"/>
                <a:ea typeface="宋体" pitchFamily="2" charset="-122"/>
              </a:rPr>
              <a:t>”“</a:t>
            </a:r>
            <a:r>
              <a:rPr lang="zh-CN" altLang="en-US" sz="2100" b="1" dirty="0">
                <a:latin typeface="宋体" pitchFamily="2" charset="-122"/>
                <a:ea typeface="宋体" pitchFamily="2" charset="-122"/>
              </a:rPr>
              <a:t>只要家里人天天喊，他早晚会回来的</a:t>
            </a:r>
            <a:r>
              <a:rPr lang="en-US" sz="2100" b="1" dirty="0">
                <a:latin typeface="宋体" pitchFamily="2" charset="-122"/>
                <a:ea typeface="宋体" pitchFamily="2" charset="-122"/>
              </a:rPr>
              <a:t>”</a:t>
            </a:r>
            <a:r>
              <a:rPr lang="zh-CN" altLang="en-US" sz="2100" b="1" dirty="0">
                <a:latin typeface="宋体" pitchFamily="2" charset="-122"/>
                <a:ea typeface="宋体" pitchFamily="2" charset="-122"/>
              </a:rPr>
              <a:t>。</a:t>
            </a:r>
            <a:r>
              <a:rPr lang="en-US" sz="2100" b="1" dirty="0">
                <a:latin typeface="宋体" pitchFamily="2" charset="-122"/>
                <a:ea typeface="宋体" pitchFamily="2" charset="-122"/>
              </a:rPr>
              <a:t>“</a:t>
            </a:r>
            <a:r>
              <a:rPr lang="zh-CN" altLang="en-US" sz="2100" b="1" dirty="0">
                <a:latin typeface="宋体" pitchFamily="2" charset="-122"/>
                <a:ea typeface="宋体" pitchFamily="2" charset="-122"/>
              </a:rPr>
              <a:t>天天喊</a:t>
            </a:r>
            <a:r>
              <a:rPr lang="en-US" sz="2100" b="1" dirty="0">
                <a:latin typeface="宋体" pitchFamily="2" charset="-122"/>
                <a:ea typeface="宋体" pitchFamily="2" charset="-122"/>
              </a:rPr>
              <a:t>”</a:t>
            </a:r>
            <a:r>
              <a:rPr lang="zh-CN" altLang="en-US" sz="2100" b="1" dirty="0">
                <a:solidFill>
                  <a:srgbClr val="FF0000"/>
                </a:solidFill>
                <a:latin typeface="宋体" pitchFamily="2" charset="-122"/>
                <a:ea typeface="宋体" pitchFamily="2" charset="-122"/>
              </a:rPr>
              <a:t>包含着对亲人无限的思念之情</a:t>
            </a:r>
            <a:r>
              <a:rPr lang="zh-CN" altLang="en-US" sz="2100" b="1" dirty="0">
                <a:latin typeface="宋体" pitchFamily="2" charset="-122"/>
                <a:ea typeface="宋体" pitchFamily="2" charset="-122"/>
              </a:rPr>
              <a:t>，</a:t>
            </a:r>
            <a:r>
              <a:rPr lang="en-US" sz="2100" b="1" dirty="0">
                <a:latin typeface="宋体" pitchFamily="2" charset="-122"/>
                <a:ea typeface="宋体" pitchFamily="2" charset="-122"/>
              </a:rPr>
              <a:t>“</a:t>
            </a:r>
            <a:r>
              <a:rPr lang="zh-CN" altLang="en-US" sz="2100" b="1" dirty="0">
                <a:latin typeface="宋体" pitchFamily="2" charset="-122"/>
                <a:ea typeface="宋体" pitchFamily="2" charset="-122"/>
              </a:rPr>
              <a:t>早晚会回来</a:t>
            </a:r>
            <a:r>
              <a:rPr lang="en-US" sz="2100" b="1" dirty="0">
                <a:latin typeface="宋体" pitchFamily="2" charset="-122"/>
                <a:ea typeface="宋体" pitchFamily="2" charset="-122"/>
              </a:rPr>
              <a:t>”</a:t>
            </a:r>
            <a:r>
              <a:rPr lang="zh-CN" altLang="en-US" sz="2100" b="1" dirty="0">
                <a:solidFill>
                  <a:srgbClr val="FF0000"/>
                </a:solidFill>
                <a:latin typeface="宋体" pitchFamily="2" charset="-122"/>
                <a:ea typeface="宋体" pitchFamily="2" charset="-122"/>
              </a:rPr>
              <a:t>包含着对亲人回归无限的企盼和坚定的信念。</a:t>
            </a:r>
          </a:p>
        </p:txBody>
      </p:sp>
      <p:cxnSp>
        <p:nvCxnSpPr>
          <p:cNvPr id="25" name="直接连接符 24"/>
          <p:cNvCxnSpPr/>
          <p:nvPr/>
        </p:nvCxnSpPr>
        <p:spPr>
          <a:xfrm flipV="1">
            <a:off x="2863679" y="3299254"/>
            <a:ext cx="4568911" cy="37071"/>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V="1">
            <a:off x="2088292" y="3623619"/>
            <a:ext cx="1201695" cy="309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grpId="0" nodeType="clickEffect">
                                  <p:stCondLst>
                                    <p:cond delay="0"/>
                                  </p:stCondLst>
                                  <p:childTnLst>
                                    <p:animClr clrSpc="rgb" dir="cw">
                                      <p:cBhvr override="childStyle">
                                        <p:cTn id="6" dur="2000" fill="hold"/>
                                        <p:tgtEl>
                                          <p:spTgt spid="164865"/>
                                        </p:tgtEl>
                                        <p:attrNameLst>
                                          <p:attrName>style.color</p:attrName>
                                        </p:attrNameLst>
                                      </p:cBhvr>
                                      <p:to>
                                        <a:srgbClr val="F82414"/>
                                      </p:to>
                                    </p:animClr>
                                  </p:childTnLst>
                                </p:cTn>
                              </p:par>
                            </p:childTnLst>
                          </p:cTn>
                        </p:par>
                      </p:childTnLst>
                    </p:cTn>
                  </p:par>
                  <p:par>
                    <p:cTn id="7" fill="hold">
                      <p:stCondLst>
                        <p:cond delay="indefinite"/>
                      </p:stCondLst>
                      <p:childTnLst>
                        <p:par>
                          <p:cTn id="8" fill="hold">
                            <p:stCondLst>
                              <p:cond delay="0"/>
                            </p:stCondLst>
                            <p:childTnLst>
                              <p:par>
                                <p:cTn id="9" presetID="9" presetClass="entr" presetSubtype="0" fill="hold" grpId="0" nodeType="click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dissolve">
                                      <p:cBhvr>
                                        <p:cTn id="11" dur="500"/>
                                        <p:tgtEl>
                                          <p:spTgt spid="30"/>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wipe(left)">
                                      <p:cBhvr>
                                        <p:cTn id="16" dur="500"/>
                                        <p:tgtEl>
                                          <p:spTgt spid="25"/>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32"/>
                                        </p:tgtEl>
                                        <p:attrNameLst>
                                          <p:attrName>style.visibility</p:attrName>
                                        </p:attrNameLst>
                                      </p:cBhvr>
                                      <p:to>
                                        <p:strVal val="visible"/>
                                      </p:to>
                                    </p:set>
                                    <p:animEffect transition="in" filter="wipe(left)">
                                      <p:cBhvr>
                                        <p:cTn id="2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865" grpId="0"/>
      <p:bldP spid="30"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tim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flipH="1">
            <a:off x="10478" y="171450"/>
            <a:ext cx="1298734" cy="793433"/>
          </a:xfrm>
          <a:prstGeom prst="rect">
            <a:avLst/>
          </a:prstGeom>
        </p:spPr>
      </p:pic>
      <p:sp>
        <p:nvSpPr>
          <p:cNvPr id="3" name="文本框 2"/>
          <p:cNvSpPr txBox="1"/>
          <p:nvPr/>
        </p:nvSpPr>
        <p:spPr>
          <a:xfrm>
            <a:off x="76200" y="395764"/>
            <a:ext cx="1166813" cy="345281"/>
          </a:xfrm>
          <a:prstGeom prst="rect">
            <a:avLst/>
          </a:prstGeom>
          <a:noFill/>
        </p:spPr>
        <p:txBody>
          <a:bodyPr wrap="square" lIns="68580" tIns="34290" rIns="68580" bIns="34290" rtlCol="0">
            <a:spAutoFit/>
          </a:bodyPr>
          <a:lstStyle/>
          <a:p>
            <a:r>
              <a:rPr lang="zh-CN" altLang="en-US" sz="1800" b="1">
                <a:solidFill>
                  <a:schemeClr val="tx1">
                    <a:lumMod val="50000"/>
                  </a:schemeClr>
                </a:solidFill>
                <a:latin typeface="微软雅黑" charset="-122"/>
                <a:ea typeface="微软雅黑" charset="-122"/>
              </a:rPr>
              <a:t>检测小结</a:t>
            </a:r>
          </a:p>
        </p:txBody>
      </p:sp>
      <p:cxnSp>
        <p:nvCxnSpPr>
          <p:cNvPr id="5" name="直接连接符 4"/>
          <p:cNvCxnSpPr/>
          <p:nvPr/>
        </p:nvCxnSpPr>
        <p:spPr>
          <a:xfrm>
            <a:off x="297657" y="779621"/>
            <a:ext cx="666274" cy="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pic>
        <p:nvPicPr>
          <p:cNvPr id="21" name="图片 20" descr="6d5cde883c7ca842d804ebcc2cebf3af"/>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8429007" y="203886"/>
            <a:ext cx="714993" cy="997873"/>
          </a:xfrm>
          <a:prstGeom prst="rect">
            <a:avLst/>
          </a:prstGeom>
        </p:spPr>
      </p:pic>
      <p:sp>
        <p:nvSpPr>
          <p:cNvPr id="224257" name="Rectangle 1"/>
          <p:cNvSpPr>
            <a:spLocks noChangeArrowheads="1"/>
          </p:cNvSpPr>
          <p:nvPr/>
        </p:nvSpPr>
        <p:spPr bwMode="auto">
          <a:xfrm>
            <a:off x="1074871" y="858141"/>
            <a:ext cx="6756225" cy="438581"/>
          </a:xfrm>
          <a:prstGeom prst="rect">
            <a:avLst/>
          </a:prstGeom>
          <a:solidFill>
            <a:schemeClr val="accent2">
              <a:lumMod val="20000"/>
              <a:lumOff val="80000"/>
            </a:schemeClr>
          </a:solidFill>
          <a:ln w="9525">
            <a:noFill/>
            <a:miter lim="800000"/>
          </a:ln>
          <a:effectLst/>
        </p:spPr>
        <p:txBody>
          <a:bodyPr vert="horz" wrap="square" lIns="68580" tIns="34290" rIns="68580" bIns="34290" numCol="1" anchor="ctr" anchorCtr="0" compatLnSpc="1">
            <a:spAutoFit/>
          </a:bodyPr>
          <a:lstStyle/>
          <a:p>
            <a:r>
              <a:rPr lang="zh-CN" altLang="en-US" sz="2400" b="1" dirty="0"/>
              <a:t>作品首尾都用了同一首童谣，有怎样的表达效果？</a:t>
            </a:r>
          </a:p>
        </p:txBody>
      </p:sp>
      <p:sp>
        <p:nvSpPr>
          <p:cNvPr id="7" name="矩形 6"/>
          <p:cNvSpPr/>
          <p:nvPr/>
        </p:nvSpPr>
        <p:spPr>
          <a:xfrm>
            <a:off x="398506" y="1383697"/>
            <a:ext cx="8544697" cy="2977739"/>
          </a:xfrm>
          <a:prstGeom prst="rect">
            <a:avLst/>
          </a:prstGeom>
        </p:spPr>
        <p:txBody>
          <a:bodyPr wrap="square" lIns="68580" tIns="34290" rIns="68580" bIns="34290">
            <a:spAutoFit/>
          </a:bodyPr>
          <a:lstStyle/>
          <a:p>
            <a:pPr>
              <a:lnSpc>
                <a:spcPct val="150000"/>
              </a:lnSpc>
            </a:pPr>
            <a:r>
              <a:rPr lang="en-US" altLang="zh-CN" sz="2100" b="1" dirty="0">
                <a:latin typeface="宋体" pitchFamily="2" charset="-122"/>
                <a:ea typeface="宋体" pitchFamily="2" charset="-122"/>
              </a:rPr>
              <a:t>    </a:t>
            </a:r>
            <a:r>
              <a:rPr lang="zh-CN" altLang="en-US" sz="2100" b="1" dirty="0">
                <a:latin typeface="宋体" pitchFamily="2" charset="-122"/>
                <a:ea typeface="宋体" pitchFamily="2" charset="-122"/>
              </a:rPr>
              <a:t>课文开头和结尾都用了同一首童谣。这首童谣表达了在“枣儿”中所融入的父母疼爱子女的亲情。课文以这种富有民间特色的童谣形式开头，隐含了全剧与“枣儿”有关、与亲情有关的特定内容。结尾也用了这首童谣，但情境有所变化，由幕后换为前台，由哼唱变成呼喊，由没人回应转为“响起无数个童声呼唤声”，既与开头相呼应，又强化了剧中的情境和内容，深化了全剧的思想感情。</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517175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1750349" y="1507257"/>
            <a:ext cx="735006" cy="241289"/>
          </a:xfrm>
          <a:prstGeom prst="rect">
            <a:avLst/>
          </a:prstGeom>
          <a:no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模板：</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www.1ppt.com/moban/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素材：</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背景：</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www.1ppt.com/beijing/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图表：</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www.1ppt.com/xiazai/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教程： </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资料下载：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www.1ppt.com/ziliao/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个人简历：</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www.1ppt.com/jianli/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试卷下载：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www.1ppt.com/shiti/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教案下载：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手抄报：</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www.1ppt.com/shouchaobao/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语文课件：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www.1ppt.com/kejian/yuwen/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数学课件：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www.1ppt.com/kejian/shuxue/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英语课件：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www.1ppt.com/kejian/yingyu/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美术课件：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www.1ppt.com/kejian/meishu/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科学课件：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www.1ppt.com/kejian/kexue/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物理课件：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www.1ppt.com/kejian/wuli/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化学课件：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www.1ppt.com/kejian/huaxue/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生物课件：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www.1ppt.com/kejian/shengwu/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地理课件：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www.1ppt.com/kejian/dili/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历史课件：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www.1ppt.com/kejian/lishi/ </a:t>
            </a:r>
          </a:p>
        </p:txBody>
      </p:sp>
      <p:sp>
        <p:nvSpPr>
          <p:cNvPr id="9" name="文本框 8"/>
          <p:cNvSpPr txBox="1"/>
          <p:nvPr/>
        </p:nvSpPr>
        <p:spPr>
          <a:xfrm>
            <a:off x="70009" y="181928"/>
            <a:ext cx="634841" cy="622459"/>
          </a:xfrm>
          <a:prstGeom prst="rect">
            <a:avLst/>
          </a:prstGeom>
          <a:noFill/>
        </p:spPr>
        <p:txBody>
          <a:bodyPr wrap="square" lIns="68580" tIns="34290" rIns="68580" bIns="34290" rtlCol="0">
            <a:spAutoFit/>
          </a:bodyPr>
          <a:lstStyle/>
          <a:p>
            <a:r>
              <a:rPr lang="zh-CN" altLang="en-US" sz="1800" b="1">
                <a:solidFill>
                  <a:schemeClr val="tx1">
                    <a:lumMod val="50000"/>
                  </a:schemeClr>
                </a:solidFill>
                <a:latin typeface="微软雅黑" charset="-122"/>
                <a:ea typeface="微软雅黑" charset="-122"/>
                <a:sym typeface="+mn-ea"/>
              </a:rPr>
              <a:t>学情</a:t>
            </a:r>
          </a:p>
          <a:p>
            <a:r>
              <a:rPr lang="zh-CN" altLang="en-US" sz="1800" b="1">
                <a:solidFill>
                  <a:schemeClr val="tx1">
                    <a:lumMod val="50000"/>
                  </a:schemeClr>
                </a:solidFill>
                <a:latin typeface="微软雅黑" charset="-122"/>
                <a:ea typeface="微软雅黑" charset="-122"/>
                <a:sym typeface="+mn-ea"/>
              </a:rPr>
              <a:t>诊断</a:t>
            </a:r>
            <a:r>
              <a:rPr lang="zh-CN" altLang="en-US" b="1">
                <a:solidFill>
                  <a:schemeClr val="tx1">
                    <a:lumMod val="50000"/>
                  </a:schemeClr>
                </a:solidFill>
                <a:latin typeface="微软雅黑" charset="-122"/>
                <a:ea typeface="微软雅黑" charset="-122"/>
                <a:sym typeface="+mn-ea"/>
              </a:rPr>
              <a:t> </a:t>
            </a:r>
            <a:endParaRPr lang="zh-CN" altLang="en-US"/>
          </a:p>
        </p:txBody>
      </p:sp>
      <p:cxnSp>
        <p:nvCxnSpPr>
          <p:cNvPr id="10" name="直接连接符 9"/>
          <p:cNvCxnSpPr/>
          <p:nvPr/>
        </p:nvCxnSpPr>
        <p:spPr>
          <a:xfrm flipH="1" flipV="1">
            <a:off x="734854" y="-8573"/>
            <a:ext cx="10001" cy="87630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822484" y="358616"/>
            <a:ext cx="1034891" cy="284693"/>
          </a:xfrm>
          <a:prstGeom prst="rect">
            <a:avLst/>
          </a:prstGeom>
          <a:noFill/>
        </p:spPr>
        <p:txBody>
          <a:bodyPr wrap="square" lIns="68580" tIns="34290" rIns="68580" bIns="34290" rtlCol="0">
            <a:spAutoFit/>
          </a:bodyPr>
          <a:lstStyle/>
          <a:p>
            <a:r>
              <a:rPr lang="zh-CN" altLang="en-US" b="1" dirty="0">
                <a:solidFill>
                  <a:schemeClr val="tx1">
                    <a:lumMod val="50000"/>
                  </a:schemeClr>
                </a:solidFill>
                <a:latin typeface="微软雅黑" charset="-122"/>
                <a:ea typeface="微软雅黑" charset="-122"/>
                <a:sym typeface="+mn-ea"/>
              </a:rPr>
              <a:t>情境导入</a:t>
            </a:r>
          </a:p>
        </p:txBody>
      </p:sp>
      <p:cxnSp>
        <p:nvCxnSpPr>
          <p:cNvPr id="19" name="直接连接符 18"/>
          <p:cNvCxnSpPr/>
          <p:nvPr/>
        </p:nvCxnSpPr>
        <p:spPr>
          <a:xfrm>
            <a:off x="1012508" y="634841"/>
            <a:ext cx="459105" cy="381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2" name="图片 11" descr="timg (43).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42050" y="1123950"/>
            <a:ext cx="5053901" cy="3195638"/>
          </a:xfrm>
          <a:prstGeom prst="rect">
            <a:avLst/>
          </a:prstGeom>
        </p:spPr>
      </p:pic>
      <p:sp>
        <p:nvSpPr>
          <p:cNvPr id="14" name="TextBox 13"/>
          <p:cNvSpPr txBox="1"/>
          <p:nvPr/>
        </p:nvSpPr>
        <p:spPr>
          <a:xfrm>
            <a:off x="6076950" y="2457450"/>
            <a:ext cx="2609850" cy="577081"/>
          </a:xfrm>
          <a:prstGeom prst="rect">
            <a:avLst/>
          </a:prstGeom>
          <a:noFill/>
        </p:spPr>
        <p:txBody>
          <a:bodyPr wrap="square" lIns="68580" tIns="34290" rIns="68580" bIns="34290" rtlCol="0">
            <a:spAutoFit/>
          </a:bodyPr>
          <a:lstStyle/>
          <a:p>
            <a:r>
              <a:rPr lang="zh-CN" altLang="en-US" sz="3300" b="1" dirty="0">
                <a:solidFill>
                  <a:schemeClr val="tx1">
                    <a:lumMod val="50000"/>
                  </a:schemeClr>
                </a:solidFill>
                <a:latin typeface="+mn-ea"/>
              </a:rPr>
              <a:t>“留守老人”</a:t>
            </a:r>
          </a:p>
        </p:txBody>
      </p:sp>
      <p:pic>
        <p:nvPicPr>
          <p:cNvPr id="15" name="图片 14" descr="timg (40).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45267" y="1123950"/>
            <a:ext cx="5050683" cy="3177666"/>
          </a:xfrm>
          <a:prstGeom prst="rect">
            <a:avLst/>
          </a:prstGeom>
        </p:spPr>
      </p:pic>
      <p:sp>
        <p:nvSpPr>
          <p:cNvPr id="16" name="TextBox 15"/>
          <p:cNvSpPr txBox="1"/>
          <p:nvPr/>
        </p:nvSpPr>
        <p:spPr>
          <a:xfrm>
            <a:off x="6086475" y="1819275"/>
            <a:ext cx="2266950" cy="577081"/>
          </a:xfrm>
          <a:prstGeom prst="rect">
            <a:avLst/>
          </a:prstGeom>
          <a:noFill/>
        </p:spPr>
        <p:txBody>
          <a:bodyPr wrap="square" lIns="68580" tIns="34290" rIns="68580" bIns="34290" rtlCol="0">
            <a:spAutoFit/>
          </a:bodyPr>
          <a:lstStyle/>
          <a:p>
            <a:r>
              <a:rPr lang="zh-CN" altLang="en-US" sz="3300" b="1" dirty="0">
                <a:solidFill>
                  <a:schemeClr val="tx1">
                    <a:lumMod val="50000"/>
                  </a:schemeClr>
                </a:solidFill>
                <a:latin typeface="+mn-ea"/>
              </a:rPr>
              <a:t>“留守儿童”</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2000"/>
                                        <p:tgtEl>
                                          <p:spTgt spid="16"/>
                                        </p:tgtEl>
                                      </p:cBhvr>
                                    </p:animEffect>
                                    <p:set>
                                      <p:cBhvr>
                                        <p:cTn id="7" dur="1" fill="hold">
                                          <p:stCondLst>
                                            <p:cond delay="1999"/>
                                          </p:stCondLst>
                                        </p:cTn>
                                        <p:tgtEl>
                                          <p:spTgt spid="16"/>
                                        </p:tgtEl>
                                        <p:attrNameLst>
                                          <p:attrName>style.visibility</p:attrName>
                                        </p:attrNameLst>
                                      </p:cBhvr>
                                      <p:to>
                                        <p:strVal val="hidden"/>
                                      </p:to>
                                    </p:set>
                                  </p:childTnLst>
                                </p:cTn>
                              </p:par>
                              <p:par>
                                <p:cTn id="8" presetID="10" presetClass="exit" presetSubtype="0" fill="hold" nodeType="withEffect">
                                  <p:stCondLst>
                                    <p:cond delay="0"/>
                                  </p:stCondLst>
                                  <p:childTnLst>
                                    <p:animEffect transition="out" filter="fade">
                                      <p:cBhvr>
                                        <p:cTn id="9" dur="2000"/>
                                        <p:tgtEl>
                                          <p:spTgt spid="15"/>
                                        </p:tgtEl>
                                      </p:cBhvr>
                                    </p:animEffect>
                                    <p:set>
                                      <p:cBhvr>
                                        <p:cTn id="10" dur="1" fill="hold">
                                          <p:stCondLst>
                                            <p:cond delay="1999"/>
                                          </p:stCondLst>
                                        </p:cTn>
                                        <p:tgtEl>
                                          <p:spTgt spid="1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3695224" y="607695"/>
            <a:ext cx="114776" cy="284693"/>
          </a:xfrm>
          <a:prstGeom prst="rect">
            <a:avLst/>
          </a:prstGeom>
          <a:noFill/>
        </p:spPr>
        <p:txBody>
          <a:bodyPr wrap="square" lIns="68580" tIns="34290" rIns="68580" bIns="34290" rtlCol="0">
            <a:spAutoFit/>
          </a:bodyPr>
          <a:lstStyle/>
          <a:p>
            <a:endParaRPr lang="zh-CN" altLang="en-US"/>
          </a:p>
        </p:txBody>
      </p:sp>
      <p:sp>
        <p:nvSpPr>
          <p:cNvPr id="9" name="文本框 8"/>
          <p:cNvSpPr txBox="1"/>
          <p:nvPr/>
        </p:nvSpPr>
        <p:spPr>
          <a:xfrm>
            <a:off x="70009" y="181928"/>
            <a:ext cx="634841" cy="622459"/>
          </a:xfrm>
          <a:prstGeom prst="rect">
            <a:avLst/>
          </a:prstGeom>
          <a:noFill/>
        </p:spPr>
        <p:txBody>
          <a:bodyPr wrap="square" lIns="68580" tIns="34290" rIns="68580" bIns="34290" rtlCol="0">
            <a:spAutoFit/>
          </a:bodyPr>
          <a:lstStyle/>
          <a:p>
            <a:r>
              <a:rPr lang="zh-CN" altLang="en-US" sz="1800" b="1" dirty="0">
                <a:solidFill>
                  <a:schemeClr val="tx1">
                    <a:lumMod val="50000"/>
                  </a:schemeClr>
                </a:solidFill>
                <a:latin typeface="微软雅黑" charset="-122"/>
                <a:ea typeface="微软雅黑" charset="-122"/>
                <a:sym typeface="+mn-ea"/>
              </a:rPr>
              <a:t>学情</a:t>
            </a:r>
          </a:p>
          <a:p>
            <a:r>
              <a:rPr lang="zh-CN" altLang="en-US" sz="1800" b="1" dirty="0">
                <a:solidFill>
                  <a:schemeClr val="tx1">
                    <a:lumMod val="50000"/>
                  </a:schemeClr>
                </a:solidFill>
                <a:latin typeface="微软雅黑" charset="-122"/>
                <a:ea typeface="微软雅黑" charset="-122"/>
                <a:sym typeface="+mn-ea"/>
              </a:rPr>
              <a:t>诊断</a:t>
            </a:r>
            <a:r>
              <a:rPr lang="zh-CN" altLang="en-US" b="1" dirty="0">
                <a:solidFill>
                  <a:schemeClr val="tx1">
                    <a:lumMod val="50000"/>
                  </a:schemeClr>
                </a:solidFill>
                <a:latin typeface="微软雅黑" charset="-122"/>
                <a:ea typeface="微软雅黑" charset="-122"/>
                <a:sym typeface="+mn-ea"/>
              </a:rPr>
              <a:t> </a:t>
            </a:r>
            <a:endParaRPr lang="zh-CN" altLang="en-US" dirty="0"/>
          </a:p>
        </p:txBody>
      </p:sp>
      <p:cxnSp>
        <p:nvCxnSpPr>
          <p:cNvPr id="10" name="直接连接符 9"/>
          <p:cNvCxnSpPr/>
          <p:nvPr/>
        </p:nvCxnSpPr>
        <p:spPr>
          <a:xfrm flipH="1" flipV="1">
            <a:off x="734854" y="-8573"/>
            <a:ext cx="10001" cy="87630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822484" y="358616"/>
            <a:ext cx="939641" cy="284693"/>
          </a:xfrm>
          <a:prstGeom prst="rect">
            <a:avLst/>
          </a:prstGeom>
          <a:noFill/>
        </p:spPr>
        <p:txBody>
          <a:bodyPr wrap="square" lIns="68580" tIns="34290" rIns="68580" bIns="34290" rtlCol="0">
            <a:spAutoFit/>
          </a:bodyPr>
          <a:lstStyle/>
          <a:p>
            <a:r>
              <a:rPr lang="zh-CN" altLang="en-US" b="1" dirty="0" smtClean="0">
                <a:solidFill>
                  <a:schemeClr val="tx1">
                    <a:lumMod val="50000"/>
                  </a:schemeClr>
                </a:solidFill>
                <a:latin typeface="微软雅黑" charset="-122"/>
                <a:ea typeface="微软雅黑" charset="-122"/>
                <a:sym typeface="+mn-ea"/>
              </a:rPr>
              <a:t>作家简介</a:t>
            </a:r>
            <a:endParaRPr lang="zh-CN" altLang="en-US" b="1" dirty="0">
              <a:solidFill>
                <a:schemeClr val="tx1">
                  <a:lumMod val="50000"/>
                </a:schemeClr>
              </a:solidFill>
              <a:latin typeface="微软雅黑" charset="-122"/>
              <a:ea typeface="微软雅黑" charset="-122"/>
              <a:sym typeface="+mn-ea"/>
            </a:endParaRPr>
          </a:p>
        </p:txBody>
      </p:sp>
      <p:cxnSp>
        <p:nvCxnSpPr>
          <p:cNvPr id="19" name="直接连接符 18"/>
          <p:cNvCxnSpPr/>
          <p:nvPr/>
        </p:nvCxnSpPr>
        <p:spPr>
          <a:xfrm>
            <a:off x="1012508" y="634841"/>
            <a:ext cx="459105" cy="381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sp>
        <p:nvSpPr>
          <p:cNvPr id="29" name="文本框 28"/>
          <p:cNvSpPr txBox="1"/>
          <p:nvPr/>
        </p:nvSpPr>
        <p:spPr>
          <a:xfrm>
            <a:off x="323850" y="1135857"/>
            <a:ext cx="2422824" cy="438581"/>
          </a:xfrm>
          <a:prstGeom prst="rect">
            <a:avLst/>
          </a:prstGeom>
          <a:noFill/>
        </p:spPr>
        <p:txBody>
          <a:bodyPr wrap="square" lIns="68580" tIns="34290" rIns="68580" bIns="34290" rtlCol="0">
            <a:spAutoFit/>
          </a:bodyPr>
          <a:lstStyle/>
          <a:p>
            <a:r>
              <a:rPr lang="zh-CN" altLang="en-US" sz="2400" b="1" dirty="0">
                <a:solidFill>
                  <a:schemeClr val="tx1">
                    <a:lumMod val="50000"/>
                  </a:schemeClr>
                </a:solidFill>
                <a:latin typeface="黑体" pitchFamily="49" charset="-122"/>
                <a:ea typeface="黑体" pitchFamily="49" charset="-122"/>
                <a:sym typeface="+mn-ea"/>
              </a:rPr>
              <a:t>孙鸿</a:t>
            </a:r>
            <a:endParaRPr lang="en-US" altLang="zh-CN" sz="1500" b="1" dirty="0">
              <a:solidFill>
                <a:schemeClr val="tx1">
                  <a:lumMod val="50000"/>
                </a:schemeClr>
              </a:solidFill>
              <a:latin typeface="黑体" pitchFamily="49" charset="-122"/>
              <a:ea typeface="黑体" pitchFamily="49" charset="-122"/>
              <a:cs typeface="+mn-ea"/>
              <a:sym typeface="+mn-ea"/>
            </a:endParaRPr>
          </a:p>
        </p:txBody>
      </p:sp>
      <p:sp>
        <p:nvSpPr>
          <p:cNvPr id="31" name="文本框 30"/>
          <p:cNvSpPr txBox="1"/>
          <p:nvPr/>
        </p:nvSpPr>
        <p:spPr>
          <a:xfrm>
            <a:off x="180975" y="1843561"/>
            <a:ext cx="6572250" cy="2728439"/>
          </a:xfrm>
          <a:prstGeom prst="rect">
            <a:avLst/>
          </a:prstGeom>
          <a:noFill/>
        </p:spPr>
        <p:txBody>
          <a:bodyPr wrap="square" lIns="68580" tIns="34290" rIns="68580" bIns="34290" rtlCol="0">
            <a:spAutoFit/>
          </a:bodyPr>
          <a:lstStyle/>
          <a:p>
            <a:pPr>
              <a:lnSpc>
                <a:spcPct val="150000"/>
              </a:lnSpc>
            </a:pPr>
            <a:r>
              <a:rPr lang="zh-CN" altLang="en-US" sz="2400" b="1" dirty="0">
                <a:latin typeface="+mj-ea"/>
                <a:ea typeface="+mj-ea"/>
              </a:rPr>
              <a:t>当代剧作家。他所写的话剧小品</a:t>
            </a:r>
            <a:r>
              <a:rPr lang="en-US" altLang="zh-CN" sz="2400" b="1" dirty="0">
                <a:latin typeface="+mj-ea"/>
                <a:ea typeface="+mj-ea"/>
              </a:rPr>
              <a:t>《</a:t>
            </a:r>
            <a:r>
              <a:rPr lang="zh-CN" altLang="en-US" sz="2400" b="1" dirty="0">
                <a:latin typeface="+mj-ea"/>
                <a:ea typeface="+mj-ea"/>
              </a:rPr>
              <a:t>枣儿</a:t>
            </a:r>
            <a:r>
              <a:rPr lang="en-US" altLang="zh-CN" sz="2400" b="1" dirty="0">
                <a:latin typeface="+mj-ea"/>
                <a:ea typeface="+mj-ea"/>
              </a:rPr>
              <a:t>》</a:t>
            </a:r>
            <a:r>
              <a:rPr lang="zh-CN" altLang="en-US" sz="2400" b="1" dirty="0">
                <a:latin typeface="+mj-ea"/>
                <a:ea typeface="+mj-ea"/>
              </a:rPr>
              <a:t>，发表于</a:t>
            </a:r>
            <a:r>
              <a:rPr lang="en-US" altLang="zh-CN" sz="2400" b="1" dirty="0">
                <a:latin typeface="+mj-ea"/>
                <a:ea typeface="+mj-ea"/>
              </a:rPr>
              <a:t>《</a:t>
            </a:r>
            <a:r>
              <a:rPr lang="zh-CN" altLang="en-US" sz="2400" b="1" dirty="0">
                <a:latin typeface="+mj-ea"/>
                <a:ea typeface="+mj-ea"/>
              </a:rPr>
              <a:t>剧本</a:t>
            </a:r>
            <a:r>
              <a:rPr lang="en-US" altLang="zh-CN" sz="2400" b="1" dirty="0">
                <a:latin typeface="+mj-ea"/>
                <a:ea typeface="+mj-ea"/>
              </a:rPr>
              <a:t>》1999</a:t>
            </a:r>
            <a:r>
              <a:rPr lang="zh-CN" altLang="en-US" sz="2400" b="1" dirty="0">
                <a:latin typeface="+mj-ea"/>
                <a:ea typeface="+mj-ea"/>
              </a:rPr>
              <a:t>年第</a:t>
            </a:r>
            <a:r>
              <a:rPr lang="en-US" altLang="zh-CN" sz="2400" b="1" dirty="0">
                <a:latin typeface="+mj-ea"/>
                <a:ea typeface="+mj-ea"/>
              </a:rPr>
              <a:t>1</a:t>
            </a:r>
            <a:r>
              <a:rPr lang="zh-CN" altLang="en-US" sz="2400" b="1" dirty="0">
                <a:latin typeface="+mj-ea"/>
                <a:ea typeface="+mj-ea"/>
              </a:rPr>
              <a:t>期。曾荣获“</a:t>
            </a:r>
            <a:r>
              <a:rPr lang="en-US" altLang="zh-CN" sz="2400" b="1" dirty="0">
                <a:latin typeface="+mj-ea"/>
                <a:ea typeface="+mj-ea"/>
              </a:rPr>
              <a:t>1999</a:t>
            </a:r>
            <a:r>
              <a:rPr lang="zh-CN" altLang="en-US" sz="2400" b="1" dirty="0">
                <a:latin typeface="+mj-ea"/>
                <a:ea typeface="+mj-ea"/>
              </a:rPr>
              <a:t>年中国曹禺戏剧奖”小品小戏奖一等奖。</a:t>
            </a:r>
            <a:endParaRPr lang="en-US" altLang="zh-CN" sz="2400" b="1" dirty="0">
              <a:latin typeface="+mj-ea"/>
              <a:ea typeface="+mj-ea"/>
              <a:sym typeface="+mn-ea"/>
            </a:endParaRPr>
          </a:p>
          <a:p>
            <a:pPr>
              <a:lnSpc>
                <a:spcPct val="130000"/>
              </a:lnSpc>
            </a:pPr>
            <a:endParaRPr lang="en-US" altLang="zh-CN" sz="1800" b="1" dirty="0">
              <a:latin typeface="+mj-ea"/>
              <a:ea typeface="+mj-ea"/>
              <a:sym typeface="+mn-ea"/>
            </a:endParaRPr>
          </a:p>
          <a:p>
            <a:pPr>
              <a:lnSpc>
                <a:spcPct val="130000"/>
              </a:lnSpc>
            </a:pPr>
            <a:endParaRPr lang="zh-CN" altLang="en-US" sz="1800" b="1" dirty="0">
              <a:latin typeface="+mj-ea"/>
              <a:ea typeface="+mj-ea"/>
            </a:endParaRPr>
          </a:p>
          <a:p>
            <a:endParaRPr lang="zh-CN" altLang="en-US" sz="1800" b="1" dirty="0">
              <a:latin typeface="+mj-ea"/>
              <a:ea typeface="+mj-ea"/>
            </a:endParaRPr>
          </a:p>
        </p:txBody>
      </p:sp>
      <p:cxnSp>
        <p:nvCxnSpPr>
          <p:cNvPr id="32" name="直接连接符 31"/>
          <p:cNvCxnSpPr/>
          <p:nvPr/>
        </p:nvCxnSpPr>
        <p:spPr>
          <a:xfrm>
            <a:off x="183356" y="1734026"/>
            <a:ext cx="6266974" cy="0"/>
          </a:xfrm>
          <a:prstGeom prst="line">
            <a:avLst/>
          </a:prstGeom>
          <a:ln w="22225"/>
        </p:spPr>
        <p:style>
          <a:lnRef idx="1">
            <a:schemeClr val="accent1"/>
          </a:lnRef>
          <a:fillRef idx="0">
            <a:schemeClr val="accent1"/>
          </a:fillRef>
          <a:effectRef idx="0">
            <a:schemeClr val="accent1"/>
          </a:effectRef>
          <a:fontRef idx="minor">
            <a:schemeClr val="tx1"/>
          </a:fontRef>
        </p:style>
      </p:cxnSp>
      <p:pic>
        <p:nvPicPr>
          <p:cNvPr id="15" name="Picture 9"/>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a:fillRect/>
          </a:stretch>
        </p:blipFill>
        <p:spPr bwMode="auto">
          <a:xfrm>
            <a:off x="6849588" y="1706657"/>
            <a:ext cx="2103912" cy="1617569"/>
          </a:xfrm>
          <a:prstGeom prst="rect">
            <a:avLst/>
          </a:prstGeom>
          <a:ln>
            <a:noFill/>
          </a:ln>
          <a:effectLst>
            <a:softEdge rad="112500"/>
          </a:effectLst>
        </p:spPr>
      </p:pic>
      <p:pic>
        <p:nvPicPr>
          <p:cNvPr id="17" name="图片 16" descr="43b0b666162d5091e99408233c672738.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15902765" flipH="1">
            <a:off x="7302799" y="-514350"/>
            <a:ext cx="1517351" cy="229770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par>
                                <p:cTn id="8" presetID="22" presetClass="entr" presetSubtype="8" fill="hold"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wipe(left)">
                                      <p:cBhvr>
                                        <p:cTn id="10" dur="500"/>
                                        <p:tgtEl>
                                          <p:spTgt spid="32"/>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blinds(horizontal)">
                                      <p:cBhvr>
                                        <p:cTn id="15" dur="500"/>
                                        <p:tgtEl>
                                          <p:spTgt spid="31"/>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descr="2435567"/>
          <p:cNvPicPr>
            <a:picLocks noChangeAspect="1"/>
          </p:cNvPicPr>
          <p:nvPr/>
        </p:nvPicPr>
        <p:blipFill>
          <a:blip r:embed="rId3" cstate="email">
            <a:clrChange>
              <a:clrFrom>
                <a:srgbClr val="FFFFFF">
                  <a:alpha val="100000"/>
                </a:srgbClr>
              </a:clrFrom>
              <a:clrTo>
                <a:srgbClr val="FFFFFF">
                  <a:alpha val="100000"/>
                  <a:alpha val="0"/>
                </a:srgbClr>
              </a:clrTo>
            </a:clrChange>
            <a:extLst>
              <a:ext uri="{28A0092B-C50C-407E-A947-70E740481C1C}">
                <a14:useLocalDpi xmlns:a14="http://schemas.microsoft.com/office/drawing/2010/main"/>
              </a:ext>
            </a:extLst>
          </a:blip>
          <a:srcRect/>
          <a:stretch>
            <a:fillRect/>
          </a:stretch>
        </p:blipFill>
        <p:spPr>
          <a:xfrm>
            <a:off x="0" y="1460763"/>
            <a:ext cx="1633128" cy="2567000"/>
          </a:xfrm>
          <a:prstGeom prst="rect">
            <a:avLst/>
          </a:prstGeom>
        </p:spPr>
      </p:pic>
      <p:sp>
        <p:nvSpPr>
          <p:cNvPr id="6" name="文本框 5"/>
          <p:cNvSpPr txBox="1"/>
          <p:nvPr/>
        </p:nvSpPr>
        <p:spPr>
          <a:xfrm>
            <a:off x="3695224" y="607695"/>
            <a:ext cx="114776" cy="284693"/>
          </a:xfrm>
          <a:prstGeom prst="rect">
            <a:avLst/>
          </a:prstGeom>
          <a:noFill/>
        </p:spPr>
        <p:txBody>
          <a:bodyPr wrap="square" lIns="68580" tIns="34290" rIns="68580" bIns="34290" rtlCol="0">
            <a:spAutoFit/>
          </a:bodyPr>
          <a:lstStyle/>
          <a:p>
            <a:endParaRPr lang="zh-CN" altLang="en-US"/>
          </a:p>
        </p:txBody>
      </p:sp>
      <p:sp>
        <p:nvSpPr>
          <p:cNvPr id="9" name="文本框 8"/>
          <p:cNvSpPr txBox="1"/>
          <p:nvPr/>
        </p:nvSpPr>
        <p:spPr>
          <a:xfrm>
            <a:off x="70009" y="181928"/>
            <a:ext cx="634841" cy="622459"/>
          </a:xfrm>
          <a:prstGeom prst="rect">
            <a:avLst/>
          </a:prstGeom>
          <a:noFill/>
        </p:spPr>
        <p:txBody>
          <a:bodyPr wrap="square" lIns="68580" tIns="34290" rIns="68580" bIns="34290" rtlCol="0">
            <a:spAutoFit/>
          </a:bodyPr>
          <a:lstStyle/>
          <a:p>
            <a:r>
              <a:rPr lang="zh-CN" altLang="en-US" sz="1800" b="1">
                <a:solidFill>
                  <a:schemeClr val="tx1">
                    <a:lumMod val="50000"/>
                  </a:schemeClr>
                </a:solidFill>
                <a:latin typeface="微软雅黑" charset="-122"/>
                <a:ea typeface="微软雅黑" charset="-122"/>
                <a:sym typeface="+mn-ea"/>
              </a:rPr>
              <a:t>学情</a:t>
            </a:r>
          </a:p>
          <a:p>
            <a:r>
              <a:rPr lang="zh-CN" altLang="en-US" sz="1800" b="1">
                <a:solidFill>
                  <a:schemeClr val="tx1">
                    <a:lumMod val="50000"/>
                  </a:schemeClr>
                </a:solidFill>
                <a:latin typeface="微软雅黑" charset="-122"/>
                <a:ea typeface="微软雅黑" charset="-122"/>
                <a:sym typeface="+mn-ea"/>
              </a:rPr>
              <a:t>诊断</a:t>
            </a:r>
            <a:r>
              <a:rPr lang="zh-CN" altLang="en-US" b="1">
                <a:solidFill>
                  <a:schemeClr val="tx1">
                    <a:lumMod val="50000"/>
                  </a:schemeClr>
                </a:solidFill>
                <a:latin typeface="微软雅黑" charset="-122"/>
                <a:ea typeface="微软雅黑" charset="-122"/>
                <a:sym typeface="+mn-ea"/>
              </a:rPr>
              <a:t> </a:t>
            </a:r>
            <a:endParaRPr lang="zh-CN" altLang="en-US"/>
          </a:p>
        </p:txBody>
      </p:sp>
      <p:cxnSp>
        <p:nvCxnSpPr>
          <p:cNvPr id="10" name="直接连接符 9"/>
          <p:cNvCxnSpPr/>
          <p:nvPr/>
        </p:nvCxnSpPr>
        <p:spPr>
          <a:xfrm flipH="1" flipV="1">
            <a:off x="734854" y="-8573"/>
            <a:ext cx="10001" cy="87630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822484" y="358616"/>
            <a:ext cx="920591" cy="284693"/>
          </a:xfrm>
          <a:prstGeom prst="rect">
            <a:avLst/>
          </a:prstGeom>
          <a:noFill/>
        </p:spPr>
        <p:txBody>
          <a:bodyPr wrap="square" lIns="68580" tIns="34290" rIns="68580" bIns="34290" rtlCol="0">
            <a:spAutoFit/>
          </a:bodyPr>
          <a:lstStyle/>
          <a:p>
            <a:r>
              <a:rPr lang="zh-CN" altLang="en-US" b="1" dirty="0">
                <a:solidFill>
                  <a:schemeClr val="tx1">
                    <a:lumMod val="50000"/>
                  </a:schemeClr>
                </a:solidFill>
                <a:latin typeface="微软雅黑" charset="-122"/>
                <a:ea typeface="微软雅黑" charset="-122"/>
                <a:sym typeface="+mn-ea"/>
              </a:rPr>
              <a:t>背景资料</a:t>
            </a:r>
          </a:p>
        </p:txBody>
      </p:sp>
      <p:cxnSp>
        <p:nvCxnSpPr>
          <p:cNvPr id="19" name="直接连接符 18"/>
          <p:cNvCxnSpPr/>
          <p:nvPr/>
        </p:nvCxnSpPr>
        <p:spPr>
          <a:xfrm>
            <a:off x="1012508" y="634841"/>
            <a:ext cx="459105" cy="381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文本框 4"/>
          <p:cNvSpPr txBox="1"/>
          <p:nvPr/>
        </p:nvSpPr>
        <p:spPr>
          <a:xfrm>
            <a:off x="1528864" y="968284"/>
            <a:ext cx="7377011" cy="3023905"/>
          </a:xfrm>
          <a:prstGeom prst="rect">
            <a:avLst/>
          </a:prstGeom>
          <a:noFill/>
        </p:spPr>
        <p:txBody>
          <a:bodyPr wrap="square" lIns="68580" tIns="34290" rIns="68580" bIns="34290" rtlCol="0">
            <a:spAutoFit/>
          </a:bodyPr>
          <a:lstStyle/>
          <a:p>
            <a:pPr indent="342900"/>
            <a:r>
              <a:rPr lang="zh-CN" altLang="en-US" sz="2400" dirty="0"/>
              <a:t>本文写于</a:t>
            </a:r>
            <a:r>
              <a:rPr lang="en-US" sz="2400" dirty="0"/>
              <a:t>1999</a:t>
            </a:r>
            <a:r>
              <a:rPr lang="zh-CN" altLang="en-US" sz="2400" dirty="0"/>
              <a:t>年，当时的农村正发生着巨大的变化，改革开放的浪潮，将许多农村青年带离故土，到城里谋求发展，只剩下老人和小孩留守家园。走进城市的人们，或因为繁忙，或因为迷失，大都不怀念乡村。</a:t>
            </a:r>
            <a:endParaRPr lang="en-US" altLang="zh-CN" sz="2400" dirty="0"/>
          </a:p>
          <a:p>
            <a:pPr indent="342900"/>
            <a:endParaRPr lang="en-US" altLang="zh-CN" sz="2400" dirty="0"/>
          </a:p>
          <a:p>
            <a:pPr indent="342900"/>
            <a:r>
              <a:rPr lang="zh-CN" altLang="en-US" sz="2400" dirty="0"/>
              <a:t>在他们的心中，枣儿被遗忘了，故乡被遗忘了，甚至一部分的亲情也被忽略、遗弃了。这使留守的亲人倍感痛苦。</a:t>
            </a:r>
          </a:p>
        </p:txBody>
      </p:sp>
      <p:sp>
        <p:nvSpPr>
          <p:cNvPr id="7" name="文本框 6"/>
          <p:cNvSpPr txBox="1"/>
          <p:nvPr/>
        </p:nvSpPr>
        <p:spPr>
          <a:xfrm>
            <a:off x="637347" y="1961609"/>
            <a:ext cx="477079" cy="1177245"/>
          </a:xfrm>
          <a:prstGeom prst="rect">
            <a:avLst/>
          </a:prstGeom>
          <a:noFill/>
          <a:extLst>
            <a:ext uri="{909E8E84-426E-40DD-AFC4-6F175D3DCCD1}">
              <a14:hiddenFill xmlns:a14="http://schemas.microsoft.com/office/drawing/2010/main">
                <a:solidFill>
                  <a:srgbClr val="BABD3D">
                    <a:alpha val="21000"/>
                  </a:srgbClr>
                </a:solidFill>
              </a14:hiddenFill>
            </a:ext>
          </a:extLst>
        </p:spPr>
        <p:txBody>
          <a:bodyPr wrap="square" lIns="68580" tIns="34290" rIns="68580" bIns="34290" rtlCol="0">
            <a:spAutoFit/>
          </a:bodyPr>
          <a:lstStyle/>
          <a:p>
            <a:pPr algn="ctr"/>
            <a:r>
              <a:rPr lang="zh-CN" altLang="en-US" sz="3600" b="1" dirty="0">
                <a:solidFill>
                  <a:schemeClr val="tx1">
                    <a:lumMod val="50000"/>
                  </a:schemeClr>
                </a:solidFill>
                <a:latin typeface="楷体" panose="02010609060101010101" charset="-122"/>
                <a:ea typeface="楷体" panose="02010609060101010101" charset="-122"/>
                <a:cs typeface="楷体" panose="02010609060101010101" charset="-122"/>
              </a:rPr>
              <a:t>枣儿</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911904" y="2405091"/>
            <a:ext cx="2209324" cy="530915"/>
          </a:xfrm>
          <a:prstGeom prst="rect">
            <a:avLst/>
          </a:prstGeom>
          <a:noFill/>
        </p:spPr>
        <p:txBody>
          <a:bodyPr wrap="square" lIns="68580" tIns="34290" rIns="68580" bIns="34290" rtlCol="0">
            <a:spAutoFit/>
          </a:bodyPr>
          <a:lstStyle/>
          <a:p>
            <a:r>
              <a:rPr lang="zh-CN" altLang="en-US" sz="3000" b="1" dirty="0"/>
              <a:t>囫囵</a:t>
            </a:r>
            <a:r>
              <a:rPr lang="en-US" altLang="zh-CN" sz="3000" b="1" dirty="0">
                <a:solidFill>
                  <a:schemeClr val="tx1">
                    <a:lumMod val="50000"/>
                  </a:schemeClr>
                </a:solidFill>
                <a:latin typeface="黑体" pitchFamily="49" charset="-122"/>
                <a:ea typeface="黑体" pitchFamily="49" charset="-122"/>
                <a:sym typeface="+mn-ea"/>
              </a:rPr>
              <a:t>(</a:t>
            </a:r>
            <a:r>
              <a:rPr lang="en-US" altLang="zh-CN" sz="3000" b="1" dirty="0">
                <a:solidFill>
                  <a:schemeClr val="tx1">
                    <a:lumMod val="50000"/>
                  </a:schemeClr>
                </a:solidFill>
                <a:latin typeface="Arial" pitchFamily="34" charset="0"/>
                <a:ea typeface="黑体" pitchFamily="49" charset="-122"/>
                <a:cs typeface="Arial" pitchFamily="34" charset="0"/>
                <a:sym typeface="+mn-ea"/>
              </a:rPr>
              <a:t>          </a:t>
            </a:r>
            <a:r>
              <a:rPr lang="zh-CN" altLang="en-US" sz="3000" b="1" dirty="0">
                <a:solidFill>
                  <a:schemeClr val="tx1">
                    <a:lumMod val="50000"/>
                  </a:schemeClr>
                </a:solidFill>
                <a:latin typeface="Arial" pitchFamily="34" charset="0"/>
                <a:ea typeface="黑体" pitchFamily="49" charset="-122"/>
                <a:cs typeface="Arial" pitchFamily="34" charset="0"/>
                <a:sym typeface="+mn-ea"/>
              </a:rPr>
              <a:t>）</a:t>
            </a:r>
          </a:p>
        </p:txBody>
      </p:sp>
      <p:sp>
        <p:nvSpPr>
          <p:cNvPr id="15" name="文本框 14"/>
          <p:cNvSpPr txBox="1"/>
          <p:nvPr/>
        </p:nvSpPr>
        <p:spPr>
          <a:xfrm>
            <a:off x="911904" y="1495426"/>
            <a:ext cx="2366057" cy="530915"/>
          </a:xfrm>
          <a:prstGeom prst="rect">
            <a:avLst/>
          </a:prstGeom>
          <a:noFill/>
        </p:spPr>
        <p:txBody>
          <a:bodyPr wrap="square" lIns="68580" tIns="34290" rIns="68580" bIns="34290" rtlCol="0">
            <a:spAutoFit/>
          </a:bodyPr>
          <a:lstStyle/>
          <a:p>
            <a:r>
              <a:rPr lang="zh-CN" altLang="en-US" sz="3000" b="1" dirty="0"/>
              <a:t>蓦然</a:t>
            </a:r>
            <a:r>
              <a:rPr lang="en-US" altLang="zh-CN" sz="3000" b="1" dirty="0">
                <a:solidFill>
                  <a:schemeClr val="tx1">
                    <a:lumMod val="50000"/>
                  </a:schemeClr>
                </a:solidFill>
                <a:latin typeface="黑体" pitchFamily="49" charset="-122"/>
                <a:ea typeface="黑体" pitchFamily="49" charset="-122"/>
                <a:sym typeface="+mn-ea"/>
              </a:rPr>
              <a:t>(      )</a:t>
            </a:r>
          </a:p>
        </p:txBody>
      </p:sp>
      <p:sp>
        <p:nvSpPr>
          <p:cNvPr id="5" name="文本框 4"/>
          <p:cNvSpPr txBox="1"/>
          <p:nvPr/>
        </p:nvSpPr>
        <p:spPr>
          <a:xfrm>
            <a:off x="4253474" y="1536357"/>
            <a:ext cx="1331595" cy="530066"/>
          </a:xfrm>
          <a:prstGeom prst="rect">
            <a:avLst/>
          </a:prstGeom>
          <a:noFill/>
        </p:spPr>
        <p:txBody>
          <a:bodyPr wrap="square" lIns="68580" tIns="34290" rIns="68580" bIns="34290" rtlCol="0">
            <a:spAutoFit/>
          </a:bodyPr>
          <a:lstStyle/>
          <a:p>
            <a:r>
              <a:rPr lang="en-US" altLang="zh-CN" sz="3000" b="1" dirty="0">
                <a:solidFill>
                  <a:schemeClr val="tx1">
                    <a:lumMod val="50000"/>
                  </a:schemeClr>
                </a:solidFill>
                <a:latin typeface="黑体" pitchFamily="49" charset="-122"/>
                <a:ea typeface="黑体" pitchFamily="49" charset="-122"/>
                <a:sym typeface="+mn-ea"/>
              </a:rPr>
              <a:t>(    )</a:t>
            </a:r>
          </a:p>
        </p:txBody>
      </p:sp>
      <p:sp>
        <p:nvSpPr>
          <p:cNvPr id="9" name="文本框 8"/>
          <p:cNvSpPr txBox="1"/>
          <p:nvPr/>
        </p:nvSpPr>
        <p:spPr>
          <a:xfrm>
            <a:off x="70009" y="181928"/>
            <a:ext cx="634841" cy="622459"/>
          </a:xfrm>
          <a:prstGeom prst="rect">
            <a:avLst/>
          </a:prstGeom>
          <a:noFill/>
        </p:spPr>
        <p:txBody>
          <a:bodyPr wrap="square" lIns="68580" tIns="34290" rIns="68580" bIns="34290" rtlCol="0">
            <a:spAutoFit/>
          </a:bodyPr>
          <a:lstStyle/>
          <a:p>
            <a:r>
              <a:rPr lang="zh-CN" altLang="en-US" sz="1800" b="1">
                <a:solidFill>
                  <a:schemeClr val="tx1">
                    <a:lumMod val="50000"/>
                  </a:schemeClr>
                </a:solidFill>
                <a:latin typeface="微软雅黑" charset="-122"/>
                <a:ea typeface="微软雅黑" charset="-122"/>
                <a:sym typeface="+mn-ea"/>
              </a:rPr>
              <a:t>学情</a:t>
            </a:r>
          </a:p>
          <a:p>
            <a:r>
              <a:rPr lang="zh-CN" altLang="en-US" sz="1800" b="1">
                <a:solidFill>
                  <a:schemeClr val="tx1">
                    <a:lumMod val="50000"/>
                  </a:schemeClr>
                </a:solidFill>
                <a:latin typeface="微软雅黑" charset="-122"/>
                <a:ea typeface="微软雅黑" charset="-122"/>
                <a:sym typeface="+mn-ea"/>
              </a:rPr>
              <a:t>诊断</a:t>
            </a:r>
            <a:r>
              <a:rPr lang="zh-CN" altLang="en-US" b="1">
                <a:solidFill>
                  <a:schemeClr val="tx1">
                    <a:lumMod val="50000"/>
                  </a:schemeClr>
                </a:solidFill>
                <a:latin typeface="微软雅黑" charset="-122"/>
                <a:ea typeface="微软雅黑" charset="-122"/>
                <a:sym typeface="+mn-ea"/>
              </a:rPr>
              <a:t> </a:t>
            </a:r>
            <a:endParaRPr lang="zh-CN" altLang="en-US"/>
          </a:p>
        </p:txBody>
      </p:sp>
      <p:cxnSp>
        <p:nvCxnSpPr>
          <p:cNvPr id="10" name="直接连接符 9"/>
          <p:cNvCxnSpPr/>
          <p:nvPr/>
        </p:nvCxnSpPr>
        <p:spPr>
          <a:xfrm flipH="1" flipV="1">
            <a:off x="734854" y="-8573"/>
            <a:ext cx="10001" cy="87630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822484" y="358616"/>
            <a:ext cx="1032986" cy="284693"/>
          </a:xfrm>
          <a:prstGeom prst="rect">
            <a:avLst/>
          </a:prstGeom>
          <a:noFill/>
        </p:spPr>
        <p:txBody>
          <a:bodyPr wrap="square" lIns="68580" tIns="34290" rIns="68580" bIns="34290" rtlCol="0">
            <a:spAutoFit/>
          </a:bodyPr>
          <a:lstStyle/>
          <a:p>
            <a:r>
              <a:rPr lang="zh-CN" altLang="en-US" b="1" dirty="0">
                <a:solidFill>
                  <a:schemeClr val="tx1">
                    <a:lumMod val="50000"/>
                  </a:schemeClr>
                </a:solidFill>
                <a:latin typeface="微软雅黑" charset="-122"/>
                <a:ea typeface="微软雅黑" charset="-122"/>
                <a:sym typeface="+mn-ea"/>
              </a:rPr>
              <a:t>生字、新词</a:t>
            </a:r>
          </a:p>
        </p:txBody>
      </p:sp>
      <p:cxnSp>
        <p:nvCxnSpPr>
          <p:cNvPr id="19" name="直接连接符 18"/>
          <p:cNvCxnSpPr/>
          <p:nvPr/>
        </p:nvCxnSpPr>
        <p:spPr>
          <a:xfrm>
            <a:off x="1109186" y="634841"/>
            <a:ext cx="459105" cy="381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2145903" y="1568715"/>
            <a:ext cx="749697" cy="992579"/>
          </a:xfrm>
          <a:prstGeom prst="rect">
            <a:avLst/>
          </a:prstGeom>
          <a:noFill/>
          <a:ln w="9525">
            <a:noFill/>
          </a:ln>
        </p:spPr>
        <p:txBody>
          <a:bodyPr wrap="square" lIns="68580" tIns="34290" rIns="68580" bIns="34290" anchor="t">
            <a:spAutoFit/>
          </a:bodyPr>
          <a:lstStyle/>
          <a:p>
            <a:pPr>
              <a:spcBef>
                <a:spcPct val="50000"/>
              </a:spcBef>
            </a:pPr>
            <a:r>
              <a:rPr lang="en-US" sz="2400" b="1" dirty="0" err="1">
                <a:solidFill>
                  <a:srgbClr val="FF0000"/>
                </a:solidFill>
                <a:latin typeface="+mn-ea"/>
              </a:rPr>
              <a:t>mò</a:t>
            </a:r>
            <a:endParaRPr lang="zh-CN" altLang="en-US" sz="2400" b="1" dirty="0">
              <a:solidFill>
                <a:srgbClr val="FF0000"/>
              </a:solidFill>
              <a:latin typeface="+mn-ea"/>
            </a:endParaRPr>
          </a:p>
          <a:p>
            <a:pPr>
              <a:spcBef>
                <a:spcPct val="50000"/>
              </a:spcBef>
            </a:pPr>
            <a:r>
              <a:rPr lang="en-US" altLang="zh-CN" sz="2400" b="1" dirty="0">
                <a:solidFill>
                  <a:srgbClr val="FF0000"/>
                </a:solidFill>
                <a:latin typeface="+mn-ea"/>
                <a:sym typeface="+mn-ea"/>
              </a:rPr>
              <a:t> </a:t>
            </a:r>
            <a:endParaRPr lang="en-US" altLang="zh-CN" sz="2400" b="1" dirty="0">
              <a:solidFill>
                <a:srgbClr val="FF0000"/>
              </a:solidFill>
              <a:latin typeface="+mn-ea"/>
            </a:endParaRPr>
          </a:p>
        </p:txBody>
      </p:sp>
      <p:sp>
        <p:nvSpPr>
          <p:cNvPr id="8" name="文本框 7"/>
          <p:cNvSpPr txBox="1"/>
          <p:nvPr/>
        </p:nvSpPr>
        <p:spPr>
          <a:xfrm>
            <a:off x="4538324" y="1580779"/>
            <a:ext cx="1080051" cy="438581"/>
          </a:xfrm>
          <a:prstGeom prst="rect">
            <a:avLst/>
          </a:prstGeom>
          <a:noFill/>
          <a:ln w="9525">
            <a:noFill/>
          </a:ln>
        </p:spPr>
        <p:txBody>
          <a:bodyPr wrap="square" lIns="68580" tIns="34290" rIns="68580" bIns="34290" anchor="t">
            <a:spAutoFit/>
          </a:bodyPr>
          <a:lstStyle/>
          <a:p>
            <a:r>
              <a:rPr lang="en-US" sz="2400" b="1" dirty="0" err="1">
                <a:solidFill>
                  <a:srgbClr val="FF0000"/>
                </a:solidFill>
                <a:latin typeface="+mn-ea"/>
              </a:rPr>
              <a:t>qiáo</a:t>
            </a:r>
            <a:endParaRPr lang="zh-CN" altLang="en-US" sz="2400" b="1" dirty="0">
              <a:solidFill>
                <a:srgbClr val="FF0000"/>
              </a:solidFill>
              <a:latin typeface="+mn-ea"/>
            </a:endParaRPr>
          </a:p>
        </p:txBody>
      </p:sp>
      <p:sp>
        <p:nvSpPr>
          <p:cNvPr id="13" name="文本框 12"/>
          <p:cNvSpPr txBox="1"/>
          <p:nvPr/>
        </p:nvSpPr>
        <p:spPr>
          <a:xfrm>
            <a:off x="1997968" y="2470318"/>
            <a:ext cx="1059425" cy="438581"/>
          </a:xfrm>
          <a:prstGeom prst="rect">
            <a:avLst/>
          </a:prstGeom>
          <a:noFill/>
          <a:ln w="9525">
            <a:noFill/>
          </a:ln>
        </p:spPr>
        <p:txBody>
          <a:bodyPr wrap="none" lIns="68580" tIns="34290" rIns="68580" bIns="34290" anchor="t">
            <a:spAutoFit/>
          </a:bodyPr>
          <a:lstStyle/>
          <a:p>
            <a:r>
              <a:rPr lang="en-US" sz="2400" b="1" dirty="0" err="1">
                <a:solidFill>
                  <a:srgbClr val="FF0000"/>
                </a:solidFill>
                <a:latin typeface="+mn-ea"/>
              </a:rPr>
              <a:t>hú</a:t>
            </a:r>
            <a:r>
              <a:rPr lang="en-US" sz="2400" b="1" dirty="0">
                <a:solidFill>
                  <a:srgbClr val="FF0000"/>
                </a:solidFill>
                <a:latin typeface="+mn-ea"/>
              </a:rPr>
              <a:t> </a:t>
            </a:r>
            <a:r>
              <a:rPr lang="en-US" sz="2400" b="1" dirty="0" err="1">
                <a:solidFill>
                  <a:srgbClr val="FF0000"/>
                </a:solidFill>
                <a:latin typeface="+mn-ea"/>
              </a:rPr>
              <a:t>lún</a:t>
            </a:r>
            <a:endParaRPr lang="zh-CN" altLang="en-US" sz="2400" b="1" dirty="0">
              <a:solidFill>
                <a:srgbClr val="FF0000"/>
              </a:solidFill>
              <a:latin typeface="+mn-ea"/>
            </a:endParaRPr>
          </a:p>
        </p:txBody>
      </p:sp>
      <p:sp>
        <p:nvSpPr>
          <p:cNvPr id="27" name="文本框 26"/>
          <p:cNvSpPr txBox="1"/>
          <p:nvPr/>
        </p:nvSpPr>
        <p:spPr>
          <a:xfrm>
            <a:off x="3356898" y="1489627"/>
            <a:ext cx="1362467" cy="530915"/>
          </a:xfrm>
          <a:prstGeom prst="rect">
            <a:avLst/>
          </a:prstGeom>
          <a:noFill/>
        </p:spPr>
        <p:txBody>
          <a:bodyPr wrap="square" lIns="68580" tIns="34290" rIns="68580" bIns="34290" rtlCol="0">
            <a:spAutoFit/>
          </a:bodyPr>
          <a:lstStyle/>
          <a:p>
            <a:r>
              <a:rPr lang="zh-CN" altLang="en-US" sz="3000" b="1" dirty="0"/>
              <a:t>翘首</a:t>
            </a:r>
            <a:endParaRPr lang="zh-CN" altLang="en-US" sz="3000" b="1" dirty="0">
              <a:solidFill>
                <a:schemeClr val="tx1">
                  <a:lumMod val="50000"/>
                </a:schemeClr>
              </a:solidFill>
              <a:latin typeface="黑体" pitchFamily="49" charset="-122"/>
              <a:ea typeface="黑体" pitchFamily="49" charset="-122"/>
              <a:sym typeface="+mn-ea"/>
            </a:endParaRPr>
          </a:p>
        </p:txBody>
      </p:sp>
      <p:sp>
        <p:nvSpPr>
          <p:cNvPr id="28" name="文本框 27"/>
          <p:cNvSpPr txBox="1"/>
          <p:nvPr/>
        </p:nvSpPr>
        <p:spPr>
          <a:xfrm>
            <a:off x="3356898" y="2397022"/>
            <a:ext cx="1786414" cy="530915"/>
          </a:xfrm>
          <a:prstGeom prst="rect">
            <a:avLst/>
          </a:prstGeom>
          <a:noFill/>
        </p:spPr>
        <p:txBody>
          <a:bodyPr wrap="square" lIns="68580" tIns="34290" rIns="68580" bIns="34290" rtlCol="0">
            <a:spAutoFit/>
          </a:bodyPr>
          <a:lstStyle/>
          <a:p>
            <a:r>
              <a:rPr lang="zh-CN" altLang="en-US" sz="3000" b="1" dirty="0"/>
              <a:t>竹匾</a:t>
            </a:r>
            <a:endParaRPr lang="zh-CN" altLang="en-US" sz="3000" b="1" dirty="0">
              <a:solidFill>
                <a:schemeClr val="tx1">
                  <a:lumMod val="50000"/>
                </a:schemeClr>
              </a:solidFill>
              <a:latin typeface="黑体" pitchFamily="49" charset="-122"/>
              <a:ea typeface="黑体" pitchFamily="49" charset="-122"/>
              <a:sym typeface="+mn-ea"/>
            </a:endParaRPr>
          </a:p>
        </p:txBody>
      </p:sp>
      <p:sp>
        <p:nvSpPr>
          <p:cNvPr id="29" name="椭圆 28"/>
          <p:cNvSpPr/>
          <p:nvPr/>
        </p:nvSpPr>
        <p:spPr>
          <a:xfrm flipV="1">
            <a:off x="1135549" y="1971228"/>
            <a:ext cx="79058" cy="79058"/>
          </a:xfrm>
          <a:prstGeom prst="ellipse">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0" name="椭圆 29"/>
          <p:cNvSpPr/>
          <p:nvPr/>
        </p:nvSpPr>
        <p:spPr>
          <a:xfrm flipV="1">
            <a:off x="1547029" y="2877055"/>
            <a:ext cx="79058" cy="79058"/>
          </a:xfrm>
          <a:prstGeom prst="ellipse">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2" name="椭圆 31"/>
          <p:cNvSpPr/>
          <p:nvPr/>
        </p:nvSpPr>
        <p:spPr>
          <a:xfrm flipV="1">
            <a:off x="3609527" y="1992575"/>
            <a:ext cx="79058" cy="79058"/>
          </a:xfrm>
          <a:prstGeom prst="ellipse">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6" name="文本框 5"/>
          <p:cNvSpPr txBox="1"/>
          <p:nvPr/>
        </p:nvSpPr>
        <p:spPr>
          <a:xfrm>
            <a:off x="4277678" y="2396632"/>
            <a:ext cx="1331595" cy="530066"/>
          </a:xfrm>
          <a:prstGeom prst="rect">
            <a:avLst/>
          </a:prstGeom>
          <a:noFill/>
        </p:spPr>
        <p:txBody>
          <a:bodyPr wrap="square" lIns="68580" tIns="34290" rIns="68580" bIns="34290" rtlCol="0">
            <a:spAutoFit/>
          </a:bodyPr>
          <a:lstStyle/>
          <a:p>
            <a:r>
              <a:rPr lang="en-US" altLang="zh-CN" sz="3000" b="1" dirty="0">
                <a:solidFill>
                  <a:schemeClr val="tx1">
                    <a:lumMod val="50000"/>
                  </a:schemeClr>
                </a:solidFill>
                <a:latin typeface="黑体" pitchFamily="49" charset="-122"/>
                <a:ea typeface="黑体" pitchFamily="49" charset="-122"/>
                <a:sym typeface="+mn-ea"/>
              </a:rPr>
              <a:t>(    )</a:t>
            </a:r>
          </a:p>
        </p:txBody>
      </p:sp>
      <p:sp>
        <p:nvSpPr>
          <p:cNvPr id="35" name="矩形 34"/>
          <p:cNvSpPr/>
          <p:nvPr/>
        </p:nvSpPr>
        <p:spPr>
          <a:xfrm>
            <a:off x="5828922" y="1518180"/>
            <a:ext cx="3033523" cy="530915"/>
          </a:xfrm>
          <a:prstGeom prst="rect">
            <a:avLst/>
          </a:prstGeom>
        </p:spPr>
        <p:txBody>
          <a:bodyPr wrap="none" lIns="68580" tIns="34290" rIns="68580" bIns="34290">
            <a:spAutoFit/>
          </a:bodyPr>
          <a:lstStyle/>
          <a:p>
            <a:r>
              <a:rPr lang="zh-CN" altLang="en-US" sz="3000" b="1" dirty="0"/>
              <a:t>咀嚼</a:t>
            </a:r>
            <a:r>
              <a:rPr lang="zh-CN" altLang="en-US" sz="3000" b="1" dirty="0">
                <a:latin typeface="+mj-ea"/>
                <a:ea typeface="+mj-ea"/>
              </a:rPr>
              <a:t>（     ）　</a:t>
            </a:r>
          </a:p>
        </p:txBody>
      </p:sp>
      <p:sp>
        <p:nvSpPr>
          <p:cNvPr id="36" name="椭圆 35"/>
          <p:cNvSpPr/>
          <p:nvPr/>
        </p:nvSpPr>
        <p:spPr>
          <a:xfrm flipV="1">
            <a:off x="3971420" y="2893080"/>
            <a:ext cx="79058" cy="79058"/>
          </a:xfrm>
          <a:prstGeom prst="ellipse">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38" name="矩形 37"/>
          <p:cNvSpPr/>
          <p:nvPr/>
        </p:nvSpPr>
        <p:spPr>
          <a:xfrm>
            <a:off x="4539217" y="2476939"/>
            <a:ext cx="769682" cy="438581"/>
          </a:xfrm>
          <a:prstGeom prst="rect">
            <a:avLst/>
          </a:prstGeom>
        </p:spPr>
        <p:txBody>
          <a:bodyPr wrap="none" lIns="68580" tIns="34290" rIns="68580" bIns="34290">
            <a:spAutoFit/>
          </a:bodyPr>
          <a:lstStyle/>
          <a:p>
            <a:r>
              <a:rPr lang="en-US" sz="2400" b="1" dirty="0" err="1">
                <a:solidFill>
                  <a:srgbClr val="FF0000"/>
                </a:solidFill>
                <a:latin typeface="+mn-ea"/>
              </a:rPr>
              <a:t>biǎn</a:t>
            </a:r>
            <a:endParaRPr lang="zh-CN" altLang="en-US" sz="2400" b="1" dirty="0">
              <a:solidFill>
                <a:srgbClr val="FF0000"/>
              </a:solidFill>
              <a:latin typeface="+mn-ea"/>
            </a:endParaRPr>
          </a:p>
        </p:txBody>
      </p:sp>
      <p:sp>
        <p:nvSpPr>
          <p:cNvPr id="39" name="矩形 38"/>
          <p:cNvSpPr/>
          <p:nvPr/>
        </p:nvSpPr>
        <p:spPr>
          <a:xfrm>
            <a:off x="5828922" y="2433586"/>
            <a:ext cx="2642792" cy="530915"/>
          </a:xfrm>
          <a:prstGeom prst="rect">
            <a:avLst/>
          </a:prstGeom>
        </p:spPr>
        <p:txBody>
          <a:bodyPr wrap="none" lIns="68580" tIns="34290" rIns="68580" bIns="34290">
            <a:spAutoFit/>
          </a:bodyPr>
          <a:lstStyle/>
          <a:p>
            <a:r>
              <a:rPr lang="zh-CN" altLang="en-US" sz="3000" b="1" dirty="0"/>
              <a:t>掸去（         ）</a:t>
            </a:r>
          </a:p>
        </p:txBody>
      </p:sp>
      <p:sp>
        <p:nvSpPr>
          <p:cNvPr id="45" name="矩形 44"/>
          <p:cNvSpPr/>
          <p:nvPr/>
        </p:nvSpPr>
        <p:spPr>
          <a:xfrm>
            <a:off x="3091539" y="3356376"/>
            <a:ext cx="3073198" cy="530915"/>
          </a:xfrm>
          <a:prstGeom prst="rect">
            <a:avLst/>
          </a:prstGeom>
        </p:spPr>
        <p:txBody>
          <a:bodyPr wrap="none" lIns="68580" tIns="34290" rIns="68580" bIns="34290">
            <a:spAutoFit/>
          </a:bodyPr>
          <a:lstStyle/>
          <a:p>
            <a:r>
              <a:rPr lang="zh-CN" altLang="en-US" sz="3000" b="1" dirty="0"/>
              <a:t>踌躇（             ）</a:t>
            </a:r>
          </a:p>
        </p:txBody>
      </p:sp>
      <p:sp>
        <p:nvSpPr>
          <p:cNvPr id="49" name="椭圆 48"/>
          <p:cNvSpPr/>
          <p:nvPr/>
        </p:nvSpPr>
        <p:spPr>
          <a:xfrm flipV="1">
            <a:off x="6057258" y="2962723"/>
            <a:ext cx="79058" cy="79058"/>
          </a:xfrm>
          <a:prstGeom prst="ellipse">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1" name="椭圆 50"/>
          <p:cNvSpPr/>
          <p:nvPr/>
        </p:nvSpPr>
        <p:spPr>
          <a:xfrm flipV="1">
            <a:off x="6474309" y="2042273"/>
            <a:ext cx="79058" cy="79058"/>
          </a:xfrm>
          <a:prstGeom prst="ellipse">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2" name="矩形 51"/>
          <p:cNvSpPr/>
          <p:nvPr/>
        </p:nvSpPr>
        <p:spPr>
          <a:xfrm>
            <a:off x="7245536" y="2464403"/>
            <a:ext cx="684322" cy="438581"/>
          </a:xfrm>
          <a:prstGeom prst="rect">
            <a:avLst/>
          </a:prstGeom>
        </p:spPr>
        <p:txBody>
          <a:bodyPr wrap="none" lIns="68580" tIns="34290" rIns="68580" bIns="34290">
            <a:spAutoFit/>
          </a:bodyPr>
          <a:lstStyle/>
          <a:p>
            <a:r>
              <a:rPr lang="en-US" sz="2400" b="1" dirty="0" err="1">
                <a:solidFill>
                  <a:srgbClr val="FF0000"/>
                </a:solidFill>
                <a:latin typeface="+mn-ea"/>
              </a:rPr>
              <a:t>dǎn</a:t>
            </a:r>
            <a:endParaRPr lang="zh-CN" altLang="en-US" sz="2400" b="1" dirty="0">
              <a:solidFill>
                <a:srgbClr val="FF0000"/>
              </a:solidFill>
              <a:latin typeface="+mn-ea"/>
            </a:endParaRPr>
          </a:p>
        </p:txBody>
      </p:sp>
      <p:sp>
        <p:nvSpPr>
          <p:cNvPr id="53" name="矩形 52"/>
          <p:cNvSpPr/>
          <p:nvPr/>
        </p:nvSpPr>
        <p:spPr>
          <a:xfrm>
            <a:off x="7079218" y="1566493"/>
            <a:ext cx="940402" cy="438581"/>
          </a:xfrm>
          <a:prstGeom prst="rect">
            <a:avLst/>
          </a:prstGeom>
        </p:spPr>
        <p:txBody>
          <a:bodyPr wrap="none" lIns="68580" tIns="34290" rIns="68580" bIns="34290">
            <a:spAutoFit/>
          </a:bodyPr>
          <a:lstStyle/>
          <a:p>
            <a:r>
              <a:rPr lang="en-US" sz="2400" b="1" dirty="0" err="1">
                <a:solidFill>
                  <a:srgbClr val="FF0000"/>
                </a:solidFill>
                <a:latin typeface="+mn-ea"/>
              </a:rPr>
              <a:t>jǔ</a:t>
            </a:r>
            <a:r>
              <a:rPr lang="en-US" sz="2400" b="1" dirty="0">
                <a:solidFill>
                  <a:srgbClr val="FF0000"/>
                </a:solidFill>
                <a:latin typeface="+mn-ea"/>
              </a:rPr>
              <a:t> </a:t>
            </a:r>
            <a:r>
              <a:rPr lang="en-US" sz="2400" b="1" dirty="0" err="1">
                <a:solidFill>
                  <a:srgbClr val="FF0000"/>
                </a:solidFill>
                <a:latin typeface="+mn-ea"/>
              </a:rPr>
              <a:t>jué</a:t>
            </a:r>
            <a:endParaRPr lang="zh-CN" altLang="en-US" sz="2400" b="1" dirty="0">
              <a:solidFill>
                <a:srgbClr val="FF0000"/>
              </a:solidFill>
              <a:latin typeface="+mn-ea"/>
            </a:endParaRPr>
          </a:p>
        </p:txBody>
      </p:sp>
      <p:sp>
        <p:nvSpPr>
          <p:cNvPr id="42" name="椭圆 41"/>
          <p:cNvSpPr/>
          <p:nvPr/>
        </p:nvSpPr>
        <p:spPr>
          <a:xfrm flipV="1">
            <a:off x="6093309" y="2042273"/>
            <a:ext cx="79058" cy="79058"/>
          </a:xfrm>
          <a:prstGeom prst="ellipse">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4" name="椭圆 53"/>
          <p:cNvSpPr/>
          <p:nvPr/>
        </p:nvSpPr>
        <p:spPr>
          <a:xfrm flipV="1">
            <a:off x="1156504" y="2877055"/>
            <a:ext cx="79058" cy="79058"/>
          </a:xfrm>
          <a:prstGeom prst="ellipse">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6" name="矩形 55"/>
          <p:cNvSpPr/>
          <p:nvPr/>
        </p:nvSpPr>
        <p:spPr>
          <a:xfrm>
            <a:off x="4256468" y="3404801"/>
            <a:ext cx="1503056" cy="438581"/>
          </a:xfrm>
          <a:prstGeom prst="rect">
            <a:avLst/>
          </a:prstGeom>
        </p:spPr>
        <p:txBody>
          <a:bodyPr wrap="none" lIns="68580" tIns="34290" rIns="68580" bIns="34290">
            <a:spAutoFit/>
          </a:bodyPr>
          <a:lstStyle/>
          <a:p>
            <a:r>
              <a:rPr lang="en-US" sz="2400" b="1" dirty="0" err="1">
                <a:solidFill>
                  <a:srgbClr val="FF0000"/>
                </a:solidFill>
                <a:latin typeface="+mn-ea"/>
              </a:rPr>
              <a:t>chóu</a:t>
            </a:r>
            <a:r>
              <a:rPr lang="en-US" sz="2400" b="1" dirty="0">
                <a:solidFill>
                  <a:srgbClr val="FF0000"/>
                </a:solidFill>
                <a:latin typeface="+mn-ea"/>
              </a:rPr>
              <a:t> </a:t>
            </a:r>
            <a:r>
              <a:rPr lang="en-US" sz="2400" b="1" dirty="0" err="1">
                <a:solidFill>
                  <a:srgbClr val="FF0000"/>
                </a:solidFill>
                <a:latin typeface="+mn-ea"/>
              </a:rPr>
              <a:t>chú</a:t>
            </a:r>
            <a:endParaRPr lang="zh-CN" altLang="en-US" sz="2400" b="1" dirty="0">
              <a:solidFill>
                <a:srgbClr val="FF0000"/>
              </a:solidFill>
              <a:latin typeface="+mn-ea"/>
            </a:endParaRPr>
          </a:p>
        </p:txBody>
      </p:sp>
      <p:sp>
        <p:nvSpPr>
          <p:cNvPr id="57" name="椭圆 56"/>
          <p:cNvSpPr/>
          <p:nvPr/>
        </p:nvSpPr>
        <p:spPr>
          <a:xfrm flipV="1">
            <a:off x="3712059" y="3899648"/>
            <a:ext cx="79058" cy="79058"/>
          </a:xfrm>
          <a:prstGeom prst="ellipse">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58" name="椭圆 57"/>
          <p:cNvSpPr/>
          <p:nvPr/>
        </p:nvSpPr>
        <p:spPr>
          <a:xfrm flipV="1">
            <a:off x="3302484" y="3899648"/>
            <a:ext cx="79058" cy="79058"/>
          </a:xfrm>
          <a:prstGeom prst="ellipse">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pic>
        <p:nvPicPr>
          <p:cNvPr id="60" name="图片 59" descr="2435567"/>
          <p:cNvPicPr>
            <a:picLocks noChangeAspect="1"/>
          </p:cNvPicPr>
          <p:nvPr/>
        </p:nvPicPr>
        <p:blipFill>
          <a:blip r:embed="rId2" cstate="email">
            <a:clrChange>
              <a:clrFrom>
                <a:srgbClr val="FFFFFF">
                  <a:alpha val="100000"/>
                </a:srgbClr>
              </a:clrFrom>
              <a:clrTo>
                <a:srgbClr val="FFFFFF">
                  <a:alpha val="100000"/>
                  <a:alpha val="0"/>
                </a:srgbClr>
              </a:clrTo>
            </a:clrChange>
            <a:extLst>
              <a:ext uri="{28A0092B-C50C-407E-A947-70E740481C1C}">
                <a14:useLocalDpi xmlns:a14="http://schemas.microsoft.com/office/drawing/2010/main"/>
              </a:ext>
            </a:extLst>
          </a:blip>
          <a:srcRect/>
          <a:stretch>
            <a:fillRect/>
          </a:stretch>
        </p:blipFill>
        <p:spPr>
          <a:xfrm rot="4440000" flipH="1" flipV="1">
            <a:off x="7483209" y="-338100"/>
            <a:ext cx="1430905" cy="17943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linds(horizontal)">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53"/>
                                        </p:tgtEl>
                                        <p:attrNameLst>
                                          <p:attrName>style.visibility</p:attrName>
                                        </p:attrNameLst>
                                      </p:cBhvr>
                                      <p:to>
                                        <p:strVal val="visible"/>
                                      </p:to>
                                    </p:set>
                                    <p:animEffect transition="in" filter="blinds(horizontal)">
                                      <p:cBhvr>
                                        <p:cTn id="17" dur="500"/>
                                        <p:tgtEl>
                                          <p:spTgt spid="53"/>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blinds(horizontal)">
                                      <p:cBhvr>
                                        <p:cTn id="22" dur="5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blinds(horizontal)">
                                      <p:cBhvr>
                                        <p:cTn id="27" dur="500"/>
                                        <p:tgtEl>
                                          <p:spTgt spid="38"/>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52"/>
                                        </p:tgtEl>
                                        <p:attrNameLst>
                                          <p:attrName>style.visibility</p:attrName>
                                        </p:attrNameLst>
                                      </p:cBhvr>
                                      <p:to>
                                        <p:strVal val="visible"/>
                                      </p:to>
                                    </p:set>
                                    <p:animEffect transition="in" filter="blinds(horizontal)">
                                      <p:cBhvr>
                                        <p:cTn id="32" dur="500"/>
                                        <p:tgtEl>
                                          <p:spTgt spid="52"/>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blinds(horizontal)">
                                      <p:cBhvr>
                                        <p:cTn id="37"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P spid="13" grpId="0"/>
      <p:bldP spid="38" grpId="0"/>
      <p:bldP spid="52" grpId="0"/>
      <p:bldP spid="53" grpId="0"/>
      <p:bldP spid="5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descr="2435567"/>
          <p:cNvPicPr>
            <a:picLocks noChangeAspect="1"/>
          </p:cNvPicPr>
          <p:nvPr/>
        </p:nvPicPr>
        <p:blipFill>
          <a:blip r:embed="rId3" cstate="email">
            <a:clrChange>
              <a:clrFrom>
                <a:srgbClr val="FFFFFF">
                  <a:alpha val="100000"/>
                </a:srgbClr>
              </a:clrFrom>
              <a:clrTo>
                <a:srgbClr val="FFFFFF">
                  <a:alpha val="100000"/>
                  <a:alpha val="0"/>
                </a:srgbClr>
              </a:clrTo>
            </a:clrChange>
            <a:extLst>
              <a:ext uri="{28A0092B-C50C-407E-A947-70E740481C1C}">
                <a14:useLocalDpi xmlns:a14="http://schemas.microsoft.com/office/drawing/2010/main"/>
              </a:ext>
            </a:extLst>
          </a:blip>
          <a:srcRect/>
          <a:stretch>
            <a:fillRect/>
          </a:stretch>
        </p:blipFill>
        <p:spPr>
          <a:xfrm rot="4440000" flipH="1" flipV="1">
            <a:off x="6429850" y="-295751"/>
            <a:ext cx="2311718" cy="2898934"/>
          </a:xfrm>
          <a:prstGeom prst="rect">
            <a:avLst/>
          </a:prstGeom>
        </p:spPr>
      </p:pic>
      <p:sp>
        <p:nvSpPr>
          <p:cNvPr id="9" name="文本框 8"/>
          <p:cNvSpPr txBox="1"/>
          <p:nvPr/>
        </p:nvSpPr>
        <p:spPr>
          <a:xfrm>
            <a:off x="70009" y="181928"/>
            <a:ext cx="634841" cy="622459"/>
          </a:xfrm>
          <a:prstGeom prst="rect">
            <a:avLst/>
          </a:prstGeom>
          <a:noFill/>
        </p:spPr>
        <p:txBody>
          <a:bodyPr wrap="square" lIns="68580" tIns="34290" rIns="68580" bIns="34290" rtlCol="0">
            <a:spAutoFit/>
          </a:bodyPr>
          <a:lstStyle/>
          <a:p>
            <a:r>
              <a:rPr lang="zh-CN" altLang="en-US" sz="1800" b="1">
                <a:solidFill>
                  <a:schemeClr val="tx1">
                    <a:lumMod val="50000"/>
                  </a:schemeClr>
                </a:solidFill>
                <a:latin typeface="微软雅黑" charset="-122"/>
                <a:ea typeface="微软雅黑" charset="-122"/>
                <a:sym typeface="+mn-ea"/>
              </a:rPr>
              <a:t>学情</a:t>
            </a:r>
          </a:p>
          <a:p>
            <a:r>
              <a:rPr lang="zh-CN" altLang="en-US" sz="1800" b="1">
                <a:solidFill>
                  <a:schemeClr val="tx1">
                    <a:lumMod val="50000"/>
                  </a:schemeClr>
                </a:solidFill>
                <a:latin typeface="微软雅黑" charset="-122"/>
                <a:ea typeface="微软雅黑" charset="-122"/>
                <a:sym typeface="+mn-ea"/>
              </a:rPr>
              <a:t>诊断</a:t>
            </a:r>
            <a:r>
              <a:rPr lang="zh-CN" altLang="en-US" b="1">
                <a:solidFill>
                  <a:schemeClr val="tx1">
                    <a:lumMod val="50000"/>
                  </a:schemeClr>
                </a:solidFill>
                <a:latin typeface="微软雅黑" charset="-122"/>
                <a:ea typeface="微软雅黑" charset="-122"/>
                <a:sym typeface="+mn-ea"/>
              </a:rPr>
              <a:t> </a:t>
            </a:r>
            <a:endParaRPr lang="zh-CN" altLang="en-US"/>
          </a:p>
        </p:txBody>
      </p:sp>
      <p:cxnSp>
        <p:nvCxnSpPr>
          <p:cNvPr id="10" name="直接连接符 9"/>
          <p:cNvCxnSpPr/>
          <p:nvPr/>
        </p:nvCxnSpPr>
        <p:spPr>
          <a:xfrm flipH="1" flipV="1">
            <a:off x="734854" y="-8573"/>
            <a:ext cx="10001" cy="87630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822484" y="324326"/>
            <a:ext cx="1032986" cy="284693"/>
          </a:xfrm>
          <a:prstGeom prst="rect">
            <a:avLst/>
          </a:prstGeom>
          <a:noFill/>
        </p:spPr>
        <p:txBody>
          <a:bodyPr wrap="square" lIns="68580" tIns="34290" rIns="68580" bIns="34290" rtlCol="0">
            <a:spAutoFit/>
          </a:bodyPr>
          <a:lstStyle/>
          <a:p>
            <a:r>
              <a:rPr lang="zh-CN" altLang="en-US" b="1">
                <a:solidFill>
                  <a:schemeClr val="tx1">
                    <a:lumMod val="50000"/>
                  </a:schemeClr>
                </a:solidFill>
                <a:latin typeface="微软雅黑" charset="-122"/>
                <a:ea typeface="微软雅黑" charset="-122"/>
                <a:sym typeface="+mn-ea"/>
              </a:rPr>
              <a:t>生字、新词</a:t>
            </a:r>
          </a:p>
        </p:txBody>
      </p:sp>
      <p:cxnSp>
        <p:nvCxnSpPr>
          <p:cNvPr id="19" name="直接连接符 18"/>
          <p:cNvCxnSpPr/>
          <p:nvPr/>
        </p:nvCxnSpPr>
        <p:spPr>
          <a:xfrm>
            <a:off x="1109186" y="600551"/>
            <a:ext cx="459105" cy="381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文本框 4"/>
          <p:cNvSpPr txBox="1"/>
          <p:nvPr/>
        </p:nvSpPr>
        <p:spPr>
          <a:xfrm>
            <a:off x="670424" y="946309"/>
            <a:ext cx="5686833" cy="438581"/>
          </a:xfrm>
          <a:prstGeom prst="rect">
            <a:avLst/>
          </a:prstGeom>
          <a:noFill/>
          <a:ln w="9525">
            <a:noFill/>
          </a:ln>
        </p:spPr>
        <p:txBody>
          <a:bodyPr wrap="square" lIns="68580" tIns="34290" rIns="68580" bIns="34290" anchor="t">
            <a:spAutoFit/>
          </a:bodyPr>
          <a:lstStyle/>
          <a:p>
            <a:r>
              <a:rPr lang="zh-CN" altLang="en-US" sz="2400" b="1" dirty="0"/>
              <a:t>踌躇：</a:t>
            </a:r>
            <a:r>
              <a:rPr lang="zh-CN" altLang="en-US" sz="2400" b="1" dirty="0">
                <a:solidFill>
                  <a:srgbClr val="FF0000"/>
                </a:solidFill>
                <a:latin typeface="宋体" pitchFamily="2" charset="-122"/>
                <a:ea typeface="宋体" pitchFamily="2" charset="-122"/>
              </a:rPr>
              <a:t>犹豫不决。</a:t>
            </a:r>
          </a:p>
        </p:txBody>
      </p:sp>
      <p:sp>
        <p:nvSpPr>
          <p:cNvPr id="6" name="文本框 5"/>
          <p:cNvSpPr txBox="1"/>
          <p:nvPr/>
        </p:nvSpPr>
        <p:spPr>
          <a:xfrm>
            <a:off x="670424" y="1671568"/>
            <a:ext cx="5370701" cy="438581"/>
          </a:xfrm>
          <a:prstGeom prst="rect">
            <a:avLst/>
          </a:prstGeom>
          <a:noFill/>
          <a:ln w="9525">
            <a:noFill/>
          </a:ln>
        </p:spPr>
        <p:txBody>
          <a:bodyPr wrap="none" lIns="68580" tIns="34290" rIns="68580" bIns="34290" anchor="t">
            <a:spAutoFit/>
          </a:bodyPr>
          <a:lstStyle/>
          <a:p>
            <a:r>
              <a:rPr lang="zh-CN" altLang="en-US" sz="2400" b="1" dirty="0"/>
              <a:t>蹑手蹑脚：</a:t>
            </a:r>
            <a:r>
              <a:rPr lang="zh-CN" altLang="en-US" sz="2400" b="1" dirty="0">
                <a:solidFill>
                  <a:srgbClr val="FF0000"/>
                </a:solidFill>
                <a:latin typeface="宋体" pitchFamily="2" charset="-122"/>
                <a:ea typeface="宋体" pitchFamily="2" charset="-122"/>
              </a:rPr>
              <a:t>形容走路时脚步放得很轻。</a:t>
            </a:r>
          </a:p>
        </p:txBody>
      </p:sp>
      <p:sp>
        <p:nvSpPr>
          <p:cNvPr id="7" name="文本框 6"/>
          <p:cNvSpPr txBox="1"/>
          <p:nvPr/>
        </p:nvSpPr>
        <p:spPr>
          <a:xfrm>
            <a:off x="670423" y="2309743"/>
            <a:ext cx="6282827" cy="438581"/>
          </a:xfrm>
          <a:prstGeom prst="rect">
            <a:avLst/>
          </a:prstGeom>
          <a:noFill/>
          <a:ln w="9525">
            <a:noFill/>
          </a:ln>
        </p:spPr>
        <p:txBody>
          <a:bodyPr wrap="square" lIns="68580" tIns="34290" rIns="68580" bIns="34290" anchor="t">
            <a:spAutoFit/>
          </a:bodyPr>
          <a:lstStyle/>
          <a:p>
            <a:r>
              <a:rPr lang="zh-CN" altLang="en-US" sz="2400" b="1" dirty="0"/>
              <a:t>喜出望外：</a:t>
            </a:r>
            <a:r>
              <a:rPr lang="zh-CN" altLang="en-US" sz="2400" b="1" dirty="0">
                <a:solidFill>
                  <a:srgbClr val="FF0000"/>
                </a:solidFill>
                <a:latin typeface="宋体" pitchFamily="2" charset="-122"/>
                <a:ea typeface="宋体" pitchFamily="2" charset="-122"/>
              </a:rPr>
              <a:t>遇到出乎意料的喜事而特别高兴。</a:t>
            </a:r>
          </a:p>
        </p:txBody>
      </p:sp>
      <p:sp>
        <p:nvSpPr>
          <p:cNvPr id="14" name="文本框 13"/>
          <p:cNvSpPr txBox="1"/>
          <p:nvPr/>
        </p:nvSpPr>
        <p:spPr>
          <a:xfrm>
            <a:off x="670423" y="3630250"/>
            <a:ext cx="7772402" cy="438581"/>
          </a:xfrm>
          <a:prstGeom prst="rect">
            <a:avLst/>
          </a:prstGeom>
          <a:noFill/>
          <a:ln w="9525">
            <a:noFill/>
          </a:ln>
        </p:spPr>
        <p:txBody>
          <a:bodyPr wrap="square" lIns="68580" tIns="34290" rIns="68580" bIns="34290" anchor="t">
            <a:spAutoFit/>
          </a:bodyPr>
          <a:lstStyle/>
          <a:p>
            <a:r>
              <a:rPr lang="zh-CN" altLang="en-US" sz="2400" b="1" dirty="0"/>
              <a:t>囫囵：</a:t>
            </a:r>
            <a:r>
              <a:rPr lang="zh-CN" altLang="en-US" sz="2400" b="1" dirty="0">
                <a:solidFill>
                  <a:srgbClr val="FF0000"/>
                </a:solidFill>
                <a:latin typeface="宋体" pitchFamily="2" charset="-122"/>
                <a:ea typeface="宋体" pitchFamily="2" charset="-122"/>
              </a:rPr>
              <a:t>完整，整个儿的。</a:t>
            </a:r>
          </a:p>
        </p:txBody>
      </p:sp>
      <p:sp>
        <p:nvSpPr>
          <p:cNvPr id="253953" name="Rectangle 1"/>
          <p:cNvSpPr>
            <a:spLocks noChangeArrowheads="1"/>
          </p:cNvSpPr>
          <p:nvPr/>
        </p:nvSpPr>
        <p:spPr bwMode="auto">
          <a:xfrm>
            <a:off x="4791075" y="3033033"/>
            <a:ext cx="3009900" cy="438581"/>
          </a:xfrm>
          <a:prstGeom prst="rect">
            <a:avLst/>
          </a:prstGeom>
          <a:noFill/>
          <a:ln w="9525">
            <a:noFill/>
            <a:miter lim="800000"/>
          </a:ln>
          <a:effectLst/>
        </p:spPr>
        <p:txBody>
          <a:bodyPr vert="horz" wrap="square" lIns="68580" tIns="34290" rIns="68580" bIns="34290" numCol="1" anchor="ctr" anchorCtr="0" compatLnSpc="1">
            <a:spAutoFit/>
          </a:bodyPr>
          <a:lstStyle/>
          <a:p>
            <a:r>
              <a:rPr lang="zh-CN" altLang="en-US" sz="2400" b="1" dirty="0"/>
              <a:t>翘首：</a:t>
            </a:r>
            <a:r>
              <a:rPr lang="zh-CN" altLang="en-US" sz="2400" b="1" dirty="0">
                <a:solidFill>
                  <a:srgbClr val="FF0000"/>
                </a:solidFill>
                <a:latin typeface="宋体" pitchFamily="2" charset="-122"/>
                <a:ea typeface="宋体" pitchFamily="2" charset="-122"/>
              </a:rPr>
              <a:t>抬起头来</a:t>
            </a:r>
            <a:r>
              <a:rPr lang="en-US" sz="2400" b="1" dirty="0">
                <a:solidFill>
                  <a:srgbClr val="FF0000"/>
                </a:solidFill>
                <a:latin typeface="宋体" pitchFamily="2" charset="-122"/>
                <a:ea typeface="宋体" pitchFamily="2" charset="-122"/>
              </a:rPr>
              <a:t>(</a:t>
            </a:r>
            <a:r>
              <a:rPr lang="zh-CN" altLang="en-US" sz="2400" b="1" dirty="0">
                <a:solidFill>
                  <a:srgbClr val="FF0000"/>
                </a:solidFill>
                <a:latin typeface="宋体" pitchFamily="2" charset="-122"/>
                <a:ea typeface="宋体" pitchFamily="2" charset="-122"/>
              </a:rPr>
              <a:t>望</a:t>
            </a:r>
            <a:r>
              <a:rPr lang="en-US" sz="2400" b="1" dirty="0">
                <a:solidFill>
                  <a:srgbClr val="FF0000"/>
                </a:solidFill>
                <a:latin typeface="宋体" pitchFamily="2" charset="-122"/>
                <a:ea typeface="宋体" pitchFamily="2" charset="-122"/>
              </a:rPr>
              <a:t>)</a:t>
            </a:r>
            <a:r>
              <a:rPr lang="zh-CN" altLang="en-US" sz="2400" b="1" dirty="0">
                <a:solidFill>
                  <a:srgbClr val="FF0000"/>
                </a:solidFill>
                <a:latin typeface="宋体" pitchFamily="2" charset="-122"/>
                <a:ea typeface="宋体" pitchFamily="2" charset="-122"/>
              </a:rPr>
              <a:t>。</a:t>
            </a:r>
          </a:p>
        </p:txBody>
      </p:sp>
      <p:sp>
        <p:nvSpPr>
          <p:cNvPr id="12" name="文本框 4"/>
          <p:cNvSpPr txBox="1"/>
          <p:nvPr/>
        </p:nvSpPr>
        <p:spPr>
          <a:xfrm>
            <a:off x="670424" y="3033033"/>
            <a:ext cx="4118883" cy="438581"/>
          </a:xfrm>
          <a:prstGeom prst="rect">
            <a:avLst/>
          </a:prstGeom>
          <a:noFill/>
          <a:ln w="9525">
            <a:noFill/>
          </a:ln>
        </p:spPr>
        <p:txBody>
          <a:bodyPr wrap="square" lIns="68580" tIns="34290" rIns="68580" bIns="34290" anchor="t">
            <a:spAutoFit/>
          </a:bodyPr>
          <a:lstStyle/>
          <a:p>
            <a:r>
              <a:rPr lang="zh-CN" altLang="en-US" sz="2400" b="1" dirty="0"/>
              <a:t>咀嚼：</a:t>
            </a:r>
            <a:r>
              <a:rPr lang="zh-CN" altLang="en-US" sz="2400" b="1" dirty="0">
                <a:solidFill>
                  <a:srgbClr val="FF0000"/>
                </a:solidFill>
                <a:latin typeface="宋体" pitchFamily="2" charset="-122"/>
                <a:ea typeface="宋体" pitchFamily="2" charset="-122"/>
              </a:rPr>
              <a:t>比喻对事物反复体会。</a:t>
            </a:r>
          </a:p>
        </p:txBody>
      </p:sp>
      <p:sp>
        <p:nvSpPr>
          <p:cNvPr id="253954" name="Rectangle 2"/>
          <p:cNvSpPr>
            <a:spLocks noChangeArrowheads="1"/>
          </p:cNvSpPr>
          <p:nvPr/>
        </p:nvSpPr>
        <p:spPr bwMode="auto">
          <a:xfrm>
            <a:off x="4791075" y="3630250"/>
            <a:ext cx="3552825" cy="438581"/>
          </a:xfrm>
          <a:prstGeom prst="rect">
            <a:avLst/>
          </a:prstGeom>
          <a:noFill/>
          <a:ln w="9525">
            <a:noFill/>
            <a:miter lim="800000"/>
          </a:ln>
          <a:effectLst/>
        </p:spPr>
        <p:txBody>
          <a:bodyPr vert="horz" wrap="square" lIns="68580" tIns="34290" rIns="68580" bIns="34290" numCol="1" anchor="ctr" anchorCtr="0" compatLnSpc="1">
            <a:spAutoFit/>
          </a:bodyPr>
          <a:lstStyle/>
          <a:p>
            <a:pPr fontAlgn="base">
              <a:spcBef>
                <a:spcPct val="0"/>
              </a:spcBef>
              <a:spcAft>
                <a:spcPct val="0"/>
              </a:spcAft>
            </a:pPr>
            <a:r>
              <a:rPr lang="zh-CN" altLang="en-US" sz="2400" b="1" dirty="0">
                <a:latin typeface="+mj-ea"/>
                <a:ea typeface="+mj-ea"/>
                <a:cs typeface="Times New Roman" pitchFamily="18" charset="0"/>
              </a:rPr>
              <a:t>蓦然：</a:t>
            </a:r>
            <a:r>
              <a:rPr lang="zh-CN" altLang="en-US" sz="2400" b="1" dirty="0">
                <a:solidFill>
                  <a:srgbClr val="FF0000"/>
                </a:solidFill>
                <a:latin typeface="宋体" pitchFamily="2" charset="-122"/>
                <a:ea typeface="宋体" pitchFamily="2" charset="-122"/>
                <a:cs typeface="Times New Roman" pitchFamily="18" charset="0"/>
              </a:rPr>
              <a:t>猛然；不经心地。</a:t>
            </a:r>
            <a:endParaRPr lang="zh-CN" altLang="en-US" sz="4500" b="1" dirty="0">
              <a:solidFill>
                <a:srgbClr val="FF0000"/>
              </a:solidFill>
              <a:latin typeface="宋体" pitchFamily="2" charset="-122"/>
              <a:ea typeface="宋体" pitchFamily="2" charset="-122"/>
              <a:cs typeface="宋体"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1"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1"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1"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linds(horizontal)">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1"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blinds(horizontal)">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53953"/>
                                        </p:tgtEl>
                                        <p:attrNameLst>
                                          <p:attrName>style.visibility</p:attrName>
                                        </p:attrNameLst>
                                      </p:cBhvr>
                                      <p:to>
                                        <p:strVal val="visible"/>
                                      </p:to>
                                    </p:set>
                                    <p:animEffect transition="in" filter="blinds(horizontal)">
                                      <p:cBhvr>
                                        <p:cTn id="27" dur="500"/>
                                        <p:tgtEl>
                                          <p:spTgt spid="253953"/>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1"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blinds(horizontal)">
                                      <p:cBhvr>
                                        <p:cTn id="32" dur="500"/>
                                        <p:tgtEl>
                                          <p:spTgt spid="14"/>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253954"/>
                                        </p:tgtEl>
                                        <p:attrNameLst>
                                          <p:attrName>style.visibility</p:attrName>
                                        </p:attrNameLst>
                                      </p:cBhvr>
                                      <p:to>
                                        <p:strVal val="visible"/>
                                      </p:to>
                                    </p:set>
                                    <p:animEffect transition="in" filter="blinds(horizontal)">
                                      <p:cBhvr>
                                        <p:cTn id="37" dur="500"/>
                                        <p:tgtEl>
                                          <p:spTgt spid="2539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6" grpId="0"/>
      <p:bldP spid="6" grpId="1"/>
      <p:bldP spid="7" grpId="0"/>
      <p:bldP spid="7" grpId="1"/>
      <p:bldP spid="14" grpId="0"/>
      <p:bldP spid="14" grpId="1"/>
      <p:bldP spid="253953" grpId="0"/>
      <p:bldP spid="12" grpId="0"/>
      <p:bldP spid="12" grpId="1"/>
      <p:bldP spid="25395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8"/>
          <p:cNvSpPr txBox="1"/>
          <p:nvPr/>
        </p:nvSpPr>
        <p:spPr>
          <a:xfrm>
            <a:off x="70009" y="181928"/>
            <a:ext cx="634841" cy="622459"/>
          </a:xfrm>
          <a:prstGeom prst="rect">
            <a:avLst/>
          </a:prstGeom>
          <a:noFill/>
        </p:spPr>
        <p:txBody>
          <a:bodyPr wrap="square" lIns="68580" tIns="34290" rIns="68580" bIns="34290" rtlCol="0">
            <a:spAutoFit/>
          </a:bodyPr>
          <a:lstStyle/>
          <a:p>
            <a:r>
              <a:rPr lang="zh-CN" altLang="en-US" sz="1800" b="1">
                <a:solidFill>
                  <a:schemeClr val="tx1">
                    <a:lumMod val="50000"/>
                  </a:schemeClr>
                </a:solidFill>
                <a:latin typeface="微软雅黑" charset="-122"/>
                <a:ea typeface="微软雅黑" charset="-122"/>
                <a:sym typeface="+mn-ea"/>
              </a:rPr>
              <a:t>自主探究</a:t>
            </a:r>
            <a:r>
              <a:rPr lang="zh-CN" altLang="en-US" b="1">
                <a:solidFill>
                  <a:schemeClr val="tx1">
                    <a:lumMod val="50000"/>
                  </a:schemeClr>
                </a:solidFill>
                <a:latin typeface="微软雅黑" charset="-122"/>
                <a:ea typeface="微软雅黑" charset="-122"/>
                <a:sym typeface="+mn-ea"/>
              </a:rPr>
              <a:t> </a:t>
            </a:r>
            <a:endParaRPr lang="zh-CN" altLang="en-US"/>
          </a:p>
        </p:txBody>
      </p:sp>
      <p:cxnSp>
        <p:nvCxnSpPr>
          <p:cNvPr id="5" name="直接连接符 4"/>
          <p:cNvCxnSpPr/>
          <p:nvPr/>
        </p:nvCxnSpPr>
        <p:spPr>
          <a:xfrm flipH="1" flipV="1">
            <a:off x="731997" y="0"/>
            <a:ext cx="10001" cy="87630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sp>
        <p:nvSpPr>
          <p:cNvPr id="39" name="矩形 38"/>
          <p:cNvSpPr/>
          <p:nvPr/>
        </p:nvSpPr>
        <p:spPr>
          <a:xfrm>
            <a:off x="891567" y="260291"/>
            <a:ext cx="972160" cy="530915"/>
          </a:xfrm>
          <a:prstGeom prst="rect">
            <a:avLst/>
          </a:prstGeom>
          <a:noFill/>
        </p:spPr>
        <p:txBody>
          <a:bodyPr wrap="square" lIns="68580" tIns="34290" rIns="68580" bIns="34290">
            <a:spAutoFit/>
          </a:bodyPr>
          <a:lstStyle/>
          <a:p>
            <a:pPr lvl="0" fontAlgn="base">
              <a:spcBef>
                <a:spcPct val="0"/>
              </a:spcBef>
              <a:spcAft>
                <a:spcPct val="0"/>
              </a:spcAft>
            </a:pPr>
            <a:r>
              <a:rPr lang="zh-CN" altLang="en-US" sz="1500" b="1" dirty="0">
                <a:latin typeface="黑体" pitchFamily="49" charset="-122"/>
                <a:ea typeface="黑体" pitchFamily="49" charset="-122"/>
                <a:cs typeface="宋体" pitchFamily="2" charset="-122"/>
              </a:rPr>
              <a:t>朗读课文 整体感知</a:t>
            </a:r>
            <a:endParaRPr lang="en-US" altLang="zh-CN" sz="1500" b="1" dirty="0">
              <a:latin typeface="黑体" pitchFamily="49" charset="-122"/>
              <a:ea typeface="黑体" pitchFamily="49" charset="-122"/>
              <a:cs typeface="宋体" pitchFamily="2" charset="-122"/>
            </a:endParaRPr>
          </a:p>
        </p:txBody>
      </p:sp>
      <p:cxnSp>
        <p:nvCxnSpPr>
          <p:cNvPr id="40" name="直接连接符 39"/>
          <p:cNvCxnSpPr/>
          <p:nvPr/>
        </p:nvCxnSpPr>
        <p:spPr>
          <a:xfrm>
            <a:off x="1109186" y="815816"/>
            <a:ext cx="459105" cy="381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sp>
        <p:nvSpPr>
          <p:cNvPr id="41" name="文本框 15361"/>
          <p:cNvSpPr txBox="1">
            <a:spLocks noChangeArrowheads="1"/>
          </p:cNvSpPr>
          <p:nvPr/>
        </p:nvSpPr>
        <p:spPr bwMode="auto">
          <a:xfrm>
            <a:off x="3014663" y="373856"/>
            <a:ext cx="3239691" cy="438150"/>
          </a:xfrm>
          <a:prstGeom prst="rect">
            <a:avLst/>
          </a:prstGeom>
          <a:noFill/>
          <a:ln w="9525">
            <a:noFill/>
            <a:miter lim="800000"/>
          </a:ln>
        </p:spPr>
        <p:txBody>
          <a:bodyPr lIns="68580" tIns="34290" rIns="68580" bIns="34290">
            <a:spAutoFit/>
          </a:bodyPr>
          <a:lstStyle/>
          <a:p>
            <a:r>
              <a:rPr lang="zh-CN" altLang="en-US" sz="2400" b="1" dirty="0">
                <a:solidFill>
                  <a:srgbClr val="FF0000"/>
                </a:solidFill>
                <a:latin typeface="黑体" pitchFamily="49" charset="-122"/>
                <a:ea typeface="黑体" pitchFamily="49" charset="-122"/>
              </a:rPr>
              <a:t>试用自己的话概括剧情</a:t>
            </a:r>
          </a:p>
        </p:txBody>
      </p:sp>
      <p:sp>
        <p:nvSpPr>
          <p:cNvPr id="42" name="文本框 15362"/>
          <p:cNvSpPr txBox="1">
            <a:spLocks noChangeArrowheads="1"/>
          </p:cNvSpPr>
          <p:nvPr/>
        </p:nvSpPr>
        <p:spPr bwMode="auto">
          <a:xfrm>
            <a:off x="1404937" y="1012031"/>
            <a:ext cx="6538913" cy="3430170"/>
          </a:xfrm>
          <a:prstGeom prst="rect">
            <a:avLst/>
          </a:prstGeom>
          <a:noFill/>
          <a:ln w="9525">
            <a:noFill/>
            <a:miter lim="800000"/>
          </a:ln>
        </p:spPr>
        <p:txBody>
          <a:bodyPr wrap="square" lIns="68580" tIns="34290" rIns="68580" bIns="34290">
            <a:spAutoFit/>
          </a:bodyPr>
          <a:lstStyle/>
          <a:p>
            <a:pPr>
              <a:lnSpc>
                <a:spcPct val="130000"/>
              </a:lnSpc>
            </a:pPr>
            <a:r>
              <a:rPr lang="zh-CN" altLang="en-US" sz="2400" b="1" dirty="0">
                <a:solidFill>
                  <a:srgbClr val="070709"/>
                </a:solidFill>
                <a:latin typeface="宋体" pitchFamily="2" charset="-122"/>
                <a:ea typeface="宋体" pitchFamily="2" charset="-122"/>
              </a:rPr>
              <a:t>    在乡间一棵挂满红枣的老树下。一位老人遇到了一个捡枣儿的男孩，这一老一少交谈起来，十分亲热。在谈话中，老人回忆有关“枣儿”的往事，流露出自己对儿子的思念；男孩要把枣儿留给父亲吃，流露出自己对父亲的盼望。他们满怀亲情，呼唤各自的亲人回归故乡，回到自己身边，来吃这家乡的枣儿。</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circle(in)">
                                      <p:cBhvr>
                                        <p:cTn id="7" dur="10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70009" y="181928"/>
            <a:ext cx="634841" cy="622459"/>
          </a:xfrm>
          <a:prstGeom prst="rect">
            <a:avLst/>
          </a:prstGeom>
          <a:noFill/>
        </p:spPr>
        <p:txBody>
          <a:bodyPr wrap="square" lIns="68580" tIns="34290" rIns="68580" bIns="34290" rtlCol="0">
            <a:spAutoFit/>
          </a:bodyPr>
          <a:lstStyle/>
          <a:p>
            <a:r>
              <a:rPr lang="zh-CN" altLang="en-US" sz="1800" b="1" dirty="0">
                <a:solidFill>
                  <a:schemeClr val="tx1">
                    <a:lumMod val="50000"/>
                  </a:schemeClr>
                </a:solidFill>
                <a:latin typeface="微软雅黑" charset="-122"/>
                <a:ea typeface="微软雅黑" charset="-122"/>
                <a:sym typeface="+mn-ea"/>
              </a:rPr>
              <a:t>合作探究</a:t>
            </a:r>
            <a:r>
              <a:rPr lang="zh-CN" altLang="en-US" b="1" dirty="0" smtClean="0">
                <a:solidFill>
                  <a:schemeClr val="tx1">
                    <a:lumMod val="50000"/>
                  </a:schemeClr>
                </a:solidFill>
                <a:latin typeface="微软雅黑" charset="-122"/>
                <a:ea typeface="微软雅黑" charset="-122"/>
                <a:sym typeface="+mn-ea"/>
              </a:rPr>
              <a:t> </a:t>
            </a:r>
            <a:endParaRPr lang="zh-CN" altLang="en-US" dirty="0"/>
          </a:p>
        </p:txBody>
      </p:sp>
      <p:cxnSp>
        <p:nvCxnSpPr>
          <p:cNvPr id="10" name="直接连接符 9"/>
          <p:cNvCxnSpPr/>
          <p:nvPr/>
        </p:nvCxnSpPr>
        <p:spPr>
          <a:xfrm flipH="1" flipV="1">
            <a:off x="731997" y="0"/>
            <a:ext cx="10001" cy="87630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1006316" y="634841"/>
            <a:ext cx="459105" cy="381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927259" y="339566"/>
            <a:ext cx="1032986" cy="284693"/>
          </a:xfrm>
          <a:prstGeom prst="rect">
            <a:avLst/>
          </a:prstGeom>
          <a:noFill/>
        </p:spPr>
        <p:txBody>
          <a:bodyPr wrap="square" lIns="68580" tIns="34290" rIns="68580" bIns="34290" rtlCol="0">
            <a:spAutoFit/>
          </a:bodyPr>
          <a:lstStyle/>
          <a:p>
            <a:r>
              <a:rPr lang="zh-CN" altLang="en-US" b="1" dirty="0" smtClean="0">
                <a:solidFill>
                  <a:schemeClr val="tx1">
                    <a:lumMod val="50000"/>
                  </a:schemeClr>
                </a:solidFill>
                <a:latin typeface="微软雅黑" charset="-122"/>
                <a:ea typeface="微软雅黑" charset="-122"/>
                <a:sym typeface="+mn-ea"/>
              </a:rPr>
              <a:t>探人物</a:t>
            </a:r>
            <a:endParaRPr lang="zh-CN" altLang="en-US" b="1" dirty="0">
              <a:solidFill>
                <a:schemeClr val="tx1">
                  <a:lumMod val="50000"/>
                </a:schemeClr>
              </a:solidFill>
              <a:latin typeface="微软雅黑" charset="-122"/>
              <a:ea typeface="微软雅黑" charset="-122"/>
              <a:sym typeface="+mn-ea"/>
            </a:endParaRPr>
          </a:p>
        </p:txBody>
      </p:sp>
      <p:sp>
        <p:nvSpPr>
          <p:cNvPr id="15" name="Rectangle 2"/>
          <p:cNvSpPr>
            <a:spLocks noChangeArrowheads="1"/>
          </p:cNvSpPr>
          <p:nvPr/>
        </p:nvSpPr>
        <p:spPr bwMode="auto">
          <a:xfrm>
            <a:off x="1970485" y="821531"/>
            <a:ext cx="5393531" cy="439341"/>
          </a:xfrm>
          <a:prstGeom prst="rect">
            <a:avLst/>
          </a:prstGeom>
          <a:noFill/>
          <a:ln w="9525">
            <a:noFill/>
            <a:miter lim="800000"/>
          </a:ln>
        </p:spPr>
        <p:txBody>
          <a:bodyPr lIns="68580" tIns="34290" rIns="68580" bIns="34290">
            <a:spAutoFit/>
          </a:bodyPr>
          <a:lstStyle/>
          <a:p>
            <a:r>
              <a:rPr lang="zh-CN" altLang="en-US" sz="2400" b="1" dirty="0">
                <a:solidFill>
                  <a:srgbClr val="FF0000"/>
                </a:solidFill>
                <a:latin typeface="黑体" pitchFamily="49" charset="-122"/>
                <a:ea typeface="黑体" pitchFamily="49" charset="-122"/>
              </a:rPr>
              <a:t>全剧有几个人物？在出场上有何不同 ？</a:t>
            </a:r>
          </a:p>
        </p:txBody>
      </p:sp>
      <p:sp>
        <p:nvSpPr>
          <p:cNvPr id="16" name="矩形 15"/>
          <p:cNvSpPr>
            <a:spLocks noChangeArrowheads="1"/>
          </p:cNvSpPr>
          <p:nvPr/>
        </p:nvSpPr>
        <p:spPr bwMode="auto">
          <a:xfrm>
            <a:off x="797719" y="1834754"/>
            <a:ext cx="7050881" cy="1938992"/>
          </a:xfrm>
          <a:prstGeom prst="rect">
            <a:avLst/>
          </a:prstGeom>
          <a:noFill/>
          <a:ln w="9525">
            <a:noFill/>
            <a:miter lim="800000"/>
          </a:ln>
        </p:spPr>
        <p:txBody>
          <a:bodyPr wrap="square" lIns="68580" tIns="34290" rIns="68580" bIns="34290">
            <a:spAutoFit/>
          </a:bodyPr>
          <a:lstStyle/>
          <a:p>
            <a:pPr>
              <a:lnSpc>
                <a:spcPct val="150000"/>
              </a:lnSpc>
            </a:pPr>
            <a:endParaRPr lang="en-US" altLang="zh-CN" sz="2700" b="1" dirty="0">
              <a:solidFill>
                <a:srgbClr val="070709"/>
              </a:solidFill>
              <a:latin typeface="宋体" pitchFamily="2" charset="-122"/>
            </a:endParaRPr>
          </a:p>
          <a:p>
            <a:pPr algn="ctr">
              <a:lnSpc>
                <a:spcPct val="150000"/>
              </a:lnSpc>
            </a:pPr>
            <a:r>
              <a:rPr lang="en-US" altLang="zh-CN" sz="2700" b="1" dirty="0">
                <a:solidFill>
                  <a:srgbClr val="070709"/>
                </a:solidFill>
                <a:latin typeface="宋体" pitchFamily="2" charset="-122"/>
              </a:rPr>
              <a:t>    </a:t>
            </a:r>
            <a:r>
              <a:rPr lang="zh-CN" altLang="en-US" sz="2700" b="1" dirty="0">
                <a:solidFill>
                  <a:srgbClr val="070709"/>
                </a:solidFill>
                <a:latin typeface="宋体" pitchFamily="2" charset="-122"/>
              </a:rPr>
              <a:t>两位出场：老人和男孩；</a:t>
            </a:r>
            <a:endParaRPr lang="en-US" altLang="zh-CN" sz="2700" b="1" dirty="0">
              <a:solidFill>
                <a:srgbClr val="070709"/>
              </a:solidFill>
              <a:latin typeface="宋体" pitchFamily="2" charset="-122"/>
            </a:endParaRPr>
          </a:p>
          <a:p>
            <a:pPr algn="ctr">
              <a:lnSpc>
                <a:spcPct val="150000"/>
              </a:lnSpc>
            </a:pPr>
            <a:r>
              <a:rPr lang="en-US" altLang="zh-CN" sz="2700" b="1" dirty="0">
                <a:solidFill>
                  <a:srgbClr val="070709"/>
                </a:solidFill>
                <a:latin typeface="宋体" pitchFamily="2" charset="-122"/>
              </a:rPr>
              <a:t>    </a:t>
            </a:r>
            <a:r>
              <a:rPr lang="zh-CN" altLang="en-US" sz="2700" b="1" dirty="0">
                <a:solidFill>
                  <a:srgbClr val="070709"/>
                </a:solidFill>
                <a:latin typeface="宋体" pitchFamily="2" charset="-122"/>
              </a:rPr>
              <a:t>两位未出场：老人的儿子和男孩的父亲。</a:t>
            </a:r>
          </a:p>
        </p:txBody>
      </p:sp>
      <p:sp>
        <p:nvSpPr>
          <p:cNvPr id="17" name="圆角矩形 16"/>
          <p:cNvSpPr/>
          <p:nvPr/>
        </p:nvSpPr>
        <p:spPr>
          <a:xfrm>
            <a:off x="1390650" y="1771650"/>
            <a:ext cx="6391275" cy="1962150"/>
          </a:xfrm>
          <a:prstGeom prst="roundRect">
            <a:avLst/>
          </a:prstGeom>
          <a:noFill/>
          <a:ln w="19050">
            <a:prstDash val="lgDashDotDot"/>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8" name="矩形 17"/>
          <p:cNvSpPr/>
          <p:nvPr/>
        </p:nvSpPr>
        <p:spPr>
          <a:xfrm>
            <a:off x="2790825" y="1951368"/>
            <a:ext cx="3581400" cy="484748"/>
          </a:xfrm>
          <a:prstGeom prst="rect">
            <a:avLst/>
          </a:prstGeom>
          <a:solidFill>
            <a:schemeClr val="accent6">
              <a:lumMod val="20000"/>
              <a:lumOff val="80000"/>
            </a:schemeClr>
          </a:solidFill>
        </p:spPr>
        <p:txBody>
          <a:bodyPr wrap="square" lIns="68580" tIns="34290" rIns="68580" bIns="34290">
            <a:spAutoFit/>
          </a:bodyPr>
          <a:lstStyle/>
          <a:p>
            <a:r>
              <a:rPr lang="zh-CN" altLang="en-US" sz="2700" b="1" dirty="0">
                <a:solidFill>
                  <a:srgbClr val="3D3F41"/>
                </a:solidFill>
                <a:latin typeface="宋体" pitchFamily="2" charset="-122"/>
              </a:rPr>
              <a:t> 全剧共有四个人物</a:t>
            </a:r>
            <a:endParaRPr lang="zh-CN" altLang="en-US" dirty="0"/>
          </a:p>
        </p:txBody>
      </p:sp>
      <p:pic>
        <p:nvPicPr>
          <p:cNvPr id="20" name="图片 19" descr="2435567"/>
          <p:cNvPicPr>
            <a:picLocks noChangeAspect="1"/>
          </p:cNvPicPr>
          <p:nvPr/>
        </p:nvPicPr>
        <p:blipFill>
          <a:blip r:embed="rId3" cstate="email">
            <a:clrChange>
              <a:clrFrom>
                <a:srgbClr val="FFFFFF">
                  <a:alpha val="100000"/>
                </a:srgbClr>
              </a:clrFrom>
              <a:clrTo>
                <a:srgbClr val="FFFFFF">
                  <a:alpha val="100000"/>
                  <a:alpha val="0"/>
                </a:srgbClr>
              </a:clrTo>
            </a:clrChange>
            <a:extLst>
              <a:ext uri="{28A0092B-C50C-407E-A947-70E740481C1C}">
                <a14:useLocalDpi xmlns:a14="http://schemas.microsoft.com/office/drawing/2010/main"/>
              </a:ext>
            </a:extLst>
          </a:blip>
          <a:srcRect/>
          <a:stretch>
            <a:fillRect/>
          </a:stretch>
        </p:blipFill>
        <p:spPr>
          <a:xfrm rot="4440000" flipH="1" flipV="1">
            <a:off x="7459886" y="-188662"/>
            <a:ext cx="1473725" cy="184807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6">
                                            <p:txEl>
                                              <p:pRg st="1" end="1"/>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uild="p"/>
      <p:bldP spid="18" grpId="0" animBg="1"/>
    </p:bldLst>
  </p:timing>
</p:sld>
</file>

<file path=ppt/theme/theme1.xml><?xml version="1.0" encoding="utf-8"?>
<a:theme xmlns:a="http://schemas.openxmlformats.org/drawingml/2006/main" name="第一PPT模板网-WWW.1PPT.COM">
  <a:themeElements>
    <a:clrScheme name="104">
      <a:dk1>
        <a:srgbClr val="3D3F41"/>
      </a:dk1>
      <a:lt1>
        <a:srgbClr val="FFFFFF"/>
      </a:lt1>
      <a:dk2>
        <a:srgbClr val="3D3F41"/>
      </a:dk2>
      <a:lt2>
        <a:srgbClr val="FFFFFF"/>
      </a:lt2>
      <a:accent1>
        <a:srgbClr val="BABD3D"/>
      </a:accent1>
      <a:accent2>
        <a:srgbClr val="7DB359"/>
      </a:accent2>
      <a:accent3>
        <a:srgbClr val="DCAB48"/>
      </a:accent3>
      <a:accent4>
        <a:srgbClr val="6B8A4B"/>
      </a:accent4>
      <a:accent5>
        <a:srgbClr val="409BA2"/>
      </a:accent5>
      <a:accent6>
        <a:srgbClr val="B84D30"/>
      </a:accent6>
      <a:hlink>
        <a:srgbClr val="00B0F0"/>
      </a:hlink>
      <a:folHlink>
        <a:srgbClr val="AFB2B4"/>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TotalTime>
  <Words>1985</Words>
  <Application>Microsoft Office PowerPoint</Application>
  <PresentationFormat>全屏显示(16:9)</PresentationFormat>
  <Paragraphs>246</Paragraphs>
  <Slides>29</Slides>
  <Notes>25</Notes>
  <HiddenSlides>0</HiddenSlides>
  <MMClips>0</MMClips>
  <ScaleCrop>false</ScaleCrop>
  <HeadingPairs>
    <vt:vector size="8" baseType="variant">
      <vt:variant>
        <vt:lpstr>已用的字体</vt:lpstr>
      </vt:variant>
      <vt:variant>
        <vt:i4>9</vt:i4>
      </vt:variant>
      <vt:variant>
        <vt:lpstr>主题</vt:lpstr>
      </vt:variant>
      <vt:variant>
        <vt:i4>2</vt:i4>
      </vt:variant>
      <vt:variant>
        <vt:lpstr>嵌入 OLE 服务器</vt:lpstr>
      </vt:variant>
      <vt:variant>
        <vt:i4>1</vt:i4>
      </vt:variant>
      <vt:variant>
        <vt:lpstr>幻灯片标题</vt:lpstr>
      </vt:variant>
      <vt:variant>
        <vt:i4>29</vt:i4>
      </vt:variant>
    </vt:vector>
  </HeadingPairs>
  <TitlesOfParts>
    <vt:vector size="41" baseType="lpstr">
      <vt:lpstr>Meiryo</vt:lpstr>
      <vt:lpstr>黑体</vt:lpstr>
      <vt:lpstr>楷体</vt:lpstr>
      <vt:lpstr>宋体</vt:lpstr>
      <vt:lpstr>微软雅黑</vt:lpstr>
      <vt:lpstr>Arial</vt:lpstr>
      <vt:lpstr>Calibri</vt:lpstr>
      <vt:lpstr>Calibri Light</vt:lpstr>
      <vt:lpstr>Times New Roman</vt:lpstr>
      <vt:lpstr>第一PPT模板网-WWW.1PPT.COM</vt:lpstr>
      <vt:lpstr>Office Theme</vt:lpstr>
      <vt:lpstr>Equation.3</vt:lpstr>
      <vt:lpstr>PowerPoint 演示文稿</vt:lpstr>
      <vt:lpstr>教学目标：</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http://www.ypppt.com/</dc:description>
  <cp:lastModifiedBy>kan</cp:lastModifiedBy>
  <cp:revision>1746</cp:revision>
  <dcterms:created xsi:type="dcterms:W3CDTF">2015-04-02T07:05:00Z</dcterms:created>
  <dcterms:modified xsi:type="dcterms:W3CDTF">2022-02-16T09:29:33Z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2052-10.8.0.5391</vt:lpwstr>
  </property>
</Properties>
</file>