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8.xml" ContentType="application/vnd.openxmlformats-officedocument.presentationml.tags+xml"/>
  <Override PartName="/ppt/notesSlides/notesSlide4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5.xml" ContentType="application/vnd.openxmlformats-officedocument.presentationml.notesSlide+xml"/>
  <Override PartName="/ppt/tags/tag11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  <p:sldMasterId id="2147483818" r:id="rId2"/>
  </p:sldMasterIdLst>
  <p:notesMasterIdLst>
    <p:notesMasterId r:id="rId23"/>
  </p:notesMasterIdLst>
  <p:sldIdLst>
    <p:sldId id="281" r:id="rId3"/>
    <p:sldId id="301" r:id="rId4"/>
    <p:sldId id="282" r:id="rId5"/>
    <p:sldId id="269" r:id="rId6"/>
    <p:sldId id="302" r:id="rId7"/>
    <p:sldId id="321" r:id="rId8"/>
    <p:sldId id="322" r:id="rId9"/>
    <p:sldId id="323" r:id="rId10"/>
    <p:sldId id="324" r:id="rId11"/>
    <p:sldId id="272" r:id="rId12"/>
    <p:sldId id="284" r:id="rId13"/>
    <p:sldId id="303" r:id="rId14"/>
    <p:sldId id="304" r:id="rId15"/>
    <p:sldId id="305" r:id="rId16"/>
    <p:sldId id="306" r:id="rId17"/>
    <p:sldId id="270" r:id="rId18"/>
    <p:sldId id="268" r:id="rId19"/>
    <p:sldId id="271" r:id="rId20"/>
    <p:sldId id="273" r:id="rId21"/>
    <p:sldId id="325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rgbClr val="000000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66" y="120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6083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22532" name="幻灯片图像占位符 3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smtClean="0"/>
          </a:p>
        </p:txBody>
      </p:sp>
      <p:sp>
        <p:nvSpPr>
          <p:cNvPr id="46085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46086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46087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/>
            </a:lvl1pPr>
          </a:lstStyle>
          <a:p>
            <a:fld id="{DED5196F-E2BF-4096-9DDA-B28C263F8C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545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 Light" pitchFamily="34" charset="0"/>
        <a:ea typeface="+mn-ea"/>
        <a:cs typeface="+mn-cs"/>
      </a:defRPr>
    </a:lvl1pPr>
    <a:lvl2pPr marL="3429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 Light" pitchFamily="34" charset="0"/>
        <a:ea typeface="+mn-ea"/>
        <a:cs typeface="+mn-cs"/>
      </a:defRPr>
    </a:lvl2pPr>
    <a:lvl3pPr marL="6858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 Light" pitchFamily="34" charset="0"/>
        <a:ea typeface="+mn-ea"/>
        <a:cs typeface="+mn-cs"/>
      </a:defRPr>
    </a:lvl3pPr>
    <a:lvl4pPr marL="10287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 Light" pitchFamily="34" charset="0"/>
        <a:ea typeface="+mn-ea"/>
        <a:cs typeface="+mn-cs"/>
      </a:defRPr>
    </a:lvl4pPr>
    <a:lvl5pPr marL="1371600" algn="l" defTabSz="3429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 Light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 cap="flat" algn="ctr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文本占位符 2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10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/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171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792B80D-8660-400F-BC2C-52A6C65AA558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6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69CC5D8-DE08-4C5E-A6CC-C68E0571A440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zh-CN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358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5196F-E2BF-4096-9DDA-B28C263F8CA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77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文本占位符 2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/>
          <a:p>
            <a:pPr defTabSz="914400"/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991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文本占位符 2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1000000"/>
                <a:headEnd/>
                <a:tailEnd/>
              </a14:hiddenLine>
            </a:ext>
          </a:extLst>
        </p:spPr>
        <p:txBody>
          <a:bodyPr/>
          <a:lstStyle/>
          <a:p>
            <a:pPr defTabSz="914400"/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84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9696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1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4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0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7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3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7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6.xml"/><Relationship Id="rId4" Type="http://schemas.openxmlformats.org/officeDocument/2006/relationships/tags" Target="../tags/tag8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image" Target="../media/image3.pn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3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9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image" Target="../media/image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10" Type="http://schemas.openxmlformats.org/officeDocument/2006/relationships/tags" Target="../tags/tag27.xml"/><Relationship Id="rId4" Type="http://schemas.openxmlformats.org/officeDocument/2006/relationships/tags" Target="../tags/tag21.xml"/><Relationship Id="rId9" Type="http://schemas.openxmlformats.org/officeDocument/2006/relationships/tags" Target="../tags/tag26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3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7"/>
          <p:cNvSpPr/>
          <p:nvPr>
            <p:custDataLst>
              <p:tags r:id="rId1"/>
            </p:custDataLst>
          </p:nvPr>
        </p:nvSpPr>
        <p:spPr>
          <a:xfrm>
            <a:off x="335756" y="217885"/>
            <a:ext cx="8472488" cy="4707731"/>
          </a:xfrm>
          <a:prstGeom prst="frame">
            <a:avLst>
              <a:gd name="adj1" fmla="val 1423"/>
            </a:avLst>
          </a:prstGeom>
          <a:solidFill>
            <a:srgbClr val="A99A86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  <p:pic>
        <p:nvPicPr>
          <p:cNvPr id="5" name="图片 8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1"/>
            <a:ext cx="2200275" cy="36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943725" y="1458516"/>
            <a:ext cx="2200275" cy="36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稻壳儿搜索【幻雨工作室】_3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1683544" y="1657350"/>
            <a:ext cx="952500" cy="0"/>
          </a:xfrm>
          <a:prstGeom prst="line">
            <a:avLst/>
          </a:prstGeom>
          <a:noFill/>
          <a:ln w="12700" cap="flat" algn="ctr">
            <a:solidFill>
              <a:srgbClr val="253B3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稻壳儿搜索【幻雨工作室】_4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826419" y="1524000"/>
            <a:ext cx="0" cy="609600"/>
          </a:xfrm>
          <a:prstGeom prst="line">
            <a:avLst/>
          </a:prstGeom>
          <a:noFill/>
          <a:ln w="12700" cap="flat" algn="ctr">
            <a:solidFill>
              <a:srgbClr val="253B3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稻壳儿搜索【幻雨工作室】_5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 rot="10800000">
            <a:off x="6507956" y="3769519"/>
            <a:ext cx="952500" cy="0"/>
          </a:xfrm>
          <a:prstGeom prst="line">
            <a:avLst/>
          </a:prstGeom>
          <a:noFill/>
          <a:ln w="12700" cap="flat" algn="ctr">
            <a:solidFill>
              <a:srgbClr val="253B3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稻壳儿搜索【幻雨工作室】_6"/>
          <p:cNvCxnSpPr>
            <a:cxnSpLocks noChangeShapeType="1"/>
          </p:cNvCxnSpPr>
          <p:nvPr>
            <p:custDataLst>
              <p:tags r:id="rId7"/>
            </p:custDataLst>
          </p:nvPr>
        </p:nvCxnSpPr>
        <p:spPr bwMode="auto">
          <a:xfrm rot="10800000">
            <a:off x="7317581" y="3293269"/>
            <a:ext cx="0" cy="609600"/>
          </a:xfrm>
          <a:prstGeom prst="line">
            <a:avLst/>
          </a:prstGeom>
          <a:noFill/>
          <a:ln w="12700" cap="flat" algn="ctr">
            <a:solidFill>
              <a:srgbClr val="253B39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144903" y="1973868"/>
            <a:ext cx="4854194" cy="674375"/>
          </a:xfrm>
        </p:spPr>
        <p:txBody>
          <a:bodyPr lIns="67500" tIns="35100" rIns="67500" bIns="0">
            <a:normAutofit/>
          </a:bodyPr>
          <a:lstStyle>
            <a:lvl1pPr algn="ctr">
              <a:defRPr sz="4100" spc="450" baseline="0">
                <a:solidFill>
                  <a:schemeClr val="accent1">
                    <a:lumMod val="50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144903" y="2707277"/>
            <a:ext cx="4854194" cy="713238"/>
          </a:xfrm>
        </p:spPr>
        <p:txBody>
          <a:bodyPr lIns="67500" rIns="67500" bIns="351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100" u="none" strike="noStrike" kern="1200" cap="none" spc="150" normalizeH="0" baseline="0">
                <a:solidFill>
                  <a:schemeClr val="accent1">
                    <a:lumMod val="50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11" name="灯片编号占位符 17"/>
          <p:cNvSpPr>
            <a:spLocks noGrp="1" noChangeArrowheads="1"/>
          </p:cNvSpPr>
          <p:nvPr>
            <p:ph type="sldNum" sz="quarter" idx="10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2EAAD3B-6D51-4249-8CEE-BD8BE6FAEBD9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2" name="日期占位符 15"/>
          <p:cNvSpPr>
            <a:spLocks noGrp="1" noChangeArrowheads="1"/>
          </p:cNvSpPr>
          <p:nvPr>
            <p:ph type="dt" sz="half" idx="1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C65748D-E751-4947-AE2B-E8981431D26E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3" name="页脚占位符 16"/>
          <p:cNvSpPr>
            <a:spLocks noGrp="1" noChangeArrowheads="1"/>
          </p:cNvSpPr>
          <p:nvPr>
            <p:ph type="ftr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12544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1683544" y="1524000"/>
            <a:ext cx="5776913" cy="2378869"/>
            <a:chOff x="2243984" y="2031816"/>
            <a:chExt cx="7704033" cy="3172499"/>
          </a:xfrm>
        </p:grpSpPr>
        <p:sp>
          <p:nvSpPr>
            <p:cNvPr id="4" name="稻壳儿搜索【幻雨工作室】_3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2243984" y="2209616"/>
              <a:ext cx="1270000" cy="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稻壳儿搜索【幻雨工作室】_4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2434484" y="2031816"/>
              <a:ext cx="0" cy="81280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稻壳儿搜索【幻雨工作室】_5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rot="10800000">
              <a:off x="8678017" y="5026515"/>
              <a:ext cx="1270000" cy="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稻壳儿搜索【幻雨工作室】_6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rot="10800000">
              <a:off x="9757517" y="4391515"/>
              <a:ext cx="0" cy="81280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5"/>
          <p:cNvGrpSpPr>
            <a:grpSpLocks/>
          </p:cNvGrpSpPr>
          <p:nvPr/>
        </p:nvGrpSpPr>
        <p:grpSpPr bwMode="auto">
          <a:xfrm>
            <a:off x="0" y="1191"/>
            <a:ext cx="9144000" cy="5142309"/>
            <a:chOff x="543" y="1087"/>
            <a:chExt cx="12190914" cy="6856913"/>
          </a:xfrm>
        </p:grpSpPr>
        <p:sp>
          <p:nvSpPr>
            <p:cNvPr id="9" name="图文框 6"/>
            <p:cNvSpPr/>
            <p:nvPr>
              <p:custDataLst>
                <p:tags r:id="rId4"/>
              </p:custDataLst>
            </p:nvPr>
          </p:nvSpPr>
          <p:spPr>
            <a:xfrm>
              <a:off x="448178" y="290033"/>
              <a:ext cx="11295644" cy="6277434"/>
            </a:xfrm>
            <a:prstGeom prst="frame">
              <a:avLst>
                <a:gd name="adj1" fmla="val 1423"/>
              </a:avLst>
            </a:prstGeom>
            <a:solidFill>
              <a:srgbClr val="A99A8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</a:endParaRPr>
            </a:p>
          </p:txBody>
        </p:sp>
        <p:pic>
          <p:nvPicPr>
            <p:cNvPr id="10" name="图片 7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087"/>
              <a:ext cx="2932430" cy="4913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8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9259027" y="1944198"/>
              <a:ext cx="2932430" cy="4913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734525" y="2124892"/>
            <a:ext cx="3674951" cy="1002570"/>
          </a:xfrm>
        </p:spPr>
        <p:txBody>
          <a:bodyPr lIns="67500" tIns="35100" rIns="67500" bIns="35100" rtlCol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45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编辑标题</a:t>
            </a:r>
          </a:p>
        </p:txBody>
      </p:sp>
      <p:sp>
        <p:nvSpPr>
          <p:cNvPr id="12" name="灯片编号占位符 4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E0F5019-AC98-4C58-8000-215E1339E9A4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3" name="日期占位符 2"/>
          <p:cNvSpPr>
            <a:spLocks noGrp="1" noChangeArrowheads="1"/>
          </p:cNvSpPr>
          <p:nvPr>
            <p:ph type="dt" sz="half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A8A224-661A-46E3-A40B-02F5C2C13616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4" name="页脚占位符 3"/>
          <p:cNvSpPr>
            <a:spLocks noGrp="1" noChangeArrowheads="1"/>
          </p:cNvSpPr>
          <p:nvPr>
            <p:ph type="ftr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9711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4" y="332185"/>
            <a:ext cx="8139113" cy="332184"/>
          </a:xfrm>
        </p:spPr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D8B4B44-ED51-4F1D-BAD8-F44C14CDAA16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80FFAD-426D-4361-89C8-4171AF5C9392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55887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"/>
          <p:cNvSpPr/>
          <p:nvPr>
            <p:custDataLst>
              <p:tags r:id="rId1"/>
            </p:custDataLst>
          </p:nvPr>
        </p:nvSpPr>
        <p:spPr>
          <a:xfrm>
            <a:off x="335756" y="217885"/>
            <a:ext cx="8472488" cy="4707731"/>
          </a:xfrm>
          <a:prstGeom prst="rect">
            <a:avLst/>
          </a:prstGeom>
          <a:solidFill>
            <a:srgbClr val="E3ECE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5" name="图片 8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91"/>
            <a:ext cx="1184672" cy="198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85473" y="2531269"/>
            <a:ext cx="1558528" cy="261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latin typeface="Arial" pitchFamily="34" charset="0"/>
                <a:ea typeface="微软雅黑" pitchFamily="34" charset="-122"/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4D0C8E9-A834-400E-93E0-1073923BCFF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日期占位符 2"/>
          <p:cNvSpPr>
            <a:spLocks noGrp="1" noChangeArrowheads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367BADB-2EE0-45EB-9DD4-65F4A93F48BC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0" name="页脚占位符 3"/>
          <p:cNvSpPr>
            <a:spLocks noGrp="1" noChangeArrowheads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30034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7"/>
          <p:cNvSpPr/>
          <p:nvPr>
            <p:custDataLst>
              <p:tags r:id="rId2"/>
            </p:custDataLst>
          </p:nvPr>
        </p:nvSpPr>
        <p:spPr>
          <a:xfrm>
            <a:off x="1191" y="-3573"/>
            <a:ext cx="3674269" cy="5149454"/>
          </a:xfrm>
          <a:prstGeom prst="rect">
            <a:avLst/>
          </a:prstGeom>
          <a:solidFill>
            <a:srgbClr val="E3ECE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r>
              <a:rPr lang="zh-CN" altLang="en-US" noProof="1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3B91C13-C434-4BA8-849B-30FA4E4A577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" name="日期占位符 2"/>
          <p:cNvSpPr>
            <a:spLocks noGrp="1" noChangeArrowheads="1"/>
          </p:cNvSpPr>
          <p:nvPr>
            <p:ph type="dt" sz="half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BE215F-3378-4A65-91BC-5487940AC55B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1" name="页脚占位符 3"/>
          <p:cNvSpPr>
            <a:spLocks noGrp="1" noChangeArrowheads="1"/>
          </p:cNvSpPr>
          <p:nvPr>
            <p:ph type="ftr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35011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997869"/>
          </a:xfrm>
          <a:prstGeom prst="rect">
            <a:avLst/>
          </a:prstGeom>
          <a:solidFill>
            <a:srgbClr val="E3ECE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6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1"/>
            <a:ext cx="914400" cy="153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019CE4B-DF12-43AE-828E-B22A8790E19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" name="日期占位符 2"/>
          <p:cNvSpPr>
            <a:spLocks noGrp="1" noChangeArrowheads="1"/>
          </p:cNvSpPr>
          <p:nvPr>
            <p:ph type="dt" sz="half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C1FB0E-CF00-49C8-A1BC-48AC8990A218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1" name="页脚占位符 3"/>
          <p:cNvSpPr>
            <a:spLocks noGrp="1" noChangeArrowheads="1"/>
          </p:cNvSpPr>
          <p:nvPr>
            <p:ph type="ftr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58322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>
            <p:custDataLst>
              <p:tags r:id="rId1"/>
            </p:custDataLst>
          </p:nvPr>
        </p:nvSpPr>
        <p:spPr>
          <a:xfrm>
            <a:off x="0" y="3771900"/>
            <a:ext cx="9144000" cy="1371600"/>
          </a:xfrm>
          <a:prstGeom prst="rect">
            <a:avLst/>
          </a:prstGeom>
          <a:solidFill>
            <a:srgbClr val="E3ECE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6" name="图片 9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066A54-D5B8-4114-8A3C-954AEA8ED1A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" name="日期占位符 2"/>
          <p:cNvSpPr>
            <a:spLocks noGrp="1" noChangeArrowheads="1"/>
          </p:cNvSpPr>
          <p:nvPr>
            <p:ph type="dt" sz="half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DA67758-F248-4A9D-8BCE-C2FBD6184452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1" name="页脚占位符 3"/>
          <p:cNvSpPr>
            <a:spLocks noGrp="1" noChangeArrowheads="1"/>
          </p:cNvSpPr>
          <p:nvPr>
            <p:ph type="ftr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38300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1191"/>
            <a:ext cx="9144000" cy="685800"/>
          </a:xfrm>
          <a:prstGeom prst="rect">
            <a:avLst/>
          </a:prstGeom>
          <a:solidFill>
            <a:srgbClr val="E3ECE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700" y="178200"/>
            <a:ext cx="8278200" cy="331473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2" name="灯片编号占位符 4"/>
          <p:cNvSpPr>
            <a:spLocks noGrp="1" noChangeArrowheads="1"/>
          </p:cNvSpPr>
          <p:nvPr>
            <p:ph type="sldNum" sz="quarter" idx="17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D554C27-F2A8-4748-8A80-F14DEA19B588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4" name="日期占位符 2"/>
          <p:cNvSpPr>
            <a:spLocks noGrp="1" noChangeArrowheads="1"/>
          </p:cNvSpPr>
          <p:nvPr>
            <p:ph type="dt" sz="half" idx="18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F9E737B-6BD4-43E7-B352-14D38E6DDB1C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5" name="页脚占位符 3"/>
          <p:cNvSpPr>
            <a:spLocks noGrp="1" noChangeArrowheads="1"/>
          </p:cNvSpPr>
          <p:nvPr>
            <p:ph type="ftr" sz="quarter" idx="19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98443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/>
          <p:nvPr>
            <p:custDataLst>
              <p:tags r:id="rId1"/>
            </p:custDataLst>
          </p:nvPr>
        </p:nvSpPr>
        <p:spPr>
          <a:xfrm>
            <a:off x="0" y="719138"/>
            <a:ext cx="9144000" cy="3705225"/>
          </a:xfrm>
          <a:prstGeom prst="rect">
            <a:avLst/>
          </a:prstGeom>
          <a:solidFill>
            <a:srgbClr val="E3ECE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5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2"/>
            <a:ext cx="1313260" cy="220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8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4812" y="3268266"/>
            <a:ext cx="1119188" cy="187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80909F-4BA2-411E-9C76-0BA5B9CB3BF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日期占位符 2"/>
          <p:cNvSpPr>
            <a:spLocks noGrp="1" noChangeArrowheads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B63C26E-4F1D-49EC-B1A0-0FEF5204F47E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0" name="页脚占位符 3"/>
          <p:cNvSpPr>
            <a:spLocks noGrp="1" noChangeArrowheads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2520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503"/>
            <a:ext cx="3484960" cy="3032522"/>
          </a:xfrm>
          <a:prstGeom prst="rect">
            <a:avLst/>
          </a:prstGeom>
          <a:solidFill>
            <a:srgbClr val="BDD7E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29275" y="0"/>
            <a:ext cx="3514725" cy="3140869"/>
          </a:xfrm>
          <a:prstGeom prst="rect">
            <a:avLst/>
          </a:prstGeom>
          <a:solidFill>
            <a:srgbClr val="BDD7E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05966"/>
            <a:ext cx="9144000" cy="4930378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5" name="组合 129"/>
          <p:cNvGrpSpPr>
            <a:grpSpLocks/>
          </p:cNvGrpSpPr>
          <p:nvPr/>
        </p:nvGrpSpPr>
        <p:grpSpPr bwMode="auto">
          <a:xfrm>
            <a:off x="7559279" y="107157"/>
            <a:ext cx="134540" cy="241697"/>
            <a:chOff x="1720211" y="2436790"/>
            <a:chExt cx="1260281" cy="2463994"/>
          </a:xfrm>
        </p:grpSpPr>
        <p:sp>
          <p:nvSpPr>
            <p:cNvPr id="6" name="任意多边形 130"/>
            <p:cNvSpPr>
              <a:spLocks/>
            </p:cNvSpPr>
            <p:nvPr/>
          </p:nvSpPr>
          <p:spPr bwMode="auto">
            <a:xfrm flipH="1">
              <a:off x="1720211" y="3135506"/>
              <a:ext cx="1260281" cy="1765278"/>
            </a:xfrm>
            <a:custGeom>
              <a:avLst/>
              <a:gdLst>
                <a:gd name="T0" fmla="*/ 1540683 w 2201932"/>
                <a:gd name="T1" fmla="*/ 0 h 3055372"/>
                <a:gd name="T2" fmla="*/ 1462917 w 2201932"/>
                <a:gd name="T3" fmla="*/ 0 h 3055372"/>
                <a:gd name="T4" fmla="*/ 739017 w 2201932"/>
                <a:gd name="T5" fmla="*/ 0 h 3055372"/>
                <a:gd name="T6" fmla="*/ 661251 w 2201932"/>
                <a:gd name="T7" fmla="*/ 0 h 3055372"/>
                <a:gd name="T8" fmla="*/ 673672 w 2201932"/>
                <a:gd name="T9" fmla="*/ 18403 h 3055372"/>
                <a:gd name="T10" fmla="*/ 608505 w 2201932"/>
                <a:gd name="T11" fmla="*/ 735857 h 3055372"/>
                <a:gd name="T12" fmla="*/ 394099 w 2201932"/>
                <a:gd name="T13" fmla="*/ 1099057 h 3055372"/>
                <a:gd name="T14" fmla="*/ 323727 w 2201932"/>
                <a:gd name="T15" fmla="*/ 1173138 h 3055372"/>
                <a:gd name="T16" fmla="*/ 323727 w 2201932"/>
                <a:gd name="T17" fmla="*/ 1174865 h 3055372"/>
                <a:gd name="T18" fmla="*/ 322465 w 2201932"/>
                <a:gd name="T19" fmla="*/ 1175906 h 3055372"/>
                <a:gd name="T20" fmla="*/ 0 w 2201932"/>
                <a:gd name="T21" fmla="*/ 1954406 h 3055372"/>
                <a:gd name="T22" fmla="*/ 1100966 w 2201932"/>
                <a:gd name="T23" fmla="*/ 3055372 h 3055372"/>
                <a:gd name="T24" fmla="*/ 2201932 w 2201932"/>
                <a:gd name="T25" fmla="*/ 1954406 h 3055372"/>
                <a:gd name="T26" fmla="*/ 1879467 w 2201932"/>
                <a:gd name="T27" fmla="*/ 1175906 h 3055372"/>
                <a:gd name="T28" fmla="*/ 1878207 w 2201932"/>
                <a:gd name="T29" fmla="*/ 1174866 h 3055372"/>
                <a:gd name="T30" fmla="*/ 1878207 w 2201932"/>
                <a:gd name="T31" fmla="*/ 1173138 h 3055372"/>
                <a:gd name="T32" fmla="*/ 1807835 w 2201932"/>
                <a:gd name="T33" fmla="*/ 1099057 h 3055372"/>
                <a:gd name="T34" fmla="*/ 1593429 w 2201932"/>
                <a:gd name="T35" fmla="*/ 735857 h 3055372"/>
                <a:gd name="T36" fmla="*/ 1528262 w 2201932"/>
                <a:gd name="T37" fmla="*/ 18403 h 3055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1932" h="3055372">
                  <a:moveTo>
                    <a:pt x="1540683" y="0"/>
                  </a:moveTo>
                  <a:lnTo>
                    <a:pt x="1462917" y="0"/>
                  </a:lnTo>
                  <a:lnTo>
                    <a:pt x="739017" y="0"/>
                  </a:lnTo>
                  <a:lnTo>
                    <a:pt x="661251" y="0"/>
                  </a:lnTo>
                  <a:lnTo>
                    <a:pt x="673672" y="18403"/>
                  </a:lnTo>
                  <a:cubicBezTo>
                    <a:pt x="746360" y="171028"/>
                    <a:pt x="726480" y="449921"/>
                    <a:pt x="608505" y="735857"/>
                  </a:cubicBezTo>
                  <a:cubicBezTo>
                    <a:pt x="549517" y="878825"/>
                    <a:pt x="474382" y="1003252"/>
                    <a:pt x="394099" y="1099057"/>
                  </a:cubicBezTo>
                  <a:lnTo>
                    <a:pt x="323727" y="1173138"/>
                  </a:lnTo>
                  <a:lnTo>
                    <a:pt x="323727" y="1174865"/>
                  </a:lnTo>
                  <a:lnTo>
                    <a:pt x="322465" y="1175906"/>
                  </a:lnTo>
                  <a:cubicBezTo>
                    <a:pt x="123230" y="1375141"/>
                    <a:pt x="0" y="1650383"/>
                    <a:pt x="0" y="1954406"/>
                  </a:cubicBezTo>
                  <a:cubicBezTo>
                    <a:pt x="0" y="2562453"/>
                    <a:pt x="492919" y="3055372"/>
                    <a:pt x="1100966" y="3055372"/>
                  </a:cubicBezTo>
                  <a:cubicBezTo>
                    <a:pt x="1709013" y="3055372"/>
                    <a:pt x="2201932" y="2562453"/>
                    <a:pt x="2201932" y="1954406"/>
                  </a:cubicBezTo>
                  <a:cubicBezTo>
                    <a:pt x="2201932" y="1650383"/>
                    <a:pt x="2078702" y="1375141"/>
                    <a:pt x="1879467" y="1175906"/>
                  </a:cubicBezTo>
                  <a:lnTo>
                    <a:pt x="1878207" y="1174866"/>
                  </a:lnTo>
                  <a:lnTo>
                    <a:pt x="1878207" y="1173138"/>
                  </a:lnTo>
                  <a:lnTo>
                    <a:pt x="1807835" y="1099057"/>
                  </a:lnTo>
                  <a:cubicBezTo>
                    <a:pt x="1727552" y="1003252"/>
                    <a:pt x="1652417" y="878825"/>
                    <a:pt x="1593429" y="735857"/>
                  </a:cubicBezTo>
                  <a:cubicBezTo>
                    <a:pt x="1475454" y="449921"/>
                    <a:pt x="1455574" y="171028"/>
                    <a:pt x="1528262" y="18403"/>
                  </a:cubicBezTo>
                  <a:close/>
                </a:path>
              </a:pathLst>
            </a:custGeom>
            <a:solidFill>
              <a:schemeClr val="bg1"/>
            </a:solidFill>
            <a:ln w="6350" algn="ctr">
              <a:solidFill>
                <a:srgbClr val="26262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7" name="任意多边形 131"/>
            <p:cNvSpPr/>
            <p:nvPr/>
          </p:nvSpPr>
          <p:spPr>
            <a:xfrm>
              <a:off x="1999031" y="2436790"/>
              <a:ext cx="769558" cy="1298757"/>
            </a:xfrm>
            <a:custGeom>
              <a:avLst/>
              <a:gdLst>
                <a:gd name="connsiteX0" fmla="*/ 352571 w 883454"/>
                <a:gd name="connsiteY0" fmla="*/ 0 h 2106319"/>
                <a:gd name="connsiteX1" fmla="*/ 530882 w 883454"/>
                <a:gd name="connsiteY1" fmla="*/ 0 h 2106319"/>
                <a:gd name="connsiteX2" fmla="*/ 530882 w 883454"/>
                <a:gd name="connsiteY2" fmla="*/ 685907 h 2106319"/>
                <a:gd name="connsiteX3" fmla="*/ 605180 w 883454"/>
                <a:gd name="connsiteY3" fmla="*/ 685907 h 2106319"/>
                <a:gd name="connsiteX4" fmla="*/ 764580 w 883454"/>
                <a:gd name="connsiteY4" fmla="*/ 845307 h 2106319"/>
                <a:gd name="connsiteX5" fmla="*/ 764580 w 883454"/>
                <a:gd name="connsiteY5" fmla="*/ 861100 h 2106319"/>
                <a:gd name="connsiteX6" fmla="*/ 771250 w 883454"/>
                <a:gd name="connsiteY6" fmla="*/ 862448 h 2106319"/>
                <a:gd name="connsiteX7" fmla="*/ 883454 w 883454"/>
                <a:gd name="connsiteY7" fmla="*/ 1031724 h 2106319"/>
                <a:gd name="connsiteX8" fmla="*/ 883454 w 883454"/>
                <a:gd name="connsiteY8" fmla="*/ 1040503 h 2106319"/>
                <a:gd name="connsiteX9" fmla="*/ 883454 w 883454"/>
                <a:gd name="connsiteY9" fmla="*/ 1134392 h 2106319"/>
                <a:gd name="connsiteX10" fmla="*/ 883454 w 883454"/>
                <a:gd name="connsiteY10" fmla="*/ 2106319 h 2106319"/>
                <a:gd name="connsiteX11" fmla="*/ 0 w 883454"/>
                <a:gd name="connsiteY11" fmla="*/ 2106319 h 2106319"/>
                <a:gd name="connsiteX12" fmla="*/ 0 w 883454"/>
                <a:gd name="connsiteY12" fmla="*/ 1134392 h 2106319"/>
                <a:gd name="connsiteX13" fmla="*/ 0 w 883454"/>
                <a:gd name="connsiteY13" fmla="*/ 1040503 h 2106319"/>
                <a:gd name="connsiteX14" fmla="*/ 0 w 883454"/>
                <a:gd name="connsiteY14" fmla="*/ 1031724 h 2106319"/>
                <a:gd name="connsiteX15" fmla="*/ 112204 w 883454"/>
                <a:gd name="connsiteY15" fmla="*/ 862448 h 2106319"/>
                <a:gd name="connsiteX16" fmla="*/ 118875 w 883454"/>
                <a:gd name="connsiteY16" fmla="*/ 861100 h 2106319"/>
                <a:gd name="connsiteX17" fmla="*/ 118875 w 883454"/>
                <a:gd name="connsiteY17" fmla="*/ 845307 h 2106319"/>
                <a:gd name="connsiteX18" fmla="*/ 278275 w 883454"/>
                <a:gd name="connsiteY18" fmla="*/ 685907 h 2106319"/>
                <a:gd name="connsiteX19" fmla="*/ 352571 w 883454"/>
                <a:gd name="connsiteY19" fmla="*/ 685907 h 2106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83454" h="2106319">
                  <a:moveTo>
                    <a:pt x="352571" y="0"/>
                  </a:moveTo>
                  <a:lnTo>
                    <a:pt x="530882" y="0"/>
                  </a:lnTo>
                  <a:lnTo>
                    <a:pt x="530882" y="685907"/>
                  </a:lnTo>
                  <a:lnTo>
                    <a:pt x="605180" y="685907"/>
                  </a:lnTo>
                  <a:cubicBezTo>
                    <a:pt x="693214" y="685907"/>
                    <a:pt x="764580" y="757272"/>
                    <a:pt x="764580" y="845307"/>
                  </a:cubicBezTo>
                  <a:lnTo>
                    <a:pt x="764580" y="861100"/>
                  </a:lnTo>
                  <a:lnTo>
                    <a:pt x="771250" y="862448"/>
                  </a:lnTo>
                  <a:cubicBezTo>
                    <a:pt x="837189" y="890337"/>
                    <a:pt x="883454" y="955628"/>
                    <a:pt x="883454" y="1031724"/>
                  </a:cubicBezTo>
                  <a:lnTo>
                    <a:pt x="883454" y="1040503"/>
                  </a:lnTo>
                  <a:lnTo>
                    <a:pt x="883454" y="1134392"/>
                  </a:lnTo>
                  <a:lnTo>
                    <a:pt x="883454" y="2106319"/>
                  </a:lnTo>
                  <a:lnTo>
                    <a:pt x="0" y="2106319"/>
                  </a:lnTo>
                  <a:lnTo>
                    <a:pt x="0" y="1134392"/>
                  </a:lnTo>
                  <a:lnTo>
                    <a:pt x="0" y="1040503"/>
                  </a:lnTo>
                  <a:lnTo>
                    <a:pt x="0" y="1031724"/>
                  </a:lnTo>
                  <a:cubicBezTo>
                    <a:pt x="0" y="955628"/>
                    <a:pt x="46266" y="890337"/>
                    <a:pt x="112204" y="862448"/>
                  </a:cubicBezTo>
                  <a:lnTo>
                    <a:pt x="118875" y="861100"/>
                  </a:lnTo>
                  <a:lnTo>
                    <a:pt x="118875" y="845307"/>
                  </a:lnTo>
                  <a:cubicBezTo>
                    <a:pt x="118875" y="757272"/>
                    <a:pt x="190240" y="685907"/>
                    <a:pt x="278275" y="685907"/>
                  </a:cubicBezTo>
                  <a:lnTo>
                    <a:pt x="352571" y="685907"/>
                  </a:lnTo>
                  <a:close/>
                </a:path>
              </a:pathLst>
            </a:custGeom>
            <a:solidFill>
              <a:srgbClr val="0D0D0D"/>
            </a:solidFill>
            <a:ln w="31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sp>
        <p:nvSpPr>
          <p:cNvPr id="8" name="任意多边形 132"/>
          <p:cNvSpPr/>
          <p:nvPr/>
        </p:nvSpPr>
        <p:spPr>
          <a:xfrm>
            <a:off x="7761685" y="151210"/>
            <a:ext cx="559594" cy="189309"/>
          </a:xfrm>
          <a:custGeom>
            <a:avLst/>
            <a:gdLst/>
            <a:ahLst/>
            <a:cxnLst/>
            <a:rect l="l" t="t" r="r" b="b"/>
            <a:pathLst>
              <a:path w="5564915" h="1801295">
                <a:moveTo>
                  <a:pt x="410468" y="1114127"/>
                </a:moveTo>
                <a:cubicBezTo>
                  <a:pt x="406803" y="1117792"/>
                  <a:pt x="380538" y="1134590"/>
                  <a:pt x="331673" y="1164520"/>
                </a:cubicBezTo>
                <a:cubicBezTo>
                  <a:pt x="282807" y="1194449"/>
                  <a:pt x="233331" y="1221631"/>
                  <a:pt x="183244" y="1246063"/>
                </a:cubicBezTo>
                <a:lnTo>
                  <a:pt x="417798" y="1202085"/>
                </a:lnTo>
                <a:lnTo>
                  <a:pt x="417798" y="1158106"/>
                </a:lnTo>
                <a:lnTo>
                  <a:pt x="513085" y="1158106"/>
                </a:lnTo>
                <a:lnTo>
                  <a:pt x="549734" y="1114127"/>
                </a:lnTo>
                <a:close/>
                <a:moveTo>
                  <a:pt x="3166467" y="1040829"/>
                </a:moveTo>
                <a:cubicBezTo>
                  <a:pt x="3164024" y="1049381"/>
                  <a:pt x="3142034" y="1098552"/>
                  <a:pt x="3100499" y="1188341"/>
                </a:cubicBezTo>
                <a:cubicBezTo>
                  <a:pt x="3058963" y="1278131"/>
                  <a:pt x="3010098" y="1363340"/>
                  <a:pt x="2953903" y="1443968"/>
                </a:cubicBezTo>
                <a:cubicBezTo>
                  <a:pt x="2964898" y="1451297"/>
                  <a:pt x="3005517" y="1448243"/>
                  <a:pt x="3075761" y="1434805"/>
                </a:cubicBezTo>
                <a:cubicBezTo>
                  <a:pt x="3146005" y="1421367"/>
                  <a:pt x="3176240" y="1360897"/>
                  <a:pt x="3166467" y="1253393"/>
                </a:cubicBezTo>
                <a:close/>
                <a:moveTo>
                  <a:pt x="776957" y="798947"/>
                </a:moveTo>
                <a:cubicBezTo>
                  <a:pt x="776957" y="800168"/>
                  <a:pt x="747638" y="827044"/>
                  <a:pt x="689000" y="879574"/>
                </a:cubicBezTo>
                <a:cubicBezTo>
                  <a:pt x="685335" y="884461"/>
                  <a:pt x="678005" y="889347"/>
                  <a:pt x="667010" y="894234"/>
                </a:cubicBezTo>
                <a:lnTo>
                  <a:pt x="901311" y="894234"/>
                </a:lnTo>
                <a:lnTo>
                  <a:pt x="835595" y="798947"/>
                </a:lnTo>
                <a:close/>
                <a:moveTo>
                  <a:pt x="1304702" y="608372"/>
                </a:moveTo>
                <a:cubicBezTo>
                  <a:pt x="1304702" y="614480"/>
                  <a:pt x="1309283" y="647159"/>
                  <a:pt x="1318445" y="706408"/>
                </a:cubicBezTo>
                <a:cubicBezTo>
                  <a:pt x="1327607" y="765657"/>
                  <a:pt x="1340129" y="816049"/>
                  <a:pt x="1356010" y="857585"/>
                </a:cubicBezTo>
                <a:cubicBezTo>
                  <a:pt x="1356010" y="861250"/>
                  <a:pt x="1359675" y="849034"/>
                  <a:pt x="1367005" y="820936"/>
                </a:cubicBezTo>
                <a:cubicBezTo>
                  <a:pt x="1374335" y="792838"/>
                  <a:pt x="1385329" y="734200"/>
                  <a:pt x="1399989" y="645021"/>
                </a:cubicBezTo>
                <a:cubicBezTo>
                  <a:pt x="1398767" y="640135"/>
                  <a:pt x="1401211" y="627918"/>
                  <a:pt x="1407319" y="608372"/>
                </a:cubicBezTo>
                <a:close/>
                <a:moveTo>
                  <a:pt x="5050222" y="527745"/>
                </a:moveTo>
                <a:lnTo>
                  <a:pt x="5050222" y="769627"/>
                </a:lnTo>
                <a:cubicBezTo>
                  <a:pt x="5056329" y="770849"/>
                  <a:pt x="5080151" y="765352"/>
                  <a:pt x="5121686" y="753135"/>
                </a:cubicBezTo>
                <a:cubicBezTo>
                  <a:pt x="5163222" y="740919"/>
                  <a:pt x="5185822" y="721984"/>
                  <a:pt x="5189487" y="696330"/>
                </a:cubicBezTo>
                <a:cubicBezTo>
                  <a:pt x="5191930" y="696330"/>
                  <a:pt x="5186738" y="682281"/>
                  <a:pt x="5173912" y="654183"/>
                </a:cubicBezTo>
                <a:cubicBezTo>
                  <a:pt x="5161084" y="626086"/>
                  <a:pt x="5119854" y="583940"/>
                  <a:pt x="5050222" y="527745"/>
                </a:cubicBezTo>
                <a:close/>
                <a:moveTo>
                  <a:pt x="601042" y="447117"/>
                </a:moveTo>
                <a:lnTo>
                  <a:pt x="601042" y="505755"/>
                </a:lnTo>
                <a:lnTo>
                  <a:pt x="637691" y="505755"/>
                </a:lnTo>
                <a:lnTo>
                  <a:pt x="681670" y="447117"/>
                </a:lnTo>
                <a:close/>
                <a:moveTo>
                  <a:pt x="5050222" y="278532"/>
                </a:moveTo>
                <a:lnTo>
                  <a:pt x="5050222" y="432457"/>
                </a:lnTo>
                <a:lnTo>
                  <a:pt x="5182158" y="278532"/>
                </a:lnTo>
                <a:close/>
                <a:moveTo>
                  <a:pt x="4133999" y="21989"/>
                </a:moveTo>
                <a:lnTo>
                  <a:pt x="4493158" y="21989"/>
                </a:lnTo>
                <a:lnTo>
                  <a:pt x="4493158" y="102617"/>
                </a:lnTo>
                <a:lnTo>
                  <a:pt x="4683733" y="102617"/>
                </a:lnTo>
                <a:lnTo>
                  <a:pt x="4683733" y="322511"/>
                </a:lnTo>
                <a:lnTo>
                  <a:pt x="4478499" y="322511"/>
                </a:lnTo>
                <a:cubicBezTo>
                  <a:pt x="4479720" y="326175"/>
                  <a:pt x="4477277" y="340835"/>
                  <a:pt x="4471169" y="366489"/>
                </a:cubicBezTo>
                <a:lnTo>
                  <a:pt x="4661743" y="366489"/>
                </a:lnTo>
                <a:lnTo>
                  <a:pt x="4661743" y="593713"/>
                </a:lnTo>
                <a:lnTo>
                  <a:pt x="4463839" y="593713"/>
                </a:lnTo>
                <a:cubicBezTo>
                  <a:pt x="4461396" y="592491"/>
                  <a:pt x="4458952" y="602264"/>
                  <a:pt x="4456509" y="623032"/>
                </a:cubicBezTo>
                <a:cubicBezTo>
                  <a:pt x="4454066" y="627918"/>
                  <a:pt x="4451623" y="632805"/>
                  <a:pt x="4449179" y="637691"/>
                </a:cubicBezTo>
                <a:lnTo>
                  <a:pt x="4683733" y="637691"/>
                </a:lnTo>
                <a:lnTo>
                  <a:pt x="4683733" y="872244"/>
                </a:lnTo>
                <a:lnTo>
                  <a:pt x="4412531" y="872244"/>
                </a:lnTo>
                <a:cubicBezTo>
                  <a:pt x="4411309" y="875909"/>
                  <a:pt x="4396955" y="899731"/>
                  <a:pt x="4369468" y="943710"/>
                </a:cubicBezTo>
                <a:cubicBezTo>
                  <a:pt x="4341981" y="987689"/>
                  <a:pt x="4302584" y="1034721"/>
                  <a:pt x="4251275" y="1084808"/>
                </a:cubicBezTo>
                <a:lnTo>
                  <a:pt x="4507818" y="1084808"/>
                </a:lnTo>
                <a:lnTo>
                  <a:pt x="4507818" y="930883"/>
                </a:lnTo>
                <a:lnTo>
                  <a:pt x="4727711" y="930883"/>
                </a:lnTo>
                <a:lnTo>
                  <a:pt x="4727711" y="36649"/>
                </a:lnTo>
                <a:lnTo>
                  <a:pt x="5519328" y="36649"/>
                </a:lnTo>
                <a:lnTo>
                  <a:pt x="5519328" y="307851"/>
                </a:lnTo>
                <a:lnTo>
                  <a:pt x="5402051" y="454447"/>
                </a:lnTo>
                <a:cubicBezTo>
                  <a:pt x="5409381" y="458112"/>
                  <a:pt x="5437784" y="489263"/>
                  <a:pt x="5487260" y="547901"/>
                </a:cubicBezTo>
                <a:cubicBezTo>
                  <a:pt x="5536736" y="606540"/>
                  <a:pt x="5562084" y="675562"/>
                  <a:pt x="5563306" y="754968"/>
                </a:cubicBezTo>
                <a:cubicBezTo>
                  <a:pt x="5570636" y="764741"/>
                  <a:pt x="5552922" y="807193"/>
                  <a:pt x="5510166" y="882323"/>
                </a:cubicBezTo>
                <a:cubicBezTo>
                  <a:pt x="5467408" y="957453"/>
                  <a:pt x="5353186" y="1010289"/>
                  <a:pt x="5167498" y="1040829"/>
                </a:cubicBezTo>
                <a:lnTo>
                  <a:pt x="5050222" y="798947"/>
                </a:lnTo>
                <a:lnTo>
                  <a:pt x="5050222" y="1048159"/>
                </a:lnTo>
                <a:lnTo>
                  <a:pt x="4844988" y="1048159"/>
                </a:lnTo>
                <a:lnTo>
                  <a:pt x="4844988" y="1084808"/>
                </a:lnTo>
                <a:lnTo>
                  <a:pt x="5409381" y="1084808"/>
                </a:lnTo>
                <a:lnTo>
                  <a:pt x="5409381" y="1531925"/>
                </a:lnTo>
                <a:cubicBezTo>
                  <a:pt x="5410603" y="1534368"/>
                  <a:pt x="5410297" y="1546585"/>
                  <a:pt x="5408464" y="1568574"/>
                </a:cubicBezTo>
                <a:cubicBezTo>
                  <a:pt x="5406632" y="1590563"/>
                  <a:pt x="5394111" y="1616218"/>
                  <a:pt x="5370900" y="1645537"/>
                </a:cubicBezTo>
                <a:cubicBezTo>
                  <a:pt x="5347688" y="1674856"/>
                  <a:pt x="5305542" y="1699899"/>
                  <a:pt x="5244460" y="1720667"/>
                </a:cubicBezTo>
                <a:cubicBezTo>
                  <a:pt x="5183380" y="1741435"/>
                  <a:pt x="5094200" y="1751208"/>
                  <a:pt x="4976924" y="1749986"/>
                </a:cubicBezTo>
                <a:lnTo>
                  <a:pt x="4881637" y="1465957"/>
                </a:lnTo>
                <a:cubicBezTo>
                  <a:pt x="4890188" y="1468400"/>
                  <a:pt x="4923172" y="1468095"/>
                  <a:pt x="4980589" y="1465041"/>
                </a:cubicBezTo>
                <a:cubicBezTo>
                  <a:pt x="5038005" y="1461987"/>
                  <a:pt x="5066103" y="1442746"/>
                  <a:pt x="5064881" y="1407319"/>
                </a:cubicBezTo>
                <a:lnTo>
                  <a:pt x="4844988" y="1407319"/>
                </a:lnTo>
                <a:lnTo>
                  <a:pt x="4844988" y="1786635"/>
                </a:lnTo>
                <a:lnTo>
                  <a:pt x="4507818" y="1786635"/>
                </a:lnTo>
                <a:lnTo>
                  <a:pt x="4507818" y="1407319"/>
                </a:lnTo>
                <a:lnTo>
                  <a:pt x="4302584" y="1407319"/>
                </a:lnTo>
                <a:lnTo>
                  <a:pt x="4302584" y="1727997"/>
                </a:lnTo>
                <a:lnTo>
                  <a:pt x="3972743" y="1727997"/>
                </a:lnTo>
                <a:lnTo>
                  <a:pt x="3972743" y="1165436"/>
                </a:lnTo>
                <a:lnTo>
                  <a:pt x="3848137" y="989521"/>
                </a:lnTo>
                <a:cubicBezTo>
                  <a:pt x="3860353" y="990743"/>
                  <a:pt x="3909218" y="951650"/>
                  <a:pt x="3994733" y="872244"/>
                </a:cubicBezTo>
                <a:lnTo>
                  <a:pt x="3840807" y="872244"/>
                </a:lnTo>
                <a:lnTo>
                  <a:pt x="3840807" y="637691"/>
                </a:lnTo>
                <a:lnTo>
                  <a:pt x="4090020" y="637691"/>
                </a:lnTo>
                <a:lnTo>
                  <a:pt x="4090020" y="635859"/>
                </a:lnTo>
                <a:cubicBezTo>
                  <a:pt x="4090020" y="633416"/>
                  <a:pt x="4090020" y="629140"/>
                  <a:pt x="4090020" y="623032"/>
                </a:cubicBezTo>
                <a:cubicBezTo>
                  <a:pt x="4092463" y="620589"/>
                  <a:pt x="4094907" y="610815"/>
                  <a:pt x="4097350" y="593713"/>
                </a:cubicBezTo>
                <a:lnTo>
                  <a:pt x="3877456" y="593713"/>
                </a:lnTo>
                <a:lnTo>
                  <a:pt x="3877456" y="366489"/>
                </a:lnTo>
                <a:lnTo>
                  <a:pt x="4126669" y="366489"/>
                </a:lnTo>
                <a:cubicBezTo>
                  <a:pt x="4126669" y="362824"/>
                  <a:pt x="4126669" y="348165"/>
                  <a:pt x="4126669" y="322511"/>
                </a:cubicBezTo>
                <a:lnTo>
                  <a:pt x="3833477" y="322511"/>
                </a:lnTo>
                <a:lnTo>
                  <a:pt x="3833477" y="102617"/>
                </a:lnTo>
                <a:lnTo>
                  <a:pt x="4133999" y="102617"/>
                </a:lnTo>
                <a:close/>
                <a:moveTo>
                  <a:pt x="300521" y="7330"/>
                </a:moveTo>
                <a:lnTo>
                  <a:pt x="623032" y="7330"/>
                </a:lnTo>
                <a:lnTo>
                  <a:pt x="623032" y="161255"/>
                </a:lnTo>
                <a:lnTo>
                  <a:pt x="820936" y="161255"/>
                </a:lnTo>
                <a:lnTo>
                  <a:pt x="842925" y="117277"/>
                </a:lnTo>
                <a:lnTo>
                  <a:pt x="1092138" y="212564"/>
                </a:lnTo>
                <a:cubicBezTo>
                  <a:pt x="1090916" y="216229"/>
                  <a:pt x="1077784" y="247991"/>
                  <a:pt x="1052740" y="307851"/>
                </a:cubicBezTo>
                <a:cubicBezTo>
                  <a:pt x="1027697" y="367711"/>
                  <a:pt x="996851" y="433679"/>
                  <a:pt x="960202" y="505755"/>
                </a:cubicBezTo>
                <a:lnTo>
                  <a:pt x="996851" y="505755"/>
                </a:lnTo>
                <a:cubicBezTo>
                  <a:pt x="1000515" y="502090"/>
                  <a:pt x="1024337" y="452309"/>
                  <a:pt x="1068316" y="356411"/>
                </a:cubicBezTo>
                <a:cubicBezTo>
                  <a:pt x="1112295" y="260513"/>
                  <a:pt x="1149555" y="144153"/>
                  <a:pt x="1180095" y="7330"/>
                </a:cubicBezTo>
                <a:lnTo>
                  <a:pt x="1502606" y="43979"/>
                </a:lnTo>
                <a:cubicBezTo>
                  <a:pt x="1501384" y="46422"/>
                  <a:pt x="1494971" y="69022"/>
                  <a:pt x="1483365" y="111779"/>
                </a:cubicBezTo>
                <a:cubicBezTo>
                  <a:pt x="1471760" y="154536"/>
                  <a:pt x="1458627" y="202791"/>
                  <a:pt x="1443967" y="256542"/>
                </a:cubicBezTo>
                <a:lnTo>
                  <a:pt x="1825116" y="256542"/>
                </a:lnTo>
                <a:lnTo>
                  <a:pt x="1825116" y="608372"/>
                </a:lnTo>
                <a:lnTo>
                  <a:pt x="1744489" y="608372"/>
                </a:lnTo>
                <a:cubicBezTo>
                  <a:pt x="1744489" y="616924"/>
                  <a:pt x="1733189" y="687778"/>
                  <a:pt x="1710588" y="820936"/>
                </a:cubicBezTo>
                <a:cubicBezTo>
                  <a:pt x="1687988" y="954094"/>
                  <a:pt x="1647980" y="1098246"/>
                  <a:pt x="1590563" y="1253393"/>
                </a:cubicBezTo>
                <a:cubicBezTo>
                  <a:pt x="1591785" y="1259501"/>
                  <a:pt x="1618050" y="1286072"/>
                  <a:pt x="1669359" y="1333105"/>
                </a:cubicBezTo>
                <a:cubicBezTo>
                  <a:pt x="1720667" y="1380137"/>
                  <a:pt x="1782359" y="1417092"/>
                  <a:pt x="1854436" y="1443968"/>
                </a:cubicBezTo>
                <a:lnTo>
                  <a:pt x="1641872" y="1786635"/>
                </a:lnTo>
                <a:cubicBezTo>
                  <a:pt x="1646758" y="1797630"/>
                  <a:pt x="1556358" y="1722499"/>
                  <a:pt x="1370670" y="1561244"/>
                </a:cubicBezTo>
                <a:cubicBezTo>
                  <a:pt x="1365783" y="1564909"/>
                  <a:pt x="1328524" y="1593617"/>
                  <a:pt x="1258891" y="1647369"/>
                </a:cubicBezTo>
                <a:cubicBezTo>
                  <a:pt x="1189258" y="1701121"/>
                  <a:pt x="1114127" y="1752429"/>
                  <a:pt x="1033500" y="1801295"/>
                </a:cubicBezTo>
                <a:lnTo>
                  <a:pt x="813606" y="1531925"/>
                </a:lnTo>
                <a:cubicBezTo>
                  <a:pt x="819714" y="1531925"/>
                  <a:pt x="861250" y="1508103"/>
                  <a:pt x="938212" y="1460460"/>
                </a:cubicBezTo>
                <a:cubicBezTo>
                  <a:pt x="1015175" y="1412816"/>
                  <a:pt x="1088473" y="1346237"/>
                  <a:pt x="1158106" y="1260723"/>
                </a:cubicBezTo>
                <a:cubicBezTo>
                  <a:pt x="1153219" y="1266831"/>
                  <a:pt x="1111684" y="1159328"/>
                  <a:pt x="1033500" y="938212"/>
                </a:cubicBezTo>
                <a:lnTo>
                  <a:pt x="982191" y="1011510"/>
                </a:lnTo>
                <a:lnTo>
                  <a:pt x="901563" y="894600"/>
                </a:lnTo>
                <a:lnTo>
                  <a:pt x="901563" y="1055489"/>
                </a:lnTo>
                <a:lnTo>
                  <a:pt x="820936" y="1165436"/>
                </a:lnTo>
                <a:lnTo>
                  <a:pt x="1011510" y="1128787"/>
                </a:lnTo>
                <a:lnTo>
                  <a:pt x="1011510" y="1378000"/>
                </a:lnTo>
                <a:lnTo>
                  <a:pt x="740308" y="1421978"/>
                </a:lnTo>
                <a:lnTo>
                  <a:pt x="740308" y="1610720"/>
                </a:lnTo>
                <a:cubicBezTo>
                  <a:pt x="741530" y="1614385"/>
                  <a:pt x="737559" y="1633626"/>
                  <a:pt x="728397" y="1668442"/>
                </a:cubicBezTo>
                <a:cubicBezTo>
                  <a:pt x="719235" y="1703259"/>
                  <a:pt x="693886" y="1730440"/>
                  <a:pt x="652351" y="1749986"/>
                </a:cubicBezTo>
                <a:cubicBezTo>
                  <a:pt x="654794" y="1751208"/>
                  <a:pt x="628834" y="1757011"/>
                  <a:pt x="574472" y="1767394"/>
                </a:cubicBezTo>
                <a:cubicBezTo>
                  <a:pt x="520109" y="1777778"/>
                  <a:pt x="421462" y="1784192"/>
                  <a:pt x="278532" y="1786635"/>
                </a:cubicBezTo>
                <a:lnTo>
                  <a:pt x="190574" y="1546585"/>
                </a:lnTo>
                <a:cubicBezTo>
                  <a:pt x="196683" y="1547806"/>
                  <a:pt x="224780" y="1549028"/>
                  <a:pt x="274867" y="1550250"/>
                </a:cubicBezTo>
                <a:cubicBezTo>
                  <a:pt x="324954" y="1551471"/>
                  <a:pt x="360381" y="1550250"/>
                  <a:pt x="381149" y="1546585"/>
                </a:cubicBezTo>
                <a:cubicBezTo>
                  <a:pt x="393365" y="1551471"/>
                  <a:pt x="405581" y="1534368"/>
                  <a:pt x="417798" y="1495276"/>
                </a:cubicBezTo>
                <a:lnTo>
                  <a:pt x="417798" y="1465957"/>
                </a:lnTo>
                <a:lnTo>
                  <a:pt x="73298" y="1517266"/>
                </a:lnTo>
                <a:lnTo>
                  <a:pt x="43978" y="1268053"/>
                </a:lnTo>
                <a:lnTo>
                  <a:pt x="131936" y="1253393"/>
                </a:lnTo>
                <a:lnTo>
                  <a:pt x="0" y="974861"/>
                </a:lnTo>
                <a:cubicBezTo>
                  <a:pt x="4886" y="973640"/>
                  <a:pt x="41230" y="955621"/>
                  <a:pt x="109031" y="920804"/>
                </a:cubicBezTo>
                <a:cubicBezTo>
                  <a:pt x="176831" y="885988"/>
                  <a:pt x="243105" y="845369"/>
                  <a:pt x="307851" y="798947"/>
                </a:cubicBezTo>
                <a:lnTo>
                  <a:pt x="58638" y="798947"/>
                </a:lnTo>
                <a:lnTo>
                  <a:pt x="58638" y="505755"/>
                </a:lnTo>
                <a:lnTo>
                  <a:pt x="300521" y="505755"/>
                </a:lnTo>
                <a:lnTo>
                  <a:pt x="300521" y="454447"/>
                </a:lnTo>
                <a:lnTo>
                  <a:pt x="95287" y="454447"/>
                </a:lnTo>
                <a:lnTo>
                  <a:pt x="95287" y="153925"/>
                </a:lnTo>
                <a:lnTo>
                  <a:pt x="300521" y="153925"/>
                </a:lnTo>
                <a:close/>
                <a:moveTo>
                  <a:pt x="2191606" y="0"/>
                </a:moveTo>
                <a:lnTo>
                  <a:pt x="2536105" y="0"/>
                </a:lnTo>
                <a:lnTo>
                  <a:pt x="2536105" y="271202"/>
                </a:lnTo>
                <a:lnTo>
                  <a:pt x="2734010" y="271202"/>
                </a:lnTo>
                <a:lnTo>
                  <a:pt x="2734010" y="630362"/>
                </a:lnTo>
                <a:lnTo>
                  <a:pt x="2558095" y="630362"/>
                </a:lnTo>
                <a:cubicBezTo>
                  <a:pt x="2555651" y="630362"/>
                  <a:pt x="2567868" y="645021"/>
                  <a:pt x="2594744" y="674340"/>
                </a:cubicBezTo>
                <a:cubicBezTo>
                  <a:pt x="2600852" y="680448"/>
                  <a:pt x="2631393" y="707935"/>
                  <a:pt x="2686366" y="756800"/>
                </a:cubicBezTo>
                <a:cubicBezTo>
                  <a:pt x="2741339" y="805666"/>
                  <a:pt x="2781653" y="841704"/>
                  <a:pt x="2807307" y="864915"/>
                </a:cubicBezTo>
                <a:lnTo>
                  <a:pt x="2638722" y="1187425"/>
                </a:lnTo>
                <a:cubicBezTo>
                  <a:pt x="2642387" y="1188647"/>
                  <a:pt x="2620398" y="1171544"/>
                  <a:pt x="2572754" y="1136117"/>
                </a:cubicBezTo>
                <a:cubicBezTo>
                  <a:pt x="2567868" y="1132452"/>
                  <a:pt x="2555651" y="1117792"/>
                  <a:pt x="2536105" y="1092138"/>
                </a:cubicBezTo>
                <a:lnTo>
                  <a:pt x="2536105" y="1341351"/>
                </a:lnTo>
                <a:cubicBezTo>
                  <a:pt x="2547100" y="1338907"/>
                  <a:pt x="2606655" y="1273856"/>
                  <a:pt x="2714769" y="1146195"/>
                </a:cubicBezTo>
                <a:cubicBezTo>
                  <a:pt x="2822883" y="1018535"/>
                  <a:pt x="2912368" y="846590"/>
                  <a:pt x="2983222" y="630362"/>
                </a:cubicBezTo>
                <a:lnTo>
                  <a:pt x="2770659" y="630362"/>
                </a:lnTo>
                <a:lnTo>
                  <a:pt x="2770659" y="278532"/>
                </a:lnTo>
                <a:lnTo>
                  <a:pt x="3166467" y="278532"/>
                </a:lnTo>
                <a:lnTo>
                  <a:pt x="3166467" y="0"/>
                </a:lnTo>
                <a:lnTo>
                  <a:pt x="3503637" y="0"/>
                </a:lnTo>
                <a:lnTo>
                  <a:pt x="3503637" y="271202"/>
                </a:lnTo>
                <a:lnTo>
                  <a:pt x="3686882" y="271202"/>
                </a:lnTo>
                <a:lnTo>
                  <a:pt x="3686882" y="630362"/>
                </a:lnTo>
                <a:lnTo>
                  <a:pt x="3503637" y="630362"/>
                </a:lnTo>
                <a:lnTo>
                  <a:pt x="3503637" y="1414649"/>
                </a:lnTo>
                <a:cubicBezTo>
                  <a:pt x="3504859" y="1426865"/>
                  <a:pt x="3502415" y="1476952"/>
                  <a:pt x="3496307" y="1564909"/>
                </a:cubicBezTo>
                <a:cubicBezTo>
                  <a:pt x="3490199" y="1652867"/>
                  <a:pt x="3468210" y="1712116"/>
                  <a:pt x="3430339" y="1742656"/>
                </a:cubicBezTo>
                <a:cubicBezTo>
                  <a:pt x="3436447" y="1745100"/>
                  <a:pt x="3413847" y="1754262"/>
                  <a:pt x="3362539" y="1770143"/>
                </a:cubicBezTo>
                <a:cubicBezTo>
                  <a:pt x="3311230" y="1786024"/>
                  <a:pt x="3192121" y="1793965"/>
                  <a:pt x="3005212" y="1793965"/>
                </a:cubicBezTo>
                <a:lnTo>
                  <a:pt x="2887935" y="1517266"/>
                </a:lnTo>
                <a:cubicBezTo>
                  <a:pt x="2884270" y="1522152"/>
                  <a:pt x="2864113" y="1543836"/>
                  <a:pt x="2827464" y="1582317"/>
                </a:cubicBezTo>
                <a:cubicBezTo>
                  <a:pt x="2790815" y="1620799"/>
                  <a:pt x="2759664" y="1649812"/>
                  <a:pt x="2734010" y="1669359"/>
                </a:cubicBezTo>
                <a:lnTo>
                  <a:pt x="2536105" y="1429308"/>
                </a:lnTo>
                <a:lnTo>
                  <a:pt x="2536105" y="1801295"/>
                </a:lnTo>
                <a:lnTo>
                  <a:pt x="2191606" y="1801295"/>
                </a:lnTo>
                <a:lnTo>
                  <a:pt x="2191606" y="1238734"/>
                </a:lnTo>
                <a:cubicBezTo>
                  <a:pt x="2189162" y="1244842"/>
                  <a:pt x="2172365" y="1271718"/>
                  <a:pt x="2141213" y="1319361"/>
                </a:cubicBezTo>
                <a:cubicBezTo>
                  <a:pt x="2110062" y="1367005"/>
                  <a:pt x="2075551" y="1406097"/>
                  <a:pt x="2037680" y="1436638"/>
                </a:cubicBezTo>
                <a:lnTo>
                  <a:pt x="1898414" y="1062819"/>
                </a:lnTo>
                <a:cubicBezTo>
                  <a:pt x="1903301" y="1059154"/>
                  <a:pt x="1936590" y="1015786"/>
                  <a:pt x="1998283" y="932715"/>
                </a:cubicBezTo>
                <a:cubicBezTo>
                  <a:pt x="2059975" y="849644"/>
                  <a:pt x="2119529" y="748860"/>
                  <a:pt x="2176946" y="630362"/>
                </a:cubicBezTo>
                <a:lnTo>
                  <a:pt x="1942393" y="630362"/>
                </a:lnTo>
                <a:lnTo>
                  <a:pt x="1942393" y="271202"/>
                </a:lnTo>
                <a:lnTo>
                  <a:pt x="2191606" y="271202"/>
                </a:lnTo>
                <a:close/>
              </a:path>
            </a:pathLst>
          </a:custGeom>
          <a:solidFill>
            <a:srgbClr val="595959"/>
          </a:solidFill>
          <a:ln w="31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pic>
        <p:nvPicPr>
          <p:cNvPr id="9" name="图片 1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957" y="142875"/>
            <a:ext cx="65127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128"/>
          <p:cNvCxnSpPr>
            <a:cxnSpLocks noChangeShapeType="1"/>
          </p:cNvCxnSpPr>
          <p:nvPr/>
        </p:nvCxnSpPr>
        <p:spPr bwMode="auto">
          <a:xfrm>
            <a:off x="8372475" y="116681"/>
            <a:ext cx="0" cy="223838"/>
          </a:xfrm>
          <a:prstGeom prst="line">
            <a:avLst/>
          </a:prstGeom>
          <a:noFill/>
          <a:ln w="6350" cap="flat" algn="ctr">
            <a:solidFill>
              <a:srgbClr val="40404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9753690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20503"/>
            <a:ext cx="3484960" cy="3032522"/>
          </a:xfrm>
          <a:prstGeom prst="rect">
            <a:avLst/>
          </a:prstGeom>
          <a:solidFill>
            <a:srgbClr val="BDD7E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29275" y="0"/>
            <a:ext cx="3514725" cy="3140869"/>
          </a:xfrm>
          <a:prstGeom prst="rect">
            <a:avLst/>
          </a:prstGeom>
          <a:solidFill>
            <a:srgbClr val="BDD7EE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14300"/>
            <a:ext cx="9144000" cy="4930379"/>
          </a:xfrm>
          <a:prstGeom prst="rect">
            <a:avLst/>
          </a:prstGeom>
          <a:solidFill>
            <a:srgbClr val="FBFBF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5" name="组合 129"/>
          <p:cNvGrpSpPr>
            <a:grpSpLocks/>
          </p:cNvGrpSpPr>
          <p:nvPr/>
        </p:nvGrpSpPr>
        <p:grpSpPr bwMode="auto">
          <a:xfrm>
            <a:off x="7559279" y="107157"/>
            <a:ext cx="134540" cy="241697"/>
            <a:chOff x="1720211" y="2436790"/>
            <a:chExt cx="1260281" cy="2463994"/>
          </a:xfrm>
        </p:grpSpPr>
        <p:sp>
          <p:nvSpPr>
            <p:cNvPr id="6" name="任意多边形 130"/>
            <p:cNvSpPr>
              <a:spLocks/>
            </p:cNvSpPr>
            <p:nvPr/>
          </p:nvSpPr>
          <p:spPr bwMode="auto">
            <a:xfrm flipH="1">
              <a:off x="1720211" y="3135506"/>
              <a:ext cx="1260281" cy="1765278"/>
            </a:xfrm>
            <a:custGeom>
              <a:avLst/>
              <a:gdLst>
                <a:gd name="T0" fmla="*/ 1540683 w 2201932"/>
                <a:gd name="T1" fmla="*/ 0 h 3055372"/>
                <a:gd name="T2" fmla="*/ 1462917 w 2201932"/>
                <a:gd name="T3" fmla="*/ 0 h 3055372"/>
                <a:gd name="T4" fmla="*/ 739017 w 2201932"/>
                <a:gd name="T5" fmla="*/ 0 h 3055372"/>
                <a:gd name="T6" fmla="*/ 661251 w 2201932"/>
                <a:gd name="T7" fmla="*/ 0 h 3055372"/>
                <a:gd name="T8" fmla="*/ 673672 w 2201932"/>
                <a:gd name="T9" fmla="*/ 18403 h 3055372"/>
                <a:gd name="T10" fmla="*/ 608505 w 2201932"/>
                <a:gd name="T11" fmla="*/ 735857 h 3055372"/>
                <a:gd name="T12" fmla="*/ 394099 w 2201932"/>
                <a:gd name="T13" fmla="*/ 1099057 h 3055372"/>
                <a:gd name="T14" fmla="*/ 323727 w 2201932"/>
                <a:gd name="T15" fmla="*/ 1173138 h 3055372"/>
                <a:gd name="T16" fmla="*/ 323727 w 2201932"/>
                <a:gd name="T17" fmla="*/ 1174865 h 3055372"/>
                <a:gd name="T18" fmla="*/ 322465 w 2201932"/>
                <a:gd name="T19" fmla="*/ 1175906 h 3055372"/>
                <a:gd name="T20" fmla="*/ 0 w 2201932"/>
                <a:gd name="T21" fmla="*/ 1954406 h 3055372"/>
                <a:gd name="T22" fmla="*/ 1100966 w 2201932"/>
                <a:gd name="T23" fmla="*/ 3055372 h 3055372"/>
                <a:gd name="T24" fmla="*/ 2201932 w 2201932"/>
                <a:gd name="T25" fmla="*/ 1954406 h 3055372"/>
                <a:gd name="T26" fmla="*/ 1879467 w 2201932"/>
                <a:gd name="T27" fmla="*/ 1175906 h 3055372"/>
                <a:gd name="T28" fmla="*/ 1878207 w 2201932"/>
                <a:gd name="T29" fmla="*/ 1174866 h 3055372"/>
                <a:gd name="T30" fmla="*/ 1878207 w 2201932"/>
                <a:gd name="T31" fmla="*/ 1173138 h 3055372"/>
                <a:gd name="T32" fmla="*/ 1807835 w 2201932"/>
                <a:gd name="T33" fmla="*/ 1099057 h 3055372"/>
                <a:gd name="T34" fmla="*/ 1593429 w 2201932"/>
                <a:gd name="T35" fmla="*/ 735857 h 3055372"/>
                <a:gd name="T36" fmla="*/ 1528262 w 2201932"/>
                <a:gd name="T37" fmla="*/ 18403 h 3055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1932" h="3055372">
                  <a:moveTo>
                    <a:pt x="1540683" y="0"/>
                  </a:moveTo>
                  <a:lnTo>
                    <a:pt x="1462917" y="0"/>
                  </a:lnTo>
                  <a:lnTo>
                    <a:pt x="739017" y="0"/>
                  </a:lnTo>
                  <a:lnTo>
                    <a:pt x="661251" y="0"/>
                  </a:lnTo>
                  <a:lnTo>
                    <a:pt x="673672" y="18403"/>
                  </a:lnTo>
                  <a:cubicBezTo>
                    <a:pt x="746360" y="171028"/>
                    <a:pt x="726480" y="449921"/>
                    <a:pt x="608505" y="735857"/>
                  </a:cubicBezTo>
                  <a:cubicBezTo>
                    <a:pt x="549517" y="878825"/>
                    <a:pt x="474382" y="1003252"/>
                    <a:pt x="394099" y="1099057"/>
                  </a:cubicBezTo>
                  <a:lnTo>
                    <a:pt x="323727" y="1173138"/>
                  </a:lnTo>
                  <a:lnTo>
                    <a:pt x="323727" y="1174865"/>
                  </a:lnTo>
                  <a:lnTo>
                    <a:pt x="322465" y="1175906"/>
                  </a:lnTo>
                  <a:cubicBezTo>
                    <a:pt x="123230" y="1375141"/>
                    <a:pt x="0" y="1650383"/>
                    <a:pt x="0" y="1954406"/>
                  </a:cubicBezTo>
                  <a:cubicBezTo>
                    <a:pt x="0" y="2562453"/>
                    <a:pt x="492919" y="3055372"/>
                    <a:pt x="1100966" y="3055372"/>
                  </a:cubicBezTo>
                  <a:cubicBezTo>
                    <a:pt x="1709013" y="3055372"/>
                    <a:pt x="2201932" y="2562453"/>
                    <a:pt x="2201932" y="1954406"/>
                  </a:cubicBezTo>
                  <a:cubicBezTo>
                    <a:pt x="2201932" y="1650383"/>
                    <a:pt x="2078702" y="1375141"/>
                    <a:pt x="1879467" y="1175906"/>
                  </a:cubicBezTo>
                  <a:lnTo>
                    <a:pt x="1878207" y="1174866"/>
                  </a:lnTo>
                  <a:lnTo>
                    <a:pt x="1878207" y="1173138"/>
                  </a:lnTo>
                  <a:lnTo>
                    <a:pt x="1807835" y="1099057"/>
                  </a:lnTo>
                  <a:cubicBezTo>
                    <a:pt x="1727552" y="1003252"/>
                    <a:pt x="1652417" y="878825"/>
                    <a:pt x="1593429" y="735857"/>
                  </a:cubicBezTo>
                  <a:cubicBezTo>
                    <a:pt x="1475454" y="449921"/>
                    <a:pt x="1455574" y="171028"/>
                    <a:pt x="1528262" y="18403"/>
                  </a:cubicBezTo>
                  <a:close/>
                </a:path>
              </a:pathLst>
            </a:custGeom>
            <a:solidFill>
              <a:schemeClr val="bg1"/>
            </a:solidFill>
            <a:ln w="6350" algn="ctr">
              <a:solidFill>
                <a:srgbClr val="26262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7" name="任意多边形 131"/>
            <p:cNvSpPr/>
            <p:nvPr/>
          </p:nvSpPr>
          <p:spPr>
            <a:xfrm>
              <a:off x="1999031" y="2436790"/>
              <a:ext cx="769558" cy="1298757"/>
            </a:xfrm>
            <a:custGeom>
              <a:avLst/>
              <a:gdLst>
                <a:gd name="connsiteX0" fmla="*/ 352571 w 883454"/>
                <a:gd name="connsiteY0" fmla="*/ 0 h 2106319"/>
                <a:gd name="connsiteX1" fmla="*/ 530882 w 883454"/>
                <a:gd name="connsiteY1" fmla="*/ 0 h 2106319"/>
                <a:gd name="connsiteX2" fmla="*/ 530882 w 883454"/>
                <a:gd name="connsiteY2" fmla="*/ 685907 h 2106319"/>
                <a:gd name="connsiteX3" fmla="*/ 605180 w 883454"/>
                <a:gd name="connsiteY3" fmla="*/ 685907 h 2106319"/>
                <a:gd name="connsiteX4" fmla="*/ 764580 w 883454"/>
                <a:gd name="connsiteY4" fmla="*/ 845307 h 2106319"/>
                <a:gd name="connsiteX5" fmla="*/ 764580 w 883454"/>
                <a:gd name="connsiteY5" fmla="*/ 861100 h 2106319"/>
                <a:gd name="connsiteX6" fmla="*/ 771250 w 883454"/>
                <a:gd name="connsiteY6" fmla="*/ 862448 h 2106319"/>
                <a:gd name="connsiteX7" fmla="*/ 883454 w 883454"/>
                <a:gd name="connsiteY7" fmla="*/ 1031724 h 2106319"/>
                <a:gd name="connsiteX8" fmla="*/ 883454 w 883454"/>
                <a:gd name="connsiteY8" fmla="*/ 1040503 h 2106319"/>
                <a:gd name="connsiteX9" fmla="*/ 883454 w 883454"/>
                <a:gd name="connsiteY9" fmla="*/ 1134392 h 2106319"/>
                <a:gd name="connsiteX10" fmla="*/ 883454 w 883454"/>
                <a:gd name="connsiteY10" fmla="*/ 2106319 h 2106319"/>
                <a:gd name="connsiteX11" fmla="*/ 0 w 883454"/>
                <a:gd name="connsiteY11" fmla="*/ 2106319 h 2106319"/>
                <a:gd name="connsiteX12" fmla="*/ 0 w 883454"/>
                <a:gd name="connsiteY12" fmla="*/ 1134392 h 2106319"/>
                <a:gd name="connsiteX13" fmla="*/ 0 w 883454"/>
                <a:gd name="connsiteY13" fmla="*/ 1040503 h 2106319"/>
                <a:gd name="connsiteX14" fmla="*/ 0 w 883454"/>
                <a:gd name="connsiteY14" fmla="*/ 1031724 h 2106319"/>
                <a:gd name="connsiteX15" fmla="*/ 112204 w 883454"/>
                <a:gd name="connsiteY15" fmla="*/ 862448 h 2106319"/>
                <a:gd name="connsiteX16" fmla="*/ 118875 w 883454"/>
                <a:gd name="connsiteY16" fmla="*/ 861100 h 2106319"/>
                <a:gd name="connsiteX17" fmla="*/ 118875 w 883454"/>
                <a:gd name="connsiteY17" fmla="*/ 845307 h 2106319"/>
                <a:gd name="connsiteX18" fmla="*/ 278275 w 883454"/>
                <a:gd name="connsiteY18" fmla="*/ 685907 h 2106319"/>
                <a:gd name="connsiteX19" fmla="*/ 352571 w 883454"/>
                <a:gd name="connsiteY19" fmla="*/ 685907 h 2106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83454" h="2106319">
                  <a:moveTo>
                    <a:pt x="352571" y="0"/>
                  </a:moveTo>
                  <a:lnTo>
                    <a:pt x="530882" y="0"/>
                  </a:lnTo>
                  <a:lnTo>
                    <a:pt x="530882" y="685907"/>
                  </a:lnTo>
                  <a:lnTo>
                    <a:pt x="605180" y="685907"/>
                  </a:lnTo>
                  <a:cubicBezTo>
                    <a:pt x="693214" y="685907"/>
                    <a:pt x="764580" y="757272"/>
                    <a:pt x="764580" y="845307"/>
                  </a:cubicBezTo>
                  <a:lnTo>
                    <a:pt x="764580" y="861100"/>
                  </a:lnTo>
                  <a:lnTo>
                    <a:pt x="771250" y="862448"/>
                  </a:lnTo>
                  <a:cubicBezTo>
                    <a:pt x="837189" y="890337"/>
                    <a:pt x="883454" y="955628"/>
                    <a:pt x="883454" y="1031724"/>
                  </a:cubicBezTo>
                  <a:lnTo>
                    <a:pt x="883454" y="1040503"/>
                  </a:lnTo>
                  <a:lnTo>
                    <a:pt x="883454" y="1134392"/>
                  </a:lnTo>
                  <a:lnTo>
                    <a:pt x="883454" y="2106319"/>
                  </a:lnTo>
                  <a:lnTo>
                    <a:pt x="0" y="2106319"/>
                  </a:lnTo>
                  <a:lnTo>
                    <a:pt x="0" y="1134392"/>
                  </a:lnTo>
                  <a:lnTo>
                    <a:pt x="0" y="1040503"/>
                  </a:lnTo>
                  <a:lnTo>
                    <a:pt x="0" y="1031724"/>
                  </a:lnTo>
                  <a:cubicBezTo>
                    <a:pt x="0" y="955628"/>
                    <a:pt x="46266" y="890337"/>
                    <a:pt x="112204" y="862448"/>
                  </a:cubicBezTo>
                  <a:lnTo>
                    <a:pt x="118875" y="861100"/>
                  </a:lnTo>
                  <a:lnTo>
                    <a:pt x="118875" y="845307"/>
                  </a:lnTo>
                  <a:cubicBezTo>
                    <a:pt x="118875" y="757272"/>
                    <a:pt x="190240" y="685907"/>
                    <a:pt x="278275" y="685907"/>
                  </a:cubicBezTo>
                  <a:lnTo>
                    <a:pt x="352571" y="685907"/>
                  </a:lnTo>
                  <a:close/>
                </a:path>
              </a:pathLst>
            </a:custGeom>
            <a:solidFill>
              <a:srgbClr val="0D0D0D"/>
            </a:solidFill>
            <a:ln w="31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</p:grpSp>
      <p:sp>
        <p:nvSpPr>
          <p:cNvPr id="8" name="任意多边形 132"/>
          <p:cNvSpPr/>
          <p:nvPr/>
        </p:nvSpPr>
        <p:spPr>
          <a:xfrm>
            <a:off x="7761685" y="151210"/>
            <a:ext cx="559594" cy="189309"/>
          </a:xfrm>
          <a:custGeom>
            <a:avLst/>
            <a:gdLst/>
            <a:ahLst/>
            <a:cxnLst/>
            <a:rect l="l" t="t" r="r" b="b"/>
            <a:pathLst>
              <a:path w="5564915" h="1801295">
                <a:moveTo>
                  <a:pt x="410468" y="1114127"/>
                </a:moveTo>
                <a:cubicBezTo>
                  <a:pt x="406803" y="1117792"/>
                  <a:pt x="380538" y="1134590"/>
                  <a:pt x="331673" y="1164520"/>
                </a:cubicBezTo>
                <a:cubicBezTo>
                  <a:pt x="282807" y="1194449"/>
                  <a:pt x="233331" y="1221631"/>
                  <a:pt x="183244" y="1246063"/>
                </a:cubicBezTo>
                <a:lnTo>
                  <a:pt x="417798" y="1202085"/>
                </a:lnTo>
                <a:lnTo>
                  <a:pt x="417798" y="1158106"/>
                </a:lnTo>
                <a:lnTo>
                  <a:pt x="513085" y="1158106"/>
                </a:lnTo>
                <a:lnTo>
                  <a:pt x="549734" y="1114127"/>
                </a:lnTo>
                <a:close/>
                <a:moveTo>
                  <a:pt x="3166467" y="1040829"/>
                </a:moveTo>
                <a:cubicBezTo>
                  <a:pt x="3164024" y="1049381"/>
                  <a:pt x="3142034" y="1098552"/>
                  <a:pt x="3100499" y="1188341"/>
                </a:cubicBezTo>
                <a:cubicBezTo>
                  <a:pt x="3058963" y="1278131"/>
                  <a:pt x="3010098" y="1363340"/>
                  <a:pt x="2953903" y="1443968"/>
                </a:cubicBezTo>
                <a:cubicBezTo>
                  <a:pt x="2964898" y="1451297"/>
                  <a:pt x="3005517" y="1448243"/>
                  <a:pt x="3075761" y="1434805"/>
                </a:cubicBezTo>
                <a:cubicBezTo>
                  <a:pt x="3146005" y="1421367"/>
                  <a:pt x="3176240" y="1360897"/>
                  <a:pt x="3166467" y="1253393"/>
                </a:cubicBezTo>
                <a:close/>
                <a:moveTo>
                  <a:pt x="776957" y="798947"/>
                </a:moveTo>
                <a:cubicBezTo>
                  <a:pt x="776957" y="800168"/>
                  <a:pt x="747638" y="827044"/>
                  <a:pt x="689000" y="879574"/>
                </a:cubicBezTo>
                <a:cubicBezTo>
                  <a:pt x="685335" y="884461"/>
                  <a:pt x="678005" y="889347"/>
                  <a:pt x="667010" y="894234"/>
                </a:cubicBezTo>
                <a:lnTo>
                  <a:pt x="901311" y="894234"/>
                </a:lnTo>
                <a:lnTo>
                  <a:pt x="835595" y="798947"/>
                </a:lnTo>
                <a:close/>
                <a:moveTo>
                  <a:pt x="1304702" y="608372"/>
                </a:moveTo>
                <a:cubicBezTo>
                  <a:pt x="1304702" y="614480"/>
                  <a:pt x="1309283" y="647159"/>
                  <a:pt x="1318445" y="706408"/>
                </a:cubicBezTo>
                <a:cubicBezTo>
                  <a:pt x="1327607" y="765657"/>
                  <a:pt x="1340129" y="816049"/>
                  <a:pt x="1356010" y="857585"/>
                </a:cubicBezTo>
                <a:cubicBezTo>
                  <a:pt x="1356010" y="861250"/>
                  <a:pt x="1359675" y="849034"/>
                  <a:pt x="1367005" y="820936"/>
                </a:cubicBezTo>
                <a:cubicBezTo>
                  <a:pt x="1374335" y="792838"/>
                  <a:pt x="1385329" y="734200"/>
                  <a:pt x="1399989" y="645021"/>
                </a:cubicBezTo>
                <a:cubicBezTo>
                  <a:pt x="1398767" y="640135"/>
                  <a:pt x="1401211" y="627918"/>
                  <a:pt x="1407319" y="608372"/>
                </a:cubicBezTo>
                <a:close/>
                <a:moveTo>
                  <a:pt x="5050222" y="527745"/>
                </a:moveTo>
                <a:lnTo>
                  <a:pt x="5050222" y="769627"/>
                </a:lnTo>
                <a:cubicBezTo>
                  <a:pt x="5056329" y="770849"/>
                  <a:pt x="5080151" y="765352"/>
                  <a:pt x="5121686" y="753135"/>
                </a:cubicBezTo>
                <a:cubicBezTo>
                  <a:pt x="5163222" y="740919"/>
                  <a:pt x="5185822" y="721984"/>
                  <a:pt x="5189487" y="696330"/>
                </a:cubicBezTo>
                <a:cubicBezTo>
                  <a:pt x="5191930" y="696330"/>
                  <a:pt x="5186738" y="682281"/>
                  <a:pt x="5173912" y="654183"/>
                </a:cubicBezTo>
                <a:cubicBezTo>
                  <a:pt x="5161084" y="626086"/>
                  <a:pt x="5119854" y="583940"/>
                  <a:pt x="5050222" y="527745"/>
                </a:cubicBezTo>
                <a:close/>
                <a:moveTo>
                  <a:pt x="601042" y="447117"/>
                </a:moveTo>
                <a:lnTo>
                  <a:pt x="601042" y="505755"/>
                </a:lnTo>
                <a:lnTo>
                  <a:pt x="637691" y="505755"/>
                </a:lnTo>
                <a:lnTo>
                  <a:pt x="681670" y="447117"/>
                </a:lnTo>
                <a:close/>
                <a:moveTo>
                  <a:pt x="5050222" y="278532"/>
                </a:moveTo>
                <a:lnTo>
                  <a:pt x="5050222" y="432457"/>
                </a:lnTo>
                <a:lnTo>
                  <a:pt x="5182158" y="278532"/>
                </a:lnTo>
                <a:close/>
                <a:moveTo>
                  <a:pt x="4133999" y="21989"/>
                </a:moveTo>
                <a:lnTo>
                  <a:pt x="4493158" y="21989"/>
                </a:lnTo>
                <a:lnTo>
                  <a:pt x="4493158" y="102617"/>
                </a:lnTo>
                <a:lnTo>
                  <a:pt x="4683733" y="102617"/>
                </a:lnTo>
                <a:lnTo>
                  <a:pt x="4683733" y="322511"/>
                </a:lnTo>
                <a:lnTo>
                  <a:pt x="4478499" y="322511"/>
                </a:lnTo>
                <a:cubicBezTo>
                  <a:pt x="4479720" y="326175"/>
                  <a:pt x="4477277" y="340835"/>
                  <a:pt x="4471169" y="366489"/>
                </a:cubicBezTo>
                <a:lnTo>
                  <a:pt x="4661743" y="366489"/>
                </a:lnTo>
                <a:lnTo>
                  <a:pt x="4661743" y="593713"/>
                </a:lnTo>
                <a:lnTo>
                  <a:pt x="4463839" y="593713"/>
                </a:lnTo>
                <a:cubicBezTo>
                  <a:pt x="4461396" y="592491"/>
                  <a:pt x="4458952" y="602264"/>
                  <a:pt x="4456509" y="623032"/>
                </a:cubicBezTo>
                <a:cubicBezTo>
                  <a:pt x="4454066" y="627918"/>
                  <a:pt x="4451623" y="632805"/>
                  <a:pt x="4449179" y="637691"/>
                </a:cubicBezTo>
                <a:lnTo>
                  <a:pt x="4683733" y="637691"/>
                </a:lnTo>
                <a:lnTo>
                  <a:pt x="4683733" y="872244"/>
                </a:lnTo>
                <a:lnTo>
                  <a:pt x="4412531" y="872244"/>
                </a:lnTo>
                <a:cubicBezTo>
                  <a:pt x="4411309" y="875909"/>
                  <a:pt x="4396955" y="899731"/>
                  <a:pt x="4369468" y="943710"/>
                </a:cubicBezTo>
                <a:cubicBezTo>
                  <a:pt x="4341981" y="987689"/>
                  <a:pt x="4302584" y="1034721"/>
                  <a:pt x="4251275" y="1084808"/>
                </a:cubicBezTo>
                <a:lnTo>
                  <a:pt x="4507818" y="1084808"/>
                </a:lnTo>
                <a:lnTo>
                  <a:pt x="4507818" y="930883"/>
                </a:lnTo>
                <a:lnTo>
                  <a:pt x="4727711" y="930883"/>
                </a:lnTo>
                <a:lnTo>
                  <a:pt x="4727711" y="36649"/>
                </a:lnTo>
                <a:lnTo>
                  <a:pt x="5519328" y="36649"/>
                </a:lnTo>
                <a:lnTo>
                  <a:pt x="5519328" y="307851"/>
                </a:lnTo>
                <a:lnTo>
                  <a:pt x="5402051" y="454447"/>
                </a:lnTo>
                <a:cubicBezTo>
                  <a:pt x="5409381" y="458112"/>
                  <a:pt x="5437784" y="489263"/>
                  <a:pt x="5487260" y="547901"/>
                </a:cubicBezTo>
                <a:cubicBezTo>
                  <a:pt x="5536736" y="606540"/>
                  <a:pt x="5562084" y="675562"/>
                  <a:pt x="5563306" y="754968"/>
                </a:cubicBezTo>
                <a:cubicBezTo>
                  <a:pt x="5570636" y="764741"/>
                  <a:pt x="5552922" y="807193"/>
                  <a:pt x="5510166" y="882323"/>
                </a:cubicBezTo>
                <a:cubicBezTo>
                  <a:pt x="5467408" y="957453"/>
                  <a:pt x="5353186" y="1010289"/>
                  <a:pt x="5167498" y="1040829"/>
                </a:cubicBezTo>
                <a:lnTo>
                  <a:pt x="5050222" y="798947"/>
                </a:lnTo>
                <a:lnTo>
                  <a:pt x="5050222" y="1048159"/>
                </a:lnTo>
                <a:lnTo>
                  <a:pt x="4844988" y="1048159"/>
                </a:lnTo>
                <a:lnTo>
                  <a:pt x="4844988" y="1084808"/>
                </a:lnTo>
                <a:lnTo>
                  <a:pt x="5409381" y="1084808"/>
                </a:lnTo>
                <a:lnTo>
                  <a:pt x="5409381" y="1531925"/>
                </a:lnTo>
                <a:cubicBezTo>
                  <a:pt x="5410603" y="1534368"/>
                  <a:pt x="5410297" y="1546585"/>
                  <a:pt x="5408464" y="1568574"/>
                </a:cubicBezTo>
                <a:cubicBezTo>
                  <a:pt x="5406632" y="1590563"/>
                  <a:pt x="5394111" y="1616218"/>
                  <a:pt x="5370900" y="1645537"/>
                </a:cubicBezTo>
                <a:cubicBezTo>
                  <a:pt x="5347688" y="1674856"/>
                  <a:pt x="5305542" y="1699899"/>
                  <a:pt x="5244460" y="1720667"/>
                </a:cubicBezTo>
                <a:cubicBezTo>
                  <a:pt x="5183380" y="1741435"/>
                  <a:pt x="5094200" y="1751208"/>
                  <a:pt x="4976924" y="1749986"/>
                </a:cubicBezTo>
                <a:lnTo>
                  <a:pt x="4881637" y="1465957"/>
                </a:lnTo>
                <a:cubicBezTo>
                  <a:pt x="4890188" y="1468400"/>
                  <a:pt x="4923172" y="1468095"/>
                  <a:pt x="4980589" y="1465041"/>
                </a:cubicBezTo>
                <a:cubicBezTo>
                  <a:pt x="5038005" y="1461987"/>
                  <a:pt x="5066103" y="1442746"/>
                  <a:pt x="5064881" y="1407319"/>
                </a:cubicBezTo>
                <a:lnTo>
                  <a:pt x="4844988" y="1407319"/>
                </a:lnTo>
                <a:lnTo>
                  <a:pt x="4844988" y="1786635"/>
                </a:lnTo>
                <a:lnTo>
                  <a:pt x="4507818" y="1786635"/>
                </a:lnTo>
                <a:lnTo>
                  <a:pt x="4507818" y="1407319"/>
                </a:lnTo>
                <a:lnTo>
                  <a:pt x="4302584" y="1407319"/>
                </a:lnTo>
                <a:lnTo>
                  <a:pt x="4302584" y="1727997"/>
                </a:lnTo>
                <a:lnTo>
                  <a:pt x="3972743" y="1727997"/>
                </a:lnTo>
                <a:lnTo>
                  <a:pt x="3972743" y="1165436"/>
                </a:lnTo>
                <a:lnTo>
                  <a:pt x="3848137" y="989521"/>
                </a:lnTo>
                <a:cubicBezTo>
                  <a:pt x="3860353" y="990743"/>
                  <a:pt x="3909218" y="951650"/>
                  <a:pt x="3994733" y="872244"/>
                </a:cubicBezTo>
                <a:lnTo>
                  <a:pt x="3840807" y="872244"/>
                </a:lnTo>
                <a:lnTo>
                  <a:pt x="3840807" y="637691"/>
                </a:lnTo>
                <a:lnTo>
                  <a:pt x="4090020" y="637691"/>
                </a:lnTo>
                <a:lnTo>
                  <a:pt x="4090020" y="635859"/>
                </a:lnTo>
                <a:cubicBezTo>
                  <a:pt x="4090020" y="633416"/>
                  <a:pt x="4090020" y="629140"/>
                  <a:pt x="4090020" y="623032"/>
                </a:cubicBezTo>
                <a:cubicBezTo>
                  <a:pt x="4092463" y="620589"/>
                  <a:pt x="4094907" y="610815"/>
                  <a:pt x="4097350" y="593713"/>
                </a:cubicBezTo>
                <a:lnTo>
                  <a:pt x="3877456" y="593713"/>
                </a:lnTo>
                <a:lnTo>
                  <a:pt x="3877456" y="366489"/>
                </a:lnTo>
                <a:lnTo>
                  <a:pt x="4126669" y="366489"/>
                </a:lnTo>
                <a:cubicBezTo>
                  <a:pt x="4126669" y="362824"/>
                  <a:pt x="4126669" y="348165"/>
                  <a:pt x="4126669" y="322511"/>
                </a:cubicBezTo>
                <a:lnTo>
                  <a:pt x="3833477" y="322511"/>
                </a:lnTo>
                <a:lnTo>
                  <a:pt x="3833477" y="102617"/>
                </a:lnTo>
                <a:lnTo>
                  <a:pt x="4133999" y="102617"/>
                </a:lnTo>
                <a:close/>
                <a:moveTo>
                  <a:pt x="300521" y="7330"/>
                </a:moveTo>
                <a:lnTo>
                  <a:pt x="623032" y="7330"/>
                </a:lnTo>
                <a:lnTo>
                  <a:pt x="623032" y="161255"/>
                </a:lnTo>
                <a:lnTo>
                  <a:pt x="820936" y="161255"/>
                </a:lnTo>
                <a:lnTo>
                  <a:pt x="842925" y="117277"/>
                </a:lnTo>
                <a:lnTo>
                  <a:pt x="1092138" y="212564"/>
                </a:lnTo>
                <a:cubicBezTo>
                  <a:pt x="1090916" y="216229"/>
                  <a:pt x="1077784" y="247991"/>
                  <a:pt x="1052740" y="307851"/>
                </a:cubicBezTo>
                <a:cubicBezTo>
                  <a:pt x="1027697" y="367711"/>
                  <a:pt x="996851" y="433679"/>
                  <a:pt x="960202" y="505755"/>
                </a:cubicBezTo>
                <a:lnTo>
                  <a:pt x="996851" y="505755"/>
                </a:lnTo>
                <a:cubicBezTo>
                  <a:pt x="1000515" y="502090"/>
                  <a:pt x="1024337" y="452309"/>
                  <a:pt x="1068316" y="356411"/>
                </a:cubicBezTo>
                <a:cubicBezTo>
                  <a:pt x="1112295" y="260513"/>
                  <a:pt x="1149555" y="144153"/>
                  <a:pt x="1180095" y="7330"/>
                </a:cubicBezTo>
                <a:lnTo>
                  <a:pt x="1502606" y="43979"/>
                </a:lnTo>
                <a:cubicBezTo>
                  <a:pt x="1501384" y="46422"/>
                  <a:pt x="1494971" y="69022"/>
                  <a:pt x="1483365" y="111779"/>
                </a:cubicBezTo>
                <a:cubicBezTo>
                  <a:pt x="1471760" y="154536"/>
                  <a:pt x="1458627" y="202791"/>
                  <a:pt x="1443967" y="256542"/>
                </a:cubicBezTo>
                <a:lnTo>
                  <a:pt x="1825116" y="256542"/>
                </a:lnTo>
                <a:lnTo>
                  <a:pt x="1825116" y="608372"/>
                </a:lnTo>
                <a:lnTo>
                  <a:pt x="1744489" y="608372"/>
                </a:lnTo>
                <a:cubicBezTo>
                  <a:pt x="1744489" y="616924"/>
                  <a:pt x="1733189" y="687778"/>
                  <a:pt x="1710588" y="820936"/>
                </a:cubicBezTo>
                <a:cubicBezTo>
                  <a:pt x="1687988" y="954094"/>
                  <a:pt x="1647980" y="1098246"/>
                  <a:pt x="1590563" y="1253393"/>
                </a:cubicBezTo>
                <a:cubicBezTo>
                  <a:pt x="1591785" y="1259501"/>
                  <a:pt x="1618050" y="1286072"/>
                  <a:pt x="1669359" y="1333105"/>
                </a:cubicBezTo>
                <a:cubicBezTo>
                  <a:pt x="1720667" y="1380137"/>
                  <a:pt x="1782359" y="1417092"/>
                  <a:pt x="1854436" y="1443968"/>
                </a:cubicBezTo>
                <a:lnTo>
                  <a:pt x="1641872" y="1786635"/>
                </a:lnTo>
                <a:cubicBezTo>
                  <a:pt x="1646758" y="1797630"/>
                  <a:pt x="1556358" y="1722499"/>
                  <a:pt x="1370670" y="1561244"/>
                </a:cubicBezTo>
                <a:cubicBezTo>
                  <a:pt x="1365783" y="1564909"/>
                  <a:pt x="1328524" y="1593617"/>
                  <a:pt x="1258891" y="1647369"/>
                </a:cubicBezTo>
                <a:cubicBezTo>
                  <a:pt x="1189258" y="1701121"/>
                  <a:pt x="1114127" y="1752429"/>
                  <a:pt x="1033500" y="1801295"/>
                </a:cubicBezTo>
                <a:lnTo>
                  <a:pt x="813606" y="1531925"/>
                </a:lnTo>
                <a:cubicBezTo>
                  <a:pt x="819714" y="1531925"/>
                  <a:pt x="861250" y="1508103"/>
                  <a:pt x="938212" y="1460460"/>
                </a:cubicBezTo>
                <a:cubicBezTo>
                  <a:pt x="1015175" y="1412816"/>
                  <a:pt x="1088473" y="1346237"/>
                  <a:pt x="1158106" y="1260723"/>
                </a:cubicBezTo>
                <a:cubicBezTo>
                  <a:pt x="1153219" y="1266831"/>
                  <a:pt x="1111684" y="1159328"/>
                  <a:pt x="1033500" y="938212"/>
                </a:cubicBezTo>
                <a:lnTo>
                  <a:pt x="982191" y="1011510"/>
                </a:lnTo>
                <a:lnTo>
                  <a:pt x="901563" y="894600"/>
                </a:lnTo>
                <a:lnTo>
                  <a:pt x="901563" y="1055489"/>
                </a:lnTo>
                <a:lnTo>
                  <a:pt x="820936" y="1165436"/>
                </a:lnTo>
                <a:lnTo>
                  <a:pt x="1011510" y="1128787"/>
                </a:lnTo>
                <a:lnTo>
                  <a:pt x="1011510" y="1378000"/>
                </a:lnTo>
                <a:lnTo>
                  <a:pt x="740308" y="1421978"/>
                </a:lnTo>
                <a:lnTo>
                  <a:pt x="740308" y="1610720"/>
                </a:lnTo>
                <a:cubicBezTo>
                  <a:pt x="741530" y="1614385"/>
                  <a:pt x="737559" y="1633626"/>
                  <a:pt x="728397" y="1668442"/>
                </a:cubicBezTo>
                <a:cubicBezTo>
                  <a:pt x="719235" y="1703259"/>
                  <a:pt x="693886" y="1730440"/>
                  <a:pt x="652351" y="1749986"/>
                </a:cubicBezTo>
                <a:cubicBezTo>
                  <a:pt x="654794" y="1751208"/>
                  <a:pt x="628834" y="1757011"/>
                  <a:pt x="574472" y="1767394"/>
                </a:cubicBezTo>
                <a:cubicBezTo>
                  <a:pt x="520109" y="1777778"/>
                  <a:pt x="421462" y="1784192"/>
                  <a:pt x="278532" y="1786635"/>
                </a:cubicBezTo>
                <a:lnTo>
                  <a:pt x="190574" y="1546585"/>
                </a:lnTo>
                <a:cubicBezTo>
                  <a:pt x="196683" y="1547806"/>
                  <a:pt x="224780" y="1549028"/>
                  <a:pt x="274867" y="1550250"/>
                </a:cubicBezTo>
                <a:cubicBezTo>
                  <a:pt x="324954" y="1551471"/>
                  <a:pt x="360381" y="1550250"/>
                  <a:pt x="381149" y="1546585"/>
                </a:cubicBezTo>
                <a:cubicBezTo>
                  <a:pt x="393365" y="1551471"/>
                  <a:pt x="405581" y="1534368"/>
                  <a:pt x="417798" y="1495276"/>
                </a:cubicBezTo>
                <a:lnTo>
                  <a:pt x="417798" y="1465957"/>
                </a:lnTo>
                <a:lnTo>
                  <a:pt x="73298" y="1517266"/>
                </a:lnTo>
                <a:lnTo>
                  <a:pt x="43978" y="1268053"/>
                </a:lnTo>
                <a:lnTo>
                  <a:pt x="131936" y="1253393"/>
                </a:lnTo>
                <a:lnTo>
                  <a:pt x="0" y="974861"/>
                </a:lnTo>
                <a:cubicBezTo>
                  <a:pt x="4886" y="973640"/>
                  <a:pt x="41230" y="955621"/>
                  <a:pt x="109031" y="920804"/>
                </a:cubicBezTo>
                <a:cubicBezTo>
                  <a:pt x="176831" y="885988"/>
                  <a:pt x="243105" y="845369"/>
                  <a:pt x="307851" y="798947"/>
                </a:cubicBezTo>
                <a:lnTo>
                  <a:pt x="58638" y="798947"/>
                </a:lnTo>
                <a:lnTo>
                  <a:pt x="58638" y="505755"/>
                </a:lnTo>
                <a:lnTo>
                  <a:pt x="300521" y="505755"/>
                </a:lnTo>
                <a:lnTo>
                  <a:pt x="300521" y="454447"/>
                </a:lnTo>
                <a:lnTo>
                  <a:pt x="95287" y="454447"/>
                </a:lnTo>
                <a:lnTo>
                  <a:pt x="95287" y="153925"/>
                </a:lnTo>
                <a:lnTo>
                  <a:pt x="300521" y="153925"/>
                </a:lnTo>
                <a:close/>
                <a:moveTo>
                  <a:pt x="2191606" y="0"/>
                </a:moveTo>
                <a:lnTo>
                  <a:pt x="2536105" y="0"/>
                </a:lnTo>
                <a:lnTo>
                  <a:pt x="2536105" y="271202"/>
                </a:lnTo>
                <a:lnTo>
                  <a:pt x="2734010" y="271202"/>
                </a:lnTo>
                <a:lnTo>
                  <a:pt x="2734010" y="630362"/>
                </a:lnTo>
                <a:lnTo>
                  <a:pt x="2558095" y="630362"/>
                </a:lnTo>
                <a:cubicBezTo>
                  <a:pt x="2555651" y="630362"/>
                  <a:pt x="2567868" y="645021"/>
                  <a:pt x="2594744" y="674340"/>
                </a:cubicBezTo>
                <a:cubicBezTo>
                  <a:pt x="2600852" y="680448"/>
                  <a:pt x="2631393" y="707935"/>
                  <a:pt x="2686366" y="756800"/>
                </a:cubicBezTo>
                <a:cubicBezTo>
                  <a:pt x="2741339" y="805666"/>
                  <a:pt x="2781653" y="841704"/>
                  <a:pt x="2807307" y="864915"/>
                </a:cubicBezTo>
                <a:lnTo>
                  <a:pt x="2638722" y="1187425"/>
                </a:lnTo>
                <a:cubicBezTo>
                  <a:pt x="2642387" y="1188647"/>
                  <a:pt x="2620398" y="1171544"/>
                  <a:pt x="2572754" y="1136117"/>
                </a:cubicBezTo>
                <a:cubicBezTo>
                  <a:pt x="2567868" y="1132452"/>
                  <a:pt x="2555651" y="1117792"/>
                  <a:pt x="2536105" y="1092138"/>
                </a:cubicBezTo>
                <a:lnTo>
                  <a:pt x="2536105" y="1341351"/>
                </a:lnTo>
                <a:cubicBezTo>
                  <a:pt x="2547100" y="1338907"/>
                  <a:pt x="2606655" y="1273856"/>
                  <a:pt x="2714769" y="1146195"/>
                </a:cubicBezTo>
                <a:cubicBezTo>
                  <a:pt x="2822883" y="1018535"/>
                  <a:pt x="2912368" y="846590"/>
                  <a:pt x="2983222" y="630362"/>
                </a:cubicBezTo>
                <a:lnTo>
                  <a:pt x="2770659" y="630362"/>
                </a:lnTo>
                <a:lnTo>
                  <a:pt x="2770659" y="278532"/>
                </a:lnTo>
                <a:lnTo>
                  <a:pt x="3166467" y="278532"/>
                </a:lnTo>
                <a:lnTo>
                  <a:pt x="3166467" y="0"/>
                </a:lnTo>
                <a:lnTo>
                  <a:pt x="3503637" y="0"/>
                </a:lnTo>
                <a:lnTo>
                  <a:pt x="3503637" y="271202"/>
                </a:lnTo>
                <a:lnTo>
                  <a:pt x="3686882" y="271202"/>
                </a:lnTo>
                <a:lnTo>
                  <a:pt x="3686882" y="630362"/>
                </a:lnTo>
                <a:lnTo>
                  <a:pt x="3503637" y="630362"/>
                </a:lnTo>
                <a:lnTo>
                  <a:pt x="3503637" y="1414649"/>
                </a:lnTo>
                <a:cubicBezTo>
                  <a:pt x="3504859" y="1426865"/>
                  <a:pt x="3502415" y="1476952"/>
                  <a:pt x="3496307" y="1564909"/>
                </a:cubicBezTo>
                <a:cubicBezTo>
                  <a:pt x="3490199" y="1652867"/>
                  <a:pt x="3468210" y="1712116"/>
                  <a:pt x="3430339" y="1742656"/>
                </a:cubicBezTo>
                <a:cubicBezTo>
                  <a:pt x="3436447" y="1745100"/>
                  <a:pt x="3413847" y="1754262"/>
                  <a:pt x="3362539" y="1770143"/>
                </a:cubicBezTo>
                <a:cubicBezTo>
                  <a:pt x="3311230" y="1786024"/>
                  <a:pt x="3192121" y="1793965"/>
                  <a:pt x="3005212" y="1793965"/>
                </a:cubicBezTo>
                <a:lnTo>
                  <a:pt x="2887935" y="1517266"/>
                </a:lnTo>
                <a:cubicBezTo>
                  <a:pt x="2884270" y="1522152"/>
                  <a:pt x="2864113" y="1543836"/>
                  <a:pt x="2827464" y="1582317"/>
                </a:cubicBezTo>
                <a:cubicBezTo>
                  <a:pt x="2790815" y="1620799"/>
                  <a:pt x="2759664" y="1649812"/>
                  <a:pt x="2734010" y="1669359"/>
                </a:cubicBezTo>
                <a:lnTo>
                  <a:pt x="2536105" y="1429308"/>
                </a:lnTo>
                <a:lnTo>
                  <a:pt x="2536105" y="1801295"/>
                </a:lnTo>
                <a:lnTo>
                  <a:pt x="2191606" y="1801295"/>
                </a:lnTo>
                <a:lnTo>
                  <a:pt x="2191606" y="1238734"/>
                </a:lnTo>
                <a:cubicBezTo>
                  <a:pt x="2189162" y="1244842"/>
                  <a:pt x="2172365" y="1271718"/>
                  <a:pt x="2141213" y="1319361"/>
                </a:cubicBezTo>
                <a:cubicBezTo>
                  <a:pt x="2110062" y="1367005"/>
                  <a:pt x="2075551" y="1406097"/>
                  <a:pt x="2037680" y="1436638"/>
                </a:cubicBezTo>
                <a:lnTo>
                  <a:pt x="1898414" y="1062819"/>
                </a:lnTo>
                <a:cubicBezTo>
                  <a:pt x="1903301" y="1059154"/>
                  <a:pt x="1936590" y="1015786"/>
                  <a:pt x="1998283" y="932715"/>
                </a:cubicBezTo>
                <a:cubicBezTo>
                  <a:pt x="2059975" y="849644"/>
                  <a:pt x="2119529" y="748860"/>
                  <a:pt x="2176946" y="630362"/>
                </a:cubicBezTo>
                <a:lnTo>
                  <a:pt x="1942393" y="630362"/>
                </a:lnTo>
                <a:lnTo>
                  <a:pt x="1942393" y="271202"/>
                </a:lnTo>
                <a:lnTo>
                  <a:pt x="2191606" y="271202"/>
                </a:lnTo>
                <a:close/>
              </a:path>
            </a:pathLst>
          </a:custGeom>
          <a:solidFill>
            <a:srgbClr val="595959"/>
          </a:solidFill>
          <a:ln w="31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pic>
        <p:nvPicPr>
          <p:cNvPr id="9" name="图片 1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957" y="142875"/>
            <a:ext cx="651272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128"/>
          <p:cNvCxnSpPr>
            <a:cxnSpLocks noChangeShapeType="1"/>
          </p:cNvCxnSpPr>
          <p:nvPr/>
        </p:nvCxnSpPr>
        <p:spPr bwMode="auto">
          <a:xfrm>
            <a:off x="8372475" y="116681"/>
            <a:ext cx="0" cy="223838"/>
          </a:xfrm>
          <a:prstGeom prst="line">
            <a:avLst/>
          </a:prstGeom>
          <a:noFill/>
          <a:ln w="6350" cap="flat" algn="ctr">
            <a:solidFill>
              <a:srgbClr val="40404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6702522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"/>
          <p:cNvGrpSpPr>
            <a:grpSpLocks/>
          </p:cNvGrpSpPr>
          <p:nvPr/>
        </p:nvGrpSpPr>
        <p:grpSpPr bwMode="auto">
          <a:xfrm>
            <a:off x="1683544" y="1590675"/>
            <a:ext cx="5776913" cy="2380060"/>
            <a:chOff x="2243984" y="2121355"/>
            <a:chExt cx="7704033" cy="3172499"/>
          </a:xfrm>
        </p:grpSpPr>
        <p:sp>
          <p:nvSpPr>
            <p:cNvPr id="5" name="稻壳儿搜索【幻雨工作室】_4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2243984" y="2299155"/>
              <a:ext cx="1270000" cy="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稻壳儿搜索【幻雨工作室】_5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2434484" y="2121355"/>
              <a:ext cx="0" cy="81280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稻壳儿搜索【幻雨工作室】_6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rot="10800000">
              <a:off x="8678017" y="5116054"/>
              <a:ext cx="1270000" cy="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稻壳儿搜索【幻雨工作室】_7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rot="10800000">
              <a:off x="9757517" y="4481054"/>
              <a:ext cx="0" cy="812800"/>
            </a:xfrm>
            <a:prstGeom prst="line">
              <a:avLst/>
            </a:prstGeom>
            <a:noFill/>
            <a:ln w="12700" cap="flat" algn="ctr">
              <a:solidFill>
                <a:srgbClr val="253B39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6"/>
          <p:cNvGrpSpPr>
            <a:grpSpLocks/>
          </p:cNvGrpSpPr>
          <p:nvPr/>
        </p:nvGrpSpPr>
        <p:grpSpPr bwMode="auto">
          <a:xfrm>
            <a:off x="0" y="1191"/>
            <a:ext cx="9144000" cy="5142309"/>
            <a:chOff x="543" y="1087"/>
            <a:chExt cx="12190914" cy="6856913"/>
          </a:xfrm>
        </p:grpSpPr>
        <p:sp>
          <p:nvSpPr>
            <p:cNvPr id="10" name="图文框 7"/>
            <p:cNvSpPr/>
            <p:nvPr>
              <p:custDataLst>
                <p:tags r:id="rId4"/>
              </p:custDataLst>
            </p:nvPr>
          </p:nvSpPr>
          <p:spPr>
            <a:xfrm>
              <a:off x="448178" y="290033"/>
              <a:ext cx="11295644" cy="6277434"/>
            </a:xfrm>
            <a:prstGeom prst="frame">
              <a:avLst>
                <a:gd name="adj1" fmla="val 1423"/>
              </a:avLst>
            </a:prstGeom>
            <a:solidFill>
              <a:srgbClr val="A99A8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</a:endParaRPr>
            </a:p>
          </p:txBody>
        </p:sp>
        <p:pic>
          <p:nvPicPr>
            <p:cNvPr id="11" name="图片 8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087"/>
              <a:ext cx="2932430" cy="4913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9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9259027" y="1944198"/>
              <a:ext cx="2932430" cy="4913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629790" y="2200617"/>
            <a:ext cx="3658331" cy="565760"/>
          </a:xfrm>
        </p:spPr>
        <p:txBody>
          <a:bodyPr lIns="67500" tIns="35100" rIns="67500" bIns="0" anchor="b">
            <a:normAutofit/>
          </a:bodyPr>
          <a:lstStyle>
            <a:lvl1pPr algn="ctr">
              <a:defRPr sz="3000" u="none" strike="noStrike" kern="1200" cap="none" spc="225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629786" y="2835837"/>
            <a:ext cx="3658331" cy="808489"/>
          </a:xfrm>
        </p:spPr>
        <p:txBody>
          <a:bodyPr lIns="67500" rIns="67500" bIns="351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400" b="0" i="0" u="none" strike="noStrike" kern="1200" cap="none" spc="113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3" name="灯片编号占位符 5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3F68FAD-656D-400D-89EA-2921CFEC5B6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4" name="日期占位符 3"/>
          <p:cNvSpPr>
            <a:spLocks noGrp="1" noChangeArrowheads="1"/>
          </p:cNvSpPr>
          <p:nvPr>
            <p:ph type="dt" sz="half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515928F-8EAF-448C-8FD7-1652D8828390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5" name="页脚占位符 4"/>
          <p:cNvSpPr>
            <a:spLocks noGrp="1" noChangeArrowheads="1"/>
          </p:cNvSpPr>
          <p:nvPr>
            <p:ph type="ftr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6988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37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9512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1884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50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18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025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149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482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25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61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7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7" y="714382"/>
            <a:ext cx="3962432" cy="4041680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noProof="1">
                <a:sym typeface="+mn-ea"/>
              </a:rPr>
              <a:t>第二级</a:t>
            </a:r>
          </a:p>
          <a:p>
            <a:pPr lvl="2"/>
            <a:r>
              <a:rPr lang="zh-CN" altLang="en-US" noProof="1">
                <a:sym typeface="+mn-ea"/>
              </a:rPr>
              <a:t>第三级</a:t>
            </a:r>
          </a:p>
          <a:p>
            <a:pPr lvl="3"/>
            <a:r>
              <a:rPr lang="zh-CN" altLang="en-US" noProof="1">
                <a:sym typeface="+mn-ea"/>
              </a:rPr>
              <a:t>第四级</a:t>
            </a:r>
          </a:p>
          <a:p>
            <a:pPr lvl="4"/>
            <a:r>
              <a:rPr lang="zh-CN" altLang="en-US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2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ABBD61C-8DB8-45DA-B340-27180F760C58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CB205B0-41A1-4899-80AD-A93E4B330D48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87155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0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7" y="714382"/>
            <a:ext cx="3962432" cy="285752"/>
          </a:xfrm>
        </p:spPr>
        <p:txBody>
          <a:bodyPr tIns="28575" rIns="57150" bIns="28575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noProof="1">
                <a:sym typeface="+mn-ea"/>
              </a:rPr>
              <a:t>第二级</a:t>
            </a:r>
          </a:p>
          <a:p>
            <a:pPr lvl="2"/>
            <a:r>
              <a:rPr lang="zh-CN" altLang="en-US" noProof="1">
                <a:sym typeface="+mn-ea"/>
              </a:rPr>
              <a:t>第三级</a:t>
            </a:r>
          </a:p>
          <a:p>
            <a:pPr lvl="3"/>
            <a:r>
              <a:rPr lang="zh-CN" altLang="en-US" noProof="1">
                <a:sym typeface="+mn-ea"/>
              </a:rPr>
              <a:t>第四级</a:t>
            </a:r>
          </a:p>
          <a:p>
            <a:pPr lvl="4"/>
            <a:r>
              <a:rPr lang="zh-CN" altLang="en-US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2" y="714382"/>
            <a:ext cx="3962432" cy="285752"/>
          </a:xfrm>
        </p:spPr>
        <p:txBody>
          <a:bodyPr tIns="28575" rIns="57150" bIns="28575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2" y="1054894"/>
            <a:ext cx="3962432" cy="3701064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noProof="1">
                <a:sym typeface="+mn-ea"/>
              </a:rPr>
              <a:t>第二级</a:t>
            </a:r>
          </a:p>
          <a:p>
            <a:pPr lvl="2"/>
            <a:r>
              <a:rPr lang="zh-CN" altLang="en-US" noProof="1">
                <a:sym typeface="+mn-ea"/>
              </a:rPr>
              <a:t>第三级</a:t>
            </a:r>
          </a:p>
          <a:p>
            <a:pPr lvl="3"/>
            <a:r>
              <a:rPr lang="zh-CN" altLang="en-US" noProof="1">
                <a:sym typeface="+mn-ea"/>
              </a:rPr>
              <a:t>第四级</a:t>
            </a:r>
          </a:p>
          <a:p>
            <a:pPr lvl="4"/>
            <a:r>
              <a:rPr lang="zh-CN" altLang="en-US" noProof="1">
                <a:sym typeface="+mn-ea"/>
              </a:rPr>
              <a:t>第五级</a:t>
            </a:r>
          </a:p>
        </p:txBody>
      </p:sp>
      <p:sp>
        <p:nvSpPr>
          <p:cNvPr id="8" name="灯片编号占位符 8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B6E49BD-8B8B-465F-AC8F-92D0CE314F78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日期占位符 6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7E5F077-F50C-4834-9CA8-1E63BEF03C00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0" name="页脚占位符 7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5675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0" y="1191"/>
            <a:ext cx="9144000" cy="5142309"/>
            <a:chOff x="543" y="1087"/>
            <a:chExt cx="12190914" cy="6856913"/>
          </a:xfrm>
        </p:grpSpPr>
        <p:sp>
          <p:nvSpPr>
            <p:cNvPr id="4" name="图文框 6"/>
            <p:cNvSpPr/>
            <p:nvPr>
              <p:custDataLst>
                <p:tags r:id="rId4"/>
              </p:custDataLst>
            </p:nvPr>
          </p:nvSpPr>
          <p:spPr>
            <a:xfrm>
              <a:off x="448178" y="290033"/>
              <a:ext cx="11295644" cy="6277434"/>
            </a:xfrm>
            <a:prstGeom prst="frame">
              <a:avLst>
                <a:gd name="adj1" fmla="val 1423"/>
              </a:avLst>
            </a:prstGeom>
            <a:solidFill>
              <a:srgbClr val="A99A86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</a:endParaRPr>
            </a:p>
          </p:txBody>
        </p:sp>
        <p:pic>
          <p:nvPicPr>
            <p:cNvPr id="5" name="图片 7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087"/>
              <a:ext cx="2932430" cy="4913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8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9259027" y="1944198"/>
              <a:ext cx="2932430" cy="4913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4" y="332185"/>
            <a:ext cx="8139113" cy="332184"/>
          </a:xfrm>
        </p:spPr>
        <p:txBody>
          <a:bodyPr lIns="67628" tIns="35243" rIns="67628" bIns="35243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47B00B0-3AEB-4EBC-AC43-F643BCA37CA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8" name="日期占位符 2"/>
          <p:cNvSpPr>
            <a:spLocks noGrp="1" noChangeArrowheads="1"/>
          </p:cNvSpPr>
          <p:nvPr>
            <p:ph type="dt" sz="half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61214D-2B33-4926-8010-55A9A21FA06D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9" name="页脚占位符 3"/>
          <p:cNvSpPr>
            <a:spLocks noGrp="1" noChangeArrowheads="1"/>
          </p:cNvSpPr>
          <p:nvPr>
            <p:ph type="ftr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9880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ADAB2D7-A2A6-44C7-848F-0862C1E00E1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B8EC22-C3C0-4263-9E5B-E4E53B631F11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4190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7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7" y="714382"/>
            <a:ext cx="3962432" cy="4041680"/>
          </a:xfrm>
        </p:spPr>
        <p:txBody>
          <a:bodyPr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2"/>
            <a:ext cx="3962432" cy="4041680"/>
          </a:xfrm>
        </p:spPr>
        <p:txBody>
          <a:bodyPr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A0F89F-8EC5-4BA2-91B1-2C91D2B9CB9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597A021-82B6-4089-A5B9-EB52037539C5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3607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2"/>
            <a:ext cx="713238" cy="4041680"/>
          </a:xfrm>
        </p:spPr>
        <p:txBody>
          <a:bodyPr vert="eaVert" rtlCol="0" anchor="ctr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7AA8796-7B2F-425B-8C5A-9B61BAF3216F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CB8C63-E196-4512-B0B3-0BF57516638C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9865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28398" y="3442098"/>
            <a:ext cx="1015603" cy="17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D4F2EE-9058-4042-853C-CDA8D5522DB2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9E3C17E-622E-4F91-917D-12EA579E045A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3812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  <p:custDataLst>
              <p:tags r:id="rId21"/>
            </p:custDataLst>
          </p:nvPr>
        </p:nvSpPr>
        <p:spPr bwMode="auto">
          <a:xfrm>
            <a:off x="502444" y="332185"/>
            <a:ext cx="8139113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  <p:custDataLst>
              <p:tags r:id="rId22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  <p:custDataLst>
              <p:tags r:id="rId23"/>
            </p:custDataLst>
          </p:nvPr>
        </p:nvSpPr>
        <p:spPr bwMode="auto">
          <a:xfrm>
            <a:off x="659606" y="4762500"/>
            <a:ext cx="202525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75BA455D-028E-4AB2-AEE2-E79949AA39E8}" type="datetime1">
              <a:rPr lang="zh-CN" altLang="en-US"/>
              <a:pPr/>
              <a:t>2022/2/15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  <p:custDataLst>
              <p:tags r:id="rId24"/>
            </p:custDataLst>
          </p:nvPr>
        </p:nvSpPr>
        <p:spPr bwMode="auto">
          <a:xfrm>
            <a:off x="3087291" y="4762500"/>
            <a:ext cx="2969419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  <p:custDataLst>
              <p:tags r:id="rId25"/>
            </p:custDataLst>
          </p:nvPr>
        </p:nvSpPr>
        <p:spPr bwMode="auto">
          <a:xfrm>
            <a:off x="6457950" y="4762500"/>
            <a:ext cx="2025254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428E30FF-2089-43DC-8D97-459D10A30989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31" name="KSO_TEMPLATE" hidden="1"/>
          <p:cNvSpPr/>
          <p:nvPr>
            <p:custDataLst>
              <p:tags r:id="rId26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  <a:solidFill>
            <a:srgbClr val="4A7671"/>
          </a:solidFill>
          <a:ln w="12700" cap="flat" cmpd="sng" algn="ctr">
            <a:solidFill>
              <a:srgbClr val="34555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  <p:sldLayoutId id="2147483816" r:id="rId18"/>
    <p:sldLayoutId id="2147483817" r:id="rId19"/>
  </p:sldLayoutIdLst>
  <p:txStyles>
    <p:titleStyle>
      <a:lvl1pPr algn="l" rtl="0" fontAlgn="base">
        <a:spcBef>
          <a:spcPct val="0"/>
        </a:spcBef>
        <a:spcAft>
          <a:spcPct val="0"/>
        </a:spcAft>
        <a:buSzPct val="100000"/>
        <a:defRPr sz="1800" b="1" kern="1200" spc="150">
          <a:solidFill>
            <a:srgbClr val="262626"/>
          </a:solidFill>
          <a:latin typeface="Arial" pitchFamily="34" charset="0"/>
          <a:ea typeface="微软雅黑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buSzPct val="100000"/>
        <a:defRPr sz="18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SzPct val="100000"/>
        <a:buFont typeface="Arial" pitchFamily="34" charset="0"/>
        <a:buChar char="•"/>
        <a:defRPr sz="1200" kern="1200" spc="113">
          <a:solidFill>
            <a:srgbClr val="262626"/>
          </a:solidFill>
          <a:latin typeface="Arial" pitchFamily="34" charset="0"/>
          <a:ea typeface="微软雅黑" pitchFamily="34" charset="-122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SzPct val="100000"/>
        <a:buFont typeface="Arial" pitchFamily="34" charset="0"/>
        <a:buChar char="•"/>
        <a:tabLst>
          <a:tab pos="1207294" algn="l"/>
        </a:tabLst>
        <a:defRPr sz="1200" kern="1200" spc="113">
          <a:solidFill>
            <a:srgbClr val="262626"/>
          </a:solidFill>
          <a:latin typeface="Arial" pitchFamily="34" charset="0"/>
          <a:ea typeface="微软雅黑" pitchFamily="34" charset="-122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SzPct val="100000"/>
        <a:buFont typeface="Arial" pitchFamily="34" charset="0"/>
        <a:buChar char="•"/>
        <a:tabLst>
          <a:tab pos="1207294" algn="l"/>
        </a:tabLst>
        <a:defRPr sz="1200" kern="1200" spc="113">
          <a:solidFill>
            <a:srgbClr val="262626"/>
          </a:solidFill>
          <a:latin typeface="Arial" pitchFamily="34" charset="0"/>
          <a:ea typeface="微软雅黑" pitchFamily="34" charset="-122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SzPct val="100000"/>
        <a:buFont typeface="Arial" pitchFamily="34" charset="0"/>
        <a:buChar char="•"/>
        <a:tabLst>
          <a:tab pos="1207294" algn="l"/>
        </a:tabLst>
        <a:defRPr sz="1200" kern="1200" spc="113">
          <a:solidFill>
            <a:srgbClr val="262626"/>
          </a:solidFill>
          <a:latin typeface="Arial" pitchFamily="34" charset="0"/>
          <a:ea typeface="微软雅黑" pitchFamily="34" charset="-122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SzPct val="100000"/>
        <a:buFont typeface="Arial" pitchFamily="34" charset="0"/>
        <a:buChar char="•"/>
        <a:tabLst>
          <a:tab pos="1207294" algn="l"/>
        </a:tabLst>
        <a:defRPr sz="1200" kern="1200" spc="113">
          <a:solidFill>
            <a:srgbClr val="262626"/>
          </a:solidFill>
          <a:latin typeface="Arial" pitchFamily="34" charset="0"/>
          <a:ea typeface="微软雅黑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SzTx/>
              </a:pPr>
              <a:t>2022/2/15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SzTx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1626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6.xml"/><Relationship Id="rId5" Type="http://schemas.openxmlformats.org/officeDocument/2006/relationships/image" Target="../media/image18.emf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35"/>
          <p:cNvSpPr>
            <a:spLocks noChangeArrowheads="1"/>
          </p:cNvSpPr>
          <p:nvPr/>
        </p:nvSpPr>
        <p:spPr bwMode="auto">
          <a:xfrm>
            <a:off x="1752600" y="1840707"/>
            <a:ext cx="4900613" cy="76081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zh-CN" sz="4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思源黑体 CN Bold" pitchFamily="34" charset="-122"/>
                <a:ea typeface="思源黑体 CN Bold" pitchFamily="34" charset="-122"/>
                <a:sym typeface="+mn-ea"/>
              </a:rPr>
              <a:t>17</a:t>
            </a:r>
            <a:r>
              <a:rPr lang="zh-CN" altLang="en-US" sz="4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思源黑体 CN Bold" pitchFamily="34" charset="-122"/>
                <a:ea typeface="思源黑体 CN Bold" pitchFamily="34" charset="-122"/>
                <a:sym typeface="+mn-ea"/>
              </a:rPr>
              <a:t>、屈原</a:t>
            </a:r>
            <a:r>
              <a:rPr lang="zh-CN" altLang="en-US" sz="2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思源黑体 CN Bold" pitchFamily="34" charset="-122"/>
                <a:ea typeface="思源黑体 CN Bold" pitchFamily="34" charset="-122"/>
                <a:sym typeface="+mn-ea"/>
              </a:rPr>
              <a:t>（节选）</a:t>
            </a:r>
            <a:r>
              <a:rPr lang="zh-CN" altLang="en-US" sz="4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latin typeface="思源黑体 CN Bold" pitchFamily="34" charset="-122"/>
                <a:ea typeface="思源黑体 CN Bold" pitchFamily="34" charset="-122"/>
                <a:sym typeface="+mn-ea"/>
              </a:rPr>
              <a:t>  </a:t>
            </a:r>
            <a:endParaRPr lang="zh-CN" altLang="en-US" sz="4500" dirty="0">
              <a:solidFill>
                <a:schemeClr val="bg2">
                  <a:lumMod val="25000"/>
                </a:schemeClr>
              </a:solidFill>
              <a:latin typeface="思源黑体 CN Bold" pitchFamily="34" charset="-122"/>
              <a:ea typeface="思源黑体 CN Bold" pitchFamily="34" charset="-122"/>
              <a:sym typeface="+mn-ea"/>
            </a:endParaRPr>
          </a:p>
        </p:txBody>
      </p:sp>
      <p:sp>
        <p:nvSpPr>
          <p:cNvPr id="27651" name="文本占位符 5"/>
          <p:cNvSpPr/>
          <p:nvPr/>
        </p:nvSpPr>
        <p:spPr>
          <a:xfrm>
            <a:off x="4958953" y="2980135"/>
            <a:ext cx="4471988" cy="476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>
              <a:buFont typeface="Arial" pitchFamily="34" charset="0"/>
              <a:buNone/>
            </a:pPr>
            <a:r>
              <a:rPr sz="30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865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郭沫若      </a:t>
            </a:r>
            <a:endParaRPr sz="3000" b="1">
              <a:solidFill>
                <a:srgbClr val="00865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5234" y="4083918"/>
            <a:ext cx="1015342" cy="35272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1" y="494109"/>
            <a:ext cx="3278981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文本框 7"/>
          <p:cNvSpPr>
            <a:spLocks noChangeArrowheads="1"/>
          </p:cNvSpPr>
          <p:nvPr/>
        </p:nvSpPr>
        <p:spPr bwMode="auto">
          <a:xfrm>
            <a:off x="720329" y="550069"/>
            <a:ext cx="313610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初读课文</a:t>
            </a:r>
            <a:r>
              <a:rPr lang="zh-CN" altLang="en-US" sz="21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  </a:t>
            </a:r>
          </a:p>
        </p:txBody>
      </p:sp>
      <p:sp>
        <p:nvSpPr>
          <p:cNvPr id="35844" name="文本框 1"/>
          <p:cNvSpPr>
            <a:spLocks noChangeArrowheads="1"/>
          </p:cNvSpPr>
          <p:nvPr/>
        </p:nvSpPr>
        <p:spPr bwMode="auto">
          <a:xfrm>
            <a:off x="388144" y="1108473"/>
            <a:ext cx="1669256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000" b="1" dirty="0">
                <a:latin typeface="黑体" pitchFamily="49" charset="-122"/>
                <a:ea typeface="黑体" pitchFamily="49" charset="-122"/>
              </a:rPr>
              <a:t>整体感知</a:t>
            </a:r>
            <a:endParaRPr lang="zh-CN" altLang="en-US" sz="3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45" name="文本框 99"/>
          <p:cNvSpPr>
            <a:spLocks noChangeArrowheads="1"/>
          </p:cNvSpPr>
          <p:nvPr/>
        </p:nvSpPr>
        <p:spPr bwMode="auto">
          <a:xfrm>
            <a:off x="720329" y="1666534"/>
            <a:ext cx="7856934" cy="2285241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indent="200025"/>
            <a:r>
              <a:rPr lang="en-US" altLang="zh-CN" sz="2000" dirty="0"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本文节选内容主要分两部分：第一部分是</a:t>
            </a:r>
            <a:r>
              <a:rPr lang="zh-CN" altLang="zh-CN" sz="2400" b="1" u="sng" dirty="0">
                <a:latin typeface="黑体" pitchFamily="49" charset="-122"/>
                <a:ea typeface="黑体" pitchFamily="49" charset="-122"/>
              </a:rPr>
              <a:t>靳尚和郑詹尹密谋害死屈原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，反映了权贵势力对屈原的忌恨，也从侧面反映了屈原忠贞爱国、痛恨丑恶的性格，第二部分是屈原在被囚禁中的内心独白，即《雷电颂》，表现了他</a:t>
            </a:r>
            <a:r>
              <a:rPr lang="zh-CN" altLang="zh-CN" sz="2400" b="1" u="sng" dirty="0">
                <a:latin typeface="黑体" pitchFamily="49" charset="-122"/>
                <a:ea typeface="黑体" pitchFamily="49" charset="-122"/>
              </a:rPr>
              <a:t>忠贞不屈和正气浩然的英勇悲壮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的形象，表达了对黑暗世界的愤怒，对光明未来的向往和追求。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7" y="564356"/>
            <a:ext cx="210383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文本框 7"/>
          <p:cNvSpPr>
            <a:spLocks noChangeArrowheads="1"/>
          </p:cNvSpPr>
          <p:nvPr/>
        </p:nvSpPr>
        <p:spPr bwMode="auto">
          <a:xfrm>
            <a:off x="795338" y="564356"/>
            <a:ext cx="166925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精研细读</a:t>
            </a:r>
          </a:p>
        </p:txBody>
      </p:sp>
      <p:sp>
        <p:nvSpPr>
          <p:cNvPr id="40964" name="文本框 1"/>
          <p:cNvSpPr/>
          <p:nvPr/>
        </p:nvSpPr>
        <p:spPr>
          <a:xfrm>
            <a:off x="395536" y="1419622"/>
            <a:ext cx="8118872" cy="278653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课</a:t>
            </a:r>
            <a:r>
              <a:rPr lang="zh-CN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文开头的舞台说明是：“东皇太一庙之正殿……各室均有灯，光甚昏暗，室外雷电交加，时有大风咆哮。”设置这一场景的作用是什么</a:t>
            </a:r>
            <a:r>
              <a:rPr lang="en-US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?</a:t>
            </a:r>
            <a:endParaRPr lang="zh-CN" altLang="zh-CN" sz="2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000" b="1" dirty="0" smtClean="0">
                <a:latin typeface="黑体" pitchFamily="49" charset="-122"/>
                <a:ea typeface="黑体" pitchFamily="49" charset="-122"/>
              </a:rPr>
              <a:t>这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是故事发生的环境描写，室内空寂昏暗，渲染了靳尚与郑詹尹阴谋加害屈原的紧张氛围；室外雷电交加，大风咆哮，为屈原的内心独白——“雷电颂”提供了自然背景，增添了悲壮的气氛，同时也推动了情节的发展。</a:t>
            </a:r>
            <a:endParaRPr lang="zh-CN" altLang="en-US" sz="2000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7" y="564356"/>
            <a:ext cx="210383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文本框 7"/>
          <p:cNvSpPr>
            <a:spLocks noChangeArrowheads="1"/>
          </p:cNvSpPr>
          <p:nvPr/>
        </p:nvSpPr>
        <p:spPr bwMode="auto">
          <a:xfrm>
            <a:off x="795338" y="564356"/>
            <a:ext cx="166925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精研细读</a:t>
            </a:r>
          </a:p>
        </p:txBody>
      </p:sp>
      <p:sp>
        <p:nvSpPr>
          <p:cNvPr id="41988" name="文本框 99"/>
          <p:cNvSpPr/>
          <p:nvPr/>
        </p:nvSpPr>
        <p:spPr>
          <a:xfrm>
            <a:off x="203778" y="1563638"/>
            <a:ext cx="8748713" cy="1915909"/>
          </a:xfrm>
          <a:prstGeom prst="rect">
            <a:avLst/>
          </a:prstGeom>
          <a:noFill/>
          <a:ln w="28575">
            <a:solidFill>
              <a:srgbClr val="92D050"/>
            </a:solidFill>
            <a:round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en-US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从对话上看，靳尚和郑詹尹有什么相同和不同之处？</a:t>
            </a:r>
          </a:p>
          <a:p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400" b="1" dirty="0" smtClean="0">
                <a:latin typeface="黑体" pitchFamily="49" charset="-122"/>
                <a:ea typeface="黑体" pitchFamily="49" charset="-122"/>
              </a:rPr>
              <a:t>相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同之处，他们都是阴险、丑恶、奸佞的黑暗政治权贵的代表，与郑詹尹相比，靳尚位高权重，更显得狠毒、诡计多端。而郑詹尹则显得卑鄙、狡诈，还有一些胆怯，是朝中奸佞们的帮凶。</a:t>
            </a:r>
            <a:r>
              <a:rPr lang="en-US" altLang="zh-CN" sz="2400" dirty="0"/>
              <a:t> </a:t>
            </a:r>
            <a:endParaRPr lang="zh-CN" altLang="zh-CN" sz="2400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7" y="564356"/>
            <a:ext cx="210383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文本框 7"/>
          <p:cNvSpPr>
            <a:spLocks noChangeArrowheads="1"/>
          </p:cNvSpPr>
          <p:nvPr/>
        </p:nvSpPr>
        <p:spPr bwMode="auto">
          <a:xfrm>
            <a:off x="795338" y="564356"/>
            <a:ext cx="166925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精研细读</a:t>
            </a:r>
          </a:p>
        </p:txBody>
      </p:sp>
      <p:sp>
        <p:nvSpPr>
          <p:cNvPr id="38916" name="文本框 1"/>
          <p:cNvSpPr>
            <a:spLocks noChangeArrowheads="1"/>
          </p:cNvSpPr>
          <p:nvPr/>
        </p:nvSpPr>
        <p:spPr bwMode="auto">
          <a:xfrm>
            <a:off x="638175" y="1419622"/>
            <a:ext cx="7981950" cy="275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文章在屈原出场时的舞台说明有什么作用？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400" b="1" dirty="0" smtClean="0">
                <a:latin typeface="黑体" pitchFamily="49" charset="-122"/>
                <a:ea typeface="黑体" pitchFamily="49" charset="-122"/>
              </a:rPr>
              <a:t>这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一舞台说明，是屈原的肖像描写和动作描写，对屈原的形象外貌做了必要的交代，为读者理解下文中屈原震天撼地的内心独白做了铺垫。为读者塑造了一个坚持真理的爱国者，一个受到奸佞残酷迫害的形象。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7" y="564356"/>
            <a:ext cx="210383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文本框 7"/>
          <p:cNvSpPr>
            <a:spLocks noChangeArrowheads="1"/>
          </p:cNvSpPr>
          <p:nvPr/>
        </p:nvSpPr>
        <p:spPr bwMode="auto">
          <a:xfrm>
            <a:off x="795338" y="564356"/>
            <a:ext cx="166925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精研细读</a:t>
            </a:r>
          </a:p>
        </p:txBody>
      </p:sp>
      <p:sp>
        <p:nvSpPr>
          <p:cNvPr id="39940" name="文本框 99"/>
          <p:cNvSpPr>
            <a:spLocks noChangeArrowheads="1"/>
          </p:cNvSpPr>
          <p:nvPr/>
        </p:nvSpPr>
        <p:spPr bwMode="auto">
          <a:xfrm>
            <a:off x="10505" y="1208806"/>
            <a:ext cx="9084469" cy="438582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zh-CN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有感情地朗读下面一段话，并进行赏析。</a:t>
            </a:r>
          </a:p>
        </p:txBody>
      </p:sp>
      <p:sp>
        <p:nvSpPr>
          <p:cNvPr id="39941" name="文本框 99"/>
          <p:cNvSpPr>
            <a:spLocks noChangeArrowheads="1"/>
          </p:cNvSpPr>
          <p:nvPr/>
        </p:nvSpPr>
        <p:spPr bwMode="auto">
          <a:xfrm>
            <a:off x="3190" y="1920162"/>
            <a:ext cx="9084469" cy="1300356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dirty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zh-CN" sz="2000" b="1" dirty="0" smtClean="0">
                <a:latin typeface="黑体" pitchFamily="49" charset="-122"/>
                <a:ea typeface="黑体" pitchFamily="49" charset="-122"/>
              </a:rPr>
              <a:t>但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是我，我没有眼泪。宇宙，宇宙也没有眼泪呀！眼泪有什么用呵！我们只有雷霆，只有闪电，只有风暴，我们没有拖泥带水的雨！这是我的意志，宇宙的意志。鼓动吧，风！咆哮吧，雷!闪耀吧，电！把一切沉睡在黑暗怀里的东西，毁灭，毁灭，毁灭呀!</a:t>
            </a:r>
          </a:p>
        </p:txBody>
      </p:sp>
      <p:sp>
        <p:nvSpPr>
          <p:cNvPr id="44038" name="文本框 99"/>
          <p:cNvSpPr txBox="1"/>
          <p:nvPr/>
        </p:nvSpPr>
        <p:spPr>
          <a:xfrm>
            <a:off x="10505" y="3363838"/>
            <a:ext cx="9053513" cy="99257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en-US" altLang="zh-CN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zh-CN" altLang="zh-CN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运</a:t>
            </a:r>
            <a:r>
              <a:rPr lang="zh-CN" altLang="zh-CN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用了呼告、排比、反复的修辞手法，呼唤着在黑暗中咆哮着、闪耀着伟大的自然力来毁灭这个黑暗的世界，创造光明的未来。表达了屈原彻底毁灭黑暗社会的决心，体现了他与黑暗势力决斗到底的浩然正气和无畏精神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7" y="564356"/>
            <a:ext cx="210383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文本框 7"/>
          <p:cNvSpPr>
            <a:spLocks noChangeArrowheads="1"/>
          </p:cNvSpPr>
          <p:nvPr/>
        </p:nvSpPr>
        <p:spPr bwMode="auto">
          <a:xfrm>
            <a:off x="795338" y="564356"/>
            <a:ext cx="166925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精研细读</a:t>
            </a:r>
          </a:p>
        </p:txBody>
      </p:sp>
      <p:sp>
        <p:nvSpPr>
          <p:cNvPr id="45060" name="文本框 99"/>
          <p:cNvSpPr/>
          <p:nvPr/>
        </p:nvSpPr>
        <p:spPr>
          <a:xfrm>
            <a:off x="322660" y="1147763"/>
            <a:ext cx="8696325" cy="3392091"/>
          </a:xfrm>
          <a:prstGeom prst="rect">
            <a:avLst/>
          </a:prstGeom>
          <a:noFill/>
          <a:ln w="28575">
            <a:solidFill>
              <a:srgbClr val="92D050"/>
            </a:solidFill>
            <a:round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 </a:t>
            </a:r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作者运用了象征手法，对本文中的事物赋予了特殊的含义。请指出以下文中事物象征意义。</a:t>
            </a:r>
          </a:p>
          <a:p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.风、雷、电象征</a:t>
            </a:r>
            <a:r>
              <a:rPr lang="zh-CN" altLang="zh-CN" sz="27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                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.洞庭湖、东海、长江象征 </a:t>
            </a:r>
            <a:r>
              <a:rPr lang="zh-CN" altLang="zh-CN" sz="27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。</a:t>
            </a:r>
          </a:p>
          <a:p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无形的长剑</a:t>
            </a:r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象征 </a:t>
            </a:r>
            <a:r>
              <a:rPr lang="zh-CN" altLang="zh-CN" sz="27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         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r>
              <a:rPr lang="en-US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.东皇太一、东君、云中君等“土偶木梗”象征</a:t>
            </a:r>
            <a:r>
              <a:rPr lang="zh-CN" altLang="zh-CN" sz="27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                                     </a:t>
            </a:r>
            <a:r>
              <a:rPr lang="zh-CN" altLang="zh-CN" sz="27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。</a:t>
            </a:r>
            <a:r>
              <a:rPr lang="zh-CN" altLang="zh-CN" sz="21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</a:t>
            </a:r>
          </a:p>
        </p:txBody>
      </p:sp>
      <p:sp>
        <p:nvSpPr>
          <p:cNvPr id="45061" name="文本框 2"/>
          <p:cNvSpPr/>
          <p:nvPr/>
        </p:nvSpPr>
        <p:spPr>
          <a:xfrm>
            <a:off x="928687" y="2388394"/>
            <a:ext cx="6282929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zh-CN" sz="27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人世间追求正义、光明的变革力量</a:t>
            </a:r>
            <a:endParaRPr lang="zh-CN" altLang="en-US" sz="27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2" name="文本框 3"/>
          <p:cNvSpPr/>
          <p:nvPr/>
        </p:nvSpPr>
        <p:spPr>
          <a:xfrm>
            <a:off x="4832747" y="2812257"/>
            <a:ext cx="2295525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zh-CN" sz="2700" b="1">
                <a:latin typeface="黑体" pitchFamily="49" charset="-122"/>
                <a:ea typeface="黑体" pitchFamily="49" charset="-122"/>
                <a:sym typeface="微软雅黑" pitchFamily="34" charset="-122"/>
              </a:rPr>
              <a:t>人民群众</a:t>
            </a:r>
            <a:endParaRPr lang="zh-CN" altLang="en-US" sz="27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3" name="文本框 5"/>
          <p:cNvSpPr/>
          <p:nvPr/>
        </p:nvSpPr>
        <p:spPr>
          <a:xfrm>
            <a:off x="4191000" y="3227785"/>
            <a:ext cx="3339704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zh-CN" sz="2700" b="1">
                <a:latin typeface="黑体" pitchFamily="49" charset="-122"/>
                <a:ea typeface="黑体" pitchFamily="49" charset="-122"/>
                <a:sym typeface="微软雅黑" pitchFamily="34" charset="-122"/>
              </a:rPr>
              <a:t>屈原坚定的信念</a:t>
            </a:r>
            <a:endParaRPr lang="zh-CN" altLang="en-US"/>
          </a:p>
        </p:txBody>
      </p:sp>
      <p:sp>
        <p:nvSpPr>
          <p:cNvPr id="45064" name="文本框 6"/>
          <p:cNvSpPr/>
          <p:nvPr/>
        </p:nvSpPr>
        <p:spPr>
          <a:xfrm>
            <a:off x="928688" y="4056460"/>
            <a:ext cx="6029325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zh-CN" sz="2700" b="1">
                <a:latin typeface="黑体" pitchFamily="49" charset="-122"/>
                <a:ea typeface="黑体" pitchFamily="49" charset="-122"/>
                <a:sym typeface="微软雅黑" pitchFamily="34" charset="-122"/>
              </a:rPr>
              <a:t>无德无能、欺民惑众的官僚统治集团</a:t>
            </a:r>
            <a:endParaRPr lang="zh-CN" altLang="en-US" sz="2700" b="1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1" y="494110"/>
            <a:ext cx="2775347" cy="70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文本框 7"/>
          <p:cNvSpPr>
            <a:spLocks noChangeArrowheads="1"/>
          </p:cNvSpPr>
          <p:nvPr/>
        </p:nvSpPr>
        <p:spPr bwMode="auto">
          <a:xfrm>
            <a:off x="795338" y="564356"/>
            <a:ext cx="1669256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主题概括</a:t>
            </a:r>
          </a:p>
        </p:txBody>
      </p:sp>
      <p:sp>
        <p:nvSpPr>
          <p:cNvPr id="41988" name="文本框 11265"/>
          <p:cNvSpPr>
            <a:spLocks noChangeArrowheads="1"/>
          </p:cNvSpPr>
          <p:nvPr/>
        </p:nvSpPr>
        <p:spPr bwMode="auto">
          <a:xfrm>
            <a:off x="195381" y="1437624"/>
            <a:ext cx="8923734" cy="22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940" tIns="32970" rIns="65940" bIns="3297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700" b="1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文章主要叙写了靳尚和郑詹尹秘密策划谋害屈原的过程，及屈原在大殿里的内心独白，表现了权贵黑暗势力对屈原的惧怕和陷害，也表现了屈原爱国爱民，向往光明，忠贞不屈的浩然正气和英勇无畏的斗争精神。</a:t>
            </a:r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2201466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文本框 7"/>
          <p:cNvSpPr>
            <a:spLocks noChangeArrowheads="1"/>
          </p:cNvSpPr>
          <p:nvPr/>
        </p:nvSpPr>
        <p:spPr bwMode="auto">
          <a:xfrm>
            <a:off x="795338" y="564357"/>
            <a:ext cx="151447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7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课堂总结</a:t>
            </a:r>
          </a:p>
        </p:txBody>
      </p:sp>
      <p:sp>
        <p:nvSpPr>
          <p:cNvPr id="43012" name="文本框 99"/>
          <p:cNvSpPr>
            <a:spLocks noChangeArrowheads="1"/>
          </p:cNvSpPr>
          <p:nvPr/>
        </p:nvSpPr>
        <p:spPr bwMode="auto">
          <a:xfrm>
            <a:off x="304800" y="1563638"/>
            <a:ext cx="8611790" cy="2285241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600" dirty="0">
                <a:latin typeface="华文新魏" pitchFamily="2" charset="-122"/>
                <a:ea typeface="华文新魏" pitchFamily="2" charset="-122"/>
              </a:rPr>
              <a:t>        </a:t>
            </a:r>
            <a:r>
              <a:rPr lang="zh-CN" altLang="en-US" sz="1600" dirty="0" smtClean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本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文成功塑造了一位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爱国爱民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忠贞不屈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英勇无畏的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屈原形象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这与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多种修辞手法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运用是分不开的。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首先，在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写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屈原内心独白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时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，运用了拟人、呼告、比喻的修辞方法，如借助风、雷、电的自然伟力，表达屈原热切地期待毁灭一切黑暗的愿望；其次，运用了反复、排比等修辞方法，也使整个独白具有诗的形式美，琅琅上口，铿锵有力。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1791891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文本框 7"/>
          <p:cNvSpPr>
            <a:spLocks noChangeArrowheads="1"/>
          </p:cNvSpPr>
          <p:nvPr/>
        </p:nvSpPr>
        <p:spPr bwMode="auto">
          <a:xfrm>
            <a:off x="795338" y="564357"/>
            <a:ext cx="105489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板书设计</a:t>
            </a: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82" r="30582"/>
          <a:stretch>
            <a:fillRect/>
          </a:stretch>
        </p:blipFill>
        <p:spPr bwMode="auto">
          <a:xfrm>
            <a:off x="683568" y="1563638"/>
            <a:ext cx="7113985" cy="203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1" descr="组48325同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2325291" cy="59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文本框 7"/>
          <p:cNvSpPr>
            <a:spLocks noChangeArrowheads="1"/>
          </p:cNvSpPr>
          <p:nvPr/>
        </p:nvSpPr>
        <p:spPr bwMode="auto">
          <a:xfrm>
            <a:off x="795338" y="564357"/>
            <a:ext cx="151447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7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作业布置</a:t>
            </a:r>
          </a:p>
        </p:txBody>
      </p:sp>
      <p:sp>
        <p:nvSpPr>
          <p:cNvPr id="45060" name="文本框 99"/>
          <p:cNvSpPr>
            <a:spLocks noChangeArrowheads="1"/>
          </p:cNvSpPr>
          <p:nvPr/>
        </p:nvSpPr>
        <p:spPr bwMode="auto">
          <a:xfrm>
            <a:off x="35719" y="1333222"/>
            <a:ext cx="9108281" cy="71558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1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前</a:t>
            </a:r>
            <a:r>
              <a:rPr lang="zh-CN" altLang="zh-CN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文提到屈原不喝酒，但靳尚要求郑詹尹用毒酒来谋害屈原，请你发挥想象，写出郑詹尹劝屈原饮毒酒的过程。不少于</a:t>
            </a:r>
            <a:r>
              <a:rPr lang="en-US" altLang="zh-CN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200</a:t>
            </a: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字。</a:t>
            </a:r>
          </a:p>
        </p:txBody>
      </p:sp>
      <p:sp>
        <p:nvSpPr>
          <p:cNvPr id="45061" name="文本框 99"/>
          <p:cNvSpPr>
            <a:spLocks noChangeArrowheads="1"/>
          </p:cNvSpPr>
          <p:nvPr/>
        </p:nvSpPr>
        <p:spPr bwMode="auto">
          <a:xfrm>
            <a:off x="35719" y="2211710"/>
            <a:ext cx="9108281" cy="2531462"/>
          </a:xfrm>
          <a:prstGeom prst="rect">
            <a:avLst/>
          </a:prstGeom>
          <a:noFill/>
          <a:ln w="28575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indent="539354"/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示例：（郑詹尹左手提灯，右手拿一杯酒，由左侧之门入场。）</a:t>
            </a:r>
          </a:p>
          <a:p>
            <a:pPr indent="539354"/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郑詹尹：三闾大夫，你又在做诗了吗？我看你好像朗诵了好长的一首诗。怕是口渴了吧。我给你备了一杯甜酒来，请你润润喉吧。</a:t>
            </a:r>
          </a:p>
          <a:p>
            <a:pPr indent="539354"/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屈　原：多谢，我手脚被铐，不便饮酒。 </a:t>
            </a:r>
          </a:p>
          <a:p>
            <a:pPr indent="539354"/>
            <a:r>
              <a:rPr lang="zh-CN" altLang="zh-CN" sz="20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郑詹尹：我看你的喉嗓一定渴得很厉害的，这酒我捧着让你喝。</a:t>
            </a:r>
            <a:endParaRPr lang="zh-CN" altLang="zh-CN" sz="2000" b="1" dirty="0">
              <a:latin typeface="黑体" pitchFamily="49" charset="-122"/>
              <a:ea typeface="黑体" pitchFamily="49" charset="-122"/>
            </a:endParaRPr>
          </a:p>
          <a:p>
            <a:pPr indent="539354"/>
            <a:r>
              <a:rPr lang="zh-CN" altLang="zh-CN" sz="20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屈　原：谢谢你，我现在口不渴。我本来也不喜欢喝酒。我口渴了，一定领你的盛情。</a:t>
            </a:r>
            <a:endParaRPr lang="zh-CN" altLang="zh-CN" sz="2000" b="1" dirty="0">
              <a:latin typeface="黑体" pitchFamily="49" charset="-122"/>
              <a:ea typeface="黑体" pitchFamily="49" charset="-122"/>
            </a:endParaRPr>
          </a:p>
          <a:p>
            <a:pPr indent="539354"/>
            <a:r>
              <a:rPr lang="zh-CN" altLang="zh-CN" sz="2000" b="1" dirty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郑詹尹：好的，你慢慢喝也好，我就不打扰你啦</a:t>
            </a:r>
            <a:r>
              <a:rPr lang="zh-CN" altLang="zh-CN" sz="2000" b="1" dirty="0" smtClean="0">
                <a:latin typeface="黑体" pitchFamily="49" charset="-122"/>
                <a:ea typeface="黑体" pitchFamily="49" charset="-122"/>
                <a:sym typeface="微软雅黑" pitchFamily="34" charset="-122"/>
              </a:rPr>
              <a:t>。</a:t>
            </a:r>
            <a:endParaRPr lang="zh-CN" altLang="zh-CN" sz="16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5062" name="New pic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1050" y="7734300"/>
            <a:ext cx="2476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2228850" cy="65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文本框 7"/>
          <p:cNvSpPr>
            <a:spLocks noChangeArrowheads="1"/>
          </p:cNvSpPr>
          <p:nvPr/>
        </p:nvSpPr>
        <p:spPr bwMode="auto">
          <a:xfrm>
            <a:off x="795338" y="564357"/>
            <a:ext cx="184546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7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情景导入</a:t>
            </a:r>
          </a:p>
        </p:txBody>
      </p:sp>
      <p:sp>
        <p:nvSpPr>
          <p:cNvPr id="27652" name="文本框 99"/>
          <p:cNvSpPr>
            <a:spLocks noChangeArrowheads="1"/>
          </p:cNvSpPr>
          <p:nvPr/>
        </p:nvSpPr>
        <p:spPr bwMode="auto">
          <a:xfrm>
            <a:off x="390525" y="1602581"/>
            <a:ext cx="8620125" cy="1915909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        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屈原，是我国第一位浪漫主义诗人，也是一位伟大的爱国主义者。人们看到他的名字，就会想到一位腰系博带，佩陆离长剑，头戴切云高冠，在瑟瑟秋风之中，行吟泽畔，引吭悲歌。最终因心忧国运，悲愤抱石投江。今天我们通过戏剧《屈原》，走进诗人的内心世界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Tx/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SzTx/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664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1791891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文本框 7"/>
          <p:cNvSpPr>
            <a:spLocks noChangeArrowheads="1"/>
          </p:cNvSpPr>
          <p:nvPr/>
        </p:nvSpPr>
        <p:spPr bwMode="auto">
          <a:xfrm>
            <a:off x="795338" y="564357"/>
            <a:ext cx="116442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目标导航</a:t>
            </a:r>
          </a:p>
        </p:txBody>
      </p:sp>
      <p:sp>
        <p:nvSpPr>
          <p:cNvPr id="28676" name="文本框 99"/>
          <p:cNvSpPr>
            <a:spLocks noChangeArrowheads="1"/>
          </p:cNvSpPr>
          <p:nvPr/>
        </p:nvSpPr>
        <p:spPr bwMode="auto">
          <a:xfrm>
            <a:off x="304801" y="1273969"/>
            <a:ext cx="8346281" cy="2562240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zh-CN" sz="2700" b="1" dirty="0">
                <a:latin typeface="黑体" pitchFamily="49" charset="-122"/>
                <a:ea typeface="黑体" pitchFamily="49" charset="-122"/>
              </a:rPr>
              <a:t>了解有关戏剧的知识、作者的生平及重要作品，了解剧本创作的时代背景。</a:t>
            </a:r>
          </a:p>
          <a:p>
            <a:r>
              <a:rPr lang="en-US" altLang="zh-CN" sz="2700" b="1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zh-CN" sz="2700" b="1" dirty="0">
                <a:latin typeface="黑体" pitchFamily="49" charset="-122"/>
                <a:ea typeface="黑体" pitchFamily="49" charset="-122"/>
              </a:rPr>
              <a:t>朗读课文，把握剧中的人物情感及人物的性格。赏析文中的修辞手法，象征意义，体会其表达的效果。</a:t>
            </a:r>
          </a:p>
          <a:p>
            <a:r>
              <a:rPr lang="en-US" altLang="zh-CN" sz="2700" b="1" dirty="0"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zh-CN" sz="2700" b="1" dirty="0">
                <a:latin typeface="黑体" pitchFamily="49" charset="-122"/>
                <a:ea typeface="黑体" pitchFamily="49" charset="-122"/>
              </a:rPr>
              <a:t>学习屈原深切的爱国爱民思想和英勇无畏的斗争精神。</a:t>
            </a:r>
            <a:endParaRPr lang="zh-CN" altLang="en-US" sz="27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51920" y="195486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2093119" cy="53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文本框 7"/>
          <p:cNvSpPr>
            <a:spLocks noChangeArrowheads="1"/>
          </p:cNvSpPr>
          <p:nvPr/>
        </p:nvSpPr>
        <p:spPr bwMode="auto">
          <a:xfrm>
            <a:off x="795338" y="564357"/>
            <a:ext cx="151447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7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作者简介</a:t>
            </a:r>
          </a:p>
        </p:txBody>
      </p:sp>
      <p:sp>
        <p:nvSpPr>
          <p:cNvPr id="29700" name="文本框 99"/>
          <p:cNvSpPr>
            <a:spLocks noChangeArrowheads="1"/>
          </p:cNvSpPr>
          <p:nvPr/>
        </p:nvSpPr>
        <p:spPr bwMode="auto">
          <a:xfrm>
            <a:off x="23813" y="1763316"/>
            <a:ext cx="9096375" cy="2467022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en-US" altLang="zh-CN" sz="27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郭沫若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(1892-1978)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，我国现代作家、诗人、历史学家、剧作家、考古学家、古文字学家、社会活动家。原名郭开贞，笔名沫若。四川乐山人。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1918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年开始新诗创作。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1921</a:t>
            </a:r>
            <a:r>
              <a:rPr lang="zh-CN" altLang="zh-CN" sz="2000" b="1" dirty="0">
                <a:latin typeface="黑体" pitchFamily="49" charset="-122"/>
                <a:ea typeface="黑体" pitchFamily="49" charset="-122"/>
              </a:rPr>
              <a:t>年出版了第一本诗集《女神》。抗日战争时期，创作了《屈原》、《虎符》、《棠棣之花》等历史剧。解放后，发表了《蔡文姬》等戏剧，是我国新诗的奠基人。</a:t>
            </a:r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" descr="组48325同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94110"/>
            <a:ext cx="2093119" cy="53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文本框 7"/>
          <p:cNvSpPr>
            <a:spLocks noChangeArrowheads="1"/>
          </p:cNvSpPr>
          <p:nvPr/>
        </p:nvSpPr>
        <p:spPr bwMode="auto">
          <a:xfrm>
            <a:off x="795338" y="564357"/>
            <a:ext cx="1514475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700" b="1" dirty="0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背景简介</a:t>
            </a:r>
          </a:p>
        </p:txBody>
      </p:sp>
      <p:sp>
        <p:nvSpPr>
          <p:cNvPr id="30724" name="文本框 99"/>
          <p:cNvSpPr>
            <a:spLocks noChangeArrowheads="1"/>
          </p:cNvSpPr>
          <p:nvPr/>
        </p:nvSpPr>
        <p:spPr bwMode="auto">
          <a:xfrm>
            <a:off x="28679" y="3829050"/>
            <a:ext cx="8071714" cy="1177245"/>
          </a:xfrm>
          <a:prstGeom prst="rect">
            <a:avLst/>
          </a:prstGeom>
          <a:noFill/>
          <a:ln w="28575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2000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《屈原》（节选）：课文标题表明了戏剧的主人公是爱国诗人屈原，表现他的爱国主义思想和斗争精神。文章节选自历史剧《屈原》的第五幕第二场。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1749" name="文本框 99"/>
          <p:cNvSpPr/>
          <p:nvPr/>
        </p:nvSpPr>
        <p:spPr>
          <a:xfrm>
            <a:off x="19074" y="1203598"/>
            <a:ext cx="9093994" cy="2285241"/>
          </a:xfrm>
          <a:prstGeom prst="rect">
            <a:avLst/>
          </a:prstGeom>
          <a:noFill/>
          <a:ln w="28575">
            <a:solidFill>
              <a:srgbClr val="92D050"/>
            </a:solidFill>
            <a:round/>
          </a:ln>
        </p:spPr>
        <p:txBody>
          <a:bodyPr lIns="68580" tIns="34290" rIns="68580" bIns="34290">
            <a:spAutoFit/>
          </a:bodyPr>
          <a:lstStyle/>
          <a:p>
            <a:pPr indent="200025"/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400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屈原》写于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1942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月，正是抗日战争的相持阶段，半壁河山沦于敌手，国民党政府消极抗日，积极反共，悍然发动“皖南事变”。郭沫若面对这样的政治现实义愤填膺，创作了历史剧《屈原》，展示了光明与黑暗，正义与邪恶，爱国与卖国的尖锐、激烈的斗争。作者是“借了屈原的时代来象征我们当前的时代”，起到了“借古讽今，古为今用”的作用。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Rot="1" noChangeArrowheads="1"/>
          </p:cNvSpPr>
          <p:nvPr/>
        </p:nvSpPr>
        <p:spPr bwMode="auto">
          <a:xfrm>
            <a:off x="728663" y="792956"/>
            <a:ext cx="8236744" cy="421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国殇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靳尚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诡谲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    )  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商於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(         )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脚镣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   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徘徊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    )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伫立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睥睨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雷霆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   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稽首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咆哮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迸射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污秽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木梗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)    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驰骋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 )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虐待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)     瘦削(          ) 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镗镗鞳鞳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(               )</a:t>
            </a:r>
          </a:p>
        </p:txBody>
      </p:sp>
      <p:sp>
        <p:nvSpPr>
          <p:cNvPr id="32770" name="TextBox 7"/>
          <p:cNvSpPr txBox="1"/>
          <p:nvPr/>
        </p:nvSpPr>
        <p:spPr>
          <a:xfrm>
            <a:off x="3999310" y="2215754"/>
            <a:ext cx="872728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pì  nì</a:t>
            </a:r>
          </a:p>
        </p:txBody>
      </p:sp>
      <p:sp>
        <p:nvSpPr>
          <p:cNvPr id="32771" name="TextBox 9"/>
          <p:cNvSpPr txBox="1"/>
          <p:nvPr/>
        </p:nvSpPr>
        <p:spPr>
          <a:xfrm>
            <a:off x="4036219" y="3398044"/>
            <a:ext cx="998935" cy="4833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 noProof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Pinyin Adjust" charset="0"/>
                <a:ea typeface="黑体" panose="02010609060101010101" charset="-122"/>
                <a:cs typeface="Pinyin Adjust" panose="02000500000000000000" charset="0"/>
                <a:sym typeface="+mn-ea"/>
              </a:rPr>
              <a:t>gěng</a:t>
            </a:r>
            <a:endParaRPr lang="en-US" altLang="zh-CN" sz="2700" b="1" noProof="1">
              <a:solidFill>
                <a:srgbClr val="FF0000"/>
              </a:solidFill>
              <a:latin typeface="Pinyin Adjust" charset="0"/>
              <a:ea typeface="黑体" panose="02010609060101010101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32772" name="TextBox 11"/>
          <p:cNvSpPr txBox="1"/>
          <p:nvPr/>
        </p:nvSpPr>
        <p:spPr>
          <a:xfrm>
            <a:off x="1506142" y="935832"/>
            <a:ext cx="1078706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 noProof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Pinyin Adjust" charset="0"/>
                <a:ea typeface="黑体" panose="02010609060101010101" charset="-122"/>
                <a:cs typeface="Pinyin Adjust" panose="02000500000000000000" charset="0"/>
                <a:sym typeface="Wingdings"/>
              </a:rPr>
              <a:t>shāng</a:t>
            </a:r>
            <a:endParaRPr lang="en-US" altLang="zh-CN" sz="2700" b="1" noProof="1">
              <a:solidFill>
                <a:srgbClr val="FF0000"/>
              </a:solidFill>
              <a:latin typeface="Pinyin Adjust" charset="0"/>
              <a:ea typeface="黑体" panose="02010609060101010101" charset="-122"/>
              <a:cs typeface="Pinyin Adjust" panose="02000500000000000000" charset="0"/>
            </a:endParaRPr>
          </a:p>
        </p:txBody>
      </p:sp>
      <p:sp>
        <p:nvSpPr>
          <p:cNvPr id="32773" name="TextBox 15"/>
          <p:cNvSpPr txBox="1"/>
          <p:nvPr/>
        </p:nvSpPr>
        <p:spPr>
          <a:xfrm>
            <a:off x="6298407" y="4074319"/>
            <a:ext cx="1388269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1500">
                <a:solidFill>
                  <a:srgbClr val="C00000"/>
                </a:solidFill>
                <a:latin typeface="Pinyin Adjust" charset="0"/>
                <a:ea typeface="微软雅黑" pitchFamily="34" charset="-122"/>
              </a:rPr>
              <a:t> </a:t>
            </a: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tāng   tà</a:t>
            </a:r>
          </a:p>
        </p:txBody>
      </p:sp>
      <p:sp>
        <p:nvSpPr>
          <p:cNvPr id="32774" name="TextBox 17"/>
          <p:cNvSpPr txBox="1"/>
          <p:nvPr/>
        </p:nvSpPr>
        <p:spPr>
          <a:xfrm>
            <a:off x="1565672" y="3424238"/>
            <a:ext cx="614363" cy="113107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1500">
                <a:solidFill>
                  <a:srgbClr val="C00000"/>
                </a:solidFill>
                <a:latin typeface="Pinyin Adjust" charset="0"/>
                <a:ea typeface="微软雅黑" pitchFamily="34" charset="-122"/>
              </a:rPr>
              <a:t> </a:t>
            </a: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huì</a:t>
            </a:r>
          </a:p>
        </p:txBody>
      </p:sp>
      <p:sp>
        <p:nvSpPr>
          <p:cNvPr id="32775" name="TextBox 18"/>
          <p:cNvSpPr txBox="1"/>
          <p:nvPr/>
        </p:nvSpPr>
        <p:spPr>
          <a:xfrm>
            <a:off x="1628776" y="2762250"/>
            <a:ext cx="488156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1500">
                <a:solidFill>
                  <a:srgbClr val="C00000"/>
                </a:solidFill>
                <a:latin typeface="Pinyin Adjust" charset="0"/>
                <a:ea typeface="微软雅黑" pitchFamily="34" charset="-122"/>
              </a:rPr>
              <a:t> </a:t>
            </a: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qǐ</a:t>
            </a:r>
          </a:p>
        </p:txBody>
      </p:sp>
      <p:sp>
        <p:nvSpPr>
          <p:cNvPr id="32776" name="TextBox 19"/>
          <p:cNvSpPr txBox="1"/>
          <p:nvPr/>
        </p:nvSpPr>
        <p:spPr>
          <a:xfrm>
            <a:off x="6706791" y="2807494"/>
            <a:ext cx="915590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 noProof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Pinyin Adjust" charset="0"/>
                <a:ea typeface="黑体" panose="02010609060101010101" charset="-122"/>
                <a:cs typeface="Pinyin Adjust" panose="02000500000000000000" charset="0"/>
                <a:sym typeface="Wingdings"/>
              </a:rPr>
              <a:t>bèng</a:t>
            </a:r>
            <a:endParaRPr lang="en-US" altLang="zh-CN" sz="2700" b="1" noProof="1">
              <a:solidFill>
                <a:srgbClr val="FF0000"/>
              </a:solidFill>
              <a:latin typeface="Pinyin Adjust" charset="0"/>
              <a:ea typeface="黑体" panose="02010609060101010101" charset="-122"/>
              <a:cs typeface="Pinyin Adjust" panose="02000500000000000000" charset="0"/>
            </a:endParaRPr>
          </a:p>
        </p:txBody>
      </p:sp>
      <p:sp>
        <p:nvSpPr>
          <p:cNvPr id="32777" name="TextBox 21"/>
          <p:cNvSpPr txBox="1"/>
          <p:nvPr/>
        </p:nvSpPr>
        <p:spPr>
          <a:xfrm>
            <a:off x="4081462" y="1614488"/>
            <a:ext cx="652463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liào</a:t>
            </a:r>
          </a:p>
        </p:txBody>
      </p:sp>
      <p:sp>
        <p:nvSpPr>
          <p:cNvPr id="32778" name="TextBox 27"/>
          <p:cNvSpPr txBox="1"/>
          <p:nvPr/>
        </p:nvSpPr>
        <p:spPr>
          <a:xfrm>
            <a:off x="1622822" y="4082654"/>
            <a:ext cx="622697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  <a:sym typeface="微软雅黑" pitchFamily="34" charset="-122"/>
              </a:rPr>
              <a:t>nüè</a:t>
            </a:r>
          </a:p>
        </p:txBody>
      </p:sp>
      <p:sp>
        <p:nvSpPr>
          <p:cNvPr id="32779" name="TextBox 29"/>
          <p:cNvSpPr txBox="1"/>
          <p:nvPr/>
        </p:nvSpPr>
        <p:spPr>
          <a:xfrm>
            <a:off x="6684169" y="3424238"/>
            <a:ext cx="1101329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 noProof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Pinyin Adjust" charset="0"/>
                <a:ea typeface="黑体" panose="02010609060101010101" charset="-122"/>
                <a:cs typeface="Pinyin Adjust" panose="02000500000000000000" charset="0"/>
                <a:sym typeface="+mn-ea"/>
              </a:rPr>
              <a:t>chěng</a:t>
            </a:r>
            <a:endParaRPr lang="en-US" altLang="zh-CN" sz="2700" b="1" noProof="1">
              <a:solidFill>
                <a:srgbClr val="FF0000"/>
              </a:solidFill>
              <a:latin typeface="Pinyin Adjust" charset="0"/>
              <a:ea typeface="黑体" panose="02010609060101010101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32780" name="TextBox 11"/>
          <p:cNvSpPr txBox="1"/>
          <p:nvPr/>
        </p:nvSpPr>
        <p:spPr>
          <a:xfrm>
            <a:off x="4144566" y="935832"/>
            <a:ext cx="728663" cy="4833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jìn</a:t>
            </a:r>
          </a:p>
        </p:txBody>
      </p:sp>
      <p:sp>
        <p:nvSpPr>
          <p:cNvPr id="32781" name="TextBox 11"/>
          <p:cNvSpPr txBox="1"/>
          <p:nvPr/>
        </p:nvSpPr>
        <p:spPr>
          <a:xfrm>
            <a:off x="6638925" y="923925"/>
            <a:ext cx="1204913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guǐ  jué</a:t>
            </a:r>
          </a:p>
        </p:txBody>
      </p:sp>
      <p:sp>
        <p:nvSpPr>
          <p:cNvPr id="32782" name="TextBox 11"/>
          <p:cNvSpPr txBox="1"/>
          <p:nvPr/>
        </p:nvSpPr>
        <p:spPr>
          <a:xfrm>
            <a:off x="1628775" y="1578769"/>
            <a:ext cx="529829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yú</a:t>
            </a:r>
          </a:p>
        </p:txBody>
      </p:sp>
      <p:sp>
        <p:nvSpPr>
          <p:cNvPr id="32783" name="TextBox 11"/>
          <p:cNvSpPr txBox="1"/>
          <p:nvPr/>
        </p:nvSpPr>
        <p:spPr>
          <a:xfrm>
            <a:off x="6638925" y="1578769"/>
            <a:ext cx="1395413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pái  huái</a:t>
            </a:r>
          </a:p>
        </p:txBody>
      </p:sp>
      <p:sp>
        <p:nvSpPr>
          <p:cNvPr id="32784" name="TextBox 11"/>
          <p:cNvSpPr txBox="1"/>
          <p:nvPr/>
        </p:nvSpPr>
        <p:spPr>
          <a:xfrm>
            <a:off x="1643062" y="2215754"/>
            <a:ext cx="700088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</a:rPr>
              <a:t>zhù</a:t>
            </a:r>
          </a:p>
        </p:txBody>
      </p:sp>
      <p:sp>
        <p:nvSpPr>
          <p:cNvPr id="32785" name="TextBox 11"/>
          <p:cNvSpPr txBox="1"/>
          <p:nvPr/>
        </p:nvSpPr>
        <p:spPr>
          <a:xfrm>
            <a:off x="3977879" y="2815829"/>
            <a:ext cx="1396603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 noProof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Pinyin Adjust" charset="0"/>
                <a:ea typeface="黑体" panose="02010609060101010101" charset="-122"/>
                <a:cs typeface="Pinyin Adjust" panose="02000500000000000000" charset="0"/>
                <a:sym typeface="Wingdings"/>
              </a:rPr>
              <a:t>páo  xiào </a:t>
            </a:r>
            <a:endParaRPr lang="en-US" altLang="zh-CN" sz="2700" b="1" noProof="1">
              <a:solidFill>
                <a:srgbClr val="FF0000"/>
              </a:solidFill>
              <a:latin typeface="Pinyin Adjust" charset="0"/>
              <a:ea typeface="黑体" panose="02010609060101010101" charset="-122"/>
              <a:cs typeface="Pinyin Adjust" panose="02000500000000000000" charset="0"/>
            </a:endParaRPr>
          </a:p>
        </p:txBody>
      </p:sp>
      <p:sp>
        <p:nvSpPr>
          <p:cNvPr id="32786" name="TextBox 9"/>
          <p:cNvSpPr txBox="1"/>
          <p:nvPr/>
        </p:nvSpPr>
        <p:spPr>
          <a:xfrm>
            <a:off x="6684169" y="2206229"/>
            <a:ext cx="762000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 noProof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Pinyin Adjust" charset="0"/>
                <a:ea typeface="黑体" panose="02010609060101010101" charset="-122"/>
                <a:cs typeface="Pinyin Adjust" panose="02000500000000000000" charset="0"/>
                <a:sym typeface="+mn-ea"/>
              </a:rPr>
              <a:t>tíng</a:t>
            </a:r>
            <a:endParaRPr lang="en-US" altLang="zh-CN" sz="2700" b="1" noProof="1">
              <a:solidFill>
                <a:srgbClr val="FF0000"/>
              </a:solidFill>
              <a:latin typeface="Pinyin Adjust" charset="0"/>
              <a:ea typeface="黑体" panose="02010609060101010101" charset="-122"/>
              <a:cs typeface="Pinyin Adjust" panose="02000500000000000000" charset="0"/>
              <a:sym typeface="+mn-ea"/>
            </a:endParaRPr>
          </a:p>
        </p:txBody>
      </p:sp>
      <p:sp>
        <p:nvSpPr>
          <p:cNvPr id="32787" name="TextBox 9"/>
          <p:cNvSpPr txBox="1"/>
          <p:nvPr/>
        </p:nvSpPr>
        <p:spPr>
          <a:xfrm>
            <a:off x="3714751" y="4092179"/>
            <a:ext cx="727472" cy="9002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954D72"/>
              </a:buClr>
              <a:buSzPct val="85000"/>
              <a:buFont typeface="Wingdings 2" pitchFamily="18" charset="2"/>
              <a:buNone/>
            </a:pPr>
            <a:r>
              <a:rPr lang="en-US" altLang="zh-CN" sz="2700" b="1">
                <a:solidFill>
                  <a:srgbClr val="FF0000"/>
                </a:solidFill>
                <a:latin typeface="Pinyin Adjust" charset="0"/>
                <a:ea typeface="黑体" pitchFamily="49" charset="-122"/>
                <a:sym typeface="微软雅黑" pitchFamily="34" charset="-122"/>
              </a:rPr>
              <a:t>xuē</a:t>
            </a:r>
          </a:p>
        </p:txBody>
      </p:sp>
      <p:sp>
        <p:nvSpPr>
          <p:cNvPr id="31765" name="文本框 2"/>
          <p:cNvSpPr>
            <a:spLocks noChangeArrowheads="1"/>
          </p:cNvSpPr>
          <p:nvPr/>
        </p:nvSpPr>
        <p:spPr bwMode="auto">
          <a:xfrm>
            <a:off x="4137422" y="378619"/>
            <a:ext cx="137601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/>
              <a:t>学习字词</a:t>
            </a:r>
          </a:p>
        </p:txBody>
      </p:sp>
      <p:sp>
        <p:nvSpPr>
          <p:cNvPr id="32789" name="文本框 1"/>
          <p:cNvSpPr/>
          <p:nvPr/>
        </p:nvSpPr>
        <p:spPr>
          <a:xfrm>
            <a:off x="5694760" y="4307681"/>
            <a:ext cx="284559" cy="390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0" name="文本框 3"/>
          <p:cNvSpPr/>
          <p:nvPr/>
        </p:nvSpPr>
        <p:spPr>
          <a:xfrm>
            <a:off x="1113235" y="1190625"/>
            <a:ext cx="28455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1" name="文本框 14"/>
          <p:cNvSpPr/>
          <p:nvPr/>
        </p:nvSpPr>
        <p:spPr>
          <a:xfrm>
            <a:off x="1104900" y="1814513"/>
            <a:ext cx="28336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2" name="文本框 16"/>
          <p:cNvSpPr/>
          <p:nvPr/>
        </p:nvSpPr>
        <p:spPr>
          <a:xfrm>
            <a:off x="820341" y="2424113"/>
            <a:ext cx="28455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3" name="文本框 20"/>
          <p:cNvSpPr/>
          <p:nvPr/>
        </p:nvSpPr>
        <p:spPr>
          <a:xfrm>
            <a:off x="820341" y="3069431"/>
            <a:ext cx="28455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4" name="文本框 22"/>
          <p:cNvSpPr/>
          <p:nvPr/>
        </p:nvSpPr>
        <p:spPr>
          <a:xfrm>
            <a:off x="1113235" y="3690938"/>
            <a:ext cx="28455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5" name="文本框 23"/>
          <p:cNvSpPr/>
          <p:nvPr/>
        </p:nvSpPr>
        <p:spPr>
          <a:xfrm>
            <a:off x="820341" y="4307681"/>
            <a:ext cx="284559" cy="390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6" name="文本框 24"/>
          <p:cNvSpPr/>
          <p:nvPr/>
        </p:nvSpPr>
        <p:spPr>
          <a:xfrm>
            <a:off x="3221832" y="1187054"/>
            <a:ext cx="284560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7" name="文本框 25"/>
          <p:cNvSpPr/>
          <p:nvPr/>
        </p:nvSpPr>
        <p:spPr>
          <a:xfrm>
            <a:off x="3559969" y="1814513"/>
            <a:ext cx="28336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8" name="文本框 26"/>
          <p:cNvSpPr/>
          <p:nvPr/>
        </p:nvSpPr>
        <p:spPr>
          <a:xfrm>
            <a:off x="3249216" y="2433638"/>
            <a:ext cx="28455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799" name="文本框 28"/>
          <p:cNvSpPr/>
          <p:nvPr/>
        </p:nvSpPr>
        <p:spPr>
          <a:xfrm>
            <a:off x="3586163" y="2439592"/>
            <a:ext cx="284560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0" name="文本框 30"/>
          <p:cNvSpPr/>
          <p:nvPr/>
        </p:nvSpPr>
        <p:spPr>
          <a:xfrm>
            <a:off x="3258741" y="3078956"/>
            <a:ext cx="284559" cy="390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1" name="文本框 34"/>
          <p:cNvSpPr/>
          <p:nvPr/>
        </p:nvSpPr>
        <p:spPr>
          <a:xfrm>
            <a:off x="3559969" y="3069431"/>
            <a:ext cx="28336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2" name="文本框 35"/>
          <p:cNvSpPr/>
          <p:nvPr/>
        </p:nvSpPr>
        <p:spPr>
          <a:xfrm>
            <a:off x="3559969" y="3700463"/>
            <a:ext cx="28336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3" name="文本框 36"/>
          <p:cNvSpPr/>
          <p:nvPr/>
        </p:nvSpPr>
        <p:spPr>
          <a:xfrm>
            <a:off x="3186113" y="4307681"/>
            <a:ext cx="284560" cy="390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4" name="文本框 37"/>
          <p:cNvSpPr/>
          <p:nvPr/>
        </p:nvSpPr>
        <p:spPr>
          <a:xfrm>
            <a:off x="5979319" y="1187054"/>
            <a:ext cx="284560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5" name="文本框 38"/>
          <p:cNvSpPr/>
          <p:nvPr/>
        </p:nvSpPr>
        <p:spPr>
          <a:xfrm>
            <a:off x="6263879" y="1187054"/>
            <a:ext cx="284559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6" name="文本框 39"/>
          <p:cNvSpPr/>
          <p:nvPr/>
        </p:nvSpPr>
        <p:spPr>
          <a:xfrm>
            <a:off x="5979319" y="1814513"/>
            <a:ext cx="284560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7" name="文本框 40"/>
          <p:cNvSpPr/>
          <p:nvPr/>
        </p:nvSpPr>
        <p:spPr>
          <a:xfrm>
            <a:off x="6263879" y="1814513"/>
            <a:ext cx="284559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8" name="文本框 41"/>
          <p:cNvSpPr/>
          <p:nvPr/>
        </p:nvSpPr>
        <p:spPr>
          <a:xfrm>
            <a:off x="6263879" y="2439592"/>
            <a:ext cx="284559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09" name="文本框 42"/>
          <p:cNvSpPr/>
          <p:nvPr/>
        </p:nvSpPr>
        <p:spPr>
          <a:xfrm>
            <a:off x="5979319" y="3069431"/>
            <a:ext cx="284560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10" name="文本框 45"/>
          <p:cNvSpPr/>
          <p:nvPr/>
        </p:nvSpPr>
        <p:spPr>
          <a:xfrm>
            <a:off x="6263879" y="3682604"/>
            <a:ext cx="284559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  <p:sp>
        <p:nvSpPr>
          <p:cNvPr id="32811" name="文本框 46"/>
          <p:cNvSpPr/>
          <p:nvPr/>
        </p:nvSpPr>
        <p:spPr>
          <a:xfrm>
            <a:off x="5089922" y="4307681"/>
            <a:ext cx="284559" cy="390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/>
              <a:t>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build="p" autoUpdateAnimBg="0"/>
      <p:bldP spid="32772" grpId="0" build="p" autoUpdateAnimBg="0"/>
      <p:bldP spid="32773" grpId="0" build="p" autoUpdateAnimBg="0"/>
      <p:bldP spid="32774" grpId="0" build="p" autoUpdateAnimBg="0"/>
      <p:bldP spid="32775" grpId="0" build="p" autoUpdateAnimBg="0"/>
      <p:bldP spid="32776" grpId="0" build="p" autoUpdateAnimBg="0"/>
      <p:bldP spid="32777" grpId="0" build="p" autoUpdateAnimBg="0"/>
      <p:bldP spid="32778" grpId="0" build="p" autoUpdateAnimBg="0"/>
      <p:bldP spid="32779" grpId="0" build="p" autoUpdateAnimBg="0"/>
      <p:bldP spid="32780" grpId="0" build="p" autoUpdateAnimBg="0"/>
      <p:bldP spid="32781" grpId="0" build="p" autoUpdateAnimBg="0"/>
      <p:bldP spid="32782" grpId="0" build="p" autoUpdateAnimBg="0"/>
      <p:bldP spid="32783" grpId="0" build="p" autoUpdateAnimBg="0"/>
      <p:bldP spid="32784" grpId="0" build="p" autoUpdateAnimBg="0"/>
      <p:bldP spid="32785" grpId="0" build="p" autoUpdateAnimBg="0"/>
      <p:bldP spid="32786" grpId="0" build="p" autoUpdateAnimBg="0"/>
      <p:bldP spid="3278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7"/>
          <p:cNvSpPr>
            <a:spLocks noChangeArrowheads="1"/>
          </p:cNvSpPr>
          <p:nvPr/>
        </p:nvSpPr>
        <p:spPr bwMode="auto">
          <a:xfrm>
            <a:off x="514350" y="1662112"/>
            <a:ext cx="658416" cy="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稽</a:t>
            </a:r>
          </a:p>
        </p:txBody>
      </p:sp>
      <p:sp>
        <p:nvSpPr>
          <p:cNvPr id="32771" name="左大括号 3"/>
          <p:cNvSpPr>
            <a:spLocks noChangeArrowheads="1"/>
          </p:cNvSpPr>
          <p:nvPr/>
        </p:nvSpPr>
        <p:spPr bwMode="auto">
          <a:xfrm>
            <a:off x="1210866" y="1320403"/>
            <a:ext cx="228600" cy="1213247"/>
          </a:xfrm>
          <a:prstGeom prst="leftBrace">
            <a:avLst>
              <a:gd name="adj1" fmla="val 59265"/>
              <a:gd name="adj2" fmla="val 50000"/>
            </a:avLst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2" name="Text Box 17"/>
          <p:cNvSpPr>
            <a:spLocks noChangeArrowheads="1"/>
          </p:cNvSpPr>
          <p:nvPr/>
        </p:nvSpPr>
        <p:spPr bwMode="auto">
          <a:xfrm>
            <a:off x="1172766" y="1182291"/>
            <a:ext cx="3038475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）滑稽</a:t>
            </a:r>
          </a:p>
        </p:txBody>
      </p:sp>
      <p:sp>
        <p:nvSpPr>
          <p:cNvPr id="32773" name="Text Box 17"/>
          <p:cNvSpPr>
            <a:spLocks noChangeArrowheads="1"/>
          </p:cNvSpPr>
          <p:nvPr/>
        </p:nvSpPr>
        <p:spPr bwMode="auto">
          <a:xfrm>
            <a:off x="1172766" y="2072879"/>
            <a:ext cx="2845594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）稽首</a:t>
            </a:r>
          </a:p>
        </p:txBody>
      </p:sp>
      <p:sp>
        <p:nvSpPr>
          <p:cNvPr id="32774" name="Text Box 17"/>
          <p:cNvSpPr>
            <a:spLocks noChangeArrowheads="1"/>
          </p:cNvSpPr>
          <p:nvPr/>
        </p:nvSpPr>
        <p:spPr bwMode="auto">
          <a:xfrm>
            <a:off x="4342210" y="1657350"/>
            <a:ext cx="657225" cy="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削</a:t>
            </a:r>
          </a:p>
        </p:txBody>
      </p:sp>
      <p:sp>
        <p:nvSpPr>
          <p:cNvPr id="32775" name="左大括号 7"/>
          <p:cNvSpPr>
            <a:spLocks noChangeArrowheads="1"/>
          </p:cNvSpPr>
          <p:nvPr/>
        </p:nvSpPr>
        <p:spPr bwMode="auto">
          <a:xfrm>
            <a:off x="5037535" y="1318023"/>
            <a:ext cx="228600" cy="1212056"/>
          </a:xfrm>
          <a:prstGeom prst="leftBrace">
            <a:avLst>
              <a:gd name="adj1" fmla="val 59207"/>
              <a:gd name="adj2" fmla="val 50000"/>
            </a:avLst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76" name="Text Box 17"/>
          <p:cNvSpPr>
            <a:spLocks noChangeArrowheads="1"/>
          </p:cNvSpPr>
          <p:nvPr/>
        </p:nvSpPr>
        <p:spPr bwMode="auto">
          <a:xfrm>
            <a:off x="4999435" y="1182291"/>
            <a:ext cx="3038475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 ）瘦削</a:t>
            </a:r>
          </a:p>
        </p:txBody>
      </p:sp>
      <p:sp>
        <p:nvSpPr>
          <p:cNvPr id="32777" name="Text Box 17"/>
          <p:cNvSpPr>
            <a:spLocks noChangeArrowheads="1"/>
          </p:cNvSpPr>
          <p:nvPr/>
        </p:nvSpPr>
        <p:spPr bwMode="auto">
          <a:xfrm>
            <a:off x="4999435" y="2072879"/>
            <a:ext cx="3421856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 ）削铅笔</a:t>
            </a:r>
          </a:p>
        </p:txBody>
      </p:sp>
      <p:sp>
        <p:nvSpPr>
          <p:cNvPr id="32778" name="Text Box 17"/>
          <p:cNvSpPr>
            <a:spLocks noChangeArrowheads="1"/>
          </p:cNvSpPr>
          <p:nvPr/>
        </p:nvSpPr>
        <p:spPr bwMode="auto">
          <a:xfrm>
            <a:off x="514350" y="3452812"/>
            <a:ext cx="658416" cy="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弄</a:t>
            </a:r>
          </a:p>
        </p:txBody>
      </p:sp>
      <p:sp>
        <p:nvSpPr>
          <p:cNvPr id="32779" name="左大括号 11"/>
          <p:cNvSpPr>
            <a:spLocks noChangeArrowheads="1"/>
          </p:cNvSpPr>
          <p:nvPr/>
        </p:nvSpPr>
        <p:spPr bwMode="auto">
          <a:xfrm>
            <a:off x="1210866" y="3111103"/>
            <a:ext cx="228600" cy="1213247"/>
          </a:xfrm>
          <a:prstGeom prst="leftBrace">
            <a:avLst>
              <a:gd name="adj1" fmla="val 59265"/>
              <a:gd name="adj2" fmla="val 50000"/>
            </a:avLst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80" name="Text Box 17"/>
          <p:cNvSpPr>
            <a:spLocks noChangeArrowheads="1"/>
          </p:cNvSpPr>
          <p:nvPr/>
        </p:nvSpPr>
        <p:spPr bwMode="auto">
          <a:xfrm>
            <a:off x="1172766" y="2972991"/>
            <a:ext cx="3038475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  ）播弄</a:t>
            </a:r>
          </a:p>
        </p:txBody>
      </p:sp>
      <p:sp>
        <p:nvSpPr>
          <p:cNvPr id="32781" name="Text Box 17"/>
          <p:cNvSpPr>
            <a:spLocks noChangeArrowheads="1"/>
          </p:cNvSpPr>
          <p:nvPr/>
        </p:nvSpPr>
        <p:spPr bwMode="auto">
          <a:xfrm>
            <a:off x="1172766" y="3863579"/>
            <a:ext cx="3038475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  ）弄堂</a:t>
            </a:r>
          </a:p>
        </p:txBody>
      </p:sp>
      <p:sp>
        <p:nvSpPr>
          <p:cNvPr id="32782" name="Text Box 17"/>
          <p:cNvSpPr>
            <a:spLocks noChangeArrowheads="1"/>
          </p:cNvSpPr>
          <p:nvPr/>
        </p:nvSpPr>
        <p:spPr bwMode="auto">
          <a:xfrm>
            <a:off x="4342210" y="3452812"/>
            <a:ext cx="657225" cy="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哗</a:t>
            </a:r>
          </a:p>
        </p:txBody>
      </p:sp>
      <p:sp>
        <p:nvSpPr>
          <p:cNvPr id="32783" name="左大括号 15"/>
          <p:cNvSpPr>
            <a:spLocks noChangeArrowheads="1"/>
          </p:cNvSpPr>
          <p:nvPr/>
        </p:nvSpPr>
        <p:spPr bwMode="auto">
          <a:xfrm>
            <a:off x="5037535" y="3111103"/>
            <a:ext cx="228600" cy="1213247"/>
          </a:xfrm>
          <a:prstGeom prst="leftBrace">
            <a:avLst>
              <a:gd name="adj1" fmla="val 59265"/>
              <a:gd name="adj2" fmla="val 50000"/>
            </a:avLst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2784" name="Text Box 17"/>
          <p:cNvSpPr>
            <a:spLocks noChangeArrowheads="1"/>
          </p:cNvSpPr>
          <p:nvPr/>
        </p:nvSpPr>
        <p:spPr bwMode="auto">
          <a:xfrm>
            <a:off x="4999435" y="2977754"/>
            <a:ext cx="3711178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 ）哗众取宠</a:t>
            </a:r>
          </a:p>
        </p:txBody>
      </p:sp>
      <p:sp>
        <p:nvSpPr>
          <p:cNvPr id="32785" name="Text Box 17"/>
          <p:cNvSpPr>
            <a:spLocks noChangeArrowheads="1"/>
          </p:cNvSpPr>
          <p:nvPr/>
        </p:nvSpPr>
        <p:spPr bwMode="auto">
          <a:xfrm>
            <a:off x="4999435" y="3863579"/>
            <a:ext cx="3711178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（       ）流水哗哗</a:t>
            </a:r>
          </a:p>
        </p:txBody>
      </p:sp>
      <p:sp>
        <p:nvSpPr>
          <p:cNvPr id="34833" name="Text Box 17"/>
          <p:cNvSpPr/>
          <p:nvPr/>
        </p:nvSpPr>
        <p:spPr>
          <a:xfrm>
            <a:off x="1795463" y="1182291"/>
            <a:ext cx="6572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jī</a:t>
            </a:r>
          </a:p>
        </p:txBody>
      </p:sp>
      <p:sp>
        <p:nvSpPr>
          <p:cNvPr id="34834" name="Text Box 17"/>
          <p:cNvSpPr/>
          <p:nvPr/>
        </p:nvSpPr>
        <p:spPr>
          <a:xfrm>
            <a:off x="1769269" y="2133600"/>
            <a:ext cx="659606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qǐ</a:t>
            </a:r>
          </a:p>
        </p:txBody>
      </p:sp>
      <p:sp>
        <p:nvSpPr>
          <p:cNvPr id="34835" name="Text Box 17"/>
          <p:cNvSpPr/>
          <p:nvPr/>
        </p:nvSpPr>
        <p:spPr>
          <a:xfrm>
            <a:off x="5531644" y="1182291"/>
            <a:ext cx="995363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xuē</a:t>
            </a:r>
          </a:p>
        </p:txBody>
      </p:sp>
      <p:sp>
        <p:nvSpPr>
          <p:cNvPr id="34836" name="Text Box 17"/>
          <p:cNvSpPr/>
          <p:nvPr/>
        </p:nvSpPr>
        <p:spPr>
          <a:xfrm>
            <a:off x="5519737" y="2090738"/>
            <a:ext cx="1168004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xiāo</a:t>
            </a:r>
          </a:p>
        </p:txBody>
      </p:sp>
      <p:sp>
        <p:nvSpPr>
          <p:cNvPr id="34837" name="Text Box 17"/>
          <p:cNvSpPr/>
          <p:nvPr/>
        </p:nvSpPr>
        <p:spPr>
          <a:xfrm>
            <a:off x="1707357" y="2962275"/>
            <a:ext cx="1256110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nònɡ</a:t>
            </a:r>
          </a:p>
        </p:txBody>
      </p:sp>
      <p:sp>
        <p:nvSpPr>
          <p:cNvPr id="34838" name="Text Box 17"/>
          <p:cNvSpPr/>
          <p:nvPr/>
        </p:nvSpPr>
        <p:spPr>
          <a:xfrm>
            <a:off x="1770460" y="3899297"/>
            <a:ext cx="1254919" cy="55125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lònɡ</a:t>
            </a:r>
          </a:p>
        </p:txBody>
      </p:sp>
      <p:sp>
        <p:nvSpPr>
          <p:cNvPr id="34839" name="Text Box 17"/>
          <p:cNvSpPr/>
          <p:nvPr/>
        </p:nvSpPr>
        <p:spPr>
          <a:xfrm>
            <a:off x="5530454" y="2986088"/>
            <a:ext cx="941784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huá</a:t>
            </a:r>
          </a:p>
        </p:txBody>
      </p:sp>
      <p:sp>
        <p:nvSpPr>
          <p:cNvPr id="34840" name="Text Box 17"/>
          <p:cNvSpPr/>
          <p:nvPr/>
        </p:nvSpPr>
        <p:spPr>
          <a:xfrm>
            <a:off x="5531644" y="3994547"/>
            <a:ext cx="939404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36" tIns="45718" rIns="91436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Pinyin Adjust" charset="0"/>
              </a:rPr>
              <a:t>huā</a:t>
            </a:r>
          </a:p>
        </p:txBody>
      </p:sp>
      <p:sp>
        <p:nvSpPr>
          <p:cNvPr id="32794" name="文本框 9"/>
          <p:cNvSpPr>
            <a:spLocks noChangeArrowheads="1"/>
          </p:cNvSpPr>
          <p:nvPr/>
        </p:nvSpPr>
        <p:spPr bwMode="auto">
          <a:xfrm>
            <a:off x="186929" y="602457"/>
            <a:ext cx="106663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/>
              <a:t>多音字</a:t>
            </a:r>
            <a:endParaRPr lang="zh-CN" altLang="en-US" sz="21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3" grpId="0" animBg="1"/>
      <p:bldP spid="34834" grpId="0" animBg="1"/>
      <p:bldP spid="34835" grpId="0" animBg="1"/>
      <p:bldP spid="34836" grpId="0" animBg="1"/>
      <p:bldP spid="34837" grpId="0" animBg="1"/>
      <p:bldP spid="34838" grpId="0" animBg="1"/>
      <p:bldP spid="34839" grpId="0" animBg="1"/>
      <p:bldP spid="348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3"/>
          <p:cNvSpPr txBox="1">
            <a:spLocks noChangeArrowheads="1"/>
          </p:cNvSpPr>
          <p:nvPr/>
        </p:nvSpPr>
        <p:spPr bwMode="auto">
          <a:xfrm>
            <a:off x="890198" y="1203598"/>
            <a:ext cx="7905750" cy="37623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睥睨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：眼睛斜着看，形容高傲的样子。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虐待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：用残暴狠毒的手段待人。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诡谲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：狡诈，狡黠。这里指鬼鬼祟祟的样子。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播弄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：摆布。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鞭挞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：鞭打。比喻抨击。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雷霆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400" dirty="0">
                <a:latin typeface="Times New Roman" pitchFamily="18" charset="0"/>
                <a:ea typeface="微软雅黑" pitchFamily="34" charset="-122"/>
              </a:rPr>
              <a:t>1.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雷暴；霹雳。</a:t>
            </a:r>
            <a:r>
              <a:rPr lang="en-US" altLang="zh-CN" sz="2400" dirty="0">
                <a:latin typeface="Times New Roman" pitchFamily="18" charset="0"/>
                <a:ea typeface="微软雅黑" pitchFamily="34" charset="-122"/>
              </a:rPr>
              <a:t>2.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比喻威力或怒气。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踌躇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：犹豫。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祈祷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：一种宗教仪式，信仰宗教的人向神默告自己的愿望。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忏悔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：向神表示悔过，请求宽恕。</a:t>
            </a:r>
          </a:p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罪孽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：迷信的人认为应受到报应的罪恶。</a:t>
            </a:r>
          </a:p>
        </p:txBody>
      </p:sp>
      <p:sp>
        <p:nvSpPr>
          <p:cNvPr id="33795" name="文本框 9"/>
          <p:cNvSpPr>
            <a:spLocks noChangeArrowheads="1"/>
          </p:cNvSpPr>
          <p:nvPr/>
        </p:nvSpPr>
        <p:spPr bwMode="auto">
          <a:xfrm>
            <a:off x="186929" y="602457"/>
            <a:ext cx="106663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/>
              <a:t>记词义</a:t>
            </a:r>
            <a:endParaRPr lang="zh-CN" altLang="en-US" sz="21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 fill="hold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 fill="hold"/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8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 fill="hold"/>
                                        <p:tgtEl>
                                          <p:spTgt spid="358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8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8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 fill="hold"/>
                                        <p:tgtEl>
                                          <p:spTgt spid="358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8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8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3"/>
          <p:cNvSpPr txBox="1">
            <a:spLocks noChangeArrowheads="1"/>
          </p:cNvSpPr>
          <p:nvPr/>
        </p:nvSpPr>
        <p:spPr bwMode="auto">
          <a:xfrm>
            <a:off x="591742" y="564357"/>
            <a:ext cx="8087915" cy="438864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俄顷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：很短的时间。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驰骋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：奔驰。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稽首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：古代的一种跪拜礼。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哗众取宠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：用言论行动迎合众人，以博得好感或拥护。</a:t>
            </a: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徘徊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zh-CN" altLang="en-US" sz="2400">
                <a:latin typeface="Times New Roman" pitchFamily="18" charset="0"/>
                <a:ea typeface="微软雅黑" pitchFamily="34" charset="-122"/>
                <a:sym typeface="微软雅黑" pitchFamily="34" charset="-122"/>
              </a:rPr>
              <a:t>1</a:t>
            </a:r>
            <a:r>
              <a:rPr lang="en-US" altLang="zh-CN" sz="2400">
                <a:latin typeface="Times New Roman" pitchFamily="18" charset="0"/>
                <a:ea typeface="微软雅黑" pitchFamily="34" charset="-122"/>
                <a:sym typeface="微软雅黑" pitchFamily="34" charset="-122"/>
              </a:rPr>
              <a:t>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在一个地方来回地走。</a:t>
            </a:r>
            <a:r>
              <a:rPr lang="zh-CN" altLang="en-US" sz="2400">
                <a:latin typeface="Times New Roman" pitchFamily="18" charset="0"/>
                <a:ea typeface="微软雅黑" pitchFamily="34" charset="-122"/>
                <a:sym typeface="微软雅黑" pitchFamily="34" charset="-122"/>
              </a:rPr>
              <a:t>2</a:t>
            </a:r>
            <a:r>
              <a:rPr lang="en-US" altLang="zh-CN" sz="2400">
                <a:latin typeface="Times New Roman" pitchFamily="18" charset="0"/>
                <a:ea typeface="微软雅黑" pitchFamily="34" charset="-122"/>
                <a:sym typeface="微软雅黑" pitchFamily="34" charset="-122"/>
              </a:rPr>
              <a:t>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比喻犹疑不决。</a:t>
            </a:r>
            <a:r>
              <a:rPr lang="zh-CN" altLang="en-US" sz="2400">
                <a:latin typeface="Times New Roman" pitchFamily="18" charset="0"/>
                <a:ea typeface="微软雅黑" pitchFamily="34" charset="-122"/>
                <a:sym typeface="微软雅黑" pitchFamily="34" charset="-122"/>
              </a:rPr>
              <a:t>3</a:t>
            </a:r>
            <a:r>
              <a:rPr lang="en-US" altLang="zh-CN" sz="2400">
                <a:latin typeface="Times New Roman" pitchFamily="18" charset="0"/>
                <a:ea typeface="微软雅黑" pitchFamily="34" charset="-122"/>
                <a:sym typeface="微软雅黑" pitchFamily="34" charset="-122"/>
              </a:rPr>
              <a:t>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比喻事</a:t>
            </a:r>
          </a:p>
          <a:p>
            <a:pPr>
              <a:lnSpc>
                <a:spcPct val="13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物在某个范围内浮动、起伏。</a:t>
            </a: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咆哮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：形容水流的奔腾轰鸣，也形容人的暴怒喊叫。</a:t>
            </a: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污秽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：不干净的东西。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拖泥带水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：比喻说话、写文章不简洁或做事不干脆。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 fill="hold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 fill="hold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 fill="hold"/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8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 fill="hold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 fill="hold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8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 fill="hold"/>
                                        <p:tgtEl>
                                          <p:spTgt spid="378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8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8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1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4"/>
  <p:tag name="KSO_WM_UNIT_INDEX" val="4"/>
  <p:tag name="KSO_WM_UNIT_LAYERLEVEL" val="1"/>
  <p:tag name="KSO_WM_UNIT_TYPE" val="y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1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1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18"/>
  <p:tag name="KSO_WM_TEMPLATE_MASTER_THUMB_INDEX" val="18"/>
  <p:tag name="KSO_WM_TEMPLATE_MASTER_TYPE" val="1"/>
  <p:tag name="KSO_WM_TEMPLATE_SUBCATEGORY" val="0"/>
  <p:tag name="KSO_WM_TEMPLATE_THUMBS_INDEX" val="1、4、7、8、9、10、11、12、13、14、1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5"/>
  <p:tag name="KSO_WM_UNIT_INDEX" val="5"/>
  <p:tag name="KSO_WM_UNIT_LAYERLEVEL" val="1"/>
  <p:tag name="KSO_WM_UNIT_TYPE" val="y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1.1.1..1环宇工作">
      <a:dk1>
        <a:srgbClr val="000000"/>
      </a:dk1>
      <a:lt1>
        <a:srgbClr val="FFFFFF"/>
      </a:lt1>
      <a:dk2>
        <a:srgbClr val="E3ECEB"/>
      </a:dk2>
      <a:lt2>
        <a:srgbClr val="FFFFFF"/>
      </a:lt2>
      <a:accent1>
        <a:srgbClr val="4A7671"/>
      </a:accent1>
      <a:accent2>
        <a:srgbClr val="5D7D75"/>
      </a:accent2>
      <a:accent3>
        <a:srgbClr val="708479"/>
      </a:accent3>
      <a:accent4>
        <a:srgbClr val="838C7E"/>
      </a:accent4>
      <a:accent5>
        <a:srgbClr val="969381"/>
      </a:accent5>
      <a:accent6>
        <a:srgbClr val="A99A86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1696</Words>
  <Application>Microsoft Office PowerPoint</Application>
  <PresentationFormat>全屏显示(16:9)</PresentationFormat>
  <Paragraphs>156</Paragraphs>
  <Slides>20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Meiryo</vt:lpstr>
      <vt:lpstr>汉仪旗黑-85S</vt:lpstr>
      <vt:lpstr>黑体</vt:lpstr>
      <vt:lpstr>华文新魏</vt:lpstr>
      <vt:lpstr>思源黑体 CN Bold</vt:lpstr>
      <vt:lpstr>思源黑体 CN Heavy</vt:lpstr>
      <vt:lpstr>宋体</vt:lpstr>
      <vt:lpstr>微软雅黑</vt:lpstr>
      <vt:lpstr>Arial</vt:lpstr>
      <vt:lpstr>Calibri</vt:lpstr>
      <vt:lpstr>Calibri Light</vt:lpstr>
      <vt:lpstr>Pinyin Adjust</vt:lpstr>
      <vt:lpstr>Times New Roman</vt:lpstr>
      <vt:lpstr>Wingdings</vt:lpstr>
      <vt:lpstr>Wingdings 2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2021-04-17T09:44:32Z</cp:lastPrinted>
  <dcterms:created xsi:type="dcterms:W3CDTF">2021-04-17T09:44:32Z</dcterms:created>
  <dcterms:modified xsi:type="dcterms:W3CDTF">2022-02-15T05:03:53Z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