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4250" r:id="rId1"/>
    <p:sldMasterId id="2147484284" r:id="rId2"/>
  </p:sldMasterIdLst>
  <p:notesMasterIdLst>
    <p:notesMasterId r:id="rId27"/>
  </p:notesMasterIdLst>
  <p:sldIdLst>
    <p:sldId id="256" r:id="rId3"/>
    <p:sldId id="446" r:id="rId4"/>
    <p:sldId id="271" r:id="rId5"/>
    <p:sldId id="307" r:id="rId6"/>
    <p:sldId id="402" r:id="rId7"/>
    <p:sldId id="427" r:id="rId8"/>
    <p:sldId id="409" r:id="rId9"/>
    <p:sldId id="314" r:id="rId10"/>
    <p:sldId id="410" r:id="rId11"/>
    <p:sldId id="411" r:id="rId12"/>
    <p:sldId id="354" r:id="rId13"/>
    <p:sldId id="415" r:id="rId14"/>
    <p:sldId id="412" r:id="rId15"/>
    <p:sldId id="403" r:id="rId16"/>
    <p:sldId id="416" r:id="rId17"/>
    <p:sldId id="413" r:id="rId18"/>
    <p:sldId id="388" r:id="rId19"/>
    <p:sldId id="392" r:id="rId20"/>
    <p:sldId id="417" r:id="rId21"/>
    <p:sldId id="407" r:id="rId22"/>
    <p:sldId id="408" r:id="rId23"/>
    <p:sldId id="414" r:id="rId24"/>
    <p:sldId id="348" r:id="rId25"/>
    <p:sldId id="447" r:id="rId26"/>
  </p:sldIdLst>
  <p:sldSz cx="9144000" cy="5143500" type="screen16x9"/>
  <p:notesSz cx="6858000" cy="9144000"/>
  <p:custDataLst>
    <p:tags r:id="rId28"/>
  </p:custDataLst>
  <p:defaultTextStyle>
    <a:defPPr>
      <a:defRPr lang="zh-CN"/>
    </a:defPPr>
    <a:lvl1pPr marL="0" indent="0" algn="l" defTabSz="685800" rtl="0" eaLnBrk="1" fontAlgn="base" hangingPunct="1">
      <a:lnSpc>
        <a:spcPct val="100000"/>
      </a:lnSpc>
      <a:spcBef>
        <a:spcPct val="0"/>
      </a:spcBef>
      <a:spcAft>
        <a:spcPct val="0"/>
      </a:spcAft>
      <a:buClrTx/>
      <a:buSzTx/>
      <a:buFont typeface="Arial" pitchFamily="34" charset="0"/>
      <a:buNone/>
      <a:defRPr sz="1400" b="0" i="0" u="none" baseline="0">
        <a:solidFill>
          <a:schemeClr val="tx1"/>
        </a:solidFill>
        <a:latin typeface="Arial" pitchFamily="34" charset="0"/>
        <a:ea typeface="宋体" pitchFamily="2" charset="-122"/>
      </a:defRPr>
    </a:lvl1pPr>
    <a:lvl2pPr marL="456009" indent="-113109" algn="l" defTabSz="685800" rtl="0" eaLnBrk="1" fontAlgn="base" hangingPunct="1">
      <a:lnSpc>
        <a:spcPct val="100000"/>
      </a:lnSpc>
      <a:spcBef>
        <a:spcPct val="0"/>
      </a:spcBef>
      <a:spcAft>
        <a:spcPct val="0"/>
      </a:spcAft>
      <a:buClrTx/>
      <a:buSzTx/>
      <a:buFont typeface="Arial" pitchFamily="34" charset="0"/>
      <a:buNone/>
      <a:defRPr sz="1400" b="0" i="0" u="none" baseline="0">
        <a:solidFill>
          <a:schemeClr val="tx1"/>
        </a:solidFill>
        <a:latin typeface="Arial" pitchFamily="34" charset="0"/>
        <a:ea typeface="宋体" pitchFamily="2" charset="-122"/>
      </a:defRPr>
    </a:lvl2pPr>
    <a:lvl3pPr marL="913209" indent="-227409" algn="l" defTabSz="685800" rtl="0" eaLnBrk="1" fontAlgn="base" hangingPunct="1">
      <a:lnSpc>
        <a:spcPct val="100000"/>
      </a:lnSpc>
      <a:spcBef>
        <a:spcPct val="0"/>
      </a:spcBef>
      <a:spcAft>
        <a:spcPct val="0"/>
      </a:spcAft>
      <a:buClrTx/>
      <a:buSzTx/>
      <a:buFont typeface="Arial" pitchFamily="34" charset="0"/>
      <a:buNone/>
      <a:defRPr sz="1400" b="0" i="0" u="none" baseline="0">
        <a:solidFill>
          <a:schemeClr val="tx1"/>
        </a:solidFill>
        <a:latin typeface="Arial" pitchFamily="34" charset="0"/>
        <a:ea typeface="宋体" pitchFamily="2" charset="-122"/>
      </a:defRPr>
    </a:lvl3pPr>
    <a:lvl4pPr marL="1370409" indent="-341709" algn="l" defTabSz="685800" rtl="0" eaLnBrk="1" fontAlgn="base" hangingPunct="1">
      <a:lnSpc>
        <a:spcPct val="100000"/>
      </a:lnSpc>
      <a:spcBef>
        <a:spcPct val="0"/>
      </a:spcBef>
      <a:spcAft>
        <a:spcPct val="0"/>
      </a:spcAft>
      <a:buClrTx/>
      <a:buSzTx/>
      <a:buFont typeface="Arial" pitchFamily="34" charset="0"/>
      <a:buNone/>
      <a:defRPr sz="1400" b="0" i="0" u="none" baseline="0">
        <a:solidFill>
          <a:schemeClr val="tx1"/>
        </a:solidFill>
        <a:latin typeface="Arial" pitchFamily="34" charset="0"/>
        <a:ea typeface="宋体" pitchFamily="2" charset="-122"/>
      </a:defRPr>
    </a:lvl4pPr>
    <a:lvl5pPr marL="1827609" indent="-456009" algn="l" defTabSz="685800" rtl="0" eaLnBrk="1" fontAlgn="base" hangingPunct="1">
      <a:lnSpc>
        <a:spcPct val="100000"/>
      </a:lnSpc>
      <a:spcBef>
        <a:spcPct val="0"/>
      </a:spcBef>
      <a:spcAft>
        <a:spcPct val="0"/>
      </a:spcAft>
      <a:buClrTx/>
      <a:buSzTx/>
      <a:buFont typeface="Arial" pitchFamily="34" charset="0"/>
      <a:buNone/>
      <a:defRPr sz="1400" b="0" i="0" u="none" baseline="0">
        <a:solidFill>
          <a:schemeClr val="tx1"/>
        </a:solidFill>
        <a:latin typeface="Arial" pitchFamily="34" charset="0"/>
        <a:ea typeface="宋体" pitchFamily="2" charset="-122"/>
      </a:defRPr>
    </a:lvl5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页眉占位符 53249"/>
          <p:cNvSpPr>
            <a:spLocks noGrp="1"/>
          </p:cNvSpPr>
          <p:nvPr>
            <p:ph type="hdr" sz="quarter" idx="4294967295"/>
          </p:nvPr>
        </p:nvSpPr>
        <p:spPr>
          <a:xfrm>
            <a:off x="0" y="0"/>
            <a:ext cx="2971800" cy="457200"/>
          </a:xfrm>
          <a:prstGeom prst="rect">
            <a:avLst/>
          </a:prstGeom>
          <a:noFill/>
          <a:ln w="9525">
            <a:noFill/>
          </a:ln>
        </p:spPr>
        <p:txBody>
          <a:bodyPr anchor="t" anchorCtr="0"/>
          <a:lstStyle>
            <a:defPPr>
              <a:defRPr lang="zh-CN"/>
            </a:defPPr>
            <a:lvl1pPr marL="0" indent="0" algn="l" defTabSz="1219200" rtl="0" eaLnBrk="1" fontAlgn="base" latinLnBrk="0" hangingPunct="1">
              <a:lnSpc>
                <a:spcPct val="100000"/>
              </a:lnSpc>
              <a:spcBef>
                <a:spcPct val="0"/>
              </a:spcBef>
              <a:spcAft>
                <a:spcPct val="0"/>
              </a:spcAft>
              <a:buClrTx/>
              <a:buSzTx/>
              <a:buFontTx/>
              <a:buNone/>
              <a:defRPr lang="zh-CN" altLang="en-US" sz="2400" kern="1200">
                <a:solidFill>
                  <a:schemeClr val="tx1"/>
                </a:solidFill>
                <a:latin typeface="Arial" pitchFamily="34" charset="0"/>
                <a:ea typeface="+mn-ea"/>
                <a:cs typeface="+mn-cs"/>
              </a:defRPr>
            </a:lvl1pPr>
            <a:lvl2pPr marL="609600" indent="0" algn="l" defTabSz="1219200" rtl="0" eaLnBrk="1" fontAlgn="base" latinLnBrk="0" hangingPunct="1">
              <a:lnSpc>
                <a:spcPct val="100000"/>
              </a:lnSpc>
              <a:spcBef>
                <a:spcPct val="0"/>
              </a:spcBef>
              <a:spcAft>
                <a:spcPct val="0"/>
              </a:spcAft>
              <a:buClrTx/>
              <a:buSzTx/>
              <a:buFontTx/>
              <a:buNone/>
              <a:defRPr lang="zh-CN" altLang="en-US" sz="2400" kern="1200">
                <a:solidFill>
                  <a:schemeClr val="tx1"/>
                </a:solidFill>
                <a:latin typeface="Arial" pitchFamily="34" charset="0"/>
                <a:ea typeface="+mn-ea"/>
                <a:cs typeface="+mn-cs"/>
              </a:defRPr>
            </a:lvl2pPr>
            <a:lvl3pPr marL="1219200" indent="0" algn="l" defTabSz="1219200" rtl="0" eaLnBrk="1" fontAlgn="base" latinLnBrk="0" hangingPunct="1">
              <a:lnSpc>
                <a:spcPct val="100000"/>
              </a:lnSpc>
              <a:spcBef>
                <a:spcPct val="0"/>
              </a:spcBef>
              <a:spcAft>
                <a:spcPct val="0"/>
              </a:spcAft>
              <a:buClrTx/>
              <a:buSzTx/>
              <a:buFontTx/>
              <a:buNone/>
              <a:defRPr lang="zh-CN" altLang="en-US" sz="2400" kern="1200">
                <a:solidFill>
                  <a:schemeClr val="tx1"/>
                </a:solidFill>
                <a:latin typeface="Arial" pitchFamily="34" charset="0"/>
                <a:ea typeface="+mn-ea"/>
                <a:cs typeface="+mn-cs"/>
              </a:defRPr>
            </a:lvl3pPr>
            <a:lvl4pPr marL="1828800" indent="0" algn="l" defTabSz="1219200" rtl="0" eaLnBrk="1" fontAlgn="base" latinLnBrk="0" hangingPunct="1">
              <a:lnSpc>
                <a:spcPct val="100000"/>
              </a:lnSpc>
              <a:spcBef>
                <a:spcPct val="0"/>
              </a:spcBef>
              <a:spcAft>
                <a:spcPct val="0"/>
              </a:spcAft>
              <a:buClrTx/>
              <a:buSzTx/>
              <a:buFontTx/>
              <a:buNone/>
              <a:defRPr lang="zh-CN" altLang="en-US" sz="2400" kern="1200">
                <a:solidFill>
                  <a:schemeClr val="tx1"/>
                </a:solidFill>
                <a:latin typeface="Arial" pitchFamily="34" charset="0"/>
                <a:ea typeface="+mn-ea"/>
                <a:cs typeface="+mn-cs"/>
              </a:defRPr>
            </a:lvl4pPr>
            <a:lvl5pPr marL="2438400" indent="0" algn="l" defTabSz="1219200" rtl="0" eaLnBrk="1" fontAlgn="base" latinLnBrk="0" hangingPunct="1">
              <a:lnSpc>
                <a:spcPct val="100000"/>
              </a:lnSpc>
              <a:spcBef>
                <a:spcPct val="0"/>
              </a:spcBef>
              <a:spcAft>
                <a:spcPct val="0"/>
              </a:spcAft>
              <a:buClrTx/>
              <a:buSzTx/>
              <a:buFontTx/>
              <a:buNone/>
              <a:defRPr lang="zh-CN" altLang="en-US" sz="2400" kern="1200">
                <a:solidFill>
                  <a:schemeClr val="tx1"/>
                </a:solidFill>
                <a:latin typeface="Arial" pitchFamily="34" charset="0"/>
                <a:ea typeface="+mn-ea"/>
                <a:cs typeface="+mn-cs"/>
              </a:defRPr>
            </a:lvl5pPr>
            <a:lvl6pPr marL="3048000" algn="l" defTabSz="1219200" rtl="0" eaLnBrk="1" latinLnBrk="0" hangingPunct="1">
              <a:defRPr lang="zh-CN" altLang="en-US" sz="2400" kern="1200">
                <a:solidFill>
                  <a:schemeClr val="tx1"/>
                </a:solidFill>
                <a:latin typeface="Arial" pitchFamily="34" charset="0"/>
                <a:ea typeface="+mn-ea"/>
                <a:cs typeface="+mn-cs"/>
              </a:defRPr>
            </a:lvl6pPr>
            <a:lvl7pPr marL="3657600" algn="l" defTabSz="1219200" rtl="0" eaLnBrk="1" latinLnBrk="0" hangingPunct="1">
              <a:defRPr lang="zh-CN" altLang="en-US" sz="2400" kern="1200">
                <a:solidFill>
                  <a:schemeClr val="tx1"/>
                </a:solidFill>
                <a:latin typeface="Arial" pitchFamily="34" charset="0"/>
                <a:ea typeface="+mn-ea"/>
                <a:cs typeface="+mn-cs"/>
              </a:defRPr>
            </a:lvl7pPr>
            <a:lvl8pPr marL="4267200" algn="l" defTabSz="1219200" rtl="0" eaLnBrk="1" latinLnBrk="0" hangingPunct="1">
              <a:defRPr lang="zh-CN" altLang="en-US" sz="2400" kern="1200">
                <a:solidFill>
                  <a:schemeClr val="tx1"/>
                </a:solidFill>
                <a:latin typeface="Arial" pitchFamily="34" charset="0"/>
                <a:ea typeface="+mn-ea"/>
                <a:cs typeface="+mn-cs"/>
              </a:defRPr>
            </a:lvl8pPr>
            <a:lvl9pPr marL="4876800" algn="l" defTabSz="1219200" rtl="0" eaLnBrk="1" latinLnBrk="0" hangingPunct="1">
              <a:defRPr lang="zh-CN" altLang="en-US" sz="2400" kern="1200">
                <a:solidFill>
                  <a:schemeClr val="tx1"/>
                </a:solidFill>
                <a:latin typeface="Arial" pitchFamily="34" charset="0"/>
                <a:ea typeface="+mn-ea"/>
                <a:cs typeface="+mn-cs"/>
              </a:defRPr>
            </a:lvl9pPr>
          </a:lstStyle>
          <a:p>
            <a:pPr lvl="0"/>
            <a:endParaRPr lang="zh-CN" altLang="en-US" sz="1200"/>
          </a:p>
        </p:txBody>
      </p:sp>
      <p:sp>
        <p:nvSpPr>
          <p:cNvPr id="13315" name="日期占位符 53250"/>
          <p:cNvSpPr>
            <a:spLocks noGrp="1"/>
          </p:cNvSpPr>
          <p:nvPr>
            <p:ph type="dt" idx="4294967295"/>
          </p:nvPr>
        </p:nvSpPr>
        <p:spPr>
          <a:xfrm>
            <a:off x="3884613" y="0"/>
            <a:ext cx="2971800" cy="457200"/>
          </a:xfrm>
          <a:prstGeom prst="rect">
            <a:avLst/>
          </a:prstGeom>
          <a:noFill/>
          <a:ln w="9525">
            <a:noFill/>
          </a:ln>
        </p:spPr>
        <p:txBody>
          <a:bodyPr anchor="t" anchorCtr="0"/>
          <a:lstStyle>
            <a:defPPr>
              <a:defRPr lang="zh-CN"/>
            </a:defPPr>
            <a:lvl1pPr marL="0" indent="0" algn="r" defTabSz="914400" rtl="0" eaLnBrk="1" fontAlgn="base" hangingPunct="1">
              <a:lnSpc>
                <a:spcPct val="100000"/>
              </a:lnSpc>
              <a:spcBef>
                <a:spcPct val="0"/>
              </a:spcBef>
              <a:spcAft>
                <a:spcPct val="0"/>
              </a:spcAft>
              <a:buClrTx/>
              <a:buSzTx/>
              <a:buFont typeface="Arial" pitchFamily="34" charset="0"/>
              <a:buNone/>
              <a:defRPr lang="zh-CN" altLang="en-US" sz="1200" b="0" i="0" u="none" baseline="0" noProof="1">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gn="r"/>
            <a:endParaRPr lang="zh-CN" altLang="en-US" sz="1200"/>
          </a:p>
        </p:txBody>
      </p:sp>
      <p:sp>
        <p:nvSpPr>
          <p:cNvPr id="13316" name="幻灯片图像占位符 53251"/>
          <p:cNvSpPr>
            <a:spLocks noGrp="1" noRot="1" noChangeAspect="1" noTextEdit="1"/>
          </p:cNvSpPr>
          <p:nvPr>
            <p:ph type="sldImg" idx="4294967295"/>
          </p:nvPr>
        </p:nvSpPr>
        <p:spPr>
          <a:xfrm>
            <a:off x="381000" y="685800"/>
            <a:ext cx="6096000" cy="3429000"/>
          </a:xfrm>
          <a:prstGeom prst="rect">
            <a:avLst/>
          </a:prstGeom>
          <a:noFill/>
          <a:ln>
            <a:solidFill>
              <a:prstClr val="black"/>
            </a:solidFill>
            <a:miter lim="800000"/>
          </a:ln>
        </p:spPr>
      </p:sp>
      <p:sp>
        <p:nvSpPr>
          <p:cNvPr id="13317" name="文本占位符 53252"/>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lvl1pPr marL="0" indent="0" algn="l" defTabSz="914400" rtl="0" eaLnBrk="0" fontAlgn="base" hangingPunct="0">
              <a:lnSpc>
                <a:spcPct val="100000"/>
              </a:lnSpc>
              <a:spcBef>
                <a:spcPct val="30000"/>
              </a:spcBef>
              <a:spcAft>
                <a:spcPct val="0"/>
              </a:spcAft>
              <a:buClrTx/>
              <a:buSzTx/>
              <a:buFontTx/>
              <a:buNone/>
              <a:defRPr lang="zh-CN" altLang="en-US" sz="1600">
                <a:solidFill>
                  <a:schemeClr val="tx1"/>
                </a:solidFill>
                <a:latin typeface="Calibri" pitchFamily="34" charset="0"/>
                <a:ea typeface="宋体" pitchFamily="2" charset="-122"/>
              </a:defRPr>
            </a:lvl1pPr>
            <a:lvl2pPr marL="608012" indent="0" algn="l" defTabSz="914400" rtl="0" eaLnBrk="0" fontAlgn="base" hangingPunct="0">
              <a:lnSpc>
                <a:spcPct val="100000"/>
              </a:lnSpc>
              <a:spcBef>
                <a:spcPct val="30000"/>
              </a:spcBef>
              <a:spcAft>
                <a:spcPct val="0"/>
              </a:spcAft>
              <a:buClrTx/>
              <a:buSzTx/>
              <a:buFontTx/>
              <a:buNone/>
              <a:defRPr lang="zh-CN" altLang="en-US" sz="1600">
                <a:solidFill>
                  <a:schemeClr val="tx1"/>
                </a:solidFill>
                <a:latin typeface="Calibri" pitchFamily="34" charset="0"/>
                <a:ea typeface="宋体" pitchFamily="2" charset="-122"/>
              </a:defRPr>
            </a:lvl2pPr>
            <a:lvl3pPr marL="1217612" indent="0" algn="l" defTabSz="914400" rtl="0" eaLnBrk="0" fontAlgn="base" hangingPunct="0">
              <a:lnSpc>
                <a:spcPct val="100000"/>
              </a:lnSpc>
              <a:spcBef>
                <a:spcPct val="30000"/>
              </a:spcBef>
              <a:spcAft>
                <a:spcPct val="0"/>
              </a:spcAft>
              <a:buClrTx/>
              <a:buSzTx/>
              <a:buFontTx/>
              <a:buNone/>
              <a:defRPr lang="zh-CN" altLang="en-US" sz="1600">
                <a:solidFill>
                  <a:schemeClr val="tx1"/>
                </a:solidFill>
                <a:latin typeface="Calibri" pitchFamily="34" charset="0"/>
                <a:ea typeface="宋体" pitchFamily="2" charset="-122"/>
              </a:defRPr>
            </a:lvl3pPr>
            <a:lvl4pPr marL="1827212" indent="0" algn="l" defTabSz="914400" rtl="0" eaLnBrk="0" fontAlgn="base" hangingPunct="0">
              <a:lnSpc>
                <a:spcPct val="100000"/>
              </a:lnSpc>
              <a:spcBef>
                <a:spcPct val="30000"/>
              </a:spcBef>
              <a:spcAft>
                <a:spcPct val="0"/>
              </a:spcAft>
              <a:buClrTx/>
              <a:buSzTx/>
              <a:buFontTx/>
              <a:buNone/>
              <a:defRPr lang="zh-CN" altLang="en-US" sz="1600">
                <a:solidFill>
                  <a:schemeClr val="tx1"/>
                </a:solidFill>
                <a:latin typeface="Calibri" pitchFamily="34" charset="0"/>
                <a:ea typeface="宋体" pitchFamily="2" charset="-122"/>
              </a:defRPr>
            </a:lvl4pPr>
            <a:lvl5pPr marL="2436812" indent="0" algn="l" defTabSz="914400" rtl="0" eaLnBrk="0" fontAlgn="base" hangingPunct="0">
              <a:lnSpc>
                <a:spcPct val="100000"/>
              </a:lnSpc>
              <a:spcBef>
                <a:spcPct val="30000"/>
              </a:spcBef>
              <a:spcAft>
                <a:spcPct val="0"/>
              </a:spcAft>
              <a:buClrTx/>
              <a:buSzTx/>
              <a:buFontTx/>
              <a:buNone/>
              <a:defRPr lang="zh-CN" altLang="en-US" sz="1600">
                <a:solidFill>
                  <a:schemeClr val="tx1"/>
                </a:solidFill>
                <a:latin typeface="Calibri" pitchFamily="34" charset="0"/>
                <a:ea typeface="宋体" pitchFamily="2" charset="-122"/>
              </a:defRPr>
            </a:lvl5pPr>
          </a:lstStyle>
          <a:p>
            <a:pPr marL="0" lvl="0" indent="0" defTabSz="914400"/>
            <a:r>
              <a:t>单击此处编辑母版文本样式</a:t>
            </a:r>
          </a:p>
          <a:p>
            <a:pPr marL="608012" lvl="1" indent="0" defTabSz="914400"/>
            <a:r>
              <a:t>第二级</a:t>
            </a:r>
          </a:p>
          <a:p>
            <a:pPr marL="1217612" lvl="2" indent="0" defTabSz="914400"/>
            <a:r>
              <a:t>第三级</a:t>
            </a:r>
          </a:p>
          <a:p>
            <a:pPr marL="1827212" lvl="3" indent="0" defTabSz="914400"/>
            <a:r>
              <a:t>第四级</a:t>
            </a:r>
          </a:p>
          <a:p>
            <a:pPr marL="2436812" lvl="4" indent="0" defTabSz="914400"/>
            <a:r>
              <a:t>第五级</a:t>
            </a:r>
          </a:p>
        </p:txBody>
      </p:sp>
      <p:sp>
        <p:nvSpPr>
          <p:cNvPr id="13318" name="页脚占位符 53253"/>
          <p:cNvSpPr>
            <a:spLocks noGrp="1"/>
          </p:cNvSpPr>
          <p:nvPr>
            <p:ph type="ftr" sz="quarter" idx="4294967295"/>
          </p:nvPr>
        </p:nvSpPr>
        <p:spPr>
          <a:xfrm>
            <a:off x="0" y="8685213"/>
            <a:ext cx="2971800" cy="457200"/>
          </a:xfrm>
          <a:prstGeom prst="rect">
            <a:avLst/>
          </a:prstGeom>
          <a:noFill/>
          <a:ln w="9525">
            <a:noFill/>
          </a:ln>
        </p:spPr>
        <p:txBody>
          <a:bodyPr anchor="b"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200" b="0" i="0" u="none" baseline="0" noProof="1">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endParaRPr lang="zh-CN" altLang="en-US" sz="1200"/>
          </a:p>
        </p:txBody>
      </p:sp>
      <p:sp>
        <p:nvSpPr>
          <p:cNvPr id="13319" name="灯片编号占位符 53254"/>
          <p:cNvSpPr>
            <a:spLocks noGrp="1"/>
          </p:cNvSpPr>
          <p:nvPr>
            <p:ph type="sldNum" sz="quarter" idx="4294967295"/>
          </p:nvPr>
        </p:nvSpPr>
        <p:spPr>
          <a:xfrm>
            <a:off x="3884613" y="8685213"/>
            <a:ext cx="2971800" cy="457200"/>
          </a:xfrm>
          <a:prstGeom prst="rect">
            <a:avLst/>
          </a:prstGeom>
          <a:noFill/>
          <a:ln w="9525">
            <a:noFill/>
          </a:ln>
        </p:spPr>
        <p:txBody>
          <a:bodyPr vert="horz" wrap="square" lIns="91440" tIns="45720" rIns="91440" bIns="45720" numCol="1" anchor="b" anchorCtr="0" compatLnSpc="1"/>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gn="r"/>
            <a:fld id="{1CAC8DF3-7A86-477E-8E87-A7409631D4C5}" type="slidenum">
              <a:rPr lang="zh-CN" altLang="en-US" sz="1200"/>
              <a:t>‹#›</a:t>
            </a:fld>
            <a:endParaRPr lang="zh-CN" altLang="en-US" sz="1200"/>
          </a:p>
        </p:txBody>
      </p:sp>
    </p:spTree>
    <p:extLst>
      <p:ext uri="{BB962C8B-B14F-4D97-AF65-F5344CB8AC3E}">
        <p14:creationId xmlns:p14="http://schemas.microsoft.com/office/powerpoint/2010/main" val="3294533745"/>
      </p:ext>
    </p:extLst>
  </p:cSld>
  <p:clrMap bg1="lt1" tx1="dk1" bg2="lt2" tx2="dk2" accent1="accent1" accent2="accent2" accent3="accent3" accent4="accent4" accent5="accent5" accent6="accent6" hlink="hlink" folHlink="folHlink"/>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lvl="0" algn="r"/>
            <a:fld id="{1CAC8DF3-7A86-477E-8E87-A7409631D4C5}" type="slidenum">
              <a:rPr lang="zh-CN" altLang="en-US" sz="1200" smtClean="0"/>
              <a:t>12</a:t>
            </a:fld>
            <a:endParaRPr lang="zh-CN" altLang="en-US" sz="1200"/>
          </a:p>
        </p:txBody>
      </p:sp>
    </p:spTree>
    <p:extLst>
      <p:ext uri="{BB962C8B-B14F-4D97-AF65-F5344CB8AC3E}">
        <p14:creationId xmlns:p14="http://schemas.microsoft.com/office/powerpoint/2010/main" val="2841020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18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8"/>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08188" indent="0" algn="ctr">
              <a:buNone/>
              <a:defRPr/>
            </a:lvl2pPr>
            <a:lvl3pPr marL="816377" indent="0" algn="ctr">
              <a:buNone/>
              <a:defRPr/>
            </a:lvl3pPr>
            <a:lvl4pPr marL="1224565" indent="0" algn="ctr">
              <a:buNone/>
              <a:defRPr/>
            </a:lvl4pPr>
            <a:lvl5pPr marL="1632753" indent="0" algn="ctr">
              <a:buNone/>
              <a:defRPr/>
            </a:lvl5pPr>
            <a:lvl6pPr marL="2040941" indent="0" algn="ctr">
              <a:buNone/>
              <a:defRPr/>
            </a:lvl6pPr>
            <a:lvl7pPr marL="2449129" indent="0" algn="ctr">
              <a:buNone/>
              <a:defRPr/>
            </a:lvl7pPr>
            <a:lvl8pPr marL="2857317" indent="0" algn="ctr">
              <a:buNone/>
              <a:defRPr/>
            </a:lvl8pPr>
            <a:lvl9pPr marL="3265505"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fld id="{1FD165C2-2962-4FE4-87DC-4D75BFF9FE2C}" type="datetimeFigureOut">
              <a:rPr lang="zh-CN" altLang="en-US"/>
              <a:pPr/>
              <a:t>2022/2/7</a:t>
            </a:fld>
            <a:endParaRPr lang="zh-CN" altLang="zh-CN"/>
          </a:p>
        </p:txBody>
      </p:sp>
      <p:sp>
        <p:nvSpPr>
          <p:cNvPr id="5" name="Rectangle 5"/>
          <p:cNvSpPr>
            <a:spLocks noGrp="1" noChangeArrowheads="1"/>
          </p:cNvSpPr>
          <p:nvPr>
            <p:ph type="ftr" sz="quarter" idx="11"/>
          </p:nvPr>
        </p:nvSpPr>
        <p:spPr/>
        <p:txBody>
          <a:bodyPr/>
          <a:lstStyle>
            <a:lvl1pPr>
              <a:defRPr/>
            </a:lvl1pPr>
          </a:lstStyle>
          <a:p>
            <a:endParaRPr lang="zh-CN" altLang="zh-CN" dirty="0"/>
          </a:p>
        </p:txBody>
      </p:sp>
      <p:sp>
        <p:nvSpPr>
          <p:cNvPr id="6" name="Rectangle 6"/>
          <p:cNvSpPr>
            <a:spLocks noGrp="1" noChangeArrowheads="1"/>
          </p:cNvSpPr>
          <p:nvPr>
            <p:ph type="sldNum" sz="quarter" idx="12"/>
          </p:nvPr>
        </p:nvSpPr>
        <p:spPr/>
        <p:txBody>
          <a:bodyPr/>
          <a:lstStyle>
            <a:lvl1pPr>
              <a:defRPr/>
            </a:lvl1pPr>
          </a:lstStyle>
          <a:p>
            <a:pPr>
              <a:defRPr/>
            </a:pPr>
            <a:fld id="{77E08AA5-7E98-4DC7-B816-EB6219950751}" type="slidenum">
              <a:rPr lang="zh-CN" altLang="zh-CN"/>
              <a:pPr>
                <a:defRPr/>
              </a:pPr>
              <a:t>‹#›</a:t>
            </a:fld>
            <a:endParaRPr lang="zh-CN" altLang="zh-CN"/>
          </a:p>
        </p:txBody>
      </p:sp>
    </p:spTree>
    <p:extLst>
      <p:ext uri="{BB962C8B-B14F-4D97-AF65-F5344CB8AC3E}">
        <p14:creationId xmlns:p14="http://schemas.microsoft.com/office/powerpoint/2010/main" val="3011020529"/>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fld id="{10714238-0A20-4D8F-8182-77C289B5E691}" type="datetimeFigureOut">
              <a:rPr lang="zh-CN" altLang="en-US"/>
              <a:pPr/>
              <a:t>2022/2/7</a:t>
            </a:fld>
            <a:endParaRPr lang="zh-CN" altLang="zh-CN"/>
          </a:p>
        </p:txBody>
      </p:sp>
      <p:sp>
        <p:nvSpPr>
          <p:cNvPr id="5" name="Rectangle 5"/>
          <p:cNvSpPr>
            <a:spLocks noGrp="1" noChangeArrowheads="1"/>
          </p:cNvSpPr>
          <p:nvPr>
            <p:ph type="ftr" sz="quarter" idx="11"/>
          </p:nvPr>
        </p:nvSpPr>
        <p:spPr/>
        <p:txBody>
          <a:bodyPr/>
          <a:lstStyle>
            <a:lvl1pPr>
              <a:defRPr/>
            </a:lvl1pPr>
          </a:lstStyle>
          <a:p>
            <a:endParaRPr lang="zh-CN" altLang="zh-CN" dirty="0"/>
          </a:p>
        </p:txBody>
      </p:sp>
      <p:sp>
        <p:nvSpPr>
          <p:cNvPr id="6" name="Rectangle 6"/>
          <p:cNvSpPr>
            <a:spLocks noGrp="1" noChangeArrowheads="1"/>
          </p:cNvSpPr>
          <p:nvPr>
            <p:ph type="sldNum" sz="quarter" idx="12"/>
          </p:nvPr>
        </p:nvSpPr>
        <p:spPr/>
        <p:txBody>
          <a:bodyPr/>
          <a:lstStyle>
            <a:lvl1pPr>
              <a:defRPr/>
            </a:lvl1pPr>
          </a:lstStyle>
          <a:p>
            <a:pPr>
              <a:defRPr/>
            </a:pPr>
            <a:fld id="{502BA41E-6DA4-48C9-9667-FA899D9EE5E4}" type="slidenum">
              <a:rPr lang="zh-CN" altLang="zh-CN"/>
              <a:pPr>
                <a:defRPr/>
              </a:pPr>
              <a:t>‹#›</a:t>
            </a:fld>
            <a:endParaRPr lang="zh-CN" altLang="zh-CN"/>
          </a:p>
        </p:txBody>
      </p:sp>
    </p:spTree>
    <p:extLst>
      <p:ext uri="{BB962C8B-B14F-4D97-AF65-F5344CB8AC3E}">
        <p14:creationId xmlns:p14="http://schemas.microsoft.com/office/powerpoint/2010/main" val="1558639218"/>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fld id="{1A81D94D-CF09-4025-BF5B-E90EE1FACBE5}" type="datetimeFigureOut">
              <a:rPr lang="zh-CN" altLang="en-US"/>
              <a:pPr/>
              <a:t>2022/2/7</a:t>
            </a:fld>
            <a:endParaRPr lang="zh-CN" altLang="zh-CN"/>
          </a:p>
        </p:txBody>
      </p:sp>
      <p:sp>
        <p:nvSpPr>
          <p:cNvPr id="5" name="Rectangle 5"/>
          <p:cNvSpPr>
            <a:spLocks noGrp="1" noChangeArrowheads="1"/>
          </p:cNvSpPr>
          <p:nvPr>
            <p:ph type="ftr" sz="quarter" idx="11"/>
          </p:nvPr>
        </p:nvSpPr>
        <p:spPr/>
        <p:txBody>
          <a:bodyPr/>
          <a:lstStyle>
            <a:lvl1pPr>
              <a:defRPr/>
            </a:lvl1pPr>
          </a:lstStyle>
          <a:p>
            <a:endParaRPr lang="zh-CN" altLang="zh-CN" dirty="0"/>
          </a:p>
        </p:txBody>
      </p:sp>
      <p:sp>
        <p:nvSpPr>
          <p:cNvPr id="6" name="Rectangle 6"/>
          <p:cNvSpPr>
            <a:spLocks noGrp="1" noChangeArrowheads="1"/>
          </p:cNvSpPr>
          <p:nvPr>
            <p:ph type="sldNum" sz="quarter" idx="12"/>
          </p:nvPr>
        </p:nvSpPr>
        <p:spPr/>
        <p:txBody>
          <a:bodyPr/>
          <a:lstStyle>
            <a:lvl1pPr>
              <a:defRPr/>
            </a:lvl1pPr>
          </a:lstStyle>
          <a:p>
            <a:pPr>
              <a:defRPr/>
            </a:pPr>
            <a:fld id="{A40CCC35-4F25-4844-9818-65A168C05E1B}" type="slidenum">
              <a:rPr lang="zh-CN" altLang="zh-CN"/>
              <a:pPr>
                <a:defRPr/>
              </a:pPr>
              <a:t>‹#›</a:t>
            </a:fld>
            <a:endParaRPr lang="zh-CN" altLang="zh-CN"/>
          </a:p>
        </p:txBody>
      </p:sp>
    </p:spTree>
    <p:extLst>
      <p:ext uri="{BB962C8B-B14F-4D97-AF65-F5344CB8AC3E}">
        <p14:creationId xmlns:p14="http://schemas.microsoft.com/office/powerpoint/2010/main" val="2487605182"/>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fld id="{085C565A-FD60-472E-AEED-AB80C2EDA6BB}" type="datetimeFigureOut">
              <a:rPr lang="zh-CN" altLang="en-US"/>
              <a:pPr/>
              <a:t>2022/2/7</a:t>
            </a:fld>
            <a:endParaRPr lang="zh-CN" altLang="zh-CN"/>
          </a:p>
        </p:txBody>
      </p:sp>
      <p:sp>
        <p:nvSpPr>
          <p:cNvPr id="5" name="Rectangle 5"/>
          <p:cNvSpPr>
            <a:spLocks noGrp="1" noChangeArrowheads="1"/>
          </p:cNvSpPr>
          <p:nvPr>
            <p:ph type="ftr" sz="quarter" idx="11"/>
          </p:nvPr>
        </p:nvSpPr>
        <p:spPr/>
        <p:txBody>
          <a:bodyPr/>
          <a:lstStyle>
            <a:lvl1pPr>
              <a:defRPr/>
            </a:lvl1pPr>
          </a:lstStyle>
          <a:p>
            <a:endParaRPr lang="zh-CN" altLang="zh-CN" dirty="0"/>
          </a:p>
        </p:txBody>
      </p:sp>
      <p:sp>
        <p:nvSpPr>
          <p:cNvPr id="6" name="Rectangle 6"/>
          <p:cNvSpPr>
            <a:spLocks noGrp="1" noChangeArrowheads="1"/>
          </p:cNvSpPr>
          <p:nvPr>
            <p:ph type="sldNum" sz="quarter" idx="12"/>
          </p:nvPr>
        </p:nvSpPr>
        <p:spPr/>
        <p:txBody>
          <a:bodyPr/>
          <a:lstStyle>
            <a:lvl1pPr>
              <a:defRPr/>
            </a:lvl1pPr>
          </a:lstStyle>
          <a:p>
            <a:pPr>
              <a:defRPr/>
            </a:pPr>
            <a:fld id="{23A5CC75-77F1-42B2-B16B-699F28D0ADC8}" type="slidenum">
              <a:rPr lang="zh-CN" altLang="zh-CN"/>
              <a:pPr>
                <a:defRPr/>
              </a:pPr>
              <a:t>‹#›</a:t>
            </a:fld>
            <a:endParaRPr lang="zh-CN" altLang="zh-CN"/>
          </a:p>
        </p:txBody>
      </p:sp>
    </p:spTree>
    <p:extLst>
      <p:ext uri="{BB962C8B-B14F-4D97-AF65-F5344CB8AC3E}">
        <p14:creationId xmlns:p14="http://schemas.microsoft.com/office/powerpoint/2010/main" val="3083230984"/>
      </p:ext>
    </p:extLst>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9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0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1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2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3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4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5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6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7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8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4" y="3305175"/>
            <a:ext cx="7772400" cy="1021556"/>
          </a:xfr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4" y="2180035"/>
            <a:ext cx="7772400" cy="1125140"/>
          </a:xfrm>
        </p:spPr>
        <p:txBody>
          <a:bodyPr anchor="b"/>
          <a:lstStyle>
            <a:lvl1pPr marL="0" indent="0">
              <a:buNone/>
              <a:defRPr sz="1800"/>
            </a:lvl1pPr>
            <a:lvl2pPr marL="408188" indent="0">
              <a:buNone/>
              <a:defRPr sz="1600"/>
            </a:lvl2pPr>
            <a:lvl3pPr marL="816377" indent="0">
              <a:buNone/>
              <a:defRPr sz="1400"/>
            </a:lvl3pPr>
            <a:lvl4pPr marL="1224565" indent="0">
              <a:buNone/>
              <a:defRPr sz="1300"/>
            </a:lvl4pPr>
            <a:lvl5pPr marL="1632753" indent="0">
              <a:buNone/>
              <a:defRPr sz="1300"/>
            </a:lvl5pPr>
            <a:lvl6pPr marL="2040941" indent="0">
              <a:buNone/>
              <a:defRPr sz="1300"/>
            </a:lvl6pPr>
            <a:lvl7pPr marL="2449129" indent="0">
              <a:buNone/>
              <a:defRPr sz="1300"/>
            </a:lvl7pPr>
            <a:lvl8pPr marL="2857317" indent="0">
              <a:buNone/>
              <a:defRPr sz="1300"/>
            </a:lvl8pPr>
            <a:lvl9pPr marL="3265505" indent="0">
              <a:buNone/>
              <a:defRPr sz="13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fld id="{48FF211C-2048-41A7-AAC7-2F3FCB0B9C4B}" type="datetimeFigureOut">
              <a:rPr lang="zh-CN" altLang="en-US"/>
              <a:pPr/>
              <a:t>2022/2/7</a:t>
            </a:fld>
            <a:endParaRPr lang="zh-CN" altLang="zh-CN"/>
          </a:p>
        </p:txBody>
      </p:sp>
      <p:sp>
        <p:nvSpPr>
          <p:cNvPr id="5" name="Rectangle 5"/>
          <p:cNvSpPr>
            <a:spLocks noGrp="1" noChangeArrowheads="1"/>
          </p:cNvSpPr>
          <p:nvPr>
            <p:ph type="ftr" sz="quarter" idx="11"/>
          </p:nvPr>
        </p:nvSpPr>
        <p:spPr/>
        <p:txBody>
          <a:bodyPr/>
          <a:lstStyle>
            <a:lvl1pPr>
              <a:defRPr/>
            </a:lvl1pPr>
          </a:lstStyle>
          <a:p>
            <a:endParaRPr lang="zh-CN" altLang="zh-CN" dirty="0"/>
          </a:p>
        </p:txBody>
      </p:sp>
      <p:sp>
        <p:nvSpPr>
          <p:cNvPr id="6" name="Rectangle 6"/>
          <p:cNvSpPr>
            <a:spLocks noGrp="1" noChangeArrowheads="1"/>
          </p:cNvSpPr>
          <p:nvPr>
            <p:ph type="sldNum" sz="quarter" idx="12"/>
          </p:nvPr>
        </p:nvSpPr>
        <p:spPr/>
        <p:txBody>
          <a:bodyPr/>
          <a:lstStyle>
            <a:lvl1pPr>
              <a:defRPr/>
            </a:lvl1pPr>
          </a:lstStyle>
          <a:p>
            <a:pPr>
              <a:defRPr/>
            </a:pPr>
            <a:fld id="{FE44487B-D9BE-4E59-ADDD-135FBE678CE1}" type="slidenum">
              <a:rPr lang="zh-CN" altLang="zh-CN"/>
              <a:pPr>
                <a:defRPr/>
              </a:pPr>
              <a:t>‹#›</a:t>
            </a:fld>
            <a:endParaRPr lang="zh-CN" altLang="zh-CN"/>
          </a:p>
        </p:txBody>
      </p:sp>
    </p:spTree>
    <p:extLst>
      <p:ext uri="{BB962C8B-B14F-4D97-AF65-F5344CB8AC3E}">
        <p14:creationId xmlns:p14="http://schemas.microsoft.com/office/powerpoint/2010/main" val="363267058"/>
      </p:ext>
    </p:extLst>
  </p:cSld>
  <p:clrMapOvr>
    <a:masterClrMapping/>
  </p:clrMapOvr>
  <p:transition>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9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20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1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2_标题幻灯片">
    <p:spTree>
      <p:nvGrpSpPr>
        <p:cNvPr id="1" name=""/>
        <p:cNvGrpSpPr/>
        <p:nvPr/>
      </p:nvGrpSpPr>
      <p:grpSpPr>
        <a:xfrm>
          <a:off x="0" y="0"/>
          <a:ext cx="0" cy="0"/>
          <a:chOff x="0" y="0"/>
          <a:chExt cx="0" cy="0"/>
        </a:xfrm>
      </p:grpSpPr>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98150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92111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19395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6416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447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5346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485901"/>
            <a:ext cx="3810000" cy="3086100"/>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485901"/>
            <a:ext cx="3810000" cy="3086100"/>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fld id="{2C902EFD-A31C-4E57-9823-6BF58BB81EBB}" type="datetimeFigureOut">
              <a:rPr lang="zh-CN" altLang="en-US"/>
              <a:pPr/>
              <a:t>2022/2/7</a:t>
            </a:fld>
            <a:endParaRPr lang="zh-CN" altLang="zh-CN"/>
          </a:p>
        </p:txBody>
      </p:sp>
      <p:sp>
        <p:nvSpPr>
          <p:cNvPr id="6" name="Rectangle 5"/>
          <p:cNvSpPr>
            <a:spLocks noGrp="1" noChangeArrowheads="1"/>
          </p:cNvSpPr>
          <p:nvPr>
            <p:ph type="ftr" sz="quarter" idx="11"/>
          </p:nvPr>
        </p:nvSpPr>
        <p:spPr/>
        <p:txBody>
          <a:bodyPr/>
          <a:lstStyle>
            <a:lvl1pPr>
              <a:defRPr/>
            </a:lvl1pPr>
          </a:lstStyle>
          <a:p>
            <a:endParaRPr lang="zh-CN" altLang="zh-CN" dirty="0"/>
          </a:p>
        </p:txBody>
      </p:sp>
      <p:sp>
        <p:nvSpPr>
          <p:cNvPr id="7" name="Rectangle 6"/>
          <p:cNvSpPr>
            <a:spLocks noGrp="1" noChangeArrowheads="1"/>
          </p:cNvSpPr>
          <p:nvPr>
            <p:ph type="sldNum" sz="quarter" idx="12"/>
          </p:nvPr>
        </p:nvSpPr>
        <p:spPr/>
        <p:txBody>
          <a:bodyPr/>
          <a:lstStyle>
            <a:lvl1pPr>
              <a:defRPr/>
            </a:lvl1pPr>
          </a:lstStyle>
          <a:p>
            <a:pPr>
              <a:defRPr/>
            </a:pPr>
            <a:fld id="{29B33ABA-6652-49E2-BD1C-C913B6F0190D}" type="slidenum">
              <a:rPr lang="zh-CN" altLang="zh-CN"/>
              <a:pPr>
                <a:defRPr/>
              </a:pPr>
              <a:t>‹#›</a:t>
            </a:fld>
            <a:endParaRPr lang="zh-CN" altLang="zh-CN"/>
          </a:p>
        </p:txBody>
      </p:sp>
    </p:spTree>
    <p:extLst>
      <p:ext uri="{BB962C8B-B14F-4D97-AF65-F5344CB8AC3E}">
        <p14:creationId xmlns:p14="http://schemas.microsoft.com/office/powerpoint/2010/main" val="1131638470"/>
      </p:ext>
    </p:extLst>
  </p:cSld>
  <p:clrMapOvr>
    <a:masterClrMapping/>
  </p:clrMapOvr>
  <p:transition>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74789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621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6249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5024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971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1"/>
          </a:xfrm>
        </p:spPr>
        <p:txBody>
          <a:bodyPr anchor="b"/>
          <a:lstStyle>
            <a:lvl1pPr marL="0" indent="0">
              <a:buNone/>
              <a:defRPr sz="2200" b="1"/>
            </a:lvl1pPr>
            <a:lvl2pPr marL="408188" indent="0">
              <a:buNone/>
              <a:defRPr sz="1800" b="1"/>
            </a:lvl2pPr>
            <a:lvl3pPr marL="816377" indent="0">
              <a:buNone/>
              <a:defRPr sz="1600" b="1"/>
            </a:lvl3pPr>
            <a:lvl4pPr marL="1224565" indent="0">
              <a:buNone/>
              <a:defRPr sz="1400" b="1"/>
            </a:lvl4pPr>
            <a:lvl5pPr marL="1632753" indent="0">
              <a:buNone/>
              <a:defRPr sz="1400" b="1"/>
            </a:lvl5pPr>
            <a:lvl6pPr marL="2040941" indent="0">
              <a:buNone/>
              <a:defRPr sz="1400" b="1"/>
            </a:lvl6pPr>
            <a:lvl7pPr marL="2449129" indent="0">
              <a:buNone/>
              <a:defRPr sz="1400" b="1"/>
            </a:lvl7pPr>
            <a:lvl8pPr marL="2857317" indent="0">
              <a:buNone/>
              <a:defRPr sz="1400" b="1"/>
            </a:lvl8pPr>
            <a:lvl9pPr marL="3265505"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7"/>
            <a:ext cx="4040188" cy="2963466"/>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1335"/>
            <a:ext cx="4041775" cy="479821"/>
          </a:xfrm>
        </p:spPr>
        <p:txBody>
          <a:bodyPr anchor="b"/>
          <a:lstStyle>
            <a:lvl1pPr marL="0" indent="0">
              <a:buNone/>
              <a:defRPr sz="2200" b="1"/>
            </a:lvl1pPr>
            <a:lvl2pPr marL="408188" indent="0">
              <a:buNone/>
              <a:defRPr sz="1800" b="1"/>
            </a:lvl2pPr>
            <a:lvl3pPr marL="816377" indent="0">
              <a:buNone/>
              <a:defRPr sz="1600" b="1"/>
            </a:lvl3pPr>
            <a:lvl4pPr marL="1224565" indent="0">
              <a:buNone/>
              <a:defRPr sz="1400" b="1"/>
            </a:lvl4pPr>
            <a:lvl5pPr marL="1632753" indent="0">
              <a:buNone/>
              <a:defRPr sz="1400" b="1"/>
            </a:lvl5pPr>
            <a:lvl6pPr marL="2040941" indent="0">
              <a:buNone/>
              <a:defRPr sz="1400" b="1"/>
            </a:lvl6pPr>
            <a:lvl7pPr marL="2449129" indent="0">
              <a:buNone/>
              <a:defRPr sz="1400" b="1"/>
            </a:lvl7pPr>
            <a:lvl8pPr marL="2857317" indent="0">
              <a:buNone/>
              <a:defRPr sz="1400" b="1"/>
            </a:lvl8pPr>
            <a:lvl9pPr marL="3265505"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157"/>
            <a:ext cx="4041775" cy="2963466"/>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fld id="{2645A6F8-216B-4CC4-B679-310663C5B1E5}" type="datetimeFigureOut">
              <a:rPr lang="zh-CN" altLang="en-US"/>
              <a:pPr/>
              <a:t>2022/2/7</a:t>
            </a:fld>
            <a:endParaRPr lang="zh-CN" altLang="zh-CN"/>
          </a:p>
        </p:txBody>
      </p:sp>
      <p:sp>
        <p:nvSpPr>
          <p:cNvPr id="8" name="Rectangle 5"/>
          <p:cNvSpPr>
            <a:spLocks noGrp="1" noChangeArrowheads="1"/>
          </p:cNvSpPr>
          <p:nvPr>
            <p:ph type="ftr" sz="quarter" idx="11"/>
          </p:nvPr>
        </p:nvSpPr>
        <p:spPr/>
        <p:txBody>
          <a:bodyPr/>
          <a:lstStyle>
            <a:lvl1pPr>
              <a:defRPr/>
            </a:lvl1pPr>
          </a:lstStyle>
          <a:p>
            <a:endParaRPr lang="zh-CN" altLang="zh-CN" dirty="0"/>
          </a:p>
        </p:txBody>
      </p:sp>
      <p:sp>
        <p:nvSpPr>
          <p:cNvPr id="9" name="Rectangle 6"/>
          <p:cNvSpPr>
            <a:spLocks noGrp="1" noChangeArrowheads="1"/>
          </p:cNvSpPr>
          <p:nvPr>
            <p:ph type="sldNum" sz="quarter" idx="12"/>
          </p:nvPr>
        </p:nvSpPr>
        <p:spPr/>
        <p:txBody>
          <a:bodyPr/>
          <a:lstStyle>
            <a:lvl1pPr>
              <a:defRPr/>
            </a:lvl1pPr>
          </a:lstStyle>
          <a:p>
            <a:pPr>
              <a:defRPr/>
            </a:pPr>
            <a:fld id="{E09F9C48-CA21-4428-A319-81C339E33B16}" type="slidenum">
              <a:rPr lang="zh-CN" altLang="zh-CN"/>
              <a:pPr>
                <a:defRPr/>
              </a:pPr>
              <a:t>‹#›</a:t>
            </a:fld>
            <a:endParaRPr lang="zh-CN" altLang="zh-CN"/>
          </a:p>
        </p:txBody>
      </p:sp>
    </p:spTree>
    <p:extLst>
      <p:ext uri="{BB962C8B-B14F-4D97-AF65-F5344CB8AC3E}">
        <p14:creationId xmlns:p14="http://schemas.microsoft.com/office/powerpoint/2010/main" val="1933177586"/>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fld id="{3FB28936-B680-41FA-8E7B-9D413B163D54}" type="datetimeFigureOut">
              <a:rPr lang="zh-CN" altLang="en-US"/>
              <a:pPr/>
              <a:t>2022/2/7</a:t>
            </a:fld>
            <a:endParaRPr lang="zh-CN" altLang="zh-CN"/>
          </a:p>
        </p:txBody>
      </p:sp>
      <p:sp>
        <p:nvSpPr>
          <p:cNvPr id="4" name="Rectangle 5"/>
          <p:cNvSpPr>
            <a:spLocks noGrp="1" noChangeArrowheads="1"/>
          </p:cNvSpPr>
          <p:nvPr>
            <p:ph type="ftr" sz="quarter" idx="11"/>
          </p:nvPr>
        </p:nvSpPr>
        <p:spPr/>
        <p:txBody>
          <a:bodyPr/>
          <a:lstStyle>
            <a:lvl1pPr>
              <a:defRPr/>
            </a:lvl1pPr>
          </a:lstStyle>
          <a:p>
            <a:endParaRPr lang="zh-CN" altLang="zh-CN" dirty="0"/>
          </a:p>
        </p:txBody>
      </p:sp>
      <p:sp>
        <p:nvSpPr>
          <p:cNvPr id="5" name="Rectangle 6"/>
          <p:cNvSpPr>
            <a:spLocks noGrp="1" noChangeArrowheads="1"/>
          </p:cNvSpPr>
          <p:nvPr>
            <p:ph type="sldNum" sz="quarter" idx="12"/>
          </p:nvPr>
        </p:nvSpPr>
        <p:spPr/>
        <p:txBody>
          <a:bodyPr/>
          <a:lstStyle>
            <a:lvl1pPr>
              <a:defRPr/>
            </a:lvl1pPr>
          </a:lstStyle>
          <a:p>
            <a:pPr>
              <a:defRPr/>
            </a:pPr>
            <a:fld id="{07EBBBEB-E0BA-4501-907B-A50B7080C48F}" type="slidenum">
              <a:rPr lang="zh-CN" altLang="zh-CN"/>
              <a:pPr>
                <a:defRPr/>
              </a:pPr>
              <a:t>‹#›</a:t>
            </a:fld>
            <a:endParaRPr lang="zh-CN" altLang="zh-CN"/>
          </a:p>
        </p:txBody>
      </p:sp>
    </p:spTree>
    <p:extLst>
      <p:ext uri="{BB962C8B-B14F-4D97-AF65-F5344CB8AC3E}">
        <p14:creationId xmlns:p14="http://schemas.microsoft.com/office/powerpoint/2010/main" val="4194871982"/>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fld id="{DA488CC8-9E23-4429-B6FC-C085FCDC7B2F}" type="datetimeFigureOut">
              <a:rPr lang="zh-CN" altLang="en-US"/>
              <a:pPr/>
              <a:t>2022/2/7</a:t>
            </a:fld>
            <a:endParaRPr lang="zh-CN" altLang="zh-CN"/>
          </a:p>
        </p:txBody>
      </p:sp>
      <p:sp>
        <p:nvSpPr>
          <p:cNvPr id="3" name="Rectangle 5"/>
          <p:cNvSpPr>
            <a:spLocks noGrp="1" noChangeArrowheads="1"/>
          </p:cNvSpPr>
          <p:nvPr>
            <p:ph type="ftr" sz="quarter" idx="11"/>
          </p:nvPr>
        </p:nvSpPr>
        <p:spPr/>
        <p:txBody>
          <a:bodyPr/>
          <a:lstStyle>
            <a:lvl1pPr>
              <a:defRPr/>
            </a:lvl1pPr>
          </a:lstStyle>
          <a:p>
            <a:endParaRPr lang="zh-CN" altLang="zh-CN" dirty="0"/>
          </a:p>
        </p:txBody>
      </p:sp>
      <p:sp>
        <p:nvSpPr>
          <p:cNvPr id="4" name="Rectangle 6"/>
          <p:cNvSpPr>
            <a:spLocks noGrp="1" noChangeArrowheads="1"/>
          </p:cNvSpPr>
          <p:nvPr>
            <p:ph type="sldNum" sz="quarter" idx="12"/>
          </p:nvPr>
        </p:nvSpPr>
        <p:spPr/>
        <p:txBody>
          <a:bodyPr/>
          <a:lstStyle>
            <a:lvl1pPr>
              <a:defRPr/>
            </a:lvl1pPr>
          </a:lstStyle>
          <a:p>
            <a:pPr>
              <a:defRPr/>
            </a:pPr>
            <a:fld id="{F9B23679-7D4A-4716-AB57-B26CD9F68A5E}" type="slidenum">
              <a:rPr lang="zh-CN" altLang="zh-CN"/>
              <a:pPr>
                <a:defRPr/>
              </a:pPr>
              <a:t>‹#›</a:t>
            </a:fld>
            <a:endParaRPr lang="zh-CN" altLang="zh-CN"/>
          </a:p>
        </p:txBody>
      </p:sp>
    </p:spTree>
    <p:extLst>
      <p:ext uri="{BB962C8B-B14F-4D97-AF65-F5344CB8AC3E}">
        <p14:creationId xmlns:p14="http://schemas.microsoft.com/office/powerpoint/2010/main" val="2808057049"/>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6"/>
            <a:ext cx="3008313" cy="3518297"/>
          </a:xfrm>
        </p:spPr>
        <p:txBody>
          <a:bodyPr/>
          <a:lstStyle>
            <a:lvl1pPr marL="0" indent="0">
              <a:buNone/>
              <a:defRPr sz="1300"/>
            </a:lvl1pPr>
            <a:lvl2pPr marL="408188" indent="0">
              <a:buNone/>
              <a:defRPr sz="1100"/>
            </a:lvl2pPr>
            <a:lvl3pPr marL="816377" indent="0">
              <a:buNone/>
              <a:defRPr sz="900"/>
            </a:lvl3pPr>
            <a:lvl4pPr marL="1224565" indent="0">
              <a:buNone/>
              <a:defRPr sz="800"/>
            </a:lvl4pPr>
            <a:lvl5pPr marL="1632753" indent="0">
              <a:buNone/>
              <a:defRPr sz="800"/>
            </a:lvl5pPr>
            <a:lvl6pPr marL="2040941" indent="0">
              <a:buNone/>
              <a:defRPr sz="800"/>
            </a:lvl6pPr>
            <a:lvl7pPr marL="2449129" indent="0">
              <a:buNone/>
              <a:defRPr sz="800"/>
            </a:lvl7pPr>
            <a:lvl8pPr marL="2857317" indent="0">
              <a:buNone/>
              <a:defRPr sz="800"/>
            </a:lvl8pPr>
            <a:lvl9pPr marL="3265505" indent="0">
              <a:buNone/>
              <a:defRPr sz="8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fld id="{45810CA7-6FBC-4FDE-B711-665DE238E684}" type="datetimeFigureOut">
              <a:rPr lang="zh-CN" altLang="en-US"/>
              <a:pPr/>
              <a:t>2022/2/7</a:t>
            </a:fld>
            <a:endParaRPr lang="zh-CN" altLang="zh-CN"/>
          </a:p>
        </p:txBody>
      </p:sp>
      <p:sp>
        <p:nvSpPr>
          <p:cNvPr id="6" name="Rectangle 5"/>
          <p:cNvSpPr>
            <a:spLocks noGrp="1" noChangeArrowheads="1"/>
          </p:cNvSpPr>
          <p:nvPr>
            <p:ph type="ftr" sz="quarter" idx="11"/>
          </p:nvPr>
        </p:nvSpPr>
        <p:spPr/>
        <p:txBody>
          <a:bodyPr/>
          <a:lstStyle>
            <a:lvl1pPr>
              <a:defRPr/>
            </a:lvl1pPr>
          </a:lstStyle>
          <a:p>
            <a:endParaRPr lang="zh-CN" altLang="zh-CN" dirty="0"/>
          </a:p>
        </p:txBody>
      </p:sp>
      <p:sp>
        <p:nvSpPr>
          <p:cNvPr id="7" name="Rectangle 6"/>
          <p:cNvSpPr>
            <a:spLocks noGrp="1" noChangeArrowheads="1"/>
          </p:cNvSpPr>
          <p:nvPr>
            <p:ph type="sldNum" sz="quarter" idx="12"/>
          </p:nvPr>
        </p:nvSpPr>
        <p:spPr/>
        <p:txBody>
          <a:bodyPr/>
          <a:lstStyle>
            <a:lvl1pPr>
              <a:defRPr/>
            </a:lvl1pPr>
          </a:lstStyle>
          <a:p>
            <a:pPr>
              <a:defRPr/>
            </a:pPr>
            <a:fld id="{F8280180-BD7E-4371-A28F-7D416F4122A1}" type="slidenum">
              <a:rPr lang="zh-CN" altLang="zh-CN"/>
              <a:pPr>
                <a:defRPr/>
              </a:pPr>
              <a:t>‹#›</a:t>
            </a:fld>
            <a:endParaRPr lang="zh-CN" altLang="zh-CN"/>
          </a:p>
        </p:txBody>
      </p:sp>
    </p:spTree>
    <p:extLst>
      <p:ext uri="{BB962C8B-B14F-4D97-AF65-F5344CB8AC3E}">
        <p14:creationId xmlns:p14="http://schemas.microsoft.com/office/powerpoint/2010/main" val="325127917"/>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3"/>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2"/>
            <a:ext cx="5486400" cy="3086100"/>
          </a:xfrm>
        </p:spPr>
        <p:txBody>
          <a:bodyPr/>
          <a:lstStyle>
            <a:lvl1pPr marL="0" indent="0">
              <a:buNone/>
              <a:defRPr sz="2900"/>
            </a:lvl1pPr>
            <a:lvl2pPr marL="408188" indent="0">
              <a:buNone/>
              <a:defRPr sz="2500"/>
            </a:lvl2pPr>
            <a:lvl3pPr marL="816377" indent="0">
              <a:buNone/>
              <a:defRPr sz="2200"/>
            </a:lvl3pPr>
            <a:lvl4pPr marL="1224565" indent="0">
              <a:buNone/>
              <a:defRPr sz="1800"/>
            </a:lvl4pPr>
            <a:lvl5pPr marL="1632753" indent="0">
              <a:buNone/>
              <a:defRPr sz="1800"/>
            </a:lvl5pPr>
            <a:lvl6pPr marL="2040941" indent="0">
              <a:buNone/>
              <a:defRPr sz="1800"/>
            </a:lvl6pPr>
            <a:lvl7pPr marL="2449129" indent="0">
              <a:buNone/>
              <a:defRPr sz="1800"/>
            </a:lvl7pPr>
            <a:lvl8pPr marL="2857317" indent="0">
              <a:buNone/>
              <a:defRPr sz="1800"/>
            </a:lvl8pPr>
            <a:lvl9pPr marL="3265505" indent="0">
              <a:buNone/>
              <a:defRPr sz="18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4025504"/>
            <a:ext cx="5486400" cy="603646"/>
          </a:xfrm>
        </p:spPr>
        <p:txBody>
          <a:bodyPr/>
          <a:lstStyle>
            <a:lvl1pPr marL="0" indent="0">
              <a:buNone/>
              <a:defRPr sz="1300"/>
            </a:lvl1pPr>
            <a:lvl2pPr marL="408188" indent="0">
              <a:buNone/>
              <a:defRPr sz="1100"/>
            </a:lvl2pPr>
            <a:lvl3pPr marL="816377" indent="0">
              <a:buNone/>
              <a:defRPr sz="900"/>
            </a:lvl3pPr>
            <a:lvl4pPr marL="1224565" indent="0">
              <a:buNone/>
              <a:defRPr sz="800"/>
            </a:lvl4pPr>
            <a:lvl5pPr marL="1632753" indent="0">
              <a:buNone/>
              <a:defRPr sz="800"/>
            </a:lvl5pPr>
            <a:lvl6pPr marL="2040941" indent="0">
              <a:buNone/>
              <a:defRPr sz="800"/>
            </a:lvl6pPr>
            <a:lvl7pPr marL="2449129" indent="0">
              <a:buNone/>
              <a:defRPr sz="800"/>
            </a:lvl7pPr>
            <a:lvl8pPr marL="2857317" indent="0">
              <a:buNone/>
              <a:defRPr sz="800"/>
            </a:lvl8pPr>
            <a:lvl9pPr marL="3265505" indent="0">
              <a:buNone/>
              <a:defRPr sz="8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fld id="{10DA5C52-17EE-43D2-B2A1-D45A5E4DF397}" type="datetimeFigureOut">
              <a:rPr lang="zh-CN" altLang="en-US"/>
              <a:pPr/>
              <a:t>2022/2/7</a:t>
            </a:fld>
            <a:endParaRPr lang="zh-CN" altLang="zh-CN"/>
          </a:p>
        </p:txBody>
      </p:sp>
      <p:sp>
        <p:nvSpPr>
          <p:cNvPr id="6" name="Rectangle 5"/>
          <p:cNvSpPr>
            <a:spLocks noGrp="1" noChangeArrowheads="1"/>
          </p:cNvSpPr>
          <p:nvPr>
            <p:ph type="ftr" sz="quarter" idx="11"/>
          </p:nvPr>
        </p:nvSpPr>
        <p:spPr/>
        <p:txBody>
          <a:bodyPr/>
          <a:lstStyle>
            <a:lvl1pPr>
              <a:defRPr/>
            </a:lvl1pPr>
          </a:lstStyle>
          <a:p>
            <a:endParaRPr lang="zh-CN" altLang="zh-CN" dirty="0"/>
          </a:p>
        </p:txBody>
      </p:sp>
      <p:sp>
        <p:nvSpPr>
          <p:cNvPr id="7" name="Rectangle 6"/>
          <p:cNvSpPr>
            <a:spLocks noGrp="1" noChangeArrowheads="1"/>
          </p:cNvSpPr>
          <p:nvPr>
            <p:ph type="sldNum" sz="quarter" idx="12"/>
          </p:nvPr>
        </p:nvSpPr>
        <p:spPr/>
        <p:txBody>
          <a:bodyPr/>
          <a:lstStyle>
            <a:lvl1pPr>
              <a:defRPr/>
            </a:lvl1pPr>
          </a:lstStyle>
          <a:p>
            <a:pPr>
              <a:defRPr/>
            </a:pPr>
            <a:fld id="{AA572ABA-0DFE-4F7E-B1FD-519C0BA86118}" type="slidenum">
              <a:rPr lang="zh-CN" altLang="zh-CN"/>
              <a:pPr>
                <a:defRPr/>
              </a:pPr>
              <a:t>‹#›</a:t>
            </a:fld>
            <a:endParaRPr lang="zh-CN" altLang="zh-CN"/>
          </a:p>
        </p:txBody>
      </p:sp>
    </p:spTree>
    <p:extLst>
      <p:ext uri="{BB962C8B-B14F-4D97-AF65-F5344CB8AC3E}">
        <p14:creationId xmlns:p14="http://schemas.microsoft.com/office/powerpoint/2010/main" val="1976677071"/>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27" tIns="40813" rIns="81627" bIns="40813"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685800" y="1485901"/>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27" tIns="40813" rIns="81627" bIns="4081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Rectangle 4"/>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81627" tIns="40813" rIns="81627" bIns="40813" numCol="1" anchor="t" anchorCtr="0" compatLnSpc="1">
            <a:prstTxWarp prst="textNoShape">
              <a:avLst/>
            </a:prstTxWarp>
          </a:bodyPr>
          <a:lstStyle>
            <a:lvl1pPr eaLnBrk="0" hangingPunct="0">
              <a:defRPr sz="1300" b="0">
                <a:solidFill>
                  <a:schemeClr val="hlink"/>
                </a:solidFill>
                <a:latin typeface="FrysBaskerville BT" pitchFamily="2" charset="0"/>
                <a:ea typeface="宋体" pitchFamily="2" charset="-122"/>
              </a:defRPr>
            </a:lvl1pPr>
          </a:lstStyle>
          <a:p>
            <a:fld id="{F0E0FFC8-5C4B-4436-B6D3-D123316B0439}" type="datetimeFigureOut">
              <a:rPr lang="zh-CN" altLang="en-US"/>
              <a:pPr/>
              <a:t>2022/2/7</a:t>
            </a:fld>
            <a:endParaRPr lang="zh-CN" altLang="zh-CN"/>
          </a:p>
        </p:txBody>
      </p:sp>
      <p:sp>
        <p:nvSpPr>
          <p:cNvPr id="2053" name="Rectangle 5"/>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81627" tIns="40813" rIns="81627" bIns="40813" numCol="1" anchor="t" anchorCtr="0" compatLnSpc="1">
            <a:prstTxWarp prst="textNoShape">
              <a:avLst/>
            </a:prstTxWarp>
          </a:bodyPr>
          <a:lstStyle>
            <a:lvl1pPr algn="ctr" eaLnBrk="0" hangingPunct="0">
              <a:defRPr sz="1300" b="0">
                <a:solidFill>
                  <a:schemeClr val="hlink"/>
                </a:solidFill>
                <a:latin typeface="FrysBaskerville BT" pitchFamily="2" charset="0"/>
                <a:ea typeface="宋体" pitchFamily="2" charset="-122"/>
              </a:defRPr>
            </a:lvl1pPr>
          </a:lstStyle>
          <a:p>
            <a:endParaRPr lang="zh-CN" altLang="zh-CN" dirty="0"/>
          </a:p>
        </p:txBody>
      </p:sp>
      <p:sp>
        <p:nvSpPr>
          <p:cNvPr id="2054" name="Rectangle 6"/>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81627" tIns="40813" rIns="81627" bIns="40813" numCol="1" anchor="t" anchorCtr="0" compatLnSpc="1">
            <a:prstTxWarp prst="textNoShape">
              <a:avLst/>
            </a:prstTxWarp>
          </a:bodyPr>
          <a:lstStyle>
            <a:lvl1pPr algn="r" eaLnBrk="0" hangingPunct="0">
              <a:defRPr sz="1300" b="0">
                <a:solidFill>
                  <a:schemeClr val="hlink"/>
                </a:solidFill>
                <a:latin typeface="+mn-lt"/>
                <a:ea typeface="宋体" pitchFamily="2" charset="-122"/>
              </a:defRPr>
            </a:lvl1pPr>
          </a:lstStyle>
          <a:p>
            <a:pPr>
              <a:defRPr/>
            </a:pPr>
            <a:fld id="{90AA4F15-9985-4A33-9827-68E41988C076}"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 id="2147484262" r:id="rId12"/>
    <p:sldLayoutId id="2147484263" r:id="rId13"/>
    <p:sldLayoutId id="2147484264" r:id="rId14"/>
    <p:sldLayoutId id="2147484265" r:id="rId15"/>
    <p:sldLayoutId id="2147484266" r:id="rId16"/>
    <p:sldLayoutId id="2147484267" r:id="rId17"/>
    <p:sldLayoutId id="2147484268" r:id="rId18"/>
    <p:sldLayoutId id="2147484269" r:id="rId19"/>
    <p:sldLayoutId id="2147484270" r:id="rId20"/>
    <p:sldLayoutId id="2147484271" r:id="rId21"/>
    <p:sldLayoutId id="2147484272" r:id="rId22"/>
    <p:sldLayoutId id="2147484273" r:id="rId23"/>
    <p:sldLayoutId id="2147484274" r:id="rId24"/>
    <p:sldLayoutId id="2147484275" r:id="rId25"/>
    <p:sldLayoutId id="2147484276" r:id="rId26"/>
    <p:sldLayoutId id="2147484277" r:id="rId27"/>
    <p:sldLayoutId id="2147484278" r:id="rId28"/>
    <p:sldLayoutId id="2147484279" r:id="rId29"/>
    <p:sldLayoutId id="2147484280" r:id="rId30"/>
    <p:sldLayoutId id="2147484281" r:id="rId31"/>
    <p:sldLayoutId id="2147484282" r:id="rId32"/>
    <p:sldLayoutId id="2147484283" r:id="rId33"/>
  </p:sldLayoutIdLst>
  <p:transition>
    <p:random/>
  </p:transition>
  <p:txStyles>
    <p:titleStyle>
      <a:lvl1pPr algn="ctr" rtl="0" eaLnBrk="1" fontAlgn="base" hangingPunct="1">
        <a:spcBef>
          <a:spcPct val="0"/>
        </a:spcBef>
        <a:spcAft>
          <a:spcPct val="0"/>
        </a:spcAft>
        <a:defRPr sz="3900">
          <a:solidFill>
            <a:schemeClr val="hlink"/>
          </a:solidFill>
          <a:latin typeface="+mj-lt"/>
          <a:ea typeface="+mj-ea"/>
          <a:cs typeface="+mj-cs"/>
        </a:defRPr>
      </a:lvl1pPr>
      <a:lvl2pPr algn="ctr" rtl="0" eaLnBrk="1" fontAlgn="base" hangingPunct="1">
        <a:spcBef>
          <a:spcPct val="0"/>
        </a:spcBef>
        <a:spcAft>
          <a:spcPct val="0"/>
        </a:spcAft>
        <a:defRPr sz="3900">
          <a:solidFill>
            <a:schemeClr val="hlink"/>
          </a:solidFill>
          <a:latin typeface="FrysBaskerville BT" pitchFamily="2" charset="0"/>
        </a:defRPr>
      </a:lvl2pPr>
      <a:lvl3pPr algn="ctr" rtl="0" eaLnBrk="1" fontAlgn="base" hangingPunct="1">
        <a:spcBef>
          <a:spcPct val="0"/>
        </a:spcBef>
        <a:spcAft>
          <a:spcPct val="0"/>
        </a:spcAft>
        <a:defRPr sz="3900">
          <a:solidFill>
            <a:schemeClr val="hlink"/>
          </a:solidFill>
          <a:latin typeface="FrysBaskerville BT" pitchFamily="2" charset="0"/>
        </a:defRPr>
      </a:lvl3pPr>
      <a:lvl4pPr algn="ctr" rtl="0" eaLnBrk="1" fontAlgn="base" hangingPunct="1">
        <a:spcBef>
          <a:spcPct val="0"/>
        </a:spcBef>
        <a:spcAft>
          <a:spcPct val="0"/>
        </a:spcAft>
        <a:defRPr sz="3900">
          <a:solidFill>
            <a:schemeClr val="hlink"/>
          </a:solidFill>
          <a:latin typeface="FrysBaskerville BT" pitchFamily="2" charset="0"/>
        </a:defRPr>
      </a:lvl4pPr>
      <a:lvl5pPr algn="ctr" rtl="0" eaLnBrk="1" fontAlgn="base" hangingPunct="1">
        <a:spcBef>
          <a:spcPct val="0"/>
        </a:spcBef>
        <a:spcAft>
          <a:spcPct val="0"/>
        </a:spcAft>
        <a:defRPr sz="3900">
          <a:solidFill>
            <a:schemeClr val="hlink"/>
          </a:solidFill>
          <a:latin typeface="FrysBaskerville BT" pitchFamily="2" charset="0"/>
        </a:defRPr>
      </a:lvl5pPr>
      <a:lvl6pPr marL="408188" algn="ctr" rtl="0" eaLnBrk="1" fontAlgn="base" hangingPunct="1">
        <a:spcBef>
          <a:spcPct val="0"/>
        </a:spcBef>
        <a:spcAft>
          <a:spcPct val="0"/>
        </a:spcAft>
        <a:defRPr sz="3900">
          <a:solidFill>
            <a:schemeClr val="hlink"/>
          </a:solidFill>
          <a:latin typeface="FrysBaskerville BT" pitchFamily="2" charset="0"/>
        </a:defRPr>
      </a:lvl6pPr>
      <a:lvl7pPr marL="816377" algn="ctr" rtl="0" eaLnBrk="1" fontAlgn="base" hangingPunct="1">
        <a:spcBef>
          <a:spcPct val="0"/>
        </a:spcBef>
        <a:spcAft>
          <a:spcPct val="0"/>
        </a:spcAft>
        <a:defRPr sz="3900">
          <a:solidFill>
            <a:schemeClr val="hlink"/>
          </a:solidFill>
          <a:latin typeface="FrysBaskerville BT" pitchFamily="2" charset="0"/>
        </a:defRPr>
      </a:lvl7pPr>
      <a:lvl8pPr marL="1224565" algn="ctr" rtl="0" eaLnBrk="1" fontAlgn="base" hangingPunct="1">
        <a:spcBef>
          <a:spcPct val="0"/>
        </a:spcBef>
        <a:spcAft>
          <a:spcPct val="0"/>
        </a:spcAft>
        <a:defRPr sz="3900">
          <a:solidFill>
            <a:schemeClr val="hlink"/>
          </a:solidFill>
          <a:latin typeface="FrysBaskerville BT" pitchFamily="2" charset="0"/>
        </a:defRPr>
      </a:lvl8pPr>
      <a:lvl9pPr marL="1632753" algn="ctr" rtl="0" eaLnBrk="1" fontAlgn="base" hangingPunct="1">
        <a:spcBef>
          <a:spcPct val="0"/>
        </a:spcBef>
        <a:spcAft>
          <a:spcPct val="0"/>
        </a:spcAft>
        <a:defRPr sz="3900">
          <a:solidFill>
            <a:schemeClr val="hlink"/>
          </a:solidFill>
          <a:latin typeface="FrysBaskerville BT" pitchFamily="2" charset="0"/>
        </a:defRPr>
      </a:lvl9pPr>
    </p:titleStyle>
    <p:bodyStyle>
      <a:lvl1pPr marL="306141" indent="-306141" algn="l" rtl="0" eaLnBrk="1" fontAlgn="base" hangingPunct="1">
        <a:spcBef>
          <a:spcPct val="20000"/>
        </a:spcBef>
        <a:spcAft>
          <a:spcPct val="0"/>
        </a:spcAft>
        <a:buChar char="•"/>
        <a:defRPr sz="2900">
          <a:solidFill>
            <a:schemeClr val="hlink"/>
          </a:solidFill>
          <a:latin typeface="+mn-lt"/>
          <a:ea typeface="+mn-ea"/>
          <a:cs typeface="+mn-cs"/>
        </a:defRPr>
      </a:lvl1pPr>
      <a:lvl2pPr marL="663306" indent="-255118" algn="l" rtl="0" eaLnBrk="1" fontAlgn="base" hangingPunct="1">
        <a:spcBef>
          <a:spcPct val="20000"/>
        </a:spcBef>
        <a:spcAft>
          <a:spcPct val="0"/>
        </a:spcAft>
        <a:buChar char="–"/>
        <a:defRPr sz="2500">
          <a:solidFill>
            <a:schemeClr val="hlink"/>
          </a:solidFill>
          <a:latin typeface="+mn-lt"/>
        </a:defRPr>
      </a:lvl2pPr>
      <a:lvl3pPr marL="1020470" indent="-204094" algn="l" rtl="0" eaLnBrk="1" fontAlgn="base" hangingPunct="1">
        <a:spcBef>
          <a:spcPct val="20000"/>
        </a:spcBef>
        <a:spcAft>
          <a:spcPct val="0"/>
        </a:spcAft>
        <a:buChar char="•"/>
        <a:defRPr sz="2200">
          <a:solidFill>
            <a:schemeClr val="hlink"/>
          </a:solidFill>
          <a:latin typeface="+mn-lt"/>
        </a:defRPr>
      </a:lvl3pPr>
      <a:lvl4pPr marL="1428659" indent="-204094" algn="l" rtl="0" eaLnBrk="1" fontAlgn="base" hangingPunct="1">
        <a:spcBef>
          <a:spcPct val="20000"/>
        </a:spcBef>
        <a:spcAft>
          <a:spcPct val="0"/>
        </a:spcAft>
        <a:buChar char="–"/>
        <a:defRPr sz="1800">
          <a:solidFill>
            <a:schemeClr val="hlink"/>
          </a:solidFill>
          <a:latin typeface="+mn-lt"/>
        </a:defRPr>
      </a:lvl4pPr>
      <a:lvl5pPr marL="1836847" indent="-204094" algn="l" rtl="0" eaLnBrk="1" fontAlgn="base" hangingPunct="1">
        <a:spcBef>
          <a:spcPct val="20000"/>
        </a:spcBef>
        <a:spcAft>
          <a:spcPct val="0"/>
        </a:spcAft>
        <a:buChar char="»"/>
        <a:defRPr sz="1800">
          <a:solidFill>
            <a:schemeClr val="hlink"/>
          </a:solidFill>
          <a:latin typeface="+mn-lt"/>
        </a:defRPr>
      </a:lvl5pPr>
      <a:lvl6pPr marL="2245035" indent="-204094" algn="l" rtl="0" eaLnBrk="1" fontAlgn="base" hangingPunct="1">
        <a:spcBef>
          <a:spcPct val="20000"/>
        </a:spcBef>
        <a:spcAft>
          <a:spcPct val="0"/>
        </a:spcAft>
        <a:buChar char="»"/>
        <a:defRPr sz="1800">
          <a:solidFill>
            <a:schemeClr val="hlink"/>
          </a:solidFill>
          <a:latin typeface="+mn-lt"/>
        </a:defRPr>
      </a:lvl6pPr>
      <a:lvl7pPr marL="2653223" indent="-204094" algn="l" rtl="0" eaLnBrk="1" fontAlgn="base" hangingPunct="1">
        <a:spcBef>
          <a:spcPct val="20000"/>
        </a:spcBef>
        <a:spcAft>
          <a:spcPct val="0"/>
        </a:spcAft>
        <a:buChar char="»"/>
        <a:defRPr sz="1800">
          <a:solidFill>
            <a:schemeClr val="hlink"/>
          </a:solidFill>
          <a:latin typeface="+mn-lt"/>
        </a:defRPr>
      </a:lvl7pPr>
      <a:lvl8pPr marL="3061412" indent="-204094" algn="l" rtl="0" eaLnBrk="1" fontAlgn="base" hangingPunct="1">
        <a:spcBef>
          <a:spcPct val="20000"/>
        </a:spcBef>
        <a:spcAft>
          <a:spcPct val="0"/>
        </a:spcAft>
        <a:buChar char="»"/>
        <a:defRPr sz="1800">
          <a:solidFill>
            <a:schemeClr val="hlink"/>
          </a:solidFill>
          <a:latin typeface="+mn-lt"/>
        </a:defRPr>
      </a:lvl8pPr>
      <a:lvl9pPr marL="3469599" indent="-204094" algn="l" rtl="0" eaLnBrk="1" fontAlgn="base" hangingPunct="1">
        <a:spcBef>
          <a:spcPct val="20000"/>
        </a:spcBef>
        <a:spcAft>
          <a:spcPct val="0"/>
        </a:spcAft>
        <a:buChar char="»"/>
        <a:defRPr sz="1800">
          <a:solidFill>
            <a:schemeClr val="hlink"/>
          </a:solidFill>
          <a:latin typeface="+mn-lt"/>
        </a:defRPr>
      </a:lvl9pPr>
    </p:bodyStyle>
    <p:otherStyle>
      <a:defPPr>
        <a:defRPr lang="zh-CN"/>
      </a:defPPr>
      <a:lvl1pPr marL="0" algn="l" defTabSz="816377" rtl="0" eaLnBrk="1" latinLnBrk="0" hangingPunct="1">
        <a:defRPr sz="1600" kern="1200">
          <a:solidFill>
            <a:schemeClr val="tx1"/>
          </a:solidFill>
          <a:latin typeface="+mn-lt"/>
          <a:ea typeface="+mn-ea"/>
          <a:cs typeface="+mn-cs"/>
        </a:defRPr>
      </a:lvl1pPr>
      <a:lvl2pPr marL="408188" algn="l" defTabSz="816377" rtl="0" eaLnBrk="1" latinLnBrk="0" hangingPunct="1">
        <a:defRPr sz="1600" kern="1200">
          <a:solidFill>
            <a:schemeClr val="tx1"/>
          </a:solidFill>
          <a:latin typeface="+mn-lt"/>
          <a:ea typeface="+mn-ea"/>
          <a:cs typeface="+mn-cs"/>
        </a:defRPr>
      </a:lvl2pPr>
      <a:lvl3pPr marL="816377" algn="l" defTabSz="816377" rtl="0" eaLnBrk="1" latinLnBrk="0" hangingPunct="1">
        <a:defRPr sz="1600" kern="1200">
          <a:solidFill>
            <a:schemeClr val="tx1"/>
          </a:solidFill>
          <a:latin typeface="+mn-lt"/>
          <a:ea typeface="+mn-ea"/>
          <a:cs typeface="+mn-cs"/>
        </a:defRPr>
      </a:lvl3pPr>
      <a:lvl4pPr marL="1224565" algn="l" defTabSz="816377" rtl="0" eaLnBrk="1" latinLnBrk="0" hangingPunct="1">
        <a:defRPr sz="1600" kern="1200">
          <a:solidFill>
            <a:schemeClr val="tx1"/>
          </a:solidFill>
          <a:latin typeface="+mn-lt"/>
          <a:ea typeface="+mn-ea"/>
          <a:cs typeface="+mn-cs"/>
        </a:defRPr>
      </a:lvl4pPr>
      <a:lvl5pPr marL="1632753" algn="l" defTabSz="816377" rtl="0" eaLnBrk="1" latinLnBrk="0" hangingPunct="1">
        <a:defRPr sz="1600" kern="1200">
          <a:solidFill>
            <a:schemeClr val="tx1"/>
          </a:solidFill>
          <a:latin typeface="+mn-lt"/>
          <a:ea typeface="+mn-ea"/>
          <a:cs typeface="+mn-cs"/>
        </a:defRPr>
      </a:lvl5pPr>
      <a:lvl6pPr marL="2040941" algn="l" defTabSz="816377" rtl="0" eaLnBrk="1" latinLnBrk="0" hangingPunct="1">
        <a:defRPr sz="1600" kern="1200">
          <a:solidFill>
            <a:schemeClr val="tx1"/>
          </a:solidFill>
          <a:latin typeface="+mn-lt"/>
          <a:ea typeface="+mn-ea"/>
          <a:cs typeface="+mn-cs"/>
        </a:defRPr>
      </a:lvl6pPr>
      <a:lvl7pPr marL="2449129" algn="l" defTabSz="816377" rtl="0" eaLnBrk="1" latinLnBrk="0" hangingPunct="1">
        <a:defRPr sz="1600" kern="1200">
          <a:solidFill>
            <a:schemeClr val="tx1"/>
          </a:solidFill>
          <a:latin typeface="+mn-lt"/>
          <a:ea typeface="+mn-ea"/>
          <a:cs typeface="+mn-cs"/>
        </a:defRPr>
      </a:lvl7pPr>
      <a:lvl8pPr marL="2857317" algn="l" defTabSz="816377" rtl="0" eaLnBrk="1" latinLnBrk="0" hangingPunct="1">
        <a:defRPr sz="1600" kern="1200">
          <a:solidFill>
            <a:schemeClr val="tx1"/>
          </a:solidFill>
          <a:latin typeface="+mn-lt"/>
          <a:ea typeface="+mn-ea"/>
          <a:cs typeface="+mn-cs"/>
        </a:defRPr>
      </a:lvl8pPr>
      <a:lvl9pPr marL="3265505" algn="l" defTabSz="816377"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kern="1200" smtClean="0">
                <a:solidFill>
                  <a:prstClr val="black">
                    <a:tint val="75000"/>
                  </a:prstClr>
                </a:solidFill>
                <a:latin typeface="Calibri" panose="020F0502020204030204"/>
                <a:cs typeface="+mn-cs"/>
              </a:rPr>
              <a:pPr fontAlgn="auto">
                <a:spcBef>
                  <a:spcPts val="0"/>
                </a:spcBef>
                <a:spcAft>
                  <a:spcPts val="0"/>
                </a:spcAft>
              </a:pPr>
              <a:t>2022/2/7</a:t>
            </a:fld>
            <a:endParaRPr lang="zh-CN" altLang="en-US" kern="1200">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kern="1200">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kern="1200" smtClean="0">
                <a:solidFill>
                  <a:prstClr val="black">
                    <a:tint val="75000"/>
                  </a:prstClr>
                </a:solidFill>
                <a:latin typeface="Calibri" panose="020F0502020204030204"/>
                <a:cs typeface="+mn-cs"/>
              </a:rPr>
              <a:pPr fontAlgn="auto">
                <a:spcBef>
                  <a:spcPts val="0"/>
                </a:spcBef>
                <a:spcAft>
                  <a:spcPts val="0"/>
                </a:spcAft>
              </a:pPr>
              <a:t>‹#›</a:t>
            </a:fld>
            <a:endParaRPr lang="zh-CN" altLang="en-US" kern="1200">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06075652"/>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4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337" name="标题 1"/>
          <p:cNvSpPr>
            <a:spLocks noGrp="1"/>
          </p:cNvSpPr>
          <p:nvPr>
            <p:ph type="ctrTitle" idx="4294967295"/>
          </p:nvPr>
        </p:nvSpPr>
        <p:spPr>
          <a:xfrm>
            <a:off x="-2739" y="1347614"/>
            <a:ext cx="9134460" cy="1025876"/>
          </a:xfrm>
          <a:prstGeom prst="rect">
            <a:avLst/>
          </a:prstGeom>
          <a:noFill/>
          <a:ln>
            <a:noFill/>
            <a:miter lim="800000"/>
          </a:ln>
        </p:spPr>
        <p:txBody>
          <a:bodyPr lIns="91423" tIns="45712" rIns="91423" bIns="45712" anchor="t" anchorCtr="0"/>
          <a:lstStyle>
            <a:lvl1pPr marL="0" indent="0" algn="l" defTabSz="685800" rtl="0" eaLnBrk="1" fontAlgn="base" hangingPunct="1">
              <a:lnSpc>
                <a:spcPct val="90000"/>
              </a:lnSpc>
              <a:spcBef>
                <a:spcPct val="0"/>
              </a:spcBef>
              <a:spcAft>
                <a:spcPct val="0"/>
              </a:spcAft>
              <a:buClrTx/>
              <a:buSzTx/>
              <a:buFontTx/>
              <a:buNone/>
              <a:defRPr lang="zh-CN" altLang="en-US" sz="3200" b="1">
                <a:solidFill>
                  <a:schemeClr val="bg1"/>
                </a:solidFill>
                <a:latin typeface="Arial" pitchFamily="34" charset="0"/>
              </a:defRPr>
            </a:lvl1pPr>
          </a:lstStyle>
          <a:p>
            <a:pPr lvl="0" algn="ctr">
              <a:buClrTx/>
              <a:buFontTx/>
            </a:pPr>
            <a:r>
              <a:rPr lang="zh-CN" altLang="en-US" sz="5400" dirty="0">
                <a:solidFill>
                  <a:srgbClr val="FF0000"/>
                </a:solidFill>
                <a:latin typeface="微软雅黑" pitchFamily="34" charset="-122"/>
                <a:ea typeface="微软雅黑" pitchFamily="34" charset="-122"/>
              </a:rPr>
              <a:t>梅岭三章</a:t>
            </a:r>
          </a:p>
        </p:txBody>
      </p:sp>
      <p:sp>
        <p:nvSpPr>
          <p:cNvPr id="3" name="矩形 2"/>
          <p:cNvSpPr/>
          <p:nvPr/>
        </p:nvSpPr>
        <p:spPr>
          <a:xfrm>
            <a:off x="0" y="4227934"/>
            <a:ext cx="9144000" cy="352715"/>
          </a:xfrm>
          <a:prstGeom prst="rect">
            <a:avLst/>
          </a:prstGeom>
        </p:spPr>
        <p:txBody>
          <a:bodyPr wrap="square" lIns="68571" tIns="34285" rIns="68571" bIns="34285">
            <a:spAutoFit/>
          </a:bodyPr>
          <a:lstStyle/>
          <a:p>
            <a:pPr marL="257175" indent="-257175" algn="ctr">
              <a:lnSpc>
                <a:spcPct val="110000"/>
              </a:lnSpc>
            </a:pPr>
            <a:r>
              <a:rPr lang="zh-CN" altLang="en-US" sz="1800" dirty="0" smtClean="0">
                <a:solidFill>
                  <a:srgbClr val="000000"/>
                </a:solidFill>
                <a:latin typeface="微软雅黑" panose="020B0503020204020204" pitchFamily="34" charset="-122"/>
                <a:ea typeface="微软雅黑" panose="020B0503020204020204" pitchFamily="34" charset="-122"/>
              </a:rPr>
              <a:t>优品</a:t>
            </a:r>
            <a:r>
              <a:rPr lang="en-US" altLang="zh-CN" sz="1800" dirty="0" smtClean="0">
                <a:solidFill>
                  <a:srgbClr val="000000"/>
                </a:solidFill>
                <a:latin typeface="微软雅黑" panose="020B0503020204020204" pitchFamily="34" charset="-122"/>
                <a:ea typeface="微软雅黑" panose="020B0503020204020204" pitchFamily="34" charset="-122"/>
              </a:rPr>
              <a:t>PPT</a:t>
            </a:r>
            <a:endParaRPr lang="en-US" altLang="zh-CN" sz="18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5"/>
          <p:cNvSpPr txBox="1"/>
          <p:nvPr/>
        </p:nvSpPr>
        <p:spPr>
          <a:xfrm>
            <a:off x="417964" y="603507"/>
            <a:ext cx="8192566" cy="533277"/>
          </a:xfrm>
          <a:prstGeom prst="rect">
            <a:avLst/>
          </a:prstGeom>
          <a:solidFill>
            <a:schemeClr val="accent6">
              <a:lumMod val="20000"/>
              <a:lumOff val="80000"/>
              <a:alpha val="57000"/>
            </a:schemeClr>
          </a:solidFill>
          <a:ln w="9525">
            <a:noFill/>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nSpc>
                <a:spcPct val="120000"/>
              </a:lnSpc>
            </a:pPr>
            <a:r>
              <a:rPr lang="zh-CN" altLang="en-US" sz="2400" b="1">
                <a:latin typeface="楷体" pitchFamily="49" charset="-122"/>
                <a:ea typeface="楷体" panose="02010609060101010101" pitchFamily="49" charset="-122"/>
                <a:sym typeface="宋体" pitchFamily="2" charset="-122"/>
              </a:rPr>
              <a:t>此去泉台</a:t>
            </a:r>
            <a:r>
              <a:rPr lang="zh-CN" altLang="en-US" sz="2400" b="1">
                <a:solidFill>
                  <a:srgbClr val="0000FF"/>
                </a:solidFill>
                <a:latin typeface="楷体" pitchFamily="49" charset="-122"/>
                <a:ea typeface="楷体" panose="02010609060101010101" pitchFamily="49" charset="-122"/>
                <a:sym typeface="宋体" pitchFamily="2" charset="-122"/>
              </a:rPr>
              <a:t>招</a:t>
            </a:r>
            <a:r>
              <a:rPr lang="zh-CN" altLang="en-US" sz="2400" b="1">
                <a:latin typeface="楷体" pitchFamily="49" charset="-122"/>
                <a:ea typeface="楷体" panose="02010609060101010101" pitchFamily="49" charset="-122"/>
                <a:sym typeface="宋体" pitchFamily="2" charset="-122"/>
              </a:rPr>
              <a:t>旧部，旌</a:t>
            </a:r>
            <a:r>
              <a:rPr lang="zh-CN" altLang="zh-CN" sz="2400" b="1">
                <a:latin typeface="楷体" pitchFamily="49" charset="-122"/>
                <a:ea typeface="楷体" panose="02010609060101010101" pitchFamily="49" charset="-122"/>
                <a:sym typeface="宋体" pitchFamily="2" charset="-122"/>
              </a:rPr>
              <a:t>旗</a:t>
            </a:r>
            <a:r>
              <a:rPr lang="zh-CN" altLang="en-US" sz="2400" b="1">
                <a:latin typeface="楷体" pitchFamily="49" charset="-122"/>
                <a:ea typeface="楷体" panose="02010609060101010101" pitchFamily="49" charset="-122"/>
                <a:sym typeface="宋体" pitchFamily="2" charset="-122"/>
              </a:rPr>
              <a:t>十万</a:t>
            </a:r>
            <a:r>
              <a:rPr lang="zh-CN" altLang="en-US" sz="2400" b="1">
                <a:solidFill>
                  <a:srgbClr val="0000FF"/>
                </a:solidFill>
                <a:latin typeface="楷体" pitchFamily="49" charset="-122"/>
                <a:ea typeface="楷体" panose="02010609060101010101" pitchFamily="49" charset="-122"/>
                <a:sym typeface="宋体" pitchFamily="2" charset="-122"/>
              </a:rPr>
              <a:t>斩</a:t>
            </a:r>
            <a:r>
              <a:rPr lang="zh-CN" altLang="en-US" sz="2400" b="1">
                <a:latin typeface="楷体" pitchFamily="49" charset="-122"/>
                <a:ea typeface="楷体" panose="02010609060101010101" pitchFamily="49" charset="-122"/>
                <a:sym typeface="宋体" pitchFamily="2" charset="-122"/>
              </a:rPr>
              <a:t>阎罗。</a:t>
            </a:r>
            <a:r>
              <a:rPr lang="zh-CN" altLang="en-US" sz="2400" b="1">
                <a:latin typeface="仿宋" pitchFamily="49" charset="-122"/>
                <a:ea typeface="仿宋" panose="02010609060101010101" pitchFamily="49" charset="-122"/>
                <a:sym typeface="宋体" pitchFamily="2" charset="-122"/>
              </a:rPr>
              <a:t>（重点词的表达效果）</a:t>
            </a:r>
          </a:p>
        </p:txBody>
      </p:sp>
      <p:sp>
        <p:nvSpPr>
          <p:cNvPr id="23554" name="文本框 5"/>
          <p:cNvSpPr/>
          <p:nvPr/>
        </p:nvSpPr>
        <p:spPr>
          <a:xfrm>
            <a:off x="360807" y="1670061"/>
            <a:ext cx="8293782" cy="1861706"/>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nSpc>
                <a:spcPct val="120000"/>
              </a:lnSpc>
            </a:pPr>
            <a:r>
              <a:rPr lang="en-US" altLang="zh-CN" sz="2400" b="1">
                <a:latin typeface="楷体" pitchFamily="49" charset="-122"/>
                <a:ea typeface="楷体" panose="02010609060101010101" pitchFamily="49" charset="-122"/>
                <a:sym typeface="宋体" pitchFamily="2" charset="-122"/>
              </a:rPr>
              <a:t>    </a:t>
            </a:r>
            <a:r>
              <a:rPr lang="zh-CN" altLang="zh-CN" sz="2400" b="1">
                <a:latin typeface="楷体" pitchFamily="49" charset="-122"/>
                <a:ea typeface="楷体" panose="02010609060101010101" pitchFamily="49" charset="-122"/>
                <a:sym typeface="宋体" pitchFamily="2" charset="-122"/>
              </a:rPr>
              <a:t>“招”字旗帜鲜明，写出了领导者的号召力和革命者的浩大声势；“斩”字力度强，速度快，果断干脆，有居高临下的气势，</a:t>
            </a:r>
            <a:r>
              <a:rPr lang="zh-CN" altLang="zh-CN" sz="2400" b="1">
                <a:solidFill>
                  <a:srgbClr val="FF0000"/>
                </a:solidFill>
                <a:latin typeface="楷体" pitchFamily="49" charset="-122"/>
                <a:ea typeface="楷体" panose="02010609060101010101" pitchFamily="49" charset="-122"/>
                <a:sym typeface="宋体" pitchFamily="2" charset="-122"/>
              </a:rPr>
              <a:t>写出了广大士兵与作者一样，将与反动派斗争到底的决心和必胜信念。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fill="hold"/>
                                        <p:tgtEl>
                                          <p:spTgt spid="23554"/>
                                        </p:tgtEl>
                                        <p:attrNameLst>
                                          <p:attrName>ppt_w</p:attrName>
                                        </p:attrNameLst>
                                      </p:cBhvr>
                                      <p:tavLst>
                                        <p:tav tm="0">
                                          <p:val>
                                            <p:fltVal val="0"/>
                                          </p:val>
                                        </p:tav>
                                        <p:tav tm="100000">
                                          <p:val>
                                            <p:strVal val="#ppt_w"/>
                                          </p:val>
                                        </p:tav>
                                      </p:tavLst>
                                    </p:anim>
                                    <p:anim calcmode="lin" valueType="num">
                                      <p:cBhvr>
                                        <p:cTn id="8" dur="500" fill="hold"/>
                                        <p:tgtEl>
                                          <p:spTgt spid="235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框 1"/>
          <p:cNvSpPr/>
          <p:nvPr/>
        </p:nvSpPr>
        <p:spPr>
          <a:xfrm>
            <a:off x="745429" y="421384"/>
            <a:ext cx="2915029" cy="1936699"/>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gn="ctr"/>
            <a:r>
              <a:rPr lang="zh-CN" altLang="zh-CN" sz="2400" b="1">
                <a:latin typeface="楷体" pitchFamily="49" charset="-122"/>
                <a:ea typeface="楷体" panose="02010609060101010101" pitchFamily="49" charset="-122"/>
              </a:rPr>
              <a:t>二</a:t>
            </a:r>
          </a:p>
          <a:p>
            <a:pPr lvl="0" algn="ctr"/>
            <a:r>
              <a:rPr lang="zh-CN" altLang="zh-CN" sz="2400" b="1">
                <a:solidFill>
                  <a:srgbClr val="FF0000"/>
                </a:solidFill>
                <a:latin typeface="楷体" panose="02010609060101010101" pitchFamily="49" charset="-122"/>
                <a:ea typeface="楷体" panose="02010609060101010101" pitchFamily="49" charset="-122"/>
              </a:rPr>
              <a:t>南国烽烟正十年，</a:t>
            </a:r>
          </a:p>
          <a:p>
            <a:pPr lvl="0" algn="ctr"/>
            <a:r>
              <a:rPr lang="zh-CN" altLang="zh-CN" sz="2400" b="1">
                <a:solidFill>
                  <a:srgbClr val="FF0000"/>
                </a:solidFill>
                <a:latin typeface="楷体" panose="02010609060101010101" pitchFamily="49" charset="-122"/>
                <a:ea typeface="楷体" panose="02010609060101010101" pitchFamily="49" charset="-122"/>
              </a:rPr>
              <a:t>此头须向国门悬。</a:t>
            </a:r>
          </a:p>
          <a:p>
            <a:pPr lvl="0" algn="ctr"/>
            <a:r>
              <a:rPr lang="zh-CN" altLang="zh-CN" sz="2400" b="1">
                <a:latin typeface="楷体" panose="02010609060101010101" pitchFamily="49" charset="-122"/>
                <a:ea typeface="楷体" panose="02010609060101010101" pitchFamily="49" charset="-122"/>
              </a:rPr>
              <a:t>后死诸君多努力，</a:t>
            </a:r>
          </a:p>
          <a:p>
            <a:pPr lvl="0" algn="ctr"/>
            <a:r>
              <a:rPr lang="zh-CN" altLang="zh-CN" sz="2400" b="1">
                <a:latin typeface="楷体" panose="02010609060101010101" pitchFamily="49" charset="-122"/>
                <a:ea typeface="楷体" panose="02010609060101010101" pitchFamily="49" charset="-122"/>
              </a:rPr>
              <a:t>捷报飞来当纸钱。</a:t>
            </a:r>
          </a:p>
        </p:txBody>
      </p:sp>
      <p:pic>
        <p:nvPicPr>
          <p:cNvPr id="24578" name="Picture 7"/>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4265374" y="485663"/>
            <a:ext cx="3562814" cy="4779253"/>
          </a:xfrm>
          <a:prstGeom prst="rect">
            <a:avLst/>
          </a:prstGeom>
          <a:noFill/>
          <a:ln>
            <a:miter lim="800000"/>
          </a:ln>
        </p:spPr>
      </p:pic>
      <p:sp>
        <p:nvSpPr>
          <p:cNvPr id="24579" name="TextBox 5"/>
          <p:cNvSpPr/>
          <p:nvPr/>
        </p:nvSpPr>
        <p:spPr>
          <a:xfrm>
            <a:off x="745428" y="2627102"/>
            <a:ext cx="5248958"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00FF"/>
                </a:solidFill>
                <a:latin typeface="黑体" pitchFamily="49" charset="-122"/>
                <a:ea typeface="黑体" pitchFamily="49" charset="-122"/>
              </a:rPr>
              <a:t>如何理解本诗前两句？</a:t>
            </a:r>
            <a:endParaRPr lang="en-US" altLang="zh-CN" sz="2400" b="1">
              <a:solidFill>
                <a:srgbClr val="0000FF"/>
              </a:solidFill>
              <a:latin typeface="黑体" pitchFamily="49" charset="-122"/>
              <a:ea typeface="黑体" pitchFamily="49" charset="-122"/>
            </a:endParaRPr>
          </a:p>
        </p:txBody>
      </p:sp>
      <p:sp>
        <p:nvSpPr>
          <p:cNvPr id="24580" name="TextBox 6"/>
          <p:cNvSpPr/>
          <p:nvPr/>
        </p:nvSpPr>
        <p:spPr>
          <a:xfrm>
            <a:off x="807349" y="3367499"/>
            <a:ext cx="7164924" cy="119868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40544"/>
            <a:r>
              <a:rPr lang="zh-CN" altLang="en-US" sz="2400" b="1">
                <a:latin typeface="楷体" pitchFamily="49" charset="-122"/>
                <a:ea typeface="楷体" panose="02010609060101010101" pitchFamily="49" charset="-122"/>
              </a:rPr>
              <a:t>“烽烟十年”表明革命事业之艰难，与第一章相呼应；“头悬国门”化用伍子胥的故事，具有悲壮之感。</a:t>
            </a:r>
            <a:r>
              <a:rPr lang="zh-CN" altLang="en-US" sz="2400" b="1">
                <a:solidFill>
                  <a:srgbClr val="FF0000"/>
                </a:solidFill>
                <a:latin typeface="楷体" pitchFamily="49" charset="-122"/>
                <a:ea typeface="楷体" panose="02010609060101010101" pitchFamily="49" charset="-122"/>
              </a:rPr>
              <a:t>抒写了诗人壮志未酬，死难瞑目的情怀。</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linds(horizontal)">
                                      <p:cBhvr>
                                        <p:cTn id="7" dur="500" fill="hold"/>
                                        <p:tgtEl>
                                          <p:spTgt spid="24579"/>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80"/>
                                        </p:tgtEl>
                                        <p:attrNameLst>
                                          <p:attrName>style.visibility</p:attrName>
                                        </p:attrNameLst>
                                      </p:cBhvr>
                                      <p:to>
                                        <p:strVal val="visible"/>
                                      </p:to>
                                    </p:set>
                                    <p:animEffect transition="in" filter="blinds(horizontal)">
                                      <p:cBhvr>
                                        <p:cTn id="12" dur="500" fill="hold"/>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P spid="245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矩形 1"/>
          <p:cNvSpPr/>
          <p:nvPr/>
        </p:nvSpPr>
        <p:spPr>
          <a:xfrm>
            <a:off x="849027" y="908237"/>
            <a:ext cx="4515946" cy="461649"/>
          </a:xfrm>
          <a:prstGeom prst="rect">
            <a:avLst/>
          </a:prstGeom>
          <a:noFill/>
          <a:ln>
            <a:noFill/>
            <a:miter lim="800000"/>
          </a:ln>
        </p:spPr>
        <p:txBody>
          <a:bodyPr wrap="none"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00FF"/>
                </a:solidFill>
                <a:latin typeface="黑体" pitchFamily="49" charset="-122"/>
                <a:ea typeface="黑体" pitchFamily="49" charset="-122"/>
              </a:rPr>
              <a:t>本章主要表现了诗人什么精神？</a:t>
            </a:r>
          </a:p>
        </p:txBody>
      </p:sp>
      <p:sp>
        <p:nvSpPr>
          <p:cNvPr id="25602" name="TextBox 2"/>
          <p:cNvSpPr/>
          <p:nvPr/>
        </p:nvSpPr>
        <p:spPr>
          <a:xfrm>
            <a:off x="639449" y="1690296"/>
            <a:ext cx="7643616" cy="1418896"/>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lnSpc>
                <a:spcPct val="120000"/>
              </a:lnSpc>
            </a:pPr>
            <a:r>
              <a:rPr lang="zh-CN" altLang="en-US" sz="2400" b="1">
                <a:latin typeface="楷体" pitchFamily="49" charset="-122"/>
                <a:ea typeface="楷体" panose="02010609060101010101" pitchFamily="49" charset="-122"/>
              </a:rPr>
              <a:t>后两句在陆游“王师北定中原日，家祭无忘告乃翁”的诗意之上，更增加一份豪壮之气，</a:t>
            </a:r>
            <a:r>
              <a:rPr lang="zh-CN" altLang="en-US" sz="2400" b="1">
                <a:solidFill>
                  <a:srgbClr val="FF0000"/>
                </a:solidFill>
                <a:latin typeface="楷体" pitchFamily="49" charset="-122"/>
                <a:ea typeface="楷体" panose="02010609060101010101" pitchFamily="49" charset="-122"/>
              </a:rPr>
              <a:t>表现了关心国家命运、企盼人民解放的革命精神。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fill="hold"/>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框 5"/>
          <p:cNvSpPr txBox="1"/>
          <p:nvPr/>
        </p:nvSpPr>
        <p:spPr>
          <a:xfrm>
            <a:off x="477503" y="788012"/>
            <a:ext cx="8184231" cy="976086"/>
          </a:xfrm>
          <a:prstGeom prst="rect">
            <a:avLst/>
          </a:prstGeom>
          <a:solidFill>
            <a:schemeClr val="accent6">
              <a:lumMod val="20000"/>
              <a:lumOff val="80000"/>
              <a:alpha val="57000"/>
            </a:schemeClr>
          </a:solidFill>
          <a:ln w="9525">
            <a:noFill/>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nSpc>
                <a:spcPct val="120000"/>
              </a:lnSpc>
            </a:pPr>
            <a:r>
              <a:rPr lang="zh-CN" altLang="en-US" sz="2400" b="1">
                <a:latin typeface="楷体" pitchFamily="49" charset="-122"/>
                <a:ea typeface="楷体" panose="02010609060101010101" pitchFamily="49" charset="-122"/>
                <a:sym typeface="宋体" pitchFamily="2" charset="-122"/>
              </a:rPr>
              <a:t>“捷报飞来当纸钱”中的“飞”能否换成“飘”“传”？为什么？</a:t>
            </a:r>
          </a:p>
        </p:txBody>
      </p:sp>
      <p:sp>
        <p:nvSpPr>
          <p:cNvPr id="26626" name="文本框 5"/>
          <p:cNvSpPr/>
          <p:nvPr/>
        </p:nvSpPr>
        <p:spPr>
          <a:xfrm>
            <a:off x="477503" y="2072399"/>
            <a:ext cx="8184231" cy="1861706"/>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nSpc>
                <a:spcPct val="120000"/>
              </a:lnSpc>
            </a:pPr>
            <a:r>
              <a:rPr lang="en-US" altLang="zh-CN" sz="2400" b="1">
                <a:latin typeface="楷体" pitchFamily="49" charset="-122"/>
                <a:ea typeface="楷体" panose="02010609060101010101" pitchFamily="49" charset="-122"/>
                <a:sym typeface="宋体" pitchFamily="2" charset="-122"/>
              </a:rPr>
              <a:t>    </a:t>
            </a:r>
            <a:r>
              <a:rPr lang="zh-CN" altLang="zh-CN" sz="2400" b="1">
                <a:latin typeface="楷体" pitchFamily="49" charset="-122"/>
                <a:ea typeface="楷体" panose="02010609060101010101" pitchFamily="49" charset="-122"/>
                <a:sym typeface="宋体" pitchFamily="2" charset="-122"/>
              </a:rPr>
              <a:t>不能。“飞”字显得轻快、欢欣、联翩而至，富于生命力和感情色彩。用“飘”，太缓慢，令人不耐烦；用“传”，无形象感。 这一句是在写实的基础上进行的想象，</a:t>
            </a:r>
            <a:r>
              <a:rPr lang="zh-CN" altLang="zh-CN" sz="2400" b="1">
                <a:solidFill>
                  <a:srgbClr val="FF0000"/>
                </a:solidFill>
                <a:latin typeface="楷体" pitchFamily="49" charset="-122"/>
                <a:ea typeface="楷体" panose="02010609060101010101" pitchFamily="49" charset="-122"/>
                <a:sym typeface="宋体" pitchFamily="2" charset="-122"/>
              </a:rPr>
              <a:t>表达作者乐观的革命主义情怀，加强了诗的艺术感染力。</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500" fill="hold"/>
                                        <p:tgtEl>
                                          <p:spTgt spid="2662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662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662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66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文本框 1"/>
          <p:cNvSpPr/>
          <p:nvPr/>
        </p:nvSpPr>
        <p:spPr>
          <a:xfrm>
            <a:off x="359616" y="295207"/>
            <a:ext cx="3815259" cy="1936699"/>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gn="ctr"/>
            <a:r>
              <a:rPr lang="zh-CN" altLang="zh-CN" sz="2400" b="1">
                <a:latin typeface="楷体" pitchFamily="49" charset="-122"/>
                <a:ea typeface="楷体" panose="02010609060101010101" pitchFamily="49" charset="-122"/>
              </a:rPr>
              <a:t>三</a:t>
            </a:r>
          </a:p>
          <a:p>
            <a:pPr lvl="0" algn="ctr"/>
            <a:r>
              <a:rPr lang="zh-CN" altLang="zh-CN" sz="2400" b="1">
                <a:latin typeface="楷体" pitchFamily="49" charset="-122"/>
                <a:ea typeface="楷体" panose="02010609060101010101" pitchFamily="49" charset="-122"/>
              </a:rPr>
              <a:t>投身革命即为家，</a:t>
            </a:r>
          </a:p>
          <a:p>
            <a:pPr lvl="0" algn="ctr"/>
            <a:r>
              <a:rPr lang="zh-CN" altLang="zh-CN" sz="2400" b="1">
                <a:latin typeface="楷体" pitchFamily="49" charset="-122"/>
                <a:ea typeface="楷体" panose="02010609060101010101" pitchFamily="49" charset="-122"/>
              </a:rPr>
              <a:t>血雨腥风应有涯。</a:t>
            </a:r>
          </a:p>
          <a:p>
            <a:pPr lvl="0" algn="ctr"/>
            <a:r>
              <a:rPr lang="zh-CN" altLang="zh-CN" sz="2400" b="1">
                <a:latin typeface="楷体" pitchFamily="49" charset="-122"/>
                <a:ea typeface="楷体" panose="02010609060101010101" pitchFamily="49" charset="-122"/>
              </a:rPr>
              <a:t>取义成仁今日事，</a:t>
            </a:r>
          </a:p>
          <a:p>
            <a:pPr lvl="0" algn="ctr"/>
            <a:r>
              <a:rPr lang="zh-CN" altLang="zh-CN" sz="2400" b="1">
                <a:solidFill>
                  <a:srgbClr val="FF0000"/>
                </a:solidFill>
                <a:latin typeface="楷体" panose="02010609060101010101" pitchFamily="49" charset="-122"/>
                <a:ea typeface="楷体" panose="02010609060101010101" pitchFamily="49" charset="-122"/>
              </a:rPr>
              <a:t>人间遍种自由花。</a:t>
            </a:r>
          </a:p>
        </p:txBody>
      </p:sp>
      <p:pic>
        <p:nvPicPr>
          <p:cNvPr id="27650" name="Picture 5"/>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3864082" y="480901"/>
            <a:ext cx="3730713" cy="4834009"/>
          </a:xfrm>
          <a:prstGeom prst="rect">
            <a:avLst/>
          </a:prstGeom>
          <a:noFill/>
          <a:ln>
            <a:miter lim="800000"/>
          </a:ln>
        </p:spPr>
      </p:pic>
      <p:sp>
        <p:nvSpPr>
          <p:cNvPr id="27651" name="TextBox 4"/>
          <p:cNvSpPr/>
          <p:nvPr/>
        </p:nvSpPr>
        <p:spPr>
          <a:xfrm>
            <a:off x="635877" y="2618769"/>
            <a:ext cx="4474951"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00FF"/>
                </a:solidFill>
                <a:latin typeface="黑体" pitchFamily="49" charset="-122"/>
                <a:ea typeface="黑体" pitchFamily="49" charset="-122"/>
              </a:rPr>
              <a:t>如何理解诗歌前两句？</a:t>
            </a:r>
            <a:endParaRPr lang="en-US" altLang="zh-CN" sz="2400" b="1">
              <a:solidFill>
                <a:srgbClr val="0000FF"/>
              </a:solidFill>
              <a:latin typeface="黑体" pitchFamily="49" charset="-122"/>
              <a:ea typeface="黑体" pitchFamily="49" charset="-122"/>
            </a:endParaRPr>
          </a:p>
        </p:txBody>
      </p:sp>
      <p:sp>
        <p:nvSpPr>
          <p:cNvPr id="27652" name="TextBox 5"/>
          <p:cNvSpPr/>
          <p:nvPr/>
        </p:nvSpPr>
        <p:spPr>
          <a:xfrm>
            <a:off x="613252" y="3290126"/>
            <a:ext cx="7476907" cy="119749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40544"/>
            <a:r>
              <a:rPr lang="zh-CN" altLang="en-US" sz="2400" b="1">
                <a:latin typeface="楷体" pitchFamily="49" charset="-122"/>
                <a:ea typeface="楷体" panose="02010609060101010101" pitchFamily="49" charset="-122"/>
              </a:rPr>
              <a:t>诗人投身革命便义无反顾，面对枪林弹雨的惨烈斗争，坦然面对生死，甘为革命献身，并且坚信人民终将得到解放。</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blinds(horizontal)">
                                      <p:cBhvr>
                                        <p:cTn id="7" dur="500" fill="hold"/>
                                        <p:tgtEl>
                                          <p:spTgt spid="27651"/>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Effect transition="in" filter="blinds(horizontal)">
                                      <p:cBhvr>
                                        <p:cTn id="12" dur="500" fill="hold"/>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P spid="276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1"/>
          <p:cNvSpPr/>
          <p:nvPr/>
        </p:nvSpPr>
        <p:spPr>
          <a:xfrm>
            <a:off x="700179" y="927283"/>
            <a:ext cx="6987497"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00FF"/>
                </a:solidFill>
                <a:latin typeface="黑体" pitchFamily="49" charset="-122"/>
                <a:ea typeface="黑体" pitchFamily="49" charset="-122"/>
              </a:rPr>
              <a:t>最后一句“人间遍种自由花”有什么表达效果？</a:t>
            </a:r>
          </a:p>
        </p:txBody>
      </p:sp>
      <p:sp>
        <p:nvSpPr>
          <p:cNvPr id="28674" name="TextBox 2"/>
          <p:cNvSpPr/>
          <p:nvPr/>
        </p:nvSpPr>
        <p:spPr>
          <a:xfrm>
            <a:off x="700179" y="1786715"/>
            <a:ext cx="7185167" cy="1049888"/>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456009">
              <a:lnSpc>
                <a:spcPct val="130000"/>
              </a:lnSpc>
            </a:pPr>
            <a:r>
              <a:rPr lang="en-US" altLang="zh-CN" sz="2400" b="1">
                <a:latin typeface="楷体" pitchFamily="49" charset="-122"/>
                <a:ea typeface="楷体" panose="02010609060101010101" pitchFamily="49" charset="-122"/>
              </a:rPr>
              <a:t> </a:t>
            </a:r>
            <a:r>
              <a:rPr lang="zh-CN" altLang="en-US" sz="2400" b="1">
                <a:latin typeface="楷体" pitchFamily="49" charset="-122"/>
                <a:ea typeface="楷体" panose="02010609060101010101" pitchFamily="49" charset="-122"/>
              </a:rPr>
              <a:t>是对第一章首句自问的圆满回答，是诗人所追求的革命理想，</a:t>
            </a:r>
            <a:r>
              <a:rPr lang="zh-CN" altLang="en-US" sz="2400" b="1">
                <a:solidFill>
                  <a:srgbClr val="FF0000"/>
                </a:solidFill>
                <a:latin typeface="楷体" pitchFamily="49" charset="-122"/>
                <a:ea typeface="楷体" panose="02010609060101010101" pitchFamily="49" charset="-122"/>
              </a:rPr>
              <a:t>表现出诗人对革命必胜的坚定信心！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fill="hold"/>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文本框 5"/>
          <p:cNvSpPr txBox="1"/>
          <p:nvPr/>
        </p:nvSpPr>
        <p:spPr>
          <a:xfrm>
            <a:off x="508463" y="767776"/>
            <a:ext cx="8236626" cy="976086"/>
          </a:xfrm>
          <a:prstGeom prst="rect">
            <a:avLst/>
          </a:prstGeom>
          <a:solidFill>
            <a:schemeClr val="accent6">
              <a:lumMod val="20000"/>
              <a:lumOff val="80000"/>
              <a:alpha val="57000"/>
            </a:schemeClr>
          </a:solidFill>
          <a:ln w="9525">
            <a:noFill/>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nSpc>
                <a:spcPct val="120000"/>
              </a:lnSpc>
            </a:pPr>
            <a:r>
              <a:rPr lang="en-US" altLang="zh-CN" sz="2400" b="1">
                <a:latin typeface="楷体" pitchFamily="49" charset="-122"/>
                <a:ea typeface="楷体" panose="02010609060101010101" pitchFamily="49" charset="-122"/>
                <a:sym typeface="宋体" pitchFamily="2" charset="-122"/>
              </a:rPr>
              <a:t>    </a:t>
            </a:r>
            <a:r>
              <a:rPr lang="zh-CN" altLang="en-US" sz="2400" b="1">
                <a:latin typeface="楷体" pitchFamily="49" charset="-122"/>
                <a:ea typeface="楷体" panose="02010609060101010101" pitchFamily="49" charset="-122"/>
                <a:sym typeface="宋体" pitchFamily="2" charset="-122"/>
              </a:rPr>
              <a:t>投身革命即为家，血雨腥风应有涯。取义成仁今日事，人间遍种自由花。</a:t>
            </a:r>
            <a:r>
              <a:rPr lang="zh-CN" altLang="en-US" sz="2400" b="1">
                <a:latin typeface="仿宋" pitchFamily="49" charset="-122"/>
                <a:ea typeface="仿宋" panose="02010609060101010101" pitchFamily="49" charset="-122"/>
                <a:sym typeface="宋体" pitchFamily="2" charset="-122"/>
              </a:rPr>
              <a:t>（从修辞的角度赏析）</a:t>
            </a:r>
          </a:p>
        </p:txBody>
      </p:sp>
      <p:sp>
        <p:nvSpPr>
          <p:cNvPr id="29698" name="文本框 1"/>
          <p:cNvSpPr/>
          <p:nvPr/>
        </p:nvSpPr>
        <p:spPr>
          <a:xfrm>
            <a:off x="508464" y="2075969"/>
            <a:ext cx="8160415" cy="1914082"/>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en-US" altLang="zh-CN" sz="2400" b="1">
                <a:latin typeface="楷体" pitchFamily="49" charset="-122"/>
                <a:ea typeface="楷体" panose="02010609060101010101" pitchFamily="49" charset="-122"/>
              </a:rPr>
              <a:t>    </a:t>
            </a:r>
            <a:r>
              <a:rPr lang="zh-CN" altLang="zh-CN" sz="2400" b="1">
                <a:latin typeface="楷体" pitchFamily="49" charset="-122"/>
                <a:ea typeface="楷体" panose="02010609060101010101" pitchFamily="49" charset="-122"/>
              </a:rPr>
              <a:t>运用了</a:t>
            </a:r>
            <a:r>
              <a:rPr lang="zh-CN" altLang="zh-CN" sz="2400" b="1">
                <a:solidFill>
                  <a:srgbClr val="FF0000"/>
                </a:solidFill>
                <a:latin typeface="楷体" pitchFamily="49" charset="-122"/>
                <a:ea typeface="楷体" panose="02010609060101010101" pitchFamily="49" charset="-122"/>
              </a:rPr>
              <a:t>借喻</a:t>
            </a:r>
            <a:r>
              <a:rPr lang="zh-CN" altLang="zh-CN" sz="2400" b="1">
                <a:latin typeface="楷体" pitchFamily="49" charset="-122"/>
                <a:ea typeface="楷体" panose="02010609060101010101" pitchFamily="49" charset="-122"/>
              </a:rPr>
              <a:t>和</a:t>
            </a:r>
            <a:r>
              <a:rPr lang="zh-CN" altLang="zh-CN" sz="2400" b="1">
                <a:solidFill>
                  <a:srgbClr val="FF0000"/>
                </a:solidFill>
                <a:latin typeface="楷体" pitchFamily="49" charset="-122"/>
                <a:ea typeface="楷体" panose="02010609060101010101" pitchFamily="49" charset="-122"/>
              </a:rPr>
              <a:t>引用</a:t>
            </a:r>
            <a:r>
              <a:rPr lang="zh-CN" altLang="zh-CN" sz="2400" b="1">
                <a:latin typeface="楷体" pitchFamily="49" charset="-122"/>
                <a:ea typeface="楷体" panose="02010609060101010101" pitchFamily="49" charset="-122"/>
              </a:rPr>
              <a:t>的修辞手法</a:t>
            </a:r>
            <a:r>
              <a:rPr lang="zh-CN" altLang="zh-CN" sz="2400" b="1">
                <a:solidFill>
                  <a:srgbClr val="FF0000"/>
                </a:solidFill>
                <a:latin typeface="楷体" pitchFamily="49" charset="-122"/>
                <a:ea typeface="楷体" panose="02010609060101010101" pitchFamily="49" charset="-122"/>
              </a:rPr>
              <a:t>。“血雨腥风”借喻战争，“自由花”借喻革命成功、人民解放，</a:t>
            </a:r>
            <a:r>
              <a:rPr lang="zh-CN" altLang="zh-CN" sz="2400" b="1">
                <a:latin typeface="楷体" pitchFamily="49" charset="-122"/>
                <a:ea typeface="楷体" panose="02010609060101010101" pitchFamily="49" charset="-122"/>
              </a:rPr>
              <a:t>“取义成仁”引用古语“舍生而取义”“杀身以成仁”，这里指为了人民的解放事业而勇于牺牲</a:t>
            </a:r>
            <a:r>
              <a:rPr lang="zh-CN" altLang="zh-CN" sz="2400" b="1">
                <a:solidFill>
                  <a:srgbClr val="FF0000"/>
                </a:solidFill>
                <a:latin typeface="楷体" pitchFamily="49" charset="-122"/>
                <a:ea typeface="楷体" panose="02010609060101010101" pitchFamily="49" charset="-122"/>
              </a:rPr>
              <a:t>；</a:t>
            </a:r>
            <a:r>
              <a:rPr lang="zh-CN" altLang="zh-CN" sz="2400" b="1">
                <a:latin typeface="楷体" pitchFamily="49" charset="-122"/>
                <a:ea typeface="楷体" panose="02010609060101010101" pitchFamily="49" charset="-122"/>
              </a:rPr>
              <a:t>表达了作者</a:t>
            </a:r>
            <a:r>
              <a:rPr lang="zh-CN" altLang="zh-CN" sz="2400" b="1">
                <a:solidFill>
                  <a:srgbClr val="FF0000"/>
                </a:solidFill>
                <a:latin typeface="楷体" pitchFamily="49" charset="-122"/>
                <a:ea typeface="楷体" panose="02010609060101010101" pitchFamily="49" charset="-122"/>
              </a:rPr>
              <a:t>乐观坚定的革命信念和甘为信仰牺牲的革命精神。</a:t>
            </a:r>
            <a:endParaRPr lang="zh-CN" altLang="zh-CN" sz="24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 fill="hold"/>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5"/>
          <p:cNvSpPr/>
          <p:nvPr/>
        </p:nvSpPr>
        <p:spPr>
          <a:xfrm>
            <a:off x="947861" y="521373"/>
            <a:ext cx="4759548"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zh-CN" sz="2400" b="1">
                <a:solidFill>
                  <a:srgbClr val="0000FF"/>
                </a:solidFill>
                <a:latin typeface="黑体" pitchFamily="49" charset="-122"/>
                <a:ea typeface="黑体" pitchFamily="49" charset="-122"/>
              </a:rPr>
              <a:t>概括这</a:t>
            </a:r>
            <a:r>
              <a:rPr lang="zh-CN" altLang="en-US" sz="2400" b="1">
                <a:solidFill>
                  <a:srgbClr val="0000FF"/>
                </a:solidFill>
                <a:latin typeface="黑体" pitchFamily="49" charset="-122"/>
                <a:ea typeface="黑体" pitchFamily="49" charset="-122"/>
              </a:rPr>
              <a:t>组</a:t>
            </a:r>
            <a:r>
              <a:rPr lang="zh-CN" altLang="zh-CN" sz="2400" b="1">
                <a:solidFill>
                  <a:srgbClr val="0000FF"/>
                </a:solidFill>
                <a:latin typeface="黑体" pitchFamily="49" charset="-122"/>
                <a:ea typeface="黑体" pitchFamily="49" charset="-122"/>
              </a:rPr>
              <a:t>诗的内容</a:t>
            </a:r>
          </a:p>
        </p:txBody>
      </p:sp>
      <p:sp>
        <p:nvSpPr>
          <p:cNvPr id="30722" name="文本框 6147"/>
          <p:cNvSpPr/>
          <p:nvPr/>
        </p:nvSpPr>
        <p:spPr>
          <a:xfrm>
            <a:off x="1538488" y="1401042"/>
            <a:ext cx="6967254" cy="643979"/>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marL="456009" indent="-456009">
              <a:lnSpc>
                <a:spcPct val="150000"/>
              </a:lnSpc>
              <a:buClr>
                <a:srgbClr val="00CCFF"/>
              </a:buClr>
            </a:pPr>
            <a:r>
              <a:rPr lang="zh-CN" altLang="en-US" sz="2400" b="1">
                <a:solidFill>
                  <a:srgbClr val="FF0000"/>
                </a:solidFill>
                <a:latin typeface="楷体" pitchFamily="49" charset="-122"/>
                <a:ea typeface="楷体" panose="02010609060101010101" pitchFamily="49" charset="-122"/>
              </a:rPr>
              <a:t>示例：第一首：回首征程——过去</a:t>
            </a:r>
          </a:p>
        </p:txBody>
      </p:sp>
      <p:sp>
        <p:nvSpPr>
          <p:cNvPr id="30723" name="矩形 3"/>
          <p:cNvSpPr/>
          <p:nvPr/>
        </p:nvSpPr>
        <p:spPr>
          <a:xfrm>
            <a:off x="2025517" y="2004549"/>
            <a:ext cx="5535936" cy="119749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marL="456009" indent="-456009">
              <a:lnSpc>
                <a:spcPct val="150000"/>
              </a:lnSpc>
              <a:buClr>
                <a:srgbClr val="00CCFF"/>
              </a:buClr>
              <a:buFont typeface="Wingdings" pitchFamily="2" charset="2"/>
              <a:buChar char="Ø"/>
            </a:pPr>
            <a:r>
              <a:rPr lang="zh-CN" altLang="en-US" sz="2400" b="1" dirty="0">
                <a:solidFill>
                  <a:srgbClr val="FF0000"/>
                </a:solidFill>
                <a:latin typeface="楷体" pitchFamily="49" charset="-122"/>
                <a:ea typeface="楷体" panose="02010609060101010101" pitchFamily="49" charset="-122"/>
              </a:rPr>
              <a:t>第二首：勉励战友——现在</a:t>
            </a:r>
          </a:p>
          <a:p>
            <a:pPr marL="456009" indent="-456009">
              <a:lnSpc>
                <a:spcPct val="150000"/>
              </a:lnSpc>
              <a:buClr>
                <a:srgbClr val="00CCFF"/>
              </a:buClr>
              <a:buFont typeface="Wingdings" pitchFamily="2" charset="2"/>
              <a:buChar char="Ø"/>
            </a:pPr>
            <a:r>
              <a:rPr lang="zh-CN" altLang="en-US" sz="2400" b="1" dirty="0">
                <a:solidFill>
                  <a:srgbClr val="FF0000"/>
                </a:solidFill>
                <a:latin typeface="楷体" pitchFamily="49" charset="-122"/>
                <a:ea typeface="楷体" panose="02010609060101010101" pitchFamily="49" charset="-122"/>
              </a:rPr>
              <a:t>第三首：展望未来——将来</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blinds(horizontal)">
                                      <p:cBhvr>
                                        <p:cTn id="7" dur="500" fill="hold"/>
                                        <p:tgtEl>
                                          <p:spTgt spid="30722"/>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3"/>
                                        </p:tgtEl>
                                        <p:attrNameLst>
                                          <p:attrName>style.visibility</p:attrName>
                                        </p:attrNameLst>
                                      </p:cBhvr>
                                      <p:to>
                                        <p:strVal val="visible"/>
                                      </p:to>
                                    </p:set>
                                    <p:animEffect transition="in" filter="blinds(horizontal)">
                                      <p:cBhvr>
                                        <p:cTn id="12" dur="500" fill="hold"/>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5"/>
          <p:cNvSpPr/>
          <p:nvPr/>
        </p:nvSpPr>
        <p:spPr>
          <a:xfrm>
            <a:off x="627542" y="918950"/>
            <a:ext cx="8071107"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zh-CN" sz="2400" b="1" dirty="0">
                <a:solidFill>
                  <a:srgbClr val="0000FF"/>
                </a:solidFill>
                <a:latin typeface="黑体" pitchFamily="49" charset="-122"/>
                <a:ea typeface="黑体" pitchFamily="49" charset="-122"/>
              </a:rPr>
              <a:t>比较三章的内容，并分析其内在联系。</a:t>
            </a:r>
          </a:p>
        </p:txBody>
      </p:sp>
      <p:sp>
        <p:nvSpPr>
          <p:cNvPr id="31746" name="文本框 6147"/>
          <p:cNvSpPr txBox="1">
            <a:spLocks noChangeArrowheads="1"/>
          </p:cNvSpPr>
          <p:nvPr/>
        </p:nvSpPr>
        <p:spPr bwMode="auto">
          <a:xfrm>
            <a:off x="756146" y="1712913"/>
            <a:ext cx="7210173" cy="1898608"/>
          </a:xfrm>
          <a:prstGeom prst="rect">
            <a:avLst/>
          </a:prstGeom>
          <a:noFill/>
          <a:ln w="9525">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20090">
              <a:lnSpc>
                <a:spcPct val="130000"/>
              </a:lnSpc>
              <a:buClr>
                <a:srgbClr val="00CCFF"/>
              </a:buClr>
            </a:pPr>
            <a:r>
              <a:rPr lang="zh-CN" altLang="zh-CN" sz="2400" b="1" dirty="0">
                <a:solidFill>
                  <a:srgbClr val="0000FF"/>
                </a:solidFill>
                <a:latin typeface="楷体" pitchFamily="49" charset="-122"/>
                <a:ea typeface="楷体" panose="02010609060101010101" pitchFamily="49" charset="-122"/>
              </a:rPr>
              <a:t>第一章：</a:t>
            </a:r>
            <a:r>
              <a:rPr lang="zh-CN" altLang="zh-CN" sz="2400" b="1" dirty="0">
                <a:latin typeface="楷体" pitchFamily="49" charset="-122"/>
                <a:ea typeface="楷体" panose="02010609060101010101" pitchFamily="49" charset="-122"/>
              </a:rPr>
              <a:t>写自己。回首征程，将牺牲视作移师新战区，豪情满怀；表现了至死不渝和誓与反动派血战到底的革命精神。</a:t>
            </a:r>
            <a:endParaRPr lang="en-US" altLang="zh-CN" sz="2400" b="1" dirty="0">
              <a:latin typeface="楷体" pitchFamily="49" charset="-122"/>
              <a:ea typeface="楷体" panose="02010609060101010101" pitchFamily="49" charset="-122"/>
            </a:endParaRPr>
          </a:p>
          <a:p>
            <a:pPr>
              <a:buClr>
                <a:srgbClr val="00CCFF"/>
              </a:buClr>
            </a:pPr>
            <a:endParaRPr lang="zh-CN" altLang="zh-CN" sz="2400" b="1" dirty="0">
              <a:latin typeface="楷体" panose="02010609060101010101" pitchFamily="49" charset="-122"/>
              <a:ea typeface="楷体" panose="02010609060101010101" pitchFamily="49" charset="-122"/>
            </a:endParaRPr>
          </a:p>
        </p:txBody>
      </p:sp>
      <p:grpSp>
        <p:nvGrpSpPr>
          <p:cNvPr id="31747" name="组合 31"/>
          <p:cNvGrpSpPr/>
          <p:nvPr/>
        </p:nvGrpSpPr>
        <p:grpSpPr>
          <a:xfrm>
            <a:off x="271498" y="185694"/>
            <a:ext cx="2523263" cy="513571"/>
            <a:chOff x="101" y="250"/>
            <a:chExt cx="5298" cy="1076"/>
          </a:xfrm>
        </p:grpSpPr>
        <p:sp>
          <p:nvSpPr>
            <p:cNvPr id="31748" name="Freeform 2522"/>
            <p:cNvSpPr>
              <a:spLocks noEditPoints="1"/>
            </p:cNvSpPr>
            <p:nvPr/>
          </p:nvSpPr>
          <p:spPr>
            <a:xfrm>
              <a:off x="781" y="250"/>
              <a:ext cx="562" cy="430"/>
            </a:xfrm>
            <a:custGeom>
              <a:avLst/>
              <a:gdLst/>
              <a:ahLst/>
              <a:cxnLst>
                <a:cxn ang="0">
                  <a:pos x="301" y="30"/>
                </a:cxn>
                <a:cxn ang="0">
                  <a:pos x="269" y="14"/>
                </a:cxn>
                <a:cxn ang="0">
                  <a:pos x="234" y="4"/>
                </a:cxn>
                <a:cxn ang="0">
                  <a:pos x="199" y="0"/>
                </a:cxn>
                <a:cxn ang="0">
                  <a:pos x="127" y="6"/>
                </a:cxn>
                <a:cxn ang="0">
                  <a:pos x="92" y="17"/>
                </a:cxn>
                <a:cxn ang="0">
                  <a:pos x="59" y="35"/>
                </a:cxn>
                <a:cxn ang="0">
                  <a:pos x="35" y="62"/>
                </a:cxn>
                <a:cxn ang="0">
                  <a:pos x="22" y="97"/>
                </a:cxn>
                <a:cxn ang="0">
                  <a:pos x="18" y="133"/>
                </a:cxn>
                <a:cxn ang="0">
                  <a:pos x="23" y="164"/>
                </a:cxn>
                <a:cxn ang="0">
                  <a:pos x="36" y="190"/>
                </a:cxn>
                <a:cxn ang="0">
                  <a:pos x="56" y="211"/>
                </a:cxn>
                <a:cxn ang="0">
                  <a:pos x="45" y="241"/>
                </a:cxn>
                <a:cxn ang="0">
                  <a:pos x="23" y="266"/>
                </a:cxn>
                <a:cxn ang="0">
                  <a:pos x="7" y="280"/>
                </a:cxn>
                <a:cxn ang="0">
                  <a:pos x="0" y="282"/>
                </a:cxn>
                <a:cxn ang="0">
                  <a:pos x="3" y="288"/>
                </a:cxn>
                <a:cxn ang="0">
                  <a:pos x="22" y="285"/>
                </a:cxn>
                <a:cxn ang="0">
                  <a:pos x="68" y="267"/>
                </a:cxn>
                <a:cxn ang="0">
                  <a:pos x="108" y="235"/>
                </a:cxn>
                <a:cxn ang="0">
                  <a:pos x="168" y="222"/>
                </a:cxn>
                <a:cxn ang="0">
                  <a:pos x="230" y="218"/>
                </a:cxn>
                <a:cxn ang="0">
                  <a:pos x="267" y="210"/>
                </a:cxn>
                <a:cxn ang="0">
                  <a:pos x="300" y="194"/>
                </a:cxn>
                <a:cxn ang="0">
                  <a:pos x="329" y="171"/>
                </a:cxn>
                <a:cxn ang="0">
                  <a:pos x="347" y="140"/>
                </a:cxn>
                <a:cxn ang="0">
                  <a:pos x="353" y="105"/>
                </a:cxn>
                <a:cxn ang="0">
                  <a:pos x="345" y="76"/>
                </a:cxn>
                <a:cxn ang="0">
                  <a:pos x="327" y="51"/>
                </a:cxn>
                <a:cxn ang="0">
                  <a:pos x="308" y="178"/>
                </a:cxn>
                <a:cxn ang="0">
                  <a:pos x="288" y="192"/>
                </a:cxn>
                <a:cxn ang="0">
                  <a:pos x="254" y="206"/>
                </a:cxn>
                <a:cxn ang="0">
                  <a:pos x="216" y="212"/>
                </a:cxn>
                <a:cxn ang="0">
                  <a:pos x="115" y="213"/>
                </a:cxn>
                <a:cxn ang="0">
                  <a:pos x="111" y="215"/>
                </a:cxn>
                <a:cxn ang="0">
                  <a:pos x="86" y="245"/>
                </a:cxn>
                <a:cxn ang="0">
                  <a:pos x="51" y="266"/>
                </a:cxn>
                <a:cxn ang="0">
                  <a:pos x="40" y="262"/>
                </a:cxn>
                <a:cxn ang="0">
                  <a:pos x="57" y="238"/>
                </a:cxn>
                <a:cxn ang="0">
                  <a:pos x="65" y="211"/>
                </a:cxn>
                <a:cxn ang="0">
                  <a:pos x="63" y="206"/>
                </a:cxn>
                <a:cxn ang="0">
                  <a:pos x="40" y="179"/>
                </a:cxn>
                <a:cxn ang="0">
                  <a:pos x="28" y="146"/>
                </a:cxn>
                <a:cxn ang="0">
                  <a:pos x="29" y="107"/>
                </a:cxn>
                <a:cxn ang="0">
                  <a:pos x="42" y="71"/>
                </a:cxn>
                <a:cxn ang="0">
                  <a:pos x="67" y="41"/>
                </a:cxn>
                <a:cxn ang="0">
                  <a:pos x="104" y="22"/>
                </a:cxn>
                <a:cxn ang="0">
                  <a:pos x="144" y="12"/>
                </a:cxn>
                <a:cxn ang="0">
                  <a:pos x="209" y="9"/>
                </a:cxn>
                <a:cxn ang="0">
                  <a:pos x="243" y="15"/>
                </a:cxn>
                <a:cxn ang="0">
                  <a:pos x="277" y="27"/>
                </a:cxn>
                <a:cxn ang="0">
                  <a:pos x="305" y="43"/>
                </a:cxn>
                <a:cxn ang="0">
                  <a:pos x="329" y="67"/>
                </a:cxn>
                <a:cxn ang="0">
                  <a:pos x="342" y="93"/>
                </a:cxn>
                <a:cxn ang="0">
                  <a:pos x="344" y="112"/>
                </a:cxn>
                <a:cxn ang="0">
                  <a:pos x="339" y="136"/>
                </a:cxn>
                <a:cxn ang="0">
                  <a:pos x="317" y="169"/>
                </a:cxn>
              </a:cxnLst>
              <a:rect l="l" t="t" r="r" b="b"/>
              <a:pathLst>
                <a:path w="353" h="289">
                  <a:moveTo>
                    <a:pt x="311" y="37"/>
                  </a:moveTo>
                  <a:lnTo>
                    <a:pt x="311" y="37"/>
                  </a:lnTo>
                  <a:lnTo>
                    <a:pt x="301" y="30"/>
                  </a:lnTo>
                  <a:lnTo>
                    <a:pt x="291" y="24"/>
                  </a:lnTo>
                  <a:lnTo>
                    <a:pt x="280" y="18"/>
                  </a:lnTo>
                  <a:lnTo>
                    <a:pt x="269" y="14"/>
                  </a:lnTo>
                  <a:lnTo>
                    <a:pt x="258" y="10"/>
                  </a:lnTo>
                  <a:lnTo>
                    <a:pt x="247" y="7"/>
                  </a:lnTo>
                  <a:lnTo>
                    <a:pt x="234" y="4"/>
                  </a:lnTo>
                  <a:lnTo>
                    <a:pt x="223" y="2"/>
                  </a:lnTo>
                  <a:lnTo>
                    <a:pt x="211" y="1"/>
                  </a:lnTo>
                  <a:lnTo>
                    <a:pt x="199" y="0"/>
                  </a:lnTo>
                  <a:lnTo>
                    <a:pt x="175" y="0"/>
                  </a:lnTo>
                  <a:lnTo>
                    <a:pt x="151" y="2"/>
                  </a:lnTo>
                  <a:lnTo>
                    <a:pt x="127" y="6"/>
                  </a:lnTo>
                  <a:lnTo>
                    <a:pt x="116" y="9"/>
                  </a:lnTo>
                  <a:lnTo>
                    <a:pt x="104" y="13"/>
                  </a:lnTo>
                  <a:lnTo>
                    <a:pt x="92" y="17"/>
                  </a:lnTo>
                  <a:lnTo>
                    <a:pt x="80" y="22"/>
                  </a:lnTo>
                  <a:lnTo>
                    <a:pt x="69" y="28"/>
                  </a:lnTo>
                  <a:lnTo>
                    <a:pt x="59" y="35"/>
                  </a:lnTo>
                  <a:lnTo>
                    <a:pt x="49" y="44"/>
                  </a:lnTo>
                  <a:lnTo>
                    <a:pt x="41" y="53"/>
                  </a:lnTo>
                  <a:lnTo>
                    <a:pt x="35" y="62"/>
                  </a:lnTo>
                  <a:lnTo>
                    <a:pt x="30" y="74"/>
                  </a:lnTo>
                  <a:lnTo>
                    <a:pt x="26" y="85"/>
                  </a:lnTo>
                  <a:lnTo>
                    <a:pt x="22" y="97"/>
                  </a:lnTo>
                  <a:lnTo>
                    <a:pt x="20" y="109"/>
                  </a:lnTo>
                  <a:lnTo>
                    <a:pt x="18" y="121"/>
                  </a:lnTo>
                  <a:lnTo>
                    <a:pt x="18" y="133"/>
                  </a:lnTo>
                  <a:lnTo>
                    <a:pt x="19" y="144"/>
                  </a:lnTo>
                  <a:lnTo>
                    <a:pt x="20" y="155"/>
                  </a:lnTo>
                  <a:lnTo>
                    <a:pt x="23" y="164"/>
                  </a:lnTo>
                  <a:lnTo>
                    <a:pt x="26" y="173"/>
                  </a:lnTo>
                  <a:lnTo>
                    <a:pt x="31" y="182"/>
                  </a:lnTo>
                  <a:lnTo>
                    <a:pt x="36" y="190"/>
                  </a:lnTo>
                  <a:lnTo>
                    <a:pt x="42" y="197"/>
                  </a:lnTo>
                  <a:lnTo>
                    <a:pt x="49" y="204"/>
                  </a:lnTo>
                  <a:lnTo>
                    <a:pt x="56" y="211"/>
                  </a:lnTo>
                  <a:lnTo>
                    <a:pt x="54" y="221"/>
                  </a:lnTo>
                  <a:lnTo>
                    <a:pt x="50" y="232"/>
                  </a:lnTo>
                  <a:lnTo>
                    <a:pt x="45" y="241"/>
                  </a:lnTo>
                  <a:lnTo>
                    <a:pt x="39" y="250"/>
                  </a:lnTo>
                  <a:lnTo>
                    <a:pt x="31" y="259"/>
                  </a:lnTo>
                  <a:lnTo>
                    <a:pt x="23" y="266"/>
                  </a:lnTo>
                  <a:lnTo>
                    <a:pt x="15" y="273"/>
                  </a:lnTo>
                  <a:lnTo>
                    <a:pt x="7" y="279"/>
                  </a:lnTo>
                  <a:lnTo>
                    <a:pt x="7" y="280"/>
                  </a:lnTo>
                  <a:lnTo>
                    <a:pt x="4" y="280"/>
                  </a:lnTo>
                  <a:lnTo>
                    <a:pt x="1" y="281"/>
                  </a:lnTo>
                  <a:lnTo>
                    <a:pt x="0" y="282"/>
                  </a:lnTo>
                  <a:lnTo>
                    <a:pt x="0" y="283"/>
                  </a:lnTo>
                  <a:lnTo>
                    <a:pt x="0" y="285"/>
                  </a:lnTo>
                  <a:lnTo>
                    <a:pt x="3" y="288"/>
                  </a:lnTo>
                  <a:lnTo>
                    <a:pt x="4" y="289"/>
                  </a:lnTo>
                  <a:lnTo>
                    <a:pt x="6" y="289"/>
                  </a:lnTo>
                  <a:lnTo>
                    <a:pt x="22" y="285"/>
                  </a:lnTo>
                  <a:lnTo>
                    <a:pt x="37" y="281"/>
                  </a:lnTo>
                  <a:lnTo>
                    <a:pt x="53" y="274"/>
                  </a:lnTo>
                  <a:lnTo>
                    <a:pt x="68" y="267"/>
                  </a:lnTo>
                  <a:lnTo>
                    <a:pt x="84" y="257"/>
                  </a:lnTo>
                  <a:lnTo>
                    <a:pt x="97" y="247"/>
                  </a:lnTo>
                  <a:lnTo>
                    <a:pt x="108" y="235"/>
                  </a:lnTo>
                  <a:lnTo>
                    <a:pt x="113" y="229"/>
                  </a:lnTo>
                  <a:lnTo>
                    <a:pt x="117" y="221"/>
                  </a:lnTo>
                  <a:lnTo>
                    <a:pt x="168" y="222"/>
                  </a:lnTo>
                  <a:lnTo>
                    <a:pt x="193" y="221"/>
                  </a:lnTo>
                  <a:lnTo>
                    <a:pt x="218" y="220"/>
                  </a:lnTo>
                  <a:lnTo>
                    <a:pt x="230" y="218"/>
                  </a:lnTo>
                  <a:lnTo>
                    <a:pt x="243" y="216"/>
                  </a:lnTo>
                  <a:lnTo>
                    <a:pt x="256" y="213"/>
                  </a:lnTo>
                  <a:lnTo>
                    <a:pt x="267" y="210"/>
                  </a:lnTo>
                  <a:lnTo>
                    <a:pt x="279" y="205"/>
                  </a:lnTo>
                  <a:lnTo>
                    <a:pt x="290" y="200"/>
                  </a:lnTo>
                  <a:lnTo>
                    <a:pt x="300" y="194"/>
                  </a:lnTo>
                  <a:lnTo>
                    <a:pt x="311" y="187"/>
                  </a:lnTo>
                  <a:lnTo>
                    <a:pt x="320" y="179"/>
                  </a:lnTo>
                  <a:lnTo>
                    <a:pt x="329" y="171"/>
                  </a:lnTo>
                  <a:lnTo>
                    <a:pt x="336" y="161"/>
                  </a:lnTo>
                  <a:lnTo>
                    <a:pt x="342" y="151"/>
                  </a:lnTo>
                  <a:lnTo>
                    <a:pt x="347" y="140"/>
                  </a:lnTo>
                  <a:lnTo>
                    <a:pt x="351" y="129"/>
                  </a:lnTo>
                  <a:lnTo>
                    <a:pt x="353" y="117"/>
                  </a:lnTo>
                  <a:lnTo>
                    <a:pt x="353" y="105"/>
                  </a:lnTo>
                  <a:lnTo>
                    <a:pt x="352" y="95"/>
                  </a:lnTo>
                  <a:lnTo>
                    <a:pt x="349" y="86"/>
                  </a:lnTo>
                  <a:lnTo>
                    <a:pt x="345" y="76"/>
                  </a:lnTo>
                  <a:lnTo>
                    <a:pt x="340" y="68"/>
                  </a:lnTo>
                  <a:lnTo>
                    <a:pt x="333" y="58"/>
                  </a:lnTo>
                  <a:lnTo>
                    <a:pt x="327" y="51"/>
                  </a:lnTo>
                  <a:lnTo>
                    <a:pt x="318" y="44"/>
                  </a:lnTo>
                  <a:lnTo>
                    <a:pt x="311" y="37"/>
                  </a:lnTo>
                  <a:close/>
                  <a:moveTo>
                    <a:pt x="308" y="178"/>
                  </a:moveTo>
                  <a:lnTo>
                    <a:pt x="308" y="178"/>
                  </a:lnTo>
                  <a:lnTo>
                    <a:pt x="298" y="185"/>
                  </a:lnTo>
                  <a:lnTo>
                    <a:pt x="288" y="192"/>
                  </a:lnTo>
                  <a:lnTo>
                    <a:pt x="277" y="197"/>
                  </a:lnTo>
                  <a:lnTo>
                    <a:pt x="266" y="202"/>
                  </a:lnTo>
                  <a:lnTo>
                    <a:pt x="254" y="206"/>
                  </a:lnTo>
                  <a:lnTo>
                    <a:pt x="241" y="208"/>
                  </a:lnTo>
                  <a:lnTo>
                    <a:pt x="228" y="210"/>
                  </a:lnTo>
                  <a:lnTo>
                    <a:pt x="216" y="212"/>
                  </a:lnTo>
                  <a:lnTo>
                    <a:pt x="190" y="213"/>
                  </a:lnTo>
                  <a:lnTo>
                    <a:pt x="165" y="213"/>
                  </a:lnTo>
                  <a:lnTo>
                    <a:pt x="115" y="213"/>
                  </a:lnTo>
                  <a:lnTo>
                    <a:pt x="114" y="213"/>
                  </a:lnTo>
                  <a:lnTo>
                    <a:pt x="113" y="213"/>
                  </a:lnTo>
                  <a:lnTo>
                    <a:pt x="111" y="215"/>
                  </a:lnTo>
                  <a:lnTo>
                    <a:pt x="104" y="225"/>
                  </a:lnTo>
                  <a:lnTo>
                    <a:pt x="96" y="236"/>
                  </a:lnTo>
                  <a:lnTo>
                    <a:pt x="86" y="245"/>
                  </a:lnTo>
                  <a:lnTo>
                    <a:pt x="75" y="252"/>
                  </a:lnTo>
                  <a:lnTo>
                    <a:pt x="63" y="260"/>
                  </a:lnTo>
                  <a:lnTo>
                    <a:pt x="51" y="266"/>
                  </a:lnTo>
                  <a:lnTo>
                    <a:pt x="39" y="271"/>
                  </a:lnTo>
                  <a:lnTo>
                    <a:pt x="26" y="275"/>
                  </a:lnTo>
                  <a:lnTo>
                    <a:pt x="40" y="262"/>
                  </a:lnTo>
                  <a:lnTo>
                    <a:pt x="46" y="254"/>
                  </a:lnTo>
                  <a:lnTo>
                    <a:pt x="52" y="246"/>
                  </a:lnTo>
                  <a:lnTo>
                    <a:pt x="57" y="238"/>
                  </a:lnTo>
                  <a:lnTo>
                    <a:pt x="61" y="230"/>
                  </a:lnTo>
                  <a:lnTo>
                    <a:pt x="63" y="220"/>
                  </a:lnTo>
                  <a:lnTo>
                    <a:pt x="65" y="211"/>
                  </a:lnTo>
                  <a:lnTo>
                    <a:pt x="65" y="210"/>
                  </a:lnTo>
                  <a:lnTo>
                    <a:pt x="65" y="208"/>
                  </a:lnTo>
                  <a:lnTo>
                    <a:pt x="63" y="206"/>
                  </a:lnTo>
                  <a:lnTo>
                    <a:pt x="54" y="197"/>
                  </a:lnTo>
                  <a:lnTo>
                    <a:pt x="47" y="188"/>
                  </a:lnTo>
                  <a:lnTo>
                    <a:pt x="40" y="179"/>
                  </a:lnTo>
                  <a:lnTo>
                    <a:pt x="35" y="168"/>
                  </a:lnTo>
                  <a:lnTo>
                    <a:pt x="31" y="158"/>
                  </a:lnTo>
                  <a:lnTo>
                    <a:pt x="28" y="146"/>
                  </a:lnTo>
                  <a:lnTo>
                    <a:pt x="27" y="133"/>
                  </a:lnTo>
                  <a:lnTo>
                    <a:pt x="27" y="121"/>
                  </a:lnTo>
                  <a:lnTo>
                    <a:pt x="29" y="107"/>
                  </a:lnTo>
                  <a:lnTo>
                    <a:pt x="32" y="95"/>
                  </a:lnTo>
                  <a:lnTo>
                    <a:pt x="37" y="82"/>
                  </a:lnTo>
                  <a:lnTo>
                    <a:pt x="42" y="71"/>
                  </a:lnTo>
                  <a:lnTo>
                    <a:pt x="49" y="59"/>
                  </a:lnTo>
                  <a:lnTo>
                    <a:pt x="57" y="50"/>
                  </a:lnTo>
                  <a:lnTo>
                    <a:pt x="67" y="41"/>
                  </a:lnTo>
                  <a:lnTo>
                    <a:pt x="78" y="33"/>
                  </a:lnTo>
                  <a:lnTo>
                    <a:pt x="91" y="27"/>
                  </a:lnTo>
                  <a:lnTo>
                    <a:pt x="104" y="22"/>
                  </a:lnTo>
                  <a:lnTo>
                    <a:pt x="117" y="18"/>
                  </a:lnTo>
                  <a:lnTo>
                    <a:pt x="130" y="14"/>
                  </a:lnTo>
                  <a:lnTo>
                    <a:pt x="144" y="12"/>
                  </a:lnTo>
                  <a:lnTo>
                    <a:pt x="158" y="10"/>
                  </a:lnTo>
                  <a:lnTo>
                    <a:pt x="186" y="9"/>
                  </a:lnTo>
                  <a:lnTo>
                    <a:pt x="209" y="9"/>
                  </a:lnTo>
                  <a:lnTo>
                    <a:pt x="221" y="11"/>
                  </a:lnTo>
                  <a:lnTo>
                    <a:pt x="232" y="12"/>
                  </a:lnTo>
                  <a:lnTo>
                    <a:pt x="243" y="15"/>
                  </a:lnTo>
                  <a:lnTo>
                    <a:pt x="255" y="18"/>
                  </a:lnTo>
                  <a:lnTo>
                    <a:pt x="266" y="22"/>
                  </a:lnTo>
                  <a:lnTo>
                    <a:pt x="277" y="27"/>
                  </a:lnTo>
                  <a:lnTo>
                    <a:pt x="286" y="32"/>
                  </a:lnTo>
                  <a:lnTo>
                    <a:pt x="296" y="37"/>
                  </a:lnTo>
                  <a:lnTo>
                    <a:pt x="305" y="43"/>
                  </a:lnTo>
                  <a:lnTo>
                    <a:pt x="313" y="50"/>
                  </a:lnTo>
                  <a:lnTo>
                    <a:pt x="321" y="58"/>
                  </a:lnTo>
                  <a:lnTo>
                    <a:pt x="329" y="67"/>
                  </a:lnTo>
                  <a:lnTo>
                    <a:pt x="335" y="76"/>
                  </a:lnTo>
                  <a:lnTo>
                    <a:pt x="340" y="86"/>
                  </a:lnTo>
                  <a:lnTo>
                    <a:pt x="342" y="93"/>
                  </a:lnTo>
                  <a:lnTo>
                    <a:pt x="343" y="99"/>
                  </a:lnTo>
                  <a:lnTo>
                    <a:pt x="344" y="105"/>
                  </a:lnTo>
                  <a:lnTo>
                    <a:pt x="344" y="112"/>
                  </a:lnTo>
                  <a:lnTo>
                    <a:pt x="344" y="118"/>
                  </a:lnTo>
                  <a:lnTo>
                    <a:pt x="343" y="124"/>
                  </a:lnTo>
                  <a:lnTo>
                    <a:pt x="339" y="136"/>
                  </a:lnTo>
                  <a:lnTo>
                    <a:pt x="334" y="148"/>
                  </a:lnTo>
                  <a:lnTo>
                    <a:pt x="327" y="159"/>
                  </a:lnTo>
                  <a:lnTo>
                    <a:pt x="317" y="169"/>
                  </a:lnTo>
                  <a:lnTo>
                    <a:pt x="308" y="178"/>
                  </a:lnTo>
                  <a:close/>
                </a:path>
              </a:pathLst>
            </a:custGeom>
            <a:solidFill>
              <a:srgbClr val="65C4CA"/>
            </a:solidFill>
            <a:ln>
              <a:solidFill>
                <a:srgbClr val="65C4CA"/>
              </a:solidFill>
              <a:round/>
            </a:ln>
          </p:spPr>
          <p:txBody>
            <a:bodyPr anchor="t"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endParaRPr lang="zh-CN" altLang="en-US">
                <a:latin typeface="Arial" pitchFamily="34" charset="0"/>
                <a:ea typeface="宋体" pitchFamily="2" charset="-122"/>
              </a:endParaRPr>
            </a:p>
          </p:txBody>
        </p:sp>
        <p:sp>
          <p:nvSpPr>
            <p:cNvPr id="31749" name="Freeform 2526"/>
            <p:cNvSpPr>
              <a:spLocks noEditPoints="1"/>
            </p:cNvSpPr>
            <p:nvPr/>
          </p:nvSpPr>
          <p:spPr>
            <a:xfrm>
              <a:off x="101" y="649"/>
              <a:ext cx="1128" cy="532"/>
            </a:xfrm>
            <a:custGeom>
              <a:avLst/>
              <a:gdLst/>
              <a:ahLst/>
              <a:cxnLst>
                <a:cxn ang="0">
                  <a:pos x="66" y="1"/>
                </a:cxn>
                <a:cxn ang="0">
                  <a:pos x="0" y="44"/>
                </a:cxn>
                <a:cxn ang="0">
                  <a:pos x="120" y="101"/>
                </a:cxn>
                <a:cxn ang="0">
                  <a:pos x="494" y="251"/>
                </a:cxn>
                <a:cxn ang="0">
                  <a:pos x="516" y="191"/>
                </a:cxn>
                <a:cxn ang="0">
                  <a:pos x="235" y="51"/>
                </a:cxn>
                <a:cxn ang="0">
                  <a:pos x="460" y="207"/>
                </a:cxn>
                <a:cxn ang="0">
                  <a:pos x="446" y="204"/>
                </a:cxn>
                <a:cxn ang="0">
                  <a:pos x="444" y="215"/>
                </a:cxn>
                <a:cxn ang="0">
                  <a:pos x="431" y="201"/>
                </a:cxn>
                <a:cxn ang="0">
                  <a:pos x="418" y="196"/>
                </a:cxn>
                <a:cxn ang="0">
                  <a:pos x="406" y="186"/>
                </a:cxn>
                <a:cxn ang="0">
                  <a:pos x="375" y="122"/>
                </a:cxn>
                <a:cxn ang="0">
                  <a:pos x="356" y="104"/>
                </a:cxn>
                <a:cxn ang="0">
                  <a:pos x="351" y="116"/>
                </a:cxn>
                <a:cxn ang="0">
                  <a:pos x="353" y="156"/>
                </a:cxn>
                <a:cxn ang="0">
                  <a:pos x="347" y="166"/>
                </a:cxn>
                <a:cxn ang="0">
                  <a:pos x="333" y="157"/>
                </a:cxn>
                <a:cxn ang="0">
                  <a:pos x="314" y="140"/>
                </a:cxn>
                <a:cxn ang="0">
                  <a:pos x="296" y="131"/>
                </a:cxn>
                <a:cxn ang="0">
                  <a:pos x="284" y="128"/>
                </a:cxn>
                <a:cxn ang="0">
                  <a:pos x="254" y="87"/>
                </a:cxn>
                <a:cxn ang="0">
                  <a:pos x="242" y="92"/>
                </a:cxn>
                <a:cxn ang="0">
                  <a:pos x="224" y="80"/>
                </a:cxn>
                <a:cxn ang="0">
                  <a:pos x="205" y="68"/>
                </a:cxn>
                <a:cxn ang="0">
                  <a:pos x="191" y="63"/>
                </a:cxn>
                <a:cxn ang="0">
                  <a:pos x="177" y="69"/>
                </a:cxn>
                <a:cxn ang="0">
                  <a:pos x="290" y="72"/>
                </a:cxn>
                <a:cxn ang="0">
                  <a:pos x="514" y="203"/>
                </a:cxn>
                <a:cxn ang="0">
                  <a:pos x="504" y="191"/>
                </a:cxn>
                <a:cxn ang="0">
                  <a:pos x="500" y="212"/>
                </a:cxn>
                <a:cxn ang="0">
                  <a:pos x="489" y="208"/>
                </a:cxn>
                <a:cxn ang="0">
                  <a:pos x="474" y="175"/>
                </a:cxn>
                <a:cxn ang="0">
                  <a:pos x="465" y="191"/>
                </a:cxn>
                <a:cxn ang="0">
                  <a:pos x="435" y="160"/>
                </a:cxn>
                <a:cxn ang="0">
                  <a:pos x="353" y="127"/>
                </a:cxn>
                <a:cxn ang="0">
                  <a:pos x="167" y="78"/>
                </a:cxn>
                <a:cxn ang="0">
                  <a:pos x="180" y="69"/>
                </a:cxn>
                <a:cxn ang="0">
                  <a:pos x="195" y="87"/>
                </a:cxn>
                <a:cxn ang="0">
                  <a:pos x="80" y="39"/>
                </a:cxn>
                <a:cxn ang="0">
                  <a:pos x="120" y="73"/>
                </a:cxn>
                <a:cxn ang="0">
                  <a:pos x="82" y="31"/>
                </a:cxn>
                <a:cxn ang="0">
                  <a:pos x="38" y="58"/>
                </a:cxn>
                <a:cxn ang="0">
                  <a:pos x="84" y="87"/>
                </a:cxn>
                <a:cxn ang="0">
                  <a:pos x="152" y="70"/>
                </a:cxn>
                <a:cxn ang="0">
                  <a:pos x="47" y="25"/>
                </a:cxn>
                <a:cxn ang="0">
                  <a:pos x="50" y="78"/>
                </a:cxn>
                <a:cxn ang="0">
                  <a:pos x="333" y="173"/>
                </a:cxn>
                <a:cxn ang="0">
                  <a:pos x="223" y="91"/>
                </a:cxn>
                <a:cxn ang="0">
                  <a:pos x="252" y="125"/>
                </a:cxn>
                <a:cxn ang="0">
                  <a:pos x="263" y="114"/>
                </a:cxn>
                <a:cxn ang="0">
                  <a:pos x="288" y="141"/>
                </a:cxn>
                <a:cxn ang="0">
                  <a:pos x="298" y="141"/>
                </a:cxn>
                <a:cxn ang="0">
                  <a:pos x="305" y="98"/>
                </a:cxn>
                <a:cxn ang="0">
                  <a:pos x="348" y="170"/>
                </a:cxn>
                <a:cxn ang="0">
                  <a:pos x="370" y="179"/>
                </a:cxn>
                <a:cxn ang="0">
                  <a:pos x="373" y="150"/>
                </a:cxn>
                <a:cxn ang="0">
                  <a:pos x="412" y="191"/>
                </a:cxn>
                <a:cxn ang="0">
                  <a:pos x="446" y="220"/>
                </a:cxn>
                <a:cxn ang="0">
                  <a:pos x="469" y="209"/>
                </a:cxn>
                <a:cxn ang="0">
                  <a:pos x="498" y="235"/>
                </a:cxn>
                <a:cxn ang="0">
                  <a:pos x="515" y="212"/>
                </a:cxn>
              </a:cxnLst>
              <a:rect l="l" t="t" r="r" b="b"/>
              <a:pathLst>
                <a:path w="531" h="251">
                  <a:moveTo>
                    <a:pt x="176" y="47"/>
                  </a:moveTo>
                  <a:lnTo>
                    <a:pt x="176" y="47"/>
                  </a:lnTo>
                  <a:lnTo>
                    <a:pt x="163" y="47"/>
                  </a:lnTo>
                  <a:lnTo>
                    <a:pt x="148" y="48"/>
                  </a:lnTo>
                  <a:lnTo>
                    <a:pt x="141" y="39"/>
                  </a:lnTo>
                  <a:lnTo>
                    <a:pt x="134" y="30"/>
                  </a:lnTo>
                  <a:lnTo>
                    <a:pt x="126" y="22"/>
                  </a:lnTo>
                  <a:lnTo>
                    <a:pt x="118" y="14"/>
                  </a:lnTo>
                  <a:lnTo>
                    <a:pt x="109" y="8"/>
                  </a:lnTo>
                  <a:lnTo>
                    <a:pt x="99" y="4"/>
                  </a:lnTo>
                  <a:lnTo>
                    <a:pt x="89" y="1"/>
                  </a:lnTo>
                  <a:lnTo>
                    <a:pt x="77" y="0"/>
                  </a:lnTo>
                  <a:lnTo>
                    <a:pt x="72" y="0"/>
                  </a:lnTo>
                  <a:lnTo>
                    <a:pt x="66" y="1"/>
                  </a:lnTo>
                  <a:lnTo>
                    <a:pt x="58" y="4"/>
                  </a:lnTo>
                  <a:lnTo>
                    <a:pt x="50" y="9"/>
                  </a:lnTo>
                  <a:lnTo>
                    <a:pt x="43" y="15"/>
                  </a:lnTo>
                  <a:lnTo>
                    <a:pt x="29" y="29"/>
                  </a:lnTo>
                  <a:lnTo>
                    <a:pt x="21" y="34"/>
                  </a:lnTo>
                  <a:lnTo>
                    <a:pt x="13" y="38"/>
                  </a:lnTo>
                  <a:lnTo>
                    <a:pt x="12" y="38"/>
                  </a:lnTo>
                  <a:lnTo>
                    <a:pt x="10" y="38"/>
                  </a:lnTo>
                  <a:lnTo>
                    <a:pt x="8" y="39"/>
                  </a:lnTo>
                  <a:lnTo>
                    <a:pt x="5" y="39"/>
                  </a:lnTo>
                  <a:lnTo>
                    <a:pt x="3" y="39"/>
                  </a:lnTo>
                  <a:lnTo>
                    <a:pt x="2" y="40"/>
                  </a:lnTo>
                  <a:lnTo>
                    <a:pt x="1" y="41"/>
                  </a:lnTo>
                  <a:lnTo>
                    <a:pt x="0" y="44"/>
                  </a:lnTo>
                  <a:lnTo>
                    <a:pt x="1" y="46"/>
                  </a:lnTo>
                  <a:lnTo>
                    <a:pt x="3" y="48"/>
                  </a:lnTo>
                  <a:lnTo>
                    <a:pt x="13" y="54"/>
                  </a:lnTo>
                  <a:lnTo>
                    <a:pt x="23" y="62"/>
                  </a:lnTo>
                  <a:lnTo>
                    <a:pt x="41" y="79"/>
                  </a:lnTo>
                  <a:lnTo>
                    <a:pt x="50" y="87"/>
                  </a:lnTo>
                  <a:lnTo>
                    <a:pt x="59" y="95"/>
                  </a:lnTo>
                  <a:lnTo>
                    <a:pt x="71" y="101"/>
                  </a:lnTo>
                  <a:lnTo>
                    <a:pt x="77" y="104"/>
                  </a:lnTo>
                  <a:lnTo>
                    <a:pt x="83" y="106"/>
                  </a:lnTo>
                  <a:lnTo>
                    <a:pt x="91" y="107"/>
                  </a:lnTo>
                  <a:lnTo>
                    <a:pt x="101" y="107"/>
                  </a:lnTo>
                  <a:lnTo>
                    <a:pt x="110" y="105"/>
                  </a:lnTo>
                  <a:lnTo>
                    <a:pt x="120" y="101"/>
                  </a:lnTo>
                  <a:lnTo>
                    <a:pt x="128" y="97"/>
                  </a:lnTo>
                  <a:lnTo>
                    <a:pt x="136" y="91"/>
                  </a:lnTo>
                  <a:lnTo>
                    <a:pt x="143" y="85"/>
                  </a:lnTo>
                  <a:lnTo>
                    <a:pt x="147" y="78"/>
                  </a:lnTo>
                  <a:lnTo>
                    <a:pt x="209" y="112"/>
                  </a:lnTo>
                  <a:lnTo>
                    <a:pt x="270" y="147"/>
                  </a:lnTo>
                  <a:lnTo>
                    <a:pt x="332" y="181"/>
                  </a:lnTo>
                  <a:lnTo>
                    <a:pt x="362" y="198"/>
                  </a:lnTo>
                  <a:lnTo>
                    <a:pt x="395" y="213"/>
                  </a:lnTo>
                  <a:lnTo>
                    <a:pt x="432" y="232"/>
                  </a:lnTo>
                  <a:lnTo>
                    <a:pt x="451" y="240"/>
                  </a:lnTo>
                  <a:lnTo>
                    <a:pt x="470" y="247"/>
                  </a:lnTo>
                  <a:lnTo>
                    <a:pt x="486" y="250"/>
                  </a:lnTo>
                  <a:lnTo>
                    <a:pt x="494" y="251"/>
                  </a:lnTo>
                  <a:lnTo>
                    <a:pt x="502" y="251"/>
                  </a:lnTo>
                  <a:lnTo>
                    <a:pt x="510" y="250"/>
                  </a:lnTo>
                  <a:lnTo>
                    <a:pt x="517" y="248"/>
                  </a:lnTo>
                  <a:lnTo>
                    <a:pt x="523" y="244"/>
                  </a:lnTo>
                  <a:lnTo>
                    <a:pt x="526" y="241"/>
                  </a:lnTo>
                  <a:lnTo>
                    <a:pt x="528" y="237"/>
                  </a:lnTo>
                  <a:lnTo>
                    <a:pt x="530" y="233"/>
                  </a:lnTo>
                  <a:lnTo>
                    <a:pt x="531" y="229"/>
                  </a:lnTo>
                  <a:lnTo>
                    <a:pt x="531" y="225"/>
                  </a:lnTo>
                  <a:lnTo>
                    <a:pt x="531" y="221"/>
                  </a:lnTo>
                  <a:lnTo>
                    <a:pt x="529" y="213"/>
                  </a:lnTo>
                  <a:lnTo>
                    <a:pt x="526" y="205"/>
                  </a:lnTo>
                  <a:lnTo>
                    <a:pt x="521" y="198"/>
                  </a:lnTo>
                  <a:lnTo>
                    <a:pt x="516" y="191"/>
                  </a:lnTo>
                  <a:lnTo>
                    <a:pt x="505" y="177"/>
                  </a:lnTo>
                  <a:lnTo>
                    <a:pt x="494" y="166"/>
                  </a:lnTo>
                  <a:lnTo>
                    <a:pt x="482" y="156"/>
                  </a:lnTo>
                  <a:lnTo>
                    <a:pt x="468" y="146"/>
                  </a:lnTo>
                  <a:lnTo>
                    <a:pt x="455" y="137"/>
                  </a:lnTo>
                  <a:lnTo>
                    <a:pt x="441" y="129"/>
                  </a:lnTo>
                  <a:lnTo>
                    <a:pt x="427" y="121"/>
                  </a:lnTo>
                  <a:lnTo>
                    <a:pt x="399" y="106"/>
                  </a:lnTo>
                  <a:lnTo>
                    <a:pt x="372" y="93"/>
                  </a:lnTo>
                  <a:lnTo>
                    <a:pt x="346" y="82"/>
                  </a:lnTo>
                  <a:lnTo>
                    <a:pt x="319" y="72"/>
                  </a:lnTo>
                  <a:lnTo>
                    <a:pt x="291" y="63"/>
                  </a:lnTo>
                  <a:lnTo>
                    <a:pt x="263" y="56"/>
                  </a:lnTo>
                  <a:lnTo>
                    <a:pt x="235" y="51"/>
                  </a:lnTo>
                  <a:lnTo>
                    <a:pt x="205" y="48"/>
                  </a:lnTo>
                  <a:lnTo>
                    <a:pt x="176" y="47"/>
                  </a:lnTo>
                  <a:close/>
                  <a:moveTo>
                    <a:pt x="359" y="97"/>
                  </a:moveTo>
                  <a:lnTo>
                    <a:pt x="359" y="97"/>
                  </a:lnTo>
                  <a:lnTo>
                    <a:pt x="383" y="109"/>
                  </a:lnTo>
                  <a:lnTo>
                    <a:pt x="408" y="121"/>
                  </a:lnTo>
                  <a:lnTo>
                    <a:pt x="432" y="134"/>
                  </a:lnTo>
                  <a:lnTo>
                    <a:pt x="455" y="149"/>
                  </a:lnTo>
                  <a:lnTo>
                    <a:pt x="460" y="178"/>
                  </a:lnTo>
                  <a:lnTo>
                    <a:pt x="462" y="193"/>
                  </a:lnTo>
                  <a:lnTo>
                    <a:pt x="463" y="208"/>
                  </a:lnTo>
                  <a:lnTo>
                    <a:pt x="463" y="210"/>
                  </a:lnTo>
                  <a:lnTo>
                    <a:pt x="462" y="210"/>
                  </a:lnTo>
                  <a:lnTo>
                    <a:pt x="460" y="207"/>
                  </a:lnTo>
                  <a:lnTo>
                    <a:pt x="457" y="201"/>
                  </a:lnTo>
                  <a:lnTo>
                    <a:pt x="454" y="192"/>
                  </a:lnTo>
                  <a:lnTo>
                    <a:pt x="452" y="182"/>
                  </a:lnTo>
                  <a:lnTo>
                    <a:pt x="446" y="154"/>
                  </a:lnTo>
                  <a:lnTo>
                    <a:pt x="446" y="153"/>
                  </a:lnTo>
                  <a:lnTo>
                    <a:pt x="445" y="153"/>
                  </a:lnTo>
                  <a:lnTo>
                    <a:pt x="444" y="154"/>
                  </a:lnTo>
                  <a:lnTo>
                    <a:pt x="450" y="188"/>
                  </a:lnTo>
                  <a:lnTo>
                    <a:pt x="453" y="208"/>
                  </a:lnTo>
                  <a:lnTo>
                    <a:pt x="454" y="217"/>
                  </a:lnTo>
                  <a:lnTo>
                    <a:pt x="454" y="220"/>
                  </a:lnTo>
                  <a:lnTo>
                    <a:pt x="453" y="220"/>
                  </a:lnTo>
                  <a:lnTo>
                    <a:pt x="452" y="217"/>
                  </a:lnTo>
                  <a:lnTo>
                    <a:pt x="446" y="204"/>
                  </a:lnTo>
                  <a:lnTo>
                    <a:pt x="446" y="190"/>
                  </a:lnTo>
                  <a:lnTo>
                    <a:pt x="443" y="176"/>
                  </a:lnTo>
                  <a:lnTo>
                    <a:pt x="439" y="162"/>
                  </a:lnTo>
                  <a:lnTo>
                    <a:pt x="437" y="156"/>
                  </a:lnTo>
                  <a:lnTo>
                    <a:pt x="433" y="151"/>
                  </a:lnTo>
                  <a:lnTo>
                    <a:pt x="432" y="150"/>
                  </a:lnTo>
                  <a:lnTo>
                    <a:pt x="431" y="152"/>
                  </a:lnTo>
                  <a:lnTo>
                    <a:pt x="434" y="164"/>
                  </a:lnTo>
                  <a:lnTo>
                    <a:pt x="436" y="177"/>
                  </a:lnTo>
                  <a:lnTo>
                    <a:pt x="440" y="191"/>
                  </a:lnTo>
                  <a:lnTo>
                    <a:pt x="444" y="203"/>
                  </a:lnTo>
                  <a:lnTo>
                    <a:pt x="444" y="208"/>
                  </a:lnTo>
                  <a:lnTo>
                    <a:pt x="445" y="215"/>
                  </a:lnTo>
                  <a:lnTo>
                    <a:pt x="444" y="215"/>
                  </a:lnTo>
                  <a:lnTo>
                    <a:pt x="442" y="210"/>
                  </a:lnTo>
                  <a:lnTo>
                    <a:pt x="435" y="194"/>
                  </a:lnTo>
                  <a:lnTo>
                    <a:pt x="430" y="176"/>
                  </a:lnTo>
                  <a:lnTo>
                    <a:pt x="427" y="164"/>
                  </a:lnTo>
                  <a:lnTo>
                    <a:pt x="420" y="140"/>
                  </a:lnTo>
                  <a:lnTo>
                    <a:pt x="420" y="139"/>
                  </a:lnTo>
                  <a:lnTo>
                    <a:pt x="419" y="139"/>
                  </a:lnTo>
                  <a:lnTo>
                    <a:pt x="418" y="140"/>
                  </a:lnTo>
                  <a:lnTo>
                    <a:pt x="419" y="146"/>
                  </a:lnTo>
                  <a:lnTo>
                    <a:pt x="420" y="147"/>
                  </a:lnTo>
                  <a:lnTo>
                    <a:pt x="427" y="172"/>
                  </a:lnTo>
                  <a:lnTo>
                    <a:pt x="429" y="186"/>
                  </a:lnTo>
                  <a:lnTo>
                    <a:pt x="431" y="199"/>
                  </a:lnTo>
                  <a:lnTo>
                    <a:pt x="431" y="201"/>
                  </a:lnTo>
                  <a:lnTo>
                    <a:pt x="430" y="201"/>
                  </a:lnTo>
                  <a:lnTo>
                    <a:pt x="427" y="198"/>
                  </a:lnTo>
                  <a:lnTo>
                    <a:pt x="422" y="190"/>
                  </a:lnTo>
                  <a:lnTo>
                    <a:pt x="420" y="185"/>
                  </a:lnTo>
                  <a:lnTo>
                    <a:pt x="417" y="171"/>
                  </a:lnTo>
                  <a:lnTo>
                    <a:pt x="414" y="157"/>
                  </a:lnTo>
                  <a:lnTo>
                    <a:pt x="407" y="131"/>
                  </a:lnTo>
                  <a:lnTo>
                    <a:pt x="406" y="130"/>
                  </a:lnTo>
                  <a:lnTo>
                    <a:pt x="405" y="131"/>
                  </a:lnTo>
                  <a:lnTo>
                    <a:pt x="405" y="132"/>
                  </a:lnTo>
                  <a:lnTo>
                    <a:pt x="410" y="159"/>
                  </a:lnTo>
                  <a:lnTo>
                    <a:pt x="413" y="172"/>
                  </a:lnTo>
                  <a:lnTo>
                    <a:pt x="418" y="186"/>
                  </a:lnTo>
                  <a:lnTo>
                    <a:pt x="418" y="196"/>
                  </a:lnTo>
                  <a:lnTo>
                    <a:pt x="416" y="193"/>
                  </a:lnTo>
                  <a:lnTo>
                    <a:pt x="412" y="185"/>
                  </a:lnTo>
                  <a:lnTo>
                    <a:pt x="408" y="175"/>
                  </a:lnTo>
                  <a:lnTo>
                    <a:pt x="405" y="166"/>
                  </a:lnTo>
                  <a:lnTo>
                    <a:pt x="405" y="165"/>
                  </a:lnTo>
                  <a:lnTo>
                    <a:pt x="399" y="146"/>
                  </a:lnTo>
                  <a:lnTo>
                    <a:pt x="393" y="131"/>
                  </a:lnTo>
                  <a:lnTo>
                    <a:pt x="391" y="131"/>
                  </a:lnTo>
                  <a:lnTo>
                    <a:pt x="390" y="131"/>
                  </a:lnTo>
                  <a:lnTo>
                    <a:pt x="390" y="132"/>
                  </a:lnTo>
                  <a:lnTo>
                    <a:pt x="397" y="148"/>
                  </a:lnTo>
                  <a:lnTo>
                    <a:pt x="402" y="164"/>
                  </a:lnTo>
                  <a:lnTo>
                    <a:pt x="404" y="174"/>
                  </a:lnTo>
                  <a:lnTo>
                    <a:pt x="406" y="186"/>
                  </a:lnTo>
                  <a:lnTo>
                    <a:pt x="406" y="192"/>
                  </a:lnTo>
                  <a:lnTo>
                    <a:pt x="406" y="195"/>
                  </a:lnTo>
                  <a:lnTo>
                    <a:pt x="406" y="196"/>
                  </a:lnTo>
                  <a:lnTo>
                    <a:pt x="405" y="195"/>
                  </a:lnTo>
                  <a:lnTo>
                    <a:pt x="401" y="188"/>
                  </a:lnTo>
                  <a:lnTo>
                    <a:pt x="396" y="177"/>
                  </a:lnTo>
                  <a:lnTo>
                    <a:pt x="391" y="167"/>
                  </a:lnTo>
                  <a:lnTo>
                    <a:pt x="386" y="148"/>
                  </a:lnTo>
                  <a:lnTo>
                    <a:pt x="380" y="131"/>
                  </a:lnTo>
                  <a:lnTo>
                    <a:pt x="380" y="128"/>
                  </a:lnTo>
                  <a:lnTo>
                    <a:pt x="379" y="127"/>
                  </a:lnTo>
                  <a:lnTo>
                    <a:pt x="377" y="122"/>
                  </a:lnTo>
                  <a:lnTo>
                    <a:pt x="376" y="122"/>
                  </a:lnTo>
                  <a:lnTo>
                    <a:pt x="375" y="122"/>
                  </a:lnTo>
                  <a:lnTo>
                    <a:pt x="375" y="123"/>
                  </a:lnTo>
                  <a:lnTo>
                    <a:pt x="381" y="144"/>
                  </a:lnTo>
                  <a:lnTo>
                    <a:pt x="388" y="164"/>
                  </a:lnTo>
                  <a:lnTo>
                    <a:pt x="390" y="173"/>
                  </a:lnTo>
                  <a:lnTo>
                    <a:pt x="391" y="182"/>
                  </a:lnTo>
                  <a:lnTo>
                    <a:pt x="391" y="193"/>
                  </a:lnTo>
                  <a:lnTo>
                    <a:pt x="390" y="190"/>
                  </a:lnTo>
                  <a:lnTo>
                    <a:pt x="388" y="186"/>
                  </a:lnTo>
                  <a:lnTo>
                    <a:pt x="385" y="177"/>
                  </a:lnTo>
                  <a:lnTo>
                    <a:pt x="378" y="159"/>
                  </a:lnTo>
                  <a:lnTo>
                    <a:pt x="372" y="140"/>
                  </a:lnTo>
                  <a:lnTo>
                    <a:pt x="365" y="122"/>
                  </a:lnTo>
                  <a:lnTo>
                    <a:pt x="361" y="113"/>
                  </a:lnTo>
                  <a:lnTo>
                    <a:pt x="356" y="104"/>
                  </a:lnTo>
                  <a:lnTo>
                    <a:pt x="355" y="104"/>
                  </a:lnTo>
                  <a:lnTo>
                    <a:pt x="354" y="105"/>
                  </a:lnTo>
                  <a:lnTo>
                    <a:pt x="356" y="115"/>
                  </a:lnTo>
                  <a:lnTo>
                    <a:pt x="359" y="125"/>
                  </a:lnTo>
                  <a:lnTo>
                    <a:pt x="365" y="145"/>
                  </a:lnTo>
                  <a:lnTo>
                    <a:pt x="371" y="165"/>
                  </a:lnTo>
                  <a:lnTo>
                    <a:pt x="373" y="175"/>
                  </a:lnTo>
                  <a:lnTo>
                    <a:pt x="374" y="187"/>
                  </a:lnTo>
                  <a:lnTo>
                    <a:pt x="373" y="181"/>
                  </a:lnTo>
                  <a:lnTo>
                    <a:pt x="371" y="176"/>
                  </a:lnTo>
                  <a:lnTo>
                    <a:pt x="367" y="166"/>
                  </a:lnTo>
                  <a:lnTo>
                    <a:pt x="361" y="144"/>
                  </a:lnTo>
                  <a:lnTo>
                    <a:pt x="355" y="125"/>
                  </a:lnTo>
                  <a:lnTo>
                    <a:pt x="351" y="116"/>
                  </a:lnTo>
                  <a:lnTo>
                    <a:pt x="346" y="107"/>
                  </a:lnTo>
                  <a:lnTo>
                    <a:pt x="345" y="107"/>
                  </a:lnTo>
                  <a:lnTo>
                    <a:pt x="344" y="107"/>
                  </a:lnTo>
                  <a:lnTo>
                    <a:pt x="344" y="108"/>
                  </a:lnTo>
                  <a:lnTo>
                    <a:pt x="356" y="142"/>
                  </a:lnTo>
                  <a:lnTo>
                    <a:pt x="361" y="159"/>
                  </a:lnTo>
                  <a:lnTo>
                    <a:pt x="365" y="176"/>
                  </a:lnTo>
                  <a:lnTo>
                    <a:pt x="365" y="179"/>
                  </a:lnTo>
                  <a:lnTo>
                    <a:pt x="365" y="180"/>
                  </a:lnTo>
                  <a:lnTo>
                    <a:pt x="364" y="180"/>
                  </a:lnTo>
                  <a:lnTo>
                    <a:pt x="363" y="178"/>
                  </a:lnTo>
                  <a:lnTo>
                    <a:pt x="359" y="172"/>
                  </a:lnTo>
                  <a:lnTo>
                    <a:pt x="356" y="164"/>
                  </a:lnTo>
                  <a:lnTo>
                    <a:pt x="353" y="156"/>
                  </a:lnTo>
                  <a:lnTo>
                    <a:pt x="347" y="139"/>
                  </a:lnTo>
                  <a:lnTo>
                    <a:pt x="340" y="122"/>
                  </a:lnTo>
                  <a:lnTo>
                    <a:pt x="336" y="113"/>
                  </a:lnTo>
                  <a:lnTo>
                    <a:pt x="332" y="104"/>
                  </a:lnTo>
                  <a:lnTo>
                    <a:pt x="331" y="103"/>
                  </a:lnTo>
                  <a:lnTo>
                    <a:pt x="330" y="104"/>
                  </a:lnTo>
                  <a:lnTo>
                    <a:pt x="330" y="105"/>
                  </a:lnTo>
                  <a:lnTo>
                    <a:pt x="338" y="122"/>
                  </a:lnTo>
                  <a:lnTo>
                    <a:pt x="339" y="126"/>
                  </a:lnTo>
                  <a:lnTo>
                    <a:pt x="343" y="138"/>
                  </a:lnTo>
                  <a:lnTo>
                    <a:pt x="345" y="150"/>
                  </a:lnTo>
                  <a:lnTo>
                    <a:pt x="346" y="158"/>
                  </a:lnTo>
                  <a:lnTo>
                    <a:pt x="346" y="163"/>
                  </a:lnTo>
                  <a:lnTo>
                    <a:pt x="347" y="166"/>
                  </a:lnTo>
                  <a:lnTo>
                    <a:pt x="342" y="158"/>
                  </a:lnTo>
                  <a:lnTo>
                    <a:pt x="338" y="149"/>
                  </a:lnTo>
                  <a:lnTo>
                    <a:pt x="332" y="131"/>
                  </a:lnTo>
                  <a:lnTo>
                    <a:pt x="326" y="112"/>
                  </a:lnTo>
                  <a:lnTo>
                    <a:pt x="320" y="93"/>
                  </a:lnTo>
                  <a:lnTo>
                    <a:pt x="319" y="92"/>
                  </a:lnTo>
                  <a:lnTo>
                    <a:pt x="318" y="92"/>
                  </a:lnTo>
                  <a:lnTo>
                    <a:pt x="318" y="93"/>
                  </a:lnTo>
                  <a:lnTo>
                    <a:pt x="322" y="110"/>
                  </a:lnTo>
                  <a:lnTo>
                    <a:pt x="327" y="126"/>
                  </a:lnTo>
                  <a:lnTo>
                    <a:pt x="333" y="149"/>
                  </a:lnTo>
                  <a:lnTo>
                    <a:pt x="334" y="153"/>
                  </a:lnTo>
                  <a:lnTo>
                    <a:pt x="334" y="157"/>
                  </a:lnTo>
                  <a:lnTo>
                    <a:pt x="333" y="157"/>
                  </a:lnTo>
                  <a:lnTo>
                    <a:pt x="332" y="157"/>
                  </a:lnTo>
                  <a:lnTo>
                    <a:pt x="329" y="154"/>
                  </a:lnTo>
                  <a:lnTo>
                    <a:pt x="325" y="146"/>
                  </a:lnTo>
                  <a:lnTo>
                    <a:pt x="321" y="139"/>
                  </a:lnTo>
                  <a:lnTo>
                    <a:pt x="316" y="122"/>
                  </a:lnTo>
                  <a:lnTo>
                    <a:pt x="310" y="105"/>
                  </a:lnTo>
                  <a:lnTo>
                    <a:pt x="307" y="96"/>
                  </a:lnTo>
                  <a:lnTo>
                    <a:pt x="303" y="89"/>
                  </a:lnTo>
                  <a:lnTo>
                    <a:pt x="302" y="88"/>
                  </a:lnTo>
                  <a:lnTo>
                    <a:pt x="301" y="90"/>
                  </a:lnTo>
                  <a:lnTo>
                    <a:pt x="309" y="122"/>
                  </a:lnTo>
                  <a:lnTo>
                    <a:pt x="314" y="138"/>
                  </a:lnTo>
                  <a:lnTo>
                    <a:pt x="316" y="143"/>
                  </a:lnTo>
                  <a:lnTo>
                    <a:pt x="314" y="140"/>
                  </a:lnTo>
                  <a:lnTo>
                    <a:pt x="309" y="133"/>
                  </a:lnTo>
                  <a:lnTo>
                    <a:pt x="306" y="127"/>
                  </a:lnTo>
                  <a:lnTo>
                    <a:pt x="300" y="113"/>
                  </a:lnTo>
                  <a:lnTo>
                    <a:pt x="296" y="97"/>
                  </a:lnTo>
                  <a:lnTo>
                    <a:pt x="291" y="83"/>
                  </a:lnTo>
                  <a:lnTo>
                    <a:pt x="291" y="82"/>
                  </a:lnTo>
                  <a:lnTo>
                    <a:pt x="290" y="82"/>
                  </a:lnTo>
                  <a:lnTo>
                    <a:pt x="289" y="83"/>
                  </a:lnTo>
                  <a:lnTo>
                    <a:pt x="293" y="98"/>
                  </a:lnTo>
                  <a:lnTo>
                    <a:pt x="297" y="114"/>
                  </a:lnTo>
                  <a:lnTo>
                    <a:pt x="300" y="129"/>
                  </a:lnTo>
                  <a:lnTo>
                    <a:pt x="302" y="144"/>
                  </a:lnTo>
                  <a:lnTo>
                    <a:pt x="300" y="138"/>
                  </a:lnTo>
                  <a:lnTo>
                    <a:pt x="296" y="131"/>
                  </a:lnTo>
                  <a:lnTo>
                    <a:pt x="289" y="113"/>
                  </a:lnTo>
                  <a:lnTo>
                    <a:pt x="284" y="98"/>
                  </a:lnTo>
                  <a:lnTo>
                    <a:pt x="278" y="85"/>
                  </a:lnTo>
                  <a:lnTo>
                    <a:pt x="277" y="85"/>
                  </a:lnTo>
                  <a:lnTo>
                    <a:pt x="276" y="86"/>
                  </a:lnTo>
                  <a:lnTo>
                    <a:pt x="277" y="93"/>
                  </a:lnTo>
                  <a:lnTo>
                    <a:pt x="278" y="99"/>
                  </a:lnTo>
                  <a:lnTo>
                    <a:pt x="283" y="113"/>
                  </a:lnTo>
                  <a:lnTo>
                    <a:pt x="288" y="126"/>
                  </a:lnTo>
                  <a:lnTo>
                    <a:pt x="291" y="139"/>
                  </a:lnTo>
                  <a:lnTo>
                    <a:pt x="292" y="143"/>
                  </a:lnTo>
                  <a:lnTo>
                    <a:pt x="291" y="143"/>
                  </a:lnTo>
                  <a:lnTo>
                    <a:pt x="289" y="138"/>
                  </a:lnTo>
                  <a:lnTo>
                    <a:pt x="284" y="128"/>
                  </a:lnTo>
                  <a:lnTo>
                    <a:pt x="279" y="117"/>
                  </a:lnTo>
                  <a:lnTo>
                    <a:pt x="273" y="98"/>
                  </a:lnTo>
                  <a:lnTo>
                    <a:pt x="266" y="81"/>
                  </a:lnTo>
                  <a:lnTo>
                    <a:pt x="265" y="81"/>
                  </a:lnTo>
                  <a:lnTo>
                    <a:pt x="264" y="82"/>
                  </a:lnTo>
                  <a:lnTo>
                    <a:pt x="265" y="92"/>
                  </a:lnTo>
                  <a:lnTo>
                    <a:pt x="268" y="104"/>
                  </a:lnTo>
                  <a:lnTo>
                    <a:pt x="270" y="117"/>
                  </a:lnTo>
                  <a:lnTo>
                    <a:pt x="272" y="125"/>
                  </a:lnTo>
                  <a:lnTo>
                    <a:pt x="274" y="129"/>
                  </a:lnTo>
                  <a:lnTo>
                    <a:pt x="270" y="123"/>
                  </a:lnTo>
                  <a:lnTo>
                    <a:pt x="266" y="117"/>
                  </a:lnTo>
                  <a:lnTo>
                    <a:pt x="260" y="103"/>
                  </a:lnTo>
                  <a:lnTo>
                    <a:pt x="254" y="87"/>
                  </a:lnTo>
                  <a:lnTo>
                    <a:pt x="248" y="73"/>
                  </a:lnTo>
                  <a:lnTo>
                    <a:pt x="247" y="73"/>
                  </a:lnTo>
                  <a:lnTo>
                    <a:pt x="246" y="74"/>
                  </a:lnTo>
                  <a:lnTo>
                    <a:pt x="254" y="97"/>
                  </a:lnTo>
                  <a:lnTo>
                    <a:pt x="256" y="108"/>
                  </a:lnTo>
                  <a:lnTo>
                    <a:pt x="258" y="113"/>
                  </a:lnTo>
                  <a:lnTo>
                    <a:pt x="260" y="117"/>
                  </a:lnTo>
                  <a:lnTo>
                    <a:pt x="253" y="105"/>
                  </a:lnTo>
                  <a:lnTo>
                    <a:pt x="247" y="91"/>
                  </a:lnTo>
                  <a:lnTo>
                    <a:pt x="236" y="66"/>
                  </a:lnTo>
                  <a:lnTo>
                    <a:pt x="235" y="65"/>
                  </a:lnTo>
                  <a:lnTo>
                    <a:pt x="234" y="65"/>
                  </a:lnTo>
                  <a:lnTo>
                    <a:pt x="234" y="66"/>
                  </a:lnTo>
                  <a:lnTo>
                    <a:pt x="242" y="92"/>
                  </a:lnTo>
                  <a:lnTo>
                    <a:pt x="246" y="106"/>
                  </a:lnTo>
                  <a:lnTo>
                    <a:pt x="250" y="119"/>
                  </a:lnTo>
                  <a:lnTo>
                    <a:pt x="248" y="114"/>
                  </a:lnTo>
                  <a:lnTo>
                    <a:pt x="245" y="108"/>
                  </a:lnTo>
                  <a:lnTo>
                    <a:pt x="239" y="96"/>
                  </a:lnTo>
                  <a:lnTo>
                    <a:pt x="226" y="67"/>
                  </a:lnTo>
                  <a:lnTo>
                    <a:pt x="225" y="67"/>
                  </a:lnTo>
                  <a:lnTo>
                    <a:pt x="224" y="67"/>
                  </a:lnTo>
                  <a:lnTo>
                    <a:pt x="224" y="68"/>
                  </a:lnTo>
                  <a:lnTo>
                    <a:pt x="232" y="89"/>
                  </a:lnTo>
                  <a:lnTo>
                    <a:pt x="238" y="110"/>
                  </a:lnTo>
                  <a:lnTo>
                    <a:pt x="235" y="100"/>
                  </a:lnTo>
                  <a:lnTo>
                    <a:pt x="231" y="90"/>
                  </a:lnTo>
                  <a:lnTo>
                    <a:pt x="224" y="80"/>
                  </a:lnTo>
                  <a:lnTo>
                    <a:pt x="219" y="71"/>
                  </a:lnTo>
                  <a:lnTo>
                    <a:pt x="217" y="71"/>
                  </a:lnTo>
                  <a:lnTo>
                    <a:pt x="217" y="72"/>
                  </a:lnTo>
                  <a:lnTo>
                    <a:pt x="220" y="90"/>
                  </a:lnTo>
                  <a:lnTo>
                    <a:pt x="222" y="99"/>
                  </a:lnTo>
                  <a:lnTo>
                    <a:pt x="224" y="104"/>
                  </a:lnTo>
                  <a:lnTo>
                    <a:pt x="226" y="107"/>
                  </a:lnTo>
                  <a:lnTo>
                    <a:pt x="223" y="103"/>
                  </a:lnTo>
                  <a:lnTo>
                    <a:pt x="220" y="97"/>
                  </a:lnTo>
                  <a:lnTo>
                    <a:pt x="216" y="87"/>
                  </a:lnTo>
                  <a:lnTo>
                    <a:pt x="212" y="77"/>
                  </a:lnTo>
                  <a:lnTo>
                    <a:pt x="209" y="72"/>
                  </a:lnTo>
                  <a:lnTo>
                    <a:pt x="206" y="68"/>
                  </a:lnTo>
                  <a:lnTo>
                    <a:pt x="205" y="68"/>
                  </a:lnTo>
                  <a:lnTo>
                    <a:pt x="204" y="69"/>
                  </a:lnTo>
                  <a:lnTo>
                    <a:pt x="210" y="87"/>
                  </a:lnTo>
                  <a:lnTo>
                    <a:pt x="214" y="97"/>
                  </a:lnTo>
                  <a:lnTo>
                    <a:pt x="215" y="101"/>
                  </a:lnTo>
                  <a:lnTo>
                    <a:pt x="213" y="97"/>
                  </a:lnTo>
                  <a:lnTo>
                    <a:pt x="206" y="79"/>
                  </a:lnTo>
                  <a:lnTo>
                    <a:pt x="202" y="71"/>
                  </a:lnTo>
                  <a:lnTo>
                    <a:pt x="197" y="63"/>
                  </a:lnTo>
                  <a:lnTo>
                    <a:pt x="196" y="62"/>
                  </a:lnTo>
                  <a:lnTo>
                    <a:pt x="195" y="63"/>
                  </a:lnTo>
                  <a:lnTo>
                    <a:pt x="198" y="75"/>
                  </a:lnTo>
                  <a:lnTo>
                    <a:pt x="202" y="86"/>
                  </a:lnTo>
                  <a:lnTo>
                    <a:pt x="197" y="74"/>
                  </a:lnTo>
                  <a:lnTo>
                    <a:pt x="191" y="63"/>
                  </a:lnTo>
                  <a:lnTo>
                    <a:pt x="190" y="63"/>
                  </a:lnTo>
                  <a:lnTo>
                    <a:pt x="189" y="64"/>
                  </a:lnTo>
                  <a:lnTo>
                    <a:pt x="191" y="74"/>
                  </a:lnTo>
                  <a:lnTo>
                    <a:pt x="192" y="84"/>
                  </a:lnTo>
                  <a:lnTo>
                    <a:pt x="191" y="79"/>
                  </a:lnTo>
                  <a:lnTo>
                    <a:pt x="189" y="73"/>
                  </a:lnTo>
                  <a:lnTo>
                    <a:pt x="184" y="63"/>
                  </a:lnTo>
                  <a:lnTo>
                    <a:pt x="183" y="62"/>
                  </a:lnTo>
                  <a:lnTo>
                    <a:pt x="182" y="63"/>
                  </a:lnTo>
                  <a:lnTo>
                    <a:pt x="182" y="68"/>
                  </a:lnTo>
                  <a:lnTo>
                    <a:pt x="181" y="65"/>
                  </a:lnTo>
                  <a:lnTo>
                    <a:pt x="180" y="64"/>
                  </a:lnTo>
                  <a:lnTo>
                    <a:pt x="179" y="64"/>
                  </a:lnTo>
                  <a:lnTo>
                    <a:pt x="177" y="69"/>
                  </a:lnTo>
                  <a:lnTo>
                    <a:pt x="176" y="68"/>
                  </a:lnTo>
                  <a:lnTo>
                    <a:pt x="175" y="69"/>
                  </a:lnTo>
                  <a:lnTo>
                    <a:pt x="174" y="72"/>
                  </a:lnTo>
                  <a:lnTo>
                    <a:pt x="173" y="73"/>
                  </a:lnTo>
                  <a:lnTo>
                    <a:pt x="172" y="71"/>
                  </a:lnTo>
                  <a:lnTo>
                    <a:pt x="171" y="68"/>
                  </a:lnTo>
                  <a:lnTo>
                    <a:pt x="171" y="67"/>
                  </a:lnTo>
                  <a:lnTo>
                    <a:pt x="172" y="62"/>
                  </a:lnTo>
                  <a:lnTo>
                    <a:pt x="171" y="56"/>
                  </a:lnTo>
                  <a:lnTo>
                    <a:pt x="195" y="56"/>
                  </a:lnTo>
                  <a:lnTo>
                    <a:pt x="219" y="58"/>
                  </a:lnTo>
                  <a:lnTo>
                    <a:pt x="243" y="61"/>
                  </a:lnTo>
                  <a:lnTo>
                    <a:pt x="267" y="66"/>
                  </a:lnTo>
                  <a:lnTo>
                    <a:pt x="290" y="72"/>
                  </a:lnTo>
                  <a:lnTo>
                    <a:pt x="314" y="79"/>
                  </a:lnTo>
                  <a:lnTo>
                    <a:pt x="336" y="87"/>
                  </a:lnTo>
                  <a:lnTo>
                    <a:pt x="359" y="97"/>
                  </a:lnTo>
                  <a:close/>
                  <a:moveTo>
                    <a:pt x="522" y="222"/>
                  </a:moveTo>
                  <a:lnTo>
                    <a:pt x="522" y="222"/>
                  </a:lnTo>
                  <a:lnTo>
                    <a:pt x="522" y="226"/>
                  </a:lnTo>
                  <a:lnTo>
                    <a:pt x="521" y="231"/>
                  </a:lnTo>
                  <a:lnTo>
                    <a:pt x="520" y="219"/>
                  </a:lnTo>
                  <a:lnTo>
                    <a:pt x="518" y="208"/>
                  </a:lnTo>
                  <a:lnTo>
                    <a:pt x="520" y="213"/>
                  </a:lnTo>
                  <a:lnTo>
                    <a:pt x="522" y="222"/>
                  </a:lnTo>
                  <a:close/>
                  <a:moveTo>
                    <a:pt x="515" y="205"/>
                  </a:moveTo>
                  <a:lnTo>
                    <a:pt x="515" y="205"/>
                  </a:lnTo>
                  <a:lnTo>
                    <a:pt x="514" y="203"/>
                  </a:lnTo>
                  <a:lnTo>
                    <a:pt x="515" y="205"/>
                  </a:lnTo>
                  <a:close/>
                  <a:moveTo>
                    <a:pt x="464" y="155"/>
                  </a:moveTo>
                  <a:lnTo>
                    <a:pt x="464" y="155"/>
                  </a:lnTo>
                  <a:lnTo>
                    <a:pt x="476" y="163"/>
                  </a:lnTo>
                  <a:lnTo>
                    <a:pt x="486" y="172"/>
                  </a:lnTo>
                  <a:lnTo>
                    <a:pt x="496" y="181"/>
                  </a:lnTo>
                  <a:lnTo>
                    <a:pt x="505" y="191"/>
                  </a:lnTo>
                  <a:lnTo>
                    <a:pt x="509" y="197"/>
                  </a:lnTo>
                  <a:lnTo>
                    <a:pt x="513" y="213"/>
                  </a:lnTo>
                  <a:lnTo>
                    <a:pt x="512" y="222"/>
                  </a:lnTo>
                  <a:lnTo>
                    <a:pt x="513" y="230"/>
                  </a:lnTo>
                  <a:lnTo>
                    <a:pt x="509" y="221"/>
                  </a:lnTo>
                  <a:lnTo>
                    <a:pt x="507" y="211"/>
                  </a:lnTo>
                  <a:lnTo>
                    <a:pt x="504" y="191"/>
                  </a:lnTo>
                  <a:lnTo>
                    <a:pt x="504" y="190"/>
                  </a:lnTo>
                  <a:lnTo>
                    <a:pt x="503" y="190"/>
                  </a:lnTo>
                  <a:lnTo>
                    <a:pt x="502" y="191"/>
                  </a:lnTo>
                  <a:lnTo>
                    <a:pt x="502" y="196"/>
                  </a:lnTo>
                  <a:lnTo>
                    <a:pt x="502" y="198"/>
                  </a:lnTo>
                  <a:lnTo>
                    <a:pt x="504" y="212"/>
                  </a:lnTo>
                  <a:lnTo>
                    <a:pt x="505" y="219"/>
                  </a:lnTo>
                  <a:lnTo>
                    <a:pt x="506" y="228"/>
                  </a:lnTo>
                  <a:lnTo>
                    <a:pt x="506" y="231"/>
                  </a:lnTo>
                  <a:lnTo>
                    <a:pt x="505" y="232"/>
                  </a:lnTo>
                  <a:lnTo>
                    <a:pt x="504" y="231"/>
                  </a:lnTo>
                  <a:lnTo>
                    <a:pt x="502" y="227"/>
                  </a:lnTo>
                  <a:lnTo>
                    <a:pt x="500" y="223"/>
                  </a:lnTo>
                  <a:lnTo>
                    <a:pt x="500" y="212"/>
                  </a:lnTo>
                  <a:lnTo>
                    <a:pt x="499" y="201"/>
                  </a:lnTo>
                  <a:lnTo>
                    <a:pt x="496" y="191"/>
                  </a:lnTo>
                  <a:lnTo>
                    <a:pt x="492" y="180"/>
                  </a:lnTo>
                  <a:lnTo>
                    <a:pt x="491" y="179"/>
                  </a:lnTo>
                  <a:lnTo>
                    <a:pt x="490" y="179"/>
                  </a:lnTo>
                  <a:lnTo>
                    <a:pt x="490" y="180"/>
                  </a:lnTo>
                  <a:lnTo>
                    <a:pt x="492" y="192"/>
                  </a:lnTo>
                  <a:lnTo>
                    <a:pt x="493" y="202"/>
                  </a:lnTo>
                  <a:lnTo>
                    <a:pt x="495" y="213"/>
                  </a:lnTo>
                  <a:lnTo>
                    <a:pt x="498" y="223"/>
                  </a:lnTo>
                  <a:lnTo>
                    <a:pt x="497" y="230"/>
                  </a:lnTo>
                  <a:lnTo>
                    <a:pt x="495" y="226"/>
                  </a:lnTo>
                  <a:lnTo>
                    <a:pt x="492" y="220"/>
                  </a:lnTo>
                  <a:lnTo>
                    <a:pt x="489" y="208"/>
                  </a:lnTo>
                  <a:lnTo>
                    <a:pt x="486" y="196"/>
                  </a:lnTo>
                  <a:lnTo>
                    <a:pt x="485" y="185"/>
                  </a:lnTo>
                  <a:lnTo>
                    <a:pt x="482" y="173"/>
                  </a:lnTo>
                  <a:lnTo>
                    <a:pt x="481" y="173"/>
                  </a:lnTo>
                  <a:lnTo>
                    <a:pt x="480" y="173"/>
                  </a:lnTo>
                  <a:lnTo>
                    <a:pt x="480" y="174"/>
                  </a:lnTo>
                  <a:lnTo>
                    <a:pt x="482" y="187"/>
                  </a:lnTo>
                  <a:lnTo>
                    <a:pt x="485" y="198"/>
                  </a:lnTo>
                  <a:lnTo>
                    <a:pt x="485" y="212"/>
                  </a:lnTo>
                  <a:lnTo>
                    <a:pt x="485" y="215"/>
                  </a:lnTo>
                  <a:lnTo>
                    <a:pt x="483" y="211"/>
                  </a:lnTo>
                  <a:lnTo>
                    <a:pt x="479" y="199"/>
                  </a:lnTo>
                  <a:lnTo>
                    <a:pt x="477" y="191"/>
                  </a:lnTo>
                  <a:lnTo>
                    <a:pt x="474" y="175"/>
                  </a:lnTo>
                  <a:lnTo>
                    <a:pt x="469" y="160"/>
                  </a:lnTo>
                  <a:lnTo>
                    <a:pt x="469" y="159"/>
                  </a:lnTo>
                  <a:lnTo>
                    <a:pt x="468" y="159"/>
                  </a:lnTo>
                  <a:lnTo>
                    <a:pt x="467" y="160"/>
                  </a:lnTo>
                  <a:lnTo>
                    <a:pt x="467" y="161"/>
                  </a:lnTo>
                  <a:lnTo>
                    <a:pt x="470" y="176"/>
                  </a:lnTo>
                  <a:lnTo>
                    <a:pt x="475" y="192"/>
                  </a:lnTo>
                  <a:lnTo>
                    <a:pt x="475" y="194"/>
                  </a:lnTo>
                  <a:lnTo>
                    <a:pt x="475" y="205"/>
                  </a:lnTo>
                  <a:lnTo>
                    <a:pt x="475" y="210"/>
                  </a:lnTo>
                  <a:lnTo>
                    <a:pt x="474" y="212"/>
                  </a:lnTo>
                  <a:lnTo>
                    <a:pt x="470" y="207"/>
                  </a:lnTo>
                  <a:lnTo>
                    <a:pt x="468" y="202"/>
                  </a:lnTo>
                  <a:lnTo>
                    <a:pt x="465" y="191"/>
                  </a:lnTo>
                  <a:lnTo>
                    <a:pt x="461" y="170"/>
                  </a:lnTo>
                  <a:lnTo>
                    <a:pt x="457" y="150"/>
                  </a:lnTo>
                  <a:lnTo>
                    <a:pt x="464" y="155"/>
                  </a:lnTo>
                  <a:close/>
                  <a:moveTo>
                    <a:pt x="498" y="214"/>
                  </a:moveTo>
                  <a:lnTo>
                    <a:pt x="498" y="214"/>
                  </a:lnTo>
                  <a:lnTo>
                    <a:pt x="495" y="197"/>
                  </a:lnTo>
                  <a:lnTo>
                    <a:pt x="494" y="192"/>
                  </a:lnTo>
                  <a:lnTo>
                    <a:pt x="497" y="203"/>
                  </a:lnTo>
                  <a:lnTo>
                    <a:pt x="498" y="214"/>
                  </a:lnTo>
                  <a:close/>
                  <a:moveTo>
                    <a:pt x="443" y="194"/>
                  </a:moveTo>
                  <a:lnTo>
                    <a:pt x="443" y="194"/>
                  </a:lnTo>
                  <a:lnTo>
                    <a:pt x="440" y="185"/>
                  </a:lnTo>
                  <a:lnTo>
                    <a:pt x="437" y="172"/>
                  </a:lnTo>
                  <a:lnTo>
                    <a:pt x="435" y="160"/>
                  </a:lnTo>
                  <a:lnTo>
                    <a:pt x="434" y="156"/>
                  </a:lnTo>
                  <a:lnTo>
                    <a:pt x="435" y="157"/>
                  </a:lnTo>
                  <a:lnTo>
                    <a:pt x="437" y="162"/>
                  </a:lnTo>
                  <a:lnTo>
                    <a:pt x="439" y="170"/>
                  </a:lnTo>
                  <a:lnTo>
                    <a:pt x="441" y="177"/>
                  </a:lnTo>
                  <a:lnTo>
                    <a:pt x="443" y="193"/>
                  </a:lnTo>
                  <a:lnTo>
                    <a:pt x="443" y="194"/>
                  </a:lnTo>
                  <a:close/>
                  <a:moveTo>
                    <a:pt x="358" y="142"/>
                  </a:moveTo>
                  <a:lnTo>
                    <a:pt x="358" y="142"/>
                  </a:lnTo>
                  <a:lnTo>
                    <a:pt x="352" y="126"/>
                  </a:lnTo>
                  <a:lnTo>
                    <a:pt x="349" y="118"/>
                  </a:lnTo>
                  <a:lnTo>
                    <a:pt x="346" y="112"/>
                  </a:lnTo>
                  <a:lnTo>
                    <a:pt x="350" y="119"/>
                  </a:lnTo>
                  <a:lnTo>
                    <a:pt x="353" y="127"/>
                  </a:lnTo>
                  <a:lnTo>
                    <a:pt x="358" y="142"/>
                  </a:lnTo>
                  <a:close/>
                  <a:moveTo>
                    <a:pt x="206" y="100"/>
                  </a:moveTo>
                  <a:lnTo>
                    <a:pt x="206" y="100"/>
                  </a:lnTo>
                  <a:lnTo>
                    <a:pt x="205" y="92"/>
                  </a:lnTo>
                  <a:lnTo>
                    <a:pt x="204" y="85"/>
                  </a:lnTo>
                  <a:lnTo>
                    <a:pt x="199" y="70"/>
                  </a:lnTo>
                  <a:lnTo>
                    <a:pt x="198" y="68"/>
                  </a:lnTo>
                  <a:lnTo>
                    <a:pt x="199" y="68"/>
                  </a:lnTo>
                  <a:lnTo>
                    <a:pt x="201" y="73"/>
                  </a:lnTo>
                  <a:lnTo>
                    <a:pt x="206" y="84"/>
                  </a:lnTo>
                  <a:lnTo>
                    <a:pt x="210" y="95"/>
                  </a:lnTo>
                  <a:lnTo>
                    <a:pt x="214" y="106"/>
                  </a:lnTo>
                  <a:lnTo>
                    <a:pt x="206" y="100"/>
                  </a:lnTo>
                  <a:close/>
                  <a:moveTo>
                    <a:pt x="167" y="78"/>
                  </a:moveTo>
                  <a:lnTo>
                    <a:pt x="167" y="78"/>
                  </a:lnTo>
                  <a:lnTo>
                    <a:pt x="170" y="72"/>
                  </a:lnTo>
                  <a:lnTo>
                    <a:pt x="171" y="74"/>
                  </a:lnTo>
                  <a:lnTo>
                    <a:pt x="172" y="76"/>
                  </a:lnTo>
                  <a:lnTo>
                    <a:pt x="173" y="77"/>
                  </a:lnTo>
                  <a:lnTo>
                    <a:pt x="174" y="76"/>
                  </a:lnTo>
                  <a:lnTo>
                    <a:pt x="176" y="74"/>
                  </a:lnTo>
                  <a:lnTo>
                    <a:pt x="176" y="75"/>
                  </a:lnTo>
                  <a:lnTo>
                    <a:pt x="177" y="82"/>
                  </a:lnTo>
                  <a:lnTo>
                    <a:pt x="178" y="83"/>
                  </a:lnTo>
                  <a:lnTo>
                    <a:pt x="178" y="82"/>
                  </a:lnTo>
                  <a:lnTo>
                    <a:pt x="179" y="82"/>
                  </a:lnTo>
                  <a:lnTo>
                    <a:pt x="180" y="75"/>
                  </a:lnTo>
                  <a:lnTo>
                    <a:pt x="180" y="69"/>
                  </a:lnTo>
                  <a:lnTo>
                    <a:pt x="183" y="79"/>
                  </a:lnTo>
                  <a:lnTo>
                    <a:pt x="183" y="81"/>
                  </a:lnTo>
                  <a:lnTo>
                    <a:pt x="185" y="85"/>
                  </a:lnTo>
                  <a:lnTo>
                    <a:pt x="186" y="86"/>
                  </a:lnTo>
                  <a:lnTo>
                    <a:pt x="187" y="86"/>
                  </a:lnTo>
                  <a:lnTo>
                    <a:pt x="187" y="85"/>
                  </a:lnTo>
                  <a:lnTo>
                    <a:pt x="187" y="84"/>
                  </a:lnTo>
                  <a:lnTo>
                    <a:pt x="184" y="73"/>
                  </a:lnTo>
                  <a:lnTo>
                    <a:pt x="184" y="69"/>
                  </a:lnTo>
                  <a:lnTo>
                    <a:pt x="185" y="72"/>
                  </a:lnTo>
                  <a:lnTo>
                    <a:pt x="188" y="80"/>
                  </a:lnTo>
                  <a:lnTo>
                    <a:pt x="193" y="88"/>
                  </a:lnTo>
                  <a:lnTo>
                    <a:pt x="194" y="88"/>
                  </a:lnTo>
                  <a:lnTo>
                    <a:pt x="195" y="87"/>
                  </a:lnTo>
                  <a:lnTo>
                    <a:pt x="193" y="75"/>
                  </a:lnTo>
                  <a:lnTo>
                    <a:pt x="191" y="69"/>
                  </a:lnTo>
                  <a:lnTo>
                    <a:pt x="191" y="68"/>
                  </a:lnTo>
                  <a:lnTo>
                    <a:pt x="194" y="72"/>
                  </a:lnTo>
                  <a:lnTo>
                    <a:pt x="197" y="79"/>
                  </a:lnTo>
                  <a:lnTo>
                    <a:pt x="199" y="85"/>
                  </a:lnTo>
                  <a:lnTo>
                    <a:pt x="203" y="98"/>
                  </a:lnTo>
                  <a:lnTo>
                    <a:pt x="167" y="78"/>
                  </a:lnTo>
                  <a:close/>
                  <a:moveTo>
                    <a:pt x="30" y="46"/>
                  </a:moveTo>
                  <a:lnTo>
                    <a:pt x="30" y="46"/>
                  </a:lnTo>
                  <a:lnTo>
                    <a:pt x="42" y="44"/>
                  </a:lnTo>
                  <a:lnTo>
                    <a:pt x="54" y="42"/>
                  </a:lnTo>
                  <a:lnTo>
                    <a:pt x="67" y="40"/>
                  </a:lnTo>
                  <a:lnTo>
                    <a:pt x="80" y="39"/>
                  </a:lnTo>
                  <a:lnTo>
                    <a:pt x="90" y="40"/>
                  </a:lnTo>
                  <a:lnTo>
                    <a:pt x="99" y="41"/>
                  </a:lnTo>
                  <a:lnTo>
                    <a:pt x="108" y="44"/>
                  </a:lnTo>
                  <a:lnTo>
                    <a:pt x="116" y="48"/>
                  </a:lnTo>
                  <a:lnTo>
                    <a:pt x="129" y="58"/>
                  </a:lnTo>
                  <a:lnTo>
                    <a:pt x="135" y="62"/>
                  </a:lnTo>
                  <a:lnTo>
                    <a:pt x="142" y="65"/>
                  </a:lnTo>
                  <a:lnTo>
                    <a:pt x="140" y="66"/>
                  </a:lnTo>
                  <a:lnTo>
                    <a:pt x="139" y="67"/>
                  </a:lnTo>
                  <a:lnTo>
                    <a:pt x="136" y="69"/>
                  </a:lnTo>
                  <a:lnTo>
                    <a:pt x="133" y="71"/>
                  </a:lnTo>
                  <a:lnTo>
                    <a:pt x="130" y="72"/>
                  </a:lnTo>
                  <a:lnTo>
                    <a:pt x="127" y="73"/>
                  </a:lnTo>
                  <a:lnTo>
                    <a:pt x="120" y="73"/>
                  </a:lnTo>
                  <a:lnTo>
                    <a:pt x="113" y="71"/>
                  </a:lnTo>
                  <a:lnTo>
                    <a:pt x="106" y="68"/>
                  </a:lnTo>
                  <a:lnTo>
                    <a:pt x="99" y="65"/>
                  </a:lnTo>
                  <a:lnTo>
                    <a:pt x="87" y="59"/>
                  </a:lnTo>
                  <a:lnTo>
                    <a:pt x="72" y="55"/>
                  </a:lnTo>
                  <a:lnTo>
                    <a:pt x="57" y="53"/>
                  </a:lnTo>
                  <a:lnTo>
                    <a:pt x="43" y="50"/>
                  </a:lnTo>
                  <a:lnTo>
                    <a:pt x="28" y="47"/>
                  </a:lnTo>
                  <a:lnTo>
                    <a:pt x="30" y="46"/>
                  </a:lnTo>
                  <a:close/>
                  <a:moveTo>
                    <a:pt x="114" y="37"/>
                  </a:moveTo>
                  <a:lnTo>
                    <a:pt x="114" y="37"/>
                  </a:lnTo>
                  <a:lnTo>
                    <a:pt x="106" y="33"/>
                  </a:lnTo>
                  <a:lnTo>
                    <a:pt x="98" y="32"/>
                  </a:lnTo>
                  <a:lnTo>
                    <a:pt x="82" y="31"/>
                  </a:lnTo>
                  <a:lnTo>
                    <a:pt x="74" y="30"/>
                  </a:lnTo>
                  <a:lnTo>
                    <a:pt x="66" y="31"/>
                  </a:lnTo>
                  <a:lnTo>
                    <a:pt x="52" y="34"/>
                  </a:lnTo>
                  <a:lnTo>
                    <a:pt x="58" y="30"/>
                  </a:lnTo>
                  <a:lnTo>
                    <a:pt x="65" y="27"/>
                  </a:lnTo>
                  <a:lnTo>
                    <a:pt x="73" y="25"/>
                  </a:lnTo>
                  <a:lnTo>
                    <a:pt x="79" y="24"/>
                  </a:lnTo>
                  <a:lnTo>
                    <a:pt x="86" y="25"/>
                  </a:lnTo>
                  <a:lnTo>
                    <a:pt x="93" y="26"/>
                  </a:lnTo>
                  <a:lnTo>
                    <a:pt x="99" y="28"/>
                  </a:lnTo>
                  <a:lnTo>
                    <a:pt x="105" y="31"/>
                  </a:lnTo>
                  <a:lnTo>
                    <a:pt x="117" y="39"/>
                  </a:lnTo>
                  <a:lnTo>
                    <a:pt x="114" y="37"/>
                  </a:lnTo>
                  <a:close/>
                  <a:moveTo>
                    <a:pt x="38" y="58"/>
                  </a:moveTo>
                  <a:lnTo>
                    <a:pt x="38" y="58"/>
                  </a:lnTo>
                  <a:lnTo>
                    <a:pt x="67" y="64"/>
                  </a:lnTo>
                  <a:lnTo>
                    <a:pt x="82" y="68"/>
                  </a:lnTo>
                  <a:lnTo>
                    <a:pt x="96" y="73"/>
                  </a:lnTo>
                  <a:lnTo>
                    <a:pt x="110" y="79"/>
                  </a:lnTo>
                  <a:lnTo>
                    <a:pt x="117" y="81"/>
                  </a:lnTo>
                  <a:lnTo>
                    <a:pt x="125" y="82"/>
                  </a:lnTo>
                  <a:lnTo>
                    <a:pt x="119" y="84"/>
                  </a:lnTo>
                  <a:lnTo>
                    <a:pt x="114" y="86"/>
                  </a:lnTo>
                  <a:lnTo>
                    <a:pt x="108" y="88"/>
                  </a:lnTo>
                  <a:lnTo>
                    <a:pt x="102" y="88"/>
                  </a:lnTo>
                  <a:lnTo>
                    <a:pt x="96" y="88"/>
                  </a:lnTo>
                  <a:lnTo>
                    <a:pt x="90" y="88"/>
                  </a:lnTo>
                  <a:lnTo>
                    <a:pt x="84" y="87"/>
                  </a:lnTo>
                  <a:lnTo>
                    <a:pt x="78" y="85"/>
                  </a:lnTo>
                  <a:lnTo>
                    <a:pt x="66" y="80"/>
                  </a:lnTo>
                  <a:lnTo>
                    <a:pt x="56" y="74"/>
                  </a:lnTo>
                  <a:lnTo>
                    <a:pt x="38" y="58"/>
                  </a:lnTo>
                  <a:close/>
                  <a:moveTo>
                    <a:pt x="152" y="70"/>
                  </a:moveTo>
                  <a:lnTo>
                    <a:pt x="152" y="70"/>
                  </a:lnTo>
                  <a:lnTo>
                    <a:pt x="152" y="57"/>
                  </a:lnTo>
                  <a:lnTo>
                    <a:pt x="162" y="56"/>
                  </a:lnTo>
                  <a:lnTo>
                    <a:pt x="162" y="57"/>
                  </a:lnTo>
                  <a:lnTo>
                    <a:pt x="163" y="62"/>
                  </a:lnTo>
                  <a:lnTo>
                    <a:pt x="163" y="66"/>
                  </a:lnTo>
                  <a:lnTo>
                    <a:pt x="161" y="70"/>
                  </a:lnTo>
                  <a:lnTo>
                    <a:pt x="159" y="74"/>
                  </a:lnTo>
                  <a:lnTo>
                    <a:pt x="152" y="70"/>
                  </a:lnTo>
                  <a:close/>
                  <a:moveTo>
                    <a:pt x="125" y="34"/>
                  </a:moveTo>
                  <a:lnTo>
                    <a:pt x="125" y="34"/>
                  </a:lnTo>
                  <a:lnTo>
                    <a:pt x="116" y="28"/>
                  </a:lnTo>
                  <a:lnTo>
                    <a:pt x="106" y="23"/>
                  </a:lnTo>
                  <a:lnTo>
                    <a:pt x="95" y="18"/>
                  </a:lnTo>
                  <a:lnTo>
                    <a:pt x="84" y="16"/>
                  </a:lnTo>
                  <a:lnTo>
                    <a:pt x="76" y="15"/>
                  </a:lnTo>
                  <a:lnTo>
                    <a:pt x="69" y="16"/>
                  </a:lnTo>
                  <a:lnTo>
                    <a:pt x="61" y="18"/>
                  </a:lnTo>
                  <a:lnTo>
                    <a:pt x="54" y="20"/>
                  </a:lnTo>
                  <a:lnTo>
                    <a:pt x="50" y="24"/>
                  </a:lnTo>
                  <a:lnTo>
                    <a:pt x="46" y="27"/>
                  </a:lnTo>
                  <a:lnTo>
                    <a:pt x="37" y="34"/>
                  </a:lnTo>
                  <a:lnTo>
                    <a:pt x="47" y="25"/>
                  </a:lnTo>
                  <a:lnTo>
                    <a:pt x="56" y="16"/>
                  </a:lnTo>
                  <a:lnTo>
                    <a:pt x="61" y="13"/>
                  </a:lnTo>
                  <a:lnTo>
                    <a:pt x="66" y="10"/>
                  </a:lnTo>
                  <a:lnTo>
                    <a:pt x="71" y="9"/>
                  </a:lnTo>
                  <a:lnTo>
                    <a:pt x="76" y="8"/>
                  </a:lnTo>
                  <a:lnTo>
                    <a:pt x="80" y="8"/>
                  </a:lnTo>
                  <a:lnTo>
                    <a:pt x="85" y="8"/>
                  </a:lnTo>
                  <a:lnTo>
                    <a:pt x="94" y="10"/>
                  </a:lnTo>
                  <a:lnTo>
                    <a:pt x="102" y="14"/>
                  </a:lnTo>
                  <a:lnTo>
                    <a:pt x="110" y="19"/>
                  </a:lnTo>
                  <a:lnTo>
                    <a:pt x="118" y="27"/>
                  </a:lnTo>
                  <a:lnTo>
                    <a:pt x="125" y="34"/>
                  </a:lnTo>
                  <a:close/>
                  <a:moveTo>
                    <a:pt x="50" y="78"/>
                  </a:moveTo>
                  <a:lnTo>
                    <a:pt x="50" y="78"/>
                  </a:lnTo>
                  <a:lnTo>
                    <a:pt x="57" y="83"/>
                  </a:lnTo>
                  <a:lnTo>
                    <a:pt x="64" y="88"/>
                  </a:lnTo>
                  <a:lnTo>
                    <a:pt x="73" y="92"/>
                  </a:lnTo>
                  <a:lnTo>
                    <a:pt x="81" y="95"/>
                  </a:lnTo>
                  <a:lnTo>
                    <a:pt x="75" y="93"/>
                  </a:lnTo>
                  <a:lnTo>
                    <a:pt x="70" y="91"/>
                  </a:lnTo>
                  <a:lnTo>
                    <a:pt x="59" y="85"/>
                  </a:lnTo>
                  <a:lnTo>
                    <a:pt x="50" y="78"/>
                  </a:lnTo>
                  <a:close/>
                  <a:moveTo>
                    <a:pt x="452" y="231"/>
                  </a:moveTo>
                  <a:lnTo>
                    <a:pt x="452" y="231"/>
                  </a:lnTo>
                  <a:lnTo>
                    <a:pt x="432" y="222"/>
                  </a:lnTo>
                  <a:lnTo>
                    <a:pt x="412" y="213"/>
                  </a:lnTo>
                  <a:lnTo>
                    <a:pt x="372" y="193"/>
                  </a:lnTo>
                  <a:lnTo>
                    <a:pt x="333" y="173"/>
                  </a:lnTo>
                  <a:lnTo>
                    <a:pt x="294" y="151"/>
                  </a:lnTo>
                  <a:lnTo>
                    <a:pt x="217" y="107"/>
                  </a:lnTo>
                  <a:lnTo>
                    <a:pt x="213" y="88"/>
                  </a:lnTo>
                  <a:lnTo>
                    <a:pt x="211" y="80"/>
                  </a:lnTo>
                  <a:lnTo>
                    <a:pt x="207" y="73"/>
                  </a:lnTo>
                  <a:lnTo>
                    <a:pt x="210" y="77"/>
                  </a:lnTo>
                  <a:lnTo>
                    <a:pt x="212" y="82"/>
                  </a:lnTo>
                  <a:lnTo>
                    <a:pt x="217" y="92"/>
                  </a:lnTo>
                  <a:lnTo>
                    <a:pt x="221" y="101"/>
                  </a:lnTo>
                  <a:lnTo>
                    <a:pt x="224" y="107"/>
                  </a:lnTo>
                  <a:lnTo>
                    <a:pt x="227" y="111"/>
                  </a:lnTo>
                  <a:lnTo>
                    <a:pt x="228" y="112"/>
                  </a:lnTo>
                  <a:lnTo>
                    <a:pt x="229" y="110"/>
                  </a:lnTo>
                  <a:lnTo>
                    <a:pt x="223" y="91"/>
                  </a:lnTo>
                  <a:lnTo>
                    <a:pt x="220" y="78"/>
                  </a:lnTo>
                  <a:lnTo>
                    <a:pt x="219" y="77"/>
                  </a:lnTo>
                  <a:lnTo>
                    <a:pt x="220" y="77"/>
                  </a:lnTo>
                  <a:lnTo>
                    <a:pt x="224" y="85"/>
                  </a:lnTo>
                  <a:lnTo>
                    <a:pt x="232" y="100"/>
                  </a:lnTo>
                  <a:lnTo>
                    <a:pt x="236" y="108"/>
                  </a:lnTo>
                  <a:lnTo>
                    <a:pt x="240" y="115"/>
                  </a:lnTo>
                  <a:lnTo>
                    <a:pt x="240" y="116"/>
                  </a:lnTo>
                  <a:lnTo>
                    <a:pt x="241" y="116"/>
                  </a:lnTo>
                  <a:lnTo>
                    <a:pt x="241" y="114"/>
                  </a:lnTo>
                  <a:lnTo>
                    <a:pt x="236" y="95"/>
                  </a:lnTo>
                  <a:lnTo>
                    <a:pt x="243" y="111"/>
                  </a:lnTo>
                  <a:lnTo>
                    <a:pt x="251" y="125"/>
                  </a:lnTo>
                  <a:lnTo>
                    <a:pt x="252" y="125"/>
                  </a:lnTo>
                  <a:lnTo>
                    <a:pt x="253" y="124"/>
                  </a:lnTo>
                  <a:lnTo>
                    <a:pt x="250" y="111"/>
                  </a:lnTo>
                  <a:lnTo>
                    <a:pt x="246" y="96"/>
                  </a:lnTo>
                  <a:lnTo>
                    <a:pt x="237" y="70"/>
                  </a:lnTo>
                  <a:lnTo>
                    <a:pt x="241" y="83"/>
                  </a:lnTo>
                  <a:lnTo>
                    <a:pt x="247" y="96"/>
                  </a:lnTo>
                  <a:lnTo>
                    <a:pt x="253" y="110"/>
                  </a:lnTo>
                  <a:lnTo>
                    <a:pt x="261" y="122"/>
                  </a:lnTo>
                  <a:lnTo>
                    <a:pt x="262" y="122"/>
                  </a:lnTo>
                  <a:lnTo>
                    <a:pt x="263" y="121"/>
                  </a:lnTo>
                  <a:lnTo>
                    <a:pt x="259" y="109"/>
                  </a:lnTo>
                  <a:lnTo>
                    <a:pt x="256" y="96"/>
                  </a:lnTo>
                  <a:lnTo>
                    <a:pt x="254" y="93"/>
                  </a:lnTo>
                  <a:lnTo>
                    <a:pt x="263" y="114"/>
                  </a:lnTo>
                  <a:lnTo>
                    <a:pt x="269" y="124"/>
                  </a:lnTo>
                  <a:lnTo>
                    <a:pt x="275" y="134"/>
                  </a:lnTo>
                  <a:lnTo>
                    <a:pt x="277" y="134"/>
                  </a:lnTo>
                  <a:lnTo>
                    <a:pt x="277" y="133"/>
                  </a:lnTo>
                  <a:lnTo>
                    <a:pt x="275" y="122"/>
                  </a:lnTo>
                  <a:lnTo>
                    <a:pt x="272" y="112"/>
                  </a:lnTo>
                  <a:lnTo>
                    <a:pt x="269" y="98"/>
                  </a:lnTo>
                  <a:lnTo>
                    <a:pt x="266" y="89"/>
                  </a:lnTo>
                  <a:lnTo>
                    <a:pt x="266" y="86"/>
                  </a:lnTo>
                  <a:lnTo>
                    <a:pt x="268" y="90"/>
                  </a:lnTo>
                  <a:lnTo>
                    <a:pt x="273" y="106"/>
                  </a:lnTo>
                  <a:lnTo>
                    <a:pt x="279" y="120"/>
                  </a:lnTo>
                  <a:lnTo>
                    <a:pt x="284" y="134"/>
                  </a:lnTo>
                  <a:lnTo>
                    <a:pt x="288" y="141"/>
                  </a:lnTo>
                  <a:lnTo>
                    <a:pt x="292" y="148"/>
                  </a:lnTo>
                  <a:lnTo>
                    <a:pt x="293" y="148"/>
                  </a:lnTo>
                  <a:lnTo>
                    <a:pt x="294" y="147"/>
                  </a:lnTo>
                  <a:lnTo>
                    <a:pt x="293" y="140"/>
                  </a:lnTo>
                  <a:lnTo>
                    <a:pt x="292" y="134"/>
                  </a:lnTo>
                  <a:lnTo>
                    <a:pt x="288" y="122"/>
                  </a:lnTo>
                  <a:lnTo>
                    <a:pt x="284" y="110"/>
                  </a:lnTo>
                  <a:lnTo>
                    <a:pt x="280" y="96"/>
                  </a:lnTo>
                  <a:lnTo>
                    <a:pt x="278" y="89"/>
                  </a:lnTo>
                  <a:lnTo>
                    <a:pt x="279" y="90"/>
                  </a:lnTo>
                  <a:lnTo>
                    <a:pt x="282" y="99"/>
                  </a:lnTo>
                  <a:lnTo>
                    <a:pt x="289" y="118"/>
                  </a:lnTo>
                  <a:lnTo>
                    <a:pt x="295" y="134"/>
                  </a:lnTo>
                  <a:lnTo>
                    <a:pt x="298" y="141"/>
                  </a:lnTo>
                  <a:lnTo>
                    <a:pt x="302" y="149"/>
                  </a:lnTo>
                  <a:lnTo>
                    <a:pt x="304" y="149"/>
                  </a:lnTo>
                  <a:lnTo>
                    <a:pt x="304" y="148"/>
                  </a:lnTo>
                  <a:lnTo>
                    <a:pt x="304" y="140"/>
                  </a:lnTo>
                  <a:lnTo>
                    <a:pt x="303" y="132"/>
                  </a:lnTo>
                  <a:lnTo>
                    <a:pt x="300" y="116"/>
                  </a:lnTo>
                  <a:lnTo>
                    <a:pt x="307" y="133"/>
                  </a:lnTo>
                  <a:lnTo>
                    <a:pt x="312" y="141"/>
                  </a:lnTo>
                  <a:lnTo>
                    <a:pt x="317" y="148"/>
                  </a:lnTo>
                  <a:lnTo>
                    <a:pt x="318" y="149"/>
                  </a:lnTo>
                  <a:lnTo>
                    <a:pt x="319" y="147"/>
                  </a:lnTo>
                  <a:lnTo>
                    <a:pt x="308" y="111"/>
                  </a:lnTo>
                  <a:lnTo>
                    <a:pt x="306" y="99"/>
                  </a:lnTo>
                  <a:lnTo>
                    <a:pt x="305" y="98"/>
                  </a:lnTo>
                  <a:lnTo>
                    <a:pt x="310" y="112"/>
                  </a:lnTo>
                  <a:lnTo>
                    <a:pt x="315" y="126"/>
                  </a:lnTo>
                  <a:lnTo>
                    <a:pt x="320" y="140"/>
                  </a:lnTo>
                  <a:lnTo>
                    <a:pt x="323" y="146"/>
                  </a:lnTo>
                  <a:lnTo>
                    <a:pt x="326" y="152"/>
                  </a:lnTo>
                  <a:lnTo>
                    <a:pt x="330" y="158"/>
                  </a:lnTo>
                  <a:lnTo>
                    <a:pt x="335" y="163"/>
                  </a:lnTo>
                  <a:lnTo>
                    <a:pt x="336" y="164"/>
                  </a:lnTo>
                  <a:lnTo>
                    <a:pt x="337" y="163"/>
                  </a:lnTo>
                  <a:lnTo>
                    <a:pt x="335" y="149"/>
                  </a:lnTo>
                  <a:lnTo>
                    <a:pt x="332" y="137"/>
                  </a:lnTo>
                  <a:lnTo>
                    <a:pt x="339" y="154"/>
                  </a:lnTo>
                  <a:lnTo>
                    <a:pt x="343" y="162"/>
                  </a:lnTo>
                  <a:lnTo>
                    <a:pt x="348" y="170"/>
                  </a:lnTo>
                  <a:lnTo>
                    <a:pt x="349" y="171"/>
                  </a:lnTo>
                  <a:lnTo>
                    <a:pt x="350" y="170"/>
                  </a:lnTo>
                  <a:lnTo>
                    <a:pt x="348" y="155"/>
                  </a:lnTo>
                  <a:lnTo>
                    <a:pt x="346" y="141"/>
                  </a:lnTo>
                  <a:lnTo>
                    <a:pt x="350" y="153"/>
                  </a:lnTo>
                  <a:lnTo>
                    <a:pt x="353" y="161"/>
                  </a:lnTo>
                  <a:lnTo>
                    <a:pt x="356" y="170"/>
                  </a:lnTo>
                  <a:lnTo>
                    <a:pt x="360" y="178"/>
                  </a:lnTo>
                  <a:lnTo>
                    <a:pt x="366" y="186"/>
                  </a:lnTo>
                  <a:lnTo>
                    <a:pt x="367" y="186"/>
                  </a:lnTo>
                  <a:lnTo>
                    <a:pt x="368" y="185"/>
                  </a:lnTo>
                  <a:lnTo>
                    <a:pt x="367" y="176"/>
                  </a:lnTo>
                  <a:lnTo>
                    <a:pt x="366" y="168"/>
                  </a:lnTo>
                  <a:lnTo>
                    <a:pt x="370" y="179"/>
                  </a:lnTo>
                  <a:lnTo>
                    <a:pt x="374" y="191"/>
                  </a:lnTo>
                  <a:lnTo>
                    <a:pt x="375" y="192"/>
                  </a:lnTo>
                  <a:lnTo>
                    <a:pt x="376" y="192"/>
                  </a:lnTo>
                  <a:lnTo>
                    <a:pt x="376" y="191"/>
                  </a:lnTo>
                  <a:lnTo>
                    <a:pt x="376" y="179"/>
                  </a:lnTo>
                  <a:lnTo>
                    <a:pt x="374" y="169"/>
                  </a:lnTo>
                  <a:lnTo>
                    <a:pt x="369" y="149"/>
                  </a:lnTo>
                  <a:lnTo>
                    <a:pt x="362" y="129"/>
                  </a:lnTo>
                  <a:lnTo>
                    <a:pt x="357" y="109"/>
                  </a:lnTo>
                  <a:lnTo>
                    <a:pt x="358" y="113"/>
                  </a:lnTo>
                  <a:lnTo>
                    <a:pt x="360" y="118"/>
                  </a:lnTo>
                  <a:lnTo>
                    <a:pt x="365" y="127"/>
                  </a:lnTo>
                  <a:lnTo>
                    <a:pt x="369" y="139"/>
                  </a:lnTo>
                  <a:lnTo>
                    <a:pt x="373" y="150"/>
                  </a:lnTo>
                  <a:lnTo>
                    <a:pt x="381" y="173"/>
                  </a:lnTo>
                  <a:lnTo>
                    <a:pt x="385" y="186"/>
                  </a:lnTo>
                  <a:lnTo>
                    <a:pt x="390" y="197"/>
                  </a:lnTo>
                  <a:lnTo>
                    <a:pt x="391" y="198"/>
                  </a:lnTo>
                  <a:lnTo>
                    <a:pt x="393" y="197"/>
                  </a:lnTo>
                  <a:lnTo>
                    <a:pt x="394" y="187"/>
                  </a:lnTo>
                  <a:lnTo>
                    <a:pt x="394" y="177"/>
                  </a:lnTo>
                  <a:lnTo>
                    <a:pt x="399" y="190"/>
                  </a:lnTo>
                  <a:lnTo>
                    <a:pt x="405" y="201"/>
                  </a:lnTo>
                  <a:lnTo>
                    <a:pt x="406" y="201"/>
                  </a:lnTo>
                  <a:lnTo>
                    <a:pt x="407" y="200"/>
                  </a:lnTo>
                  <a:lnTo>
                    <a:pt x="408" y="191"/>
                  </a:lnTo>
                  <a:lnTo>
                    <a:pt x="408" y="180"/>
                  </a:lnTo>
                  <a:lnTo>
                    <a:pt x="412" y="191"/>
                  </a:lnTo>
                  <a:lnTo>
                    <a:pt x="419" y="201"/>
                  </a:lnTo>
                  <a:lnTo>
                    <a:pt x="420" y="201"/>
                  </a:lnTo>
                  <a:lnTo>
                    <a:pt x="421" y="200"/>
                  </a:lnTo>
                  <a:lnTo>
                    <a:pt x="420" y="192"/>
                  </a:lnTo>
                  <a:lnTo>
                    <a:pt x="425" y="200"/>
                  </a:lnTo>
                  <a:lnTo>
                    <a:pt x="431" y="207"/>
                  </a:lnTo>
                  <a:lnTo>
                    <a:pt x="432" y="207"/>
                  </a:lnTo>
                  <a:lnTo>
                    <a:pt x="432" y="206"/>
                  </a:lnTo>
                  <a:lnTo>
                    <a:pt x="433" y="199"/>
                  </a:lnTo>
                  <a:lnTo>
                    <a:pt x="433" y="192"/>
                  </a:lnTo>
                  <a:lnTo>
                    <a:pt x="438" y="206"/>
                  </a:lnTo>
                  <a:lnTo>
                    <a:pt x="444" y="220"/>
                  </a:lnTo>
                  <a:lnTo>
                    <a:pt x="445" y="220"/>
                  </a:lnTo>
                  <a:lnTo>
                    <a:pt x="446" y="220"/>
                  </a:lnTo>
                  <a:lnTo>
                    <a:pt x="446" y="219"/>
                  </a:lnTo>
                  <a:lnTo>
                    <a:pt x="447" y="210"/>
                  </a:lnTo>
                  <a:lnTo>
                    <a:pt x="454" y="226"/>
                  </a:lnTo>
                  <a:lnTo>
                    <a:pt x="455" y="227"/>
                  </a:lnTo>
                  <a:lnTo>
                    <a:pt x="456" y="225"/>
                  </a:lnTo>
                  <a:lnTo>
                    <a:pt x="456" y="213"/>
                  </a:lnTo>
                  <a:lnTo>
                    <a:pt x="454" y="200"/>
                  </a:lnTo>
                  <a:lnTo>
                    <a:pt x="458" y="209"/>
                  </a:lnTo>
                  <a:lnTo>
                    <a:pt x="463" y="218"/>
                  </a:lnTo>
                  <a:lnTo>
                    <a:pt x="464" y="219"/>
                  </a:lnTo>
                  <a:lnTo>
                    <a:pt x="464" y="218"/>
                  </a:lnTo>
                  <a:lnTo>
                    <a:pt x="465" y="208"/>
                  </a:lnTo>
                  <a:lnTo>
                    <a:pt x="464" y="199"/>
                  </a:lnTo>
                  <a:lnTo>
                    <a:pt x="469" y="209"/>
                  </a:lnTo>
                  <a:lnTo>
                    <a:pt x="472" y="213"/>
                  </a:lnTo>
                  <a:lnTo>
                    <a:pt x="476" y="217"/>
                  </a:lnTo>
                  <a:lnTo>
                    <a:pt x="477" y="217"/>
                  </a:lnTo>
                  <a:lnTo>
                    <a:pt x="478" y="216"/>
                  </a:lnTo>
                  <a:lnTo>
                    <a:pt x="477" y="202"/>
                  </a:lnTo>
                  <a:lnTo>
                    <a:pt x="481" y="211"/>
                  </a:lnTo>
                  <a:lnTo>
                    <a:pt x="485" y="221"/>
                  </a:lnTo>
                  <a:lnTo>
                    <a:pt x="487" y="222"/>
                  </a:lnTo>
                  <a:lnTo>
                    <a:pt x="487" y="221"/>
                  </a:lnTo>
                  <a:lnTo>
                    <a:pt x="487" y="212"/>
                  </a:lnTo>
                  <a:lnTo>
                    <a:pt x="491" y="224"/>
                  </a:lnTo>
                  <a:lnTo>
                    <a:pt x="494" y="229"/>
                  </a:lnTo>
                  <a:lnTo>
                    <a:pt x="497" y="235"/>
                  </a:lnTo>
                  <a:lnTo>
                    <a:pt x="498" y="235"/>
                  </a:lnTo>
                  <a:lnTo>
                    <a:pt x="499" y="234"/>
                  </a:lnTo>
                  <a:lnTo>
                    <a:pt x="500" y="228"/>
                  </a:lnTo>
                  <a:lnTo>
                    <a:pt x="502" y="233"/>
                  </a:lnTo>
                  <a:lnTo>
                    <a:pt x="506" y="238"/>
                  </a:lnTo>
                  <a:lnTo>
                    <a:pt x="507" y="238"/>
                  </a:lnTo>
                  <a:lnTo>
                    <a:pt x="508" y="237"/>
                  </a:lnTo>
                  <a:lnTo>
                    <a:pt x="508" y="229"/>
                  </a:lnTo>
                  <a:lnTo>
                    <a:pt x="508" y="221"/>
                  </a:lnTo>
                  <a:lnTo>
                    <a:pt x="510" y="228"/>
                  </a:lnTo>
                  <a:lnTo>
                    <a:pt x="512" y="234"/>
                  </a:lnTo>
                  <a:lnTo>
                    <a:pt x="513" y="235"/>
                  </a:lnTo>
                  <a:lnTo>
                    <a:pt x="514" y="234"/>
                  </a:lnTo>
                  <a:lnTo>
                    <a:pt x="515" y="223"/>
                  </a:lnTo>
                  <a:lnTo>
                    <a:pt x="515" y="212"/>
                  </a:lnTo>
                  <a:lnTo>
                    <a:pt x="519" y="232"/>
                  </a:lnTo>
                  <a:lnTo>
                    <a:pt x="520" y="233"/>
                  </a:lnTo>
                  <a:lnTo>
                    <a:pt x="521" y="233"/>
                  </a:lnTo>
                  <a:lnTo>
                    <a:pt x="518" y="237"/>
                  </a:lnTo>
                  <a:lnTo>
                    <a:pt x="515" y="239"/>
                  </a:lnTo>
                  <a:lnTo>
                    <a:pt x="512" y="241"/>
                  </a:lnTo>
                  <a:lnTo>
                    <a:pt x="508" y="243"/>
                  </a:lnTo>
                  <a:lnTo>
                    <a:pt x="503" y="243"/>
                  </a:lnTo>
                  <a:lnTo>
                    <a:pt x="498" y="243"/>
                  </a:lnTo>
                  <a:lnTo>
                    <a:pt x="488" y="242"/>
                  </a:lnTo>
                  <a:lnTo>
                    <a:pt x="478" y="240"/>
                  </a:lnTo>
                  <a:lnTo>
                    <a:pt x="467" y="237"/>
                  </a:lnTo>
                  <a:lnTo>
                    <a:pt x="452" y="231"/>
                  </a:lnTo>
                  <a:close/>
                </a:path>
              </a:pathLst>
            </a:custGeom>
            <a:solidFill>
              <a:schemeClr val="accent2"/>
            </a:solidFill>
            <a:ln>
              <a:solidFill>
                <a:srgbClr val="65C4CA"/>
              </a:solidFill>
              <a:round/>
            </a:ln>
          </p:spPr>
          <p:txBody>
            <a:bodyPr anchor="t"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endParaRPr lang="zh-CN" altLang="en-US">
                <a:latin typeface="Arial" pitchFamily="34" charset="0"/>
                <a:ea typeface="宋体" pitchFamily="2" charset="-122"/>
              </a:endParaRPr>
            </a:p>
          </p:txBody>
        </p:sp>
        <p:sp>
          <p:nvSpPr>
            <p:cNvPr id="31750" name="文本框 13"/>
            <p:cNvSpPr txBox="1"/>
            <p:nvPr/>
          </p:nvSpPr>
          <p:spPr>
            <a:xfrm>
              <a:off x="1344" y="359"/>
              <a:ext cx="4055" cy="967"/>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思考探究</a:t>
              </a:r>
              <a:endParaRPr lang="zh-CN" altLang="zh-CN" sz="2400" b="1" kern="1200">
                <a:ln w="12700">
                  <a:solidFill>
                    <a:srgbClr val="65C4CA"/>
                  </a:solidFill>
                  <a:prstDash val="solid"/>
                </a:ln>
                <a:solidFill>
                  <a:srgbClr val="65C4CA"/>
                </a:solidFill>
                <a:effectLst>
                  <a:reflection blurRad="6350" stA="55000" endA="300" endPos="45500" dir="5400000" sy="-100000" algn="bl" rotWithShape="0"/>
                </a:effectLst>
                <a:cs typeface="+mn-cs"/>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174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174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1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文本框 6147"/>
          <p:cNvSpPr/>
          <p:nvPr/>
        </p:nvSpPr>
        <p:spPr>
          <a:xfrm>
            <a:off x="570385" y="708258"/>
            <a:ext cx="7818661" cy="1529599"/>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lnSpc>
                <a:spcPct val="130000"/>
              </a:lnSpc>
              <a:buClr>
                <a:srgbClr val="00CCFF"/>
              </a:buClr>
            </a:pPr>
            <a:r>
              <a:rPr lang="zh-CN" altLang="zh-CN" sz="2400" b="1" dirty="0">
                <a:solidFill>
                  <a:srgbClr val="0000FF"/>
                </a:solidFill>
                <a:latin typeface="楷体" pitchFamily="49" charset="-122"/>
                <a:ea typeface="楷体" panose="02010609060101010101" pitchFamily="49" charset="-122"/>
              </a:rPr>
              <a:t>第二章：</a:t>
            </a:r>
            <a:r>
              <a:rPr lang="zh-CN" altLang="zh-CN" sz="2400" b="1" dirty="0">
                <a:latin typeface="楷体" pitchFamily="49" charset="-122"/>
                <a:ea typeface="楷体" panose="02010609060101010101" pitchFamily="49" charset="-122"/>
              </a:rPr>
              <a:t>给同志。勉励幸存者努力作战，以胜利捷报告慰死者；表现了作者关心国家命运、企盼人民解放的思</a:t>
            </a:r>
            <a:r>
              <a:rPr lang="zh-CN" altLang="en-US" sz="2400" b="1" dirty="0">
                <a:latin typeface="楷体" pitchFamily="49" charset="-122"/>
                <a:ea typeface="楷体" panose="02010609060101010101" pitchFamily="49" charset="-122"/>
              </a:rPr>
              <a:t>革命精神</a:t>
            </a:r>
            <a:r>
              <a:rPr lang="zh-CN" altLang="zh-CN" sz="2400" b="1" dirty="0">
                <a:latin typeface="楷体" pitchFamily="49" charset="-122"/>
                <a:ea typeface="楷体" panose="02010609060101010101" pitchFamily="49" charset="-122"/>
              </a:rPr>
              <a:t>。</a:t>
            </a:r>
          </a:p>
        </p:txBody>
      </p:sp>
      <p:sp>
        <p:nvSpPr>
          <p:cNvPr id="32770" name="文本框 6147"/>
          <p:cNvSpPr/>
          <p:nvPr/>
        </p:nvSpPr>
        <p:spPr>
          <a:xfrm>
            <a:off x="741857" y="2587820"/>
            <a:ext cx="7560262" cy="1049888"/>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lnSpc>
                <a:spcPct val="130000"/>
              </a:lnSpc>
              <a:buClr>
                <a:srgbClr val="00CCFF"/>
              </a:buClr>
            </a:pPr>
            <a:r>
              <a:rPr lang="zh-CN" altLang="zh-CN" sz="2400" b="1" dirty="0">
                <a:solidFill>
                  <a:srgbClr val="0000FF"/>
                </a:solidFill>
                <a:latin typeface="楷体" pitchFamily="49" charset="-122"/>
                <a:ea typeface="楷体" panose="02010609060101010101" pitchFamily="49" charset="-122"/>
              </a:rPr>
              <a:t>第三章：</a:t>
            </a:r>
            <a:r>
              <a:rPr lang="zh-CN" altLang="zh-CN" sz="2400" b="1" dirty="0">
                <a:latin typeface="楷体" pitchFamily="49" charset="-122"/>
                <a:ea typeface="楷体" panose="02010609060101010101" pitchFamily="49" charset="-122"/>
              </a:rPr>
              <a:t>望未来。展望未来，表现作者乐观坚定的革命信念和甘为信仰牺牲的革命精神。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fade">
                                      <p:cBhvr>
                                        <p:cTn id="7" dur="1000" fill="hold"/>
                                        <p:tgtEl>
                                          <p:spTgt spid="32769"/>
                                        </p:tgtEl>
                                      </p:cBhvr>
                                    </p:animEffect>
                                    <p:anim calcmode="lin" valueType="num">
                                      <p:cBhvr>
                                        <p:cTn id="8" dur="1000" fill="hold"/>
                                        <p:tgtEl>
                                          <p:spTgt spid="32769"/>
                                        </p:tgtEl>
                                        <p:attrNameLst>
                                          <p:attrName>ppt_x</p:attrName>
                                        </p:attrNameLst>
                                      </p:cBhvr>
                                      <p:tavLst>
                                        <p:tav tm="0">
                                          <p:val>
                                            <p:strVal val="#ppt_x"/>
                                          </p:val>
                                        </p:tav>
                                        <p:tav tm="100000">
                                          <p:val>
                                            <p:strVal val="#ppt_x"/>
                                          </p:val>
                                        </p:tav>
                                      </p:tavLst>
                                    </p:anim>
                                    <p:anim calcmode="lin" valueType="num">
                                      <p:cBhvr>
                                        <p:cTn id="9" dur="1000" fill="hold"/>
                                        <p:tgtEl>
                                          <p:spTgt spid="3276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2770"/>
                                        </p:tgtEl>
                                        <p:attrNameLst>
                                          <p:attrName>style.visibility</p:attrName>
                                        </p:attrNameLst>
                                      </p:cBhvr>
                                      <p:to>
                                        <p:strVal val="visible"/>
                                      </p:to>
                                    </p:set>
                                    <p:animEffect transition="in" filter="fade">
                                      <p:cBhvr>
                                        <p:cTn id="14" dur="1000" fill="hold"/>
                                        <p:tgtEl>
                                          <p:spTgt spid="32770"/>
                                        </p:tgtEl>
                                      </p:cBhvr>
                                    </p:animEffect>
                                    <p:anim calcmode="lin" valueType="num">
                                      <p:cBhvr>
                                        <p:cTn id="15" dur="1000" fill="hold"/>
                                        <p:tgtEl>
                                          <p:spTgt spid="32770"/>
                                        </p:tgtEl>
                                        <p:attrNameLst>
                                          <p:attrName>ppt_x</p:attrName>
                                        </p:attrNameLst>
                                      </p:cBhvr>
                                      <p:tavLst>
                                        <p:tav tm="0">
                                          <p:val>
                                            <p:strVal val="#ppt_x"/>
                                          </p:val>
                                        </p:tav>
                                        <p:tav tm="100000">
                                          <p:val>
                                            <p:strVal val="#ppt_x"/>
                                          </p:val>
                                        </p:tav>
                                      </p:tavLst>
                                    </p:anim>
                                    <p:anim calcmode="lin" valueType="num">
                                      <p:cBhvr>
                                        <p:cTn id="16" dur="1000" fill="hold"/>
                                        <p:tgtEl>
                                          <p:spTgt spid="327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327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文本框 4"/>
          <p:cNvSpPr txBox="1">
            <a:spLocks noChangeArrowheads="1"/>
          </p:cNvSpPr>
          <p:nvPr/>
        </p:nvSpPr>
        <p:spPr bwMode="auto">
          <a:xfrm>
            <a:off x="618016" y="1045127"/>
            <a:ext cx="8533129" cy="1703390"/>
          </a:xfrm>
          <a:prstGeom prst="rect">
            <a:avLst/>
          </a:prstGeom>
          <a:noFill/>
          <a:ln w="9525">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nSpc>
                <a:spcPct val="120000"/>
              </a:lnSpc>
              <a:spcBef>
                <a:spcPts val="1200"/>
              </a:spcBef>
            </a:pPr>
            <a:r>
              <a:rPr lang="en-US" altLang="zh-CN" sz="2400" b="1" dirty="0">
                <a:latin typeface="楷体" pitchFamily="49" charset="-122"/>
                <a:ea typeface="楷体" panose="02010609060101010101" pitchFamily="49" charset="-122"/>
              </a:rPr>
              <a:t>1.</a:t>
            </a:r>
            <a:r>
              <a:rPr lang="zh-CN" altLang="en-US" sz="2400" b="1" dirty="0">
                <a:latin typeface="楷体" pitchFamily="49" charset="-122"/>
                <a:ea typeface="楷体" panose="02010609060101010101" pitchFamily="49" charset="-122"/>
              </a:rPr>
              <a:t>感受诗歌韵律</a:t>
            </a:r>
            <a:r>
              <a:rPr lang="en-US" altLang="zh-CN" sz="2400" b="1" dirty="0">
                <a:latin typeface="楷体" pitchFamily="49" charset="-122"/>
                <a:ea typeface="楷体" panose="02010609060101010101" pitchFamily="49" charset="-122"/>
              </a:rPr>
              <a:t>,</a:t>
            </a:r>
            <a:r>
              <a:rPr lang="zh-CN" altLang="en-US" sz="2400" b="1" dirty="0">
                <a:latin typeface="楷体" pitchFamily="49" charset="-122"/>
                <a:ea typeface="楷体" panose="02010609060101010101" pitchFamily="49" charset="-122"/>
              </a:rPr>
              <a:t>理解诗歌内容。</a:t>
            </a:r>
          </a:p>
          <a:p>
            <a:pPr>
              <a:lnSpc>
                <a:spcPct val="120000"/>
              </a:lnSpc>
              <a:spcBef>
                <a:spcPts val="1200"/>
              </a:spcBef>
            </a:pPr>
            <a:r>
              <a:rPr lang="en-US" altLang="zh-CN" sz="2400" b="1" dirty="0">
                <a:latin typeface="楷体" pitchFamily="49" charset="-122"/>
                <a:ea typeface="楷体" panose="02010609060101010101" pitchFamily="49" charset="-122"/>
              </a:rPr>
              <a:t>2.</a:t>
            </a:r>
            <a:r>
              <a:rPr lang="zh-CN" altLang="en-US" sz="2400" b="1" dirty="0">
                <a:latin typeface="楷体" pitchFamily="49" charset="-122"/>
                <a:ea typeface="楷体" panose="02010609060101010101" pitchFamily="49" charset="-122"/>
              </a:rPr>
              <a:t>关注诗歌中的意象，体会诗人炽烈的情感和豪壮的情怀。</a:t>
            </a:r>
          </a:p>
          <a:p>
            <a:pPr marL="357664" indent="-357664">
              <a:lnSpc>
                <a:spcPct val="120000"/>
              </a:lnSpc>
              <a:spcBef>
                <a:spcPts val="1200"/>
              </a:spcBef>
            </a:pPr>
            <a:r>
              <a:rPr lang="en-US" altLang="zh-CN" sz="2400" b="1" dirty="0">
                <a:latin typeface="楷体" pitchFamily="49" charset="-122"/>
                <a:ea typeface="楷体" panose="02010609060101010101" pitchFamily="49" charset="-122"/>
              </a:rPr>
              <a:t>3.</a:t>
            </a:r>
            <a:r>
              <a:rPr lang="zh-CN" altLang="en-US" sz="2400" b="1" dirty="0">
                <a:latin typeface="楷体" pitchFamily="49" charset="-122"/>
                <a:ea typeface="楷体" panose="02010609060101010101" pitchFamily="49" charset="-122"/>
              </a:rPr>
              <a:t>品味诗句的艺术感染力，体会全诗的意蕴内涵。</a:t>
            </a:r>
          </a:p>
        </p:txBody>
      </p:sp>
      <p:grpSp>
        <p:nvGrpSpPr>
          <p:cNvPr id="15362" name="组合 7"/>
          <p:cNvGrpSpPr/>
          <p:nvPr/>
        </p:nvGrpSpPr>
        <p:grpSpPr>
          <a:xfrm>
            <a:off x="235774" y="154746"/>
            <a:ext cx="2453007" cy="535451"/>
            <a:chOff x="247" y="204"/>
            <a:chExt cx="5152" cy="1123"/>
          </a:xfrm>
        </p:grpSpPr>
        <p:sp>
          <p:nvSpPr>
            <p:cNvPr id="15363" name="文本框 13"/>
            <p:cNvSpPr txBox="1"/>
            <p:nvPr/>
          </p:nvSpPr>
          <p:spPr>
            <a:xfrm>
              <a:off x="1344" y="359"/>
              <a:ext cx="4055" cy="968"/>
            </a:xfrm>
            <a:prstGeom prst="rect">
              <a:avLst/>
            </a:prstGeom>
            <a:noFill/>
          </p:spPr>
          <p:txBody>
            <a:bodyPr>
              <a:spAutoFit/>
              <a:scene3d>
                <a:camera prst="orthographicFront"/>
                <a:lightRig rig="threePt" dir="t"/>
              </a:scene3d>
            </a:bodyPr>
            <a:lstStyle/>
            <a:p>
              <a:pPr>
                <a:defRPr/>
              </a:pPr>
              <a:r>
                <a:rPr lang="zh-CN" altLang="en-US" sz="2400" b="1" kern="1200" dirty="0">
                  <a:ln w="12700">
                    <a:solidFill>
                      <a:srgbClr val="65C4CA"/>
                    </a:solidFill>
                    <a:prstDash val="solid"/>
                  </a:ln>
                  <a:solidFill>
                    <a:srgbClr val="65C4CA"/>
                  </a:solidFill>
                  <a:effectLst>
                    <a:reflection blurRad="6350" stA="55000" endA="300" endPos="45500" dir="5400000" sy="-100000" algn="bl" rotWithShape="0"/>
                  </a:effectLst>
                  <a:cs typeface="+mn-cs"/>
                </a:rPr>
                <a:t>学习目标</a:t>
              </a:r>
            </a:p>
          </p:txBody>
        </p:sp>
        <p:sp>
          <p:nvSpPr>
            <p:cNvPr id="15364" name="椭圆 52"/>
            <p:cNvSpPr/>
            <p:nvPr/>
          </p:nvSpPr>
          <p:spPr>
            <a:xfrm>
              <a:off x="247" y="204"/>
              <a:ext cx="803" cy="976"/>
            </a:xfrm>
            <a:custGeom>
              <a:avLst/>
              <a:gdLst>
                <a:gd name="connsiteX0" fmla="*/ 157163 w 273050"/>
                <a:gd name="connsiteY0" fmla="*/ 44450 h 331788"/>
                <a:gd name="connsiteX1" fmla="*/ 157163 w 273050"/>
                <a:gd name="connsiteY1" fmla="*/ 149225 h 331788"/>
                <a:gd name="connsiteX2" fmla="*/ 179428 w 273050"/>
                <a:gd name="connsiteY2" fmla="*/ 134997 h 331788"/>
                <a:gd name="connsiteX3" fmla="*/ 183357 w 273050"/>
                <a:gd name="connsiteY3" fmla="*/ 133703 h 331788"/>
                <a:gd name="connsiteX4" fmla="*/ 187286 w 273050"/>
                <a:gd name="connsiteY4" fmla="*/ 134997 h 331788"/>
                <a:gd name="connsiteX5" fmla="*/ 209551 w 273050"/>
                <a:gd name="connsiteY5" fmla="*/ 149225 h 331788"/>
                <a:gd name="connsiteX6" fmla="*/ 209551 w 273050"/>
                <a:gd name="connsiteY6" fmla="*/ 44450 h 331788"/>
                <a:gd name="connsiteX7" fmla="*/ 157163 w 273050"/>
                <a:gd name="connsiteY7" fmla="*/ 44450 h 331788"/>
                <a:gd name="connsiteX8" fmla="*/ 21721 w 273050"/>
                <a:gd name="connsiteY8" fmla="*/ 12700 h 331788"/>
                <a:gd name="connsiteX9" fmla="*/ 12700 w 273050"/>
                <a:gd name="connsiteY9" fmla="*/ 22225 h 331788"/>
                <a:gd name="connsiteX10" fmla="*/ 21721 w 273050"/>
                <a:gd name="connsiteY10" fmla="*/ 31750 h 331788"/>
                <a:gd name="connsiteX11" fmla="*/ 231775 w 273050"/>
                <a:gd name="connsiteY11" fmla="*/ 31750 h 331788"/>
                <a:gd name="connsiteX12" fmla="*/ 231775 w 273050"/>
                <a:gd name="connsiteY12" fmla="*/ 12700 h 331788"/>
                <a:gd name="connsiteX13" fmla="*/ 21721 w 273050"/>
                <a:gd name="connsiteY13" fmla="*/ 12700 h 331788"/>
                <a:gd name="connsiteX14" fmla="*/ 21895 w 273050"/>
                <a:gd name="connsiteY14" fmla="*/ 0 h 331788"/>
                <a:gd name="connsiteX15" fmla="*/ 238275 w 273050"/>
                <a:gd name="connsiteY15" fmla="*/ 0 h 331788"/>
                <a:gd name="connsiteX16" fmla="*/ 244715 w 273050"/>
                <a:gd name="connsiteY16" fmla="*/ 6480 h 331788"/>
                <a:gd name="connsiteX17" fmla="*/ 244715 w 273050"/>
                <a:gd name="connsiteY17" fmla="*/ 31105 h 331788"/>
                <a:gd name="connsiteX18" fmla="*/ 266610 w 273050"/>
                <a:gd name="connsiteY18" fmla="*/ 31105 h 331788"/>
                <a:gd name="connsiteX19" fmla="*/ 273050 w 273050"/>
                <a:gd name="connsiteY19" fmla="*/ 37585 h 331788"/>
                <a:gd name="connsiteX20" fmla="*/ 273050 w 273050"/>
                <a:gd name="connsiteY20" fmla="*/ 325308 h 331788"/>
                <a:gd name="connsiteX21" fmla="*/ 266610 w 273050"/>
                <a:gd name="connsiteY21" fmla="*/ 331788 h 331788"/>
                <a:gd name="connsiteX22" fmla="*/ 21895 w 273050"/>
                <a:gd name="connsiteY22" fmla="*/ 331788 h 331788"/>
                <a:gd name="connsiteX23" fmla="*/ 0 w 273050"/>
                <a:gd name="connsiteY23" fmla="*/ 309755 h 331788"/>
                <a:gd name="connsiteX24" fmla="*/ 0 w 273050"/>
                <a:gd name="connsiteY24" fmla="*/ 22033 h 331788"/>
                <a:gd name="connsiteX25" fmla="*/ 21895 w 273050"/>
                <a:gd name="connsiteY2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3050" h="331788">
                  <a:moveTo>
                    <a:pt x="157163" y="44450"/>
                  </a:moveTo>
                  <a:lnTo>
                    <a:pt x="157163" y="149225"/>
                  </a:lnTo>
                  <a:cubicBezTo>
                    <a:pt x="157163" y="149225"/>
                    <a:pt x="157163" y="149225"/>
                    <a:pt x="179428" y="134997"/>
                  </a:cubicBezTo>
                  <a:cubicBezTo>
                    <a:pt x="180738" y="133703"/>
                    <a:pt x="182047" y="133703"/>
                    <a:pt x="183357" y="133703"/>
                  </a:cubicBezTo>
                  <a:cubicBezTo>
                    <a:pt x="184667" y="133703"/>
                    <a:pt x="185977" y="133703"/>
                    <a:pt x="187286" y="134997"/>
                  </a:cubicBezTo>
                  <a:cubicBezTo>
                    <a:pt x="187286" y="134997"/>
                    <a:pt x="187286" y="134997"/>
                    <a:pt x="209551" y="149225"/>
                  </a:cubicBezTo>
                  <a:cubicBezTo>
                    <a:pt x="209551" y="149225"/>
                    <a:pt x="209551" y="149225"/>
                    <a:pt x="209551" y="44450"/>
                  </a:cubicBezTo>
                  <a:cubicBezTo>
                    <a:pt x="209551" y="44450"/>
                    <a:pt x="209551" y="44450"/>
                    <a:pt x="157163" y="44450"/>
                  </a:cubicBezTo>
                  <a:close/>
                  <a:moveTo>
                    <a:pt x="21721" y="12700"/>
                  </a:moveTo>
                  <a:cubicBezTo>
                    <a:pt x="16566" y="12700"/>
                    <a:pt x="12700" y="16782"/>
                    <a:pt x="12700" y="22225"/>
                  </a:cubicBezTo>
                  <a:cubicBezTo>
                    <a:pt x="12700" y="27668"/>
                    <a:pt x="16566" y="31750"/>
                    <a:pt x="21721" y="31750"/>
                  </a:cubicBezTo>
                  <a:cubicBezTo>
                    <a:pt x="21721" y="31750"/>
                    <a:pt x="21721" y="31750"/>
                    <a:pt x="231775" y="31750"/>
                  </a:cubicBezTo>
                  <a:cubicBezTo>
                    <a:pt x="231775" y="31750"/>
                    <a:pt x="231775" y="31750"/>
                    <a:pt x="231775" y="12700"/>
                  </a:cubicBezTo>
                  <a:cubicBezTo>
                    <a:pt x="231775" y="12700"/>
                    <a:pt x="231775" y="12700"/>
                    <a:pt x="21721" y="12700"/>
                  </a:cubicBezTo>
                  <a:close/>
                  <a:moveTo>
                    <a:pt x="21895" y="0"/>
                  </a:moveTo>
                  <a:cubicBezTo>
                    <a:pt x="21895" y="0"/>
                    <a:pt x="21895" y="0"/>
                    <a:pt x="238275" y="0"/>
                  </a:cubicBezTo>
                  <a:cubicBezTo>
                    <a:pt x="242139" y="0"/>
                    <a:pt x="244715" y="2592"/>
                    <a:pt x="244715" y="6480"/>
                  </a:cubicBezTo>
                  <a:cubicBezTo>
                    <a:pt x="244715" y="6480"/>
                    <a:pt x="244715" y="6480"/>
                    <a:pt x="244715" y="31105"/>
                  </a:cubicBezTo>
                  <a:cubicBezTo>
                    <a:pt x="244715" y="31105"/>
                    <a:pt x="244715" y="31105"/>
                    <a:pt x="266610" y="31105"/>
                  </a:cubicBezTo>
                  <a:cubicBezTo>
                    <a:pt x="270474" y="31105"/>
                    <a:pt x="273050" y="33697"/>
                    <a:pt x="273050" y="37585"/>
                  </a:cubicBezTo>
                  <a:cubicBezTo>
                    <a:pt x="273050" y="37585"/>
                    <a:pt x="273050" y="37585"/>
                    <a:pt x="273050" y="325308"/>
                  </a:cubicBezTo>
                  <a:cubicBezTo>
                    <a:pt x="273050" y="329196"/>
                    <a:pt x="270474" y="331788"/>
                    <a:pt x="266610" y="331788"/>
                  </a:cubicBezTo>
                  <a:cubicBezTo>
                    <a:pt x="266610" y="331788"/>
                    <a:pt x="266610" y="331788"/>
                    <a:pt x="21895" y="331788"/>
                  </a:cubicBezTo>
                  <a:cubicBezTo>
                    <a:pt x="10304" y="331788"/>
                    <a:pt x="0" y="321420"/>
                    <a:pt x="0" y="309755"/>
                  </a:cubicBezTo>
                  <a:cubicBezTo>
                    <a:pt x="0" y="309755"/>
                    <a:pt x="0" y="309755"/>
                    <a:pt x="0" y="22033"/>
                  </a:cubicBezTo>
                  <a:cubicBezTo>
                    <a:pt x="0" y="10368"/>
                    <a:pt x="10304" y="0"/>
                    <a:pt x="21895"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defPPr>
                <a:defRPr lang="zh-CN"/>
              </a:defPPr>
              <a:lvl1pPr marL="0" indent="0"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1pPr>
              <a:lvl2pPr marL="457200" indent="-1508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2pPr>
              <a:lvl3pPr marL="914400" indent="-3032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3pPr>
              <a:lvl4pPr marL="1371600" indent="-4556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4pPr>
              <a:lvl5pPr marL="1828800" indent="-6080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5pPr>
              <a:lvl6pPr marL="2286000" algn="l" defTabSz="914400" rtl="0" eaLnBrk="1" latinLnBrk="0" hangingPunct="1">
                <a:defRPr lang="zh-CN" altLang="en-US" sz="1800" kern="1200">
                  <a:solidFill>
                    <a:schemeClr val="lt1"/>
                  </a:solidFill>
                  <a:latin typeface="+mn-lt"/>
                  <a:ea typeface="+mn-ea"/>
                  <a:cs typeface="+mn-cs"/>
                </a:defRPr>
              </a:lvl6pPr>
              <a:lvl7pPr marL="2743200" algn="l" defTabSz="914400" rtl="0" eaLnBrk="1" latinLnBrk="0" hangingPunct="1">
                <a:defRPr lang="zh-CN" altLang="en-US" sz="1800" kern="1200">
                  <a:solidFill>
                    <a:schemeClr val="lt1"/>
                  </a:solidFill>
                  <a:latin typeface="+mn-lt"/>
                  <a:ea typeface="+mn-ea"/>
                  <a:cs typeface="+mn-cs"/>
                </a:defRPr>
              </a:lvl7pPr>
              <a:lvl8pPr marL="3200400" algn="l" defTabSz="914400" rtl="0" eaLnBrk="1" latinLnBrk="0" hangingPunct="1">
                <a:defRPr lang="zh-CN" altLang="en-US" sz="1800" kern="1200">
                  <a:solidFill>
                    <a:schemeClr val="lt1"/>
                  </a:solidFill>
                  <a:latin typeface="+mn-lt"/>
                  <a:ea typeface="+mn-ea"/>
                  <a:cs typeface="+mn-cs"/>
                </a:defRPr>
              </a:lvl8pPr>
              <a:lvl9pPr marL="3657600" algn="l" defTabSz="914400" rtl="0" eaLnBrk="1" latinLnBrk="0" hangingPunct="1">
                <a:defRPr lang="zh-CN" altLang="en-US" sz="1800" kern="1200">
                  <a:solidFill>
                    <a:schemeClr val="lt1"/>
                  </a:solidFill>
                  <a:latin typeface="+mn-lt"/>
                  <a:ea typeface="+mn-ea"/>
                  <a:cs typeface="+mn-cs"/>
                </a:defRPr>
              </a:lvl9pPr>
            </a:lstStyle>
            <a:p>
              <a:pPr algn="ctr"/>
              <a:endParaRPr lang="zh-CN" altLang="en-US" sz="1400">
                <a:solidFill>
                  <a:srgbClr val="FFFFFF"/>
                </a:solidFill>
              </a:endParaRPr>
            </a:p>
          </p:txBody>
        </p:sp>
      </p:gr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5"/>
          <p:cNvSpPr/>
          <p:nvPr/>
        </p:nvSpPr>
        <p:spPr>
          <a:xfrm>
            <a:off x="600153" y="1004655"/>
            <a:ext cx="8029430" cy="3190136"/>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nSpc>
                <a:spcPct val="120000"/>
              </a:lnSpc>
            </a:pPr>
            <a:r>
              <a:rPr lang="en-US" altLang="zh-CN" sz="2400" b="1" dirty="0">
                <a:latin typeface="楷体" pitchFamily="49" charset="-122"/>
                <a:ea typeface="楷体" panose="02010609060101010101" pitchFamily="49" charset="-122"/>
                <a:sym typeface="宋体" pitchFamily="2" charset="-122"/>
              </a:rPr>
              <a:t>    </a:t>
            </a:r>
            <a:r>
              <a:rPr lang="zh-CN" altLang="zh-CN" sz="2400" b="1" dirty="0">
                <a:solidFill>
                  <a:srgbClr val="FF0000"/>
                </a:solidFill>
                <a:latin typeface="楷体" pitchFamily="49" charset="-122"/>
                <a:ea typeface="楷体" panose="02010609060101010101" pitchFamily="49" charset="-122"/>
                <a:sym typeface="宋体" pitchFamily="2" charset="-122"/>
              </a:rPr>
              <a:t>①想象、</a:t>
            </a:r>
            <a:r>
              <a:rPr lang="zh-CN" altLang="en-US" sz="2400" b="1" dirty="0">
                <a:solidFill>
                  <a:srgbClr val="FF0000"/>
                </a:solidFill>
                <a:latin typeface="楷体" pitchFamily="49" charset="-122"/>
                <a:ea typeface="楷体" panose="02010609060101010101" pitchFamily="49" charset="-122"/>
                <a:sym typeface="宋体" pitchFamily="2" charset="-122"/>
              </a:rPr>
              <a:t>联</a:t>
            </a:r>
            <a:r>
              <a:rPr lang="zh-CN" altLang="zh-CN" sz="2400" b="1" dirty="0">
                <a:solidFill>
                  <a:srgbClr val="FF0000"/>
                </a:solidFill>
                <a:latin typeface="楷体" pitchFamily="49" charset="-122"/>
                <a:ea typeface="楷体" panose="02010609060101010101" pitchFamily="49" charset="-122"/>
                <a:sym typeface="宋体" pitchFamily="2" charset="-122"/>
              </a:rPr>
              <a:t>想相结合，充分表</a:t>
            </a:r>
            <a:r>
              <a:rPr lang="zh-CN" altLang="en-US" sz="2400" b="1" dirty="0">
                <a:solidFill>
                  <a:srgbClr val="FF0000"/>
                </a:solidFill>
                <a:latin typeface="楷体" pitchFamily="49" charset="-122"/>
                <a:ea typeface="楷体" panose="02010609060101010101" pitchFamily="49" charset="-122"/>
                <a:sym typeface="宋体" pitchFamily="2" charset="-122"/>
              </a:rPr>
              <a:t>现</a:t>
            </a:r>
            <a:r>
              <a:rPr lang="zh-CN" altLang="zh-CN" sz="2400" b="1" dirty="0">
                <a:solidFill>
                  <a:srgbClr val="FF0000"/>
                </a:solidFill>
                <a:latin typeface="楷体" pitchFamily="49" charset="-122"/>
                <a:ea typeface="楷体" panose="02010609060101010101" pitchFamily="49" charset="-122"/>
                <a:sym typeface="宋体" pitchFamily="2" charset="-122"/>
              </a:rPr>
              <a:t>了无产阶级革命家的伟大气魄。</a:t>
            </a:r>
            <a:r>
              <a:rPr lang="zh-CN" altLang="zh-CN" sz="2400" b="1" dirty="0">
                <a:latin typeface="楷体" pitchFamily="49" charset="-122"/>
                <a:ea typeface="楷体" panose="02010609060101010101" pitchFamily="49" charset="-122"/>
                <a:sym typeface="宋体" pitchFamily="2" charset="-122"/>
              </a:rPr>
              <a:t>如第一章中一、二句写了创业艰难的现实，三、四句便借助想象，用“去泉台”“招旧部”“斩阎罗”抒发豪迈的革命胸襟。第二章、第三章</a:t>
            </a:r>
            <a:r>
              <a:rPr lang="zh-CN" altLang="en-US" sz="2400" b="1" dirty="0">
                <a:latin typeface="楷体" pitchFamily="49" charset="-122"/>
                <a:ea typeface="楷体" panose="02010609060101010101" pitchFamily="49" charset="-122"/>
                <a:sym typeface="宋体" pitchFamily="2" charset="-122"/>
              </a:rPr>
              <a:t>联想</a:t>
            </a:r>
            <a:r>
              <a:rPr lang="zh-CN" altLang="zh-CN" sz="2400" b="1" dirty="0">
                <a:latin typeface="楷体" pitchFamily="49" charset="-122"/>
                <a:ea typeface="楷体" panose="02010609060101010101" pitchFamily="49" charset="-122"/>
                <a:sym typeface="宋体" pitchFamily="2" charset="-122"/>
              </a:rPr>
              <a:t>“捷报飞来当纸钱”“人间遍种自由花”，都是在写实的基础上进行浪漫主义</a:t>
            </a:r>
            <a:r>
              <a:rPr lang="zh-CN" altLang="en-US" sz="2400" b="1" dirty="0">
                <a:latin typeface="楷体" pitchFamily="49" charset="-122"/>
                <a:ea typeface="楷体" panose="02010609060101010101" pitchFamily="49" charset="-122"/>
                <a:sym typeface="宋体" pitchFamily="2" charset="-122"/>
              </a:rPr>
              <a:t>的创作</a:t>
            </a:r>
            <a:r>
              <a:rPr lang="zh-CN" altLang="zh-CN" sz="2400" b="1" dirty="0">
                <a:latin typeface="楷体" pitchFamily="49" charset="-122"/>
                <a:ea typeface="楷体" panose="02010609060101010101" pitchFamily="49" charset="-122"/>
                <a:sym typeface="宋体" pitchFamily="2" charset="-122"/>
              </a:rPr>
              <a:t>，</a:t>
            </a:r>
            <a:r>
              <a:rPr lang="zh-CN" altLang="en-US" sz="2400" b="1" dirty="0">
                <a:latin typeface="楷体" pitchFamily="49" charset="-122"/>
                <a:ea typeface="楷体" panose="02010609060101010101" pitchFamily="49" charset="-122"/>
                <a:sym typeface="宋体" pitchFamily="2" charset="-122"/>
              </a:rPr>
              <a:t>在</a:t>
            </a:r>
            <a:r>
              <a:rPr lang="zh-CN" altLang="zh-CN" sz="2400" b="1" dirty="0">
                <a:latin typeface="楷体" pitchFamily="49" charset="-122"/>
                <a:ea typeface="楷体" panose="02010609060101010101" pitchFamily="49" charset="-122"/>
                <a:sym typeface="宋体" pitchFamily="2" charset="-122"/>
              </a:rPr>
              <a:t>表达</a:t>
            </a:r>
            <a:r>
              <a:rPr lang="zh-CN" altLang="en-US" sz="2400" b="1" dirty="0">
                <a:latin typeface="楷体" pitchFamily="49" charset="-122"/>
                <a:ea typeface="楷体" panose="02010609060101010101" pitchFamily="49" charset="-122"/>
                <a:sym typeface="宋体" pitchFamily="2" charset="-122"/>
              </a:rPr>
              <a:t>诗人</a:t>
            </a:r>
            <a:r>
              <a:rPr lang="zh-CN" altLang="zh-CN" sz="2400" b="1" dirty="0">
                <a:latin typeface="楷体" pitchFamily="49" charset="-122"/>
                <a:ea typeface="楷体" panose="02010609060101010101" pitchFamily="49" charset="-122"/>
                <a:sym typeface="宋体" pitchFamily="2" charset="-122"/>
              </a:rPr>
              <a:t>强烈思想感情</a:t>
            </a:r>
            <a:r>
              <a:rPr lang="zh-CN" altLang="en-US" sz="2400" b="1" dirty="0">
                <a:latin typeface="楷体" pitchFamily="49" charset="-122"/>
                <a:ea typeface="楷体" panose="02010609060101010101" pitchFamily="49" charset="-122"/>
                <a:sym typeface="宋体" pitchFamily="2" charset="-122"/>
              </a:rPr>
              <a:t>的同时具有独特的</a:t>
            </a:r>
            <a:r>
              <a:rPr lang="zh-CN" altLang="zh-CN" sz="2400" b="1" dirty="0">
                <a:latin typeface="楷体" pitchFamily="49" charset="-122"/>
                <a:ea typeface="楷体" panose="02010609060101010101" pitchFamily="49" charset="-122"/>
                <a:sym typeface="宋体" pitchFamily="2" charset="-122"/>
              </a:rPr>
              <a:t>艺术感染力。</a:t>
            </a:r>
          </a:p>
        </p:txBody>
      </p:sp>
      <p:grpSp>
        <p:nvGrpSpPr>
          <p:cNvPr id="33794" name="组合 35"/>
          <p:cNvGrpSpPr/>
          <p:nvPr/>
        </p:nvGrpSpPr>
        <p:grpSpPr>
          <a:xfrm>
            <a:off x="253636" y="213073"/>
            <a:ext cx="2542315" cy="545428"/>
            <a:chOff x="61" y="183"/>
            <a:chExt cx="5338" cy="1145"/>
          </a:xfrm>
        </p:grpSpPr>
        <p:pic>
          <p:nvPicPr>
            <p:cNvPr id="33795"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 y="183"/>
              <a:ext cx="1374" cy="1017"/>
            </a:xfrm>
            <a:prstGeom prst="rect">
              <a:avLst/>
            </a:prstGeom>
            <a:noFill/>
            <a:ln>
              <a:noFill/>
              <a:miter lim="800000"/>
            </a:ln>
          </p:spPr>
        </p:pic>
        <p:sp>
          <p:nvSpPr>
            <p:cNvPr id="33796" name="文本框 8"/>
            <p:cNvSpPr txBox="1"/>
            <p:nvPr/>
          </p:nvSpPr>
          <p:spPr>
            <a:xfrm>
              <a:off x="1344" y="359"/>
              <a:ext cx="4055" cy="969"/>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写作特色</a:t>
              </a:r>
            </a:p>
          </p:txBody>
        </p:sp>
      </p:gr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框 5"/>
          <p:cNvSpPr/>
          <p:nvPr/>
        </p:nvSpPr>
        <p:spPr>
          <a:xfrm>
            <a:off x="727567" y="634457"/>
            <a:ext cx="7809135" cy="3449632"/>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nSpc>
                <a:spcPct val="130000"/>
              </a:lnSpc>
            </a:pPr>
            <a:r>
              <a:rPr lang="en-US" altLang="zh-CN" sz="2400" b="1">
                <a:latin typeface="楷体" pitchFamily="49" charset="-122"/>
                <a:ea typeface="楷体" panose="02010609060101010101" pitchFamily="49" charset="-122"/>
                <a:sym typeface="宋体" pitchFamily="2" charset="-122"/>
              </a:rPr>
              <a:t>    </a:t>
            </a:r>
            <a:r>
              <a:rPr lang="zh-CN" altLang="zh-CN" sz="2400" b="1">
                <a:solidFill>
                  <a:srgbClr val="FF0000"/>
                </a:solidFill>
                <a:latin typeface="楷体" pitchFamily="49" charset="-122"/>
                <a:ea typeface="楷体" panose="02010609060101010101" pitchFamily="49" charset="-122"/>
                <a:sym typeface="宋体" pitchFamily="2" charset="-122"/>
              </a:rPr>
              <a:t>②借代和引用。</a:t>
            </a:r>
            <a:r>
              <a:rPr lang="zh-CN" altLang="zh-CN" sz="2400" b="1">
                <a:latin typeface="楷体" pitchFamily="49" charset="-122"/>
                <a:ea typeface="楷体" panose="02010609060101010101" pitchFamily="49" charset="-122"/>
                <a:sym typeface="宋体" pitchFamily="2" charset="-122"/>
              </a:rPr>
              <a:t>如第三章多次用了借代和引用的修辞手法。“阎罗”是旧时所说的地狱之王，作者引用来比作人间的反动统治者。又如“旌旗”原是旗帜的总称，这里借指军士；“烽烟”原是古代边防报警点燃的烟火，这里指</a:t>
            </a:r>
            <a:r>
              <a:rPr lang="en-US" altLang="zh-CN" sz="2400" b="1">
                <a:latin typeface="楷体" pitchFamily="49" charset="-122"/>
                <a:ea typeface="楷体" panose="02010609060101010101" pitchFamily="49" charset="-122"/>
                <a:sym typeface="宋体" pitchFamily="2" charset="-122"/>
              </a:rPr>
              <a:t>1927</a:t>
            </a:r>
            <a:r>
              <a:rPr lang="zh-CN" altLang="en-US" sz="2400" b="1">
                <a:latin typeface="楷体" pitchFamily="49" charset="-122"/>
                <a:ea typeface="楷体" panose="02010609060101010101" pitchFamily="49" charset="-122"/>
                <a:sym typeface="宋体" pitchFamily="2" charset="-122"/>
              </a:rPr>
              <a:t>年以后的国内革命战争</a:t>
            </a:r>
            <a:r>
              <a:rPr lang="zh-CN" altLang="zh-CN" sz="2400" b="1">
                <a:latin typeface="楷体" pitchFamily="49" charset="-122"/>
                <a:ea typeface="楷体" panose="02010609060101010101" pitchFamily="49" charset="-122"/>
                <a:sym typeface="宋体" pitchFamily="2" charset="-122"/>
              </a:rPr>
              <a:t>。这些修辞的运用，形象贴切，暗含了诗人愿意为了革命做牺牲的大无畏精神和革命必胜的坚定信念。</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矩形 4"/>
          <p:cNvSpPr/>
          <p:nvPr/>
        </p:nvSpPr>
        <p:spPr>
          <a:xfrm>
            <a:off x="758527" y="974897"/>
            <a:ext cx="7376882" cy="828483"/>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r>
              <a:rPr lang="zh-CN" altLang="en-US" sz="2400" b="1" dirty="0">
                <a:latin typeface="楷体" panose="02010609060101010101" pitchFamily="49" charset="-122"/>
                <a:ea typeface="楷体" panose="02010609060101010101" pitchFamily="49" charset="-122"/>
              </a:rPr>
              <a:t>诗人对外界的事物心有所感，便将之寄托给一个所选定的具象，使之融入作者自己的某种感情色彩。</a:t>
            </a:r>
          </a:p>
        </p:txBody>
      </p:sp>
      <p:sp>
        <p:nvSpPr>
          <p:cNvPr id="35842" name="TextBox 7"/>
          <p:cNvSpPr/>
          <p:nvPr/>
        </p:nvSpPr>
        <p:spPr>
          <a:xfrm>
            <a:off x="806159" y="2129535"/>
            <a:ext cx="7293527" cy="1936698"/>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r>
              <a:rPr lang="zh-CN" altLang="en-US" sz="2400" b="1" dirty="0">
                <a:solidFill>
                  <a:srgbClr val="FF0000"/>
                </a:solidFill>
                <a:latin typeface="楷体" pitchFamily="49" charset="-122"/>
                <a:ea typeface="楷体" panose="02010609060101010101" pitchFamily="49" charset="-122"/>
              </a:rPr>
              <a:t>诗人以“泉台”“烽烟”“血雨腥风”等意象，形象的概括了革面征程的艰辛，表达了对牺牲者的缅怀，又以“斩阎罗”的“旌旗十万”、纷飞的捷报、遍布人间的自由之花等意象，表达了不屈的战斗意志和对革命必胜的信念。</a:t>
            </a:r>
          </a:p>
        </p:txBody>
      </p:sp>
      <p:grpSp>
        <p:nvGrpSpPr>
          <p:cNvPr id="35843" name="组合 12"/>
          <p:cNvGrpSpPr/>
          <p:nvPr/>
        </p:nvGrpSpPr>
        <p:grpSpPr>
          <a:xfrm>
            <a:off x="248874" y="166649"/>
            <a:ext cx="2468487" cy="543503"/>
            <a:chOff x="218" y="187"/>
            <a:chExt cx="5181" cy="1142"/>
          </a:xfrm>
        </p:grpSpPr>
        <p:sp>
          <p:nvSpPr>
            <p:cNvPr id="35844" name="椭圆 2"/>
            <p:cNvSpPr/>
            <p:nvPr/>
          </p:nvSpPr>
          <p:spPr>
            <a:xfrm>
              <a:off x="218" y="187"/>
              <a:ext cx="1090" cy="1000"/>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defPPr>
                <a:defRPr lang="zh-CN"/>
              </a:defPPr>
              <a:lvl1pPr marL="0" indent="0"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1pPr>
              <a:lvl2pPr marL="457200" indent="-1508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2pPr>
              <a:lvl3pPr marL="914400" indent="-3032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3pPr>
              <a:lvl4pPr marL="1371600" indent="-4556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4pPr>
              <a:lvl5pPr marL="1828800" indent="-6080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5pPr>
              <a:lvl6pPr marL="2286000" algn="l" defTabSz="914400" rtl="0" eaLnBrk="1" latinLnBrk="0" hangingPunct="1">
                <a:defRPr lang="zh-CN" altLang="en-US" sz="1800" kern="1200">
                  <a:solidFill>
                    <a:schemeClr val="lt1"/>
                  </a:solidFill>
                  <a:latin typeface="+mn-lt"/>
                  <a:ea typeface="+mn-ea"/>
                  <a:cs typeface="+mn-cs"/>
                </a:defRPr>
              </a:lvl6pPr>
              <a:lvl7pPr marL="2743200" algn="l" defTabSz="914400" rtl="0" eaLnBrk="1" latinLnBrk="0" hangingPunct="1">
                <a:defRPr lang="zh-CN" altLang="en-US" sz="1800" kern="1200">
                  <a:solidFill>
                    <a:schemeClr val="lt1"/>
                  </a:solidFill>
                  <a:latin typeface="+mn-lt"/>
                  <a:ea typeface="+mn-ea"/>
                  <a:cs typeface="+mn-cs"/>
                </a:defRPr>
              </a:lvl7pPr>
              <a:lvl8pPr marL="3200400" algn="l" defTabSz="914400" rtl="0" eaLnBrk="1" latinLnBrk="0" hangingPunct="1">
                <a:defRPr lang="zh-CN" altLang="en-US" sz="1800" kern="1200">
                  <a:solidFill>
                    <a:schemeClr val="lt1"/>
                  </a:solidFill>
                  <a:latin typeface="+mn-lt"/>
                  <a:ea typeface="+mn-ea"/>
                  <a:cs typeface="+mn-cs"/>
                </a:defRPr>
              </a:lvl8pPr>
              <a:lvl9pPr marL="3657600" algn="l" defTabSz="914400" rtl="0" eaLnBrk="1" latinLnBrk="0" hangingPunct="1">
                <a:defRPr lang="zh-CN" altLang="en-US" sz="1800" kern="1200">
                  <a:solidFill>
                    <a:schemeClr val="lt1"/>
                  </a:solidFill>
                  <a:latin typeface="+mn-lt"/>
                  <a:ea typeface="+mn-ea"/>
                  <a:cs typeface="+mn-cs"/>
                </a:defRPr>
              </a:lvl9pPr>
            </a:lstStyle>
            <a:p>
              <a:pPr algn="ctr"/>
              <a:endParaRPr lang="zh-CN" altLang="en-US" sz="1400">
                <a:solidFill>
                  <a:srgbClr val="FFFFFF"/>
                </a:solidFill>
              </a:endParaRPr>
            </a:p>
          </p:txBody>
        </p:sp>
        <p:sp>
          <p:nvSpPr>
            <p:cNvPr id="35845" name="文本框 3"/>
            <p:cNvSpPr txBox="1"/>
            <p:nvPr/>
          </p:nvSpPr>
          <p:spPr>
            <a:xfrm>
              <a:off x="1344" y="359"/>
              <a:ext cx="4055" cy="970"/>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课堂小结</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fill="hold"/>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文本框 1"/>
          <p:cNvSpPr/>
          <p:nvPr/>
        </p:nvSpPr>
        <p:spPr>
          <a:xfrm>
            <a:off x="3793825" y="788011"/>
            <a:ext cx="1873097" cy="436859"/>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FF0000"/>
                </a:solidFill>
                <a:latin typeface="楷体" panose="02010609060101010101" pitchFamily="49" charset="-122"/>
                <a:ea typeface="楷体" panose="02010609060101010101" pitchFamily="49" charset="-122"/>
              </a:rPr>
              <a:t>梅岭三章</a:t>
            </a:r>
          </a:p>
        </p:txBody>
      </p:sp>
      <p:sp>
        <p:nvSpPr>
          <p:cNvPr id="36866" name="文本框 1"/>
          <p:cNvSpPr/>
          <p:nvPr/>
        </p:nvSpPr>
        <p:spPr>
          <a:xfrm>
            <a:off x="690653" y="1998597"/>
            <a:ext cx="1740920" cy="1636730"/>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0000FF"/>
                </a:solidFill>
                <a:latin typeface="楷体" pitchFamily="49" charset="-122"/>
                <a:ea typeface="楷体" panose="02010609060101010101" pitchFamily="49" charset="-122"/>
              </a:rPr>
              <a:t>一、过去</a:t>
            </a:r>
          </a:p>
          <a:p>
            <a:pPr>
              <a:spcBef>
                <a:spcPts val="1800"/>
              </a:spcBef>
            </a:pPr>
            <a:r>
              <a:rPr lang="zh-CN" altLang="en-US" sz="2400" b="1">
                <a:solidFill>
                  <a:srgbClr val="0000FF"/>
                </a:solidFill>
                <a:latin typeface="楷体" pitchFamily="49" charset="-122"/>
                <a:ea typeface="楷体" panose="02010609060101010101" pitchFamily="49" charset="-122"/>
              </a:rPr>
              <a:t>二、现在</a:t>
            </a:r>
          </a:p>
          <a:p>
            <a:pPr>
              <a:spcBef>
                <a:spcPts val="1800"/>
              </a:spcBef>
            </a:pPr>
            <a:r>
              <a:rPr lang="zh-CN" altLang="en-US" sz="2400" b="1">
                <a:solidFill>
                  <a:srgbClr val="0000FF"/>
                </a:solidFill>
                <a:latin typeface="楷体" pitchFamily="49" charset="-122"/>
                <a:ea typeface="楷体" panose="02010609060101010101" pitchFamily="49" charset="-122"/>
              </a:rPr>
              <a:t>三、未来</a:t>
            </a:r>
          </a:p>
        </p:txBody>
      </p:sp>
      <p:sp>
        <p:nvSpPr>
          <p:cNvPr id="36867" name="文本框 2"/>
          <p:cNvSpPr/>
          <p:nvPr/>
        </p:nvSpPr>
        <p:spPr>
          <a:xfrm>
            <a:off x="3212725" y="1420087"/>
            <a:ext cx="962150" cy="436858"/>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FF0000"/>
                </a:solidFill>
                <a:latin typeface="楷体" pitchFamily="49" charset="-122"/>
                <a:ea typeface="楷体" panose="02010609060101010101" pitchFamily="49" charset="-122"/>
              </a:rPr>
              <a:t>内容</a:t>
            </a:r>
          </a:p>
        </p:txBody>
      </p:sp>
      <p:sp>
        <p:nvSpPr>
          <p:cNvPr id="36868" name="文本框 4"/>
          <p:cNvSpPr/>
          <p:nvPr/>
        </p:nvSpPr>
        <p:spPr>
          <a:xfrm>
            <a:off x="2551842" y="3828164"/>
            <a:ext cx="4357064" cy="436859"/>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0000FF"/>
                </a:solidFill>
                <a:latin typeface="楷体" pitchFamily="49" charset="-122"/>
                <a:ea typeface="楷体" panose="02010609060101010101" pitchFamily="49" charset="-122"/>
              </a:rPr>
              <a:t>现实、理想、想象相结合</a:t>
            </a:r>
          </a:p>
        </p:txBody>
      </p:sp>
      <p:sp>
        <p:nvSpPr>
          <p:cNvPr id="36869" name="下箭头 9"/>
          <p:cNvSpPr/>
          <p:nvPr/>
        </p:nvSpPr>
        <p:spPr>
          <a:xfrm>
            <a:off x="4508293" y="3531767"/>
            <a:ext cx="352471" cy="216644"/>
          </a:xfrm>
          <a:prstGeom prst="downArrow">
            <a:avLst/>
          </a:prstGeom>
        </p:spPr>
        <p:style>
          <a:lnRef idx="2">
            <a:schemeClr val="dk1"/>
          </a:lnRef>
          <a:fillRef idx="1">
            <a:schemeClr val="lt1"/>
          </a:fillRef>
          <a:effectRef idx="0">
            <a:schemeClr val="dk1"/>
          </a:effectRef>
          <a:fontRef idx="minor">
            <a:schemeClr val="dk1"/>
          </a:fontRef>
        </p:style>
        <p:txBody>
          <a:bodyPr lIns="91423" tIns="45712" rIns="91423" bIns="45712" anchor="ctr"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gn="ctr"/>
            <a:endParaRPr lang="zh-CN" altLang="en-US" sz="2400">
              <a:solidFill>
                <a:srgbClr val="5F5F5F"/>
              </a:solidFill>
              <a:latin typeface="楷体" pitchFamily="49" charset="-122"/>
              <a:ea typeface="楷体" panose="02010609060101010101" pitchFamily="49" charset="-122"/>
            </a:endParaRPr>
          </a:p>
        </p:txBody>
      </p:sp>
      <p:sp>
        <p:nvSpPr>
          <p:cNvPr id="36870" name="文本框 5"/>
          <p:cNvSpPr/>
          <p:nvPr/>
        </p:nvSpPr>
        <p:spPr>
          <a:xfrm>
            <a:off x="6324233" y="1403422"/>
            <a:ext cx="962150" cy="436858"/>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FF0000"/>
                </a:solidFill>
                <a:latin typeface="楷体" pitchFamily="49" charset="-122"/>
                <a:ea typeface="楷体" panose="02010609060101010101" pitchFamily="49" charset="-122"/>
              </a:rPr>
              <a:t>精神</a:t>
            </a:r>
          </a:p>
        </p:txBody>
      </p:sp>
      <p:sp>
        <p:nvSpPr>
          <p:cNvPr id="36871" name="文本框 6"/>
          <p:cNvSpPr/>
          <p:nvPr/>
        </p:nvSpPr>
        <p:spPr>
          <a:xfrm>
            <a:off x="2801906" y="1981932"/>
            <a:ext cx="1720677" cy="1636730"/>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latin typeface="楷体" pitchFamily="49" charset="-122"/>
                <a:ea typeface="楷体" panose="02010609060101010101" pitchFamily="49" charset="-122"/>
              </a:rPr>
              <a:t>回首征程</a:t>
            </a:r>
          </a:p>
          <a:p>
            <a:pPr>
              <a:spcBef>
                <a:spcPts val="1800"/>
              </a:spcBef>
            </a:pPr>
            <a:r>
              <a:rPr lang="zh-CN" altLang="en-US" sz="2400" b="1">
                <a:latin typeface="楷体" pitchFamily="49" charset="-122"/>
                <a:ea typeface="楷体" panose="02010609060101010101" pitchFamily="49" charset="-122"/>
              </a:rPr>
              <a:t>勉励战友</a:t>
            </a:r>
          </a:p>
          <a:p>
            <a:pPr>
              <a:spcBef>
                <a:spcPts val="1800"/>
              </a:spcBef>
            </a:pPr>
            <a:r>
              <a:rPr lang="zh-CN" altLang="en-US" sz="2400" b="1">
                <a:latin typeface="楷体" pitchFamily="49" charset="-122"/>
                <a:ea typeface="楷体" panose="02010609060101010101" pitchFamily="49" charset="-122"/>
              </a:rPr>
              <a:t>展望未来</a:t>
            </a:r>
          </a:p>
        </p:txBody>
      </p:sp>
      <p:sp>
        <p:nvSpPr>
          <p:cNvPr id="36872" name="文本框 10"/>
          <p:cNvSpPr/>
          <p:nvPr/>
        </p:nvSpPr>
        <p:spPr>
          <a:xfrm>
            <a:off x="4996513" y="1998597"/>
            <a:ext cx="3724760" cy="1636730"/>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latin typeface="楷体" pitchFamily="49" charset="-122"/>
                <a:ea typeface="楷体" panose="02010609060101010101" pitchFamily="49" charset="-122"/>
              </a:rPr>
              <a:t>革命到底的凛然正气</a:t>
            </a:r>
          </a:p>
          <a:p>
            <a:pPr>
              <a:spcBef>
                <a:spcPts val="1800"/>
              </a:spcBef>
            </a:pPr>
            <a:r>
              <a:rPr lang="zh-CN" altLang="en-US" sz="2400" b="1">
                <a:latin typeface="楷体" pitchFamily="49" charset="-122"/>
                <a:ea typeface="楷体" panose="02010609060101010101" pitchFamily="49" charset="-122"/>
              </a:rPr>
              <a:t>视死如归的壮烈豪情</a:t>
            </a:r>
          </a:p>
          <a:p>
            <a:pPr>
              <a:spcBef>
                <a:spcPts val="1800"/>
              </a:spcBef>
            </a:pPr>
            <a:r>
              <a:rPr lang="zh-CN" altLang="en-US" sz="2400" b="1">
                <a:latin typeface="楷体" pitchFamily="49" charset="-122"/>
                <a:ea typeface="楷体" panose="02010609060101010101" pitchFamily="49" charset="-122"/>
              </a:rPr>
              <a:t>革命胜利的坚定信念</a:t>
            </a:r>
          </a:p>
        </p:txBody>
      </p:sp>
      <p:sp>
        <p:nvSpPr>
          <p:cNvPr id="36873" name="文本框 11"/>
          <p:cNvSpPr/>
          <p:nvPr/>
        </p:nvSpPr>
        <p:spPr>
          <a:xfrm>
            <a:off x="1308668" y="1420087"/>
            <a:ext cx="962150" cy="436858"/>
          </a:xfrm>
          <a:prstGeom prst="rect">
            <a:avLst/>
          </a:prstGeom>
          <a:noFill/>
          <a:ln>
            <a:noFill/>
            <a:miter lim="800000"/>
          </a:ln>
        </p:spPr>
        <p:txBody>
          <a:bodyPr lIns="68568" tIns="34284" rIns="68568" bIns="3428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spcBef>
                <a:spcPts val="1800"/>
              </a:spcBef>
            </a:pPr>
            <a:r>
              <a:rPr lang="zh-CN" altLang="en-US" sz="2400" b="1">
                <a:solidFill>
                  <a:srgbClr val="FF0000"/>
                </a:solidFill>
                <a:latin typeface="楷体" pitchFamily="49" charset="-122"/>
                <a:ea typeface="楷体" panose="02010609060101010101" pitchFamily="49" charset="-122"/>
              </a:rPr>
              <a:t>时间</a:t>
            </a:r>
          </a:p>
        </p:txBody>
      </p:sp>
      <p:pic>
        <p:nvPicPr>
          <p:cNvPr id="36874" name="组合 22"/>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270308" y="201170"/>
            <a:ext cx="2498256" cy="620172"/>
          </a:xfrm>
          <a:prstGeom prst="rect">
            <a:avLst/>
          </a:prstGeom>
          <a:noFill/>
          <a:ln>
            <a:miter lim="800000"/>
          </a:ln>
        </p:spPr>
      </p:pic>
      <p:pic>
        <p:nvPicPr>
          <p:cNvPr id="36875" name="New picture"/>
          <p:cNvPicPr/>
          <p:nvPr/>
        </p:nvPicPr>
        <p:blipFill>
          <a:blip r:embed="rId3"/>
          <a:stretch>
            <a:fillRect/>
          </a:stretch>
        </p:blipFill>
        <p:spPr>
          <a:xfrm>
            <a:off x="8516458" y="8780017"/>
            <a:ext cx="266735" cy="199979"/>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73"/>
                                        </p:tgtEl>
                                        <p:attrNameLst>
                                          <p:attrName>style.visibility</p:attrName>
                                        </p:attrNameLst>
                                      </p:cBhvr>
                                      <p:to>
                                        <p:strVal val="visible"/>
                                      </p:to>
                                    </p:set>
                                    <p:animEffect transition="in" filter="blinds(horizontal)">
                                      <p:cBhvr>
                                        <p:cTn id="7" dur="500" fill="hold"/>
                                        <p:tgtEl>
                                          <p:spTgt spid="36873"/>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blinds(horizontal)">
                                      <p:cBhvr>
                                        <p:cTn id="11" dur="500" fill="hold"/>
                                        <p:tgtEl>
                                          <p:spTgt spid="36866"/>
                                        </p:tgtEl>
                                      </p:cBhvr>
                                    </p:animEffect>
                                  </p:childTnLst>
                                </p:cTn>
                              </p:par>
                            </p:childTnLst>
                          </p:cTn>
                        </p:par>
                      </p:childTnLst>
                    </p:cTn>
                  </p:par>
                  <p:par>
                    <p:cTn id="12" fill="hold" nodeType="clickPar">
                      <p:stCondLst>
                        <p:cond delay="indefinite"/>
                      </p:stCondLst>
                      <p:childTnLst>
                        <p:par>
                          <p:cTn id="13" fill="hold" nodeType="after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6867"/>
                                        </p:tgtEl>
                                        <p:attrNameLst>
                                          <p:attrName>style.visibility</p:attrName>
                                        </p:attrNameLst>
                                      </p:cBhvr>
                                      <p:to>
                                        <p:strVal val="visible"/>
                                      </p:to>
                                    </p:set>
                                    <p:animEffect transition="in" filter="blinds(horizontal)">
                                      <p:cBhvr>
                                        <p:cTn id="16" dur="500" fill="hold"/>
                                        <p:tgtEl>
                                          <p:spTgt spid="36867"/>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36871"/>
                                        </p:tgtEl>
                                        <p:attrNameLst>
                                          <p:attrName>style.visibility</p:attrName>
                                        </p:attrNameLst>
                                      </p:cBhvr>
                                      <p:to>
                                        <p:strVal val="visible"/>
                                      </p:to>
                                    </p:set>
                                    <p:animEffect transition="in" filter="blinds(horizontal)">
                                      <p:cBhvr>
                                        <p:cTn id="20" dur="500" fill="hold"/>
                                        <p:tgtEl>
                                          <p:spTgt spid="36871"/>
                                        </p:tgtEl>
                                      </p:cBhvr>
                                    </p:animEffect>
                                  </p:childTnLst>
                                </p:cTn>
                              </p:par>
                            </p:childTnLst>
                          </p:cTn>
                        </p:par>
                      </p:childTnLst>
                    </p:cTn>
                  </p:par>
                  <p:par>
                    <p:cTn id="21" fill="hold" nodeType="clickPar">
                      <p:stCondLst>
                        <p:cond delay="indefinite"/>
                      </p:stCondLst>
                      <p:childTnLst>
                        <p:par>
                          <p:cTn id="22" fill="hold" nodeType="after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6870"/>
                                        </p:tgtEl>
                                        <p:attrNameLst>
                                          <p:attrName>style.visibility</p:attrName>
                                        </p:attrNameLst>
                                      </p:cBhvr>
                                      <p:to>
                                        <p:strVal val="visible"/>
                                      </p:to>
                                    </p:set>
                                    <p:animEffect transition="in" filter="blinds(horizontal)">
                                      <p:cBhvr>
                                        <p:cTn id="25" dur="500" fill="hold"/>
                                        <p:tgtEl>
                                          <p:spTgt spid="36870"/>
                                        </p:tgtEl>
                                      </p:cBhvr>
                                    </p:animEffect>
                                  </p:childTnLst>
                                </p:cTn>
                              </p:par>
                            </p:childTnLst>
                          </p:cTn>
                        </p:par>
                        <p:par>
                          <p:cTn id="26" fill="hold" nodeType="afterGroup">
                            <p:stCondLst>
                              <p:cond delay="500"/>
                            </p:stCondLst>
                            <p:childTnLst>
                              <p:par>
                                <p:cTn id="27" presetID="3" presetClass="entr" presetSubtype="10" fill="hold" grpId="0" nodeType="afterEffect">
                                  <p:stCondLst>
                                    <p:cond delay="0"/>
                                  </p:stCondLst>
                                  <p:childTnLst>
                                    <p:set>
                                      <p:cBhvr>
                                        <p:cTn id="28" dur="1" fill="hold">
                                          <p:stCondLst>
                                            <p:cond delay="0"/>
                                          </p:stCondLst>
                                        </p:cTn>
                                        <p:tgtEl>
                                          <p:spTgt spid="36872"/>
                                        </p:tgtEl>
                                        <p:attrNameLst>
                                          <p:attrName>style.visibility</p:attrName>
                                        </p:attrNameLst>
                                      </p:cBhvr>
                                      <p:to>
                                        <p:strVal val="visible"/>
                                      </p:to>
                                    </p:set>
                                    <p:animEffect transition="in" filter="blinds(horizontal)">
                                      <p:cBhvr>
                                        <p:cTn id="29" dur="500" fill="hold"/>
                                        <p:tgtEl>
                                          <p:spTgt spid="36872"/>
                                        </p:tgtEl>
                                      </p:cBhvr>
                                    </p:animEffect>
                                  </p:childTnLst>
                                </p:cTn>
                              </p:par>
                            </p:childTnLst>
                          </p:cTn>
                        </p:par>
                      </p:childTnLst>
                    </p:cTn>
                  </p:par>
                  <p:par>
                    <p:cTn id="30" fill="hold" nodeType="clickPar">
                      <p:stCondLst>
                        <p:cond delay="indefinite"/>
                      </p:stCondLst>
                      <p:childTnLst>
                        <p:par>
                          <p:cTn id="31" fill="hold" nodeType="after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36869"/>
                                        </p:tgtEl>
                                        <p:attrNameLst>
                                          <p:attrName>style.visibility</p:attrName>
                                        </p:attrNameLst>
                                      </p:cBhvr>
                                      <p:to>
                                        <p:strVal val="visible"/>
                                      </p:to>
                                    </p:set>
                                    <p:animEffect transition="in" filter="wipe(up)">
                                      <p:cBhvr>
                                        <p:cTn id="34" dur="500" fill="hold"/>
                                        <p:tgtEl>
                                          <p:spTgt spid="36869"/>
                                        </p:tgtEl>
                                      </p:cBhvr>
                                    </p:animEffect>
                                  </p:childTnLst>
                                </p:cTn>
                              </p:par>
                            </p:childTnLst>
                          </p:cTn>
                        </p:par>
                        <p:par>
                          <p:cTn id="35" fill="hold" nodeType="afterGroup">
                            <p:stCondLst>
                              <p:cond delay="500"/>
                            </p:stCondLst>
                            <p:childTnLst>
                              <p:par>
                                <p:cTn id="36" presetID="3" presetClass="entr" presetSubtype="10" fill="hold" grpId="0" nodeType="afterEffect">
                                  <p:stCondLst>
                                    <p:cond delay="0"/>
                                  </p:stCondLst>
                                  <p:childTnLst>
                                    <p:set>
                                      <p:cBhvr>
                                        <p:cTn id="37" dur="1" fill="hold">
                                          <p:stCondLst>
                                            <p:cond delay="0"/>
                                          </p:stCondLst>
                                        </p:cTn>
                                        <p:tgtEl>
                                          <p:spTgt spid="36868"/>
                                        </p:tgtEl>
                                        <p:attrNameLst>
                                          <p:attrName>style.visibility</p:attrName>
                                        </p:attrNameLst>
                                      </p:cBhvr>
                                      <p:to>
                                        <p:strVal val="visible"/>
                                      </p:to>
                                    </p:set>
                                    <p:animEffect transition="in" filter="blinds(horizontal)">
                                      <p:cBhvr>
                                        <p:cTn id="38" dur="500" fill="hold"/>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p:bldP spid="36868" grpId="0"/>
      <p:bldP spid="36869" grpId="0" animBg="1"/>
      <p:bldP spid="36870" grpId="0"/>
      <p:bldP spid="36871" grpId="0"/>
      <p:bldP spid="36872" grpId="0"/>
      <p:bldP spid="3687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kern="12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kern="12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kern="12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模板下载：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3"/>
              </a:rPr>
              <a:t>www.ypppt.com/moban/</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节日</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模板：</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4"/>
              </a:rPr>
              <a:t>www.ypppt.com/jieri/</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fontAlgn="auto">
              <a:lnSpc>
                <a:spcPts val="1800"/>
              </a:lnSpc>
              <a:spcBef>
                <a:spcPts val="0"/>
              </a:spcBef>
              <a:spcAft>
                <a:spcPts val="0"/>
              </a:spcAft>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背景图片：</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5"/>
              </a:rPr>
              <a:t>www.ypppt.com/beijing/</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图表下载：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6"/>
              </a:rPr>
              <a:t>www.ypppt.com/tubiao/</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fontAlgn="auto">
              <a:lnSpc>
                <a:spcPts val="1800"/>
              </a:lnSpc>
              <a:spcBef>
                <a:spcPts val="0"/>
              </a:spcBef>
              <a:spcAft>
                <a:spcPts val="0"/>
              </a:spcAft>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素材下载：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7"/>
              </a:rPr>
              <a:t>www.ypppt.com/sucai/</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教程下载：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8"/>
              </a:rPr>
              <a:t>www.ypppt.com/jiaocheng/</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fontAlgn="auto">
              <a:lnSpc>
                <a:spcPts val="1800"/>
              </a:lnSpc>
              <a:spcBef>
                <a:spcPts val="0"/>
              </a:spcBef>
              <a:spcAft>
                <a:spcPts val="0"/>
              </a:spcAft>
            </a:pP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字体下载：</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9"/>
              </a:rPr>
              <a:t>www.ypppt.com/ziti/</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绘本故事</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10"/>
              </a:rPr>
              <a:t>www.ypppt.com/gushi/</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a:p>
            <a:pPr fontAlgn="auto">
              <a:lnSpc>
                <a:spcPts val="1800"/>
              </a:lnSpc>
              <a:spcBef>
                <a:spcPts val="0"/>
              </a:spcBef>
              <a:spcAft>
                <a:spcPts val="0"/>
              </a:spcAft>
            </a:pP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dirty="0">
                <a:solidFill>
                  <a:srgbClr val="EEECE1">
                    <a:lumMod val="25000"/>
                  </a:srgbClr>
                </a:solidFill>
                <a:latin typeface="微软雅黑" panose="020B0503020204020204" pitchFamily="34" charset="-122"/>
                <a:ea typeface="微软雅黑" panose="020B0503020204020204" pitchFamily="34" charset="-122"/>
                <a:cs typeface="+mn-cs"/>
              </a:rPr>
              <a:t>课件：</a:t>
            </a:r>
            <a:r>
              <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hlinkClick r:id="rId11"/>
              </a:rPr>
              <a:t>www.ypppt.com/kejian/</a:t>
            </a:r>
            <a:endParaRPr lang="en-US" altLang="zh-CN" sz="900" dirty="0">
              <a:solidFill>
                <a:srgbClr val="EEECE1">
                  <a:lumMod val="25000"/>
                </a:srgbClr>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1820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5"/>
          <p:cNvSpPr/>
          <p:nvPr/>
        </p:nvSpPr>
        <p:spPr>
          <a:xfrm>
            <a:off x="444162" y="1066553"/>
            <a:ext cx="8237816" cy="2677640"/>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40544"/>
            <a:r>
              <a:rPr lang="zh-CN" altLang="en-US" sz="2400" b="1" dirty="0">
                <a:latin typeface="楷体" panose="02010609060101010101" pitchFamily="49" charset="-122"/>
                <a:ea typeface="楷体" panose="02010609060101010101" pitchFamily="49" charset="-122"/>
              </a:rPr>
              <a:t>1934年10月，红军开始长征。当时陈毅同志身负重伤，留在中央苏区坚持斗争，后来中央苏区失陷，便在赣粤边区开展游击战。</a:t>
            </a:r>
          </a:p>
          <a:p>
            <a:pPr indent="540544"/>
            <a:r>
              <a:rPr lang="zh-CN" altLang="en-US" sz="2400" b="1" dirty="0">
                <a:latin typeface="楷体" panose="02010609060101010101" pitchFamily="49" charset="-122"/>
                <a:ea typeface="楷体" panose="02010609060101010101" pitchFamily="49" charset="-122"/>
              </a:rPr>
              <a:t>1936年10月的一天，由于叛徒出卖，陈毅同志在大庾遇险，马上转回梅山，正遇上敌人搜山，就隐蔽在一个山坳里。敌人放火烧山，适逢大雨，山火被雨淋灭。他们天黑时佯装撤走，半夜时又如狼似虎地扑了回来，但还是一无所获</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grpSp>
        <p:nvGrpSpPr>
          <p:cNvPr id="16386" name="组合 6"/>
          <p:cNvGrpSpPr/>
          <p:nvPr/>
        </p:nvGrpSpPr>
        <p:grpSpPr>
          <a:xfrm>
            <a:off x="188143" y="161888"/>
            <a:ext cx="2499448" cy="464035"/>
            <a:chOff x="150" y="354"/>
            <a:chExt cx="5249" cy="973"/>
          </a:xfrm>
        </p:grpSpPr>
        <p:sp>
          <p:nvSpPr>
            <p:cNvPr id="16387" name="文本框 13"/>
            <p:cNvSpPr txBox="1"/>
            <p:nvPr/>
          </p:nvSpPr>
          <p:spPr>
            <a:xfrm>
              <a:off x="1344" y="359"/>
              <a:ext cx="4055" cy="968"/>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新课导入</a:t>
              </a:r>
            </a:p>
          </p:txBody>
        </p:sp>
        <p:sp>
          <p:nvSpPr>
            <p:cNvPr id="16388" name="Freeform 123"/>
            <p:cNvSpPr>
              <a:spLocks noEditPoints="1"/>
            </p:cNvSpPr>
            <p:nvPr/>
          </p:nvSpPr>
          <p:spPr>
            <a:xfrm>
              <a:off x="150" y="354"/>
              <a:ext cx="1050" cy="832"/>
            </a:xfrm>
            <a:custGeom>
              <a:avLst/>
              <a:gdLst/>
              <a:ahLst/>
              <a:cxnLst>
                <a:cxn ang="0">
                  <a:pos x="1177" y="109"/>
                </a:cxn>
                <a:cxn ang="0">
                  <a:pos x="1254" y="186"/>
                </a:cxn>
                <a:cxn ang="0">
                  <a:pos x="1557" y="223"/>
                </a:cxn>
                <a:cxn ang="0">
                  <a:pos x="1730" y="138"/>
                </a:cxn>
                <a:cxn ang="0">
                  <a:pos x="1864" y="263"/>
                </a:cxn>
                <a:cxn ang="0">
                  <a:pos x="2027" y="526"/>
                </a:cxn>
                <a:cxn ang="0">
                  <a:pos x="1792" y="1265"/>
                </a:cxn>
                <a:cxn ang="0">
                  <a:pos x="896" y="1376"/>
                </a:cxn>
                <a:cxn ang="0">
                  <a:pos x="11" y="1411"/>
                </a:cxn>
                <a:cxn ang="0">
                  <a:pos x="27" y="1101"/>
                </a:cxn>
                <a:cxn ang="0">
                  <a:pos x="166" y="827"/>
                </a:cxn>
                <a:cxn ang="0">
                  <a:pos x="529" y="405"/>
                </a:cxn>
                <a:cxn ang="0">
                  <a:pos x="1069" y="708"/>
                </a:cxn>
                <a:cxn ang="0">
                  <a:pos x="1169" y="164"/>
                </a:cxn>
                <a:cxn ang="0">
                  <a:pos x="884" y="669"/>
                </a:cxn>
                <a:cxn ang="0">
                  <a:pos x="1034" y="809"/>
                </a:cxn>
                <a:cxn ang="0">
                  <a:pos x="1209" y="485"/>
                </a:cxn>
                <a:cxn ang="0">
                  <a:pos x="993" y="1142"/>
                </a:cxn>
                <a:cxn ang="0">
                  <a:pos x="1618" y="431"/>
                </a:cxn>
                <a:cxn ang="0">
                  <a:pos x="1655" y="377"/>
                </a:cxn>
                <a:cxn ang="0">
                  <a:pos x="1039" y="1101"/>
                </a:cxn>
                <a:cxn ang="0">
                  <a:pos x="954" y="1257"/>
                </a:cxn>
                <a:cxn ang="0">
                  <a:pos x="1532" y="849"/>
                </a:cxn>
                <a:cxn ang="0">
                  <a:pos x="1727" y="152"/>
                </a:cxn>
                <a:cxn ang="0">
                  <a:pos x="1824" y="236"/>
                </a:cxn>
                <a:cxn ang="0">
                  <a:pos x="1760" y="315"/>
                </a:cxn>
                <a:cxn ang="0">
                  <a:pos x="1599" y="817"/>
                </a:cxn>
                <a:cxn ang="0">
                  <a:pos x="1688" y="558"/>
                </a:cxn>
                <a:cxn ang="0">
                  <a:pos x="1651" y="879"/>
                </a:cxn>
                <a:cxn ang="0">
                  <a:pos x="1736" y="703"/>
                </a:cxn>
                <a:cxn ang="0">
                  <a:pos x="1403" y="1000"/>
                </a:cxn>
                <a:cxn ang="0">
                  <a:pos x="1581" y="1035"/>
                </a:cxn>
                <a:cxn ang="0">
                  <a:pos x="1839" y="357"/>
                </a:cxn>
                <a:cxn ang="0">
                  <a:pos x="560" y="418"/>
                </a:cxn>
                <a:cxn ang="0">
                  <a:pos x="51" y="1013"/>
                </a:cxn>
                <a:cxn ang="0">
                  <a:pos x="858" y="1254"/>
                </a:cxn>
                <a:cxn ang="0">
                  <a:pos x="833" y="441"/>
                </a:cxn>
                <a:cxn ang="0">
                  <a:pos x="1866" y="789"/>
                </a:cxn>
                <a:cxn ang="0">
                  <a:pos x="1536" y="1181"/>
                </a:cxn>
                <a:cxn ang="0">
                  <a:pos x="1593" y="1224"/>
                </a:cxn>
                <a:cxn ang="0">
                  <a:pos x="1071" y="1311"/>
                </a:cxn>
                <a:cxn ang="0">
                  <a:pos x="1948" y="822"/>
                </a:cxn>
                <a:cxn ang="0">
                  <a:pos x="1859" y="525"/>
                </a:cxn>
                <a:cxn ang="0">
                  <a:pos x="1279" y="1131"/>
                </a:cxn>
                <a:cxn ang="0">
                  <a:pos x="1456" y="1174"/>
                </a:cxn>
                <a:cxn ang="0">
                  <a:pos x="1783" y="572"/>
                </a:cxn>
                <a:cxn ang="0">
                  <a:pos x="1055" y="1209"/>
                </a:cxn>
                <a:cxn ang="0">
                  <a:pos x="1661" y="929"/>
                </a:cxn>
                <a:cxn ang="0">
                  <a:pos x="1452" y="915"/>
                </a:cxn>
                <a:cxn ang="0">
                  <a:pos x="294" y="1081"/>
                </a:cxn>
                <a:cxn ang="0">
                  <a:pos x="589" y="1182"/>
                </a:cxn>
                <a:cxn ang="0">
                  <a:pos x="427" y="1174"/>
                </a:cxn>
                <a:cxn ang="0">
                  <a:pos x="439" y="1193"/>
                </a:cxn>
                <a:cxn ang="0">
                  <a:pos x="126" y="1195"/>
                </a:cxn>
                <a:cxn ang="0">
                  <a:pos x="733" y="1216"/>
                </a:cxn>
                <a:cxn ang="0">
                  <a:pos x="284" y="1268"/>
                </a:cxn>
                <a:cxn ang="0">
                  <a:pos x="64" y="1409"/>
                </a:cxn>
                <a:cxn ang="0">
                  <a:pos x="529" y="1360"/>
                </a:cxn>
                <a:cxn ang="0">
                  <a:pos x="208" y="1364"/>
                </a:cxn>
                <a:cxn ang="0">
                  <a:pos x="380" y="1271"/>
                </a:cxn>
                <a:cxn ang="0">
                  <a:pos x="377" y="1332"/>
                </a:cxn>
                <a:cxn ang="0">
                  <a:pos x="769" y="1299"/>
                </a:cxn>
                <a:cxn ang="0">
                  <a:pos x="966" y="1322"/>
                </a:cxn>
              </a:cxnLst>
              <a:rect l="l" t="t" r="r" b="b"/>
              <a:pathLst>
                <a:path w="2040" h="1427">
                  <a:moveTo>
                    <a:pt x="1079" y="278"/>
                  </a:moveTo>
                  <a:lnTo>
                    <a:pt x="1079" y="278"/>
                  </a:lnTo>
                  <a:lnTo>
                    <a:pt x="1079" y="276"/>
                  </a:lnTo>
                  <a:lnTo>
                    <a:pt x="1077" y="275"/>
                  </a:lnTo>
                  <a:lnTo>
                    <a:pt x="1077" y="278"/>
                  </a:lnTo>
                  <a:lnTo>
                    <a:pt x="1076" y="278"/>
                  </a:lnTo>
                  <a:lnTo>
                    <a:pt x="1076" y="275"/>
                  </a:lnTo>
                  <a:lnTo>
                    <a:pt x="1076" y="274"/>
                  </a:lnTo>
                  <a:lnTo>
                    <a:pt x="1077" y="273"/>
                  </a:lnTo>
                  <a:lnTo>
                    <a:pt x="1078" y="271"/>
                  </a:lnTo>
                  <a:lnTo>
                    <a:pt x="1080" y="271"/>
                  </a:lnTo>
                  <a:lnTo>
                    <a:pt x="1081" y="271"/>
                  </a:lnTo>
                  <a:lnTo>
                    <a:pt x="1082" y="271"/>
                  </a:lnTo>
                  <a:lnTo>
                    <a:pt x="1082" y="270"/>
                  </a:lnTo>
                  <a:lnTo>
                    <a:pt x="1081" y="269"/>
                  </a:lnTo>
                  <a:lnTo>
                    <a:pt x="1081" y="267"/>
                  </a:lnTo>
                  <a:lnTo>
                    <a:pt x="1084" y="263"/>
                  </a:lnTo>
                  <a:lnTo>
                    <a:pt x="1088" y="261"/>
                  </a:lnTo>
                  <a:lnTo>
                    <a:pt x="1091" y="259"/>
                  </a:lnTo>
                  <a:lnTo>
                    <a:pt x="1093" y="253"/>
                  </a:lnTo>
                  <a:lnTo>
                    <a:pt x="1096" y="245"/>
                  </a:lnTo>
                  <a:lnTo>
                    <a:pt x="1105" y="231"/>
                  </a:lnTo>
                  <a:lnTo>
                    <a:pt x="1115" y="218"/>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81" y="82"/>
                  </a:lnTo>
                  <a:lnTo>
                    <a:pt x="1184" y="81"/>
                  </a:lnTo>
                  <a:lnTo>
                    <a:pt x="1186" y="78"/>
                  </a:lnTo>
                  <a:lnTo>
                    <a:pt x="1188" y="75"/>
                  </a:lnTo>
                  <a:lnTo>
                    <a:pt x="1190" y="71"/>
                  </a:lnTo>
                  <a:lnTo>
                    <a:pt x="1190" y="67"/>
                  </a:lnTo>
                  <a:lnTo>
                    <a:pt x="1190" y="63"/>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21" y="5"/>
                  </a:lnTo>
                  <a:lnTo>
                    <a:pt x="1225" y="13"/>
                  </a:lnTo>
                  <a:lnTo>
                    <a:pt x="1228" y="21"/>
                  </a:lnTo>
                  <a:lnTo>
                    <a:pt x="1231" y="30"/>
                  </a:lnTo>
                  <a:lnTo>
                    <a:pt x="1235" y="50"/>
                  </a:lnTo>
                  <a:lnTo>
                    <a:pt x="1238" y="70"/>
                  </a:lnTo>
                  <a:lnTo>
                    <a:pt x="1240" y="80"/>
                  </a:lnTo>
                  <a:lnTo>
                    <a:pt x="1244" y="91"/>
                  </a:lnTo>
                  <a:lnTo>
                    <a:pt x="1247" y="102"/>
                  </a:lnTo>
                  <a:lnTo>
                    <a:pt x="1250" y="111"/>
                  </a:lnTo>
                  <a:lnTo>
                    <a:pt x="1252" y="128"/>
                  </a:lnTo>
                  <a:lnTo>
                    <a:pt x="1253" y="147"/>
                  </a:lnTo>
                  <a:lnTo>
                    <a:pt x="1254" y="186"/>
                  </a:lnTo>
                  <a:lnTo>
                    <a:pt x="1255" y="236"/>
                  </a:lnTo>
                  <a:lnTo>
                    <a:pt x="1256" y="257"/>
                  </a:lnTo>
                  <a:lnTo>
                    <a:pt x="1259" y="275"/>
                  </a:lnTo>
                  <a:lnTo>
                    <a:pt x="1252" y="320"/>
                  </a:lnTo>
                  <a:lnTo>
                    <a:pt x="1244" y="365"/>
                  </a:lnTo>
                  <a:lnTo>
                    <a:pt x="1233" y="408"/>
                  </a:lnTo>
                  <a:lnTo>
                    <a:pt x="1228" y="429"/>
                  </a:lnTo>
                  <a:lnTo>
                    <a:pt x="1222" y="450"/>
                  </a:lnTo>
                  <a:lnTo>
                    <a:pt x="1250" y="424"/>
                  </a:lnTo>
                  <a:lnTo>
                    <a:pt x="1278" y="398"/>
                  </a:lnTo>
                  <a:lnTo>
                    <a:pt x="1308" y="373"/>
                  </a:lnTo>
                  <a:lnTo>
                    <a:pt x="1338" y="348"/>
                  </a:lnTo>
                  <a:lnTo>
                    <a:pt x="1356" y="334"/>
                  </a:lnTo>
                  <a:lnTo>
                    <a:pt x="1364" y="327"/>
                  </a:lnTo>
                  <a:lnTo>
                    <a:pt x="1373" y="320"/>
                  </a:lnTo>
                  <a:lnTo>
                    <a:pt x="1382" y="314"/>
                  </a:lnTo>
                  <a:lnTo>
                    <a:pt x="1393" y="309"/>
                  </a:lnTo>
                  <a:lnTo>
                    <a:pt x="1397" y="306"/>
                  </a:lnTo>
                  <a:lnTo>
                    <a:pt x="1403" y="304"/>
                  </a:lnTo>
                  <a:lnTo>
                    <a:pt x="1407" y="300"/>
                  </a:lnTo>
                  <a:lnTo>
                    <a:pt x="1410" y="294"/>
                  </a:lnTo>
                  <a:lnTo>
                    <a:pt x="1411" y="296"/>
                  </a:lnTo>
                  <a:lnTo>
                    <a:pt x="1413" y="297"/>
                  </a:lnTo>
                  <a:lnTo>
                    <a:pt x="1415" y="296"/>
                  </a:lnTo>
                  <a:lnTo>
                    <a:pt x="1417" y="294"/>
                  </a:lnTo>
                  <a:lnTo>
                    <a:pt x="1428" y="287"/>
                  </a:lnTo>
                  <a:lnTo>
                    <a:pt x="1439" y="281"/>
                  </a:lnTo>
                  <a:lnTo>
                    <a:pt x="1462" y="269"/>
                  </a:lnTo>
                  <a:lnTo>
                    <a:pt x="1484" y="258"/>
                  </a:lnTo>
                  <a:lnTo>
                    <a:pt x="1495" y="251"/>
                  </a:lnTo>
                  <a:lnTo>
                    <a:pt x="1505" y="243"/>
                  </a:lnTo>
                  <a:lnTo>
                    <a:pt x="1519" y="239"/>
                  </a:lnTo>
                  <a:lnTo>
                    <a:pt x="1532" y="233"/>
                  </a:lnTo>
                  <a:lnTo>
                    <a:pt x="1557" y="223"/>
                  </a:lnTo>
                  <a:lnTo>
                    <a:pt x="1581" y="212"/>
                  </a:lnTo>
                  <a:lnTo>
                    <a:pt x="1593" y="207"/>
                  </a:lnTo>
                  <a:lnTo>
                    <a:pt x="1607" y="202"/>
                  </a:lnTo>
                  <a:lnTo>
                    <a:pt x="1610" y="199"/>
                  </a:lnTo>
                  <a:lnTo>
                    <a:pt x="1615" y="196"/>
                  </a:lnTo>
                  <a:lnTo>
                    <a:pt x="1623" y="190"/>
                  </a:lnTo>
                  <a:lnTo>
                    <a:pt x="1626" y="186"/>
                  </a:lnTo>
                  <a:lnTo>
                    <a:pt x="1630" y="182"/>
                  </a:lnTo>
                  <a:lnTo>
                    <a:pt x="1633" y="178"/>
                  </a:lnTo>
                  <a:lnTo>
                    <a:pt x="1636" y="173"/>
                  </a:lnTo>
                  <a:lnTo>
                    <a:pt x="1639" y="171"/>
                  </a:lnTo>
                  <a:lnTo>
                    <a:pt x="1644" y="170"/>
                  </a:lnTo>
                  <a:lnTo>
                    <a:pt x="1647" y="169"/>
                  </a:lnTo>
                  <a:lnTo>
                    <a:pt x="1650" y="167"/>
                  </a:lnTo>
                  <a:lnTo>
                    <a:pt x="1656" y="161"/>
                  </a:lnTo>
                  <a:lnTo>
                    <a:pt x="1662" y="154"/>
                  </a:lnTo>
                  <a:lnTo>
                    <a:pt x="1666" y="146"/>
                  </a:lnTo>
                  <a:lnTo>
                    <a:pt x="1670" y="137"/>
                  </a:lnTo>
                  <a:lnTo>
                    <a:pt x="1680" y="120"/>
                  </a:lnTo>
                  <a:lnTo>
                    <a:pt x="1688" y="103"/>
                  </a:lnTo>
                  <a:lnTo>
                    <a:pt x="1688" y="96"/>
                  </a:lnTo>
                  <a:lnTo>
                    <a:pt x="1687" y="91"/>
                  </a:lnTo>
                  <a:lnTo>
                    <a:pt x="1687" y="86"/>
                  </a:lnTo>
                  <a:lnTo>
                    <a:pt x="1688" y="84"/>
                  </a:lnTo>
                  <a:lnTo>
                    <a:pt x="1691" y="81"/>
                  </a:lnTo>
                  <a:lnTo>
                    <a:pt x="1696" y="82"/>
                  </a:lnTo>
                  <a:lnTo>
                    <a:pt x="1698" y="82"/>
                  </a:lnTo>
                  <a:lnTo>
                    <a:pt x="1701" y="81"/>
                  </a:lnTo>
                  <a:lnTo>
                    <a:pt x="1705" y="97"/>
                  </a:lnTo>
                  <a:lnTo>
                    <a:pt x="1710" y="112"/>
                  </a:lnTo>
                  <a:lnTo>
                    <a:pt x="1714" y="127"/>
                  </a:lnTo>
                  <a:lnTo>
                    <a:pt x="1715" y="135"/>
                  </a:lnTo>
                  <a:lnTo>
                    <a:pt x="1715" y="142"/>
                  </a:lnTo>
                  <a:lnTo>
                    <a:pt x="1730" y="138"/>
                  </a:lnTo>
                  <a:lnTo>
                    <a:pt x="1742" y="134"/>
                  </a:lnTo>
                  <a:lnTo>
                    <a:pt x="1753" y="130"/>
                  </a:lnTo>
                  <a:lnTo>
                    <a:pt x="1766" y="126"/>
                  </a:lnTo>
                  <a:lnTo>
                    <a:pt x="1781" y="147"/>
                  </a:lnTo>
                  <a:lnTo>
                    <a:pt x="1787" y="157"/>
                  </a:lnTo>
                  <a:lnTo>
                    <a:pt x="1793" y="169"/>
                  </a:lnTo>
                  <a:lnTo>
                    <a:pt x="1797" y="168"/>
                  </a:lnTo>
                  <a:lnTo>
                    <a:pt x="1800" y="167"/>
                  </a:lnTo>
                  <a:lnTo>
                    <a:pt x="1804" y="164"/>
                  </a:lnTo>
                  <a:lnTo>
                    <a:pt x="1809" y="161"/>
                  </a:lnTo>
                  <a:lnTo>
                    <a:pt x="1812" y="161"/>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9" y="194"/>
                  </a:lnTo>
                  <a:lnTo>
                    <a:pt x="1847" y="191"/>
                  </a:lnTo>
                  <a:lnTo>
                    <a:pt x="1856" y="190"/>
                  </a:lnTo>
                  <a:lnTo>
                    <a:pt x="1860" y="191"/>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7" y="304"/>
                  </a:lnTo>
                  <a:lnTo>
                    <a:pt x="1862" y="304"/>
                  </a:lnTo>
                  <a:lnTo>
                    <a:pt x="1873" y="303"/>
                  </a:lnTo>
                  <a:lnTo>
                    <a:pt x="1884" y="303"/>
                  </a:lnTo>
                  <a:lnTo>
                    <a:pt x="1895" y="302"/>
                  </a:lnTo>
                  <a:lnTo>
                    <a:pt x="1902" y="299"/>
                  </a:lnTo>
                  <a:lnTo>
                    <a:pt x="1908" y="296"/>
                  </a:lnTo>
                  <a:lnTo>
                    <a:pt x="1914" y="292"/>
                  </a:lnTo>
                  <a:lnTo>
                    <a:pt x="1917" y="292"/>
                  </a:lnTo>
                  <a:lnTo>
                    <a:pt x="1920" y="293"/>
                  </a:lnTo>
                  <a:lnTo>
                    <a:pt x="1922" y="297"/>
                  </a:lnTo>
                  <a:lnTo>
                    <a:pt x="1922" y="301"/>
                  </a:lnTo>
                  <a:lnTo>
                    <a:pt x="1922" y="305"/>
                  </a:lnTo>
                  <a:lnTo>
                    <a:pt x="1921" y="309"/>
                  </a:lnTo>
                  <a:lnTo>
                    <a:pt x="1914" y="327"/>
                  </a:lnTo>
                  <a:lnTo>
                    <a:pt x="1908" y="349"/>
                  </a:lnTo>
                  <a:lnTo>
                    <a:pt x="1902" y="372"/>
                  </a:lnTo>
                  <a:lnTo>
                    <a:pt x="1890" y="415"/>
                  </a:lnTo>
                  <a:lnTo>
                    <a:pt x="1923" y="415"/>
                  </a:lnTo>
                  <a:lnTo>
                    <a:pt x="1954" y="413"/>
                  </a:lnTo>
                  <a:lnTo>
                    <a:pt x="2016" y="407"/>
                  </a:lnTo>
                  <a:lnTo>
                    <a:pt x="2023" y="415"/>
                  </a:lnTo>
                  <a:lnTo>
                    <a:pt x="2029" y="423"/>
                  </a:lnTo>
                  <a:lnTo>
                    <a:pt x="2033" y="430"/>
                  </a:lnTo>
                  <a:lnTo>
                    <a:pt x="2036" y="438"/>
                  </a:lnTo>
                  <a:lnTo>
                    <a:pt x="2039" y="446"/>
                  </a:lnTo>
                  <a:lnTo>
                    <a:pt x="2040" y="456"/>
                  </a:lnTo>
                  <a:lnTo>
                    <a:pt x="2039" y="467"/>
                  </a:lnTo>
                  <a:lnTo>
                    <a:pt x="2038" y="480"/>
                  </a:lnTo>
                  <a:lnTo>
                    <a:pt x="2034" y="494"/>
                  </a:lnTo>
                  <a:lnTo>
                    <a:pt x="2030" y="510"/>
                  </a:lnTo>
                  <a:lnTo>
                    <a:pt x="2027" y="526"/>
                  </a:lnTo>
                  <a:lnTo>
                    <a:pt x="2024" y="542"/>
                  </a:lnTo>
                  <a:lnTo>
                    <a:pt x="2021" y="555"/>
                  </a:lnTo>
                  <a:lnTo>
                    <a:pt x="2021" y="567"/>
                  </a:lnTo>
                  <a:lnTo>
                    <a:pt x="2020" y="580"/>
                  </a:lnTo>
                  <a:lnTo>
                    <a:pt x="2019" y="593"/>
                  </a:lnTo>
                  <a:lnTo>
                    <a:pt x="2017" y="603"/>
                  </a:lnTo>
                  <a:lnTo>
                    <a:pt x="2014" y="612"/>
                  </a:lnTo>
                  <a:lnTo>
                    <a:pt x="2011" y="622"/>
                  </a:lnTo>
                  <a:lnTo>
                    <a:pt x="2009" y="631"/>
                  </a:lnTo>
                  <a:lnTo>
                    <a:pt x="2005" y="647"/>
                  </a:lnTo>
                  <a:lnTo>
                    <a:pt x="2002" y="661"/>
                  </a:lnTo>
                  <a:lnTo>
                    <a:pt x="1993" y="693"/>
                  </a:lnTo>
                  <a:lnTo>
                    <a:pt x="1974" y="768"/>
                  </a:lnTo>
                  <a:lnTo>
                    <a:pt x="1956" y="844"/>
                  </a:lnTo>
                  <a:lnTo>
                    <a:pt x="1937" y="919"/>
                  </a:lnTo>
                  <a:lnTo>
                    <a:pt x="1919" y="991"/>
                  </a:lnTo>
                  <a:lnTo>
                    <a:pt x="1911" y="1014"/>
                  </a:lnTo>
                  <a:lnTo>
                    <a:pt x="1905" y="1036"/>
                  </a:lnTo>
                  <a:lnTo>
                    <a:pt x="1898" y="1058"/>
                  </a:lnTo>
                  <a:lnTo>
                    <a:pt x="1895" y="1069"/>
                  </a:lnTo>
                  <a:lnTo>
                    <a:pt x="1893" y="1079"/>
                  </a:lnTo>
                  <a:lnTo>
                    <a:pt x="1886" y="1126"/>
                  </a:lnTo>
                  <a:lnTo>
                    <a:pt x="1881" y="1149"/>
                  </a:lnTo>
                  <a:lnTo>
                    <a:pt x="1877" y="1170"/>
                  </a:lnTo>
                  <a:lnTo>
                    <a:pt x="1872" y="1192"/>
                  </a:lnTo>
                  <a:lnTo>
                    <a:pt x="1865" y="1212"/>
                  </a:lnTo>
                  <a:lnTo>
                    <a:pt x="1859" y="1232"/>
                  </a:lnTo>
                  <a:lnTo>
                    <a:pt x="1850" y="1252"/>
                  </a:lnTo>
                  <a:lnTo>
                    <a:pt x="1846" y="1254"/>
                  </a:lnTo>
                  <a:lnTo>
                    <a:pt x="1841" y="1257"/>
                  </a:lnTo>
                  <a:lnTo>
                    <a:pt x="1834" y="1259"/>
                  </a:lnTo>
                  <a:lnTo>
                    <a:pt x="1830" y="1262"/>
                  </a:lnTo>
                  <a:lnTo>
                    <a:pt x="1812" y="1265"/>
                  </a:lnTo>
                  <a:lnTo>
                    <a:pt x="1792" y="1265"/>
                  </a:lnTo>
                  <a:lnTo>
                    <a:pt x="1773" y="1263"/>
                  </a:lnTo>
                  <a:lnTo>
                    <a:pt x="1753" y="1262"/>
                  </a:lnTo>
                  <a:lnTo>
                    <a:pt x="1733" y="1261"/>
                  </a:lnTo>
                  <a:lnTo>
                    <a:pt x="1715" y="1262"/>
                  </a:lnTo>
                  <a:lnTo>
                    <a:pt x="1697" y="1265"/>
                  </a:lnTo>
                  <a:lnTo>
                    <a:pt x="1679" y="1268"/>
                  </a:lnTo>
                  <a:lnTo>
                    <a:pt x="1642" y="1274"/>
                  </a:lnTo>
                  <a:lnTo>
                    <a:pt x="1624" y="1276"/>
                  </a:lnTo>
                  <a:lnTo>
                    <a:pt x="1607" y="1278"/>
                  </a:lnTo>
                  <a:lnTo>
                    <a:pt x="1593" y="1277"/>
                  </a:lnTo>
                  <a:lnTo>
                    <a:pt x="1579" y="1277"/>
                  </a:lnTo>
                  <a:lnTo>
                    <a:pt x="1573" y="1277"/>
                  </a:lnTo>
                  <a:lnTo>
                    <a:pt x="1568" y="1280"/>
                  </a:lnTo>
                  <a:lnTo>
                    <a:pt x="1561" y="1282"/>
                  </a:lnTo>
                  <a:lnTo>
                    <a:pt x="1556" y="1285"/>
                  </a:lnTo>
                  <a:lnTo>
                    <a:pt x="1428" y="1293"/>
                  </a:lnTo>
                  <a:lnTo>
                    <a:pt x="1294" y="1301"/>
                  </a:lnTo>
                  <a:lnTo>
                    <a:pt x="1224" y="1306"/>
                  </a:lnTo>
                  <a:lnTo>
                    <a:pt x="1188" y="1311"/>
                  </a:lnTo>
                  <a:lnTo>
                    <a:pt x="1153" y="1315"/>
                  </a:lnTo>
                  <a:lnTo>
                    <a:pt x="1118" y="1320"/>
                  </a:lnTo>
                  <a:lnTo>
                    <a:pt x="1084" y="1328"/>
                  </a:lnTo>
                  <a:lnTo>
                    <a:pt x="1050" y="1335"/>
                  </a:lnTo>
                  <a:lnTo>
                    <a:pt x="1018" y="1344"/>
                  </a:lnTo>
                  <a:lnTo>
                    <a:pt x="1012" y="1347"/>
                  </a:lnTo>
                  <a:lnTo>
                    <a:pt x="999" y="1354"/>
                  </a:lnTo>
                  <a:lnTo>
                    <a:pt x="987" y="1362"/>
                  </a:lnTo>
                  <a:lnTo>
                    <a:pt x="975" y="1369"/>
                  </a:lnTo>
                  <a:lnTo>
                    <a:pt x="969" y="1373"/>
                  </a:lnTo>
                  <a:lnTo>
                    <a:pt x="961" y="1374"/>
                  </a:lnTo>
                  <a:lnTo>
                    <a:pt x="947" y="1376"/>
                  </a:lnTo>
                  <a:lnTo>
                    <a:pt x="929" y="1377"/>
                  </a:lnTo>
                  <a:lnTo>
                    <a:pt x="912" y="1377"/>
                  </a:lnTo>
                  <a:lnTo>
                    <a:pt x="896" y="1376"/>
                  </a:lnTo>
                  <a:lnTo>
                    <a:pt x="887" y="1374"/>
                  </a:lnTo>
                  <a:lnTo>
                    <a:pt x="877" y="1371"/>
                  </a:lnTo>
                  <a:lnTo>
                    <a:pt x="867" y="1367"/>
                  </a:lnTo>
                  <a:lnTo>
                    <a:pt x="861" y="1367"/>
                  </a:lnTo>
                  <a:lnTo>
                    <a:pt x="839" y="1368"/>
                  </a:lnTo>
                  <a:lnTo>
                    <a:pt x="817" y="1369"/>
                  </a:lnTo>
                  <a:lnTo>
                    <a:pt x="772" y="1371"/>
                  </a:lnTo>
                  <a:lnTo>
                    <a:pt x="741" y="1372"/>
                  </a:lnTo>
                  <a:lnTo>
                    <a:pt x="712" y="1375"/>
                  </a:lnTo>
                  <a:lnTo>
                    <a:pt x="649" y="1384"/>
                  </a:lnTo>
                  <a:lnTo>
                    <a:pt x="614" y="1389"/>
                  </a:lnTo>
                  <a:lnTo>
                    <a:pt x="578" y="1392"/>
                  </a:lnTo>
                  <a:lnTo>
                    <a:pt x="542" y="1394"/>
                  </a:lnTo>
                  <a:lnTo>
                    <a:pt x="506" y="1397"/>
                  </a:lnTo>
                  <a:lnTo>
                    <a:pt x="448" y="1404"/>
                  </a:lnTo>
                  <a:lnTo>
                    <a:pt x="388" y="1410"/>
                  </a:lnTo>
                  <a:lnTo>
                    <a:pt x="328" y="1415"/>
                  </a:lnTo>
                  <a:lnTo>
                    <a:pt x="298" y="1418"/>
                  </a:lnTo>
                  <a:lnTo>
                    <a:pt x="267" y="1419"/>
                  </a:lnTo>
                  <a:lnTo>
                    <a:pt x="252" y="1418"/>
                  </a:lnTo>
                  <a:lnTo>
                    <a:pt x="244" y="1417"/>
                  </a:lnTo>
                  <a:lnTo>
                    <a:pt x="237" y="1417"/>
                  </a:lnTo>
                  <a:lnTo>
                    <a:pt x="216" y="1419"/>
                  </a:lnTo>
                  <a:lnTo>
                    <a:pt x="196" y="1422"/>
                  </a:lnTo>
                  <a:lnTo>
                    <a:pt x="177" y="1425"/>
                  </a:lnTo>
                  <a:lnTo>
                    <a:pt x="156" y="1427"/>
                  </a:lnTo>
                  <a:lnTo>
                    <a:pt x="134" y="1427"/>
                  </a:lnTo>
                  <a:lnTo>
                    <a:pt x="110" y="1425"/>
                  </a:lnTo>
                  <a:lnTo>
                    <a:pt x="87" y="1423"/>
                  </a:lnTo>
                  <a:lnTo>
                    <a:pt x="64" y="1422"/>
                  </a:lnTo>
                  <a:lnTo>
                    <a:pt x="50" y="1421"/>
                  </a:lnTo>
                  <a:lnTo>
                    <a:pt x="36" y="1419"/>
                  </a:lnTo>
                  <a:lnTo>
                    <a:pt x="24" y="1415"/>
                  </a:lnTo>
                  <a:lnTo>
                    <a:pt x="11" y="1411"/>
                  </a:lnTo>
                  <a:lnTo>
                    <a:pt x="9" y="1404"/>
                  </a:lnTo>
                  <a:lnTo>
                    <a:pt x="6" y="1394"/>
                  </a:lnTo>
                  <a:lnTo>
                    <a:pt x="4" y="1386"/>
                  </a:lnTo>
                  <a:lnTo>
                    <a:pt x="2" y="1382"/>
                  </a:lnTo>
                  <a:lnTo>
                    <a:pt x="0" y="1379"/>
                  </a:lnTo>
                  <a:lnTo>
                    <a:pt x="21" y="1335"/>
                  </a:lnTo>
                  <a:lnTo>
                    <a:pt x="43" y="1291"/>
                  </a:lnTo>
                  <a:lnTo>
                    <a:pt x="66" y="1250"/>
                  </a:lnTo>
                  <a:lnTo>
                    <a:pt x="89" y="1210"/>
                  </a:lnTo>
                  <a:lnTo>
                    <a:pt x="71" y="1211"/>
                  </a:lnTo>
                  <a:lnTo>
                    <a:pt x="52" y="1213"/>
                  </a:lnTo>
                  <a:lnTo>
                    <a:pt x="35" y="1215"/>
                  </a:lnTo>
                  <a:lnTo>
                    <a:pt x="18" y="1215"/>
                  </a:lnTo>
                  <a:lnTo>
                    <a:pt x="16" y="1208"/>
                  </a:lnTo>
                  <a:lnTo>
                    <a:pt x="17" y="1199"/>
                  </a:lnTo>
                  <a:lnTo>
                    <a:pt x="19" y="1192"/>
                  </a:lnTo>
                  <a:lnTo>
                    <a:pt x="22" y="1183"/>
                  </a:lnTo>
                  <a:lnTo>
                    <a:pt x="30" y="1168"/>
                  </a:lnTo>
                  <a:lnTo>
                    <a:pt x="37" y="1153"/>
                  </a:lnTo>
                  <a:lnTo>
                    <a:pt x="32" y="1151"/>
                  </a:lnTo>
                  <a:lnTo>
                    <a:pt x="27" y="1150"/>
                  </a:lnTo>
                  <a:lnTo>
                    <a:pt x="21" y="1151"/>
                  </a:lnTo>
                  <a:lnTo>
                    <a:pt x="16" y="1151"/>
                  </a:lnTo>
                  <a:lnTo>
                    <a:pt x="12" y="1152"/>
                  </a:lnTo>
                  <a:lnTo>
                    <a:pt x="7" y="1152"/>
                  </a:lnTo>
                  <a:lnTo>
                    <a:pt x="4" y="1151"/>
                  </a:lnTo>
                  <a:lnTo>
                    <a:pt x="0" y="1148"/>
                  </a:lnTo>
                  <a:lnTo>
                    <a:pt x="0" y="1140"/>
                  </a:lnTo>
                  <a:lnTo>
                    <a:pt x="2" y="1134"/>
                  </a:lnTo>
                  <a:lnTo>
                    <a:pt x="5" y="1129"/>
                  </a:lnTo>
                  <a:lnTo>
                    <a:pt x="10" y="1123"/>
                  </a:lnTo>
                  <a:lnTo>
                    <a:pt x="19" y="1112"/>
                  </a:lnTo>
                  <a:lnTo>
                    <a:pt x="24" y="1107"/>
                  </a:lnTo>
                  <a:lnTo>
                    <a:pt x="27" y="1101"/>
                  </a:lnTo>
                  <a:lnTo>
                    <a:pt x="24" y="1101"/>
                  </a:lnTo>
                  <a:lnTo>
                    <a:pt x="19" y="1101"/>
                  </a:lnTo>
                  <a:lnTo>
                    <a:pt x="14" y="1099"/>
                  </a:lnTo>
                  <a:lnTo>
                    <a:pt x="12" y="1097"/>
                  </a:lnTo>
                  <a:lnTo>
                    <a:pt x="11" y="1095"/>
                  </a:lnTo>
                  <a:lnTo>
                    <a:pt x="14" y="1086"/>
                  </a:lnTo>
                  <a:lnTo>
                    <a:pt x="17" y="1078"/>
                  </a:lnTo>
                  <a:lnTo>
                    <a:pt x="27" y="1064"/>
                  </a:lnTo>
                  <a:lnTo>
                    <a:pt x="36" y="1051"/>
                  </a:lnTo>
                  <a:lnTo>
                    <a:pt x="41" y="1044"/>
                  </a:lnTo>
                  <a:lnTo>
                    <a:pt x="45" y="1036"/>
                  </a:lnTo>
                  <a:lnTo>
                    <a:pt x="36" y="1036"/>
                  </a:lnTo>
                  <a:lnTo>
                    <a:pt x="29" y="1036"/>
                  </a:lnTo>
                  <a:lnTo>
                    <a:pt x="25" y="1035"/>
                  </a:lnTo>
                  <a:lnTo>
                    <a:pt x="21" y="1034"/>
                  </a:lnTo>
                  <a:lnTo>
                    <a:pt x="18" y="1031"/>
                  </a:lnTo>
                  <a:lnTo>
                    <a:pt x="16" y="1027"/>
                  </a:lnTo>
                  <a:lnTo>
                    <a:pt x="19" y="1020"/>
                  </a:lnTo>
                  <a:lnTo>
                    <a:pt x="22" y="1014"/>
                  </a:lnTo>
                  <a:lnTo>
                    <a:pt x="33" y="1004"/>
                  </a:lnTo>
                  <a:lnTo>
                    <a:pt x="37" y="999"/>
                  </a:lnTo>
                  <a:lnTo>
                    <a:pt x="42" y="994"/>
                  </a:lnTo>
                  <a:lnTo>
                    <a:pt x="46" y="987"/>
                  </a:lnTo>
                  <a:lnTo>
                    <a:pt x="48" y="980"/>
                  </a:lnTo>
                  <a:lnTo>
                    <a:pt x="51" y="980"/>
                  </a:lnTo>
                  <a:lnTo>
                    <a:pt x="54" y="979"/>
                  </a:lnTo>
                  <a:lnTo>
                    <a:pt x="55" y="976"/>
                  </a:lnTo>
                  <a:lnTo>
                    <a:pt x="57" y="975"/>
                  </a:lnTo>
                  <a:lnTo>
                    <a:pt x="72" y="953"/>
                  </a:lnTo>
                  <a:lnTo>
                    <a:pt x="87" y="932"/>
                  </a:lnTo>
                  <a:lnTo>
                    <a:pt x="119" y="891"/>
                  </a:lnTo>
                  <a:lnTo>
                    <a:pt x="135" y="869"/>
                  </a:lnTo>
                  <a:lnTo>
                    <a:pt x="151" y="849"/>
                  </a:lnTo>
                  <a:lnTo>
                    <a:pt x="166" y="827"/>
                  </a:lnTo>
                  <a:lnTo>
                    <a:pt x="180" y="803"/>
                  </a:lnTo>
                  <a:lnTo>
                    <a:pt x="182" y="802"/>
                  </a:lnTo>
                  <a:lnTo>
                    <a:pt x="184" y="800"/>
                  </a:lnTo>
                  <a:lnTo>
                    <a:pt x="186" y="799"/>
                  </a:lnTo>
                  <a:lnTo>
                    <a:pt x="191" y="798"/>
                  </a:lnTo>
                  <a:lnTo>
                    <a:pt x="210" y="766"/>
                  </a:lnTo>
                  <a:lnTo>
                    <a:pt x="215" y="757"/>
                  </a:lnTo>
                  <a:lnTo>
                    <a:pt x="221" y="751"/>
                  </a:lnTo>
                  <a:lnTo>
                    <a:pt x="227" y="743"/>
                  </a:lnTo>
                  <a:lnTo>
                    <a:pt x="234" y="738"/>
                  </a:lnTo>
                  <a:lnTo>
                    <a:pt x="252" y="708"/>
                  </a:lnTo>
                  <a:lnTo>
                    <a:pt x="269" y="681"/>
                  </a:lnTo>
                  <a:lnTo>
                    <a:pt x="304" y="630"/>
                  </a:lnTo>
                  <a:lnTo>
                    <a:pt x="321" y="603"/>
                  </a:lnTo>
                  <a:lnTo>
                    <a:pt x="337" y="576"/>
                  </a:lnTo>
                  <a:lnTo>
                    <a:pt x="353" y="546"/>
                  </a:lnTo>
                  <a:lnTo>
                    <a:pt x="368" y="514"/>
                  </a:lnTo>
                  <a:lnTo>
                    <a:pt x="372" y="512"/>
                  </a:lnTo>
                  <a:lnTo>
                    <a:pt x="374" y="511"/>
                  </a:lnTo>
                  <a:lnTo>
                    <a:pt x="380" y="512"/>
                  </a:lnTo>
                  <a:lnTo>
                    <a:pt x="398" y="484"/>
                  </a:lnTo>
                  <a:lnTo>
                    <a:pt x="417" y="456"/>
                  </a:lnTo>
                  <a:lnTo>
                    <a:pt x="436" y="429"/>
                  </a:lnTo>
                  <a:lnTo>
                    <a:pt x="453" y="402"/>
                  </a:lnTo>
                  <a:lnTo>
                    <a:pt x="456" y="402"/>
                  </a:lnTo>
                  <a:lnTo>
                    <a:pt x="458" y="403"/>
                  </a:lnTo>
                  <a:lnTo>
                    <a:pt x="460" y="406"/>
                  </a:lnTo>
                  <a:lnTo>
                    <a:pt x="464" y="409"/>
                  </a:lnTo>
                  <a:lnTo>
                    <a:pt x="465" y="410"/>
                  </a:lnTo>
                  <a:lnTo>
                    <a:pt x="468" y="410"/>
                  </a:lnTo>
                  <a:lnTo>
                    <a:pt x="482" y="408"/>
                  </a:lnTo>
                  <a:lnTo>
                    <a:pt x="497" y="406"/>
                  </a:lnTo>
                  <a:lnTo>
                    <a:pt x="513" y="405"/>
                  </a:lnTo>
                  <a:lnTo>
                    <a:pt x="529" y="405"/>
                  </a:lnTo>
                  <a:lnTo>
                    <a:pt x="562" y="406"/>
                  </a:lnTo>
                  <a:lnTo>
                    <a:pt x="595" y="409"/>
                  </a:lnTo>
                  <a:lnTo>
                    <a:pt x="647" y="412"/>
                  </a:lnTo>
                  <a:lnTo>
                    <a:pt x="698" y="413"/>
                  </a:lnTo>
                  <a:lnTo>
                    <a:pt x="748" y="415"/>
                  </a:lnTo>
                  <a:lnTo>
                    <a:pt x="797" y="420"/>
                  </a:lnTo>
                  <a:lnTo>
                    <a:pt x="815" y="424"/>
                  </a:lnTo>
                  <a:lnTo>
                    <a:pt x="834" y="428"/>
                  </a:lnTo>
                  <a:lnTo>
                    <a:pt x="878" y="436"/>
                  </a:lnTo>
                  <a:lnTo>
                    <a:pt x="902" y="440"/>
                  </a:lnTo>
                  <a:lnTo>
                    <a:pt x="924" y="444"/>
                  </a:lnTo>
                  <a:lnTo>
                    <a:pt x="948" y="450"/>
                  </a:lnTo>
                  <a:lnTo>
                    <a:pt x="969" y="456"/>
                  </a:lnTo>
                  <a:lnTo>
                    <a:pt x="985" y="429"/>
                  </a:lnTo>
                  <a:lnTo>
                    <a:pt x="993" y="414"/>
                  </a:lnTo>
                  <a:lnTo>
                    <a:pt x="999" y="399"/>
                  </a:lnTo>
                  <a:lnTo>
                    <a:pt x="1002" y="399"/>
                  </a:lnTo>
                  <a:lnTo>
                    <a:pt x="1004" y="399"/>
                  </a:lnTo>
                  <a:lnTo>
                    <a:pt x="1005" y="399"/>
                  </a:lnTo>
                  <a:lnTo>
                    <a:pt x="1008" y="398"/>
                  </a:lnTo>
                  <a:lnTo>
                    <a:pt x="1026" y="368"/>
                  </a:lnTo>
                  <a:lnTo>
                    <a:pt x="1043" y="338"/>
                  </a:lnTo>
                  <a:lnTo>
                    <a:pt x="1061" y="308"/>
                  </a:lnTo>
                  <a:lnTo>
                    <a:pt x="1079" y="278"/>
                  </a:lnTo>
                  <a:close/>
                  <a:moveTo>
                    <a:pt x="1042" y="789"/>
                  </a:moveTo>
                  <a:lnTo>
                    <a:pt x="1042" y="789"/>
                  </a:lnTo>
                  <a:lnTo>
                    <a:pt x="1046" y="778"/>
                  </a:lnTo>
                  <a:lnTo>
                    <a:pt x="1049" y="769"/>
                  </a:lnTo>
                  <a:lnTo>
                    <a:pt x="1056" y="748"/>
                  </a:lnTo>
                  <a:lnTo>
                    <a:pt x="1063" y="726"/>
                  </a:lnTo>
                  <a:lnTo>
                    <a:pt x="1066" y="714"/>
                  </a:lnTo>
                  <a:lnTo>
                    <a:pt x="1067" y="710"/>
                  </a:lnTo>
                  <a:lnTo>
                    <a:pt x="1066" y="709"/>
                  </a:lnTo>
                  <a:lnTo>
                    <a:pt x="1069" y="708"/>
                  </a:lnTo>
                  <a:lnTo>
                    <a:pt x="1070" y="706"/>
                  </a:lnTo>
                  <a:lnTo>
                    <a:pt x="1073" y="700"/>
                  </a:lnTo>
                  <a:lnTo>
                    <a:pt x="1075" y="692"/>
                  </a:lnTo>
                  <a:lnTo>
                    <a:pt x="1076" y="684"/>
                  </a:lnTo>
                  <a:lnTo>
                    <a:pt x="1114" y="609"/>
                  </a:lnTo>
                  <a:lnTo>
                    <a:pt x="1152" y="535"/>
                  </a:lnTo>
                  <a:lnTo>
                    <a:pt x="1156" y="533"/>
                  </a:lnTo>
                  <a:lnTo>
                    <a:pt x="1160" y="532"/>
                  </a:lnTo>
                  <a:lnTo>
                    <a:pt x="1163" y="531"/>
                  </a:lnTo>
                  <a:lnTo>
                    <a:pt x="1166" y="528"/>
                  </a:lnTo>
                  <a:lnTo>
                    <a:pt x="1176" y="511"/>
                  </a:lnTo>
                  <a:lnTo>
                    <a:pt x="1185" y="495"/>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0" y="54"/>
                  </a:lnTo>
                  <a:lnTo>
                    <a:pt x="1205" y="66"/>
                  </a:lnTo>
                  <a:lnTo>
                    <a:pt x="1196" y="92"/>
                  </a:lnTo>
                  <a:lnTo>
                    <a:pt x="1188" y="119"/>
                  </a:lnTo>
                  <a:lnTo>
                    <a:pt x="1181" y="143"/>
                  </a:lnTo>
                  <a:lnTo>
                    <a:pt x="1176" y="154"/>
                  </a:lnTo>
                  <a:lnTo>
                    <a:pt x="1169" y="164"/>
                  </a:lnTo>
                  <a:lnTo>
                    <a:pt x="1157" y="183"/>
                  </a:lnTo>
                  <a:lnTo>
                    <a:pt x="1155" y="187"/>
                  </a:lnTo>
                  <a:lnTo>
                    <a:pt x="1154" y="192"/>
                  </a:lnTo>
                  <a:lnTo>
                    <a:pt x="1153" y="196"/>
                  </a:lnTo>
                  <a:lnTo>
                    <a:pt x="1152" y="199"/>
                  </a:lnTo>
                  <a:lnTo>
                    <a:pt x="1147" y="206"/>
                  </a:lnTo>
                  <a:lnTo>
                    <a:pt x="1141" y="212"/>
                  </a:lnTo>
                  <a:lnTo>
                    <a:pt x="1136" y="217"/>
                  </a:lnTo>
                  <a:lnTo>
                    <a:pt x="1131" y="224"/>
                  </a:lnTo>
                  <a:lnTo>
                    <a:pt x="1101" y="270"/>
                  </a:lnTo>
                  <a:lnTo>
                    <a:pt x="1091" y="285"/>
                  </a:lnTo>
                  <a:lnTo>
                    <a:pt x="1082" y="301"/>
                  </a:lnTo>
                  <a:lnTo>
                    <a:pt x="1074" y="316"/>
                  </a:lnTo>
                  <a:lnTo>
                    <a:pt x="1066" y="332"/>
                  </a:lnTo>
                  <a:lnTo>
                    <a:pt x="1053" y="349"/>
                  </a:lnTo>
                  <a:lnTo>
                    <a:pt x="1041" y="366"/>
                  </a:lnTo>
                  <a:lnTo>
                    <a:pt x="1029" y="384"/>
                  </a:lnTo>
                  <a:lnTo>
                    <a:pt x="1017" y="404"/>
                  </a:lnTo>
                  <a:lnTo>
                    <a:pt x="996" y="442"/>
                  </a:lnTo>
                  <a:lnTo>
                    <a:pt x="984" y="461"/>
                  </a:lnTo>
                  <a:lnTo>
                    <a:pt x="972" y="480"/>
                  </a:lnTo>
                  <a:lnTo>
                    <a:pt x="973" y="482"/>
                  </a:lnTo>
                  <a:lnTo>
                    <a:pt x="973" y="484"/>
                  </a:lnTo>
                  <a:lnTo>
                    <a:pt x="972" y="487"/>
                  </a:lnTo>
                  <a:lnTo>
                    <a:pt x="971" y="490"/>
                  </a:lnTo>
                  <a:lnTo>
                    <a:pt x="970" y="493"/>
                  </a:lnTo>
                  <a:lnTo>
                    <a:pt x="971" y="496"/>
                  </a:lnTo>
                  <a:lnTo>
                    <a:pt x="947" y="533"/>
                  </a:lnTo>
                  <a:lnTo>
                    <a:pt x="922" y="572"/>
                  </a:lnTo>
                  <a:lnTo>
                    <a:pt x="910" y="591"/>
                  </a:lnTo>
                  <a:lnTo>
                    <a:pt x="899" y="610"/>
                  </a:lnTo>
                  <a:lnTo>
                    <a:pt x="889" y="631"/>
                  </a:lnTo>
                  <a:lnTo>
                    <a:pt x="880" y="650"/>
                  </a:lnTo>
                  <a:lnTo>
                    <a:pt x="884" y="669"/>
                  </a:lnTo>
                  <a:lnTo>
                    <a:pt x="890" y="686"/>
                  </a:lnTo>
                  <a:lnTo>
                    <a:pt x="896" y="703"/>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36" y="1140"/>
                  </a:lnTo>
                  <a:lnTo>
                    <a:pt x="947" y="1091"/>
                  </a:lnTo>
                  <a:lnTo>
                    <a:pt x="958" y="1043"/>
                  </a:lnTo>
                  <a:lnTo>
                    <a:pt x="971" y="996"/>
                  </a:lnTo>
                  <a:lnTo>
                    <a:pt x="985" y="950"/>
                  </a:lnTo>
                  <a:lnTo>
                    <a:pt x="999" y="903"/>
                  </a:lnTo>
                  <a:lnTo>
                    <a:pt x="1015" y="857"/>
                  </a:lnTo>
                  <a:lnTo>
                    <a:pt x="1017" y="854"/>
                  </a:lnTo>
                  <a:lnTo>
                    <a:pt x="1016" y="852"/>
                  </a:lnTo>
                  <a:lnTo>
                    <a:pt x="1014" y="850"/>
                  </a:lnTo>
                  <a:lnTo>
                    <a:pt x="1014" y="849"/>
                  </a:lnTo>
                  <a:lnTo>
                    <a:pt x="1013" y="848"/>
                  </a:lnTo>
                  <a:lnTo>
                    <a:pt x="1018" y="849"/>
                  </a:lnTo>
                  <a:lnTo>
                    <a:pt x="1020" y="848"/>
                  </a:lnTo>
                  <a:lnTo>
                    <a:pt x="1020" y="844"/>
                  </a:lnTo>
                  <a:lnTo>
                    <a:pt x="1030" y="821"/>
                  </a:lnTo>
                  <a:lnTo>
                    <a:pt x="1034" y="809"/>
                  </a:lnTo>
                  <a:lnTo>
                    <a:pt x="1039" y="798"/>
                  </a:lnTo>
                  <a:lnTo>
                    <a:pt x="1038" y="797"/>
                  </a:lnTo>
                  <a:lnTo>
                    <a:pt x="1038" y="796"/>
                  </a:lnTo>
                  <a:lnTo>
                    <a:pt x="1036" y="798"/>
                  </a:lnTo>
                  <a:lnTo>
                    <a:pt x="1035" y="800"/>
                  </a:lnTo>
                  <a:lnTo>
                    <a:pt x="1034" y="798"/>
                  </a:lnTo>
                  <a:lnTo>
                    <a:pt x="1034" y="796"/>
                  </a:lnTo>
                  <a:lnTo>
                    <a:pt x="1035" y="794"/>
                  </a:lnTo>
                  <a:lnTo>
                    <a:pt x="1039" y="793"/>
                  </a:lnTo>
                  <a:lnTo>
                    <a:pt x="1042" y="792"/>
                  </a:lnTo>
                  <a:lnTo>
                    <a:pt x="1042" y="791"/>
                  </a:lnTo>
                  <a:lnTo>
                    <a:pt x="1042" y="789"/>
                  </a:lnTo>
                  <a:close/>
                  <a:moveTo>
                    <a:pt x="1666" y="178"/>
                  </a:moveTo>
                  <a:lnTo>
                    <a:pt x="1666" y="178"/>
                  </a:lnTo>
                  <a:lnTo>
                    <a:pt x="1650" y="190"/>
                  </a:lnTo>
                  <a:lnTo>
                    <a:pt x="1634" y="201"/>
                  </a:lnTo>
                  <a:lnTo>
                    <a:pt x="1617" y="212"/>
                  </a:lnTo>
                  <a:lnTo>
                    <a:pt x="1599" y="222"/>
                  </a:lnTo>
                  <a:lnTo>
                    <a:pt x="1572" y="231"/>
                  </a:lnTo>
                  <a:lnTo>
                    <a:pt x="1545" y="242"/>
                  </a:lnTo>
                  <a:lnTo>
                    <a:pt x="1520" y="254"/>
                  </a:lnTo>
                  <a:lnTo>
                    <a:pt x="1496" y="264"/>
                  </a:lnTo>
                  <a:lnTo>
                    <a:pt x="1471" y="277"/>
                  </a:lnTo>
                  <a:lnTo>
                    <a:pt x="1449" y="290"/>
                  </a:lnTo>
                  <a:lnTo>
                    <a:pt x="1426" y="303"/>
                  </a:lnTo>
                  <a:lnTo>
                    <a:pt x="1405" y="316"/>
                  </a:lnTo>
                  <a:lnTo>
                    <a:pt x="1374" y="337"/>
                  </a:lnTo>
                  <a:lnTo>
                    <a:pt x="1344" y="360"/>
                  </a:lnTo>
                  <a:lnTo>
                    <a:pt x="1287" y="407"/>
                  </a:lnTo>
                  <a:lnTo>
                    <a:pt x="1259" y="431"/>
                  </a:lnTo>
                  <a:lnTo>
                    <a:pt x="1245" y="443"/>
                  </a:lnTo>
                  <a:lnTo>
                    <a:pt x="1232" y="457"/>
                  </a:lnTo>
                  <a:lnTo>
                    <a:pt x="1221" y="470"/>
                  </a:lnTo>
                  <a:lnTo>
                    <a:pt x="1209" y="485"/>
                  </a:lnTo>
                  <a:lnTo>
                    <a:pt x="1198" y="500"/>
                  </a:lnTo>
                  <a:lnTo>
                    <a:pt x="1187" y="515"/>
                  </a:lnTo>
                  <a:lnTo>
                    <a:pt x="1167" y="547"/>
                  </a:lnTo>
                  <a:lnTo>
                    <a:pt x="1147" y="577"/>
                  </a:lnTo>
                  <a:lnTo>
                    <a:pt x="1139" y="589"/>
                  </a:lnTo>
                  <a:lnTo>
                    <a:pt x="1133" y="602"/>
                  </a:lnTo>
                  <a:lnTo>
                    <a:pt x="1120" y="629"/>
                  </a:lnTo>
                  <a:lnTo>
                    <a:pt x="1099" y="681"/>
                  </a:lnTo>
                  <a:lnTo>
                    <a:pt x="1087" y="710"/>
                  </a:lnTo>
                  <a:lnTo>
                    <a:pt x="1075" y="740"/>
                  </a:lnTo>
                  <a:lnTo>
                    <a:pt x="1055" y="799"/>
                  </a:lnTo>
                  <a:lnTo>
                    <a:pt x="1033" y="858"/>
                  </a:lnTo>
                  <a:lnTo>
                    <a:pt x="1012" y="918"/>
                  </a:lnTo>
                  <a:lnTo>
                    <a:pt x="999" y="952"/>
                  </a:lnTo>
                  <a:lnTo>
                    <a:pt x="988" y="986"/>
                  </a:lnTo>
                  <a:lnTo>
                    <a:pt x="978" y="1021"/>
                  </a:lnTo>
                  <a:lnTo>
                    <a:pt x="968" y="1058"/>
                  </a:lnTo>
                  <a:lnTo>
                    <a:pt x="950" y="1130"/>
                  </a:lnTo>
                  <a:lnTo>
                    <a:pt x="932" y="1203"/>
                  </a:lnTo>
                  <a:lnTo>
                    <a:pt x="933" y="1209"/>
                  </a:lnTo>
                  <a:lnTo>
                    <a:pt x="933" y="1215"/>
                  </a:lnTo>
                  <a:lnTo>
                    <a:pt x="930" y="1227"/>
                  </a:lnTo>
                  <a:lnTo>
                    <a:pt x="929" y="1233"/>
                  </a:lnTo>
                  <a:lnTo>
                    <a:pt x="928" y="1239"/>
                  </a:lnTo>
                  <a:lnTo>
                    <a:pt x="928" y="1244"/>
                  </a:lnTo>
                  <a:lnTo>
                    <a:pt x="929" y="1250"/>
                  </a:lnTo>
                  <a:lnTo>
                    <a:pt x="935" y="1236"/>
                  </a:lnTo>
                  <a:lnTo>
                    <a:pt x="939" y="1222"/>
                  </a:lnTo>
                  <a:lnTo>
                    <a:pt x="942" y="1215"/>
                  </a:lnTo>
                  <a:lnTo>
                    <a:pt x="947" y="1210"/>
                  </a:lnTo>
                  <a:lnTo>
                    <a:pt x="951" y="1206"/>
                  </a:lnTo>
                  <a:lnTo>
                    <a:pt x="956" y="1201"/>
                  </a:lnTo>
                  <a:lnTo>
                    <a:pt x="974" y="1172"/>
                  </a:lnTo>
                  <a:lnTo>
                    <a:pt x="993" y="1142"/>
                  </a:lnTo>
                  <a:lnTo>
                    <a:pt x="1013" y="1115"/>
                  </a:lnTo>
                  <a:lnTo>
                    <a:pt x="1023" y="1102"/>
                  </a:lnTo>
                  <a:lnTo>
                    <a:pt x="1033" y="1090"/>
                  </a:lnTo>
                  <a:lnTo>
                    <a:pt x="1045" y="1077"/>
                  </a:lnTo>
                  <a:lnTo>
                    <a:pt x="1057" y="1065"/>
                  </a:lnTo>
                  <a:lnTo>
                    <a:pt x="1071" y="1053"/>
                  </a:lnTo>
                  <a:lnTo>
                    <a:pt x="1082" y="1040"/>
                  </a:lnTo>
                  <a:lnTo>
                    <a:pt x="1105" y="1013"/>
                  </a:lnTo>
                  <a:lnTo>
                    <a:pt x="1117" y="1000"/>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8" y="783"/>
                  </a:lnTo>
                  <a:lnTo>
                    <a:pt x="1524" y="753"/>
                  </a:lnTo>
                  <a:lnTo>
                    <a:pt x="1529" y="723"/>
                  </a:lnTo>
                  <a:lnTo>
                    <a:pt x="1535" y="693"/>
                  </a:lnTo>
                  <a:lnTo>
                    <a:pt x="1542" y="664"/>
                  </a:lnTo>
                  <a:lnTo>
                    <a:pt x="1550" y="634"/>
                  </a:lnTo>
                  <a:lnTo>
                    <a:pt x="1568" y="572"/>
                  </a:lnTo>
                  <a:lnTo>
                    <a:pt x="1579" y="536"/>
                  </a:lnTo>
                  <a:lnTo>
                    <a:pt x="1592" y="50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4"/>
                  </a:lnTo>
                  <a:lnTo>
                    <a:pt x="1698" y="124"/>
                  </a:lnTo>
                  <a:lnTo>
                    <a:pt x="1695" y="132"/>
                  </a:lnTo>
                  <a:lnTo>
                    <a:pt x="1691" y="139"/>
                  </a:lnTo>
                  <a:lnTo>
                    <a:pt x="1682" y="151"/>
                  </a:lnTo>
                  <a:lnTo>
                    <a:pt x="1674" y="164"/>
                  </a:lnTo>
                  <a:lnTo>
                    <a:pt x="1669" y="170"/>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32" y="430"/>
                  </a:lnTo>
                  <a:lnTo>
                    <a:pt x="1623" y="454"/>
                  </a:lnTo>
                  <a:lnTo>
                    <a:pt x="1607" y="503"/>
                  </a:lnTo>
                  <a:lnTo>
                    <a:pt x="1581" y="580"/>
                  </a:lnTo>
                  <a:lnTo>
                    <a:pt x="1570" y="620"/>
                  </a:lnTo>
                  <a:lnTo>
                    <a:pt x="1558" y="660"/>
                  </a:lnTo>
                  <a:lnTo>
                    <a:pt x="1547" y="700"/>
                  </a:lnTo>
                  <a:lnTo>
                    <a:pt x="1539" y="742"/>
                  </a:lnTo>
                  <a:lnTo>
                    <a:pt x="1531" y="785"/>
                  </a:lnTo>
                  <a:lnTo>
                    <a:pt x="1526" y="829"/>
                  </a:lnTo>
                  <a:lnTo>
                    <a:pt x="1498" y="830"/>
                  </a:lnTo>
                  <a:lnTo>
                    <a:pt x="1470" y="831"/>
                  </a:lnTo>
                  <a:lnTo>
                    <a:pt x="1417" y="833"/>
                  </a:lnTo>
                  <a:lnTo>
                    <a:pt x="1391" y="842"/>
                  </a:lnTo>
                  <a:lnTo>
                    <a:pt x="1365" y="851"/>
                  </a:lnTo>
                  <a:lnTo>
                    <a:pt x="1339" y="862"/>
                  </a:lnTo>
                  <a:lnTo>
                    <a:pt x="1315" y="874"/>
                  </a:lnTo>
                  <a:lnTo>
                    <a:pt x="1291" y="887"/>
                  </a:lnTo>
                  <a:lnTo>
                    <a:pt x="1268" y="899"/>
                  </a:lnTo>
                  <a:lnTo>
                    <a:pt x="1245" y="913"/>
                  </a:lnTo>
                  <a:lnTo>
                    <a:pt x="1223" y="927"/>
                  </a:lnTo>
                  <a:lnTo>
                    <a:pt x="1207" y="940"/>
                  </a:lnTo>
                  <a:lnTo>
                    <a:pt x="1192" y="954"/>
                  </a:lnTo>
                  <a:lnTo>
                    <a:pt x="1165" y="980"/>
                  </a:lnTo>
                  <a:lnTo>
                    <a:pt x="1154" y="987"/>
                  </a:lnTo>
                  <a:lnTo>
                    <a:pt x="1145" y="995"/>
                  </a:lnTo>
                  <a:lnTo>
                    <a:pt x="1135" y="1001"/>
                  </a:lnTo>
                  <a:lnTo>
                    <a:pt x="1125" y="1010"/>
                  </a:lnTo>
                  <a:lnTo>
                    <a:pt x="1117" y="1018"/>
                  </a:lnTo>
                  <a:lnTo>
                    <a:pt x="1108" y="1028"/>
                  </a:lnTo>
                  <a:lnTo>
                    <a:pt x="1091" y="1047"/>
                  </a:lnTo>
                  <a:lnTo>
                    <a:pt x="1056" y="1082"/>
                  </a:lnTo>
                  <a:lnTo>
                    <a:pt x="1039" y="1101"/>
                  </a:lnTo>
                  <a:lnTo>
                    <a:pt x="1023" y="1120"/>
                  </a:lnTo>
                  <a:lnTo>
                    <a:pt x="1008" y="1140"/>
                  </a:lnTo>
                  <a:lnTo>
                    <a:pt x="993" y="1161"/>
                  </a:lnTo>
                  <a:lnTo>
                    <a:pt x="979" y="1182"/>
                  </a:lnTo>
                  <a:lnTo>
                    <a:pt x="965" y="1205"/>
                  </a:lnTo>
                  <a:lnTo>
                    <a:pt x="952" y="1226"/>
                  </a:lnTo>
                  <a:lnTo>
                    <a:pt x="940" y="1250"/>
                  </a:lnTo>
                  <a:lnTo>
                    <a:pt x="928" y="1272"/>
                  </a:lnTo>
                  <a:lnTo>
                    <a:pt x="918" y="1296"/>
                  </a:lnTo>
                  <a:lnTo>
                    <a:pt x="923" y="1290"/>
                  </a:lnTo>
                  <a:lnTo>
                    <a:pt x="928" y="1284"/>
                  </a:lnTo>
                  <a:lnTo>
                    <a:pt x="933" y="1275"/>
                  </a:lnTo>
                  <a:lnTo>
                    <a:pt x="937" y="1268"/>
                  </a:lnTo>
                  <a:lnTo>
                    <a:pt x="944" y="1251"/>
                  </a:lnTo>
                  <a:lnTo>
                    <a:pt x="953" y="1233"/>
                  </a:lnTo>
                  <a:lnTo>
                    <a:pt x="959" y="1225"/>
                  </a:lnTo>
                  <a:lnTo>
                    <a:pt x="967" y="1216"/>
                  </a:lnTo>
                  <a:lnTo>
                    <a:pt x="975" y="1208"/>
                  </a:lnTo>
                  <a:lnTo>
                    <a:pt x="983" y="1200"/>
                  </a:lnTo>
                  <a:lnTo>
                    <a:pt x="998" y="1179"/>
                  </a:lnTo>
                  <a:lnTo>
                    <a:pt x="1013" y="1157"/>
                  </a:lnTo>
                  <a:lnTo>
                    <a:pt x="1020" y="1147"/>
                  </a:lnTo>
                  <a:lnTo>
                    <a:pt x="1028" y="1136"/>
                  </a:lnTo>
                  <a:lnTo>
                    <a:pt x="1032" y="1131"/>
                  </a:lnTo>
                  <a:lnTo>
                    <a:pt x="1036" y="1126"/>
                  </a:lnTo>
                  <a:lnTo>
                    <a:pt x="1042" y="1123"/>
                  </a:lnTo>
                  <a:lnTo>
                    <a:pt x="1047" y="1121"/>
                  </a:lnTo>
                  <a:lnTo>
                    <a:pt x="1038" y="1138"/>
                  </a:lnTo>
                  <a:lnTo>
                    <a:pt x="1027" y="1153"/>
                  </a:lnTo>
                  <a:lnTo>
                    <a:pt x="1003" y="1184"/>
                  </a:lnTo>
                  <a:lnTo>
                    <a:pt x="980" y="1214"/>
                  </a:lnTo>
                  <a:lnTo>
                    <a:pt x="969" y="1230"/>
                  </a:lnTo>
                  <a:lnTo>
                    <a:pt x="960" y="1246"/>
                  </a:lnTo>
                  <a:lnTo>
                    <a:pt x="954" y="1257"/>
                  </a:lnTo>
                  <a:lnTo>
                    <a:pt x="949" y="1270"/>
                  </a:lnTo>
                  <a:lnTo>
                    <a:pt x="943" y="1282"/>
                  </a:lnTo>
                  <a:lnTo>
                    <a:pt x="940" y="1294"/>
                  </a:lnTo>
                  <a:lnTo>
                    <a:pt x="945" y="1293"/>
                  </a:lnTo>
                  <a:lnTo>
                    <a:pt x="951" y="1292"/>
                  </a:lnTo>
                  <a:lnTo>
                    <a:pt x="956" y="1291"/>
                  </a:lnTo>
                  <a:lnTo>
                    <a:pt x="961" y="1290"/>
                  </a:lnTo>
                  <a:lnTo>
                    <a:pt x="1012" y="1221"/>
                  </a:lnTo>
                  <a:lnTo>
                    <a:pt x="1038" y="1186"/>
                  </a:lnTo>
                  <a:lnTo>
                    <a:pt x="1064" y="1152"/>
                  </a:lnTo>
                  <a:lnTo>
                    <a:pt x="1091" y="1118"/>
                  </a:lnTo>
                  <a:lnTo>
                    <a:pt x="1119" y="1086"/>
                  </a:lnTo>
                  <a:lnTo>
                    <a:pt x="1147" y="1055"/>
                  </a:lnTo>
                  <a:lnTo>
                    <a:pt x="1177" y="1024"/>
                  </a:lnTo>
                  <a:lnTo>
                    <a:pt x="1181" y="1024"/>
                  </a:lnTo>
                  <a:lnTo>
                    <a:pt x="1184" y="1023"/>
                  </a:lnTo>
                  <a:lnTo>
                    <a:pt x="1190" y="1020"/>
                  </a:lnTo>
                  <a:lnTo>
                    <a:pt x="1220" y="995"/>
                  </a:lnTo>
                  <a:lnTo>
                    <a:pt x="1251" y="969"/>
                  </a:lnTo>
                  <a:lnTo>
                    <a:pt x="1284" y="943"/>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24" y="848"/>
                  </a:lnTo>
                  <a:lnTo>
                    <a:pt x="1532" y="849"/>
                  </a:lnTo>
                  <a:lnTo>
                    <a:pt x="1541" y="849"/>
                  </a:lnTo>
                  <a:lnTo>
                    <a:pt x="1553" y="848"/>
                  </a:lnTo>
                  <a:lnTo>
                    <a:pt x="1580" y="752"/>
                  </a:lnTo>
                  <a:lnTo>
                    <a:pt x="1609" y="656"/>
                  </a:lnTo>
                  <a:lnTo>
                    <a:pt x="1622" y="607"/>
                  </a:lnTo>
                  <a:lnTo>
                    <a:pt x="1635" y="559"/>
                  </a:lnTo>
                  <a:lnTo>
                    <a:pt x="1647" y="509"/>
                  </a:lnTo>
                  <a:lnTo>
                    <a:pt x="1656" y="456"/>
                  </a:lnTo>
                  <a:lnTo>
                    <a:pt x="1659" y="453"/>
                  </a:lnTo>
                  <a:lnTo>
                    <a:pt x="1662" y="450"/>
                  </a:lnTo>
                  <a:lnTo>
                    <a:pt x="1664" y="446"/>
                  </a:lnTo>
                  <a:lnTo>
                    <a:pt x="1666" y="442"/>
                  </a:lnTo>
                  <a:lnTo>
                    <a:pt x="1672" y="424"/>
                  </a:lnTo>
                  <a:lnTo>
                    <a:pt x="1678" y="406"/>
                  </a:lnTo>
                  <a:lnTo>
                    <a:pt x="1682" y="387"/>
                  </a:lnTo>
                  <a:lnTo>
                    <a:pt x="1685" y="368"/>
                  </a:lnTo>
                  <a:lnTo>
                    <a:pt x="1694" y="330"/>
                  </a:lnTo>
                  <a:lnTo>
                    <a:pt x="1699" y="313"/>
                  </a:lnTo>
                  <a:lnTo>
                    <a:pt x="1705" y="294"/>
                  </a:lnTo>
                  <a:lnTo>
                    <a:pt x="1707" y="291"/>
                  </a:lnTo>
                  <a:lnTo>
                    <a:pt x="1710" y="289"/>
                  </a:lnTo>
                  <a:lnTo>
                    <a:pt x="1712" y="286"/>
                  </a:lnTo>
                  <a:lnTo>
                    <a:pt x="1714" y="283"/>
                  </a:lnTo>
                  <a:lnTo>
                    <a:pt x="1723" y="256"/>
                  </a:lnTo>
                  <a:lnTo>
                    <a:pt x="1730" y="229"/>
                  </a:lnTo>
                  <a:lnTo>
                    <a:pt x="1737" y="202"/>
                  </a:lnTo>
                  <a:lnTo>
                    <a:pt x="1744" y="178"/>
                  </a:lnTo>
                  <a:lnTo>
                    <a:pt x="1751" y="162"/>
                  </a:lnTo>
                  <a:lnTo>
                    <a:pt x="1753" y="154"/>
                  </a:lnTo>
                  <a:lnTo>
                    <a:pt x="1753" y="150"/>
                  </a:lnTo>
                  <a:lnTo>
                    <a:pt x="1751" y="146"/>
                  </a:lnTo>
                  <a:lnTo>
                    <a:pt x="1742" y="148"/>
                  </a:lnTo>
                  <a:lnTo>
                    <a:pt x="1735" y="150"/>
                  </a:lnTo>
                  <a:lnTo>
                    <a:pt x="1727" y="152"/>
                  </a:lnTo>
                  <a:lnTo>
                    <a:pt x="1723" y="152"/>
                  </a:lnTo>
                  <a:lnTo>
                    <a:pt x="1717" y="151"/>
                  </a:lnTo>
                  <a:close/>
                  <a:moveTo>
                    <a:pt x="1785" y="576"/>
                  </a:moveTo>
                  <a:lnTo>
                    <a:pt x="1785" y="576"/>
                  </a:lnTo>
                  <a:lnTo>
                    <a:pt x="1783" y="575"/>
                  </a:lnTo>
                  <a:lnTo>
                    <a:pt x="1782" y="575"/>
                  </a:lnTo>
                  <a:lnTo>
                    <a:pt x="1781" y="576"/>
                  </a:lnTo>
                  <a:lnTo>
                    <a:pt x="1781" y="577"/>
                  </a:lnTo>
                  <a:lnTo>
                    <a:pt x="1778" y="581"/>
                  </a:lnTo>
                  <a:lnTo>
                    <a:pt x="1776" y="587"/>
                  </a:lnTo>
                  <a:lnTo>
                    <a:pt x="1781" y="556"/>
                  </a:lnTo>
                  <a:lnTo>
                    <a:pt x="1785" y="526"/>
                  </a:lnTo>
                  <a:lnTo>
                    <a:pt x="1798" y="464"/>
                  </a:lnTo>
                  <a:lnTo>
                    <a:pt x="1811" y="399"/>
                  </a:lnTo>
                  <a:lnTo>
                    <a:pt x="1822" y="334"/>
                  </a:lnTo>
                  <a:lnTo>
                    <a:pt x="1827" y="327"/>
                  </a:lnTo>
                  <a:lnTo>
                    <a:pt x="1831" y="320"/>
                  </a:lnTo>
                  <a:lnTo>
                    <a:pt x="1831" y="312"/>
                  </a:lnTo>
                  <a:lnTo>
                    <a:pt x="1833" y="303"/>
                  </a:lnTo>
                  <a:lnTo>
                    <a:pt x="1838" y="282"/>
                  </a:lnTo>
                  <a:lnTo>
                    <a:pt x="1844" y="260"/>
                  </a:lnTo>
                  <a:lnTo>
                    <a:pt x="1849" y="240"/>
                  </a:lnTo>
                  <a:lnTo>
                    <a:pt x="1852" y="237"/>
                  </a:lnTo>
                  <a:lnTo>
                    <a:pt x="1854" y="232"/>
                  </a:lnTo>
                  <a:lnTo>
                    <a:pt x="1857" y="227"/>
                  </a:lnTo>
                  <a:lnTo>
                    <a:pt x="1858" y="222"/>
                  </a:lnTo>
                  <a:lnTo>
                    <a:pt x="1853" y="217"/>
                  </a:lnTo>
                  <a:lnTo>
                    <a:pt x="1849" y="213"/>
                  </a:lnTo>
                  <a:lnTo>
                    <a:pt x="1844" y="211"/>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78"/>
                  </a:lnTo>
                  <a:lnTo>
                    <a:pt x="1809" y="271"/>
                  </a:lnTo>
                  <a:lnTo>
                    <a:pt x="1813" y="253"/>
                  </a:lnTo>
                  <a:lnTo>
                    <a:pt x="1817" y="233"/>
                  </a:lnTo>
                  <a:lnTo>
                    <a:pt x="1820" y="215"/>
                  </a:lnTo>
                  <a:lnTo>
                    <a:pt x="1818" y="212"/>
                  </a:lnTo>
                  <a:lnTo>
                    <a:pt x="1816" y="209"/>
                  </a:lnTo>
                  <a:lnTo>
                    <a:pt x="1814" y="201"/>
                  </a:lnTo>
                  <a:lnTo>
                    <a:pt x="1813" y="194"/>
                  </a:lnTo>
                  <a:lnTo>
                    <a:pt x="1809" y="186"/>
                  </a:lnTo>
                  <a:lnTo>
                    <a:pt x="1804" y="204"/>
                  </a:lnTo>
                  <a:lnTo>
                    <a:pt x="1800" y="223"/>
                  </a:lnTo>
                  <a:lnTo>
                    <a:pt x="1794" y="241"/>
                  </a:lnTo>
                  <a:lnTo>
                    <a:pt x="1791" y="248"/>
                  </a:lnTo>
                  <a:lnTo>
                    <a:pt x="1787" y="256"/>
                  </a:lnTo>
                  <a:lnTo>
                    <a:pt x="1787" y="246"/>
                  </a:lnTo>
                  <a:lnTo>
                    <a:pt x="1788" y="237"/>
                  </a:lnTo>
                  <a:lnTo>
                    <a:pt x="1792" y="219"/>
                  </a:lnTo>
                  <a:lnTo>
                    <a:pt x="1796" y="202"/>
                  </a:lnTo>
                  <a:lnTo>
                    <a:pt x="1797" y="194"/>
                  </a:lnTo>
                  <a:lnTo>
                    <a:pt x="1798" y="186"/>
                  </a:lnTo>
                  <a:lnTo>
                    <a:pt x="1794" y="191"/>
                  </a:lnTo>
                  <a:lnTo>
                    <a:pt x="1791" y="196"/>
                  </a:lnTo>
                  <a:lnTo>
                    <a:pt x="1789" y="207"/>
                  </a:lnTo>
                  <a:lnTo>
                    <a:pt x="1787" y="217"/>
                  </a:lnTo>
                  <a:lnTo>
                    <a:pt x="1785" y="229"/>
                  </a:lnTo>
                  <a:lnTo>
                    <a:pt x="1771" y="272"/>
                  </a:lnTo>
                  <a:lnTo>
                    <a:pt x="1765" y="293"/>
                  </a:lnTo>
                  <a:lnTo>
                    <a:pt x="1760" y="315"/>
                  </a:lnTo>
                  <a:lnTo>
                    <a:pt x="1758" y="324"/>
                  </a:lnTo>
                  <a:lnTo>
                    <a:pt x="1757" y="333"/>
                  </a:lnTo>
                  <a:lnTo>
                    <a:pt x="1756" y="336"/>
                  </a:lnTo>
                  <a:lnTo>
                    <a:pt x="1754" y="339"/>
                  </a:lnTo>
                  <a:lnTo>
                    <a:pt x="1752" y="342"/>
                  </a:lnTo>
                  <a:lnTo>
                    <a:pt x="1750" y="343"/>
                  </a:lnTo>
                  <a:lnTo>
                    <a:pt x="1752" y="321"/>
                  </a:lnTo>
                  <a:lnTo>
                    <a:pt x="1756" y="300"/>
                  </a:lnTo>
                  <a:lnTo>
                    <a:pt x="1765" y="259"/>
                  </a:lnTo>
                  <a:lnTo>
                    <a:pt x="1775" y="217"/>
                  </a:lnTo>
                  <a:lnTo>
                    <a:pt x="1780" y="196"/>
                  </a:lnTo>
                  <a:lnTo>
                    <a:pt x="1783" y="173"/>
                  </a:lnTo>
                  <a:lnTo>
                    <a:pt x="1776" y="164"/>
                  </a:lnTo>
                  <a:lnTo>
                    <a:pt x="1772" y="160"/>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9" y="847"/>
                  </a:lnTo>
                  <a:lnTo>
                    <a:pt x="1574" y="851"/>
                  </a:lnTo>
                  <a:lnTo>
                    <a:pt x="1577" y="853"/>
                  </a:lnTo>
                  <a:lnTo>
                    <a:pt x="1581" y="854"/>
                  </a:lnTo>
                  <a:lnTo>
                    <a:pt x="1586" y="855"/>
                  </a:lnTo>
                  <a:lnTo>
                    <a:pt x="1591" y="854"/>
                  </a:lnTo>
                  <a:lnTo>
                    <a:pt x="1592" y="842"/>
                  </a:lnTo>
                  <a:lnTo>
                    <a:pt x="1595" y="830"/>
                  </a:lnTo>
                  <a:lnTo>
                    <a:pt x="1599" y="817"/>
                  </a:lnTo>
                  <a:lnTo>
                    <a:pt x="1602" y="805"/>
                  </a:lnTo>
                  <a:lnTo>
                    <a:pt x="1610" y="782"/>
                  </a:lnTo>
                  <a:lnTo>
                    <a:pt x="1615" y="769"/>
                  </a:lnTo>
                  <a:lnTo>
                    <a:pt x="1618" y="757"/>
                  </a:lnTo>
                  <a:lnTo>
                    <a:pt x="1620" y="744"/>
                  </a:lnTo>
                  <a:lnTo>
                    <a:pt x="1621" y="730"/>
                  </a:lnTo>
                  <a:lnTo>
                    <a:pt x="1622" y="724"/>
                  </a:lnTo>
                  <a:lnTo>
                    <a:pt x="1624" y="717"/>
                  </a:lnTo>
                  <a:lnTo>
                    <a:pt x="1626" y="711"/>
                  </a:lnTo>
                  <a:lnTo>
                    <a:pt x="1631" y="706"/>
                  </a:lnTo>
                  <a:lnTo>
                    <a:pt x="1629" y="725"/>
                  </a:lnTo>
                  <a:lnTo>
                    <a:pt x="1625" y="743"/>
                  </a:lnTo>
                  <a:lnTo>
                    <a:pt x="1618" y="779"/>
                  </a:lnTo>
                  <a:lnTo>
                    <a:pt x="1609" y="816"/>
                  </a:lnTo>
                  <a:lnTo>
                    <a:pt x="1605" y="834"/>
                  </a:lnTo>
                  <a:lnTo>
                    <a:pt x="1602" y="853"/>
                  </a:lnTo>
                  <a:lnTo>
                    <a:pt x="1605" y="852"/>
                  </a:lnTo>
                  <a:lnTo>
                    <a:pt x="1607" y="852"/>
                  </a:lnTo>
                  <a:lnTo>
                    <a:pt x="1611" y="852"/>
                  </a:lnTo>
                  <a:lnTo>
                    <a:pt x="1616" y="853"/>
                  </a:lnTo>
                  <a:lnTo>
                    <a:pt x="1618" y="853"/>
                  </a:lnTo>
                  <a:lnTo>
                    <a:pt x="1620" y="853"/>
                  </a:lnTo>
                  <a:lnTo>
                    <a:pt x="1626" y="823"/>
                  </a:lnTo>
                  <a:lnTo>
                    <a:pt x="1634" y="792"/>
                  </a:lnTo>
                  <a:lnTo>
                    <a:pt x="1650" y="731"/>
                  </a:lnTo>
                  <a:lnTo>
                    <a:pt x="1665" y="669"/>
                  </a:lnTo>
                  <a:lnTo>
                    <a:pt x="1672" y="637"/>
                  </a:lnTo>
                  <a:lnTo>
                    <a:pt x="1678" y="604"/>
                  </a:lnTo>
                  <a:lnTo>
                    <a:pt x="1681" y="600"/>
                  </a:lnTo>
                  <a:lnTo>
                    <a:pt x="1684" y="595"/>
                  </a:lnTo>
                  <a:lnTo>
                    <a:pt x="1685" y="590"/>
                  </a:lnTo>
                  <a:lnTo>
                    <a:pt x="1686" y="584"/>
                  </a:lnTo>
                  <a:lnTo>
                    <a:pt x="1687" y="571"/>
                  </a:lnTo>
                  <a:lnTo>
                    <a:pt x="1688" y="558"/>
                  </a:lnTo>
                  <a:lnTo>
                    <a:pt x="1693" y="537"/>
                  </a:lnTo>
                  <a:lnTo>
                    <a:pt x="1698" y="517"/>
                  </a:lnTo>
                  <a:lnTo>
                    <a:pt x="1702" y="497"/>
                  </a:lnTo>
                  <a:lnTo>
                    <a:pt x="1707" y="476"/>
                  </a:lnTo>
                  <a:lnTo>
                    <a:pt x="1709" y="466"/>
                  </a:lnTo>
                  <a:lnTo>
                    <a:pt x="1712" y="456"/>
                  </a:lnTo>
                  <a:lnTo>
                    <a:pt x="1717" y="436"/>
                  </a:lnTo>
                  <a:lnTo>
                    <a:pt x="1720" y="425"/>
                  </a:lnTo>
                  <a:lnTo>
                    <a:pt x="1721" y="414"/>
                  </a:lnTo>
                  <a:lnTo>
                    <a:pt x="1722" y="409"/>
                  </a:lnTo>
                  <a:lnTo>
                    <a:pt x="1724" y="405"/>
                  </a:lnTo>
                  <a:lnTo>
                    <a:pt x="1727" y="402"/>
                  </a:lnTo>
                  <a:lnTo>
                    <a:pt x="1731" y="398"/>
                  </a:lnTo>
                  <a:lnTo>
                    <a:pt x="1726" y="434"/>
                  </a:lnTo>
                  <a:lnTo>
                    <a:pt x="1720" y="471"/>
                  </a:lnTo>
                  <a:lnTo>
                    <a:pt x="1712" y="509"/>
                  </a:lnTo>
                  <a:lnTo>
                    <a:pt x="1705" y="547"/>
                  </a:lnTo>
                  <a:lnTo>
                    <a:pt x="1686" y="624"/>
                  </a:lnTo>
                  <a:lnTo>
                    <a:pt x="1667" y="700"/>
                  </a:lnTo>
                  <a:lnTo>
                    <a:pt x="1664" y="716"/>
                  </a:lnTo>
                  <a:lnTo>
                    <a:pt x="1662" y="733"/>
                  </a:lnTo>
                  <a:lnTo>
                    <a:pt x="1659" y="749"/>
                  </a:lnTo>
                  <a:lnTo>
                    <a:pt x="1655" y="766"/>
                  </a:lnTo>
                  <a:lnTo>
                    <a:pt x="1651" y="779"/>
                  </a:lnTo>
                  <a:lnTo>
                    <a:pt x="1646" y="794"/>
                  </a:lnTo>
                  <a:lnTo>
                    <a:pt x="1635" y="824"/>
                  </a:lnTo>
                  <a:lnTo>
                    <a:pt x="1630" y="841"/>
                  </a:lnTo>
                  <a:lnTo>
                    <a:pt x="1626" y="855"/>
                  </a:lnTo>
                  <a:lnTo>
                    <a:pt x="1623" y="869"/>
                  </a:lnTo>
                  <a:lnTo>
                    <a:pt x="1623" y="883"/>
                  </a:lnTo>
                  <a:lnTo>
                    <a:pt x="1630" y="888"/>
                  </a:lnTo>
                  <a:lnTo>
                    <a:pt x="1635" y="891"/>
                  </a:lnTo>
                  <a:lnTo>
                    <a:pt x="1650" y="894"/>
                  </a:lnTo>
                  <a:lnTo>
                    <a:pt x="1651" y="879"/>
                  </a:lnTo>
                  <a:lnTo>
                    <a:pt x="1654" y="865"/>
                  </a:lnTo>
                  <a:lnTo>
                    <a:pt x="1657" y="852"/>
                  </a:lnTo>
                  <a:lnTo>
                    <a:pt x="1662" y="838"/>
                  </a:lnTo>
                  <a:lnTo>
                    <a:pt x="1671" y="813"/>
                  </a:lnTo>
                  <a:lnTo>
                    <a:pt x="1680" y="787"/>
                  </a:lnTo>
                  <a:lnTo>
                    <a:pt x="1683" y="775"/>
                  </a:lnTo>
                  <a:lnTo>
                    <a:pt x="1685" y="763"/>
                  </a:lnTo>
                  <a:lnTo>
                    <a:pt x="1688" y="741"/>
                  </a:lnTo>
                  <a:lnTo>
                    <a:pt x="1691" y="729"/>
                  </a:lnTo>
                  <a:lnTo>
                    <a:pt x="1693" y="717"/>
                  </a:lnTo>
                  <a:lnTo>
                    <a:pt x="1697" y="707"/>
                  </a:lnTo>
                  <a:lnTo>
                    <a:pt x="1703" y="697"/>
                  </a:lnTo>
                  <a:lnTo>
                    <a:pt x="1699" y="727"/>
                  </a:lnTo>
                  <a:lnTo>
                    <a:pt x="1694" y="761"/>
                  </a:lnTo>
                  <a:lnTo>
                    <a:pt x="1691" y="778"/>
                  </a:lnTo>
                  <a:lnTo>
                    <a:pt x="1686" y="794"/>
                  </a:lnTo>
                  <a:lnTo>
                    <a:pt x="1680" y="808"/>
                  </a:lnTo>
                  <a:lnTo>
                    <a:pt x="1677" y="815"/>
                  </a:lnTo>
                  <a:lnTo>
                    <a:pt x="1672" y="821"/>
                  </a:lnTo>
                  <a:lnTo>
                    <a:pt x="1665" y="857"/>
                  </a:lnTo>
                  <a:lnTo>
                    <a:pt x="1656" y="894"/>
                  </a:lnTo>
                  <a:lnTo>
                    <a:pt x="1660" y="893"/>
                  </a:lnTo>
                  <a:lnTo>
                    <a:pt x="1663" y="894"/>
                  </a:lnTo>
                  <a:lnTo>
                    <a:pt x="1665" y="897"/>
                  </a:lnTo>
                  <a:lnTo>
                    <a:pt x="1666" y="902"/>
                  </a:lnTo>
                  <a:lnTo>
                    <a:pt x="1670" y="911"/>
                  </a:lnTo>
                  <a:lnTo>
                    <a:pt x="1672" y="915"/>
                  </a:lnTo>
                  <a:lnTo>
                    <a:pt x="1675" y="919"/>
                  </a:lnTo>
                  <a:lnTo>
                    <a:pt x="1681" y="888"/>
                  </a:lnTo>
                  <a:lnTo>
                    <a:pt x="1688" y="857"/>
                  </a:lnTo>
                  <a:lnTo>
                    <a:pt x="1697" y="827"/>
                  </a:lnTo>
                  <a:lnTo>
                    <a:pt x="1707" y="796"/>
                  </a:lnTo>
                  <a:lnTo>
                    <a:pt x="1726" y="735"/>
                  </a:lnTo>
                  <a:lnTo>
                    <a:pt x="1736" y="703"/>
                  </a:lnTo>
                  <a:lnTo>
                    <a:pt x="1742" y="671"/>
                  </a:lnTo>
                  <a:lnTo>
                    <a:pt x="1742" y="665"/>
                  </a:lnTo>
                  <a:lnTo>
                    <a:pt x="1742" y="658"/>
                  </a:lnTo>
                  <a:lnTo>
                    <a:pt x="1743" y="655"/>
                  </a:lnTo>
                  <a:lnTo>
                    <a:pt x="1744" y="652"/>
                  </a:lnTo>
                  <a:lnTo>
                    <a:pt x="1746" y="650"/>
                  </a:lnTo>
                  <a:lnTo>
                    <a:pt x="1750" y="649"/>
                  </a:lnTo>
                  <a:lnTo>
                    <a:pt x="1750" y="660"/>
                  </a:lnTo>
                  <a:lnTo>
                    <a:pt x="1750" y="671"/>
                  </a:lnTo>
                  <a:lnTo>
                    <a:pt x="1747" y="695"/>
                  </a:lnTo>
                  <a:lnTo>
                    <a:pt x="1743" y="718"/>
                  </a:lnTo>
                  <a:lnTo>
                    <a:pt x="1737" y="743"/>
                  </a:lnTo>
                  <a:lnTo>
                    <a:pt x="1730" y="766"/>
                  </a:lnTo>
                  <a:lnTo>
                    <a:pt x="1724" y="789"/>
                  </a:lnTo>
                  <a:lnTo>
                    <a:pt x="1708" y="837"/>
                  </a:lnTo>
                  <a:lnTo>
                    <a:pt x="1693" y="887"/>
                  </a:lnTo>
                  <a:lnTo>
                    <a:pt x="1686" y="911"/>
                  </a:lnTo>
                  <a:lnTo>
                    <a:pt x="1682" y="935"/>
                  </a:lnTo>
                  <a:lnTo>
                    <a:pt x="1678" y="937"/>
                  </a:lnTo>
                  <a:lnTo>
                    <a:pt x="1675" y="940"/>
                  </a:lnTo>
                  <a:lnTo>
                    <a:pt x="1667" y="945"/>
                  </a:lnTo>
                  <a:lnTo>
                    <a:pt x="1660" y="945"/>
                  </a:lnTo>
                  <a:lnTo>
                    <a:pt x="1651" y="945"/>
                  </a:lnTo>
                  <a:lnTo>
                    <a:pt x="1634" y="944"/>
                  </a:lnTo>
                  <a:lnTo>
                    <a:pt x="1616" y="943"/>
                  </a:lnTo>
                  <a:lnTo>
                    <a:pt x="1606" y="944"/>
                  </a:lnTo>
                  <a:lnTo>
                    <a:pt x="1596" y="945"/>
                  </a:lnTo>
                  <a:lnTo>
                    <a:pt x="1562" y="954"/>
                  </a:lnTo>
                  <a:lnTo>
                    <a:pt x="1527" y="963"/>
                  </a:lnTo>
                  <a:lnTo>
                    <a:pt x="1490" y="972"/>
                  </a:lnTo>
                  <a:lnTo>
                    <a:pt x="1456" y="981"/>
                  </a:lnTo>
                  <a:lnTo>
                    <a:pt x="1438" y="986"/>
                  </a:lnTo>
                  <a:lnTo>
                    <a:pt x="1420" y="993"/>
                  </a:lnTo>
                  <a:lnTo>
                    <a:pt x="1403" y="1000"/>
                  </a:lnTo>
                  <a:lnTo>
                    <a:pt x="1387" y="1008"/>
                  </a:lnTo>
                  <a:lnTo>
                    <a:pt x="1354" y="1025"/>
                  </a:lnTo>
                  <a:lnTo>
                    <a:pt x="1322" y="1040"/>
                  </a:lnTo>
                  <a:lnTo>
                    <a:pt x="1308" y="1047"/>
                  </a:lnTo>
                  <a:lnTo>
                    <a:pt x="1296" y="1055"/>
                  </a:lnTo>
                  <a:lnTo>
                    <a:pt x="1273" y="1069"/>
                  </a:lnTo>
                  <a:lnTo>
                    <a:pt x="1267" y="1072"/>
                  </a:lnTo>
                  <a:lnTo>
                    <a:pt x="1259" y="1074"/>
                  </a:lnTo>
                  <a:lnTo>
                    <a:pt x="1253" y="1077"/>
                  </a:lnTo>
                  <a:lnTo>
                    <a:pt x="1246" y="1080"/>
                  </a:lnTo>
                  <a:lnTo>
                    <a:pt x="1221" y="1099"/>
                  </a:lnTo>
                  <a:lnTo>
                    <a:pt x="1195" y="1117"/>
                  </a:lnTo>
                  <a:lnTo>
                    <a:pt x="1144" y="1154"/>
                  </a:lnTo>
                  <a:lnTo>
                    <a:pt x="1118" y="1174"/>
                  </a:lnTo>
                  <a:lnTo>
                    <a:pt x="1093" y="1194"/>
                  </a:lnTo>
                  <a:lnTo>
                    <a:pt x="1071" y="1215"/>
                  </a:lnTo>
                  <a:lnTo>
                    <a:pt x="1060" y="1227"/>
                  </a:lnTo>
                  <a:lnTo>
                    <a:pt x="1049" y="1239"/>
                  </a:lnTo>
                  <a:lnTo>
                    <a:pt x="1099" y="1210"/>
                  </a:lnTo>
                  <a:lnTo>
                    <a:pt x="1149" y="1182"/>
                  </a:lnTo>
                  <a:lnTo>
                    <a:pt x="1201" y="1155"/>
                  </a:lnTo>
                  <a:lnTo>
                    <a:pt x="1254" y="1129"/>
                  </a:lnTo>
                  <a:lnTo>
                    <a:pt x="1258" y="1125"/>
                  </a:lnTo>
                  <a:lnTo>
                    <a:pt x="1262" y="1122"/>
                  </a:lnTo>
                  <a:lnTo>
                    <a:pt x="1267" y="1119"/>
                  </a:lnTo>
                  <a:lnTo>
                    <a:pt x="1271" y="1116"/>
                  </a:lnTo>
                  <a:lnTo>
                    <a:pt x="1304" y="1102"/>
                  </a:lnTo>
                  <a:lnTo>
                    <a:pt x="1339" y="1090"/>
                  </a:lnTo>
                  <a:lnTo>
                    <a:pt x="1375" y="1079"/>
                  </a:lnTo>
                  <a:lnTo>
                    <a:pt x="1411" y="1070"/>
                  </a:lnTo>
                  <a:lnTo>
                    <a:pt x="1449" y="1061"/>
                  </a:lnTo>
                  <a:lnTo>
                    <a:pt x="1486" y="1054"/>
                  </a:lnTo>
                  <a:lnTo>
                    <a:pt x="1562" y="1040"/>
                  </a:lnTo>
                  <a:lnTo>
                    <a:pt x="1581" y="1035"/>
                  </a:lnTo>
                  <a:lnTo>
                    <a:pt x="1599" y="1031"/>
                  </a:lnTo>
                  <a:lnTo>
                    <a:pt x="1617" y="1029"/>
                  </a:lnTo>
                  <a:lnTo>
                    <a:pt x="1635" y="1027"/>
                  </a:lnTo>
                  <a:lnTo>
                    <a:pt x="1671" y="1024"/>
                  </a:lnTo>
                  <a:lnTo>
                    <a:pt x="1710" y="1020"/>
                  </a:lnTo>
                  <a:lnTo>
                    <a:pt x="1722" y="982"/>
                  </a:lnTo>
                  <a:lnTo>
                    <a:pt x="1733" y="945"/>
                  </a:lnTo>
                  <a:lnTo>
                    <a:pt x="1743" y="908"/>
                  </a:lnTo>
                  <a:lnTo>
                    <a:pt x="1752" y="872"/>
                  </a:lnTo>
                  <a:lnTo>
                    <a:pt x="1769" y="797"/>
                  </a:lnTo>
                  <a:lnTo>
                    <a:pt x="1787" y="720"/>
                  </a:lnTo>
                  <a:lnTo>
                    <a:pt x="1797" y="683"/>
                  </a:lnTo>
                  <a:lnTo>
                    <a:pt x="1808" y="645"/>
                  </a:lnTo>
                  <a:lnTo>
                    <a:pt x="1819" y="607"/>
                  </a:lnTo>
                  <a:lnTo>
                    <a:pt x="1830" y="571"/>
                  </a:lnTo>
                  <a:lnTo>
                    <a:pt x="1838" y="530"/>
                  </a:lnTo>
                  <a:lnTo>
                    <a:pt x="1847" y="488"/>
                  </a:lnTo>
                  <a:lnTo>
                    <a:pt x="1850" y="479"/>
                  </a:lnTo>
                  <a:lnTo>
                    <a:pt x="1853" y="469"/>
                  </a:lnTo>
                  <a:lnTo>
                    <a:pt x="1860" y="451"/>
                  </a:lnTo>
                  <a:lnTo>
                    <a:pt x="1866" y="431"/>
                  </a:lnTo>
                  <a:lnTo>
                    <a:pt x="1868" y="422"/>
                  </a:lnTo>
                  <a:lnTo>
                    <a:pt x="1871" y="412"/>
                  </a:lnTo>
                  <a:lnTo>
                    <a:pt x="1876" y="403"/>
                  </a:lnTo>
                  <a:lnTo>
                    <a:pt x="1880" y="391"/>
                  </a:lnTo>
                  <a:lnTo>
                    <a:pt x="1883" y="378"/>
                  </a:lnTo>
                  <a:lnTo>
                    <a:pt x="1887" y="364"/>
                  </a:lnTo>
                  <a:lnTo>
                    <a:pt x="1893" y="337"/>
                  </a:lnTo>
                  <a:lnTo>
                    <a:pt x="1898" y="313"/>
                  </a:lnTo>
                  <a:lnTo>
                    <a:pt x="1886" y="315"/>
                  </a:lnTo>
                  <a:lnTo>
                    <a:pt x="1873" y="317"/>
                  </a:lnTo>
                  <a:lnTo>
                    <a:pt x="1850" y="321"/>
                  </a:lnTo>
                  <a:lnTo>
                    <a:pt x="1845" y="338"/>
                  </a:lnTo>
                  <a:lnTo>
                    <a:pt x="1839" y="357"/>
                  </a:lnTo>
                  <a:lnTo>
                    <a:pt x="1831" y="394"/>
                  </a:lnTo>
                  <a:lnTo>
                    <a:pt x="1822" y="431"/>
                  </a:lnTo>
                  <a:lnTo>
                    <a:pt x="1817" y="450"/>
                  </a:lnTo>
                  <a:lnTo>
                    <a:pt x="1812" y="467"/>
                  </a:lnTo>
                  <a:lnTo>
                    <a:pt x="1811" y="465"/>
                  </a:lnTo>
                  <a:lnTo>
                    <a:pt x="1809" y="466"/>
                  </a:lnTo>
                  <a:lnTo>
                    <a:pt x="1808" y="480"/>
                  </a:lnTo>
                  <a:lnTo>
                    <a:pt x="1806" y="494"/>
                  </a:lnTo>
                  <a:lnTo>
                    <a:pt x="1799" y="520"/>
                  </a:lnTo>
                  <a:lnTo>
                    <a:pt x="1791" y="547"/>
                  </a:lnTo>
                  <a:lnTo>
                    <a:pt x="1788" y="561"/>
                  </a:lnTo>
                  <a:lnTo>
                    <a:pt x="1785" y="576"/>
                  </a:lnTo>
                  <a:close/>
                  <a:moveTo>
                    <a:pt x="794" y="441"/>
                  </a:moveTo>
                  <a:lnTo>
                    <a:pt x="794" y="441"/>
                  </a:lnTo>
                  <a:lnTo>
                    <a:pt x="787" y="437"/>
                  </a:lnTo>
                  <a:lnTo>
                    <a:pt x="779" y="435"/>
                  </a:lnTo>
                  <a:lnTo>
                    <a:pt x="771" y="434"/>
                  </a:lnTo>
                  <a:lnTo>
                    <a:pt x="763" y="434"/>
                  </a:lnTo>
                  <a:lnTo>
                    <a:pt x="746" y="434"/>
                  </a:lnTo>
                  <a:lnTo>
                    <a:pt x="729" y="434"/>
                  </a:lnTo>
                  <a:lnTo>
                    <a:pt x="717" y="433"/>
                  </a:lnTo>
                  <a:lnTo>
                    <a:pt x="706" y="430"/>
                  </a:lnTo>
                  <a:lnTo>
                    <a:pt x="683" y="426"/>
                  </a:lnTo>
                  <a:lnTo>
                    <a:pt x="673" y="424"/>
                  </a:lnTo>
                  <a:lnTo>
                    <a:pt x="664" y="423"/>
                  </a:lnTo>
                  <a:lnTo>
                    <a:pt x="654" y="423"/>
                  </a:lnTo>
                  <a:lnTo>
                    <a:pt x="646" y="425"/>
                  </a:lnTo>
                  <a:lnTo>
                    <a:pt x="647" y="425"/>
                  </a:lnTo>
                  <a:lnTo>
                    <a:pt x="647" y="426"/>
                  </a:lnTo>
                  <a:lnTo>
                    <a:pt x="646" y="426"/>
                  </a:lnTo>
                  <a:lnTo>
                    <a:pt x="624" y="424"/>
                  </a:lnTo>
                  <a:lnTo>
                    <a:pt x="603" y="422"/>
                  </a:lnTo>
                  <a:lnTo>
                    <a:pt x="581" y="419"/>
                  </a:lnTo>
                  <a:lnTo>
                    <a:pt x="560" y="418"/>
                  </a:lnTo>
                  <a:lnTo>
                    <a:pt x="471" y="418"/>
                  </a:lnTo>
                  <a:lnTo>
                    <a:pt x="464" y="423"/>
                  </a:lnTo>
                  <a:lnTo>
                    <a:pt x="457" y="429"/>
                  </a:lnTo>
                  <a:lnTo>
                    <a:pt x="445" y="444"/>
                  </a:lnTo>
                  <a:lnTo>
                    <a:pt x="435" y="459"/>
                  </a:lnTo>
                  <a:lnTo>
                    <a:pt x="425" y="476"/>
                  </a:lnTo>
                  <a:lnTo>
                    <a:pt x="411" y="497"/>
                  </a:lnTo>
                  <a:lnTo>
                    <a:pt x="398" y="516"/>
                  </a:lnTo>
                  <a:lnTo>
                    <a:pt x="369" y="556"/>
                  </a:lnTo>
                  <a:lnTo>
                    <a:pt x="355" y="575"/>
                  </a:lnTo>
                  <a:lnTo>
                    <a:pt x="342" y="594"/>
                  </a:lnTo>
                  <a:lnTo>
                    <a:pt x="330" y="615"/>
                  </a:lnTo>
                  <a:lnTo>
                    <a:pt x="318" y="635"/>
                  </a:lnTo>
                  <a:lnTo>
                    <a:pt x="317" y="636"/>
                  </a:lnTo>
                  <a:lnTo>
                    <a:pt x="316" y="636"/>
                  </a:lnTo>
                  <a:lnTo>
                    <a:pt x="315" y="635"/>
                  </a:lnTo>
                  <a:lnTo>
                    <a:pt x="314" y="633"/>
                  </a:lnTo>
                  <a:lnTo>
                    <a:pt x="313" y="633"/>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163" y="861"/>
                  </a:lnTo>
                  <a:lnTo>
                    <a:pt x="124" y="911"/>
                  </a:lnTo>
                  <a:lnTo>
                    <a:pt x="87" y="961"/>
                  </a:lnTo>
                  <a:lnTo>
                    <a:pt x="70" y="987"/>
                  </a:lnTo>
                  <a:lnTo>
                    <a:pt x="51" y="1013"/>
                  </a:lnTo>
                  <a:lnTo>
                    <a:pt x="78" y="1015"/>
                  </a:lnTo>
                  <a:lnTo>
                    <a:pt x="105" y="1018"/>
                  </a:lnTo>
                  <a:lnTo>
                    <a:pt x="132" y="1024"/>
                  </a:lnTo>
                  <a:lnTo>
                    <a:pt x="157" y="1028"/>
                  </a:lnTo>
                  <a:lnTo>
                    <a:pt x="210" y="1041"/>
                  </a:lnTo>
                  <a:lnTo>
                    <a:pt x="263" y="1054"/>
                  </a:lnTo>
                  <a:lnTo>
                    <a:pt x="285" y="1060"/>
                  </a:lnTo>
                  <a:lnTo>
                    <a:pt x="306" y="1067"/>
                  </a:lnTo>
                  <a:lnTo>
                    <a:pt x="328" y="1074"/>
                  </a:lnTo>
                  <a:lnTo>
                    <a:pt x="348" y="1080"/>
                  </a:lnTo>
                  <a:lnTo>
                    <a:pt x="376" y="1088"/>
                  </a:lnTo>
                  <a:lnTo>
                    <a:pt x="403" y="1094"/>
                  </a:lnTo>
                  <a:lnTo>
                    <a:pt x="427" y="1100"/>
                  </a:lnTo>
                  <a:lnTo>
                    <a:pt x="450" y="1102"/>
                  </a:lnTo>
                  <a:lnTo>
                    <a:pt x="501" y="1118"/>
                  </a:lnTo>
                  <a:lnTo>
                    <a:pt x="557" y="1135"/>
                  </a:lnTo>
                  <a:lnTo>
                    <a:pt x="615" y="1155"/>
                  </a:lnTo>
                  <a:lnTo>
                    <a:pt x="670" y="1175"/>
                  </a:lnTo>
                  <a:lnTo>
                    <a:pt x="678" y="1179"/>
                  </a:lnTo>
                  <a:lnTo>
                    <a:pt x="684" y="1183"/>
                  </a:lnTo>
                  <a:lnTo>
                    <a:pt x="692" y="1187"/>
                  </a:lnTo>
                  <a:lnTo>
                    <a:pt x="699" y="1191"/>
                  </a:lnTo>
                  <a:lnTo>
                    <a:pt x="713" y="1196"/>
                  </a:lnTo>
                  <a:lnTo>
                    <a:pt x="727" y="1200"/>
                  </a:lnTo>
                  <a:lnTo>
                    <a:pt x="755" y="1208"/>
                  </a:lnTo>
                  <a:lnTo>
                    <a:pt x="769" y="1211"/>
                  </a:lnTo>
                  <a:lnTo>
                    <a:pt x="782" y="1216"/>
                  </a:lnTo>
                  <a:lnTo>
                    <a:pt x="793" y="1223"/>
                  </a:lnTo>
                  <a:lnTo>
                    <a:pt x="799" y="1227"/>
                  </a:lnTo>
                  <a:lnTo>
                    <a:pt x="804" y="1231"/>
                  </a:lnTo>
                  <a:lnTo>
                    <a:pt x="819" y="1236"/>
                  </a:lnTo>
                  <a:lnTo>
                    <a:pt x="833" y="1241"/>
                  </a:lnTo>
                  <a:lnTo>
                    <a:pt x="846" y="1247"/>
                  </a:lnTo>
                  <a:lnTo>
                    <a:pt x="858" y="1254"/>
                  </a:lnTo>
                  <a:lnTo>
                    <a:pt x="881" y="1269"/>
                  </a:lnTo>
                  <a:lnTo>
                    <a:pt x="893" y="1276"/>
                  </a:lnTo>
                  <a:lnTo>
                    <a:pt x="905" y="1284"/>
                  </a:lnTo>
                  <a:lnTo>
                    <a:pt x="900" y="1261"/>
                  </a:lnTo>
                  <a:lnTo>
                    <a:pt x="897" y="1239"/>
                  </a:lnTo>
                  <a:lnTo>
                    <a:pt x="895" y="1217"/>
                  </a:lnTo>
                  <a:lnTo>
                    <a:pt x="893" y="1196"/>
                  </a:lnTo>
                  <a:lnTo>
                    <a:pt x="889" y="1115"/>
                  </a:lnTo>
                  <a:lnTo>
                    <a:pt x="895" y="1033"/>
                  </a:lnTo>
                  <a:lnTo>
                    <a:pt x="899" y="955"/>
                  </a:lnTo>
                  <a:lnTo>
                    <a:pt x="900" y="879"/>
                  </a:lnTo>
                  <a:lnTo>
                    <a:pt x="899" y="803"/>
                  </a:lnTo>
                  <a:lnTo>
                    <a:pt x="898" y="785"/>
                  </a:lnTo>
                  <a:lnTo>
                    <a:pt x="895" y="768"/>
                  </a:lnTo>
                  <a:lnTo>
                    <a:pt x="891" y="751"/>
                  </a:lnTo>
                  <a:lnTo>
                    <a:pt x="885" y="735"/>
                  </a:lnTo>
                  <a:lnTo>
                    <a:pt x="880" y="717"/>
                  </a:lnTo>
                  <a:lnTo>
                    <a:pt x="876" y="701"/>
                  </a:lnTo>
                  <a:lnTo>
                    <a:pt x="873" y="684"/>
                  </a:lnTo>
                  <a:lnTo>
                    <a:pt x="872" y="666"/>
                  </a:lnTo>
                  <a:lnTo>
                    <a:pt x="867" y="660"/>
                  </a:lnTo>
                  <a:lnTo>
                    <a:pt x="864" y="653"/>
                  </a:lnTo>
                  <a:lnTo>
                    <a:pt x="862" y="647"/>
                  </a:lnTo>
                  <a:lnTo>
                    <a:pt x="861" y="640"/>
                  </a:lnTo>
                  <a:lnTo>
                    <a:pt x="875" y="622"/>
                  </a:lnTo>
                  <a:lnTo>
                    <a:pt x="889" y="602"/>
                  </a:lnTo>
                  <a:lnTo>
                    <a:pt x="902" y="580"/>
                  </a:lnTo>
                  <a:lnTo>
                    <a:pt x="914" y="559"/>
                  </a:lnTo>
                  <a:lnTo>
                    <a:pt x="939" y="514"/>
                  </a:lnTo>
                  <a:lnTo>
                    <a:pt x="964" y="469"/>
                  </a:lnTo>
                  <a:lnTo>
                    <a:pt x="920" y="459"/>
                  </a:lnTo>
                  <a:lnTo>
                    <a:pt x="876" y="449"/>
                  </a:lnTo>
                  <a:lnTo>
                    <a:pt x="854" y="444"/>
                  </a:lnTo>
                  <a:lnTo>
                    <a:pt x="833" y="441"/>
                  </a:lnTo>
                  <a:lnTo>
                    <a:pt x="814" y="440"/>
                  </a:lnTo>
                  <a:lnTo>
                    <a:pt x="794" y="441"/>
                  </a:lnTo>
                  <a:close/>
                  <a:moveTo>
                    <a:pt x="1957" y="430"/>
                  </a:moveTo>
                  <a:lnTo>
                    <a:pt x="1957" y="430"/>
                  </a:lnTo>
                  <a:lnTo>
                    <a:pt x="1927" y="430"/>
                  </a:lnTo>
                  <a:lnTo>
                    <a:pt x="1913" y="433"/>
                  </a:lnTo>
                  <a:lnTo>
                    <a:pt x="1898" y="436"/>
                  </a:lnTo>
                  <a:lnTo>
                    <a:pt x="1892" y="437"/>
                  </a:lnTo>
                  <a:lnTo>
                    <a:pt x="1886" y="439"/>
                  </a:lnTo>
                  <a:lnTo>
                    <a:pt x="1882" y="441"/>
                  </a:lnTo>
                  <a:lnTo>
                    <a:pt x="1881" y="443"/>
                  </a:lnTo>
                  <a:lnTo>
                    <a:pt x="1880" y="446"/>
                  </a:lnTo>
                  <a:lnTo>
                    <a:pt x="1881" y="451"/>
                  </a:lnTo>
                  <a:lnTo>
                    <a:pt x="1895" y="454"/>
                  </a:lnTo>
                  <a:lnTo>
                    <a:pt x="1911" y="455"/>
                  </a:lnTo>
                  <a:lnTo>
                    <a:pt x="1928" y="455"/>
                  </a:lnTo>
                  <a:lnTo>
                    <a:pt x="1938" y="453"/>
                  </a:lnTo>
                  <a:lnTo>
                    <a:pt x="1947" y="451"/>
                  </a:lnTo>
                  <a:lnTo>
                    <a:pt x="1947" y="454"/>
                  </a:lnTo>
                  <a:lnTo>
                    <a:pt x="1948" y="455"/>
                  </a:lnTo>
                  <a:lnTo>
                    <a:pt x="1950"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79" y="736"/>
                  </a:lnTo>
                  <a:lnTo>
                    <a:pt x="1874" y="762"/>
                  </a:lnTo>
                  <a:lnTo>
                    <a:pt x="1866" y="789"/>
                  </a:lnTo>
                  <a:lnTo>
                    <a:pt x="1859" y="818"/>
                  </a:lnTo>
                  <a:lnTo>
                    <a:pt x="1850" y="847"/>
                  </a:lnTo>
                  <a:lnTo>
                    <a:pt x="1842" y="876"/>
                  </a:lnTo>
                  <a:lnTo>
                    <a:pt x="1833" y="905"/>
                  </a:lnTo>
                  <a:lnTo>
                    <a:pt x="1824" y="933"/>
                  </a:lnTo>
                  <a:lnTo>
                    <a:pt x="1815" y="960"/>
                  </a:lnTo>
                  <a:lnTo>
                    <a:pt x="1806" y="987"/>
                  </a:lnTo>
                  <a:lnTo>
                    <a:pt x="1802" y="1001"/>
                  </a:lnTo>
                  <a:lnTo>
                    <a:pt x="1799" y="1015"/>
                  </a:lnTo>
                  <a:lnTo>
                    <a:pt x="1790" y="1061"/>
                  </a:lnTo>
                  <a:lnTo>
                    <a:pt x="1786" y="1085"/>
                  </a:lnTo>
                  <a:lnTo>
                    <a:pt x="1782" y="1107"/>
                  </a:lnTo>
                  <a:lnTo>
                    <a:pt x="1776" y="1127"/>
                  </a:lnTo>
                  <a:lnTo>
                    <a:pt x="1770" y="1149"/>
                  </a:lnTo>
                  <a:lnTo>
                    <a:pt x="1767" y="1159"/>
                  </a:lnTo>
                  <a:lnTo>
                    <a:pt x="1761" y="1168"/>
                  </a:lnTo>
                  <a:lnTo>
                    <a:pt x="1756" y="1177"/>
                  </a:lnTo>
                  <a:lnTo>
                    <a:pt x="1750" y="1185"/>
                  </a:lnTo>
                  <a:lnTo>
                    <a:pt x="1739" y="1181"/>
                  </a:lnTo>
                  <a:lnTo>
                    <a:pt x="1735" y="1179"/>
                  </a:lnTo>
                  <a:lnTo>
                    <a:pt x="1730" y="1177"/>
                  </a:lnTo>
                  <a:lnTo>
                    <a:pt x="1710" y="1177"/>
                  </a:lnTo>
                  <a:lnTo>
                    <a:pt x="1690" y="1177"/>
                  </a:lnTo>
                  <a:lnTo>
                    <a:pt x="1647" y="1175"/>
                  </a:lnTo>
                  <a:lnTo>
                    <a:pt x="1626" y="1174"/>
                  </a:lnTo>
                  <a:lnTo>
                    <a:pt x="1606" y="1175"/>
                  </a:lnTo>
                  <a:lnTo>
                    <a:pt x="1586" y="1176"/>
                  </a:lnTo>
                  <a:lnTo>
                    <a:pt x="1568" y="1179"/>
                  </a:lnTo>
                  <a:lnTo>
                    <a:pt x="1562" y="1175"/>
                  </a:lnTo>
                  <a:lnTo>
                    <a:pt x="1558" y="1174"/>
                  </a:lnTo>
                  <a:lnTo>
                    <a:pt x="1553" y="1174"/>
                  </a:lnTo>
                  <a:lnTo>
                    <a:pt x="1549" y="1175"/>
                  </a:lnTo>
                  <a:lnTo>
                    <a:pt x="1541" y="1179"/>
                  </a:lnTo>
                  <a:lnTo>
                    <a:pt x="1536" y="1181"/>
                  </a:lnTo>
                  <a:lnTo>
                    <a:pt x="1532" y="1182"/>
                  </a:lnTo>
                  <a:lnTo>
                    <a:pt x="1515" y="1184"/>
                  </a:lnTo>
                  <a:lnTo>
                    <a:pt x="1497" y="1185"/>
                  </a:lnTo>
                  <a:lnTo>
                    <a:pt x="1478" y="1186"/>
                  </a:lnTo>
                  <a:lnTo>
                    <a:pt x="1459" y="1187"/>
                  </a:lnTo>
                  <a:lnTo>
                    <a:pt x="1399" y="1195"/>
                  </a:lnTo>
                  <a:lnTo>
                    <a:pt x="1326" y="1202"/>
                  </a:lnTo>
                  <a:lnTo>
                    <a:pt x="1288" y="1207"/>
                  </a:lnTo>
                  <a:lnTo>
                    <a:pt x="1252" y="1212"/>
                  </a:lnTo>
                  <a:lnTo>
                    <a:pt x="1245" y="1214"/>
                  </a:lnTo>
                  <a:lnTo>
                    <a:pt x="1239" y="1216"/>
                  </a:lnTo>
                  <a:lnTo>
                    <a:pt x="1233" y="1220"/>
                  </a:lnTo>
                  <a:lnTo>
                    <a:pt x="1227" y="1221"/>
                  </a:lnTo>
                  <a:lnTo>
                    <a:pt x="1184" y="1231"/>
                  </a:lnTo>
                  <a:lnTo>
                    <a:pt x="1164" y="1237"/>
                  </a:lnTo>
                  <a:lnTo>
                    <a:pt x="1144" y="1243"/>
                  </a:lnTo>
                  <a:lnTo>
                    <a:pt x="1123" y="1250"/>
                  </a:lnTo>
                  <a:lnTo>
                    <a:pt x="1105" y="1258"/>
                  </a:lnTo>
                  <a:lnTo>
                    <a:pt x="1086" y="1267"/>
                  </a:lnTo>
                  <a:lnTo>
                    <a:pt x="1069" y="1278"/>
                  </a:lnTo>
                  <a:lnTo>
                    <a:pt x="1141" y="1268"/>
                  </a:lnTo>
                  <a:lnTo>
                    <a:pt x="1214" y="1259"/>
                  </a:lnTo>
                  <a:lnTo>
                    <a:pt x="1362" y="1241"/>
                  </a:lnTo>
                  <a:lnTo>
                    <a:pt x="1394" y="1236"/>
                  </a:lnTo>
                  <a:lnTo>
                    <a:pt x="1426" y="1230"/>
                  </a:lnTo>
                  <a:lnTo>
                    <a:pt x="1458" y="1226"/>
                  </a:lnTo>
                  <a:lnTo>
                    <a:pt x="1475" y="1225"/>
                  </a:lnTo>
                  <a:lnTo>
                    <a:pt x="1491" y="1225"/>
                  </a:lnTo>
                  <a:lnTo>
                    <a:pt x="1531" y="1226"/>
                  </a:lnTo>
                  <a:lnTo>
                    <a:pt x="1550" y="1226"/>
                  </a:lnTo>
                  <a:lnTo>
                    <a:pt x="1568" y="1226"/>
                  </a:lnTo>
                  <a:lnTo>
                    <a:pt x="1578" y="1225"/>
                  </a:lnTo>
                  <a:lnTo>
                    <a:pt x="1589" y="1224"/>
                  </a:lnTo>
                  <a:lnTo>
                    <a:pt x="1593" y="1224"/>
                  </a:lnTo>
                  <a:lnTo>
                    <a:pt x="1597" y="1226"/>
                  </a:lnTo>
                  <a:lnTo>
                    <a:pt x="1601" y="1229"/>
                  </a:lnTo>
                  <a:lnTo>
                    <a:pt x="1602" y="1236"/>
                  </a:lnTo>
                  <a:lnTo>
                    <a:pt x="1594" y="1239"/>
                  </a:lnTo>
                  <a:lnTo>
                    <a:pt x="1586" y="1241"/>
                  </a:lnTo>
                  <a:lnTo>
                    <a:pt x="1577" y="1241"/>
                  </a:lnTo>
                  <a:lnTo>
                    <a:pt x="1569" y="1241"/>
                  </a:lnTo>
                  <a:lnTo>
                    <a:pt x="1551" y="1239"/>
                  </a:lnTo>
                  <a:lnTo>
                    <a:pt x="1534" y="1237"/>
                  </a:lnTo>
                  <a:lnTo>
                    <a:pt x="1511" y="1238"/>
                  </a:lnTo>
                  <a:lnTo>
                    <a:pt x="1487" y="1239"/>
                  </a:lnTo>
                  <a:lnTo>
                    <a:pt x="1440" y="1244"/>
                  </a:lnTo>
                  <a:lnTo>
                    <a:pt x="1396" y="1251"/>
                  </a:lnTo>
                  <a:lnTo>
                    <a:pt x="1357" y="1255"/>
                  </a:lnTo>
                  <a:lnTo>
                    <a:pt x="1290" y="1261"/>
                  </a:lnTo>
                  <a:lnTo>
                    <a:pt x="1232" y="1268"/>
                  </a:lnTo>
                  <a:lnTo>
                    <a:pt x="1211" y="1271"/>
                  </a:lnTo>
                  <a:lnTo>
                    <a:pt x="1190" y="1275"/>
                  </a:lnTo>
                  <a:lnTo>
                    <a:pt x="1169" y="1281"/>
                  </a:lnTo>
                  <a:lnTo>
                    <a:pt x="1149" y="1284"/>
                  </a:lnTo>
                  <a:lnTo>
                    <a:pt x="1106" y="1288"/>
                  </a:lnTo>
                  <a:lnTo>
                    <a:pt x="1087" y="1290"/>
                  </a:lnTo>
                  <a:lnTo>
                    <a:pt x="1067" y="1293"/>
                  </a:lnTo>
                  <a:lnTo>
                    <a:pt x="1049" y="1298"/>
                  </a:lnTo>
                  <a:lnTo>
                    <a:pt x="1032" y="1303"/>
                  </a:lnTo>
                  <a:lnTo>
                    <a:pt x="1015" y="1311"/>
                  </a:lnTo>
                  <a:lnTo>
                    <a:pt x="999" y="1320"/>
                  </a:lnTo>
                  <a:lnTo>
                    <a:pt x="1002" y="1322"/>
                  </a:lnTo>
                  <a:lnTo>
                    <a:pt x="1003" y="1326"/>
                  </a:lnTo>
                  <a:lnTo>
                    <a:pt x="1004" y="1330"/>
                  </a:lnTo>
                  <a:lnTo>
                    <a:pt x="1004" y="1335"/>
                  </a:lnTo>
                  <a:lnTo>
                    <a:pt x="1026" y="1326"/>
                  </a:lnTo>
                  <a:lnTo>
                    <a:pt x="1047" y="1317"/>
                  </a:lnTo>
                  <a:lnTo>
                    <a:pt x="1071" y="1311"/>
                  </a:lnTo>
                  <a:lnTo>
                    <a:pt x="1095" y="1306"/>
                  </a:lnTo>
                  <a:lnTo>
                    <a:pt x="1167" y="1298"/>
                  </a:lnTo>
                  <a:lnTo>
                    <a:pt x="1242" y="1290"/>
                  </a:lnTo>
                  <a:lnTo>
                    <a:pt x="1318" y="1285"/>
                  </a:lnTo>
                  <a:lnTo>
                    <a:pt x="1396" y="1278"/>
                  </a:lnTo>
                  <a:lnTo>
                    <a:pt x="1474" y="1272"/>
                  </a:lnTo>
                  <a:lnTo>
                    <a:pt x="1554" y="1266"/>
                  </a:lnTo>
                  <a:lnTo>
                    <a:pt x="1631" y="1258"/>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53" y="1203"/>
                  </a:lnTo>
                  <a:lnTo>
                    <a:pt x="1861" y="1176"/>
                  </a:lnTo>
                  <a:lnTo>
                    <a:pt x="1867" y="1147"/>
                  </a:lnTo>
                  <a:lnTo>
                    <a:pt x="1873" y="1118"/>
                  </a:lnTo>
                  <a:lnTo>
                    <a:pt x="1884" y="1059"/>
                  </a:lnTo>
                  <a:lnTo>
                    <a:pt x="1890" y="1030"/>
                  </a:lnTo>
                  <a:lnTo>
                    <a:pt x="1897" y="1001"/>
                  </a:lnTo>
                  <a:lnTo>
                    <a:pt x="1903" y="982"/>
                  </a:lnTo>
                  <a:lnTo>
                    <a:pt x="1909" y="964"/>
                  </a:lnTo>
                  <a:lnTo>
                    <a:pt x="1915" y="944"/>
                  </a:lnTo>
                  <a:lnTo>
                    <a:pt x="1922" y="926"/>
                  </a:lnTo>
                  <a:lnTo>
                    <a:pt x="1933" y="884"/>
                  </a:lnTo>
                  <a:lnTo>
                    <a:pt x="1938" y="863"/>
                  </a:lnTo>
                  <a:lnTo>
                    <a:pt x="1943" y="843"/>
                  </a:lnTo>
                  <a:lnTo>
                    <a:pt x="1948" y="822"/>
                  </a:lnTo>
                  <a:lnTo>
                    <a:pt x="1953" y="802"/>
                  </a:lnTo>
                  <a:lnTo>
                    <a:pt x="1958" y="782"/>
                  </a:lnTo>
                  <a:lnTo>
                    <a:pt x="1963" y="760"/>
                  </a:lnTo>
                  <a:lnTo>
                    <a:pt x="1972" y="717"/>
                  </a:lnTo>
                  <a:lnTo>
                    <a:pt x="1977" y="696"/>
                  </a:lnTo>
                  <a:lnTo>
                    <a:pt x="1982" y="676"/>
                  </a:lnTo>
                  <a:lnTo>
                    <a:pt x="1985" y="667"/>
                  </a:lnTo>
                  <a:lnTo>
                    <a:pt x="1988" y="661"/>
                  </a:lnTo>
                  <a:lnTo>
                    <a:pt x="1993" y="653"/>
                  </a:lnTo>
                  <a:lnTo>
                    <a:pt x="1995" y="645"/>
                  </a:lnTo>
                  <a:lnTo>
                    <a:pt x="2000" y="617"/>
                  </a:lnTo>
                  <a:lnTo>
                    <a:pt x="2004" y="588"/>
                  </a:lnTo>
                  <a:lnTo>
                    <a:pt x="2009" y="560"/>
                  </a:lnTo>
                  <a:lnTo>
                    <a:pt x="2011" y="546"/>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0" y="429"/>
                  </a:lnTo>
                  <a:lnTo>
                    <a:pt x="2002" y="428"/>
                  </a:lnTo>
                  <a:lnTo>
                    <a:pt x="1995" y="427"/>
                  </a:lnTo>
                  <a:lnTo>
                    <a:pt x="1987" y="427"/>
                  </a:lnTo>
                  <a:lnTo>
                    <a:pt x="1972" y="429"/>
                  </a:lnTo>
                  <a:lnTo>
                    <a:pt x="1957" y="430"/>
                  </a:lnTo>
                  <a:close/>
                  <a:moveTo>
                    <a:pt x="1876" y="466"/>
                  </a:moveTo>
                  <a:lnTo>
                    <a:pt x="1876" y="466"/>
                  </a:lnTo>
                  <a:lnTo>
                    <a:pt x="1867" y="496"/>
                  </a:lnTo>
                  <a:lnTo>
                    <a:pt x="1859" y="525"/>
                  </a:lnTo>
                  <a:lnTo>
                    <a:pt x="1845" y="585"/>
                  </a:lnTo>
                  <a:lnTo>
                    <a:pt x="1831" y="645"/>
                  </a:lnTo>
                  <a:lnTo>
                    <a:pt x="1823" y="673"/>
                  </a:lnTo>
                  <a:lnTo>
                    <a:pt x="1815" y="703"/>
                  </a:lnTo>
                  <a:lnTo>
                    <a:pt x="1796" y="771"/>
                  </a:lnTo>
                  <a:lnTo>
                    <a:pt x="1791" y="789"/>
                  </a:lnTo>
                  <a:lnTo>
                    <a:pt x="1787" y="807"/>
                  </a:lnTo>
                  <a:lnTo>
                    <a:pt x="1780" y="844"/>
                  </a:lnTo>
                  <a:lnTo>
                    <a:pt x="1770" y="881"/>
                  </a:lnTo>
                  <a:lnTo>
                    <a:pt x="1759" y="919"/>
                  </a:lnTo>
                  <a:lnTo>
                    <a:pt x="1747" y="955"/>
                  </a:lnTo>
                  <a:lnTo>
                    <a:pt x="1737" y="991"/>
                  </a:lnTo>
                  <a:lnTo>
                    <a:pt x="1736" y="999"/>
                  </a:lnTo>
                  <a:lnTo>
                    <a:pt x="1736" y="1008"/>
                  </a:lnTo>
                  <a:lnTo>
                    <a:pt x="1735" y="1011"/>
                  </a:lnTo>
                  <a:lnTo>
                    <a:pt x="1733" y="1015"/>
                  </a:lnTo>
                  <a:lnTo>
                    <a:pt x="1730" y="1017"/>
                  </a:lnTo>
                  <a:lnTo>
                    <a:pt x="1726" y="1020"/>
                  </a:lnTo>
                  <a:lnTo>
                    <a:pt x="1728" y="1025"/>
                  </a:lnTo>
                  <a:lnTo>
                    <a:pt x="1729" y="1029"/>
                  </a:lnTo>
                  <a:lnTo>
                    <a:pt x="1729" y="1032"/>
                  </a:lnTo>
                  <a:lnTo>
                    <a:pt x="1726" y="1036"/>
                  </a:lnTo>
                  <a:lnTo>
                    <a:pt x="1683" y="1038"/>
                  </a:lnTo>
                  <a:lnTo>
                    <a:pt x="1639" y="1042"/>
                  </a:lnTo>
                  <a:lnTo>
                    <a:pt x="1593" y="1046"/>
                  </a:lnTo>
                  <a:lnTo>
                    <a:pt x="1547" y="1054"/>
                  </a:lnTo>
                  <a:lnTo>
                    <a:pt x="1512" y="1061"/>
                  </a:lnTo>
                  <a:lnTo>
                    <a:pt x="1478" y="1069"/>
                  </a:lnTo>
                  <a:lnTo>
                    <a:pt x="1442" y="1076"/>
                  </a:lnTo>
                  <a:lnTo>
                    <a:pt x="1409" y="1085"/>
                  </a:lnTo>
                  <a:lnTo>
                    <a:pt x="1376" y="1095"/>
                  </a:lnTo>
                  <a:lnTo>
                    <a:pt x="1343" y="1106"/>
                  </a:lnTo>
                  <a:lnTo>
                    <a:pt x="1311" y="1118"/>
                  </a:lnTo>
                  <a:lnTo>
                    <a:pt x="1279" y="1131"/>
                  </a:lnTo>
                  <a:lnTo>
                    <a:pt x="1260" y="1139"/>
                  </a:lnTo>
                  <a:lnTo>
                    <a:pt x="1241" y="1149"/>
                  </a:lnTo>
                  <a:lnTo>
                    <a:pt x="1203" y="1170"/>
                  </a:lnTo>
                  <a:lnTo>
                    <a:pt x="1129" y="1212"/>
                  </a:lnTo>
                  <a:lnTo>
                    <a:pt x="1091" y="1233"/>
                  </a:lnTo>
                  <a:lnTo>
                    <a:pt x="1073" y="1244"/>
                  </a:lnTo>
                  <a:lnTo>
                    <a:pt x="1055" y="1255"/>
                  </a:lnTo>
                  <a:lnTo>
                    <a:pt x="1027" y="1271"/>
                  </a:lnTo>
                  <a:lnTo>
                    <a:pt x="1013" y="1280"/>
                  </a:lnTo>
                  <a:lnTo>
                    <a:pt x="1001" y="1289"/>
                  </a:lnTo>
                  <a:lnTo>
                    <a:pt x="995" y="1294"/>
                  </a:lnTo>
                  <a:lnTo>
                    <a:pt x="993" y="1299"/>
                  </a:lnTo>
                  <a:lnTo>
                    <a:pt x="991" y="1301"/>
                  </a:lnTo>
                  <a:lnTo>
                    <a:pt x="993" y="1303"/>
                  </a:lnTo>
                  <a:lnTo>
                    <a:pt x="995" y="1303"/>
                  </a:lnTo>
                  <a:lnTo>
                    <a:pt x="998" y="1302"/>
                  </a:lnTo>
                  <a:lnTo>
                    <a:pt x="1003" y="1299"/>
                  </a:lnTo>
                  <a:lnTo>
                    <a:pt x="1009" y="1293"/>
                  </a:lnTo>
                  <a:lnTo>
                    <a:pt x="1013" y="1289"/>
                  </a:lnTo>
                  <a:lnTo>
                    <a:pt x="1025" y="1283"/>
                  </a:lnTo>
                  <a:lnTo>
                    <a:pt x="1036" y="1276"/>
                  </a:lnTo>
                  <a:lnTo>
                    <a:pt x="1061" y="1263"/>
                  </a:lnTo>
                  <a:lnTo>
                    <a:pt x="1087" y="1252"/>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529" y="1166"/>
                  </a:lnTo>
                  <a:lnTo>
                    <a:pt x="1565" y="1162"/>
                  </a:lnTo>
                  <a:lnTo>
                    <a:pt x="1603" y="1160"/>
                  </a:lnTo>
                  <a:lnTo>
                    <a:pt x="1639" y="1157"/>
                  </a:lnTo>
                  <a:lnTo>
                    <a:pt x="1677" y="1159"/>
                  </a:lnTo>
                  <a:lnTo>
                    <a:pt x="1714" y="1161"/>
                  </a:lnTo>
                  <a:lnTo>
                    <a:pt x="1732" y="1163"/>
                  </a:lnTo>
                  <a:lnTo>
                    <a:pt x="1751" y="1166"/>
                  </a:lnTo>
                  <a:lnTo>
                    <a:pt x="1775" y="1067"/>
                  </a:lnTo>
                  <a:lnTo>
                    <a:pt x="1801" y="967"/>
                  </a:lnTo>
                  <a:lnTo>
                    <a:pt x="1829" y="867"/>
                  </a:lnTo>
                  <a:lnTo>
                    <a:pt x="1856" y="773"/>
                  </a:lnTo>
                  <a:lnTo>
                    <a:pt x="1858" y="766"/>
                  </a:lnTo>
                  <a:lnTo>
                    <a:pt x="1859" y="758"/>
                  </a:lnTo>
                  <a:lnTo>
                    <a:pt x="1861" y="743"/>
                  </a:lnTo>
                  <a:lnTo>
                    <a:pt x="1865" y="733"/>
                  </a:lnTo>
                  <a:lnTo>
                    <a:pt x="1869" y="723"/>
                  </a:lnTo>
                  <a:lnTo>
                    <a:pt x="1874" y="713"/>
                  </a:lnTo>
                  <a:lnTo>
                    <a:pt x="1877" y="703"/>
                  </a:lnTo>
                  <a:lnTo>
                    <a:pt x="1880" y="692"/>
                  </a:lnTo>
                  <a:lnTo>
                    <a:pt x="1882" y="680"/>
                  </a:lnTo>
                  <a:lnTo>
                    <a:pt x="1884" y="668"/>
                  </a:lnTo>
                  <a:lnTo>
                    <a:pt x="1888" y="655"/>
                  </a:lnTo>
                  <a:lnTo>
                    <a:pt x="1903" y="609"/>
                  </a:lnTo>
                  <a:lnTo>
                    <a:pt x="1917" y="563"/>
                  </a:lnTo>
                  <a:lnTo>
                    <a:pt x="1923" y="541"/>
                  </a:lnTo>
                  <a:lnTo>
                    <a:pt x="1928" y="518"/>
                  </a:lnTo>
                  <a:lnTo>
                    <a:pt x="1933" y="497"/>
                  </a:lnTo>
                  <a:lnTo>
                    <a:pt x="1936" y="476"/>
                  </a:lnTo>
                  <a:lnTo>
                    <a:pt x="1922" y="473"/>
                  </a:lnTo>
                  <a:lnTo>
                    <a:pt x="1906" y="470"/>
                  </a:lnTo>
                  <a:lnTo>
                    <a:pt x="1891" y="468"/>
                  </a:lnTo>
                  <a:lnTo>
                    <a:pt x="1876" y="466"/>
                  </a:lnTo>
                  <a:close/>
                  <a:moveTo>
                    <a:pt x="1783" y="572"/>
                  </a:moveTo>
                  <a:lnTo>
                    <a:pt x="1783" y="572"/>
                  </a:lnTo>
                  <a:lnTo>
                    <a:pt x="1785" y="566"/>
                  </a:lnTo>
                  <a:lnTo>
                    <a:pt x="1786" y="560"/>
                  </a:lnTo>
                  <a:lnTo>
                    <a:pt x="1788" y="554"/>
                  </a:lnTo>
                  <a:lnTo>
                    <a:pt x="1788" y="551"/>
                  </a:lnTo>
                  <a:lnTo>
                    <a:pt x="1787" y="549"/>
                  </a:lnTo>
                  <a:lnTo>
                    <a:pt x="1783" y="561"/>
                  </a:lnTo>
                  <a:lnTo>
                    <a:pt x="1782" y="567"/>
                  </a:lnTo>
                  <a:lnTo>
                    <a:pt x="1782" y="570"/>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282" y="960"/>
                  </a:lnTo>
                  <a:lnTo>
                    <a:pt x="1252" y="983"/>
                  </a:lnTo>
                  <a:lnTo>
                    <a:pt x="1222" y="1005"/>
                  </a:lnTo>
                  <a:lnTo>
                    <a:pt x="1193" y="1029"/>
                  </a:lnTo>
                  <a:lnTo>
                    <a:pt x="1164" y="1059"/>
                  </a:lnTo>
                  <a:lnTo>
                    <a:pt x="1136" y="1089"/>
                  </a:lnTo>
                  <a:lnTo>
                    <a:pt x="1108" y="1121"/>
                  </a:lnTo>
                  <a:lnTo>
                    <a:pt x="1080" y="1152"/>
                  </a:lnTo>
                  <a:lnTo>
                    <a:pt x="1054" y="1185"/>
                  </a:lnTo>
                  <a:lnTo>
                    <a:pt x="1028" y="1218"/>
                  </a:lnTo>
                  <a:lnTo>
                    <a:pt x="1004" y="1252"/>
                  </a:lnTo>
                  <a:lnTo>
                    <a:pt x="982" y="1285"/>
                  </a:lnTo>
                  <a:lnTo>
                    <a:pt x="1017" y="1246"/>
                  </a:lnTo>
                  <a:lnTo>
                    <a:pt x="1055" y="1209"/>
                  </a:lnTo>
                  <a:lnTo>
                    <a:pt x="1075" y="1191"/>
                  </a:lnTo>
                  <a:lnTo>
                    <a:pt x="1094" y="1174"/>
                  </a:lnTo>
                  <a:lnTo>
                    <a:pt x="1115" y="1156"/>
                  </a:lnTo>
                  <a:lnTo>
                    <a:pt x="1136" y="1139"/>
                  </a:lnTo>
                  <a:lnTo>
                    <a:pt x="1142" y="1137"/>
                  </a:lnTo>
                  <a:lnTo>
                    <a:pt x="1149" y="1134"/>
                  </a:lnTo>
                  <a:lnTo>
                    <a:pt x="1162" y="1124"/>
                  </a:lnTo>
                  <a:lnTo>
                    <a:pt x="1185" y="1104"/>
                  </a:lnTo>
                  <a:lnTo>
                    <a:pt x="1200" y="1096"/>
                  </a:lnTo>
                  <a:lnTo>
                    <a:pt x="1215" y="1087"/>
                  </a:lnTo>
                  <a:lnTo>
                    <a:pt x="1243" y="1069"/>
                  </a:lnTo>
                  <a:lnTo>
                    <a:pt x="1271" y="1048"/>
                  </a:lnTo>
                  <a:lnTo>
                    <a:pt x="1285" y="1040"/>
                  </a:lnTo>
                  <a:lnTo>
                    <a:pt x="1300" y="1031"/>
                  </a:lnTo>
                  <a:lnTo>
                    <a:pt x="1329" y="1015"/>
                  </a:lnTo>
                  <a:lnTo>
                    <a:pt x="1359" y="999"/>
                  </a:lnTo>
                  <a:lnTo>
                    <a:pt x="1375" y="991"/>
                  </a:lnTo>
                  <a:lnTo>
                    <a:pt x="1391" y="984"/>
                  </a:lnTo>
                  <a:lnTo>
                    <a:pt x="1407" y="978"/>
                  </a:lnTo>
                  <a:lnTo>
                    <a:pt x="1424" y="972"/>
                  </a:lnTo>
                  <a:lnTo>
                    <a:pt x="1426" y="969"/>
                  </a:lnTo>
                  <a:lnTo>
                    <a:pt x="1429" y="968"/>
                  </a:lnTo>
                  <a:lnTo>
                    <a:pt x="1433" y="966"/>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6"/>
                  </a:lnTo>
                  <a:lnTo>
                    <a:pt x="1661" y="923"/>
                  </a:lnTo>
                  <a:lnTo>
                    <a:pt x="1659" y="919"/>
                  </a:lnTo>
                  <a:lnTo>
                    <a:pt x="1656" y="914"/>
                  </a:lnTo>
                  <a:lnTo>
                    <a:pt x="1655" y="910"/>
                  </a:lnTo>
                  <a:lnTo>
                    <a:pt x="1626" y="908"/>
                  </a:lnTo>
                  <a:lnTo>
                    <a:pt x="1617" y="904"/>
                  </a:lnTo>
                  <a:lnTo>
                    <a:pt x="1607" y="900"/>
                  </a:lnTo>
                  <a:lnTo>
                    <a:pt x="1596" y="899"/>
                  </a:lnTo>
                  <a:lnTo>
                    <a:pt x="1585" y="898"/>
                  </a:lnTo>
                  <a:lnTo>
                    <a:pt x="1573" y="899"/>
                  </a:lnTo>
                  <a:lnTo>
                    <a:pt x="1561" y="899"/>
                  </a:lnTo>
                  <a:lnTo>
                    <a:pt x="1538" y="903"/>
                  </a:lnTo>
                  <a:lnTo>
                    <a:pt x="1505" y="909"/>
                  </a:lnTo>
                  <a:lnTo>
                    <a:pt x="1489" y="913"/>
                  </a:lnTo>
                  <a:lnTo>
                    <a:pt x="1473" y="918"/>
                  </a:lnTo>
                  <a:lnTo>
                    <a:pt x="1458" y="923"/>
                  </a:lnTo>
                  <a:lnTo>
                    <a:pt x="1443" y="928"/>
                  </a:lnTo>
                  <a:lnTo>
                    <a:pt x="1429" y="935"/>
                  </a:lnTo>
                  <a:lnTo>
                    <a:pt x="1417" y="942"/>
                  </a:lnTo>
                  <a:lnTo>
                    <a:pt x="1407" y="950"/>
                  </a:lnTo>
                  <a:lnTo>
                    <a:pt x="1397" y="957"/>
                  </a:lnTo>
                  <a:lnTo>
                    <a:pt x="1392" y="960"/>
                  </a:lnTo>
                  <a:lnTo>
                    <a:pt x="1388" y="963"/>
                  </a:lnTo>
                  <a:lnTo>
                    <a:pt x="1382" y="965"/>
                  </a:lnTo>
                  <a:lnTo>
                    <a:pt x="1376" y="965"/>
                  </a:lnTo>
                  <a:lnTo>
                    <a:pt x="1380" y="960"/>
                  </a:lnTo>
                  <a:lnTo>
                    <a:pt x="1387" y="957"/>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0"/>
                  </a:lnTo>
                  <a:lnTo>
                    <a:pt x="1612" y="876"/>
                  </a:lnTo>
                  <a:lnTo>
                    <a:pt x="1611" y="872"/>
                  </a:lnTo>
                  <a:lnTo>
                    <a:pt x="1609" y="869"/>
                  </a:lnTo>
                  <a:lnTo>
                    <a:pt x="1585" y="869"/>
                  </a:lnTo>
                  <a:lnTo>
                    <a:pt x="1560" y="873"/>
                  </a:lnTo>
                  <a:lnTo>
                    <a:pt x="1535" y="877"/>
                  </a:lnTo>
                  <a:lnTo>
                    <a:pt x="1511" y="882"/>
                  </a:lnTo>
                  <a:lnTo>
                    <a:pt x="1486" y="889"/>
                  </a:lnTo>
                  <a:lnTo>
                    <a:pt x="1464" y="896"/>
                  </a:lnTo>
                  <a:lnTo>
                    <a:pt x="1422" y="910"/>
                  </a:lnTo>
                  <a:lnTo>
                    <a:pt x="1436" y="900"/>
                  </a:lnTo>
                  <a:lnTo>
                    <a:pt x="1451" y="892"/>
                  </a:lnTo>
                  <a:lnTo>
                    <a:pt x="1467" y="885"/>
                  </a:lnTo>
                  <a:lnTo>
                    <a:pt x="1484" y="879"/>
                  </a:lnTo>
                  <a:lnTo>
                    <a:pt x="1502" y="874"/>
                  </a:lnTo>
                  <a:lnTo>
                    <a:pt x="1519" y="868"/>
                  </a:lnTo>
                  <a:lnTo>
                    <a:pt x="1554" y="860"/>
                  </a:lnTo>
                  <a:lnTo>
                    <a:pt x="1511" y="860"/>
                  </a:lnTo>
                  <a:lnTo>
                    <a:pt x="1490" y="860"/>
                  </a:lnTo>
                  <a:lnTo>
                    <a:pt x="1470" y="862"/>
                  </a:lnTo>
                  <a:close/>
                  <a:moveTo>
                    <a:pt x="437" y="1121"/>
                  </a:moveTo>
                  <a:lnTo>
                    <a:pt x="437" y="1121"/>
                  </a:lnTo>
                  <a:lnTo>
                    <a:pt x="430" y="1120"/>
                  </a:lnTo>
                  <a:lnTo>
                    <a:pt x="423" y="1118"/>
                  </a:lnTo>
                  <a:lnTo>
                    <a:pt x="336" y="1093"/>
                  </a:lnTo>
                  <a:lnTo>
                    <a:pt x="294" y="1081"/>
                  </a:lnTo>
                  <a:lnTo>
                    <a:pt x="254" y="1072"/>
                  </a:lnTo>
                  <a:lnTo>
                    <a:pt x="209" y="1062"/>
                  </a:lnTo>
                  <a:lnTo>
                    <a:pt x="163" y="1054"/>
                  </a:lnTo>
                  <a:lnTo>
                    <a:pt x="76" y="1038"/>
                  </a:lnTo>
                  <a:lnTo>
                    <a:pt x="71" y="1041"/>
                  </a:lnTo>
                  <a:lnTo>
                    <a:pt x="65" y="1041"/>
                  </a:lnTo>
                  <a:lnTo>
                    <a:pt x="61" y="1041"/>
                  </a:lnTo>
                  <a:lnTo>
                    <a:pt x="55" y="1042"/>
                  </a:lnTo>
                  <a:lnTo>
                    <a:pt x="49" y="1051"/>
                  </a:lnTo>
                  <a:lnTo>
                    <a:pt x="42" y="1061"/>
                  </a:lnTo>
                  <a:lnTo>
                    <a:pt x="35" y="1070"/>
                  </a:lnTo>
                  <a:lnTo>
                    <a:pt x="30" y="1080"/>
                  </a:lnTo>
                  <a:lnTo>
                    <a:pt x="51" y="1081"/>
                  </a:lnTo>
                  <a:lnTo>
                    <a:pt x="70" y="1084"/>
                  </a:lnTo>
                  <a:lnTo>
                    <a:pt x="107" y="1088"/>
                  </a:lnTo>
                  <a:lnTo>
                    <a:pt x="179" y="1099"/>
                  </a:lnTo>
                  <a:lnTo>
                    <a:pt x="251" y="1110"/>
                  </a:lnTo>
                  <a:lnTo>
                    <a:pt x="321" y="1122"/>
                  </a:lnTo>
                  <a:lnTo>
                    <a:pt x="391" y="1132"/>
                  </a:lnTo>
                  <a:lnTo>
                    <a:pt x="454" y="1139"/>
                  </a:lnTo>
                  <a:lnTo>
                    <a:pt x="487" y="1144"/>
                  </a:lnTo>
                  <a:lnTo>
                    <a:pt x="523" y="1148"/>
                  </a:lnTo>
                  <a:lnTo>
                    <a:pt x="530" y="1151"/>
                  </a:lnTo>
                  <a:lnTo>
                    <a:pt x="534" y="1151"/>
                  </a:lnTo>
                  <a:lnTo>
                    <a:pt x="535" y="1150"/>
                  </a:lnTo>
                  <a:lnTo>
                    <a:pt x="536" y="1148"/>
                  </a:lnTo>
                  <a:lnTo>
                    <a:pt x="487" y="1136"/>
                  </a:lnTo>
                  <a:lnTo>
                    <a:pt x="461" y="1130"/>
                  </a:lnTo>
                  <a:lnTo>
                    <a:pt x="437" y="1121"/>
                  </a:lnTo>
                  <a:close/>
                  <a:moveTo>
                    <a:pt x="657" y="1209"/>
                  </a:moveTo>
                  <a:lnTo>
                    <a:pt x="657" y="1209"/>
                  </a:lnTo>
                  <a:lnTo>
                    <a:pt x="624" y="1195"/>
                  </a:lnTo>
                  <a:lnTo>
                    <a:pt x="607" y="1188"/>
                  </a:lnTo>
                  <a:lnTo>
                    <a:pt x="589" y="1182"/>
                  </a:lnTo>
                  <a:lnTo>
                    <a:pt x="572" y="1176"/>
                  </a:lnTo>
                  <a:lnTo>
                    <a:pt x="555" y="1169"/>
                  </a:lnTo>
                  <a:lnTo>
                    <a:pt x="546" y="1167"/>
                  </a:lnTo>
                  <a:lnTo>
                    <a:pt x="536" y="1166"/>
                  </a:lnTo>
                  <a:lnTo>
                    <a:pt x="515" y="1164"/>
                  </a:lnTo>
                  <a:lnTo>
                    <a:pt x="494" y="1162"/>
                  </a:lnTo>
                  <a:lnTo>
                    <a:pt x="473" y="1159"/>
                  </a:lnTo>
                  <a:lnTo>
                    <a:pt x="442" y="1154"/>
                  </a:lnTo>
                  <a:lnTo>
                    <a:pt x="411" y="1150"/>
                  </a:lnTo>
                  <a:lnTo>
                    <a:pt x="347" y="1142"/>
                  </a:lnTo>
                  <a:lnTo>
                    <a:pt x="307" y="1138"/>
                  </a:lnTo>
                  <a:lnTo>
                    <a:pt x="269" y="1132"/>
                  </a:lnTo>
                  <a:lnTo>
                    <a:pt x="194" y="1118"/>
                  </a:lnTo>
                  <a:lnTo>
                    <a:pt x="156" y="1111"/>
                  </a:lnTo>
                  <a:lnTo>
                    <a:pt x="119" y="1105"/>
                  </a:lnTo>
                  <a:lnTo>
                    <a:pt x="82" y="1100"/>
                  </a:lnTo>
                  <a:lnTo>
                    <a:pt x="46" y="1096"/>
                  </a:lnTo>
                  <a:lnTo>
                    <a:pt x="42" y="1101"/>
                  </a:lnTo>
                  <a:lnTo>
                    <a:pt x="37" y="1105"/>
                  </a:lnTo>
                  <a:lnTo>
                    <a:pt x="30" y="1115"/>
                  </a:lnTo>
                  <a:lnTo>
                    <a:pt x="25" y="1126"/>
                  </a:lnTo>
                  <a:lnTo>
                    <a:pt x="21" y="1136"/>
                  </a:lnTo>
                  <a:lnTo>
                    <a:pt x="57" y="1138"/>
                  </a:lnTo>
                  <a:lnTo>
                    <a:pt x="93" y="1142"/>
                  </a:lnTo>
                  <a:lnTo>
                    <a:pt x="131" y="1147"/>
                  </a:lnTo>
                  <a:lnTo>
                    <a:pt x="169" y="1152"/>
                  </a:lnTo>
                  <a:lnTo>
                    <a:pt x="215" y="1155"/>
                  </a:lnTo>
                  <a:lnTo>
                    <a:pt x="264" y="1157"/>
                  </a:lnTo>
                  <a:lnTo>
                    <a:pt x="313" y="1160"/>
                  </a:lnTo>
                  <a:lnTo>
                    <a:pt x="335" y="1162"/>
                  </a:lnTo>
                  <a:lnTo>
                    <a:pt x="355" y="1164"/>
                  </a:lnTo>
                  <a:lnTo>
                    <a:pt x="393" y="1168"/>
                  </a:lnTo>
                  <a:lnTo>
                    <a:pt x="410" y="1170"/>
                  </a:lnTo>
                  <a:lnTo>
                    <a:pt x="427" y="1174"/>
                  </a:lnTo>
                  <a:lnTo>
                    <a:pt x="430" y="1175"/>
                  </a:lnTo>
                  <a:lnTo>
                    <a:pt x="435" y="1177"/>
                  </a:lnTo>
                  <a:lnTo>
                    <a:pt x="439" y="1179"/>
                  </a:lnTo>
                  <a:lnTo>
                    <a:pt x="442" y="1180"/>
                  </a:lnTo>
                  <a:lnTo>
                    <a:pt x="455" y="1183"/>
                  </a:lnTo>
                  <a:lnTo>
                    <a:pt x="467" y="1184"/>
                  </a:lnTo>
                  <a:lnTo>
                    <a:pt x="491" y="1186"/>
                  </a:lnTo>
                  <a:lnTo>
                    <a:pt x="516" y="1188"/>
                  </a:lnTo>
                  <a:lnTo>
                    <a:pt x="529" y="1191"/>
                  </a:lnTo>
                  <a:lnTo>
                    <a:pt x="541" y="1193"/>
                  </a:lnTo>
                  <a:lnTo>
                    <a:pt x="616" y="1212"/>
                  </a:lnTo>
                  <a:lnTo>
                    <a:pt x="684" y="1231"/>
                  </a:lnTo>
                  <a:lnTo>
                    <a:pt x="710" y="1240"/>
                  </a:lnTo>
                  <a:lnTo>
                    <a:pt x="723" y="1243"/>
                  </a:lnTo>
                  <a:lnTo>
                    <a:pt x="729" y="1243"/>
                  </a:lnTo>
                  <a:lnTo>
                    <a:pt x="736" y="1242"/>
                  </a:lnTo>
                  <a:lnTo>
                    <a:pt x="725" y="1240"/>
                  </a:lnTo>
                  <a:lnTo>
                    <a:pt x="714" y="1236"/>
                  </a:lnTo>
                  <a:lnTo>
                    <a:pt x="695" y="1226"/>
                  </a:lnTo>
                  <a:lnTo>
                    <a:pt x="676" y="1216"/>
                  </a:lnTo>
                  <a:lnTo>
                    <a:pt x="667" y="1212"/>
                  </a:lnTo>
                  <a:lnTo>
                    <a:pt x="657" y="1209"/>
                  </a:lnTo>
                  <a:close/>
                  <a:moveTo>
                    <a:pt x="587" y="1164"/>
                  </a:moveTo>
                  <a:lnTo>
                    <a:pt x="587" y="1164"/>
                  </a:lnTo>
                  <a:lnTo>
                    <a:pt x="564" y="1155"/>
                  </a:lnTo>
                  <a:lnTo>
                    <a:pt x="541" y="1148"/>
                  </a:lnTo>
                  <a:lnTo>
                    <a:pt x="545" y="1151"/>
                  </a:lnTo>
                  <a:lnTo>
                    <a:pt x="550" y="1154"/>
                  </a:lnTo>
                  <a:lnTo>
                    <a:pt x="563" y="1159"/>
                  </a:lnTo>
                  <a:lnTo>
                    <a:pt x="576" y="1162"/>
                  </a:lnTo>
                  <a:lnTo>
                    <a:pt x="587" y="1164"/>
                  </a:lnTo>
                  <a:close/>
                  <a:moveTo>
                    <a:pt x="474" y="1198"/>
                  </a:moveTo>
                  <a:lnTo>
                    <a:pt x="474" y="1198"/>
                  </a:lnTo>
                  <a:lnTo>
                    <a:pt x="439" y="1193"/>
                  </a:lnTo>
                  <a:lnTo>
                    <a:pt x="421" y="1190"/>
                  </a:lnTo>
                  <a:lnTo>
                    <a:pt x="402" y="1187"/>
                  </a:lnTo>
                  <a:lnTo>
                    <a:pt x="370" y="1183"/>
                  </a:lnTo>
                  <a:lnTo>
                    <a:pt x="340" y="1178"/>
                  </a:lnTo>
                  <a:lnTo>
                    <a:pt x="309" y="1172"/>
                  </a:lnTo>
                  <a:lnTo>
                    <a:pt x="296" y="1170"/>
                  </a:lnTo>
                  <a:lnTo>
                    <a:pt x="281" y="1169"/>
                  </a:lnTo>
                  <a:lnTo>
                    <a:pt x="199" y="1167"/>
                  </a:lnTo>
                  <a:lnTo>
                    <a:pt x="161" y="1166"/>
                  </a:lnTo>
                  <a:lnTo>
                    <a:pt x="142" y="1165"/>
                  </a:lnTo>
                  <a:lnTo>
                    <a:pt x="124" y="1163"/>
                  </a:lnTo>
                  <a:lnTo>
                    <a:pt x="91" y="1159"/>
                  </a:lnTo>
                  <a:lnTo>
                    <a:pt x="81" y="1157"/>
                  </a:lnTo>
                  <a:lnTo>
                    <a:pt x="71" y="1155"/>
                  </a:lnTo>
                  <a:lnTo>
                    <a:pt x="61" y="1153"/>
                  </a:lnTo>
                  <a:lnTo>
                    <a:pt x="57" y="1153"/>
                  </a:lnTo>
                  <a:lnTo>
                    <a:pt x="54" y="1153"/>
                  </a:lnTo>
                  <a:lnTo>
                    <a:pt x="48" y="1156"/>
                  </a:lnTo>
                  <a:lnTo>
                    <a:pt x="43" y="1161"/>
                  </a:lnTo>
                  <a:lnTo>
                    <a:pt x="40" y="1167"/>
                  </a:lnTo>
                  <a:lnTo>
                    <a:pt x="36" y="1174"/>
                  </a:lnTo>
                  <a:lnTo>
                    <a:pt x="31" y="1188"/>
                  </a:lnTo>
                  <a:lnTo>
                    <a:pt x="29" y="1201"/>
                  </a:lnTo>
                  <a:lnTo>
                    <a:pt x="39" y="1199"/>
                  </a:lnTo>
                  <a:lnTo>
                    <a:pt x="50" y="1198"/>
                  </a:lnTo>
                  <a:lnTo>
                    <a:pt x="73" y="1197"/>
                  </a:lnTo>
                  <a:lnTo>
                    <a:pt x="82" y="1196"/>
                  </a:lnTo>
                  <a:lnTo>
                    <a:pt x="92" y="1195"/>
                  </a:lnTo>
                  <a:lnTo>
                    <a:pt x="100" y="1192"/>
                  </a:lnTo>
                  <a:lnTo>
                    <a:pt x="103" y="1190"/>
                  </a:lnTo>
                  <a:lnTo>
                    <a:pt x="105" y="1187"/>
                  </a:lnTo>
                  <a:lnTo>
                    <a:pt x="110" y="1192"/>
                  </a:lnTo>
                  <a:lnTo>
                    <a:pt x="118" y="1194"/>
                  </a:lnTo>
                  <a:lnTo>
                    <a:pt x="126" y="1195"/>
                  </a:lnTo>
                  <a:lnTo>
                    <a:pt x="135" y="1194"/>
                  </a:lnTo>
                  <a:lnTo>
                    <a:pt x="153" y="1192"/>
                  </a:lnTo>
                  <a:lnTo>
                    <a:pt x="162" y="1192"/>
                  </a:lnTo>
                  <a:lnTo>
                    <a:pt x="170" y="1191"/>
                  </a:lnTo>
                  <a:lnTo>
                    <a:pt x="178" y="1192"/>
                  </a:lnTo>
                  <a:lnTo>
                    <a:pt x="185" y="1194"/>
                  </a:lnTo>
                  <a:lnTo>
                    <a:pt x="193" y="1195"/>
                  </a:lnTo>
                  <a:lnTo>
                    <a:pt x="201" y="1196"/>
                  </a:lnTo>
                  <a:lnTo>
                    <a:pt x="275" y="1199"/>
                  </a:lnTo>
                  <a:lnTo>
                    <a:pt x="352" y="1200"/>
                  </a:lnTo>
                  <a:lnTo>
                    <a:pt x="372" y="1200"/>
                  </a:lnTo>
                  <a:lnTo>
                    <a:pt x="392" y="1201"/>
                  </a:lnTo>
                  <a:lnTo>
                    <a:pt x="430" y="1205"/>
                  </a:lnTo>
                  <a:lnTo>
                    <a:pt x="469" y="1211"/>
                  </a:lnTo>
                  <a:lnTo>
                    <a:pt x="506" y="1217"/>
                  </a:lnTo>
                  <a:lnTo>
                    <a:pt x="580" y="1230"/>
                  </a:lnTo>
                  <a:lnTo>
                    <a:pt x="616" y="1236"/>
                  </a:lnTo>
                  <a:lnTo>
                    <a:pt x="651" y="1239"/>
                  </a:lnTo>
                  <a:lnTo>
                    <a:pt x="610" y="1226"/>
                  </a:lnTo>
                  <a:lnTo>
                    <a:pt x="567" y="1214"/>
                  </a:lnTo>
                  <a:lnTo>
                    <a:pt x="521" y="1205"/>
                  </a:lnTo>
                  <a:lnTo>
                    <a:pt x="498" y="1201"/>
                  </a:lnTo>
                  <a:lnTo>
                    <a:pt x="474" y="1198"/>
                  </a:lnTo>
                  <a:close/>
                  <a:moveTo>
                    <a:pt x="770" y="1237"/>
                  </a:moveTo>
                  <a:lnTo>
                    <a:pt x="770" y="1237"/>
                  </a:lnTo>
                  <a:lnTo>
                    <a:pt x="798" y="1250"/>
                  </a:lnTo>
                  <a:lnTo>
                    <a:pt x="827" y="1262"/>
                  </a:lnTo>
                  <a:lnTo>
                    <a:pt x="854" y="1275"/>
                  </a:lnTo>
                  <a:lnTo>
                    <a:pt x="882" y="1285"/>
                  </a:lnTo>
                  <a:lnTo>
                    <a:pt x="853" y="1269"/>
                  </a:lnTo>
                  <a:lnTo>
                    <a:pt x="824" y="1255"/>
                  </a:lnTo>
                  <a:lnTo>
                    <a:pt x="794" y="1241"/>
                  </a:lnTo>
                  <a:lnTo>
                    <a:pt x="764" y="1228"/>
                  </a:lnTo>
                  <a:lnTo>
                    <a:pt x="733" y="1216"/>
                  </a:lnTo>
                  <a:lnTo>
                    <a:pt x="702" y="1205"/>
                  </a:lnTo>
                  <a:lnTo>
                    <a:pt x="636" y="1182"/>
                  </a:lnTo>
                  <a:lnTo>
                    <a:pt x="669" y="1197"/>
                  </a:lnTo>
                  <a:lnTo>
                    <a:pt x="702" y="1212"/>
                  </a:lnTo>
                  <a:lnTo>
                    <a:pt x="720" y="1220"/>
                  </a:lnTo>
                  <a:lnTo>
                    <a:pt x="736" y="1227"/>
                  </a:lnTo>
                  <a:lnTo>
                    <a:pt x="753" y="1232"/>
                  </a:lnTo>
                  <a:lnTo>
                    <a:pt x="770" y="1237"/>
                  </a:lnTo>
                  <a:close/>
                  <a:moveTo>
                    <a:pt x="552" y="1239"/>
                  </a:moveTo>
                  <a:lnTo>
                    <a:pt x="552" y="1239"/>
                  </a:lnTo>
                  <a:lnTo>
                    <a:pt x="516" y="1233"/>
                  </a:lnTo>
                  <a:lnTo>
                    <a:pt x="480" y="1226"/>
                  </a:lnTo>
                  <a:lnTo>
                    <a:pt x="441" y="1221"/>
                  </a:lnTo>
                  <a:lnTo>
                    <a:pt x="399" y="1216"/>
                  </a:lnTo>
                  <a:lnTo>
                    <a:pt x="358" y="1213"/>
                  </a:lnTo>
                  <a:lnTo>
                    <a:pt x="314" y="1211"/>
                  </a:lnTo>
                  <a:lnTo>
                    <a:pt x="230" y="1209"/>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32" y="1305"/>
                  </a:lnTo>
                  <a:lnTo>
                    <a:pt x="160" y="1296"/>
                  </a:lnTo>
                  <a:lnTo>
                    <a:pt x="190" y="1288"/>
                  </a:lnTo>
                  <a:lnTo>
                    <a:pt x="219" y="1281"/>
                  </a:lnTo>
                  <a:lnTo>
                    <a:pt x="252" y="1274"/>
                  </a:lnTo>
                  <a:lnTo>
                    <a:pt x="284" y="1268"/>
                  </a:lnTo>
                  <a:lnTo>
                    <a:pt x="317" y="1263"/>
                  </a:lnTo>
                  <a:lnTo>
                    <a:pt x="350" y="1260"/>
                  </a:lnTo>
                  <a:lnTo>
                    <a:pt x="379" y="1258"/>
                  </a:lnTo>
                  <a:lnTo>
                    <a:pt x="407" y="1257"/>
                  </a:lnTo>
                  <a:lnTo>
                    <a:pt x="464" y="1257"/>
                  </a:lnTo>
                  <a:lnTo>
                    <a:pt x="520" y="1258"/>
                  </a:lnTo>
                  <a:lnTo>
                    <a:pt x="575" y="1261"/>
                  </a:lnTo>
                  <a:lnTo>
                    <a:pt x="630" y="1267"/>
                  </a:lnTo>
                  <a:lnTo>
                    <a:pt x="682" y="1272"/>
                  </a:lnTo>
                  <a:lnTo>
                    <a:pt x="781" y="1284"/>
                  </a:lnTo>
                  <a:lnTo>
                    <a:pt x="752" y="1275"/>
                  </a:lnTo>
                  <a:lnTo>
                    <a:pt x="723" y="1269"/>
                  </a:lnTo>
                  <a:lnTo>
                    <a:pt x="666" y="1257"/>
                  </a:lnTo>
                  <a:lnTo>
                    <a:pt x="609" y="1247"/>
                  </a:lnTo>
                  <a:lnTo>
                    <a:pt x="552" y="1239"/>
                  </a:lnTo>
                  <a:close/>
                  <a:moveTo>
                    <a:pt x="116" y="1207"/>
                  </a:moveTo>
                  <a:lnTo>
                    <a:pt x="116" y="1207"/>
                  </a:lnTo>
                  <a:lnTo>
                    <a:pt x="110" y="1211"/>
                  </a:lnTo>
                  <a:lnTo>
                    <a:pt x="105" y="1216"/>
                  </a:lnTo>
                  <a:lnTo>
                    <a:pt x="96" y="1227"/>
                  </a:lnTo>
                  <a:lnTo>
                    <a:pt x="89" y="1239"/>
                  </a:lnTo>
                  <a:lnTo>
                    <a:pt x="80" y="1253"/>
                  </a:lnTo>
                  <a:lnTo>
                    <a:pt x="70" y="1271"/>
                  </a:lnTo>
                  <a:lnTo>
                    <a:pt x="59" y="1289"/>
                  </a:lnTo>
                  <a:lnTo>
                    <a:pt x="44" y="1316"/>
                  </a:lnTo>
                  <a:lnTo>
                    <a:pt x="37" y="1329"/>
                  </a:lnTo>
                  <a:lnTo>
                    <a:pt x="32" y="1342"/>
                  </a:lnTo>
                  <a:lnTo>
                    <a:pt x="27" y="1354"/>
                  </a:lnTo>
                  <a:lnTo>
                    <a:pt x="24" y="1368"/>
                  </a:lnTo>
                  <a:lnTo>
                    <a:pt x="21" y="1382"/>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89" y="1404"/>
                  </a:lnTo>
                  <a:lnTo>
                    <a:pt x="321" y="1402"/>
                  </a:lnTo>
                  <a:lnTo>
                    <a:pt x="352" y="1399"/>
                  </a:lnTo>
                  <a:lnTo>
                    <a:pt x="384" y="1396"/>
                  </a:lnTo>
                  <a:lnTo>
                    <a:pt x="448" y="1389"/>
                  </a:lnTo>
                  <a:lnTo>
                    <a:pt x="511" y="1383"/>
                  </a:lnTo>
                  <a:lnTo>
                    <a:pt x="577" y="1377"/>
                  </a:lnTo>
                  <a:lnTo>
                    <a:pt x="610" y="1374"/>
                  </a:lnTo>
                  <a:lnTo>
                    <a:pt x="641" y="1373"/>
                  </a:lnTo>
                  <a:lnTo>
                    <a:pt x="667" y="1366"/>
                  </a:lnTo>
                  <a:lnTo>
                    <a:pt x="693" y="1362"/>
                  </a:lnTo>
                  <a:lnTo>
                    <a:pt x="720" y="1359"/>
                  </a:lnTo>
                  <a:lnTo>
                    <a:pt x="746" y="1357"/>
                  </a:lnTo>
                  <a:lnTo>
                    <a:pt x="801" y="1354"/>
                  </a:lnTo>
                  <a:lnTo>
                    <a:pt x="853" y="1352"/>
                  </a:lnTo>
                  <a:lnTo>
                    <a:pt x="850" y="1341"/>
                  </a:lnTo>
                  <a:lnTo>
                    <a:pt x="846" y="1330"/>
                  </a:lnTo>
                  <a:lnTo>
                    <a:pt x="773" y="1334"/>
                  </a:lnTo>
                  <a:lnTo>
                    <a:pt x="701" y="1338"/>
                  </a:lnTo>
                  <a:lnTo>
                    <a:pt x="666" y="1341"/>
                  </a:lnTo>
                  <a:lnTo>
                    <a:pt x="632" y="1344"/>
                  </a:lnTo>
                  <a:lnTo>
                    <a:pt x="597" y="1348"/>
                  </a:lnTo>
                  <a:lnTo>
                    <a:pt x="563" y="1352"/>
                  </a:lnTo>
                  <a:lnTo>
                    <a:pt x="551" y="1356"/>
                  </a:lnTo>
                  <a:lnTo>
                    <a:pt x="541" y="1358"/>
                  </a:lnTo>
                  <a:lnTo>
                    <a:pt x="529" y="1360"/>
                  </a:lnTo>
                  <a:lnTo>
                    <a:pt x="517" y="1362"/>
                  </a:lnTo>
                  <a:lnTo>
                    <a:pt x="513" y="1361"/>
                  </a:lnTo>
                  <a:lnTo>
                    <a:pt x="508" y="1361"/>
                  </a:lnTo>
                  <a:lnTo>
                    <a:pt x="502" y="1360"/>
                  </a:lnTo>
                  <a:lnTo>
                    <a:pt x="498" y="1360"/>
                  </a:lnTo>
                  <a:lnTo>
                    <a:pt x="469" y="1363"/>
                  </a:lnTo>
                  <a:lnTo>
                    <a:pt x="439" y="1368"/>
                  </a:lnTo>
                  <a:lnTo>
                    <a:pt x="379" y="1378"/>
                  </a:lnTo>
                  <a:lnTo>
                    <a:pt x="348" y="1382"/>
                  </a:lnTo>
                  <a:lnTo>
                    <a:pt x="317" y="1386"/>
                  </a:lnTo>
                  <a:lnTo>
                    <a:pt x="287" y="1388"/>
                  </a:lnTo>
                  <a:lnTo>
                    <a:pt x="256" y="1389"/>
                  </a:lnTo>
                  <a:lnTo>
                    <a:pt x="272" y="1383"/>
                  </a:lnTo>
                  <a:lnTo>
                    <a:pt x="287" y="1379"/>
                  </a:lnTo>
                  <a:lnTo>
                    <a:pt x="303" y="1377"/>
                  </a:lnTo>
                  <a:lnTo>
                    <a:pt x="319" y="1375"/>
                  </a:lnTo>
                  <a:lnTo>
                    <a:pt x="352" y="1372"/>
                  </a:lnTo>
                  <a:lnTo>
                    <a:pt x="368" y="1369"/>
                  </a:lnTo>
                  <a:lnTo>
                    <a:pt x="384" y="1367"/>
                  </a:lnTo>
                  <a:lnTo>
                    <a:pt x="422" y="1359"/>
                  </a:lnTo>
                  <a:lnTo>
                    <a:pt x="459" y="1351"/>
                  </a:lnTo>
                  <a:lnTo>
                    <a:pt x="498" y="1345"/>
                  </a:lnTo>
                  <a:lnTo>
                    <a:pt x="516" y="1343"/>
                  </a:lnTo>
                  <a:lnTo>
                    <a:pt x="535" y="1342"/>
                  </a:lnTo>
                  <a:lnTo>
                    <a:pt x="489" y="1342"/>
                  </a:lnTo>
                  <a:lnTo>
                    <a:pt x="440" y="1342"/>
                  </a:lnTo>
                  <a:lnTo>
                    <a:pt x="389" y="1344"/>
                  </a:lnTo>
                  <a:lnTo>
                    <a:pt x="362" y="1346"/>
                  </a:lnTo>
                  <a:lnTo>
                    <a:pt x="334" y="1349"/>
                  </a:lnTo>
                  <a:lnTo>
                    <a:pt x="309" y="1351"/>
                  </a:lnTo>
                  <a:lnTo>
                    <a:pt x="285" y="1352"/>
                  </a:lnTo>
                  <a:lnTo>
                    <a:pt x="258" y="1357"/>
                  </a:lnTo>
                  <a:lnTo>
                    <a:pt x="232" y="1361"/>
                  </a:lnTo>
                  <a:lnTo>
                    <a:pt x="208" y="1364"/>
                  </a:lnTo>
                  <a:lnTo>
                    <a:pt x="195" y="1365"/>
                  </a:lnTo>
                  <a:lnTo>
                    <a:pt x="183" y="1365"/>
                  </a:lnTo>
                  <a:lnTo>
                    <a:pt x="165" y="1364"/>
                  </a:lnTo>
                  <a:lnTo>
                    <a:pt x="147" y="1363"/>
                  </a:lnTo>
                  <a:lnTo>
                    <a:pt x="130" y="1362"/>
                  </a:lnTo>
                  <a:lnTo>
                    <a:pt x="112" y="1363"/>
                  </a:lnTo>
                  <a:lnTo>
                    <a:pt x="105" y="1365"/>
                  </a:lnTo>
                  <a:lnTo>
                    <a:pt x="97" y="1367"/>
                  </a:lnTo>
                  <a:lnTo>
                    <a:pt x="91" y="1369"/>
                  </a:lnTo>
                  <a:lnTo>
                    <a:pt x="87" y="1369"/>
                  </a:lnTo>
                  <a:lnTo>
                    <a:pt x="84" y="1368"/>
                  </a:lnTo>
                  <a:lnTo>
                    <a:pt x="82" y="1365"/>
                  </a:lnTo>
                  <a:lnTo>
                    <a:pt x="82" y="1362"/>
                  </a:lnTo>
                  <a:lnTo>
                    <a:pt x="82" y="1356"/>
                  </a:lnTo>
                  <a:lnTo>
                    <a:pt x="86" y="1350"/>
                  </a:lnTo>
                  <a:lnTo>
                    <a:pt x="89" y="1346"/>
                  </a:lnTo>
                  <a:lnTo>
                    <a:pt x="88" y="1337"/>
                  </a:lnTo>
                  <a:lnTo>
                    <a:pt x="87" y="1328"/>
                  </a:lnTo>
                  <a:lnTo>
                    <a:pt x="88" y="1320"/>
                  </a:lnTo>
                  <a:lnTo>
                    <a:pt x="89" y="1315"/>
                  </a:lnTo>
                  <a:lnTo>
                    <a:pt x="99" y="1293"/>
                  </a:lnTo>
                  <a:lnTo>
                    <a:pt x="110" y="1269"/>
                  </a:lnTo>
                  <a:lnTo>
                    <a:pt x="121" y="1243"/>
                  </a:lnTo>
                  <a:lnTo>
                    <a:pt x="125" y="1230"/>
                  </a:lnTo>
                  <a:lnTo>
                    <a:pt x="128" y="1217"/>
                  </a:lnTo>
                  <a:lnTo>
                    <a:pt x="132" y="1215"/>
                  </a:lnTo>
                  <a:lnTo>
                    <a:pt x="137" y="1212"/>
                  </a:lnTo>
                  <a:lnTo>
                    <a:pt x="138" y="1210"/>
                  </a:lnTo>
                  <a:lnTo>
                    <a:pt x="139" y="1209"/>
                  </a:lnTo>
                  <a:lnTo>
                    <a:pt x="139" y="1208"/>
                  </a:lnTo>
                  <a:lnTo>
                    <a:pt x="137" y="1207"/>
                  </a:lnTo>
                  <a:lnTo>
                    <a:pt x="126" y="1208"/>
                  </a:lnTo>
                  <a:lnTo>
                    <a:pt x="116" y="1207"/>
                  </a:lnTo>
                  <a:close/>
                  <a:moveTo>
                    <a:pt x="380" y="1271"/>
                  </a:moveTo>
                  <a:lnTo>
                    <a:pt x="380" y="1271"/>
                  </a:lnTo>
                  <a:lnTo>
                    <a:pt x="379" y="1271"/>
                  </a:lnTo>
                  <a:lnTo>
                    <a:pt x="379" y="1273"/>
                  </a:lnTo>
                  <a:lnTo>
                    <a:pt x="378" y="1274"/>
                  </a:lnTo>
                  <a:lnTo>
                    <a:pt x="377" y="1274"/>
                  </a:lnTo>
                  <a:lnTo>
                    <a:pt x="361" y="1275"/>
                  </a:lnTo>
                  <a:lnTo>
                    <a:pt x="345" y="1276"/>
                  </a:lnTo>
                  <a:lnTo>
                    <a:pt x="311" y="1280"/>
                  </a:lnTo>
                  <a:lnTo>
                    <a:pt x="275" y="1285"/>
                  </a:lnTo>
                  <a:lnTo>
                    <a:pt x="240" y="1290"/>
                  </a:lnTo>
                  <a:lnTo>
                    <a:pt x="206" y="1297"/>
                  </a:lnTo>
                  <a:lnTo>
                    <a:pt x="171" y="1306"/>
                  </a:lnTo>
                  <a:lnTo>
                    <a:pt x="155" y="1312"/>
                  </a:lnTo>
                  <a:lnTo>
                    <a:pt x="139" y="1317"/>
                  </a:lnTo>
                  <a:lnTo>
                    <a:pt x="123" y="1324"/>
                  </a:lnTo>
                  <a:lnTo>
                    <a:pt x="108" y="1331"/>
                  </a:lnTo>
                  <a:lnTo>
                    <a:pt x="120" y="1331"/>
                  </a:lnTo>
                  <a:lnTo>
                    <a:pt x="132" y="1330"/>
                  </a:lnTo>
                  <a:lnTo>
                    <a:pt x="142" y="1329"/>
                  </a:lnTo>
                  <a:lnTo>
                    <a:pt x="148" y="1330"/>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55" y="1349"/>
                  </a:lnTo>
                  <a:lnTo>
                    <a:pt x="211" y="1346"/>
                  </a:lnTo>
                  <a:lnTo>
                    <a:pt x="322" y="1336"/>
                  </a:lnTo>
                  <a:lnTo>
                    <a:pt x="377" y="1332"/>
                  </a:lnTo>
                  <a:lnTo>
                    <a:pt x="431" y="1329"/>
                  </a:lnTo>
                  <a:lnTo>
                    <a:pt x="485" y="1327"/>
                  </a:lnTo>
                  <a:lnTo>
                    <a:pt x="536" y="1326"/>
                  </a:lnTo>
                  <a:lnTo>
                    <a:pt x="616" y="1327"/>
                  </a:lnTo>
                  <a:lnTo>
                    <a:pt x="685" y="1324"/>
                  </a:lnTo>
                  <a:lnTo>
                    <a:pt x="754" y="1320"/>
                  </a:lnTo>
                  <a:lnTo>
                    <a:pt x="827" y="1314"/>
                  </a:lnTo>
                  <a:lnTo>
                    <a:pt x="791" y="1311"/>
                  </a:lnTo>
                  <a:lnTo>
                    <a:pt x="754" y="1307"/>
                  </a:lnTo>
                  <a:lnTo>
                    <a:pt x="713" y="1303"/>
                  </a:lnTo>
                  <a:lnTo>
                    <a:pt x="692" y="1302"/>
                  </a:lnTo>
                  <a:lnTo>
                    <a:pt x="668" y="1301"/>
                  </a:lnTo>
                  <a:lnTo>
                    <a:pt x="677" y="1298"/>
                  </a:lnTo>
                  <a:lnTo>
                    <a:pt x="687" y="1294"/>
                  </a:lnTo>
                  <a:lnTo>
                    <a:pt x="698" y="1293"/>
                  </a:lnTo>
                  <a:lnTo>
                    <a:pt x="702" y="1293"/>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close/>
                  <a:moveTo>
                    <a:pt x="789" y="1299"/>
                  </a:moveTo>
                  <a:lnTo>
                    <a:pt x="789" y="1299"/>
                  </a:lnTo>
                  <a:lnTo>
                    <a:pt x="766" y="1296"/>
                  </a:lnTo>
                  <a:lnTo>
                    <a:pt x="754" y="1294"/>
                  </a:lnTo>
                  <a:lnTo>
                    <a:pt x="748" y="1294"/>
                  </a:lnTo>
                  <a:lnTo>
                    <a:pt x="743" y="1296"/>
                  </a:lnTo>
                  <a:lnTo>
                    <a:pt x="769" y="1299"/>
                  </a:lnTo>
                  <a:lnTo>
                    <a:pt x="781" y="1300"/>
                  </a:lnTo>
                  <a:lnTo>
                    <a:pt x="786" y="1300"/>
                  </a:lnTo>
                  <a:lnTo>
                    <a:pt x="789" y="1299"/>
                  </a:lnTo>
                  <a:close/>
                  <a:moveTo>
                    <a:pt x="926" y="1341"/>
                  </a:moveTo>
                  <a:lnTo>
                    <a:pt x="926" y="1341"/>
                  </a:lnTo>
                  <a:lnTo>
                    <a:pt x="922" y="1341"/>
                  </a:lnTo>
                  <a:lnTo>
                    <a:pt x="917" y="1341"/>
                  </a:lnTo>
                  <a:lnTo>
                    <a:pt x="914" y="1341"/>
                  </a:lnTo>
                  <a:lnTo>
                    <a:pt x="914" y="1342"/>
                  </a:lnTo>
                  <a:lnTo>
                    <a:pt x="915" y="1344"/>
                  </a:lnTo>
                  <a:lnTo>
                    <a:pt x="890" y="1337"/>
                  </a:lnTo>
                  <a:lnTo>
                    <a:pt x="862" y="1330"/>
                  </a:lnTo>
                  <a:lnTo>
                    <a:pt x="862" y="1335"/>
                  </a:lnTo>
                  <a:lnTo>
                    <a:pt x="863" y="1339"/>
                  </a:lnTo>
                  <a:lnTo>
                    <a:pt x="864" y="1343"/>
                  </a:lnTo>
                  <a:lnTo>
                    <a:pt x="867" y="1346"/>
                  </a:lnTo>
                  <a:lnTo>
                    <a:pt x="873" y="1351"/>
                  </a:lnTo>
                  <a:lnTo>
                    <a:pt x="875" y="1354"/>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89" y="1333"/>
                  </a:lnTo>
                  <a:lnTo>
                    <a:pt x="986" y="1329"/>
                  </a:lnTo>
                  <a:lnTo>
                    <a:pt x="978" y="1317"/>
                  </a:lnTo>
                  <a:lnTo>
                    <a:pt x="971" y="1319"/>
                  </a:lnTo>
                  <a:lnTo>
                    <a:pt x="966" y="1322"/>
                  </a:lnTo>
                  <a:lnTo>
                    <a:pt x="960" y="1326"/>
                  </a:lnTo>
                  <a:lnTo>
                    <a:pt x="956" y="1330"/>
                  </a:lnTo>
                  <a:lnTo>
                    <a:pt x="954" y="1328"/>
                  </a:lnTo>
                  <a:lnTo>
                    <a:pt x="952" y="1328"/>
                  </a:lnTo>
                  <a:lnTo>
                    <a:pt x="948" y="1329"/>
                  </a:lnTo>
                  <a:lnTo>
                    <a:pt x="944" y="1331"/>
                  </a:lnTo>
                  <a:lnTo>
                    <a:pt x="936" y="1336"/>
                  </a:lnTo>
                  <a:lnTo>
                    <a:pt x="930" y="1338"/>
                  </a:lnTo>
                  <a:lnTo>
                    <a:pt x="926" y="1341"/>
                  </a:lnTo>
                  <a:close/>
                </a:path>
              </a:pathLst>
            </a:custGeom>
            <a:solidFill>
              <a:srgbClr val="65C4CA"/>
            </a:solidFill>
            <a:ln>
              <a:solidFill>
                <a:srgbClr val="65C4CA"/>
              </a:solidFill>
              <a:round/>
            </a:ln>
          </p:spPr>
          <p:txBody>
            <a:bodyPr anchor="t"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endParaRPr lang="zh-CN" altLang="en-US">
                <a:latin typeface="Arial" pitchFamily="34" charset="0"/>
                <a:ea typeface="宋体" pitchFamily="2" charset="-122"/>
              </a:endParaRPr>
            </a:p>
          </p:txBody>
        </p:sp>
      </p:grpSp>
      <p:sp>
        <p:nvSpPr>
          <p:cNvPr id="2" name="文本框 1"/>
          <p:cNvSpPr txBox="1"/>
          <p:nvPr/>
        </p:nvSpPr>
        <p:spPr>
          <a:xfrm>
            <a:off x="3347864" y="339502"/>
            <a:ext cx="1656184"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2"/>
          <p:cNvSpPr/>
          <p:nvPr/>
        </p:nvSpPr>
        <p:spPr>
          <a:xfrm>
            <a:off x="552522" y="727304"/>
            <a:ext cx="7917497" cy="3632946"/>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39354">
              <a:lnSpc>
                <a:spcPct val="120000"/>
              </a:lnSpc>
            </a:pPr>
            <a:r>
              <a:rPr lang="zh-CN" altLang="en-US" sz="2400" b="1" dirty="0">
                <a:latin typeface="楷体" pitchFamily="49" charset="-122"/>
                <a:ea typeface="楷体" panose="02010609060101010101" pitchFamily="49" charset="-122"/>
              </a:rPr>
              <a:t>当夜陈毅同志带着伤病，就埋伏在陡坡上丛莽间一块一尺宽、五尺长的地方。后来敌人从叛徒提供的情报中，得知山上有“大人物”，又兴师动众，日夜搜查，持续了“二十余日”，直到十二月初“西安事变”发生，敌人内部慌乱，才悻悻离去，于是“围解”。《梅岭三章》就是陈毅同志在这种万分危险的情况下写成的</a:t>
            </a:r>
            <a:r>
              <a:rPr lang="zh-CN" altLang="en-US" sz="2400" b="1" dirty="0">
                <a:solidFill>
                  <a:srgbClr val="FF0000"/>
                </a:solidFill>
                <a:latin typeface="楷体" pitchFamily="49" charset="-122"/>
                <a:ea typeface="楷体" panose="02010609060101010101" pitchFamily="49" charset="-122"/>
              </a:rPr>
              <a:t>带有绝笔性质</a:t>
            </a:r>
            <a:r>
              <a:rPr lang="zh-CN" altLang="en-US" sz="2400" b="1" dirty="0">
                <a:latin typeface="楷体" pitchFamily="49" charset="-122"/>
                <a:ea typeface="楷体" panose="02010609060101010101" pitchFamily="49" charset="-122"/>
              </a:rPr>
              <a:t>的诗篇。</a:t>
            </a:r>
          </a:p>
          <a:p>
            <a:pPr indent="539354">
              <a:lnSpc>
                <a:spcPct val="120000"/>
              </a:lnSpc>
            </a:pPr>
            <a:endParaRPr lang="zh-CN" altLang="en-US" sz="2400" b="1" dirty="0">
              <a:latin typeface="楷体" pitchFamily="49" charset="-122"/>
              <a:ea typeface="楷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96258"/>
          <p:cNvSpPr/>
          <p:nvPr/>
        </p:nvSpPr>
        <p:spPr>
          <a:xfrm>
            <a:off x="679936" y="1157020"/>
            <a:ext cx="5197754" cy="248902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39354">
              <a:lnSpc>
                <a:spcPct val="130000"/>
              </a:lnSpc>
              <a:spcBef>
                <a:spcPct val="50000"/>
              </a:spcBef>
            </a:pPr>
            <a:r>
              <a:rPr lang="zh-CN" altLang="en-US" sz="2400" b="1" dirty="0">
                <a:solidFill>
                  <a:srgbClr val="FF0000"/>
                </a:solidFill>
                <a:latin typeface="楷体" pitchFamily="49" charset="-122"/>
                <a:ea typeface="楷体" panose="02010609060101010101" pitchFamily="49" charset="-122"/>
              </a:rPr>
              <a:t>【陈毅】</a:t>
            </a:r>
            <a:r>
              <a:rPr lang="zh-CN" altLang="en-US" sz="2400" b="1" dirty="0">
                <a:latin typeface="楷体" pitchFamily="49" charset="-122"/>
                <a:ea typeface="楷体" panose="02010609060101010101" pitchFamily="49" charset="-122"/>
              </a:rPr>
              <a:t>（19</a:t>
            </a:r>
            <a:r>
              <a:rPr lang="en-US" altLang="zh-CN" sz="2400" b="1" dirty="0">
                <a:latin typeface="楷体" pitchFamily="49" charset="-122"/>
                <a:ea typeface="楷体" panose="02010609060101010101" pitchFamily="49" charset="-122"/>
              </a:rPr>
              <a:t>01</a:t>
            </a:r>
            <a:r>
              <a:rPr lang="zh-CN" altLang="en-US" sz="2400" b="1" dirty="0">
                <a:latin typeface="楷体" pitchFamily="49" charset="-122"/>
                <a:ea typeface="楷体" panose="02010609060101010101" pitchFamily="49" charset="-122"/>
              </a:rPr>
              <a:t>—19</a:t>
            </a:r>
            <a:r>
              <a:rPr lang="en-US" altLang="zh-CN" sz="2400" b="1" dirty="0">
                <a:latin typeface="楷体" pitchFamily="49" charset="-122"/>
                <a:ea typeface="楷体" panose="02010609060101010101" pitchFamily="49" charset="-122"/>
              </a:rPr>
              <a:t>72</a:t>
            </a:r>
            <a:r>
              <a:rPr lang="zh-CN" altLang="en-US" sz="2400" b="1" dirty="0">
                <a:latin typeface="楷体" pitchFamily="49" charset="-122"/>
                <a:ea typeface="楷体" panose="02010609060101010101" pitchFamily="49" charset="-122"/>
              </a:rPr>
              <a:t>），中国共产党员、无产阶级革命家、政治家、军事家、外交家、诗人，中华人民共和国十大元帅之一。1977年其遗作专集《陈毅诗词选集》出版。</a:t>
            </a:r>
          </a:p>
        </p:txBody>
      </p:sp>
      <p:pic>
        <p:nvPicPr>
          <p:cNvPr id="18434" name="图片 1"/>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6228184" y="1164162"/>
            <a:ext cx="2198180" cy="4592368"/>
          </a:xfrm>
          <a:prstGeom prst="rect">
            <a:avLst/>
          </a:prstGeom>
          <a:noFill/>
          <a:ln>
            <a:miter lim="800000"/>
          </a:ln>
        </p:spPr>
      </p:pic>
      <p:grpSp>
        <p:nvGrpSpPr>
          <p:cNvPr id="18435" name="组合 9"/>
          <p:cNvGrpSpPr/>
          <p:nvPr/>
        </p:nvGrpSpPr>
        <p:grpSpPr>
          <a:xfrm>
            <a:off x="284597" y="152365"/>
            <a:ext cx="2488730" cy="567311"/>
            <a:chOff x="174" y="137"/>
            <a:chExt cx="5225" cy="1192"/>
          </a:xfrm>
        </p:grpSpPr>
        <p:sp>
          <p:nvSpPr>
            <p:cNvPr id="18436" name="椭圆 45"/>
            <p:cNvSpPr/>
            <p:nvPr/>
          </p:nvSpPr>
          <p:spPr>
            <a:xfrm>
              <a:off x="174" y="137"/>
              <a:ext cx="992" cy="1043"/>
            </a:xfrm>
            <a:custGeom>
              <a:avLst/>
              <a:gdLst>
                <a:gd name="connsiteX0" fmla="*/ 255458 w 330200"/>
                <a:gd name="connsiteY0" fmla="*/ 96838 h 287338"/>
                <a:gd name="connsiteX1" fmla="*/ 319218 w 330200"/>
                <a:gd name="connsiteY1" fmla="*/ 96838 h 287338"/>
                <a:gd name="connsiteX2" fmla="*/ 327025 w 330200"/>
                <a:gd name="connsiteY2" fmla="*/ 104632 h 287338"/>
                <a:gd name="connsiteX3" fmla="*/ 319218 w 330200"/>
                <a:gd name="connsiteY3" fmla="*/ 111126 h 287338"/>
                <a:gd name="connsiteX4" fmla="*/ 255458 w 330200"/>
                <a:gd name="connsiteY4" fmla="*/ 111126 h 287338"/>
                <a:gd name="connsiteX5" fmla="*/ 247650 w 330200"/>
                <a:gd name="connsiteY5" fmla="*/ 104632 h 287338"/>
                <a:gd name="connsiteX6" fmla="*/ 255458 w 330200"/>
                <a:gd name="connsiteY6" fmla="*/ 96838 h 287338"/>
                <a:gd name="connsiteX7" fmla="*/ 246441 w 330200"/>
                <a:gd name="connsiteY7" fmla="*/ 79375 h 287338"/>
                <a:gd name="connsiteX8" fmla="*/ 317123 w 330200"/>
                <a:gd name="connsiteY8" fmla="*/ 79375 h 287338"/>
                <a:gd name="connsiteX9" fmla="*/ 322263 w 330200"/>
                <a:gd name="connsiteY9" fmla="*/ 84314 h 287338"/>
                <a:gd name="connsiteX10" fmla="*/ 317123 w 330200"/>
                <a:gd name="connsiteY10" fmla="*/ 90488 h 287338"/>
                <a:gd name="connsiteX11" fmla="*/ 246441 w 330200"/>
                <a:gd name="connsiteY11" fmla="*/ 90488 h 287338"/>
                <a:gd name="connsiteX12" fmla="*/ 241300 w 330200"/>
                <a:gd name="connsiteY12" fmla="*/ 84314 h 287338"/>
                <a:gd name="connsiteX13" fmla="*/ 246441 w 330200"/>
                <a:gd name="connsiteY13" fmla="*/ 79375 h 287338"/>
                <a:gd name="connsiteX14" fmla="*/ 247694 w 330200"/>
                <a:gd name="connsiteY14" fmla="*/ 58738 h 287338"/>
                <a:gd name="connsiteX15" fmla="*/ 280944 w 330200"/>
                <a:gd name="connsiteY15" fmla="*/ 58738 h 287338"/>
                <a:gd name="connsiteX16" fmla="*/ 287338 w 330200"/>
                <a:gd name="connsiteY16" fmla="*/ 65088 h 287338"/>
                <a:gd name="connsiteX17" fmla="*/ 280944 w 330200"/>
                <a:gd name="connsiteY17" fmla="*/ 71438 h 287338"/>
                <a:gd name="connsiteX18" fmla="*/ 247694 w 330200"/>
                <a:gd name="connsiteY18" fmla="*/ 71438 h 287338"/>
                <a:gd name="connsiteX19" fmla="*/ 241300 w 330200"/>
                <a:gd name="connsiteY19" fmla="*/ 65088 h 287338"/>
                <a:gd name="connsiteX20" fmla="*/ 247694 w 330200"/>
                <a:gd name="connsiteY20" fmla="*/ 58738 h 287338"/>
                <a:gd name="connsiteX21" fmla="*/ 113506 w 330200"/>
                <a:gd name="connsiteY21" fmla="*/ 0 h 287338"/>
                <a:gd name="connsiteX22" fmla="*/ 154781 w 330200"/>
                <a:gd name="connsiteY22" fmla="*/ 41418 h 287338"/>
                <a:gd name="connsiteX23" fmla="*/ 127694 w 330200"/>
                <a:gd name="connsiteY23" fmla="*/ 78953 h 287338"/>
                <a:gd name="connsiteX24" fmla="*/ 156071 w 330200"/>
                <a:gd name="connsiteY24" fmla="*/ 104840 h 287338"/>
                <a:gd name="connsiteX25" fmla="*/ 196056 w 330200"/>
                <a:gd name="connsiteY25" fmla="*/ 107428 h 287338"/>
                <a:gd name="connsiteX26" fmla="*/ 198636 w 330200"/>
                <a:gd name="connsiteY26" fmla="*/ 107428 h 287338"/>
                <a:gd name="connsiteX27" fmla="*/ 208954 w 330200"/>
                <a:gd name="connsiteY27" fmla="*/ 122960 h 287338"/>
                <a:gd name="connsiteX28" fmla="*/ 206375 w 330200"/>
                <a:gd name="connsiteY28" fmla="*/ 132020 h 287338"/>
                <a:gd name="connsiteX29" fmla="*/ 239911 w 330200"/>
                <a:gd name="connsiteY29" fmla="*/ 132020 h 287338"/>
                <a:gd name="connsiteX30" fmla="*/ 234751 w 330200"/>
                <a:gd name="connsiteY30" fmla="*/ 125549 h 287338"/>
                <a:gd name="connsiteX31" fmla="*/ 242491 w 330200"/>
                <a:gd name="connsiteY31" fmla="*/ 117783 h 287338"/>
                <a:gd name="connsiteX32" fmla="*/ 305693 w 330200"/>
                <a:gd name="connsiteY32" fmla="*/ 117783 h 287338"/>
                <a:gd name="connsiteX33" fmla="*/ 313432 w 330200"/>
                <a:gd name="connsiteY33" fmla="*/ 125549 h 287338"/>
                <a:gd name="connsiteX34" fmla="*/ 308273 w 330200"/>
                <a:gd name="connsiteY34" fmla="*/ 132020 h 287338"/>
                <a:gd name="connsiteX35" fmla="*/ 322461 w 330200"/>
                <a:gd name="connsiteY35" fmla="*/ 132020 h 287338"/>
                <a:gd name="connsiteX36" fmla="*/ 330200 w 330200"/>
                <a:gd name="connsiteY36" fmla="*/ 139786 h 287338"/>
                <a:gd name="connsiteX37" fmla="*/ 322461 w 330200"/>
                <a:gd name="connsiteY37" fmla="*/ 147552 h 287338"/>
                <a:gd name="connsiteX38" fmla="*/ 297954 w 330200"/>
                <a:gd name="connsiteY38" fmla="*/ 147552 h 287338"/>
                <a:gd name="connsiteX39" fmla="*/ 297954 w 330200"/>
                <a:gd name="connsiteY39" fmla="*/ 278278 h 287338"/>
                <a:gd name="connsiteX40" fmla="*/ 290215 w 330200"/>
                <a:gd name="connsiteY40" fmla="*/ 284750 h 287338"/>
                <a:gd name="connsiteX41" fmla="*/ 203795 w 330200"/>
                <a:gd name="connsiteY41" fmla="*/ 284750 h 287338"/>
                <a:gd name="connsiteX42" fmla="*/ 196056 w 330200"/>
                <a:gd name="connsiteY42" fmla="*/ 278278 h 287338"/>
                <a:gd name="connsiteX43" fmla="*/ 196056 w 330200"/>
                <a:gd name="connsiteY43" fmla="*/ 147552 h 287338"/>
                <a:gd name="connsiteX44" fmla="*/ 141883 w 330200"/>
                <a:gd name="connsiteY44" fmla="*/ 147552 h 287338"/>
                <a:gd name="connsiteX45" fmla="*/ 134144 w 330200"/>
                <a:gd name="connsiteY45" fmla="*/ 139786 h 287338"/>
                <a:gd name="connsiteX46" fmla="*/ 135433 w 330200"/>
                <a:gd name="connsiteY46" fmla="*/ 134609 h 287338"/>
                <a:gd name="connsiteX47" fmla="*/ 112216 w 330200"/>
                <a:gd name="connsiteY47" fmla="*/ 115194 h 287338"/>
                <a:gd name="connsiteX48" fmla="*/ 109636 w 330200"/>
                <a:gd name="connsiteY48" fmla="*/ 113900 h 287338"/>
                <a:gd name="connsiteX49" fmla="*/ 108347 w 330200"/>
                <a:gd name="connsiteY49" fmla="*/ 115194 h 287338"/>
                <a:gd name="connsiteX50" fmla="*/ 88999 w 330200"/>
                <a:gd name="connsiteY50" fmla="*/ 165672 h 287338"/>
                <a:gd name="connsiteX51" fmla="*/ 90289 w 330200"/>
                <a:gd name="connsiteY51" fmla="*/ 170850 h 287338"/>
                <a:gd name="connsiteX52" fmla="*/ 95448 w 330200"/>
                <a:gd name="connsiteY52" fmla="*/ 173438 h 287338"/>
                <a:gd name="connsiteX53" fmla="*/ 130274 w 330200"/>
                <a:gd name="connsiteY53" fmla="*/ 173438 h 287338"/>
                <a:gd name="connsiteX54" fmla="*/ 152201 w 330200"/>
                <a:gd name="connsiteY54" fmla="*/ 192853 h 287338"/>
                <a:gd name="connsiteX55" fmla="*/ 163810 w 330200"/>
                <a:gd name="connsiteY55" fmla="*/ 267923 h 287338"/>
                <a:gd name="connsiteX56" fmla="*/ 159940 w 330200"/>
                <a:gd name="connsiteY56" fmla="*/ 280867 h 287338"/>
                <a:gd name="connsiteX57" fmla="*/ 148332 w 330200"/>
                <a:gd name="connsiteY57" fmla="*/ 287338 h 287338"/>
                <a:gd name="connsiteX58" fmla="*/ 131564 w 330200"/>
                <a:gd name="connsiteY58" fmla="*/ 273101 h 287338"/>
                <a:gd name="connsiteX59" fmla="*/ 121245 w 330200"/>
                <a:gd name="connsiteY59" fmla="*/ 216151 h 287338"/>
                <a:gd name="connsiteX60" fmla="*/ 113506 w 330200"/>
                <a:gd name="connsiteY60" fmla="*/ 210974 h 287338"/>
                <a:gd name="connsiteX61" fmla="*/ 91579 w 330200"/>
                <a:gd name="connsiteY61" fmla="*/ 210974 h 287338"/>
                <a:gd name="connsiteX62" fmla="*/ 91579 w 330200"/>
                <a:gd name="connsiteY62" fmla="*/ 278278 h 287338"/>
                <a:gd name="connsiteX63" fmla="*/ 83840 w 330200"/>
                <a:gd name="connsiteY63" fmla="*/ 284750 h 287338"/>
                <a:gd name="connsiteX64" fmla="*/ 19347 w 330200"/>
                <a:gd name="connsiteY64" fmla="*/ 284750 h 287338"/>
                <a:gd name="connsiteX65" fmla="*/ 11608 w 330200"/>
                <a:gd name="connsiteY65" fmla="*/ 278278 h 287338"/>
                <a:gd name="connsiteX66" fmla="*/ 11608 w 330200"/>
                <a:gd name="connsiteY66" fmla="*/ 208385 h 287338"/>
                <a:gd name="connsiteX67" fmla="*/ 0 w 330200"/>
                <a:gd name="connsiteY67" fmla="*/ 119077 h 287338"/>
                <a:gd name="connsiteX68" fmla="*/ 6449 w 330200"/>
                <a:gd name="connsiteY68" fmla="*/ 110017 h 287338"/>
                <a:gd name="connsiteX69" fmla="*/ 15478 w 330200"/>
                <a:gd name="connsiteY69" fmla="*/ 116489 h 287338"/>
                <a:gd name="connsiteX70" fmla="*/ 25797 w 330200"/>
                <a:gd name="connsiteY70" fmla="*/ 196736 h 287338"/>
                <a:gd name="connsiteX71" fmla="*/ 38695 w 330200"/>
                <a:gd name="connsiteY71" fmla="*/ 196736 h 287338"/>
                <a:gd name="connsiteX72" fmla="*/ 36115 w 330200"/>
                <a:gd name="connsiteY72" fmla="*/ 188970 h 287338"/>
                <a:gd name="connsiteX73" fmla="*/ 37405 w 330200"/>
                <a:gd name="connsiteY73" fmla="*/ 181204 h 287338"/>
                <a:gd name="connsiteX74" fmla="*/ 69651 w 330200"/>
                <a:gd name="connsiteY74" fmla="*/ 91897 h 287338"/>
                <a:gd name="connsiteX75" fmla="*/ 87709 w 330200"/>
                <a:gd name="connsiteY75" fmla="*/ 72482 h 287338"/>
                <a:gd name="connsiteX76" fmla="*/ 73521 w 330200"/>
                <a:gd name="connsiteY76" fmla="*/ 41418 h 287338"/>
                <a:gd name="connsiteX77" fmla="*/ 113506 w 330200"/>
                <a:gd name="connsiteY77" fmla="*/ 0 h 28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0200" h="287338">
                  <a:moveTo>
                    <a:pt x="255458" y="96838"/>
                  </a:moveTo>
                  <a:lnTo>
                    <a:pt x="319218" y="96838"/>
                  </a:lnTo>
                  <a:cubicBezTo>
                    <a:pt x="323122" y="96838"/>
                    <a:pt x="327025" y="100735"/>
                    <a:pt x="327025" y="104632"/>
                  </a:cubicBezTo>
                  <a:cubicBezTo>
                    <a:pt x="327025" y="108528"/>
                    <a:pt x="323122" y="111126"/>
                    <a:pt x="319218" y="111126"/>
                  </a:cubicBezTo>
                  <a:cubicBezTo>
                    <a:pt x="319218" y="111126"/>
                    <a:pt x="319218" y="111126"/>
                    <a:pt x="255458" y="111126"/>
                  </a:cubicBezTo>
                  <a:cubicBezTo>
                    <a:pt x="251554" y="111126"/>
                    <a:pt x="247650" y="108528"/>
                    <a:pt x="247650" y="104632"/>
                  </a:cubicBezTo>
                  <a:cubicBezTo>
                    <a:pt x="247650" y="100735"/>
                    <a:pt x="251554" y="96838"/>
                    <a:pt x="255458" y="96838"/>
                  </a:cubicBezTo>
                  <a:close/>
                  <a:moveTo>
                    <a:pt x="246441" y="79375"/>
                  </a:moveTo>
                  <a:cubicBezTo>
                    <a:pt x="246441" y="79375"/>
                    <a:pt x="246441" y="79375"/>
                    <a:pt x="317123" y="79375"/>
                  </a:cubicBezTo>
                  <a:cubicBezTo>
                    <a:pt x="319693" y="79375"/>
                    <a:pt x="322263" y="81845"/>
                    <a:pt x="322263" y="84314"/>
                  </a:cubicBezTo>
                  <a:cubicBezTo>
                    <a:pt x="322263" y="88019"/>
                    <a:pt x="319693" y="90488"/>
                    <a:pt x="317123" y="90488"/>
                  </a:cubicBezTo>
                  <a:cubicBezTo>
                    <a:pt x="317123" y="90488"/>
                    <a:pt x="317123" y="90488"/>
                    <a:pt x="246441" y="90488"/>
                  </a:cubicBezTo>
                  <a:cubicBezTo>
                    <a:pt x="243871" y="90488"/>
                    <a:pt x="241300" y="88019"/>
                    <a:pt x="241300" y="84314"/>
                  </a:cubicBezTo>
                  <a:cubicBezTo>
                    <a:pt x="241300" y="81845"/>
                    <a:pt x="243871" y="79375"/>
                    <a:pt x="246441" y="79375"/>
                  </a:cubicBezTo>
                  <a:close/>
                  <a:moveTo>
                    <a:pt x="247694" y="58738"/>
                  </a:moveTo>
                  <a:cubicBezTo>
                    <a:pt x="247694" y="58738"/>
                    <a:pt x="247694" y="58738"/>
                    <a:pt x="280944" y="58738"/>
                  </a:cubicBezTo>
                  <a:cubicBezTo>
                    <a:pt x="284781" y="58738"/>
                    <a:pt x="287338" y="62548"/>
                    <a:pt x="287338" y="65088"/>
                  </a:cubicBezTo>
                  <a:cubicBezTo>
                    <a:pt x="287338" y="68898"/>
                    <a:pt x="284781" y="71438"/>
                    <a:pt x="280944" y="71438"/>
                  </a:cubicBezTo>
                  <a:cubicBezTo>
                    <a:pt x="280944" y="71438"/>
                    <a:pt x="280944" y="71438"/>
                    <a:pt x="247694" y="71438"/>
                  </a:cubicBezTo>
                  <a:cubicBezTo>
                    <a:pt x="243858" y="71438"/>
                    <a:pt x="241300" y="68898"/>
                    <a:pt x="241300" y="65088"/>
                  </a:cubicBezTo>
                  <a:cubicBezTo>
                    <a:pt x="241300" y="62548"/>
                    <a:pt x="243858" y="58738"/>
                    <a:pt x="247694" y="58738"/>
                  </a:cubicBezTo>
                  <a:close/>
                  <a:moveTo>
                    <a:pt x="113506" y="0"/>
                  </a:moveTo>
                  <a:cubicBezTo>
                    <a:pt x="136723" y="0"/>
                    <a:pt x="154781" y="18120"/>
                    <a:pt x="154781" y="41418"/>
                  </a:cubicBezTo>
                  <a:cubicBezTo>
                    <a:pt x="154781" y="58244"/>
                    <a:pt x="143172" y="73776"/>
                    <a:pt x="127694" y="78953"/>
                  </a:cubicBezTo>
                  <a:cubicBezTo>
                    <a:pt x="156071" y="104840"/>
                    <a:pt x="156071" y="104840"/>
                    <a:pt x="156071" y="104840"/>
                  </a:cubicBezTo>
                  <a:cubicBezTo>
                    <a:pt x="196056" y="107428"/>
                    <a:pt x="196056" y="107428"/>
                    <a:pt x="196056" y="107428"/>
                  </a:cubicBezTo>
                  <a:cubicBezTo>
                    <a:pt x="197346" y="107428"/>
                    <a:pt x="197346" y="107428"/>
                    <a:pt x="198636" y="107428"/>
                  </a:cubicBezTo>
                  <a:cubicBezTo>
                    <a:pt x="205085" y="110017"/>
                    <a:pt x="208954" y="116489"/>
                    <a:pt x="208954" y="122960"/>
                  </a:cubicBezTo>
                  <a:cubicBezTo>
                    <a:pt x="208954" y="126843"/>
                    <a:pt x="207665" y="129432"/>
                    <a:pt x="206375" y="132020"/>
                  </a:cubicBezTo>
                  <a:cubicBezTo>
                    <a:pt x="239911" y="132020"/>
                    <a:pt x="239911" y="132020"/>
                    <a:pt x="239911" y="132020"/>
                  </a:cubicBezTo>
                  <a:cubicBezTo>
                    <a:pt x="237331" y="130726"/>
                    <a:pt x="234751" y="128137"/>
                    <a:pt x="234751" y="125549"/>
                  </a:cubicBezTo>
                  <a:cubicBezTo>
                    <a:pt x="234751" y="120371"/>
                    <a:pt x="238621" y="117783"/>
                    <a:pt x="242491" y="117783"/>
                  </a:cubicBezTo>
                  <a:cubicBezTo>
                    <a:pt x="305693" y="117783"/>
                    <a:pt x="305693" y="117783"/>
                    <a:pt x="305693" y="117783"/>
                  </a:cubicBezTo>
                  <a:cubicBezTo>
                    <a:pt x="309563" y="117783"/>
                    <a:pt x="313432" y="120371"/>
                    <a:pt x="313432" y="125549"/>
                  </a:cubicBezTo>
                  <a:cubicBezTo>
                    <a:pt x="313432" y="128137"/>
                    <a:pt x="310853" y="130726"/>
                    <a:pt x="308273" y="132020"/>
                  </a:cubicBezTo>
                  <a:cubicBezTo>
                    <a:pt x="322461" y="132020"/>
                    <a:pt x="322461" y="132020"/>
                    <a:pt x="322461" y="132020"/>
                  </a:cubicBezTo>
                  <a:cubicBezTo>
                    <a:pt x="326331" y="132020"/>
                    <a:pt x="330200" y="135903"/>
                    <a:pt x="330200" y="139786"/>
                  </a:cubicBezTo>
                  <a:cubicBezTo>
                    <a:pt x="330200" y="143669"/>
                    <a:pt x="326331" y="147552"/>
                    <a:pt x="322461" y="147552"/>
                  </a:cubicBezTo>
                  <a:cubicBezTo>
                    <a:pt x="297954" y="147552"/>
                    <a:pt x="297954" y="147552"/>
                    <a:pt x="297954" y="147552"/>
                  </a:cubicBezTo>
                  <a:cubicBezTo>
                    <a:pt x="297954" y="278278"/>
                    <a:pt x="297954" y="278278"/>
                    <a:pt x="297954" y="278278"/>
                  </a:cubicBezTo>
                  <a:cubicBezTo>
                    <a:pt x="297954" y="282161"/>
                    <a:pt x="294085" y="284750"/>
                    <a:pt x="290215" y="284750"/>
                  </a:cubicBezTo>
                  <a:cubicBezTo>
                    <a:pt x="203795" y="284750"/>
                    <a:pt x="203795" y="284750"/>
                    <a:pt x="203795" y="284750"/>
                  </a:cubicBezTo>
                  <a:cubicBezTo>
                    <a:pt x="198636" y="284750"/>
                    <a:pt x="196056" y="282161"/>
                    <a:pt x="196056" y="278278"/>
                  </a:cubicBezTo>
                  <a:cubicBezTo>
                    <a:pt x="196056" y="147552"/>
                    <a:pt x="196056" y="147552"/>
                    <a:pt x="196056" y="147552"/>
                  </a:cubicBezTo>
                  <a:cubicBezTo>
                    <a:pt x="141883" y="147552"/>
                    <a:pt x="141883" y="147552"/>
                    <a:pt x="141883" y="147552"/>
                  </a:cubicBezTo>
                  <a:cubicBezTo>
                    <a:pt x="136723" y="147552"/>
                    <a:pt x="134144" y="143669"/>
                    <a:pt x="134144" y="139786"/>
                  </a:cubicBezTo>
                  <a:cubicBezTo>
                    <a:pt x="134144" y="138492"/>
                    <a:pt x="134144" y="135903"/>
                    <a:pt x="135433" y="134609"/>
                  </a:cubicBezTo>
                  <a:cubicBezTo>
                    <a:pt x="112216" y="115194"/>
                    <a:pt x="112216" y="115194"/>
                    <a:pt x="112216" y="115194"/>
                  </a:cubicBezTo>
                  <a:cubicBezTo>
                    <a:pt x="110926" y="113900"/>
                    <a:pt x="110926" y="113900"/>
                    <a:pt x="109636" y="113900"/>
                  </a:cubicBezTo>
                  <a:cubicBezTo>
                    <a:pt x="109636" y="113900"/>
                    <a:pt x="108347" y="113900"/>
                    <a:pt x="108347" y="115194"/>
                  </a:cubicBezTo>
                  <a:cubicBezTo>
                    <a:pt x="88999" y="165672"/>
                    <a:pt x="88999" y="165672"/>
                    <a:pt x="88999" y="165672"/>
                  </a:cubicBezTo>
                  <a:cubicBezTo>
                    <a:pt x="88999" y="166967"/>
                    <a:pt x="88999" y="169555"/>
                    <a:pt x="90289" y="170850"/>
                  </a:cubicBezTo>
                  <a:cubicBezTo>
                    <a:pt x="91579" y="173438"/>
                    <a:pt x="94158" y="173438"/>
                    <a:pt x="95448" y="173438"/>
                  </a:cubicBezTo>
                  <a:cubicBezTo>
                    <a:pt x="130274" y="173438"/>
                    <a:pt x="130274" y="173438"/>
                    <a:pt x="130274" y="173438"/>
                  </a:cubicBezTo>
                  <a:cubicBezTo>
                    <a:pt x="140593" y="173438"/>
                    <a:pt x="150911" y="182499"/>
                    <a:pt x="152201" y="192853"/>
                  </a:cubicBezTo>
                  <a:cubicBezTo>
                    <a:pt x="163810" y="267923"/>
                    <a:pt x="163810" y="267923"/>
                    <a:pt x="163810" y="267923"/>
                  </a:cubicBezTo>
                  <a:cubicBezTo>
                    <a:pt x="165100" y="273101"/>
                    <a:pt x="163810" y="276984"/>
                    <a:pt x="159940" y="280867"/>
                  </a:cubicBezTo>
                  <a:cubicBezTo>
                    <a:pt x="157361" y="284750"/>
                    <a:pt x="152201" y="287338"/>
                    <a:pt x="148332" y="287338"/>
                  </a:cubicBezTo>
                  <a:cubicBezTo>
                    <a:pt x="139303" y="287338"/>
                    <a:pt x="132854" y="280867"/>
                    <a:pt x="131564" y="273101"/>
                  </a:cubicBezTo>
                  <a:cubicBezTo>
                    <a:pt x="121245" y="216151"/>
                    <a:pt x="121245" y="216151"/>
                    <a:pt x="121245" y="216151"/>
                  </a:cubicBezTo>
                  <a:cubicBezTo>
                    <a:pt x="119955" y="213562"/>
                    <a:pt x="117376" y="210974"/>
                    <a:pt x="113506" y="210974"/>
                  </a:cubicBezTo>
                  <a:cubicBezTo>
                    <a:pt x="91579" y="210974"/>
                    <a:pt x="91579" y="210974"/>
                    <a:pt x="91579" y="210974"/>
                  </a:cubicBezTo>
                  <a:cubicBezTo>
                    <a:pt x="91579" y="278278"/>
                    <a:pt x="91579" y="278278"/>
                    <a:pt x="91579" y="278278"/>
                  </a:cubicBezTo>
                  <a:cubicBezTo>
                    <a:pt x="91579" y="282161"/>
                    <a:pt x="87709" y="284750"/>
                    <a:pt x="83840" y="284750"/>
                  </a:cubicBezTo>
                  <a:cubicBezTo>
                    <a:pt x="19347" y="284750"/>
                    <a:pt x="19347" y="284750"/>
                    <a:pt x="19347" y="284750"/>
                  </a:cubicBezTo>
                  <a:cubicBezTo>
                    <a:pt x="15478" y="284750"/>
                    <a:pt x="11608" y="282161"/>
                    <a:pt x="11608" y="278278"/>
                  </a:cubicBezTo>
                  <a:cubicBezTo>
                    <a:pt x="11608" y="208385"/>
                    <a:pt x="11608" y="208385"/>
                    <a:pt x="11608" y="208385"/>
                  </a:cubicBezTo>
                  <a:cubicBezTo>
                    <a:pt x="0" y="119077"/>
                    <a:pt x="0" y="119077"/>
                    <a:pt x="0" y="119077"/>
                  </a:cubicBezTo>
                  <a:cubicBezTo>
                    <a:pt x="0" y="113900"/>
                    <a:pt x="2579" y="110017"/>
                    <a:pt x="6449" y="110017"/>
                  </a:cubicBezTo>
                  <a:cubicBezTo>
                    <a:pt x="10319" y="110017"/>
                    <a:pt x="14188" y="112606"/>
                    <a:pt x="15478" y="116489"/>
                  </a:cubicBezTo>
                  <a:cubicBezTo>
                    <a:pt x="25797" y="196736"/>
                    <a:pt x="25797" y="196736"/>
                    <a:pt x="25797" y="196736"/>
                  </a:cubicBezTo>
                  <a:cubicBezTo>
                    <a:pt x="38695" y="196736"/>
                    <a:pt x="38695" y="196736"/>
                    <a:pt x="38695" y="196736"/>
                  </a:cubicBezTo>
                  <a:cubicBezTo>
                    <a:pt x="37405" y="194147"/>
                    <a:pt x="36115" y="191559"/>
                    <a:pt x="36115" y="188970"/>
                  </a:cubicBezTo>
                  <a:cubicBezTo>
                    <a:pt x="36115" y="186382"/>
                    <a:pt x="37405" y="183793"/>
                    <a:pt x="37405" y="181204"/>
                  </a:cubicBezTo>
                  <a:cubicBezTo>
                    <a:pt x="69651" y="91897"/>
                    <a:pt x="69651" y="91897"/>
                    <a:pt x="69651" y="91897"/>
                  </a:cubicBezTo>
                  <a:cubicBezTo>
                    <a:pt x="72231" y="82836"/>
                    <a:pt x="79970" y="75070"/>
                    <a:pt x="87709" y="72482"/>
                  </a:cubicBezTo>
                  <a:cubicBezTo>
                    <a:pt x="78680" y="64716"/>
                    <a:pt x="73521" y="53067"/>
                    <a:pt x="73521" y="41418"/>
                  </a:cubicBezTo>
                  <a:cubicBezTo>
                    <a:pt x="73521" y="18120"/>
                    <a:pt x="91579" y="0"/>
                    <a:pt x="113506" y="0"/>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defPPr>
                <a:defRPr lang="zh-CN"/>
              </a:defPPr>
              <a:lvl1pPr marL="0" indent="0"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1pPr>
              <a:lvl2pPr marL="457200" indent="-1508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2pPr>
              <a:lvl3pPr marL="914400" indent="-3032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3pPr>
              <a:lvl4pPr marL="1371600" indent="-4556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4pPr>
              <a:lvl5pPr marL="1828800" indent="-6080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5pPr>
              <a:lvl6pPr marL="2286000" algn="l" defTabSz="914400" rtl="0" eaLnBrk="1" latinLnBrk="0" hangingPunct="1">
                <a:defRPr lang="zh-CN" altLang="en-US" sz="1800" kern="1200">
                  <a:solidFill>
                    <a:schemeClr val="lt1"/>
                  </a:solidFill>
                  <a:latin typeface="+mn-lt"/>
                  <a:ea typeface="+mn-ea"/>
                  <a:cs typeface="+mn-cs"/>
                </a:defRPr>
              </a:lvl6pPr>
              <a:lvl7pPr marL="2743200" algn="l" defTabSz="914400" rtl="0" eaLnBrk="1" latinLnBrk="0" hangingPunct="1">
                <a:defRPr lang="zh-CN" altLang="en-US" sz="1800" kern="1200">
                  <a:solidFill>
                    <a:schemeClr val="lt1"/>
                  </a:solidFill>
                  <a:latin typeface="+mn-lt"/>
                  <a:ea typeface="+mn-ea"/>
                  <a:cs typeface="+mn-cs"/>
                </a:defRPr>
              </a:lvl7pPr>
              <a:lvl8pPr marL="3200400" algn="l" defTabSz="914400" rtl="0" eaLnBrk="1" latinLnBrk="0" hangingPunct="1">
                <a:defRPr lang="zh-CN" altLang="en-US" sz="1800" kern="1200">
                  <a:solidFill>
                    <a:schemeClr val="lt1"/>
                  </a:solidFill>
                  <a:latin typeface="+mn-lt"/>
                  <a:ea typeface="+mn-ea"/>
                  <a:cs typeface="+mn-cs"/>
                </a:defRPr>
              </a:lvl8pPr>
              <a:lvl9pPr marL="3657600" algn="l" defTabSz="914400" rtl="0" eaLnBrk="1" latinLnBrk="0" hangingPunct="1">
                <a:defRPr lang="zh-CN" altLang="en-US" sz="1800" kern="1200">
                  <a:solidFill>
                    <a:schemeClr val="lt1"/>
                  </a:solidFill>
                  <a:latin typeface="+mn-lt"/>
                  <a:ea typeface="+mn-ea"/>
                  <a:cs typeface="+mn-cs"/>
                </a:defRPr>
              </a:lvl9pPr>
            </a:lstStyle>
            <a:p>
              <a:pPr algn="ctr"/>
              <a:endParaRPr lang="zh-CN" altLang="en-US" sz="1400">
                <a:solidFill>
                  <a:srgbClr val="FFFFFF"/>
                </a:solidFill>
              </a:endParaRPr>
            </a:p>
          </p:txBody>
        </p:sp>
        <p:sp>
          <p:nvSpPr>
            <p:cNvPr id="18437" name="文本框 67"/>
            <p:cNvSpPr txBox="1"/>
            <p:nvPr/>
          </p:nvSpPr>
          <p:spPr>
            <a:xfrm>
              <a:off x="1344" y="359"/>
              <a:ext cx="4055" cy="970"/>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走近作者</a:t>
              </a:r>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矩形 14"/>
          <p:cNvSpPr/>
          <p:nvPr/>
        </p:nvSpPr>
        <p:spPr>
          <a:xfrm>
            <a:off x="4721443" y="1184398"/>
            <a:ext cx="809192" cy="462945"/>
          </a:xfrm>
          <a:prstGeom prst="rect">
            <a:avLst/>
          </a:prstGeom>
          <a:noFill/>
          <a:ln>
            <a:noFill/>
            <a:miter lim="800000"/>
          </a:ln>
        </p:spPr>
        <p:txBody>
          <a:bodyPr wrap="none" lIns="92708" tIns="46354" rIns="92708" bIns="4635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en-US" altLang="zh-CN" sz="2400" b="1">
                <a:solidFill>
                  <a:srgbClr val="FF0000"/>
                </a:solidFill>
                <a:latin typeface="黑体" pitchFamily="49" charset="-122"/>
                <a:ea typeface="黑体" pitchFamily="49" charset="-122"/>
              </a:rPr>
              <a:t>fēng</a:t>
            </a:r>
          </a:p>
        </p:txBody>
      </p:sp>
      <p:grpSp>
        <p:nvGrpSpPr>
          <p:cNvPr id="19458" name="组合 12"/>
          <p:cNvGrpSpPr/>
          <p:nvPr/>
        </p:nvGrpSpPr>
        <p:grpSpPr>
          <a:xfrm>
            <a:off x="251255" y="195217"/>
            <a:ext cx="2468487" cy="543503"/>
            <a:chOff x="218" y="187"/>
            <a:chExt cx="5181" cy="1142"/>
          </a:xfrm>
        </p:grpSpPr>
        <p:sp>
          <p:nvSpPr>
            <p:cNvPr id="19459" name="椭圆 2"/>
            <p:cNvSpPr/>
            <p:nvPr/>
          </p:nvSpPr>
          <p:spPr>
            <a:xfrm>
              <a:off x="218" y="187"/>
              <a:ext cx="1090" cy="1000"/>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65C4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defPPr>
                <a:defRPr lang="zh-CN"/>
              </a:defPPr>
              <a:lvl1pPr marL="0" indent="0"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1pPr>
              <a:lvl2pPr marL="457200" indent="-1508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2pPr>
              <a:lvl3pPr marL="914400" indent="-3032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3pPr>
              <a:lvl4pPr marL="1371600" indent="-4556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4pPr>
              <a:lvl5pPr marL="1828800" indent="-608012" algn="l" defTabSz="914400" rtl="0" eaLnBrk="1" fontAlgn="base" latinLnBrk="0" hangingPunct="1">
                <a:lnSpc>
                  <a:spcPct val="100000"/>
                </a:lnSpc>
                <a:spcBef>
                  <a:spcPct val="0"/>
                </a:spcBef>
                <a:spcAft>
                  <a:spcPct val="0"/>
                </a:spcAft>
                <a:buClrTx/>
                <a:buSzTx/>
                <a:buFont typeface="Arial" pitchFamily="34" charset="0"/>
                <a:buNone/>
                <a:defRPr lang="zh-CN" altLang="en-US" sz="1800" b="0" i="0" u="none" kern="1200" baseline="0">
                  <a:solidFill>
                    <a:schemeClr val="lt1"/>
                  </a:solidFill>
                  <a:latin typeface="+mn-lt"/>
                  <a:ea typeface="+mn-ea"/>
                  <a:cs typeface="+mn-cs"/>
                </a:defRPr>
              </a:lvl5pPr>
              <a:lvl6pPr marL="2286000" algn="l" defTabSz="914400" rtl="0" eaLnBrk="1" latinLnBrk="0" hangingPunct="1">
                <a:defRPr lang="zh-CN" altLang="en-US" sz="1800" kern="1200">
                  <a:solidFill>
                    <a:schemeClr val="lt1"/>
                  </a:solidFill>
                  <a:latin typeface="+mn-lt"/>
                  <a:ea typeface="+mn-ea"/>
                  <a:cs typeface="+mn-cs"/>
                </a:defRPr>
              </a:lvl6pPr>
              <a:lvl7pPr marL="2743200" algn="l" defTabSz="914400" rtl="0" eaLnBrk="1" latinLnBrk="0" hangingPunct="1">
                <a:defRPr lang="zh-CN" altLang="en-US" sz="1800" kern="1200">
                  <a:solidFill>
                    <a:schemeClr val="lt1"/>
                  </a:solidFill>
                  <a:latin typeface="+mn-lt"/>
                  <a:ea typeface="+mn-ea"/>
                  <a:cs typeface="+mn-cs"/>
                </a:defRPr>
              </a:lvl7pPr>
              <a:lvl8pPr marL="3200400" algn="l" defTabSz="914400" rtl="0" eaLnBrk="1" latinLnBrk="0" hangingPunct="1">
                <a:defRPr lang="zh-CN" altLang="en-US" sz="1800" kern="1200">
                  <a:solidFill>
                    <a:schemeClr val="lt1"/>
                  </a:solidFill>
                  <a:latin typeface="+mn-lt"/>
                  <a:ea typeface="+mn-ea"/>
                  <a:cs typeface="+mn-cs"/>
                </a:defRPr>
              </a:lvl8pPr>
              <a:lvl9pPr marL="3657600" algn="l" defTabSz="914400" rtl="0" eaLnBrk="1" latinLnBrk="0" hangingPunct="1">
                <a:defRPr lang="zh-CN" altLang="en-US" sz="1800" kern="1200">
                  <a:solidFill>
                    <a:schemeClr val="lt1"/>
                  </a:solidFill>
                  <a:latin typeface="+mn-lt"/>
                  <a:ea typeface="+mn-ea"/>
                  <a:cs typeface="+mn-cs"/>
                </a:defRPr>
              </a:lvl9pPr>
            </a:lstStyle>
            <a:p>
              <a:pPr algn="ctr"/>
              <a:endParaRPr lang="zh-CN" altLang="en-US" sz="1400">
                <a:solidFill>
                  <a:srgbClr val="FFFFFF"/>
                </a:solidFill>
              </a:endParaRPr>
            </a:p>
          </p:txBody>
        </p:sp>
        <p:sp>
          <p:nvSpPr>
            <p:cNvPr id="19460" name="文本框 3"/>
            <p:cNvSpPr txBox="1"/>
            <p:nvPr/>
          </p:nvSpPr>
          <p:spPr>
            <a:xfrm>
              <a:off x="1344" y="359"/>
              <a:ext cx="4055" cy="970"/>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字词积累</a:t>
              </a:r>
            </a:p>
          </p:txBody>
        </p:sp>
      </p:grpSp>
      <p:sp>
        <p:nvSpPr>
          <p:cNvPr id="19461" name="文本框 1"/>
          <p:cNvSpPr/>
          <p:nvPr/>
        </p:nvSpPr>
        <p:spPr>
          <a:xfrm>
            <a:off x="1924301" y="1530789"/>
            <a:ext cx="4790508" cy="1729578"/>
          </a:xfrm>
          <a:prstGeom prst="rect">
            <a:avLst/>
          </a:prstGeom>
          <a:noFill/>
          <a:ln>
            <a:noFill/>
            <a:miter lim="800000"/>
          </a:ln>
        </p:spPr>
        <p:txBody>
          <a:bodyPr lIns="68571" tIns="34285" rIns="68571" bIns="34285"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sym typeface="宋体" pitchFamily="2" charset="-122"/>
              </a:rPr>
              <a:t>旌</a:t>
            </a:r>
            <a:r>
              <a:rPr lang="zh-CN" altLang="en-US" sz="2700" b="1">
                <a:latin typeface="黑体" pitchFamily="49" charset="-122"/>
                <a:ea typeface="黑体" pitchFamily="49" charset="-122"/>
                <a:sym typeface="宋体" pitchFamily="2" charset="-122"/>
              </a:rPr>
              <a:t>旗     </a:t>
            </a:r>
            <a:r>
              <a:rPr lang="zh-CN" altLang="en-US" sz="2700" b="1">
                <a:solidFill>
                  <a:srgbClr val="FF0000"/>
                </a:solidFill>
                <a:latin typeface="黑体" pitchFamily="49" charset="-122"/>
                <a:ea typeface="黑体" pitchFamily="49" charset="-122"/>
              </a:rPr>
              <a:t>阎</a:t>
            </a:r>
            <a:r>
              <a:rPr lang="zh-CN" altLang="en-US" sz="2700" b="1">
                <a:latin typeface="黑体" pitchFamily="49" charset="-122"/>
                <a:ea typeface="黑体" pitchFamily="49" charset="-122"/>
              </a:rPr>
              <a:t>罗    </a:t>
            </a:r>
            <a:r>
              <a:rPr lang="zh-CN" altLang="en-US" sz="2700" b="1">
                <a:solidFill>
                  <a:srgbClr val="FF0000"/>
                </a:solidFill>
                <a:latin typeface="黑体" pitchFamily="49" charset="-122"/>
                <a:ea typeface="黑体" pitchFamily="49" charset="-122"/>
              </a:rPr>
              <a:t>烽</a:t>
            </a:r>
            <a:r>
              <a:rPr lang="zh-CN" altLang="en-US" sz="2700" b="1">
                <a:latin typeface="黑体" pitchFamily="49" charset="-122"/>
                <a:ea typeface="黑体" pitchFamily="49" charset="-122"/>
              </a:rPr>
              <a:t>烟 </a:t>
            </a:r>
          </a:p>
          <a:p>
            <a:pPr lvl="0"/>
            <a:endParaRPr lang="zh-CN" altLang="en-US" sz="2700" b="1">
              <a:latin typeface="黑体" pitchFamily="49" charset="-122"/>
              <a:ea typeface="黑体" pitchFamily="49" charset="-122"/>
            </a:endParaRPr>
          </a:p>
          <a:p>
            <a:pPr lvl="0"/>
            <a:endParaRPr lang="zh-CN" altLang="en-US" sz="2700" b="1">
              <a:latin typeface="黑体" pitchFamily="49" charset="-122"/>
              <a:ea typeface="黑体" pitchFamily="49" charset="-122"/>
            </a:endParaRPr>
          </a:p>
          <a:p>
            <a:pPr lvl="0"/>
            <a:r>
              <a:rPr lang="zh-CN" altLang="en-US" sz="2700" b="1">
                <a:solidFill>
                  <a:srgbClr val="FF0000"/>
                </a:solidFill>
                <a:latin typeface="黑体" pitchFamily="49" charset="-122"/>
                <a:ea typeface="黑体" pitchFamily="49" charset="-122"/>
              </a:rPr>
              <a:t>捷</a:t>
            </a:r>
            <a:r>
              <a:rPr lang="zh-CN" altLang="en-US" sz="2700" b="1">
                <a:latin typeface="黑体" pitchFamily="49" charset="-122"/>
                <a:ea typeface="黑体" pitchFamily="49" charset="-122"/>
              </a:rPr>
              <a:t>报     </a:t>
            </a:r>
            <a:r>
              <a:rPr lang="zh-CN" altLang="en-US" sz="2700" b="1">
                <a:solidFill>
                  <a:srgbClr val="FF0000"/>
                </a:solidFill>
                <a:latin typeface="黑体" pitchFamily="49" charset="-122"/>
                <a:ea typeface="黑体" pitchFamily="49" charset="-122"/>
              </a:rPr>
              <a:t>血</a:t>
            </a:r>
            <a:r>
              <a:rPr lang="zh-CN" altLang="en-US" sz="2700" b="1">
                <a:latin typeface="黑体" pitchFamily="49" charset="-122"/>
                <a:ea typeface="黑体" pitchFamily="49" charset="-122"/>
              </a:rPr>
              <a:t>雨腥风      </a:t>
            </a:r>
          </a:p>
        </p:txBody>
      </p:sp>
      <p:sp>
        <p:nvSpPr>
          <p:cNvPr id="19462" name="矩形 3"/>
          <p:cNvSpPr/>
          <p:nvPr/>
        </p:nvSpPr>
        <p:spPr>
          <a:xfrm>
            <a:off x="1757591" y="1170114"/>
            <a:ext cx="886136" cy="509112"/>
          </a:xfrm>
          <a:prstGeom prst="rect">
            <a:avLst/>
          </a:prstGeom>
          <a:noFill/>
          <a:ln>
            <a:noFill/>
            <a:miter lim="800000"/>
          </a:ln>
        </p:spPr>
        <p:txBody>
          <a:bodyPr wrap="none" lIns="92708" tIns="46354" rIns="92708" bIns="4635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sym typeface="宋体" pitchFamily="2" charset="-122"/>
              </a:rPr>
              <a:t>jīng</a:t>
            </a:r>
          </a:p>
        </p:txBody>
      </p:sp>
      <p:sp>
        <p:nvSpPr>
          <p:cNvPr id="19463" name="矩形 1"/>
          <p:cNvSpPr/>
          <p:nvPr/>
        </p:nvSpPr>
        <p:spPr>
          <a:xfrm>
            <a:off x="3403250" y="1170114"/>
            <a:ext cx="711409" cy="509112"/>
          </a:xfrm>
          <a:prstGeom prst="rect">
            <a:avLst/>
          </a:prstGeom>
          <a:noFill/>
          <a:ln>
            <a:noFill/>
            <a:miter lim="800000"/>
          </a:ln>
        </p:spPr>
        <p:txBody>
          <a:bodyPr wrap="none" lIns="92708" tIns="46354" rIns="92708" bIns="4635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sym typeface="宋体" pitchFamily="2" charset="-122"/>
              </a:rPr>
              <a:t>yán</a:t>
            </a:r>
          </a:p>
        </p:txBody>
      </p:sp>
      <p:sp>
        <p:nvSpPr>
          <p:cNvPr id="19464" name="矩形 2"/>
          <p:cNvSpPr/>
          <p:nvPr/>
        </p:nvSpPr>
        <p:spPr>
          <a:xfrm>
            <a:off x="1843328" y="2379509"/>
            <a:ext cx="711409" cy="509112"/>
          </a:xfrm>
          <a:prstGeom prst="rect">
            <a:avLst/>
          </a:prstGeom>
          <a:noFill/>
          <a:ln>
            <a:noFill/>
            <a:miter lim="800000"/>
          </a:ln>
        </p:spPr>
        <p:txBody>
          <a:bodyPr wrap="none" lIns="92708" tIns="46354" rIns="92708" bIns="4635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sym typeface="宋体" pitchFamily="2" charset="-122"/>
              </a:rPr>
              <a:t>jié</a:t>
            </a:r>
          </a:p>
        </p:txBody>
      </p:sp>
      <p:sp>
        <p:nvSpPr>
          <p:cNvPr id="19465" name="矩形 4"/>
          <p:cNvSpPr/>
          <p:nvPr/>
        </p:nvSpPr>
        <p:spPr>
          <a:xfrm>
            <a:off x="3403250" y="2415219"/>
            <a:ext cx="711409" cy="509112"/>
          </a:xfrm>
          <a:prstGeom prst="rect">
            <a:avLst/>
          </a:prstGeom>
          <a:noFill/>
          <a:ln>
            <a:noFill/>
            <a:miter lim="800000"/>
          </a:ln>
        </p:spPr>
        <p:txBody>
          <a:bodyPr wrap="none" lIns="92708" tIns="46354" rIns="92708" bIns="46354"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sym typeface="宋体" pitchFamily="2" charset="-122"/>
              </a:rPr>
              <a:t>xuè</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Effect transition="in" filter="barn(inVertical)">
                                      <p:cBhvr>
                                        <p:cTn id="7" dur="500" fill="hold"/>
                                        <p:tgtEl>
                                          <p:spTgt spid="19461"/>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9462"/>
                                        </p:tgtEl>
                                        <p:attrNameLst>
                                          <p:attrName>style.visibility</p:attrName>
                                        </p:attrNameLst>
                                      </p:cBhvr>
                                      <p:to>
                                        <p:strVal val="visible"/>
                                      </p:to>
                                    </p:set>
                                    <p:animEffect transition="in" filter="barn(inHorizontal)">
                                      <p:cBhvr>
                                        <p:cTn id="12" dur="500" fill="hold"/>
                                        <p:tgtEl>
                                          <p:spTgt spid="19462"/>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9463"/>
                                        </p:tgtEl>
                                        <p:attrNameLst>
                                          <p:attrName>style.visibility</p:attrName>
                                        </p:attrNameLst>
                                      </p:cBhvr>
                                      <p:to>
                                        <p:strVal val="visible"/>
                                      </p:to>
                                    </p:set>
                                    <p:animEffect transition="in" filter="barn(inHorizontal)">
                                      <p:cBhvr>
                                        <p:cTn id="17" dur="500" fill="hold"/>
                                        <p:tgtEl>
                                          <p:spTgt spid="19463"/>
                                        </p:tgtEl>
                                      </p:cBhvr>
                                    </p:animEffect>
                                  </p:childTnLst>
                                </p:cTn>
                              </p:par>
                            </p:childTnLst>
                          </p:cTn>
                        </p:par>
                      </p:childTnLst>
                    </p:cTn>
                  </p:par>
                  <p:par>
                    <p:cTn id="18" fill="hold" nodeType="clickPar">
                      <p:stCondLst>
                        <p:cond delay="indefinite"/>
                      </p:stCondLst>
                      <p:childTnLst>
                        <p:par>
                          <p:cTn id="19" fill="hold" nodeType="after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9457"/>
                                        </p:tgtEl>
                                        <p:attrNameLst>
                                          <p:attrName>style.visibility</p:attrName>
                                        </p:attrNameLst>
                                      </p:cBhvr>
                                      <p:to>
                                        <p:strVal val="visible"/>
                                      </p:to>
                                    </p:set>
                                    <p:animEffect transition="in" filter="barn(inHorizontal)">
                                      <p:cBhvr>
                                        <p:cTn id="22" dur="500" fill="hold"/>
                                        <p:tgtEl>
                                          <p:spTgt spid="19457"/>
                                        </p:tgtEl>
                                      </p:cBhvr>
                                    </p:animEffect>
                                  </p:childTnLst>
                                </p:cTn>
                              </p:par>
                            </p:childTnLst>
                          </p:cTn>
                        </p:par>
                      </p:childTnLst>
                    </p:cTn>
                  </p:par>
                  <p:par>
                    <p:cTn id="23" fill="hold" nodeType="clickPar">
                      <p:stCondLst>
                        <p:cond delay="indefinite"/>
                      </p:stCondLst>
                      <p:childTnLst>
                        <p:par>
                          <p:cTn id="24" fill="hold" nodeType="afterGroup">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9464"/>
                                        </p:tgtEl>
                                        <p:attrNameLst>
                                          <p:attrName>style.visibility</p:attrName>
                                        </p:attrNameLst>
                                      </p:cBhvr>
                                      <p:to>
                                        <p:strVal val="visible"/>
                                      </p:to>
                                    </p:set>
                                    <p:animEffect transition="in" filter="barn(inHorizontal)">
                                      <p:cBhvr>
                                        <p:cTn id="27" dur="500" fill="hold"/>
                                        <p:tgtEl>
                                          <p:spTgt spid="19464"/>
                                        </p:tgtEl>
                                      </p:cBhvr>
                                    </p:animEffect>
                                  </p:childTnLst>
                                </p:cTn>
                              </p:par>
                            </p:childTnLst>
                          </p:cTn>
                        </p:par>
                      </p:childTnLst>
                    </p:cTn>
                  </p:par>
                  <p:par>
                    <p:cTn id="28" fill="hold" nodeType="clickPar">
                      <p:stCondLst>
                        <p:cond delay="indefinite"/>
                      </p:stCondLst>
                      <p:childTnLst>
                        <p:par>
                          <p:cTn id="29" fill="hold" nodeType="afterGroup">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19465"/>
                                        </p:tgtEl>
                                        <p:attrNameLst>
                                          <p:attrName>style.visibility</p:attrName>
                                        </p:attrNameLst>
                                      </p:cBhvr>
                                      <p:to>
                                        <p:strVal val="visible"/>
                                      </p:to>
                                    </p:set>
                                    <p:animEffect transition="in" filter="barn(inHorizontal)">
                                      <p:cBhvr>
                                        <p:cTn id="32" dur="500" fill="hold"/>
                                        <p:tgtEl>
                                          <p:spTgt spid="19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P spid="19461" grpId="0"/>
      <p:bldP spid="19462" grpId="0"/>
      <p:bldP spid="19463" grpId="0"/>
      <p:bldP spid="19464" grpId="0"/>
      <p:bldP spid="194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20"/>
          <p:cNvSpPr/>
          <p:nvPr/>
        </p:nvSpPr>
        <p:spPr>
          <a:xfrm>
            <a:off x="4241559" y="2415220"/>
            <a:ext cx="3895042" cy="505898"/>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700" b="1">
                <a:solidFill>
                  <a:srgbClr val="FF0000"/>
                </a:solidFill>
                <a:latin typeface="黑体" pitchFamily="49" charset="-122"/>
                <a:ea typeface="黑体" pitchFamily="49" charset="-122"/>
              </a:rPr>
              <a:t>（乐观、豪迈）</a:t>
            </a:r>
          </a:p>
        </p:txBody>
      </p:sp>
      <p:sp>
        <p:nvSpPr>
          <p:cNvPr id="20482" name="横卷形 18"/>
          <p:cNvSpPr/>
          <p:nvPr/>
        </p:nvSpPr>
        <p:spPr>
          <a:xfrm>
            <a:off x="3562814" y="959422"/>
            <a:ext cx="1418219" cy="685641"/>
          </a:xfrm>
          <a:prstGeom prst="horizontalScroll">
            <a:avLst>
              <a:gd name="adj" fmla="val 12500"/>
            </a:avLst>
          </a:prstGeom>
          <a:solidFill>
            <a:srgbClr val="79FFB6"/>
          </a:solidFill>
          <a:ln w="12700">
            <a:solidFill>
              <a:srgbClr val="FFC000"/>
            </a:solidFill>
            <a:miter lim="800000"/>
          </a:ln>
        </p:spPr>
        <p:txBody>
          <a:bodyPr lIns="91423" tIns="45712" rIns="91423" bIns="45712" anchor="ctr"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algn="ctr"/>
            <a:endParaRPr lang="zh-CN" altLang="en-US" sz="2400">
              <a:solidFill>
                <a:srgbClr val="FFFFFF"/>
              </a:solidFill>
              <a:latin typeface="楷体" pitchFamily="49" charset="-122"/>
              <a:ea typeface="楷体" panose="02010609060101010101" pitchFamily="49" charset="-122"/>
            </a:endParaRPr>
          </a:p>
        </p:txBody>
      </p:sp>
      <p:sp>
        <p:nvSpPr>
          <p:cNvPr id="20483" name="TextBox 15"/>
          <p:cNvSpPr/>
          <p:nvPr/>
        </p:nvSpPr>
        <p:spPr>
          <a:xfrm>
            <a:off x="3800970" y="1089170"/>
            <a:ext cx="1037170"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B050"/>
                </a:solidFill>
                <a:latin typeface="楷体" panose="02010609060101010101" pitchFamily="49" charset="-122"/>
                <a:ea typeface="楷体" panose="02010609060101010101" pitchFamily="49" charset="-122"/>
              </a:rPr>
              <a:t>朗诵</a:t>
            </a:r>
          </a:p>
        </p:txBody>
      </p:sp>
      <p:sp>
        <p:nvSpPr>
          <p:cNvPr id="20484" name="TextBox 19"/>
          <p:cNvSpPr/>
          <p:nvPr/>
        </p:nvSpPr>
        <p:spPr>
          <a:xfrm>
            <a:off x="1381305" y="1849804"/>
            <a:ext cx="3856937" cy="119749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marL="341709" indent="-341709">
              <a:lnSpc>
                <a:spcPct val="150000"/>
              </a:lnSpc>
              <a:buAutoNum type="arabicPeriod"/>
            </a:pPr>
            <a:r>
              <a:rPr lang="zh-CN" altLang="en-US" sz="2400" b="1" dirty="0">
                <a:latin typeface="楷体" panose="02010609060101010101" pitchFamily="49" charset="-122"/>
                <a:ea typeface="楷体" panose="02010609060101010101" pitchFamily="49" charset="-122"/>
              </a:rPr>
              <a:t>读出节奏</a:t>
            </a:r>
            <a:endParaRPr lang="en-US" altLang="zh-CN" sz="2400" b="1" dirty="0">
              <a:latin typeface="楷体" pitchFamily="49" charset="-122"/>
              <a:ea typeface="楷体" panose="02010609060101010101" pitchFamily="49" charset="-122"/>
            </a:endParaRPr>
          </a:p>
          <a:p>
            <a:pPr marL="341709" indent="-341709">
              <a:lnSpc>
                <a:spcPct val="150000"/>
              </a:lnSpc>
              <a:buAutoNum type="arabicPeriod"/>
            </a:pPr>
            <a:r>
              <a:rPr lang="zh-CN" altLang="en-US" sz="2400" b="1" dirty="0">
                <a:latin typeface="楷体" panose="02010609060101010101" pitchFamily="49" charset="-122"/>
                <a:ea typeface="楷体" panose="02010609060101010101" pitchFamily="49" charset="-122"/>
              </a:rPr>
              <a:t>把握情感基调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1"/>
                                        </p:tgtEl>
                                        <p:attrNameLst>
                                          <p:attrName>style.visibility</p:attrName>
                                        </p:attrNameLst>
                                      </p:cBhvr>
                                      <p:to>
                                        <p:strVal val="visible"/>
                                      </p:to>
                                    </p:set>
                                    <p:animEffect transition="in" filter="blinds(horizontal)">
                                      <p:cBhvr>
                                        <p:cTn id="7" dur="500" fill="hold"/>
                                        <p:tgtEl>
                                          <p:spTgt spid="2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5"/>
          <p:cNvSpPr/>
          <p:nvPr/>
        </p:nvSpPr>
        <p:spPr>
          <a:xfrm>
            <a:off x="714468" y="855862"/>
            <a:ext cx="7288765" cy="1049888"/>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717947">
              <a:lnSpc>
                <a:spcPct val="130000"/>
              </a:lnSpc>
            </a:pPr>
            <a:r>
              <a:rPr lang="zh-CN" altLang="en-US" sz="2400" b="1" dirty="0">
                <a:latin typeface="楷体" panose="02010609060101010101" pitchFamily="49" charset="-122"/>
                <a:ea typeface="楷体" panose="02010609060101010101" pitchFamily="49" charset="-122"/>
              </a:rPr>
              <a:t>一九三六年冬，梅山被围。余伤病伏丛莽间二十余日，虑不得脱，得诗三首留衣底。旋围解。</a:t>
            </a:r>
          </a:p>
        </p:txBody>
      </p:sp>
      <p:sp>
        <p:nvSpPr>
          <p:cNvPr id="21506" name="Rectangle 5"/>
          <p:cNvSpPr/>
          <p:nvPr/>
        </p:nvSpPr>
        <p:spPr>
          <a:xfrm>
            <a:off x="613252" y="2089064"/>
            <a:ext cx="8068725"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dirty="0">
                <a:solidFill>
                  <a:srgbClr val="0000FF"/>
                </a:solidFill>
                <a:latin typeface="黑体" pitchFamily="49" charset="-122"/>
                <a:ea typeface="黑体" pitchFamily="49" charset="-122"/>
              </a:rPr>
              <a:t>本组诗歌的小序有什么作用？</a:t>
            </a:r>
          </a:p>
        </p:txBody>
      </p:sp>
      <p:sp>
        <p:nvSpPr>
          <p:cNvPr id="21507" name="文本框 6147"/>
          <p:cNvSpPr/>
          <p:nvPr/>
        </p:nvSpPr>
        <p:spPr>
          <a:xfrm>
            <a:off x="608489" y="2571155"/>
            <a:ext cx="7759122" cy="119749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nSpc>
                <a:spcPct val="150000"/>
              </a:lnSpc>
            </a:pPr>
            <a:r>
              <a:rPr lang="en-US" altLang="zh-CN" sz="2400" b="1" dirty="0">
                <a:solidFill>
                  <a:srgbClr val="FF0000"/>
                </a:solidFill>
                <a:latin typeface="楷体" pitchFamily="49" charset="-122"/>
                <a:ea typeface="楷体" panose="02010609060101010101" pitchFamily="49" charset="-122"/>
              </a:rPr>
              <a:t>    </a:t>
            </a:r>
            <a:r>
              <a:rPr lang="zh-CN" altLang="en-US" sz="2400" b="1" dirty="0">
                <a:solidFill>
                  <a:srgbClr val="FF0000"/>
                </a:solidFill>
                <a:latin typeface="楷体" pitchFamily="49" charset="-122"/>
                <a:ea typeface="楷体" panose="02010609060101010101" pitchFamily="49" charset="-122"/>
              </a:rPr>
              <a:t>交代时间、地点、事件的原因和结果，以及当时的环境、背景。表现了诗人从容、镇定、大义凛然的情怀。</a:t>
            </a:r>
          </a:p>
        </p:txBody>
      </p:sp>
      <p:grpSp>
        <p:nvGrpSpPr>
          <p:cNvPr id="21508" name="组合 16"/>
          <p:cNvGrpSpPr/>
          <p:nvPr/>
        </p:nvGrpSpPr>
        <p:grpSpPr>
          <a:xfrm>
            <a:off x="233393" y="164268"/>
            <a:ext cx="2519690" cy="461830"/>
            <a:chOff x="108" y="359"/>
            <a:chExt cx="5291" cy="971"/>
          </a:xfrm>
        </p:grpSpPr>
        <p:sp>
          <p:nvSpPr>
            <p:cNvPr id="21509" name="Freeform 127"/>
            <p:cNvSpPr>
              <a:spLocks noEditPoints="1"/>
            </p:cNvSpPr>
            <p:nvPr/>
          </p:nvSpPr>
          <p:spPr>
            <a:xfrm>
              <a:off x="108" y="359"/>
              <a:ext cx="1236" cy="852"/>
            </a:xfrm>
            <a:custGeom>
              <a:avLst/>
              <a:gdLst/>
              <a:ahLst/>
              <a:cxnLst>
                <a:cxn ang="0">
                  <a:pos x="0" y="463"/>
                </a:cxn>
                <a:cxn ang="0">
                  <a:pos x="782" y="3"/>
                </a:cxn>
                <a:cxn ang="0">
                  <a:pos x="1740" y="195"/>
                </a:cxn>
                <a:cxn ang="0">
                  <a:pos x="1439" y="500"/>
                </a:cxn>
                <a:cxn ang="0">
                  <a:pos x="1635" y="837"/>
                </a:cxn>
                <a:cxn ang="0">
                  <a:pos x="2089" y="868"/>
                </a:cxn>
                <a:cxn ang="0">
                  <a:pos x="1683" y="1098"/>
                </a:cxn>
                <a:cxn ang="0">
                  <a:pos x="1138" y="1331"/>
                </a:cxn>
                <a:cxn ang="0">
                  <a:pos x="765" y="1162"/>
                </a:cxn>
                <a:cxn ang="0">
                  <a:pos x="157" y="1087"/>
                </a:cxn>
                <a:cxn ang="0">
                  <a:pos x="153" y="731"/>
                </a:cxn>
                <a:cxn ang="0">
                  <a:pos x="1933" y="708"/>
                </a:cxn>
                <a:cxn ang="0">
                  <a:pos x="1655" y="1016"/>
                </a:cxn>
                <a:cxn ang="0">
                  <a:pos x="290" y="566"/>
                </a:cxn>
                <a:cxn ang="0">
                  <a:pos x="957" y="782"/>
                </a:cxn>
                <a:cxn ang="0">
                  <a:pos x="1745" y="208"/>
                </a:cxn>
                <a:cxn ang="0">
                  <a:pos x="685" y="64"/>
                </a:cxn>
                <a:cxn ang="0">
                  <a:pos x="137" y="519"/>
                </a:cxn>
                <a:cxn ang="0">
                  <a:pos x="766" y="239"/>
                </a:cxn>
                <a:cxn ang="0">
                  <a:pos x="821" y="334"/>
                </a:cxn>
                <a:cxn ang="0">
                  <a:pos x="1571" y="1124"/>
                </a:cxn>
                <a:cxn ang="0">
                  <a:pos x="1601" y="1026"/>
                </a:cxn>
                <a:cxn ang="0">
                  <a:pos x="1607" y="830"/>
                </a:cxn>
                <a:cxn ang="0">
                  <a:pos x="1479" y="824"/>
                </a:cxn>
                <a:cxn ang="0">
                  <a:pos x="1557" y="915"/>
                </a:cxn>
                <a:cxn ang="0">
                  <a:pos x="1514" y="1096"/>
                </a:cxn>
                <a:cxn ang="0">
                  <a:pos x="1343" y="1056"/>
                </a:cxn>
                <a:cxn ang="0">
                  <a:pos x="1186" y="1032"/>
                </a:cxn>
                <a:cxn ang="0">
                  <a:pos x="1371" y="1192"/>
                </a:cxn>
                <a:cxn ang="0">
                  <a:pos x="1495" y="1000"/>
                </a:cxn>
                <a:cxn ang="0">
                  <a:pos x="1440" y="640"/>
                </a:cxn>
                <a:cxn ang="0">
                  <a:pos x="626" y="692"/>
                </a:cxn>
                <a:cxn ang="0">
                  <a:pos x="565" y="1096"/>
                </a:cxn>
                <a:cxn ang="0">
                  <a:pos x="994" y="1081"/>
                </a:cxn>
                <a:cxn ang="0">
                  <a:pos x="1308" y="904"/>
                </a:cxn>
                <a:cxn ang="0">
                  <a:pos x="1350" y="703"/>
                </a:cxn>
                <a:cxn ang="0">
                  <a:pos x="1450" y="952"/>
                </a:cxn>
                <a:cxn ang="0">
                  <a:pos x="1418" y="839"/>
                </a:cxn>
                <a:cxn ang="0">
                  <a:pos x="1394" y="828"/>
                </a:cxn>
                <a:cxn ang="0">
                  <a:pos x="1329" y="785"/>
                </a:cxn>
                <a:cxn ang="0">
                  <a:pos x="1420" y="904"/>
                </a:cxn>
                <a:cxn ang="0">
                  <a:pos x="1359" y="955"/>
                </a:cxn>
                <a:cxn ang="0">
                  <a:pos x="953" y="1334"/>
                </a:cxn>
                <a:cxn ang="0">
                  <a:pos x="946" y="1223"/>
                </a:cxn>
                <a:cxn ang="0">
                  <a:pos x="902" y="1162"/>
                </a:cxn>
                <a:cxn ang="0">
                  <a:pos x="1043" y="1141"/>
                </a:cxn>
                <a:cxn ang="0">
                  <a:pos x="999" y="1273"/>
                </a:cxn>
                <a:cxn ang="0">
                  <a:pos x="909" y="298"/>
                </a:cxn>
                <a:cxn ang="0">
                  <a:pos x="789" y="285"/>
                </a:cxn>
                <a:cxn ang="0">
                  <a:pos x="584" y="354"/>
                </a:cxn>
                <a:cxn ang="0">
                  <a:pos x="216" y="627"/>
                </a:cxn>
                <a:cxn ang="0">
                  <a:pos x="668" y="333"/>
                </a:cxn>
                <a:cxn ang="0">
                  <a:pos x="264" y="724"/>
                </a:cxn>
                <a:cxn ang="0">
                  <a:pos x="237" y="754"/>
                </a:cxn>
                <a:cxn ang="0">
                  <a:pos x="179" y="750"/>
                </a:cxn>
                <a:cxn ang="0">
                  <a:pos x="98" y="1049"/>
                </a:cxn>
                <a:cxn ang="0">
                  <a:pos x="144" y="984"/>
                </a:cxn>
                <a:cxn ang="0">
                  <a:pos x="220" y="998"/>
                </a:cxn>
                <a:cxn ang="0">
                  <a:pos x="261" y="869"/>
                </a:cxn>
                <a:cxn ang="0">
                  <a:pos x="250" y="664"/>
                </a:cxn>
                <a:cxn ang="0">
                  <a:pos x="223" y="681"/>
                </a:cxn>
                <a:cxn ang="0">
                  <a:pos x="192" y="658"/>
                </a:cxn>
              </a:cxnLst>
              <a:rect l="l" t="t" r="r" b="b"/>
              <a:pathLst>
                <a:path w="2100" h="1388">
                  <a:moveTo>
                    <a:pt x="153" y="731"/>
                  </a:moveTo>
                  <a:lnTo>
                    <a:pt x="153" y="731"/>
                  </a:lnTo>
                  <a:lnTo>
                    <a:pt x="146" y="715"/>
                  </a:lnTo>
                  <a:lnTo>
                    <a:pt x="139" y="696"/>
                  </a:lnTo>
                  <a:lnTo>
                    <a:pt x="137" y="688"/>
                  </a:lnTo>
                  <a:lnTo>
                    <a:pt x="136" y="678"/>
                  </a:lnTo>
                  <a:lnTo>
                    <a:pt x="137" y="668"/>
                  </a:lnTo>
                  <a:lnTo>
                    <a:pt x="139" y="658"/>
                  </a:lnTo>
                  <a:lnTo>
                    <a:pt x="143" y="650"/>
                  </a:lnTo>
                  <a:lnTo>
                    <a:pt x="147" y="643"/>
                  </a:lnTo>
                  <a:lnTo>
                    <a:pt x="153" y="639"/>
                  </a:lnTo>
                  <a:lnTo>
                    <a:pt x="160" y="633"/>
                  </a:lnTo>
                  <a:lnTo>
                    <a:pt x="167" y="630"/>
                  </a:lnTo>
                  <a:lnTo>
                    <a:pt x="175" y="626"/>
                  </a:lnTo>
                  <a:lnTo>
                    <a:pt x="193" y="622"/>
                  </a:lnTo>
                  <a:lnTo>
                    <a:pt x="193" y="616"/>
                  </a:lnTo>
                  <a:lnTo>
                    <a:pt x="193" y="609"/>
                  </a:lnTo>
                  <a:lnTo>
                    <a:pt x="193" y="594"/>
                  </a:lnTo>
                  <a:lnTo>
                    <a:pt x="192" y="578"/>
                  </a:lnTo>
                  <a:lnTo>
                    <a:pt x="192" y="570"/>
                  </a:lnTo>
                  <a:lnTo>
                    <a:pt x="193" y="563"/>
                  </a:lnTo>
                  <a:lnTo>
                    <a:pt x="171" y="553"/>
                  </a:lnTo>
                  <a:lnTo>
                    <a:pt x="147" y="543"/>
                  </a:lnTo>
                  <a:lnTo>
                    <a:pt x="99" y="524"/>
                  </a:lnTo>
                  <a:lnTo>
                    <a:pt x="52" y="505"/>
                  </a:lnTo>
                  <a:lnTo>
                    <a:pt x="4" y="484"/>
                  </a:lnTo>
                  <a:lnTo>
                    <a:pt x="1" y="479"/>
                  </a:lnTo>
                  <a:lnTo>
                    <a:pt x="0" y="473"/>
                  </a:lnTo>
                  <a:lnTo>
                    <a:pt x="0" y="467"/>
                  </a:lnTo>
                  <a:lnTo>
                    <a:pt x="0" y="463"/>
                  </a:lnTo>
                  <a:lnTo>
                    <a:pt x="4" y="455"/>
                  </a:lnTo>
                  <a:lnTo>
                    <a:pt x="10" y="446"/>
                  </a:lnTo>
                  <a:lnTo>
                    <a:pt x="21" y="432"/>
                  </a:lnTo>
                  <a:lnTo>
                    <a:pt x="26" y="425"/>
                  </a:lnTo>
                  <a:lnTo>
                    <a:pt x="28" y="421"/>
                  </a:lnTo>
                  <a:lnTo>
                    <a:pt x="29" y="417"/>
                  </a:lnTo>
                  <a:lnTo>
                    <a:pt x="36" y="410"/>
                  </a:lnTo>
                  <a:lnTo>
                    <a:pt x="43" y="404"/>
                  </a:lnTo>
                  <a:lnTo>
                    <a:pt x="52" y="399"/>
                  </a:lnTo>
                  <a:lnTo>
                    <a:pt x="59" y="392"/>
                  </a:lnTo>
                  <a:lnTo>
                    <a:pt x="68" y="389"/>
                  </a:lnTo>
                  <a:lnTo>
                    <a:pt x="78" y="385"/>
                  </a:lnTo>
                  <a:lnTo>
                    <a:pt x="87" y="380"/>
                  </a:lnTo>
                  <a:lnTo>
                    <a:pt x="95" y="375"/>
                  </a:lnTo>
                  <a:lnTo>
                    <a:pt x="150" y="352"/>
                  </a:lnTo>
                  <a:lnTo>
                    <a:pt x="203" y="328"/>
                  </a:lnTo>
                  <a:lnTo>
                    <a:pt x="257" y="300"/>
                  </a:lnTo>
                  <a:lnTo>
                    <a:pt x="310" y="272"/>
                  </a:lnTo>
                  <a:lnTo>
                    <a:pt x="360" y="243"/>
                  </a:lnTo>
                  <a:lnTo>
                    <a:pt x="412" y="212"/>
                  </a:lnTo>
                  <a:lnTo>
                    <a:pt x="514" y="153"/>
                  </a:lnTo>
                  <a:lnTo>
                    <a:pt x="581" y="114"/>
                  </a:lnTo>
                  <a:lnTo>
                    <a:pt x="615" y="94"/>
                  </a:lnTo>
                  <a:lnTo>
                    <a:pt x="645" y="74"/>
                  </a:lnTo>
                  <a:lnTo>
                    <a:pt x="678" y="53"/>
                  </a:lnTo>
                  <a:lnTo>
                    <a:pt x="713" y="34"/>
                  </a:lnTo>
                  <a:lnTo>
                    <a:pt x="734" y="22"/>
                  </a:lnTo>
                  <a:lnTo>
                    <a:pt x="758" y="11"/>
                  </a:lnTo>
                  <a:lnTo>
                    <a:pt x="769" y="7"/>
                  </a:lnTo>
                  <a:lnTo>
                    <a:pt x="782" y="3"/>
                  </a:lnTo>
                  <a:lnTo>
                    <a:pt x="794" y="1"/>
                  </a:lnTo>
                  <a:lnTo>
                    <a:pt x="807" y="0"/>
                  </a:lnTo>
                  <a:lnTo>
                    <a:pt x="825" y="3"/>
                  </a:lnTo>
                  <a:lnTo>
                    <a:pt x="843" y="5"/>
                  </a:lnTo>
                  <a:lnTo>
                    <a:pt x="862" y="10"/>
                  </a:lnTo>
                  <a:lnTo>
                    <a:pt x="878" y="13"/>
                  </a:lnTo>
                  <a:lnTo>
                    <a:pt x="919" y="27"/>
                  </a:lnTo>
                  <a:lnTo>
                    <a:pt x="960" y="39"/>
                  </a:lnTo>
                  <a:lnTo>
                    <a:pt x="1003" y="50"/>
                  </a:lnTo>
                  <a:lnTo>
                    <a:pt x="1046" y="62"/>
                  </a:lnTo>
                  <a:lnTo>
                    <a:pt x="1090" y="71"/>
                  </a:lnTo>
                  <a:lnTo>
                    <a:pt x="1134" y="81"/>
                  </a:lnTo>
                  <a:lnTo>
                    <a:pt x="1179" y="88"/>
                  </a:lnTo>
                  <a:lnTo>
                    <a:pt x="1224" y="95"/>
                  </a:lnTo>
                  <a:lnTo>
                    <a:pt x="1263" y="101"/>
                  </a:lnTo>
                  <a:lnTo>
                    <a:pt x="1281" y="101"/>
                  </a:lnTo>
                  <a:lnTo>
                    <a:pt x="1300" y="100"/>
                  </a:lnTo>
                  <a:lnTo>
                    <a:pt x="1302" y="102"/>
                  </a:lnTo>
                  <a:lnTo>
                    <a:pt x="1308" y="104"/>
                  </a:lnTo>
                  <a:lnTo>
                    <a:pt x="1312" y="105"/>
                  </a:lnTo>
                  <a:lnTo>
                    <a:pt x="1315" y="107"/>
                  </a:lnTo>
                  <a:lnTo>
                    <a:pt x="1406" y="119"/>
                  </a:lnTo>
                  <a:lnTo>
                    <a:pt x="1496" y="133"/>
                  </a:lnTo>
                  <a:lnTo>
                    <a:pt x="1583" y="149"/>
                  </a:lnTo>
                  <a:lnTo>
                    <a:pt x="1624" y="159"/>
                  </a:lnTo>
                  <a:lnTo>
                    <a:pt x="1665" y="168"/>
                  </a:lnTo>
                  <a:lnTo>
                    <a:pt x="1684" y="174"/>
                  </a:lnTo>
                  <a:lnTo>
                    <a:pt x="1703" y="182"/>
                  </a:lnTo>
                  <a:lnTo>
                    <a:pt x="1721" y="189"/>
                  </a:lnTo>
                  <a:lnTo>
                    <a:pt x="1740" y="195"/>
                  </a:lnTo>
                  <a:lnTo>
                    <a:pt x="1754" y="198"/>
                  </a:lnTo>
                  <a:lnTo>
                    <a:pt x="1770" y="199"/>
                  </a:lnTo>
                  <a:lnTo>
                    <a:pt x="1787" y="201"/>
                  </a:lnTo>
                  <a:lnTo>
                    <a:pt x="1804" y="203"/>
                  </a:lnTo>
                  <a:lnTo>
                    <a:pt x="1819" y="208"/>
                  </a:lnTo>
                  <a:lnTo>
                    <a:pt x="1834" y="212"/>
                  </a:lnTo>
                  <a:lnTo>
                    <a:pt x="1864" y="223"/>
                  </a:lnTo>
                  <a:lnTo>
                    <a:pt x="1871" y="233"/>
                  </a:lnTo>
                  <a:lnTo>
                    <a:pt x="1872" y="239"/>
                  </a:lnTo>
                  <a:lnTo>
                    <a:pt x="1872" y="243"/>
                  </a:lnTo>
                  <a:lnTo>
                    <a:pt x="1871" y="253"/>
                  </a:lnTo>
                  <a:lnTo>
                    <a:pt x="1868" y="260"/>
                  </a:lnTo>
                  <a:lnTo>
                    <a:pt x="1863" y="267"/>
                  </a:lnTo>
                  <a:lnTo>
                    <a:pt x="1856" y="274"/>
                  </a:lnTo>
                  <a:lnTo>
                    <a:pt x="1842" y="285"/>
                  </a:lnTo>
                  <a:lnTo>
                    <a:pt x="1832" y="289"/>
                  </a:lnTo>
                  <a:lnTo>
                    <a:pt x="1822" y="293"/>
                  </a:lnTo>
                  <a:lnTo>
                    <a:pt x="1804" y="306"/>
                  </a:lnTo>
                  <a:lnTo>
                    <a:pt x="1785" y="319"/>
                  </a:lnTo>
                  <a:lnTo>
                    <a:pt x="1767" y="330"/>
                  </a:lnTo>
                  <a:lnTo>
                    <a:pt x="1756" y="334"/>
                  </a:lnTo>
                  <a:lnTo>
                    <a:pt x="1746" y="337"/>
                  </a:lnTo>
                  <a:lnTo>
                    <a:pt x="1735" y="341"/>
                  </a:lnTo>
                  <a:lnTo>
                    <a:pt x="1725" y="345"/>
                  </a:lnTo>
                  <a:lnTo>
                    <a:pt x="1680" y="369"/>
                  </a:lnTo>
                  <a:lnTo>
                    <a:pt x="1634" y="390"/>
                  </a:lnTo>
                  <a:lnTo>
                    <a:pt x="1600" y="407"/>
                  </a:lnTo>
                  <a:lnTo>
                    <a:pt x="1568" y="424"/>
                  </a:lnTo>
                  <a:lnTo>
                    <a:pt x="1503" y="462"/>
                  </a:lnTo>
                  <a:lnTo>
                    <a:pt x="1439" y="500"/>
                  </a:lnTo>
                  <a:lnTo>
                    <a:pt x="1375" y="538"/>
                  </a:lnTo>
                  <a:lnTo>
                    <a:pt x="1415" y="584"/>
                  </a:lnTo>
                  <a:lnTo>
                    <a:pt x="1434" y="609"/>
                  </a:lnTo>
                  <a:lnTo>
                    <a:pt x="1453" y="634"/>
                  </a:lnTo>
                  <a:lnTo>
                    <a:pt x="1469" y="661"/>
                  </a:lnTo>
                  <a:lnTo>
                    <a:pt x="1484" y="688"/>
                  </a:lnTo>
                  <a:lnTo>
                    <a:pt x="1498" y="717"/>
                  </a:lnTo>
                  <a:lnTo>
                    <a:pt x="1507" y="748"/>
                  </a:lnTo>
                  <a:lnTo>
                    <a:pt x="1521" y="738"/>
                  </a:lnTo>
                  <a:lnTo>
                    <a:pt x="1535" y="729"/>
                  </a:lnTo>
                  <a:lnTo>
                    <a:pt x="1542" y="724"/>
                  </a:lnTo>
                  <a:lnTo>
                    <a:pt x="1551" y="722"/>
                  </a:lnTo>
                  <a:lnTo>
                    <a:pt x="1559" y="720"/>
                  </a:lnTo>
                  <a:lnTo>
                    <a:pt x="1569" y="722"/>
                  </a:lnTo>
                  <a:lnTo>
                    <a:pt x="1576" y="722"/>
                  </a:lnTo>
                  <a:lnTo>
                    <a:pt x="1580" y="724"/>
                  </a:lnTo>
                  <a:lnTo>
                    <a:pt x="1585" y="727"/>
                  </a:lnTo>
                  <a:lnTo>
                    <a:pt x="1587" y="731"/>
                  </a:lnTo>
                  <a:lnTo>
                    <a:pt x="1590" y="736"/>
                  </a:lnTo>
                  <a:lnTo>
                    <a:pt x="1590" y="740"/>
                  </a:lnTo>
                  <a:lnTo>
                    <a:pt x="1590" y="751"/>
                  </a:lnTo>
                  <a:lnTo>
                    <a:pt x="1587" y="775"/>
                  </a:lnTo>
                  <a:lnTo>
                    <a:pt x="1587" y="786"/>
                  </a:lnTo>
                  <a:lnTo>
                    <a:pt x="1589" y="792"/>
                  </a:lnTo>
                  <a:lnTo>
                    <a:pt x="1590" y="796"/>
                  </a:lnTo>
                  <a:lnTo>
                    <a:pt x="1594" y="804"/>
                  </a:lnTo>
                  <a:lnTo>
                    <a:pt x="1603" y="811"/>
                  </a:lnTo>
                  <a:lnTo>
                    <a:pt x="1620" y="823"/>
                  </a:lnTo>
                  <a:lnTo>
                    <a:pt x="1628" y="830"/>
                  </a:lnTo>
                  <a:lnTo>
                    <a:pt x="1635" y="837"/>
                  </a:lnTo>
                  <a:lnTo>
                    <a:pt x="1638" y="841"/>
                  </a:lnTo>
                  <a:lnTo>
                    <a:pt x="1641" y="845"/>
                  </a:lnTo>
                  <a:lnTo>
                    <a:pt x="1642" y="851"/>
                  </a:lnTo>
                  <a:lnTo>
                    <a:pt x="1642" y="858"/>
                  </a:lnTo>
                  <a:lnTo>
                    <a:pt x="1660" y="851"/>
                  </a:lnTo>
                  <a:lnTo>
                    <a:pt x="1679" y="842"/>
                  </a:lnTo>
                  <a:lnTo>
                    <a:pt x="1696" y="834"/>
                  </a:lnTo>
                  <a:lnTo>
                    <a:pt x="1712" y="825"/>
                  </a:lnTo>
                  <a:lnTo>
                    <a:pt x="1743" y="804"/>
                  </a:lnTo>
                  <a:lnTo>
                    <a:pt x="1773" y="782"/>
                  </a:lnTo>
                  <a:lnTo>
                    <a:pt x="1804" y="761"/>
                  </a:lnTo>
                  <a:lnTo>
                    <a:pt x="1836" y="740"/>
                  </a:lnTo>
                  <a:lnTo>
                    <a:pt x="1851" y="729"/>
                  </a:lnTo>
                  <a:lnTo>
                    <a:pt x="1867" y="716"/>
                  </a:lnTo>
                  <a:lnTo>
                    <a:pt x="1881" y="705"/>
                  </a:lnTo>
                  <a:lnTo>
                    <a:pt x="1893" y="691"/>
                  </a:lnTo>
                  <a:lnTo>
                    <a:pt x="1910" y="691"/>
                  </a:lnTo>
                  <a:lnTo>
                    <a:pt x="1927" y="692"/>
                  </a:lnTo>
                  <a:lnTo>
                    <a:pt x="1944" y="695"/>
                  </a:lnTo>
                  <a:lnTo>
                    <a:pt x="1961" y="700"/>
                  </a:lnTo>
                  <a:lnTo>
                    <a:pt x="1976" y="706"/>
                  </a:lnTo>
                  <a:lnTo>
                    <a:pt x="1992" y="715"/>
                  </a:lnTo>
                  <a:lnTo>
                    <a:pt x="2007" y="723"/>
                  </a:lnTo>
                  <a:lnTo>
                    <a:pt x="2020" y="733"/>
                  </a:lnTo>
                  <a:lnTo>
                    <a:pt x="2034" y="751"/>
                  </a:lnTo>
                  <a:lnTo>
                    <a:pt x="2048" y="772"/>
                  </a:lnTo>
                  <a:lnTo>
                    <a:pt x="2061" y="793"/>
                  </a:lnTo>
                  <a:lnTo>
                    <a:pt x="2072" y="817"/>
                  </a:lnTo>
                  <a:lnTo>
                    <a:pt x="2082" y="841"/>
                  </a:lnTo>
                  <a:lnTo>
                    <a:pt x="2089" y="868"/>
                  </a:lnTo>
                  <a:lnTo>
                    <a:pt x="2094" y="893"/>
                  </a:lnTo>
                  <a:lnTo>
                    <a:pt x="2098" y="921"/>
                  </a:lnTo>
                  <a:lnTo>
                    <a:pt x="2100" y="935"/>
                  </a:lnTo>
                  <a:lnTo>
                    <a:pt x="2100" y="946"/>
                  </a:lnTo>
                  <a:lnTo>
                    <a:pt x="2098" y="956"/>
                  </a:lnTo>
                  <a:lnTo>
                    <a:pt x="2096" y="964"/>
                  </a:lnTo>
                  <a:lnTo>
                    <a:pt x="2097" y="971"/>
                  </a:lnTo>
                  <a:lnTo>
                    <a:pt x="2098" y="978"/>
                  </a:lnTo>
                  <a:lnTo>
                    <a:pt x="2097" y="983"/>
                  </a:lnTo>
                  <a:lnTo>
                    <a:pt x="2094" y="987"/>
                  </a:lnTo>
                  <a:lnTo>
                    <a:pt x="2090" y="990"/>
                  </a:lnTo>
                  <a:lnTo>
                    <a:pt x="2086" y="993"/>
                  </a:lnTo>
                  <a:lnTo>
                    <a:pt x="2076" y="995"/>
                  </a:lnTo>
                  <a:lnTo>
                    <a:pt x="2051" y="998"/>
                  </a:lnTo>
                  <a:lnTo>
                    <a:pt x="2028" y="1002"/>
                  </a:lnTo>
                  <a:lnTo>
                    <a:pt x="1983" y="1012"/>
                  </a:lnTo>
                  <a:lnTo>
                    <a:pt x="1940" y="1023"/>
                  </a:lnTo>
                  <a:lnTo>
                    <a:pt x="1893" y="1036"/>
                  </a:lnTo>
                  <a:lnTo>
                    <a:pt x="1849" y="1047"/>
                  </a:lnTo>
                  <a:lnTo>
                    <a:pt x="1833" y="1053"/>
                  </a:lnTo>
                  <a:lnTo>
                    <a:pt x="1818" y="1059"/>
                  </a:lnTo>
                  <a:lnTo>
                    <a:pt x="1802" y="1064"/>
                  </a:lnTo>
                  <a:lnTo>
                    <a:pt x="1784" y="1068"/>
                  </a:lnTo>
                  <a:lnTo>
                    <a:pt x="1776" y="1071"/>
                  </a:lnTo>
                  <a:lnTo>
                    <a:pt x="1767" y="1075"/>
                  </a:lnTo>
                  <a:lnTo>
                    <a:pt x="1756" y="1080"/>
                  </a:lnTo>
                  <a:lnTo>
                    <a:pt x="1746" y="1082"/>
                  </a:lnTo>
                  <a:lnTo>
                    <a:pt x="1724" y="1088"/>
                  </a:lnTo>
                  <a:lnTo>
                    <a:pt x="1703" y="1092"/>
                  </a:lnTo>
                  <a:lnTo>
                    <a:pt x="1683" y="1098"/>
                  </a:lnTo>
                  <a:lnTo>
                    <a:pt x="1674" y="1101"/>
                  </a:lnTo>
                  <a:lnTo>
                    <a:pt x="1667" y="1103"/>
                  </a:lnTo>
                  <a:lnTo>
                    <a:pt x="1656" y="1110"/>
                  </a:lnTo>
                  <a:lnTo>
                    <a:pt x="1646" y="1115"/>
                  </a:lnTo>
                  <a:lnTo>
                    <a:pt x="1642" y="1116"/>
                  </a:lnTo>
                  <a:lnTo>
                    <a:pt x="1638" y="1115"/>
                  </a:lnTo>
                  <a:lnTo>
                    <a:pt x="1632" y="1113"/>
                  </a:lnTo>
                  <a:lnTo>
                    <a:pt x="1627" y="1109"/>
                  </a:lnTo>
                  <a:lnTo>
                    <a:pt x="1623" y="1115"/>
                  </a:lnTo>
                  <a:lnTo>
                    <a:pt x="1620" y="1120"/>
                  </a:lnTo>
                  <a:lnTo>
                    <a:pt x="1617" y="1126"/>
                  </a:lnTo>
                  <a:lnTo>
                    <a:pt x="1613" y="1132"/>
                  </a:lnTo>
                  <a:lnTo>
                    <a:pt x="1600" y="1133"/>
                  </a:lnTo>
                  <a:lnTo>
                    <a:pt x="1589" y="1137"/>
                  </a:lnTo>
                  <a:lnTo>
                    <a:pt x="1566" y="1148"/>
                  </a:lnTo>
                  <a:lnTo>
                    <a:pt x="1557" y="1153"/>
                  </a:lnTo>
                  <a:lnTo>
                    <a:pt x="1547" y="1155"/>
                  </a:lnTo>
                  <a:lnTo>
                    <a:pt x="1541" y="1155"/>
                  </a:lnTo>
                  <a:lnTo>
                    <a:pt x="1537" y="1155"/>
                  </a:lnTo>
                  <a:lnTo>
                    <a:pt x="1533" y="1154"/>
                  </a:lnTo>
                  <a:lnTo>
                    <a:pt x="1528" y="1151"/>
                  </a:lnTo>
                  <a:lnTo>
                    <a:pt x="1472" y="1169"/>
                  </a:lnTo>
                  <a:lnTo>
                    <a:pt x="1416" y="1190"/>
                  </a:lnTo>
                  <a:lnTo>
                    <a:pt x="1359" y="1213"/>
                  </a:lnTo>
                  <a:lnTo>
                    <a:pt x="1331" y="1226"/>
                  </a:lnTo>
                  <a:lnTo>
                    <a:pt x="1302" y="1238"/>
                  </a:lnTo>
                  <a:lnTo>
                    <a:pt x="1260" y="1259"/>
                  </a:lnTo>
                  <a:lnTo>
                    <a:pt x="1220" y="1283"/>
                  </a:lnTo>
                  <a:lnTo>
                    <a:pt x="1179" y="1307"/>
                  </a:lnTo>
                  <a:lnTo>
                    <a:pt x="1138" y="1331"/>
                  </a:lnTo>
                  <a:lnTo>
                    <a:pt x="1112" y="1346"/>
                  </a:lnTo>
                  <a:lnTo>
                    <a:pt x="1097" y="1355"/>
                  </a:lnTo>
                  <a:lnTo>
                    <a:pt x="1085" y="1363"/>
                  </a:lnTo>
                  <a:lnTo>
                    <a:pt x="1078" y="1367"/>
                  </a:lnTo>
                  <a:lnTo>
                    <a:pt x="1072" y="1374"/>
                  </a:lnTo>
                  <a:lnTo>
                    <a:pt x="1067" y="1380"/>
                  </a:lnTo>
                  <a:lnTo>
                    <a:pt x="1060" y="1384"/>
                  </a:lnTo>
                  <a:lnTo>
                    <a:pt x="1051" y="1387"/>
                  </a:lnTo>
                  <a:lnTo>
                    <a:pt x="1043" y="1387"/>
                  </a:lnTo>
                  <a:lnTo>
                    <a:pt x="1033" y="1388"/>
                  </a:lnTo>
                  <a:lnTo>
                    <a:pt x="1024" y="1387"/>
                  </a:lnTo>
                  <a:lnTo>
                    <a:pt x="1015" y="1384"/>
                  </a:lnTo>
                  <a:lnTo>
                    <a:pt x="1006" y="1381"/>
                  </a:lnTo>
                  <a:lnTo>
                    <a:pt x="989" y="1374"/>
                  </a:lnTo>
                  <a:lnTo>
                    <a:pt x="973" y="1365"/>
                  </a:lnTo>
                  <a:lnTo>
                    <a:pt x="957" y="1353"/>
                  </a:lnTo>
                  <a:lnTo>
                    <a:pt x="944" y="1342"/>
                  </a:lnTo>
                  <a:lnTo>
                    <a:pt x="935" y="1332"/>
                  </a:lnTo>
                  <a:lnTo>
                    <a:pt x="925" y="1324"/>
                  </a:lnTo>
                  <a:lnTo>
                    <a:pt x="918" y="1314"/>
                  </a:lnTo>
                  <a:lnTo>
                    <a:pt x="912" y="1304"/>
                  </a:lnTo>
                  <a:lnTo>
                    <a:pt x="907" y="1293"/>
                  </a:lnTo>
                  <a:lnTo>
                    <a:pt x="897" y="1268"/>
                  </a:lnTo>
                  <a:lnTo>
                    <a:pt x="888" y="1238"/>
                  </a:lnTo>
                  <a:lnTo>
                    <a:pt x="886" y="1226"/>
                  </a:lnTo>
                  <a:lnTo>
                    <a:pt x="883" y="1210"/>
                  </a:lnTo>
                  <a:lnTo>
                    <a:pt x="880" y="1195"/>
                  </a:lnTo>
                  <a:lnTo>
                    <a:pt x="880" y="1178"/>
                  </a:lnTo>
                  <a:lnTo>
                    <a:pt x="822" y="1169"/>
                  </a:lnTo>
                  <a:lnTo>
                    <a:pt x="765" y="1162"/>
                  </a:lnTo>
                  <a:lnTo>
                    <a:pt x="709" y="1153"/>
                  </a:lnTo>
                  <a:lnTo>
                    <a:pt x="651" y="1140"/>
                  </a:lnTo>
                  <a:lnTo>
                    <a:pt x="606" y="1129"/>
                  </a:lnTo>
                  <a:lnTo>
                    <a:pt x="564" y="1113"/>
                  </a:lnTo>
                  <a:lnTo>
                    <a:pt x="522" y="1096"/>
                  </a:lnTo>
                  <a:lnTo>
                    <a:pt x="481" y="1077"/>
                  </a:lnTo>
                  <a:lnTo>
                    <a:pt x="442" y="1057"/>
                  </a:lnTo>
                  <a:lnTo>
                    <a:pt x="404" y="1035"/>
                  </a:lnTo>
                  <a:lnTo>
                    <a:pt x="368" y="1012"/>
                  </a:lnTo>
                  <a:lnTo>
                    <a:pt x="332" y="990"/>
                  </a:lnTo>
                  <a:lnTo>
                    <a:pt x="331" y="994"/>
                  </a:lnTo>
                  <a:lnTo>
                    <a:pt x="331" y="998"/>
                  </a:lnTo>
                  <a:lnTo>
                    <a:pt x="331" y="1002"/>
                  </a:lnTo>
                  <a:lnTo>
                    <a:pt x="330" y="1007"/>
                  </a:lnTo>
                  <a:lnTo>
                    <a:pt x="323" y="1009"/>
                  </a:lnTo>
                  <a:lnTo>
                    <a:pt x="316" y="1012"/>
                  </a:lnTo>
                  <a:lnTo>
                    <a:pt x="300" y="1018"/>
                  </a:lnTo>
                  <a:lnTo>
                    <a:pt x="304" y="1035"/>
                  </a:lnTo>
                  <a:lnTo>
                    <a:pt x="307" y="1042"/>
                  </a:lnTo>
                  <a:lnTo>
                    <a:pt x="307" y="1047"/>
                  </a:lnTo>
                  <a:lnTo>
                    <a:pt x="293" y="1060"/>
                  </a:lnTo>
                  <a:lnTo>
                    <a:pt x="279" y="1071"/>
                  </a:lnTo>
                  <a:lnTo>
                    <a:pt x="262" y="1081"/>
                  </a:lnTo>
                  <a:lnTo>
                    <a:pt x="245" y="1088"/>
                  </a:lnTo>
                  <a:lnTo>
                    <a:pt x="227" y="1094"/>
                  </a:lnTo>
                  <a:lnTo>
                    <a:pt x="207" y="1096"/>
                  </a:lnTo>
                  <a:lnTo>
                    <a:pt x="186" y="1095"/>
                  </a:lnTo>
                  <a:lnTo>
                    <a:pt x="175" y="1094"/>
                  </a:lnTo>
                  <a:lnTo>
                    <a:pt x="165" y="1092"/>
                  </a:lnTo>
                  <a:lnTo>
                    <a:pt x="157" y="1087"/>
                  </a:lnTo>
                  <a:lnTo>
                    <a:pt x="153" y="1084"/>
                  </a:lnTo>
                  <a:lnTo>
                    <a:pt x="147" y="1082"/>
                  </a:lnTo>
                  <a:lnTo>
                    <a:pt x="144" y="1082"/>
                  </a:lnTo>
                  <a:lnTo>
                    <a:pt x="140" y="1085"/>
                  </a:lnTo>
                  <a:lnTo>
                    <a:pt x="137" y="1085"/>
                  </a:lnTo>
                  <a:lnTo>
                    <a:pt x="133" y="1085"/>
                  </a:lnTo>
                  <a:lnTo>
                    <a:pt x="116" y="1077"/>
                  </a:lnTo>
                  <a:lnTo>
                    <a:pt x="101" y="1067"/>
                  </a:lnTo>
                  <a:lnTo>
                    <a:pt x="85" y="1056"/>
                  </a:lnTo>
                  <a:lnTo>
                    <a:pt x="73" y="1043"/>
                  </a:lnTo>
                  <a:lnTo>
                    <a:pt x="60" y="1030"/>
                  </a:lnTo>
                  <a:lnTo>
                    <a:pt x="49" y="1018"/>
                  </a:lnTo>
                  <a:lnTo>
                    <a:pt x="38" y="1004"/>
                  </a:lnTo>
                  <a:lnTo>
                    <a:pt x="29" y="988"/>
                  </a:lnTo>
                  <a:lnTo>
                    <a:pt x="36" y="978"/>
                  </a:lnTo>
                  <a:lnTo>
                    <a:pt x="43" y="967"/>
                  </a:lnTo>
                  <a:lnTo>
                    <a:pt x="49" y="955"/>
                  </a:lnTo>
                  <a:lnTo>
                    <a:pt x="54" y="941"/>
                  </a:lnTo>
                  <a:lnTo>
                    <a:pt x="66" y="911"/>
                  </a:lnTo>
                  <a:lnTo>
                    <a:pt x="74" y="879"/>
                  </a:lnTo>
                  <a:lnTo>
                    <a:pt x="84" y="847"/>
                  </a:lnTo>
                  <a:lnTo>
                    <a:pt x="94" y="816"/>
                  </a:lnTo>
                  <a:lnTo>
                    <a:pt x="105" y="786"/>
                  </a:lnTo>
                  <a:lnTo>
                    <a:pt x="112" y="772"/>
                  </a:lnTo>
                  <a:lnTo>
                    <a:pt x="119" y="759"/>
                  </a:lnTo>
                  <a:lnTo>
                    <a:pt x="127" y="750"/>
                  </a:lnTo>
                  <a:lnTo>
                    <a:pt x="137" y="740"/>
                  </a:lnTo>
                  <a:lnTo>
                    <a:pt x="147" y="733"/>
                  </a:lnTo>
                  <a:lnTo>
                    <a:pt x="151" y="731"/>
                  </a:lnTo>
                  <a:lnTo>
                    <a:pt x="153" y="731"/>
                  </a:lnTo>
                  <a:close/>
                  <a:moveTo>
                    <a:pt x="1818" y="1044"/>
                  </a:moveTo>
                  <a:lnTo>
                    <a:pt x="1818" y="1044"/>
                  </a:lnTo>
                  <a:lnTo>
                    <a:pt x="1861" y="1030"/>
                  </a:lnTo>
                  <a:lnTo>
                    <a:pt x="1909" y="1016"/>
                  </a:lnTo>
                  <a:lnTo>
                    <a:pt x="1957" y="1004"/>
                  </a:lnTo>
                  <a:lnTo>
                    <a:pt x="2003" y="993"/>
                  </a:lnTo>
                  <a:lnTo>
                    <a:pt x="2024" y="988"/>
                  </a:lnTo>
                  <a:lnTo>
                    <a:pt x="2046" y="984"/>
                  </a:lnTo>
                  <a:lnTo>
                    <a:pt x="2056" y="981"/>
                  </a:lnTo>
                  <a:lnTo>
                    <a:pt x="2065" y="977"/>
                  </a:lnTo>
                  <a:lnTo>
                    <a:pt x="2072" y="973"/>
                  </a:lnTo>
                  <a:lnTo>
                    <a:pt x="2077" y="966"/>
                  </a:lnTo>
                  <a:lnTo>
                    <a:pt x="2082" y="948"/>
                  </a:lnTo>
                  <a:lnTo>
                    <a:pt x="2083" y="929"/>
                  </a:lnTo>
                  <a:lnTo>
                    <a:pt x="2082" y="910"/>
                  </a:lnTo>
                  <a:lnTo>
                    <a:pt x="2079" y="890"/>
                  </a:lnTo>
                  <a:lnTo>
                    <a:pt x="2075" y="870"/>
                  </a:lnTo>
                  <a:lnTo>
                    <a:pt x="2069" y="852"/>
                  </a:lnTo>
                  <a:lnTo>
                    <a:pt x="2062" y="835"/>
                  </a:lnTo>
                  <a:lnTo>
                    <a:pt x="2055" y="818"/>
                  </a:lnTo>
                  <a:lnTo>
                    <a:pt x="2032" y="775"/>
                  </a:lnTo>
                  <a:lnTo>
                    <a:pt x="2020" y="755"/>
                  </a:lnTo>
                  <a:lnTo>
                    <a:pt x="2013" y="747"/>
                  </a:lnTo>
                  <a:lnTo>
                    <a:pt x="2007" y="741"/>
                  </a:lnTo>
                  <a:lnTo>
                    <a:pt x="1986" y="727"/>
                  </a:lnTo>
                  <a:lnTo>
                    <a:pt x="1976" y="722"/>
                  </a:lnTo>
                  <a:lnTo>
                    <a:pt x="1965" y="717"/>
                  </a:lnTo>
                  <a:lnTo>
                    <a:pt x="1955" y="713"/>
                  </a:lnTo>
                  <a:lnTo>
                    <a:pt x="1944" y="710"/>
                  </a:lnTo>
                  <a:lnTo>
                    <a:pt x="1933" y="708"/>
                  </a:lnTo>
                  <a:lnTo>
                    <a:pt x="1920" y="708"/>
                  </a:lnTo>
                  <a:lnTo>
                    <a:pt x="1893" y="720"/>
                  </a:lnTo>
                  <a:lnTo>
                    <a:pt x="1867" y="736"/>
                  </a:lnTo>
                  <a:lnTo>
                    <a:pt x="1842" y="751"/>
                  </a:lnTo>
                  <a:lnTo>
                    <a:pt x="1816" y="769"/>
                  </a:lnTo>
                  <a:lnTo>
                    <a:pt x="1766" y="806"/>
                  </a:lnTo>
                  <a:lnTo>
                    <a:pt x="1715" y="841"/>
                  </a:lnTo>
                  <a:lnTo>
                    <a:pt x="1701" y="849"/>
                  </a:lnTo>
                  <a:lnTo>
                    <a:pt x="1687" y="856"/>
                  </a:lnTo>
                  <a:lnTo>
                    <a:pt x="1658" y="868"/>
                  </a:lnTo>
                  <a:lnTo>
                    <a:pt x="1651" y="875"/>
                  </a:lnTo>
                  <a:lnTo>
                    <a:pt x="1648" y="879"/>
                  </a:lnTo>
                  <a:lnTo>
                    <a:pt x="1646" y="879"/>
                  </a:lnTo>
                  <a:lnTo>
                    <a:pt x="1644" y="879"/>
                  </a:lnTo>
                  <a:lnTo>
                    <a:pt x="1646" y="884"/>
                  </a:lnTo>
                  <a:lnTo>
                    <a:pt x="1646" y="891"/>
                  </a:lnTo>
                  <a:lnTo>
                    <a:pt x="1646" y="897"/>
                  </a:lnTo>
                  <a:lnTo>
                    <a:pt x="1646" y="901"/>
                  </a:lnTo>
                  <a:lnTo>
                    <a:pt x="1645" y="905"/>
                  </a:lnTo>
                  <a:lnTo>
                    <a:pt x="1642" y="910"/>
                  </a:lnTo>
                  <a:lnTo>
                    <a:pt x="1635" y="917"/>
                  </a:lnTo>
                  <a:lnTo>
                    <a:pt x="1627" y="921"/>
                  </a:lnTo>
                  <a:lnTo>
                    <a:pt x="1618" y="925"/>
                  </a:lnTo>
                  <a:lnTo>
                    <a:pt x="1607" y="927"/>
                  </a:lnTo>
                  <a:lnTo>
                    <a:pt x="1597" y="927"/>
                  </a:lnTo>
                  <a:lnTo>
                    <a:pt x="1611" y="941"/>
                  </a:lnTo>
                  <a:lnTo>
                    <a:pt x="1624" y="957"/>
                  </a:lnTo>
                  <a:lnTo>
                    <a:pt x="1637" y="976"/>
                  </a:lnTo>
                  <a:lnTo>
                    <a:pt x="1646" y="995"/>
                  </a:lnTo>
                  <a:lnTo>
                    <a:pt x="1655" y="1016"/>
                  </a:lnTo>
                  <a:lnTo>
                    <a:pt x="1662" y="1039"/>
                  </a:lnTo>
                  <a:lnTo>
                    <a:pt x="1666" y="1061"/>
                  </a:lnTo>
                  <a:lnTo>
                    <a:pt x="1667" y="1085"/>
                  </a:lnTo>
                  <a:lnTo>
                    <a:pt x="1704" y="1074"/>
                  </a:lnTo>
                  <a:lnTo>
                    <a:pt x="1742" y="1064"/>
                  </a:lnTo>
                  <a:lnTo>
                    <a:pt x="1780" y="1056"/>
                  </a:lnTo>
                  <a:lnTo>
                    <a:pt x="1818" y="1044"/>
                  </a:lnTo>
                  <a:close/>
                  <a:moveTo>
                    <a:pt x="821" y="334"/>
                  </a:moveTo>
                  <a:lnTo>
                    <a:pt x="821" y="334"/>
                  </a:lnTo>
                  <a:lnTo>
                    <a:pt x="801" y="331"/>
                  </a:lnTo>
                  <a:lnTo>
                    <a:pt x="786" y="328"/>
                  </a:lnTo>
                  <a:lnTo>
                    <a:pt x="772" y="326"/>
                  </a:lnTo>
                  <a:lnTo>
                    <a:pt x="765" y="323"/>
                  </a:lnTo>
                  <a:lnTo>
                    <a:pt x="759" y="319"/>
                  </a:lnTo>
                  <a:lnTo>
                    <a:pt x="755" y="316"/>
                  </a:lnTo>
                  <a:lnTo>
                    <a:pt x="751" y="314"/>
                  </a:lnTo>
                  <a:lnTo>
                    <a:pt x="747" y="314"/>
                  </a:lnTo>
                  <a:lnTo>
                    <a:pt x="742" y="314"/>
                  </a:lnTo>
                  <a:lnTo>
                    <a:pt x="732" y="319"/>
                  </a:lnTo>
                  <a:lnTo>
                    <a:pt x="720" y="324"/>
                  </a:lnTo>
                  <a:lnTo>
                    <a:pt x="695" y="335"/>
                  </a:lnTo>
                  <a:lnTo>
                    <a:pt x="669" y="348"/>
                  </a:lnTo>
                  <a:lnTo>
                    <a:pt x="624" y="371"/>
                  </a:lnTo>
                  <a:lnTo>
                    <a:pt x="582" y="392"/>
                  </a:lnTo>
                  <a:lnTo>
                    <a:pt x="542" y="415"/>
                  </a:lnTo>
                  <a:lnTo>
                    <a:pt x="499" y="441"/>
                  </a:lnTo>
                  <a:lnTo>
                    <a:pt x="457" y="466"/>
                  </a:lnTo>
                  <a:lnTo>
                    <a:pt x="375" y="518"/>
                  </a:lnTo>
                  <a:lnTo>
                    <a:pt x="332" y="542"/>
                  </a:lnTo>
                  <a:lnTo>
                    <a:pt x="290" y="566"/>
                  </a:lnTo>
                  <a:lnTo>
                    <a:pt x="289" y="567"/>
                  </a:lnTo>
                  <a:lnTo>
                    <a:pt x="289" y="569"/>
                  </a:lnTo>
                  <a:lnTo>
                    <a:pt x="289" y="567"/>
                  </a:lnTo>
                  <a:lnTo>
                    <a:pt x="290" y="567"/>
                  </a:lnTo>
                  <a:lnTo>
                    <a:pt x="338" y="577"/>
                  </a:lnTo>
                  <a:lnTo>
                    <a:pt x="380" y="590"/>
                  </a:lnTo>
                  <a:lnTo>
                    <a:pt x="421" y="605"/>
                  </a:lnTo>
                  <a:lnTo>
                    <a:pt x="463" y="623"/>
                  </a:lnTo>
                  <a:lnTo>
                    <a:pt x="490" y="634"/>
                  </a:lnTo>
                  <a:lnTo>
                    <a:pt x="519" y="646"/>
                  </a:lnTo>
                  <a:lnTo>
                    <a:pt x="549" y="654"/>
                  </a:lnTo>
                  <a:lnTo>
                    <a:pt x="578" y="663"/>
                  </a:lnTo>
                  <a:lnTo>
                    <a:pt x="623" y="677"/>
                  </a:lnTo>
                  <a:lnTo>
                    <a:pt x="667" y="691"/>
                  </a:lnTo>
                  <a:lnTo>
                    <a:pt x="710" y="705"/>
                  </a:lnTo>
                  <a:lnTo>
                    <a:pt x="749" y="719"/>
                  </a:lnTo>
                  <a:lnTo>
                    <a:pt x="777" y="729"/>
                  </a:lnTo>
                  <a:lnTo>
                    <a:pt x="805" y="738"/>
                  </a:lnTo>
                  <a:lnTo>
                    <a:pt x="818" y="744"/>
                  </a:lnTo>
                  <a:lnTo>
                    <a:pt x="831" y="751"/>
                  </a:lnTo>
                  <a:lnTo>
                    <a:pt x="862" y="768"/>
                  </a:lnTo>
                  <a:lnTo>
                    <a:pt x="877" y="775"/>
                  </a:lnTo>
                  <a:lnTo>
                    <a:pt x="893" y="782"/>
                  </a:lnTo>
                  <a:lnTo>
                    <a:pt x="908" y="786"/>
                  </a:lnTo>
                  <a:lnTo>
                    <a:pt x="922" y="788"/>
                  </a:lnTo>
                  <a:lnTo>
                    <a:pt x="932" y="786"/>
                  </a:lnTo>
                  <a:lnTo>
                    <a:pt x="939" y="783"/>
                  </a:lnTo>
                  <a:lnTo>
                    <a:pt x="947" y="781"/>
                  </a:lnTo>
                  <a:lnTo>
                    <a:pt x="953" y="781"/>
                  </a:lnTo>
                  <a:lnTo>
                    <a:pt x="957" y="782"/>
                  </a:lnTo>
                  <a:lnTo>
                    <a:pt x="1005" y="748"/>
                  </a:lnTo>
                  <a:lnTo>
                    <a:pt x="1055" y="716"/>
                  </a:lnTo>
                  <a:lnTo>
                    <a:pt x="1107" y="686"/>
                  </a:lnTo>
                  <a:lnTo>
                    <a:pt x="1159" y="656"/>
                  </a:lnTo>
                  <a:lnTo>
                    <a:pt x="1211" y="626"/>
                  </a:lnTo>
                  <a:lnTo>
                    <a:pt x="1263" y="595"/>
                  </a:lnTo>
                  <a:lnTo>
                    <a:pt x="1312" y="563"/>
                  </a:lnTo>
                  <a:lnTo>
                    <a:pt x="1338" y="546"/>
                  </a:lnTo>
                  <a:lnTo>
                    <a:pt x="1361" y="529"/>
                  </a:lnTo>
                  <a:lnTo>
                    <a:pt x="1422" y="494"/>
                  </a:lnTo>
                  <a:lnTo>
                    <a:pt x="1482" y="459"/>
                  </a:lnTo>
                  <a:lnTo>
                    <a:pt x="1542" y="422"/>
                  </a:lnTo>
                  <a:lnTo>
                    <a:pt x="1573" y="406"/>
                  </a:lnTo>
                  <a:lnTo>
                    <a:pt x="1606" y="389"/>
                  </a:lnTo>
                  <a:lnTo>
                    <a:pt x="1638" y="373"/>
                  </a:lnTo>
                  <a:lnTo>
                    <a:pt x="1670" y="358"/>
                  </a:lnTo>
                  <a:lnTo>
                    <a:pt x="1735" y="327"/>
                  </a:lnTo>
                  <a:lnTo>
                    <a:pt x="1767" y="310"/>
                  </a:lnTo>
                  <a:lnTo>
                    <a:pt x="1798" y="292"/>
                  </a:lnTo>
                  <a:lnTo>
                    <a:pt x="1826" y="272"/>
                  </a:lnTo>
                  <a:lnTo>
                    <a:pt x="1840" y="262"/>
                  </a:lnTo>
                  <a:lnTo>
                    <a:pt x="1854" y="251"/>
                  </a:lnTo>
                  <a:lnTo>
                    <a:pt x="1849" y="241"/>
                  </a:lnTo>
                  <a:lnTo>
                    <a:pt x="1842" y="234"/>
                  </a:lnTo>
                  <a:lnTo>
                    <a:pt x="1833" y="229"/>
                  </a:lnTo>
                  <a:lnTo>
                    <a:pt x="1825" y="225"/>
                  </a:lnTo>
                  <a:lnTo>
                    <a:pt x="1815" y="222"/>
                  </a:lnTo>
                  <a:lnTo>
                    <a:pt x="1805" y="219"/>
                  </a:lnTo>
                  <a:lnTo>
                    <a:pt x="1785" y="216"/>
                  </a:lnTo>
                  <a:lnTo>
                    <a:pt x="1745" y="208"/>
                  </a:lnTo>
                  <a:lnTo>
                    <a:pt x="1724" y="203"/>
                  </a:lnTo>
                  <a:lnTo>
                    <a:pt x="1704" y="196"/>
                  </a:lnTo>
                  <a:lnTo>
                    <a:pt x="1673" y="185"/>
                  </a:lnTo>
                  <a:lnTo>
                    <a:pt x="1642" y="177"/>
                  </a:lnTo>
                  <a:lnTo>
                    <a:pt x="1611" y="168"/>
                  </a:lnTo>
                  <a:lnTo>
                    <a:pt x="1580" y="161"/>
                  </a:lnTo>
                  <a:lnTo>
                    <a:pt x="1516" y="149"/>
                  </a:lnTo>
                  <a:lnTo>
                    <a:pt x="1450" y="139"/>
                  </a:lnTo>
                  <a:lnTo>
                    <a:pt x="1378" y="128"/>
                  </a:lnTo>
                  <a:lnTo>
                    <a:pt x="1311" y="118"/>
                  </a:lnTo>
                  <a:lnTo>
                    <a:pt x="1243" y="111"/>
                  </a:lnTo>
                  <a:lnTo>
                    <a:pt x="1176" y="105"/>
                  </a:lnTo>
                  <a:lnTo>
                    <a:pt x="1147" y="97"/>
                  </a:lnTo>
                  <a:lnTo>
                    <a:pt x="1119" y="91"/>
                  </a:lnTo>
                  <a:lnTo>
                    <a:pt x="1060" y="80"/>
                  </a:lnTo>
                  <a:lnTo>
                    <a:pt x="1005" y="66"/>
                  </a:lnTo>
                  <a:lnTo>
                    <a:pt x="978" y="59"/>
                  </a:lnTo>
                  <a:lnTo>
                    <a:pt x="953" y="49"/>
                  </a:lnTo>
                  <a:lnTo>
                    <a:pt x="900" y="34"/>
                  </a:lnTo>
                  <a:lnTo>
                    <a:pt x="873" y="28"/>
                  </a:lnTo>
                  <a:lnTo>
                    <a:pt x="846" y="22"/>
                  </a:lnTo>
                  <a:lnTo>
                    <a:pt x="820" y="20"/>
                  </a:lnTo>
                  <a:lnTo>
                    <a:pt x="807" y="20"/>
                  </a:lnTo>
                  <a:lnTo>
                    <a:pt x="793" y="20"/>
                  </a:lnTo>
                  <a:lnTo>
                    <a:pt x="780" y="21"/>
                  </a:lnTo>
                  <a:lnTo>
                    <a:pt x="768" y="24"/>
                  </a:lnTo>
                  <a:lnTo>
                    <a:pt x="755" y="28"/>
                  </a:lnTo>
                  <a:lnTo>
                    <a:pt x="742" y="34"/>
                  </a:lnTo>
                  <a:lnTo>
                    <a:pt x="713" y="49"/>
                  </a:lnTo>
                  <a:lnTo>
                    <a:pt x="685" y="64"/>
                  </a:lnTo>
                  <a:lnTo>
                    <a:pt x="629" y="100"/>
                  </a:lnTo>
                  <a:lnTo>
                    <a:pt x="571" y="135"/>
                  </a:lnTo>
                  <a:lnTo>
                    <a:pt x="515" y="168"/>
                  </a:lnTo>
                  <a:lnTo>
                    <a:pt x="403" y="233"/>
                  </a:lnTo>
                  <a:lnTo>
                    <a:pt x="348" y="267"/>
                  </a:lnTo>
                  <a:lnTo>
                    <a:pt x="320" y="283"/>
                  </a:lnTo>
                  <a:lnTo>
                    <a:pt x="293" y="298"/>
                  </a:lnTo>
                  <a:lnTo>
                    <a:pt x="179" y="354"/>
                  </a:lnTo>
                  <a:lnTo>
                    <a:pt x="120" y="382"/>
                  </a:lnTo>
                  <a:lnTo>
                    <a:pt x="61" y="408"/>
                  </a:lnTo>
                  <a:lnTo>
                    <a:pt x="59" y="415"/>
                  </a:lnTo>
                  <a:lnTo>
                    <a:pt x="54" y="422"/>
                  </a:lnTo>
                  <a:lnTo>
                    <a:pt x="49" y="428"/>
                  </a:lnTo>
                  <a:lnTo>
                    <a:pt x="42" y="434"/>
                  </a:lnTo>
                  <a:lnTo>
                    <a:pt x="35" y="439"/>
                  </a:lnTo>
                  <a:lnTo>
                    <a:pt x="29" y="446"/>
                  </a:lnTo>
                  <a:lnTo>
                    <a:pt x="25" y="453"/>
                  </a:lnTo>
                  <a:lnTo>
                    <a:pt x="22" y="460"/>
                  </a:lnTo>
                  <a:lnTo>
                    <a:pt x="22" y="466"/>
                  </a:lnTo>
                  <a:lnTo>
                    <a:pt x="24" y="473"/>
                  </a:lnTo>
                  <a:lnTo>
                    <a:pt x="28" y="477"/>
                  </a:lnTo>
                  <a:lnTo>
                    <a:pt x="33" y="481"/>
                  </a:lnTo>
                  <a:lnTo>
                    <a:pt x="39" y="486"/>
                  </a:lnTo>
                  <a:lnTo>
                    <a:pt x="46" y="488"/>
                  </a:lnTo>
                  <a:lnTo>
                    <a:pt x="54" y="490"/>
                  </a:lnTo>
                  <a:lnTo>
                    <a:pt x="61" y="490"/>
                  </a:lnTo>
                  <a:lnTo>
                    <a:pt x="80" y="500"/>
                  </a:lnTo>
                  <a:lnTo>
                    <a:pt x="99" y="508"/>
                  </a:lnTo>
                  <a:lnTo>
                    <a:pt x="119" y="515"/>
                  </a:lnTo>
                  <a:lnTo>
                    <a:pt x="137" y="519"/>
                  </a:lnTo>
                  <a:lnTo>
                    <a:pt x="153" y="531"/>
                  </a:lnTo>
                  <a:lnTo>
                    <a:pt x="171" y="539"/>
                  </a:lnTo>
                  <a:lnTo>
                    <a:pt x="191" y="546"/>
                  </a:lnTo>
                  <a:lnTo>
                    <a:pt x="200" y="549"/>
                  </a:lnTo>
                  <a:lnTo>
                    <a:pt x="210" y="550"/>
                  </a:lnTo>
                  <a:lnTo>
                    <a:pt x="222" y="542"/>
                  </a:lnTo>
                  <a:lnTo>
                    <a:pt x="231" y="536"/>
                  </a:lnTo>
                  <a:lnTo>
                    <a:pt x="255" y="526"/>
                  </a:lnTo>
                  <a:lnTo>
                    <a:pt x="279" y="518"/>
                  </a:lnTo>
                  <a:lnTo>
                    <a:pt x="290" y="512"/>
                  </a:lnTo>
                  <a:lnTo>
                    <a:pt x="302" y="505"/>
                  </a:lnTo>
                  <a:lnTo>
                    <a:pt x="313" y="497"/>
                  </a:lnTo>
                  <a:lnTo>
                    <a:pt x="324" y="487"/>
                  </a:lnTo>
                  <a:lnTo>
                    <a:pt x="335" y="476"/>
                  </a:lnTo>
                  <a:lnTo>
                    <a:pt x="346" y="467"/>
                  </a:lnTo>
                  <a:lnTo>
                    <a:pt x="373" y="452"/>
                  </a:lnTo>
                  <a:lnTo>
                    <a:pt x="401" y="437"/>
                  </a:lnTo>
                  <a:lnTo>
                    <a:pt x="428" y="418"/>
                  </a:lnTo>
                  <a:lnTo>
                    <a:pt x="453" y="401"/>
                  </a:lnTo>
                  <a:lnTo>
                    <a:pt x="480" y="386"/>
                  </a:lnTo>
                  <a:lnTo>
                    <a:pt x="494" y="378"/>
                  </a:lnTo>
                  <a:lnTo>
                    <a:pt x="508" y="371"/>
                  </a:lnTo>
                  <a:lnTo>
                    <a:pt x="565" y="345"/>
                  </a:lnTo>
                  <a:lnTo>
                    <a:pt x="623" y="319"/>
                  </a:lnTo>
                  <a:lnTo>
                    <a:pt x="682" y="293"/>
                  </a:lnTo>
                  <a:lnTo>
                    <a:pt x="711" y="281"/>
                  </a:lnTo>
                  <a:lnTo>
                    <a:pt x="742" y="269"/>
                  </a:lnTo>
                  <a:lnTo>
                    <a:pt x="749" y="258"/>
                  </a:lnTo>
                  <a:lnTo>
                    <a:pt x="758" y="248"/>
                  </a:lnTo>
                  <a:lnTo>
                    <a:pt x="766" y="239"/>
                  </a:lnTo>
                  <a:lnTo>
                    <a:pt x="776" y="229"/>
                  </a:lnTo>
                  <a:lnTo>
                    <a:pt x="787" y="222"/>
                  </a:lnTo>
                  <a:lnTo>
                    <a:pt x="800" y="215"/>
                  </a:lnTo>
                  <a:lnTo>
                    <a:pt x="814" y="210"/>
                  </a:lnTo>
                  <a:lnTo>
                    <a:pt x="829" y="206"/>
                  </a:lnTo>
                  <a:lnTo>
                    <a:pt x="842" y="205"/>
                  </a:lnTo>
                  <a:lnTo>
                    <a:pt x="849" y="205"/>
                  </a:lnTo>
                  <a:lnTo>
                    <a:pt x="866" y="206"/>
                  </a:lnTo>
                  <a:lnTo>
                    <a:pt x="884" y="209"/>
                  </a:lnTo>
                  <a:lnTo>
                    <a:pt x="898" y="213"/>
                  </a:lnTo>
                  <a:lnTo>
                    <a:pt x="911" y="218"/>
                  </a:lnTo>
                  <a:lnTo>
                    <a:pt x="921" y="223"/>
                  </a:lnTo>
                  <a:lnTo>
                    <a:pt x="925" y="227"/>
                  </a:lnTo>
                  <a:lnTo>
                    <a:pt x="930" y="232"/>
                  </a:lnTo>
                  <a:lnTo>
                    <a:pt x="937" y="244"/>
                  </a:lnTo>
                  <a:lnTo>
                    <a:pt x="951" y="268"/>
                  </a:lnTo>
                  <a:lnTo>
                    <a:pt x="950" y="278"/>
                  </a:lnTo>
                  <a:lnTo>
                    <a:pt x="949" y="288"/>
                  </a:lnTo>
                  <a:lnTo>
                    <a:pt x="946" y="295"/>
                  </a:lnTo>
                  <a:lnTo>
                    <a:pt x="942" y="303"/>
                  </a:lnTo>
                  <a:lnTo>
                    <a:pt x="937" y="309"/>
                  </a:lnTo>
                  <a:lnTo>
                    <a:pt x="932" y="316"/>
                  </a:lnTo>
                  <a:lnTo>
                    <a:pt x="921" y="326"/>
                  </a:lnTo>
                  <a:lnTo>
                    <a:pt x="908" y="331"/>
                  </a:lnTo>
                  <a:lnTo>
                    <a:pt x="895" y="335"/>
                  </a:lnTo>
                  <a:lnTo>
                    <a:pt x="883" y="338"/>
                  </a:lnTo>
                  <a:lnTo>
                    <a:pt x="871" y="340"/>
                  </a:lnTo>
                  <a:lnTo>
                    <a:pt x="859" y="338"/>
                  </a:lnTo>
                  <a:lnTo>
                    <a:pt x="846" y="338"/>
                  </a:lnTo>
                  <a:lnTo>
                    <a:pt x="821" y="334"/>
                  </a:lnTo>
                  <a:close/>
                  <a:moveTo>
                    <a:pt x="1618" y="966"/>
                  </a:moveTo>
                  <a:lnTo>
                    <a:pt x="1618" y="966"/>
                  </a:lnTo>
                  <a:lnTo>
                    <a:pt x="1596" y="948"/>
                  </a:lnTo>
                  <a:lnTo>
                    <a:pt x="1576" y="927"/>
                  </a:lnTo>
                  <a:lnTo>
                    <a:pt x="1545" y="931"/>
                  </a:lnTo>
                  <a:lnTo>
                    <a:pt x="1516" y="936"/>
                  </a:lnTo>
                  <a:lnTo>
                    <a:pt x="1520" y="948"/>
                  </a:lnTo>
                  <a:lnTo>
                    <a:pt x="1526" y="957"/>
                  </a:lnTo>
                  <a:lnTo>
                    <a:pt x="1537" y="978"/>
                  </a:lnTo>
                  <a:lnTo>
                    <a:pt x="1537" y="993"/>
                  </a:lnTo>
                  <a:lnTo>
                    <a:pt x="1538" y="1007"/>
                  </a:lnTo>
                  <a:lnTo>
                    <a:pt x="1538" y="1021"/>
                  </a:lnTo>
                  <a:lnTo>
                    <a:pt x="1537" y="1036"/>
                  </a:lnTo>
                  <a:lnTo>
                    <a:pt x="1535" y="1043"/>
                  </a:lnTo>
                  <a:lnTo>
                    <a:pt x="1534" y="1050"/>
                  </a:lnTo>
                  <a:lnTo>
                    <a:pt x="1533" y="1056"/>
                  </a:lnTo>
                  <a:lnTo>
                    <a:pt x="1533" y="1064"/>
                  </a:lnTo>
                  <a:lnTo>
                    <a:pt x="1534" y="1071"/>
                  </a:lnTo>
                  <a:lnTo>
                    <a:pt x="1538" y="1080"/>
                  </a:lnTo>
                  <a:lnTo>
                    <a:pt x="1544" y="1089"/>
                  </a:lnTo>
                  <a:lnTo>
                    <a:pt x="1547" y="1099"/>
                  </a:lnTo>
                  <a:lnTo>
                    <a:pt x="1547" y="1108"/>
                  </a:lnTo>
                  <a:lnTo>
                    <a:pt x="1547" y="1117"/>
                  </a:lnTo>
                  <a:lnTo>
                    <a:pt x="1547" y="1127"/>
                  </a:lnTo>
                  <a:lnTo>
                    <a:pt x="1548" y="1137"/>
                  </a:lnTo>
                  <a:lnTo>
                    <a:pt x="1552" y="1137"/>
                  </a:lnTo>
                  <a:lnTo>
                    <a:pt x="1557" y="1136"/>
                  </a:lnTo>
                  <a:lnTo>
                    <a:pt x="1562" y="1132"/>
                  </a:lnTo>
                  <a:lnTo>
                    <a:pt x="1568" y="1126"/>
                  </a:lnTo>
                  <a:lnTo>
                    <a:pt x="1571" y="1124"/>
                  </a:lnTo>
                  <a:lnTo>
                    <a:pt x="1575" y="1123"/>
                  </a:lnTo>
                  <a:lnTo>
                    <a:pt x="1576" y="1103"/>
                  </a:lnTo>
                  <a:lnTo>
                    <a:pt x="1576" y="1082"/>
                  </a:lnTo>
                  <a:lnTo>
                    <a:pt x="1573" y="1073"/>
                  </a:lnTo>
                  <a:lnTo>
                    <a:pt x="1571" y="1061"/>
                  </a:lnTo>
                  <a:lnTo>
                    <a:pt x="1571" y="1056"/>
                  </a:lnTo>
                  <a:lnTo>
                    <a:pt x="1571" y="1050"/>
                  </a:lnTo>
                  <a:lnTo>
                    <a:pt x="1572" y="1046"/>
                  </a:lnTo>
                  <a:lnTo>
                    <a:pt x="1575" y="1043"/>
                  </a:lnTo>
                  <a:lnTo>
                    <a:pt x="1578" y="1051"/>
                  </a:lnTo>
                  <a:lnTo>
                    <a:pt x="1580" y="1061"/>
                  </a:lnTo>
                  <a:lnTo>
                    <a:pt x="1583" y="1081"/>
                  </a:lnTo>
                  <a:lnTo>
                    <a:pt x="1587" y="1122"/>
                  </a:lnTo>
                  <a:lnTo>
                    <a:pt x="1596" y="1120"/>
                  </a:lnTo>
                  <a:lnTo>
                    <a:pt x="1604" y="1117"/>
                  </a:lnTo>
                  <a:lnTo>
                    <a:pt x="1606" y="1094"/>
                  </a:lnTo>
                  <a:lnTo>
                    <a:pt x="1607" y="1071"/>
                  </a:lnTo>
                  <a:lnTo>
                    <a:pt x="1603" y="1063"/>
                  </a:lnTo>
                  <a:lnTo>
                    <a:pt x="1601" y="1054"/>
                  </a:lnTo>
                  <a:lnTo>
                    <a:pt x="1600" y="1046"/>
                  </a:lnTo>
                  <a:lnTo>
                    <a:pt x="1599" y="1037"/>
                  </a:lnTo>
                  <a:lnTo>
                    <a:pt x="1593" y="1026"/>
                  </a:lnTo>
                  <a:lnTo>
                    <a:pt x="1587" y="1015"/>
                  </a:lnTo>
                  <a:lnTo>
                    <a:pt x="1585" y="1011"/>
                  </a:lnTo>
                  <a:lnTo>
                    <a:pt x="1583" y="1005"/>
                  </a:lnTo>
                  <a:lnTo>
                    <a:pt x="1583" y="1001"/>
                  </a:lnTo>
                  <a:lnTo>
                    <a:pt x="1585" y="995"/>
                  </a:lnTo>
                  <a:lnTo>
                    <a:pt x="1592" y="1004"/>
                  </a:lnTo>
                  <a:lnTo>
                    <a:pt x="1597" y="1015"/>
                  </a:lnTo>
                  <a:lnTo>
                    <a:pt x="1601" y="1026"/>
                  </a:lnTo>
                  <a:lnTo>
                    <a:pt x="1607" y="1037"/>
                  </a:lnTo>
                  <a:lnTo>
                    <a:pt x="1613" y="1063"/>
                  </a:lnTo>
                  <a:lnTo>
                    <a:pt x="1618" y="1087"/>
                  </a:lnTo>
                  <a:lnTo>
                    <a:pt x="1627" y="1088"/>
                  </a:lnTo>
                  <a:lnTo>
                    <a:pt x="1634" y="1091"/>
                  </a:lnTo>
                  <a:lnTo>
                    <a:pt x="1641" y="1095"/>
                  </a:lnTo>
                  <a:lnTo>
                    <a:pt x="1648" y="1095"/>
                  </a:lnTo>
                  <a:lnTo>
                    <a:pt x="1651" y="1087"/>
                  </a:lnTo>
                  <a:lnTo>
                    <a:pt x="1652" y="1078"/>
                  </a:lnTo>
                  <a:lnTo>
                    <a:pt x="1652" y="1070"/>
                  </a:lnTo>
                  <a:lnTo>
                    <a:pt x="1652" y="1061"/>
                  </a:lnTo>
                  <a:lnTo>
                    <a:pt x="1649" y="1044"/>
                  </a:lnTo>
                  <a:lnTo>
                    <a:pt x="1644" y="1028"/>
                  </a:lnTo>
                  <a:lnTo>
                    <a:pt x="1638" y="1011"/>
                  </a:lnTo>
                  <a:lnTo>
                    <a:pt x="1630" y="995"/>
                  </a:lnTo>
                  <a:lnTo>
                    <a:pt x="1624" y="980"/>
                  </a:lnTo>
                  <a:lnTo>
                    <a:pt x="1618" y="966"/>
                  </a:lnTo>
                  <a:close/>
                  <a:moveTo>
                    <a:pt x="1583" y="914"/>
                  </a:moveTo>
                  <a:lnTo>
                    <a:pt x="1583" y="914"/>
                  </a:lnTo>
                  <a:lnTo>
                    <a:pt x="1599" y="911"/>
                  </a:lnTo>
                  <a:lnTo>
                    <a:pt x="1614" y="908"/>
                  </a:lnTo>
                  <a:lnTo>
                    <a:pt x="1620" y="907"/>
                  </a:lnTo>
                  <a:lnTo>
                    <a:pt x="1625" y="903"/>
                  </a:lnTo>
                  <a:lnTo>
                    <a:pt x="1628" y="897"/>
                  </a:lnTo>
                  <a:lnTo>
                    <a:pt x="1630" y="890"/>
                  </a:lnTo>
                  <a:lnTo>
                    <a:pt x="1630" y="875"/>
                  </a:lnTo>
                  <a:lnTo>
                    <a:pt x="1627" y="861"/>
                  </a:lnTo>
                  <a:lnTo>
                    <a:pt x="1623" y="849"/>
                  </a:lnTo>
                  <a:lnTo>
                    <a:pt x="1615" y="839"/>
                  </a:lnTo>
                  <a:lnTo>
                    <a:pt x="1607" y="830"/>
                  </a:lnTo>
                  <a:lnTo>
                    <a:pt x="1597" y="823"/>
                  </a:lnTo>
                  <a:lnTo>
                    <a:pt x="1579" y="809"/>
                  </a:lnTo>
                  <a:lnTo>
                    <a:pt x="1576" y="797"/>
                  </a:lnTo>
                  <a:lnTo>
                    <a:pt x="1576" y="785"/>
                  </a:lnTo>
                  <a:lnTo>
                    <a:pt x="1579" y="759"/>
                  </a:lnTo>
                  <a:lnTo>
                    <a:pt x="1579" y="750"/>
                  </a:lnTo>
                  <a:lnTo>
                    <a:pt x="1578" y="740"/>
                  </a:lnTo>
                  <a:lnTo>
                    <a:pt x="1575" y="737"/>
                  </a:lnTo>
                  <a:lnTo>
                    <a:pt x="1572" y="734"/>
                  </a:lnTo>
                  <a:lnTo>
                    <a:pt x="1569" y="733"/>
                  </a:lnTo>
                  <a:lnTo>
                    <a:pt x="1564" y="731"/>
                  </a:lnTo>
                  <a:lnTo>
                    <a:pt x="1552" y="734"/>
                  </a:lnTo>
                  <a:lnTo>
                    <a:pt x="1540" y="738"/>
                  </a:lnTo>
                  <a:lnTo>
                    <a:pt x="1533" y="743"/>
                  </a:lnTo>
                  <a:lnTo>
                    <a:pt x="1526" y="750"/>
                  </a:lnTo>
                  <a:lnTo>
                    <a:pt x="1520" y="755"/>
                  </a:lnTo>
                  <a:lnTo>
                    <a:pt x="1513" y="759"/>
                  </a:lnTo>
                  <a:lnTo>
                    <a:pt x="1513" y="765"/>
                  </a:lnTo>
                  <a:lnTo>
                    <a:pt x="1514" y="771"/>
                  </a:lnTo>
                  <a:lnTo>
                    <a:pt x="1516" y="781"/>
                  </a:lnTo>
                  <a:lnTo>
                    <a:pt x="1516" y="785"/>
                  </a:lnTo>
                  <a:lnTo>
                    <a:pt x="1514" y="789"/>
                  </a:lnTo>
                  <a:lnTo>
                    <a:pt x="1510" y="790"/>
                  </a:lnTo>
                  <a:lnTo>
                    <a:pt x="1505" y="790"/>
                  </a:lnTo>
                  <a:lnTo>
                    <a:pt x="1503" y="782"/>
                  </a:lnTo>
                  <a:lnTo>
                    <a:pt x="1503" y="779"/>
                  </a:lnTo>
                  <a:lnTo>
                    <a:pt x="1500" y="776"/>
                  </a:lnTo>
                  <a:lnTo>
                    <a:pt x="1489" y="799"/>
                  </a:lnTo>
                  <a:lnTo>
                    <a:pt x="1484" y="811"/>
                  </a:lnTo>
                  <a:lnTo>
                    <a:pt x="1479" y="824"/>
                  </a:lnTo>
                  <a:lnTo>
                    <a:pt x="1475" y="837"/>
                  </a:lnTo>
                  <a:lnTo>
                    <a:pt x="1474" y="849"/>
                  </a:lnTo>
                  <a:lnTo>
                    <a:pt x="1472" y="862"/>
                  </a:lnTo>
                  <a:lnTo>
                    <a:pt x="1475" y="873"/>
                  </a:lnTo>
                  <a:lnTo>
                    <a:pt x="1482" y="865"/>
                  </a:lnTo>
                  <a:lnTo>
                    <a:pt x="1491" y="855"/>
                  </a:lnTo>
                  <a:lnTo>
                    <a:pt x="1498" y="845"/>
                  </a:lnTo>
                  <a:lnTo>
                    <a:pt x="1506" y="835"/>
                  </a:lnTo>
                  <a:lnTo>
                    <a:pt x="1514" y="828"/>
                  </a:lnTo>
                  <a:lnTo>
                    <a:pt x="1524" y="824"/>
                  </a:lnTo>
                  <a:lnTo>
                    <a:pt x="1528" y="824"/>
                  </a:lnTo>
                  <a:lnTo>
                    <a:pt x="1534" y="824"/>
                  </a:lnTo>
                  <a:lnTo>
                    <a:pt x="1538" y="825"/>
                  </a:lnTo>
                  <a:lnTo>
                    <a:pt x="1544" y="828"/>
                  </a:lnTo>
                  <a:lnTo>
                    <a:pt x="1551" y="835"/>
                  </a:lnTo>
                  <a:lnTo>
                    <a:pt x="1554" y="844"/>
                  </a:lnTo>
                  <a:lnTo>
                    <a:pt x="1554" y="849"/>
                  </a:lnTo>
                  <a:lnTo>
                    <a:pt x="1551" y="855"/>
                  </a:lnTo>
                  <a:lnTo>
                    <a:pt x="1547" y="861"/>
                  </a:lnTo>
                  <a:lnTo>
                    <a:pt x="1541" y="865"/>
                  </a:lnTo>
                  <a:lnTo>
                    <a:pt x="1527" y="875"/>
                  </a:lnTo>
                  <a:lnTo>
                    <a:pt x="1513" y="883"/>
                  </a:lnTo>
                  <a:lnTo>
                    <a:pt x="1507" y="887"/>
                  </a:lnTo>
                  <a:lnTo>
                    <a:pt x="1502" y="893"/>
                  </a:lnTo>
                  <a:lnTo>
                    <a:pt x="1498" y="898"/>
                  </a:lnTo>
                  <a:lnTo>
                    <a:pt x="1498" y="904"/>
                  </a:lnTo>
                  <a:lnTo>
                    <a:pt x="1498" y="912"/>
                  </a:lnTo>
                  <a:lnTo>
                    <a:pt x="1502" y="921"/>
                  </a:lnTo>
                  <a:lnTo>
                    <a:pt x="1527" y="918"/>
                  </a:lnTo>
                  <a:lnTo>
                    <a:pt x="1557" y="915"/>
                  </a:lnTo>
                  <a:lnTo>
                    <a:pt x="1559" y="911"/>
                  </a:lnTo>
                  <a:lnTo>
                    <a:pt x="1564" y="908"/>
                  </a:lnTo>
                  <a:lnTo>
                    <a:pt x="1569" y="905"/>
                  </a:lnTo>
                  <a:lnTo>
                    <a:pt x="1575" y="904"/>
                  </a:lnTo>
                  <a:lnTo>
                    <a:pt x="1575" y="908"/>
                  </a:lnTo>
                  <a:lnTo>
                    <a:pt x="1578" y="910"/>
                  </a:lnTo>
                  <a:lnTo>
                    <a:pt x="1583" y="914"/>
                  </a:lnTo>
                  <a:close/>
                  <a:moveTo>
                    <a:pt x="1493" y="879"/>
                  </a:moveTo>
                  <a:lnTo>
                    <a:pt x="1493" y="879"/>
                  </a:lnTo>
                  <a:lnTo>
                    <a:pt x="1499" y="875"/>
                  </a:lnTo>
                  <a:lnTo>
                    <a:pt x="1505" y="870"/>
                  </a:lnTo>
                  <a:lnTo>
                    <a:pt x="1516" y="865"/>
                  </a:lnTo>
                  <a:lnTo>
                    <a:pt x="1527" y="858"/>
                  </a:lnTo>
                  <a:lnTo>
                    <a:pt x="1531" y="854"/>
                  </a:lnTo>
                  <a:lnTo>
                    <a:pt x="1535" y="848"/>
                  </a:lnTo>
                  <a:lnTo>
                    <a:pt x="1531" y="845"/>
                  </a:lnTo>
                  <a:lnTo>
                    <a:pt x="1528" y="844"/>
                  </a:lnTo>
                  <a:lnTo>
                    <a:pt x="1527" y="841"/>
                  </a:lnTo>
                  <a:lnTo>
                    <a:pt x="1521" y="844"/>
                  </a:lnTo>
                  <a:lnTo>
                    <a:pt x="1514" y="848"/>
                  </a:lnTo>
                  <a:lnTo>
                    <a:pt x="1509" y="854"/>
                  </a:lnTo>
                  <a:lnTo>
                    <a:pt x="1505" y="859"/>
                  </a:lnTo>
                  <a:lnTo>
                    <a:pt x="1498" y="870"/>
                  </a:lnTo>
                  <a:lnTo>
                    <a:pt x="1493" y="879"/>
                  </a:lnTo>
                  <a:close/>
                  <a:moveTo>
                    <a:pt x="1526" y="1080"/>
                  </a:moveTo>
                  <a:lnTo>
                    <a:pt x="1526" y="1080"/>
                  </a:lnTo>
                  <a:lnTo>
                    <a:pt x="1524" y="1085"/>
                  </a:lnTo>
                  <a:lnTo>
                    <a:pt x="1523" y="1091"/>
                  </a:lnTo>
                  <a:lnTo>
                    <a:pt x="1520" y="1094"/>
                  </a:lnTo>
                  <a:lnTo>
                    <a:pt x="1514" y="1096"/>
                  </a:lnTo>
                  <a:lnTo>
                    <a:pt x="1506" y="1094"/>
                  </a:lnTo>
                  <a:lnTo>
                    <a:pt x="1498" y="1092"/>
                  </a:lnTo>
                  <a:lnTo>
                    <a:pt x="1488" y="1092"/>
                  </a:lnTo>
                  <a:lnTo>
                    <a:pt x="1479" y="1092"/>
                  </a:lnTo>
                  <a:lnTo>
                    <a:pt x="1461" y="1095"/>
                  </a:lnTo>
                  <a:lnTo>
                    <a:pt x="1447" y="1099"/>
                  </a:lnTo>
                  <a:lnTo>
                    <a:pt x="1447" y="1096"/>
                  </a:lnTo>
                  <a:lnTo>
                    <a:pt x="1446" y="1095"/>
                  </a:lnTo>
                  <a:lnTo>
                    <a:pt x="1444" y="1094"/>
                  </a:lnTo>
                  <a:lnTo>
                    <a:pt x="1443" y="1092"/>
                  </a:lnTo>
                  <a:lnTo>
                    <a:pt x="1457" y="1067"/>
                  </a:lnTo>
                  <a:lnTo>
                    <a:pt x="1468" y="1039"/>
                  </a:lnTo>
                  <a:lnTo>
                    <a:pt x="1478" y="1009"/>
                  </a:lnTo>
                  <a:lnTo>
                    <a:pt x="1485" y="978"/>
                  </a:lnTo>
                  <a:lnTo>
                    <a:pt x="1479" y="973"/>
                  </a:lnTo>
                  <a:lnTo>
                    <a:pt x="1475" y="967"/>
                  </a:lnTo>
                  <a:lnTo>
                    <a:pt x="1471" y="963"/>
                  </a:lnTo>
                  <a:lnTo>
                    <a:pt x="1464" y="959"/>
                  </a:lnTo>
                  <a:lnTo>
                    <a:pt x="1455" y="966"/>
                  </a:lnTo>
                  <a:lnTo>
                    <a:pt x="1447" y="973"/>
                  </a:lnTo>
                  <a:lnTo>
                    <a:pt x="1441" y="976"/>
                  </a:lnTo>
                  <a:lnTo>
                    <a:pt x="1436" y="977"/>
                  </a:lnTo>
                  <a:lnTo>
                    <a:pt x="1432" y="977"/>
                  </a:lnTo>
                  <a:lnTo>
                    <a:pt x="1426" y="976"/>
                  </a:lnTo>
                  <a:lnTo>
                    <a:pt x="1409" y="987"/>
                  </a:lnTo>
                  <a:lnTo>
                    <a:pt x="1394" y="998"/>
                  </a:lnTo>
                  <a:lnTo>
                    <a:pt x="1380" y="1011"/>
                  </a:lnTo>
                  <a:lnTo>
                    <a:pt x="1367" y="1025"/>
                  </a:lnTo>
                  <a:lnTo>
                    <a:pt x="1354" y="1040"/>
                  </a:lnTo>
                  <a:lnTo>
                    <a:pt x="1343" y="1056"/>
                  </a:lnTo>
                  <a:lnTo>
                    <a:pt x="1333" y="1073"/>
                  </a:lnTo>
                  <a:lnTo>
                    <a:pt x="1324" y="1089"/>
                  </a:lnTo>
                  <a:lnTo>
                    <a:pt x="1322" y="1095"/>
                  </a:lnTo>
                  <a:lnTo>
                    <a:pt x="1322" y="1102"/>
                  </a:lnTo>
                  <a:lnTo>
                    <a:pt x="1319" y="1106"/>
                  </a:lnTo>
                  <a:lnTo>
                    <a:pt x="1316" y="1110"/>
                  </a:lnTo>
                  <a:lnTo>
                    <a:pt x="1309" y="1120"/>
                  </a:lnTo>
                  <a:lnTo>
                    <a:pt x="1307" y="1124"/>
                  </a:lnTo>
                  <a:lnTo>
                    <a:pt x="1302" y="1126"/>
                  </a:lnTo>
                  <a:lnTo>
                    <a:pt x="1298" y="1124"/>
                  </a:lnTo>
                  <a:lnTo>
                    <a:pt x="1293" y="1119"/>
                  </a:lnTo>
                  <a:lnTo>
                    <a:pt x="1291" y="1108"/>
                  </a:lnTo>
                  <a:lnTo>
                    <a:pt x="1287" y="1095"/>
                  </a:lnTo>
                  <a:lnTo>
                    <a:pt x="1281" y="1082"/>
                  </a:lnTo>
                  <a:lnTo>
                    <a:pt x="1277" y="1077"/>
                  </a:lnTo>
                  <a:lnTo>
                    <a:pt x="1273" y="1073"/>
                  </a:lnTo>
                  <a:lnTo>
                    <a:pt x="1265" y="1066"/>
                  </a:lnTo>
                  <a:lnTo>
                    <a:pt x="1256" y="1060"/>
                  </a:lnTo>
                  <a:lnTo>
                    <a:pt x="1248" y="1057"/>
                  </a:lnTo>
                  <a:lnTo>
                    <a:pt x="1239" y="1054"/>
                  </a:lnTo>
                  <a:lnTo>
                    <a:pt x="1222" y="1049"/>
                  </a:lnTo>
                  <a:lnTo>
                    <a:pt x="1214" y="1046"/>
                  </a:lnTo>
                  <a:lnTo>
                    <a:pt x="1207" y="1043"/>
                  </a:lnTo>
                  <a:lnTo>
                    <a:pt x="1206" y="1040"/>
                  </a:lnTo>
                  <a:lnTo>
                    <a:pt x="1206" y="1037"/>
                  </a:lnTo>
                  <a:lnTo>
                    <a:pt x="1208" y="1033"/>
                  </a:lnTo>
                  <a:lnTo>
                    <a:pt x="1211" y="1029"/>
                  </a:lnTo>
                  <a:lnTo>
                    <a:pt x="1211" y="1028"/>
                  </a:lnTo>
                  <a:lnTo>
                    <a:pt x="1210" y="1025"/>
                  </a:lnTo>
                  <a:lnTo>
                    <a:pt x="1186" y="1032"/>
                  </a:lnTo>
                  <a:lnTo>
                    <a:pt x="1159" y="1039"/>
                  </a:lnTo>
                  <a:lnTo>
                    <a:pt x="1131" y="1046"/>
                  </a:lnTo>
                  <a:lnTo>
                    <a:pt x="1102" y="1051"/>
                  </a:lnTo>
                  <a:lnTo>
                    <a:pt x="1074" y="1054"/>
                  </a:lnTo>
                  <a:lnTo>
                    <a:pt x="1044" y="1057"/>
                  </a:lnTo>
                  <a:lnTo>
                    <a:pt x="1015" y="1057"/>
                  </a:lnTo>
                  <a:lnTo>
                    <a:pt x="987" y="1054"/>
                  </a:lnTo>
                  <a:lnTo>
                    <a:pt x="989" y="1060"/>
                  </a:lnTo>
                  <a:lnTo>
                    <a:pt x="992" y="1064"/>
                  </a:lnTo>
                  <a:lnTo>
                    <a:pt x="1002" y="1073"/>
                  </a:lnTo>
                  <a:lnTo>
                    <a:pt x="1022" y="1088"/>
                  </a:lnTo>
                  <a:lnTo>
                    <a:pt x="1040" y="1110"/>
                  </a:lnTo>
                  <a:lnTo>
                    <a:pt x="1055" y="1137"/>
                  </a:lnTo>
                  <a:lnTo>
                    <a:pt x="1071" y="1165"/>
                  </a:lnTo>
                  <a:lnTo>
                    <a:pt x="1076" y="1181"/>
                  </a:lnTo>
                  <a:lnTo>
                    <a:pt x="1082" y="1198"/>
                  </a:lnTo>
                  <a:lnTo>
                    <a:pt x="1086" y="1213"/>
                  </a:lnTo>
                  <a:lnTo>
                    <a:pt x="1090" y="1231"/>
                  </a:lnTo>
                  <a:lnTo>
                    <a:pt x="1093" y="1248"/>
                  </a:lnTo>
                  <a:lnTo>
                    <a:pt x="1095" y="1266"/>
                  </a:lnTo>
                  <a:lnTo>
                    <a:pt x="1096" y="1285"/>
                  </a:lnTo>
                  <a:lnTo>
                    <a:pt x="1095" y="1303"/>
                  </a:lnTo>
                  <a:lnTo>
                    <a:pt x="1093" y="1322"/>
                  </a:lnTo>
                  <a:lnTo>
                    <a:pt x="1090" y="1342"/>
                  </a:lnTo>
                  <a:lnTo>
                    <a:pt x="1168" y="1296"/>
                  </a:lnTo>
                  <a:lnTo>
                    <a:pt x="1207" y="1273"/>
                  </a:lnTo>
                  <a:lnTo>
                    <a:pt x="1246" y="1251"/>
                  </a:lnTo>
                  <a:lnTo>
                    <a:pt x="1288" y="1230"/>
                  </a:lnTo>
                  <a:lnTo>
                    <a:pt x="1329" y="1210"/>
                  </a:lnTo>
                  <a:lnTo>
                    <a:pt x="1371" y="1192"/>
                  </a:lnTo>
                  <a:lnTo>
                    <a:pt x="1415" y="1174"/>
                  </a:lnTo>
                  <a:lnTo>
                    <a:pt x="1446" y="1164"/>
                  </a:lnTo>
                  <a:lnTo>
                    <a:pt x="1475" y="1153"/>
                  </a:lnTo>
                  <a:lnTo>
                    <a:pt x="1506" y="1141"/>
                  </a:lnTo>
                  <a:lnTo>
                    <a:pt x="1520" y="1134"/>
                  </a:lnTo>
                  <a:lnTo>
                    <a:pt x="1534" y="1126"/>
                  </a:lnTo>
                  <a:lnTo>
                    <a:pt x="1534" y="1113"/>
                  </a:lnTo>
                  <a:lnTo>
                    <a:pt x="1534" y="1101"/>
                  </a:lnTo>
                  <a:lnTo>
                    <a:pt x="1531" y="1089"/>
                  </a:lnTo>
                  <a:lnTo>
                    <a:pt x="1528" y="1084"/>
                  </a:lnTo>
                  <a:lnTo>
                    <a:pt x="1526" y="1080"/>
                  </a:lnTo>
                  <a:close/>
                  <a:moveTo>
                    <a:pt x="1521" y="1043"/>
                  </a:moveTo>
                  <a:lnTo>
                    <a:pt x="1521" y="1043"/>
                  </a:lnTo>
                  <a:lnTo>
                    <a:pt x="1524" y="1030"/>
                  </a:lnTo>
                  <a:lnTo>
                    <a:pt x="1526" y="1018"/>
                  </a:lnTo>
                  <a:lnTo>
                    <a:pt x="1526" y="1004"/>
                  </a:lnTo>
                  <a:lnTo>
                    <a:pt x="1524" y="991"/>
                  </a:lnTo>
                  <a:lnTo>
                    <a:pt x="1521" y="978"/>
                  </a:lnTo>
                  <a:lnTo>
                    <a:pt x="1517" y="967"/>
                  </a:lnTo>
                  <a:lnTo>
                    <a:pt x="1513" y="957"/>
                  </a:lnTo>
                  <a:lnTo>
                    <a:pt x="1506" y="950"/>
                  </a:lnTo>
                  <a:lnTo>
                    <a:pt x="1506" y="955"/>
                  </a:lnTo>
                  <a:lnTo>
                    <a:pt x="1505" y="959"/>
                  </a:lnTo>
                  <a:lnTo>
                    <a:pt x="1502" y="966"/>
                  </a:lnTo>
                  <a:lnTo>
                    <a:pt x="1498" y="971"/>
                  </a:lnTo>
                  <a:lnTo>
                    <a:pt x="1495" y="976"/>
                  </a:lnTo>
                  <a:lnTo>
                    <a:pt x="1495" y="981"/>
                  </a:lnTo>
                  <a:lnTo>
                    <a:pt x="1496" y="987"/>
                  </a:lnTo>
                  <a:lnTo>
                    <a:pt x="1496" y="993"/>
                  </a:lnTo>
                  <a:lnTo>
                    <a:pt x="1495" y="1000"/>
                  </a:lnTo>
                  <a:lnTo>
                    <a:pt x="1493" y="1009"/>
                  </a:lnTo>
                  <a:lnTo>
                    <a:pt x="1489" y="1019"/>
                  </a:lnTo>
                  <a:lnTo>
                    <a:pt x="1481" y="1037"/>
                  </a:lnTo>
                  <a:lnTo>
                    <a:pt x="1477" y="1047"/>
                  </a:lnTo>
                  <a:lnTo>
                    <a:pt x="1472" y="1057"/>
                  </a:lnTo>
                  <a:lnTo>
                    <a:pt x="1469" y="1067"/>
                  </a:lnTo>
                  <a:lnTo>
                    <a:pt x="1469" y="1078"/>
                  </a:lnTo>
                  <a:lnTo>
                    <a:pt x="1481" y="1078"/>
                  </a:lnTo>
                  <a:lnTo>
                    <a:pt x="1496" y="1078"/>
                  </a:lnTo>
                  <a:lnTo>
                    <a:pt x="1505" y="1078"/>
                  </a:lnTo>
                  <a:lnTo>
                    <a:pt x="1510" y="1075"/>
                  </a:lnTo>
                  <a:lnTo>
                    <a:pt x="1516" y="1070"/>
                  </a:lnTo>
                  <a:lnTo>
                    <a:pt x="1517" y="1067"/>
                  </a:lnTo>
                  <a:lnTo>
                    <a:pt x="1519" y="1064"/>
                  </a:lnTo>
                  <a:lnTo>
                    <a:pt x="1517" y="1059"/>
                  </a:lnTo>
                  <a:lnTo>
                    <a:pt x="1516" y="1056"/>
                  </a:lnTo>
                  <a:lnTo>
                    <a:pt x="1514" y="1051"/>
                  </a:lnTo>
                  <a:lnTo>
                    <a:pt x="1514" y="1046"/>
                  </a:lnTo>
                  <a:lnTo>
                    <a:pt x="1516" y="1044"/>
                  </a:lnTo>
                  <a:lnTo>
                    <a:pt x="1517" y="1044"/>
                  </a:lnTo>
                  <a:lnTo>
                    <a:pt x="1520" y="1046"/>
                  </a:lnTo>
                  <a:lnTo>
                    <a:pt x="1521" y="1046"/>
                  </a:lnTo>
                  <a:lnTo>
                    <a:pt x="1521" y="1043"/>
                  </a:lnTo>
                  <a:close/>
                  <a:moveTo>
                    <a:pt x="1498" y="761"/>
                  </a:moveTo>
                  <a:lnTo>
                    <a:pt x="1498" y="761"/>
                  </a:lnTo>
                  <a:lnTo>
                    <a:pt x="1495" y="755"/>
                  </a:lnTo>
                  <a:lnTo>
                    <a:pt x="1484" y="726"/>
                  </a:lnTo>
                  <a:lnTo>
                    <a:pt x="1469" y="695"/>
                  </a:lnTo>
                  <a:lnTo>
                    <a:pt x="1455" y="667"/>
                  </a:lnTo>
                  <a:lnTo>
                    <a:pt x="1440" y="640"/>
                  </a:lnTo>
                  <a:lnTo>
                    <a:pt x="1422" y="615"/>
                  </a:lnTo>
                  <a:lnTo>
                    <a:pt x="1404" y="591"/>
                  </a:lnTo>
                  <a:lnTo>
                    <a:pt x="1382" y="570"/>
                  </a:lnTo>
                  <a:lnTo>
                    <a:pt x="1359" y="550"/>
                  </a:lnTo>
                  <a:lnTo>
                    <a:pt x="1308" y="583"/>
                  </a:lnTo>
                  <a:lnTo>
                    <a:pt x="1256" y="613"/>
                  </a:lnTo>
                  <a:lnTo>
                    <a:pt x="1152" y="675"/>
                  </a:lnTo>
                  <a:lnTo>
                    <a:pt x="1100" y="706"/>
                  </a:lnTo>
                  <a:lnTo>
                    <a:pt x="1048" y="737"/>
                  </a:lnTo>
                  <a:lnTo>
                    <a:pt x="998" y="771"/>
                  </a:lnTo>
                  <a:lnTo>
                    <a:pt x="949" y="804"/>
                  </a:lnTo>
                  <a:lnTo>
                    <a:pt x="930" y="804"/>
                  </a:lnTo>
                  <a:lnTo>
                    <a:pt x="915" y="802"/>
                  </a:lnTo>
                  <a:lnTo>
                    <a:pt x="901" y="797"/>
                  </a:lnTo>
                  <a:lnTo>
                    <a:pt x="887" y="792"/>
                  </a:lnTo>
                  <a:lnTo>
                    <a:pt x="862" y="779"/>
                  </a:lnTo>
                  <a:lnTo>
                    <a:pt x="835" y="766"/>
                  </a:lnTo>
                  <a:lnTo>
                    <a:pt x="831" y="765"/>
                  </a:lnTo>
                  <a:lnTo>
                    <a:pt x="827" y="765"/>
                  </a:lnTo>
                  <a:lnTo>
                    <a:pt x="821" y="764"/>
                  </a:lnTo>
                  <a:lnTo>
                    <a:pt x="817" y="762"/>
                  </a:lnTo>
                  <a:lnTo>
                    <a:pt x="800" y="755"/>
                  </a:lnTo>
                  <a:lnTo>
                    <a:pt x="783" y="747"/>
                  </a:lnTo>
                  <a:lnTo>
                    <a:pt x="766" y="738"/>
                  </a:lnTo>
                  <a:lnTo>
                    <a:pt x="749" y="731"/>
                  </a:lnTo>
                  <a:lnTo>
                    <a:pt x="730" y="724"/>
                  </a:lnTo>
                  <a:lnTo>
                    <a:pt x="711" y="719"/>
                  </a:lnTo>
                  <a:lnTo>
                    <a:pt x="672" y="709"/>
                  </a:lnTo>
                  <a:lnTo>
                    <a:pt x="648" y="700"/>
                  </a:lnTo>
                  <a:lnTo>
                    <a:pt x="626" y="692"/>
                  </a:lnTo>
                  <a:lnTo>
                    <a:pt x="579" y="675"/>
                  </a:lnTo>
                  <a:lnTo>
                    <a:pt x="528" y="660"/>
                  </a:lnTo>
                  <a:lnTo>
                    <a:pt x="476" y="644"/>
                  </a:lnTo>
                  <a:lnTo>
                    <a:pt x="469" y="649"/>
                  </a:lnTo>
                  <a:lnTo>
                    <a:pt x="463" y="656"/>
                  </a:lnTo>
                  <a:lnTo>
                    <a:pt x="456" y="661"/>
                  </a:lnTo>
                  <a:lnTo>
                    <a:pt x="449" y="667"/>
                  </a:lnTo>
                  <a:lnTo>
                    <a:pt x="426" y="696"/>
                  </a:lnTo>
                  <a:lnTo>
                    <a:pt x="407" y="727"/>
                  </a:lnTo>
                  <a:lnTo>
                    <a:pt x="389" y="759"/>
                  </a:lnTo>
                  <a:lnTo>
                    <a:pt x="370" y="793"/>
                  </a:lnTo>
                  <a:lnTo>
                    <a:pt x="355" y="828"/>
                  </a:lnTo>
                  <a:lnTo>
                    <a:pt x="339" y="865"/>
                  </a:lnTo>
                  <a:lnTo>
                    <a:pt x="325" y="901"/>
                  </a:lnTo>
                  <a:lnTo>
                    <a:pt x="311" y="939"/>
                  </a:lnTo>
                  <a:lnTo>
                    <a:pt x="314" y="939"/>
                  </a:lnTo>
                  <a:lnTo>
                    <a:pt x="316" y="941"/>
                  </a:lnTo>
                  <a:lnTo>
                    <a:pt x="317" y="945"/>
                  </a:lnTo>
                  <a:lnTo>
                    <a:pt x="317" y="949"/>
                  </a:lnTo>
                  <a:lnTo>
                    <a:pt x="316" y="952"/>
                  </a:lnTo>
                  <a:lnTo>
                    <a:pt x="324" y="962"/>
                  </a:lnTo>
                  <a:lnTo>
                    <a:pt x="328" y="966"/>
                  </a:lnTo>
                  <a:lnTo>
                    <a:pt x="331" y="973"/>
                  </a:lnTo>
                  <a:lnTo>
                    <a:pt x="379" y="1004"/>
                  </a:lnTo>
                  <a:lnTo>
                    <a:pt x="429" y="1033"/>
                  </a:lnTo>
                  <a:lnTo>
                    <a:pt x="456" y="1047"/>
                  </a:lnTo>
                  <a:lnTo>
                    <a:pt x="483" y="1061"/>
                  </a:lnTo>
                  <a:lnTo>
                    <a:pt x="509" y="1074"/>
                  </a:lnTo>
                  <a:lnTo>
                    <a:pt x="537" y="1085"/>
                  </a:lnTo>
                  <a:lnTo>
                    <a:pt x="565" y="1096"/>
                  </a:lnTo>
                  <a:lnTo>
                    <a:pt x="595" y="1106"/>
                  </a:lnTo>
                  <a:lnTo>
                    <a:pt x="624" y="1116"/>
                  </a:lnTo>
                  <a:lnTo>
                    <a:pt x="655" y="1124"/>
                  </a:lnTo>
                  <a:lnTo>
                    <a:pt x="686" y="1132"/>
                  </a:lnTo>
                  <a:lnTo>
                    <a:pt x="718" y="1137"/>
                  </a:lnTo>
                  <a:lnTo>
                    <a:pt x="752" y="1143"/>
                  </a:lnTo>
                  <a:lnTo>
                    <a:pt x="786" y="1146"/>
                  </a:lnTo>
                  <a:lnTo>
                    <a:pt x="791" y="1150"/>
                  </a:lnTo>
                  <a:lnTo>
                    <a:pt x="797" y="1151"/>
                  </a:lnTo>
                  <a:lnTo>
                    <a:pt x="810" y="1151"/>
                  </a:lnTo>
                  <a:lnTo>
                    <a:pt x="827" y="1154"/>
                  </a:lnTo>
                  <a:lnTo>
                    <a:pt x="845" y="1158"/>
                  </a:lnTo>
                  <a:lnTo>
                    <a:pt x="855" y="1160"/>
                  </a:lnTo>
                  <a:lnTo>
                    <a:pt x="864" y="1160"/>
                  </a:lnTo>
                  <a:lnTo>
                    <a:pt x="873" y="1160"/>
                  </a:lnTo>
                  <a:lnTo>
                    <a:pt x="881" y="1158"/>
                  </a:lnTo>
                  <a:lnTo>
                    <a:pt x="884" y="1147"/>
                  </a:lnTo>
                  <a:lnTo>
                    <a:pt x="888" y="1139"/>
                  </a:lnTo>
                  <a:lnTo>
                    <a:pt x="893" y="1130"/>
                  </a:lnTo>
                  <a:lnTo>
                    <a:pt x="898" y="1122"/>
                  </a:lnTo>
                  <a:lnTo>
                    <a:pt x="911" y="1108"/>
                  </a:lnTo>
                  <a:lnTo>
                    <a:pt x="923" y="1095"/>
                  </a:lnTo>
                  <a:lnTo>
                    <a:pt x="933" y="1091"/>
                  </a:lnTo>
                  <a:lnTo>
                    <a:pt x="943" y="1089"/>
                  </a:lnTo>
                  <a:lnTo>
                    <a:pt x="951" y="1089"/>
                  </a:lnTo>
                  <a:lnTo>
                    <a:pt x="961" y="1089"/>
                  </a:lnTo>
                  <a:lnTo>
                    <a:pt x="980" y="1089"/>
                  </a:lnTo>
                  <a:lnTo>
                    <a:pt x="989" y="1089"/>
                  </a:lnTo>
                  <a:lnTo>
                    <a:pt x="999" y="1087"/>
                  </a:lnTo>
                  <a:lnTo>
                    <a:pt x="994" y="1081"/>
                  </a:lnTo>
                  <a:lnTo>
                    <a:pt x="988" y="1075"/>
                  </a:lnTo>
                  <a:lnTo>
                    <a:pt x="975" y="1068"/>
                  </a:lnTo>
                  <a:lnTo>
                    <a:pt x="961" y="1061"/>
                  </a:lnTo>
                  <a:lnTo>
                    <a:pt x="946" y="1057"/>
                  </a:lnTo>
                  <a:lnTo>
                    <a:pt x="946" y="1053"/>
                  </a:lnTo>
                  <a:lnTo>
                    <a:pt x="947" y="1049"/>
                  </a:lnTo>
                  <a:lnTo>
                    <a:pt x="949" y="1047"/>
                  </a:lnTo>
                  <a:lnTo>
                    <a:pt x="951" y="1044"/>
                  </a:lnTo>
                  <a:lnTo>
                    <a:pt x="957" y="1042"/>
                  </a:lnTo>
                  <a:lnTo>
                    <a:pt x="964" y="1040"/>
                  </a:lnTo>
                  <a:lnTo>
                    <a:pt x="977" y="1040"/>
                  </a:lnTo>
                  <a:lnTo>
                    <a:pt x="989" y="1040"/>
                  </a:lnTo>
                  <a:lnTo>
                    <a:pt x="1017" y="1042"/>
                  </a:lnTo>
                  <a:lnTo>
                    <a:pt x="1044" y="1043"/>
                  </a:lnTo>
                  <a:lnTo>
                    <a:pt x="1058" y="1043"/>
                  </a:lnTo>
                  <a:lnTo>
                    <a:pt x="1072" y="1043"/>
                  </a:lnTo>
                  <a:lnTo>
                    <a:pt x="1093" y="1040"/>
                  </a:lnTo>
                  <a:lnTo>
                    <a:pt x="1113" y="1036"/>
                  </a:lnTo>
                  <a:lnTo>
                    <a:pt x="1151" y="1028"/>
                  </a:lnTo>
                  <a:lnTo>
                    <a:pt x="1189" y="1018"/>
                  </a:lnTo>
                  <a:lnTo>
                    <a:pt x="1228" y="1008"/>
                  </a:lnTo>
                  <a:lnTo>
                    <a:pt x="1243" y="997"/>
                  </a:lnTo>
                  <a:lnTo>
                    <a:pt x="1260" y="985"/>
                  </a:lnTo>
                  <a:lnTo>
                    <a:pt x="1277" y="977"/>
                  </a:lnTo>
                  <a:lnTo>
                    <a:pt x="1295" y="967"/>
                  </a:lnTo>
                  <a:lnTo>
                    <a:pt x="1332" y="950"/>
                  </a:lnTo>
                  <a:lnTo>
                    <a:pt x="1366" y="934"/>
                  </a:lnTo>
                  <a:lnTo>
                    <a:pt x="1345" y="925"/>
                  </a:lnTo>
                  <a:lnTo>
                    <a:pt x="1326" y="915"/>
                  </a:lnTo>
                  <a:lnTo>
                    <a:pt x="1308" y="904"/>
                  </a:lnTo>
                  <a:lnTo>
                    <a:pt x="1291" y="889"/>
                  </a:lnTo>
                  <a:lnTo>
                    <a:pt x="1280" y="879"/>
                  </a:lnTo>
                  <a:lnTo>
                    <a:pt x="1270" y="868"/>
                  </a:lnTo>
                  <a:lnTo>
                    <a:pt x="1260" y="855"/>
                  </a:lnTo>
                  <a:lnTo>
                    <a:pt x="1253" y="842"/>
                  </a:lnTo>
                  <a:lnTo>
                    <a:pt x="1251" y="837"/>
                  </a:lnTo>
                  <a:lnTo>
                    <a:pt x="1249" y="830"/>
                  </a:lnTo>
                  <a:lnTo>
                    <a:pt x="1249" y="824"/>
                  </a:lnTo>
                  <a:lnTo>
                    <a:pt x="1249" y="817"/>
                  </a:lnTo>
                  <a:lnTo>
                    <a:pt x="1251" y="811"/>
                  </a:lnTo>
                  <a:lnTo>
                    <a:pt x="1255" y="804"/>
                  </a:lnTo>
                  <a:lnTo>
                    <a:pt x="1259" y="799"/>
                  </a:lnTo>
                  <a:lnTo>
                    <a:pt x="1265" y="793"/>
                  </a:lnTo>
                  <a:lnTo>
                    <a:pt x="1273" y="790"/>
                  </a:lnTo>
                  <a:lnTo>
                    <a:pt x="1280" y="789"/>
                  </a:lnTo>
                  <a:lnTo>
                    <a:pt x="1294" y="788"/>
                  </a:lnTo>
                  <a:lnTo>
                    <a:pt x="1300" y="788"/>
                  </a:lnTo>
                  <a:lnTo>
                    <a:pt x="1305" y="786"/>
                  </a:lnTo>
                  <a:lnTo>
                    <a:pt x="1311" y="783"/>
                  </a:lnTo>
                  <a:lnTo>
                    <a:pt x="1315" y="779"/>
                  </a:lnTo>
                  <a:lnTo>
                    <a:pt x="1319" y="773"/>
                  </a:lnTo>
                  <a:lnTo>
                    <a:pt x="1321" y="766"/>
                  </a:lnTo>
                  <a:lnTo>
                    <a:pt x="1322" y="752"/>
                  </a:lnTo>
                  <a:lnTo>
                    <a:pt x="1324" y="738"/>
                  </a:lnTo>
                  <a:lnTo>
                    <a:pt x="1324" y="731"/>
                  </a:lnTo>
                  <a:lnTo>
                    <a:pt x="1326" y="724"/>
                  </a:lnTo>
                  <a:lnTo>
                    <a:pt x="1331" y="717"/>
                  </a:lnTo>
                  <a:lnTo>
                    <a:pt x="1336" y="710"/>
                  </a:lnTo>
                  <a:lnTo>
                    <a:pt x="1343" y="706"/>
                  </a:lnTo>
                  <a:lnTo>
                    <a:pt x="1350" y="703"/>
                  </a:lnTo>
                  <a:lnTo>
                    <a:pt x="1363" y="708"/>
                  </a:lnTo>
                  <a:lnTo>
                    <a:pt x="1374" y="712"/>
                  </a:lnTo>
                  <a:lnTo>
                    <a:pt x="1384" y="719"/>
                  </a:lnTo>
                  <a:lnTo>
                    <a:pt x="1394" y="726"/>
                  </a:lnTo>
                  <a:lnTo>
                    <a:pt x="1402" y="733"/>
                  </a:lnTo>
                  <a:lnTo>
                    <a:pt x="1411" y="741"/>
                  </a:lnTo>
                  <a:lnTo>
                    <a:pt x="1418" y="751"/>
                  </a:lnTo>
                  <a:lnTo>
                    <a:pt x="1425" y="761"/>
                  </a:lnTo>
                  <a:lnTo>
                    <a:pt x="1436" y="782"/>
                  </a:lnTo>
                  <a:lnTo>
                    <a:pt x="1446" y="804"/>
                  </a:lnTo>
                  <a:lnTo>
                    <a:pt x="1454" y="828"/>
                  </a:lnTo>
                  <a:lnTo>
                    <a:pt x="1462" y="854"/>
                  </a:lnTo>
                  <a:lnTo>
                    <a:pt x="1464" y="839"/>
                  </a:lnTo>
                  <a:lnTo>
                    <a:pt x="1467" y="827"/>
                  </a:lnTo>
                  <a:lnTo>
                    <a:pt x="1469" y="816"/>
                  </a:lnTo>
                  <a:lnTo>
                    <a:pt x="1474" y="804"/>
                  </a:lnTo>
                  <a:lnTo>
                    <a:pt x="1485" y="782"/>
                  </a:lnTo>
                  <a:lnTo>
                    <a:pt x="1498" y="761"/>
                  </a:lnTo>
                  <a:close/>
                  <a:moveTo>
                    <a:pt x="1440" y="897"/>
                  </a:moveTo>
                  <a:lnTo>
                    <a:pt x="1440" y="897"/>
                  </a:lnTo>
                  <a:lnTo>
                    <a:pt x="1436" y="905"/>
                  </a:lnTo>
                  <a:lnTo>
                    <a:pt x="1433" y="912"/>
                  </a:lnTo>
                  <a:lnTo>
                    <a:pt x="1430" y="920"/>
                  </a:lnTo>
                  <a:lnTo>
                    <a:pt x="1429" y="928"/>
                  </a:lnTo>
                  <a:lnTo>
                    <a:pt x="1430" y="945"/>
                  </a:lnTo>
                  <a:lnTo>
                    <a:pt x="1433" y="962"/>
                  </a:lnTo>
                  <a:lnTo>
                    <a:pt x="1439" y="962"/>
                  </a:lnTo>
                  <a:lnTo>
                    <a:pt x="1443" y="959"/>
                  </a:lnTo>
                  <a:lnTo>
                    <a:pt x="1447" y="956"/>
                  </a:lnTo>
                  <a:lnTo>
                    <a:pt x="1450" y="952"/>
                  </a:lnTo>
                  <a:lnTo>
                    <a:pt x="1455" y="943"/>
                  </a:lnTo>
                  <a:lnTo>
                    <a:pt x="1460" y="941"/>
                  </a:lnTo>
                  <a:lnTo>
                    <a:pt x="1464" y="938"/>
                  </a:lnTo>
                  <a:lnTo>
                    <a:pt x="1468" y="939"/>
                  </a:lnTo>
                  <a:lnTo>
                    <a:pt x="1471" y="942"/>
                  </a:lnTo>
                  <a:lnTo>
                    <a:pt x="1475" y="948"/>
                  </a:lnTo>
                  <a:lnTo>
                    <a:pt x="1481" y="953"/>
                  </a:lnTo>
                  <a:lnTo>
                    <a:pt x="1484" y="956"/>
                  </a:lnTo>
                  <a:lnTo>
                    <a:pt x="1489" y="957"/>
                  </a:lnTo>
                  <a:lnTo>
                    <a:pt x="1489" y="943"/>
                  </a:lnTo>
                  <a:lnTo>
                    <a:pt x="1489" y="931"/>
                  </a:lnTo>
                  <a:lnTo>
                    <a:pt x="1485" y="921"/>
                  </a:lnTo>
                  <a:lnTo>
                    <a:pt x="1479" y="912"/>
                  </a:lnTo>
                  <a:lnTo>
                    <a:pt x="1471" y="905"/>
                  </a:lnTo>
                  <a:lnTo>
                    <a:pt x="1462" y="901"/>
                  </a:lnTo>
                  <a:lnTo>
                    <a:pt x="1451" y="898"/>
                  </a:lnTo>
                  <a:lnTo>
                    <a:pt x="1440" y="897"/>
                  </a:lnTo>
                  <a:close/>
                  <a:moveTo>
                    <a:pt x="1423" y="790"/>
                  </a:moveTo>
                  <a:lnTo>
                    <a:pt x="1423" y="790"/>
                  </a:lnTo>
                  <a:lnTo>
                    <a:pt x="1416" y="785"/>
                  </a:lnTo>
                  <a:lnTo>
                    <a:pt x="1411" y="781"/>
                  </a:lnTo>
                  <a:lnTo>
                    <a:pt x="1404" y="779"/>
                  </a:lnTo>
                  <a:lnTo>
                    <a:pt x="1396" y="779"/>
                  </a:lnTo>
                  <a:lnTo>
                    <a:pt x="1391" y="782"/>
                  </a:lnTo>
                  <a:lnTo>
                    <a:pt x="1385" y="785"/>
                  </a:lnTo>
                  <a:lnTo>
                    <a:pt x="1380" y="789"/>
                  </a:lnTo>
                  <a:lnTo>
                    <a:pt x="1373" y="795"/>
                  </a:lnTo>
                  <a:lnTo>
                    <a:pt x="1389" y="807"/>
                  </a:lnTo>
                  <a:lnTo>
                    <a:pt x="1404" y="823"/>
                  </a:lnTo>
                  <a:lnTo>
                    <a:pt x="1418" y="839"/>
                  </a:lnTo>
                  <a:lnTo>
                    <a:pt x="1422" y="848"/>
                  </a:lnTo>
                  <a:lnTo>
                    <a:pt x="1427" y="858"/>
                  </a:lnTo>
                  <a:lnTo>
                    <a:pt x="1429" y="865"/>
                  </a:lnTo>
                  <a:lnTo>
                    <a:pt x="1430" y="872"/>
                  </a:lnTo>
                  <a:lnTo>
                    <a:pt x="1432" y="876"/>
                  </a:lnTo>
                  <a:lnTo>
                    <a:pt x="1434" y="879"/>
                  </a:lnTo>
                  <a:lnTo>
                    <a:pt x="1437" y="880"/>
                  </a:lnTo>
                  <a:lnTo>
                    <a:pt x="1441" y="882"/>
                  </a:lnTo>
                  <a:lnTo>
                    <a:pt x="1444" y="873"/>
                  </a:lnTo>
                  <a:lnTo>
                    <a:pt x="1446" y="863"/>
                  </a:lnTo>
                  <a:lnTo>
                    <a:pt x="1446" y="851"/>
                  </a:lnTo>
                  <a:lnTo>
                    <a:pt x="1443" y="837"/>
                  </a:lnTo>
                  <a:lnTo>
                    <a:pt x="1440" y="824"/>
                  </a:lnTo>
                  <a:lnTo>
                    <a:pt x="1436" y="811"/>
                  </a:lnTo>
                  <a:lnTo>
                    <a:pt x="1430" y="800"/>
                  </a:lnTo>
                  <a:lnTo>
                    <a:pt x="1423" y="790"/>
                  </a:lnTo>
                  <a:close/>
                  <a:moveTo>
                    <a:pt x="1370" y="804"/>
                  </a:moveTo>
                  <a:lnTo>
                    <a:pt x="1370" y="804"/>
                  </a:lnTo>
                  <a:lnTo>
                    <a:pt x="1371" y="818"/>
                  </a:lnTo>
                  <a:lnTo>
                    <a:pt x="1375" y="831"/>
                  </a:lnTo>
                  <a:lnTo>
                    <a:pt x="1381" y="841"/>
                  </a:lnTo>
                  <a:lnTo>
                    <a:pt x="1388" y="851"/>
                  </a:lnTo>
                  <a:lnTo>
                    <a:pt x="1396" y="859"/>
                  </a:lnTo>
                  <a:lnTo>
                    <a:pt x="1405" y="868"/>
                  </a:lnTo>
                  <a:lnTo>
                    <a:pt x="1420" y="880"/>
                  </a:lnTo>
                  <a:lnTo>
                    <a:pt x="1416" y="868"/>
                  </a:lnTo>
                  <a:lnTo>
                    <a:pt x="1412" y="858"/>
                  </a:lnTo>
                  <a:lnTo>
                    <a:pt x="1406" y="847"/>
                  </a:lnTo>
                  <a:lnTo>
                    <a:pt x="1401" y="837"/>
                  </a:lnTo>
                  <a:lnTo>
                    <a:pt x="1394" y="828"/>
                  </a:lnTo>
                  <a:lnTo>
                    <a:pt x="1387" y="820"/>
                  </a:lnTo>
                  <a:lnTo>
                    <a:pt x="1378" y="811"/>
                  </a:lnTo>
                  <a:lnTo>
                    <a:pt x="1370" y="804"/>
                  </a:lnTo>
                  <a:close/>
                  <a:moveTo>
                    <a:pt x="1370" y="775"/>
                  </a:moveTo>
                  <a:lnTo>
                    <a:pt x="1370" y="775"/>
                  </a:lnTo>
                  <a:lnTo>
                    <a:pt x="1375" y="769"/>
                  </a:lnTo>
                  <a:lnTo>
                    <a:pt x="1384" y="765"/>
                  </a:lnTo>
                  <a:lnTo>
                    <a:pt x="1392" y="761"/>
                  </a:lnTo>
                  <a:lnTo>
                    <a:pt x="1398" y="761"/>
                  </a:lnTo>
                  <a:lnTo>
                    <a:pt x="1402" y="761"/>
                  </a:lnTo>
                  <a:lnTo>
                    <a:pt x="1406" y="764"/>
                  </a:lnTo>
                  <a:lnTo>
                    <a:pt x="1411" y="766"/>
                  </a:lnTo>
                  <a:lnTo>
                    <a:pt x="1413" y="769"/>
                  </a:lnTo>
                  <a:lnTo>
                    <a:pt x="1413" y="768"/>
                  </a:lnTo>
                  <a:lnTo>
                    <a:pt x="1413" y="766"/>
                  </a:lnTo>
                  <a:lnTo>
                    <a:pt x="1402" y="752"/>
                  </a:lnTo>
                  <a:lnTo>
                    <a:pt x="1387" y="737"/>
                  </a:lnTo>
                  <a:lnTo>
                    <a:pt x="1378" y="730"/>
                  </a:lnTo>
                  <a:lnTo>
                    <a:pt x="1370" y="724"/>
                  </a:lnTo>
                  <a:lnTo>
                    <a:pt x="1361" y="720"/>
                  </a:lnTo>
                  <a:lnTo>
                    <a:pt x="1354" y="719"/>
                  </a:lnTo>
                  <a:lnTo>
                    <a:pt x="1349" y="720"/>
                  </a:lnTo>
                  <a:lnTo>
                    <a:pt x="1346" y="722"/>
                  </a:lnTo>
                  <a:lnTo>
                    <a:pt x="1343" y="724"/>
                  </a:lnTo>
                  <a:lnTo>
                    <a:pt x="1340" y="729"/>
                  </a:lnTo>
                  <a:lnTo>
                    <a:pt x="1338" y="737"/>
                  </a:lnTo>
                  <a:lnTo>
                    <a:pt x="1336" y="748"/>
                  </a:lnTo>
                  <a:lnTo>
                    <a:pt x="1333" y="771"/>
                  </a:lnTo>
                  <a:lnTo>
                    <a:pt x="1331" y="781"/>
                  </a:lnTo>
                  <a:lnTo>
                    <a:pt x="1329" y="785"/>
                  </a:lnTo>
                  <a:lnTo>
                    <a:pt x="1326" y="789"/>
                  </a:lnTo>
                  <a:lnTo>
                    <a:pt x="1319" y="795"/>
                  </a:lnTo>
                  <a:lnTo>
                    <a:pt x="1312" y="799"/>
                  </a:lnTo>
                  <a:lnTo>
                    <a:pt x="1307" y="800"/>
                  </a:lnTo>
                  <a:lnTo>
                    <a:pt x="1300" y="800"/>
                  </a:lnTo>
                  <a:lnTo>
                    <a:pt x="1286" y="802"/>
                  </a:lnTo>
                  <a:lnTo>
                    <a:pt x="1277" y="803"/>
                  </a:lnTo>
                  <a:lnTo>
                    <a:pt x="1270" y="807"/>
                  </a:lnTo>
                  <a:lnTo>
                    <a:pt x="1267" y="810"/>
                  </a:lnTo>
                  <a:lnTo>
                    <a:pt x="1265" y="814"/>
                  </a:lnTo>
                  <a:lnTo>
                    <a:pt x="1263" y="823"/>
                  </a:lnTo>
                  <a:lnTo>
                    <a:pt x="1265" y="832"/>
                  </a:lnTo>
                  <a:lnTo>
                    <a:pt x="1267" y="841"/>
                  </a:lnTo>
                  <a:lnTo>
                    <a:pt x="1273" y="849"/>
                  </a:lnTo>
                  <a:lnTo>
                    <a:pt x="1279" y="858"/>
                  </a:lnTo>
                  <a:lnTo>
                    <a:pt x="1293" y="873"/>
                  </a:lnTo>
                  <a:lnTo>
                    <a:pt x="1304" y="883"/>
                  </a:lnTo>
                  <a:lnTo>
                    <a:pt x="1315" y="891"/>
                  </a:lnTo>
                  <a:lnTo>
                    <a:pt x="1326" y="900"/>
                  </a:lnTo>
                  <a:lnTo>
                    <a:pt x="1339" y="907"/>
                  </a:lnTo>
                  <a:lnTo>
                    <a:pt x="1352" y="912"/>
                  </a:lnTo>
                  <a:lnTo>
                    <a:pt x="1364" y="917"/>
                  </a:lnTo>
                  <a:lnTo>
                    <a:pt x="1391" y="925"/>
                  </a:lnTo>
                  <a:lnTo>
                    <a:pt x="1398" y="924"/>
                  </a:lnTo>
                  <a:lnTo>
                    <a:pt x="1405" y="922"/>
                  </a:lnTo>
                  <a:lnTo>
                    <a:pt x="1411" y="924"/>
                  </a:lnTo>
                  <a:lnTo>
                    <a:pt x="1416" y="925"/>
                  </a:lnTo>
                  <a:lnTo>
                    <a:pt x="1416" y="920"/>
                  </a:lnTo>
                  <a:lnTo>
                    <a:pt x="1418" y="914"/>
                  </a:lnTo>
                  <a:lnTo>
                    <a:pt x="1420" y="904"/>
                  </a:lnTo>
                  <a:lnTo>
                    <a:pt x="1395" y="877"/>
                  </a:lnTo>
                  <a:lnTo>
                    <a:pt x="1382" y="862"/>
                  </a:lnTo>
                  <a:lnTo>
                    <a:pt x="1371" y="847"/>
                  </a:lnTo>
                  <a:lnTo>
                    <a:pt x="1361" y="831"/>
                  </a:lnTo>
                  <a:lnTo>
                    <a:pt x="1357" y="823"/>
                  </a:lnTo>
                  <a:lnTo>
                    <a:pt x="1356" y="813"/>
                  </a:lnTo>
                  <a:lnTo>
                    <a:pt x="1354" y="804"/>
                  </a:lnTo>
                  <a:lnTo>
                    <a:pt x="1354" y="795"/>
                  </a:lnTo>
                  <a:lnTo>
                    <a:pt x="1356" y="785"/>
                  </a:lnTo>
                  <a:lnTo>
                    <a:pt x="1359" y="775"/>
                  </a:lnTo>
                  <a:lnTo>
                    <a:pt x="1363" y="773"/>
                  </a:lnTo>
                  <a:lnTo>
                    <a:pt x="1366" y="775"/>
                  </a:lnTo>
                  <a:lnTo>
                    <a:pt x="1367" y="776"/>
                  </a:lnTo>
                  <a:lnTo>
                    <a:pt x="1370" y="775"/>
                  </a:lnTo>
                  <a:close/>
                  <a:moveTo>
                    <a:pt x="1364" y="1008"/>
                  </a:moveTo>
                  <a:lnTo>
                    <a:pt x="1364" y="1008"/>
                  </a:lnTo>
                  <a:lnTo>
                    <a:pt x="1371" y="1001"/>
                  </a:lnTo>
                  <a:lnTo>
                    <a:pt x="1381" y="995"/>
                  </a:lnTo>
                  <a:lnTo>
                    <a:pt x="1401" y="980"/>
                  </a:lnTo>
                  <a:lnTo>
                    <a:pt x="1409" y="973"/>
                  </a:lnTo>
                  <a:lnTo>
                    <a:pt x="1415" y="964"/>
                  </a:lnTo>
                  <a:lnTo>
                    <a:pt x="1418" y="959"/>
                  </a:lnTo>
                  <a:lnTo>
                    <a:pt x="1418" y="955"/>
                  </a:lnTo>
                  <a:lnTo>
                    <a:pt x="1418" y="950"/>
                  </a:lnTo>
                  <a:lnTo>
                    <a:pt x="1416" y="945"/>
                  </a:lnTo>
                  <a:lnTo>
                    <a:pt x="1411" y="943"/>
                  </a:lnTo>
                  <a:lnTo>
                    <a:pt x="1405" y="943"/>
                  </a:lnTo>
                  <a:lnTo>
                    <a:pt x="1399" y="943"/>
                  </a:lnTo>
                  <a:lnTo>
                    <a:pt x="1394" y="941"/>
                  </a:lnTo>
                  <a:lnTo>
                    <a:pt x="1359" y="955"/>
                  </a:lnTo>
                  <a:lnTo>
                    <a:pt x="1322" y="970"/>
                  </a:lnTo>
                  <a:lnTo>
                    <a:pt x="1286" y="987"/>
                  </a:lnTo>
                  <a:lnTo>
                    <a:pt x="1252" y="1004"/>
                  </a:lnTo>
                  <a:lnTo>
                    <a:pt x="1252" y="1009"/>
                  </a:lnTo>
                  <a:lnTo>
                    <a:pt x="1249" y="1014"/>
                  </a:lnTo>
                  <a:lnTo>
                    <a:pt x="1235" y="1021"/>
                  </a:lnTo>
                  <a:lnTo>
                    <a:pt x="1229" y="1026"/>
                  </a:lnTo>
                  <a:lnTo>
                    <a:pt x="1228" y="1029"/>
                  </a:lnTo>
                  <a:lnTo>
                    <a:pt x="1227" y="1033"/>
                  </a:lnTo>
                  <a:lnTo>
                    <a:pt x="1243" y="1039"/>
                  </a:lnTo>
                  <a:lnTo>
                    <a:pt x="1258" y="1047"/>
                  </a:lnTo>
                  <a:lnTo>
                    <a:pt x="1286" y="1066"/>
                  </a:lnTo>
                  <a:lnTo>
                    <a:pt x="1294" y="1084"/>
                  </a:lnTo>
                  <a:lnTo>
                    <a:pt x="1300" y="1094"/>
                  </a:lnTo>
                  <a:lnTo>
                    <a:pt x="1307" y="1101"/>
                  </a:lnTo>
                  <a:lnTo>
                    <a:pt x="1318" y="1077"/>
                  </a:lnTo>
                  <a:lnTo>
                    <a:pt x="1332" y="1053"/>
                  </a:lnTo>
                  <a:lnTo>
                    <a:pt x="1346" y="1029"/>
                  </a:lnTo>
                  <a:lnTo>
                    <a:pt x="1354" y="1018"/>
                  </a:lnTo>
                  <a:lnTo>
                    <a:pt x="1364" y="1008"/>
                  </a:lnTo>
                  <a:close/>
                  <a:moveTo>
                    <a:pt x="894" y="1178"/>
                  </a:moveTo>
                  <a:lnTo>
                    <a:pt x="894" y="1178"/>
                  </a:lnTo>
                  <a:lnTo>
                    <a:pt x="900" y="1217"/>
                  </a:lnTo>
                  <a:lnTo>
                    <a:pt x="902" y="1237"/>
                  </a:lnTo>
                  <a:lnTo>
                    <a:pt x="908" y="1256"/>
                  </a:lnTo>
                  <a:lnTo>
                    <a:pt x="914" y="1275"/>
                  </a:lnTo>
                  <a:lnTo>
                    <a:pt x="921" y="1292"/>
                  </a:lnTo>
                  <a:lnTo>
                    <a:pt x="929" y="1307"/>
                  </a:lnTo>
                  <a:lnTo>
                    <a:pt x="939" y="1321"/>
                  </a:lnTo>
                  <a:lnTo>
                    <a:pt x="953" y="1334"/>
                  </a:lnTo>
                  <a:lnTo>
                    <a:pt x="970" y="1346"/>
                  </a:lnTo>
                  <a:lnTo>
                    <a:pt x="987" y="1358"/>
                  </a:lnTo>
                  <a:lnTo>
                    <a:pt x="996" y="1362"/>
                  </a:lnTo>
                  <a:lnTo>
                    <a:pt x="1006" y="1365"/>
                  </a:lnTo>
                  <a:lnTo>
                    <a:pt x="1015" y="1367"/>
                  </a:lnTo>
                  <a:lnTo>
                    <a:pt x="1024" y="1369"/>
                  </a:lnTo>
                  <a:lnTo>
                    <a:pt x="1033" y="1369"/>
                  </a:lnTo>
                  <a:lnTo>
                    <a:pt x="1043" y="1369"/>
                  </a:lnTo>
                  <a:lnTo>
                    <a:pt x="1051" y="1366"/>
                  </a:lnTo>
                  <a:lnTo>
                    <a:pt x="1060" y="1362"/>
                  </a:lnTo>
                  <a:lnTo>
                    <a:pt x="1067" y="1355"/>
                  </a:lnTo>
                  <a:lnTo>
                    <a:pt x="1074" y="1346"/>
                  </a:lnTo>
                  <a:lnTo>
                    <a:pt x="1079" y="1324"/>
                  </a:lnTo>
                  <a:lnTo>
                    <a:pt x="1082" y="1299"/>
                  </a:lnTo>
                  <a:lnTo>
                    <a:pt x="1082" y="1275"/>
                  </a:lnTo>
                  <a:lnTo>
                    <a:pt x="1079" y="1254"/>
                  </a:lnTo>
                  <a:lnTo>
                    <a:pt x="1068" y="1258"/>
                  </a:lnTo>
                  <a:lnTo>
                    <a:pt x="1058" y="1263"/>
                  </a:lnTo>
                  <a:lnTo>
                    <a:pt x="1041" y="1275"/>
                  </a:lnTo>
                  <a:lnTo>
                    <a:pt x="1032" y="1279"/>
                  </a:lnTo>
                  <a:lnTo>
                    <a:pt x="1022" y="1283"/>
                  </a:lnTo>
                  <a:lnTo>
                    <a:pt x="1010" y="1287"/>
                  </a:lnTo>
                  <a:lnTo>
                    <a:pt x="998" y="1289"/>
                  </a:lnTo>
                  <a:lnTo>
                    <a:pt x="987" y="1285"/>
                  </a:lnTo>
                  <a:lnTo>
                    <a:pt x="978" y="1279"/>
                  </a:lnTo>
                  <a:lnTo>
                    <a:pt x="971" y="1271"/>
                  </a:lnTo>
                  <a:lnTo>
                    <a:pt x="964" y="1262"/>
                  </a:lnTo>
                  <a:lnTo>
                    <a:pt x="960" y="1252"/>
                  </a:lnTo>
                  <a:lnTo>
                    <a:pt x="954" y="1242"/>
                  </a:lnTo>
                  <a:lnTo>
                    <a:pt x="946" y="1223"/>
                  </a:lnTo>
                  <a:lnTo>
                    <a:pt x="940" y="1210"/>
                  </a:lnTo>
                  <a:lnTo>
                    <a:pt x="935" y="1199"/>
                  </a:lnTo>
                  <a:lnTo>
                    <a:pt x="933" y="1195"/>
                  </a:lnTo>
                  <a:lnTo>
                    <a:pt x="933" y="1190"/>
                  </a:lnTo>
                  <a:lnTo>
                    <a:pt x="936" y="1186"/>
                  </a:lnTo>
                  <a:lnTo>
                    <a:pt x="939" y="1182"/>
                  </a:lnTo>
                  <a:lnTo>
                    <a:pt x="949" y="1186"/>
                  </a:lnTo>
                  <a:lnTo>
                    <a:pt x="957" y="1189"/>
                  </a:lnTo>
                  <a:lnTo>
                    <a:pt x="968" y="1190"/>
                  </a:lnTo>
                  <a:lnTo>
                    <a:pt x="978" y="1189"/>
                  </a:lnTo>
                  <a:lnTo>
                    <a:pt x="989" y="1188"/>
                  </a:lnTo>
                  <a:lnTo>
                    <a:pt x="999" y="1185"/>
                  </a:lnTo>
                  <a:lnTo>
                    <a:pt x="1020" y="1178"/>
                  </a:lnTo>
                  <a:lnTo>
                    <a:pt x="1015" y="1164"/>
                  </a:lnTo>
                  <a:lnTo>
                    <a:pt x="1008" y="1151"/>
                  </a:lnTo>
                  <a:lnTo>
                    <a:pt x="1001" y="1140"/>
                  </a:lnTo>
                  <a:lnTo>
                    <a:pt x="992" y="1129"/>
                  </a:lnTo>
                  <a:lnTo>
                    <a:pt x="982" y="1120"/>
                  </a:lnTo>
                  <a:lnTo>
                    <a:pt x="971" y="1112"/>
                  </a:lnTo>
                  <a:lnTo>
                    <a:pt x="959" y="1106"/>
                  </a:lnTo>
                  <a:lnTo>
                    <a:pt x="944" y="1103"/>
                  </a:lnTo>
                  <a:lnTo>
                    <a:pt x="936" y="1108"/>
                  </a:lnTo>
                  <a:lnTo>
                    <a:pt x="929" y="1113"/>
                  </a:lnTo>
                  <a:lnTo>
                    <a:pt x="922" y="1119"/>
                  </a:lnTo>
                  <a:lnTo>
                    <a:pt x="915" y="1124"/>
                  </a:lnTo>
                  <a:lnTo>
                    <a:pt x="909" y="1133"/>
                  </a:lnTo>
                  <a:lnTo>
                    <a:pt x="905" y="1140"/>
                  </a:lnTo>
                  <a:lnTo>
                    <a:pt x="898" y="1158"/>
                  </a:lnTo>
                  <a:lnTo>
                    <a:pt x="900" y="1160"/>
                  </a:lnTo>
                  <a:lnTo>
                    <a:pt x="902" y="1162"/>
                  </a:lnTo>
                  <a:lnTo>
                    <a:pt x="902" y="1167"/>
                  </a:lnTo>
                  <a:lnTo>
                    <a:pt x="902" y="1171"/>
                  </a:lnTo>
                  <a:lnTo>
                    <a:pt x="900" y="1175"/>
                  </a:lnTo>
                  <a:lnTo>
                    <a:pt x="894" y="1178"/>
                  </a:lnTo>
                  <a:close/>
                  <a:moveTo>
                    <a:pt x="1009" y="1101"/>
                  </a:moveTo>
                  <a:lnTo>
                    <a:pt x="1009" y="1101"/>
                  </a:lnTo>
                  <a:lnTo>
                    <a:pt x="1003" y="1102"/>
                  </a:lnTo>
                  <a:lnTo>
                    <a:pt x="998" y="1103"/>
                  </a:lnTo>
                  <a:lnTo>
                    <a:pt x="992" y="1105"/>
                  </a:lnTo>
                  <a:lnTo>
                    <a:pt x="987" y="1108"/>
                  </a:lnTo>
                  <a:lnTo>
                    <a:pt x="994" y="1112"/>
                  </a:lnTo>
                  <a:lnTo>
                    <a:pt x="1002" y="1119"/>
                  </a:lnTo>
                  <a:lnTo>
                    <a:pt x="1008" y="1126"/>
                  </a:lnTo>
                  <a:lnTo>
                    <a:pt x="1015" y="1133"/>
                  </a:lnTo>
                  <a:lnTo>
                    <a:pt x="1024" y="1150"/>
                  </a:lnTo>
                  <a:lnTo>
                    <a:pt x="1033" y="1169"/>
                  </a:lnTo>
                  <a:lnTo>
                    <a:pt x="1039" y="1190"/>
                  </a:lnTo>
                  <a:lnTo>
                    <a:pt x="1041" y="1213"/>
                  </a:lnTo>
                  <a:lnTo>
                    <a:pt x="1041" y="1235"/>
                  </a:lnTo>
                  <a:lnTo>
                    <a:pt x="1040" y="1247"/>
                  </a:lnTo>
                  <a:lnTo>
                    <a:pt x="1037" y="1258"/>
                  </a:lnTo>
                  <a:lnTo>
                    <a:pt x="1050" y="1252"/>
                  </a:lnTo>
                  <a:lnTo>
                    <a:pt x="1060" y="1245"/>
                  </a:lnTo>
                  <a:lnTo>
                    <a:pt x="1069" y="1238"/>
                  </a:lnTo>
                  <a:lnTo>
                    <a:pt x="1078" y="1230"/>
                  </a:lnTo>
                  <a:lnTo>
                    <a:pt x="1074" y="1210"/>
                  </a:lnTo>
                  <a:lnTo>
                    <a:pt x="1068" y="1192"/>
                  </a:lnTo>
                  <a:lnTo>
                    <a:pt x="1061" y="1175"/>
                  </a:lnTo>
                  <a:lnTo>
                    <a:pt x="1053" y="1158"/>
                  </a:lnTo>
                  <a:lnTo>
                    <a:pt x="1043" y="1141"/>
                  </a:lnTo>
                  <a:lnTo>
                    <a:pt x="1033" y="1127"/>
                  </a:lnTo>
                  <a:lnTo>
                    <a:pt x="1022" y="1113"/>
                  </a:lnTo>
                  <a:lnTo>
                    <a:pt x="1009" y="1101"/>
                  </a:lnTo>
                  <a:close/>
                  <a:moveTo>
                    <a:pt x="999" y="1273"/>
                  </a:moveTo>
                  <a:lnTo>
                    <a:pt x="999" y="1273"/>
                  </a:lnTo>
                  <a:lnTo>
                    <a:pt x="1005" y="1273"/>
                  </a:lnTo>
                  <a:lnTo>
                    <a:pt x="1009" y="1271"/>
                  </a:lnTo>
                  <a:lnTo>
                    <a:pt x="1013" y="1268"/>
                  </a:lnTo>
                  <a:lnTo>
                    <a:pt x="1016" y="1263"/>
                  </a:lnTo>
                  <a:lnTo>
                    <a:pt x="1022" y="1254"/>
                  </a:lnTo>
                  <a:lnTo>
                    <a:pt x="1026" y="1241"/>
                  </a:lnTo>
                  <a:lnTo>
                    <a:pt x="1027" y="1227"/>
                  </a:lnTo>
                  <a:lnTo>
                    <a:pt x="1027" y="1213"/>
                  </a:lnTo>
                  <a:lnTo>
                    <a:pt x="1026" y="1202"/>
                  </a:lnTo>
                  <a:lnTo>
                    <a:pt x="1023" y="1192"/>
                  </a:lnTo>
                  <a:lnTo>
                    <a:pt x="1017" y="1196"/>
                  </a:lnTo>
                  <a:lnTo>
                    <a:pt x="1009" y="1199"/>
                  </a:lnTo>
                  <a:lnTo>
                    <a:pt x="1001" y="1202"/>
                  </a:lnTo>
                  <a:lnTo>
                    <a:pt x="991" y="1203"/>
                  </a:lnTo>
                  <a:lnTo>
                    <a:pt x="971" y="1206"/>
                  </a:lnTo>
                  <a:lnTo>
                    <a:pt x="953" y="1207"/>
                  </a:lnTo>
                  <a:lnTo>
                    <a:pt x="957" y="1214"/>
                  </a:lnTo>
                  <a:lnTo>
                    <a:pt x="961" y="1224"/>
                  </a:lnTo>
                  <a:lnTo>
                    <a:pt x="971" y="1247"/>
                  </a:lnTo>
                  <a:lnTo>
                    <a:pt x="977" y="1256"/>
                  </a:lnTo>
                  <a:lnTo>
                    <a:pt x="982" y="1265"/>
                  </a:lnTo>
                  <a:lnTo>
                    <a:pt x="987" y="1269"/>
                  </a:lnTo>
                  <a:lnTo>
                    <a:pt x="991" y="1271"/>
                  </a:lnTo>
                  <a:lnTo>
                    <a:pt x="995" y="1273"/>
                  </a:lnTo>
                  <a:lnTo>
                    <a:pt x="999" y="1273"/>
                  </a:lnTo>
                  <a:close/>
                  <a:moveTo>
                    <a:pt x="770" y="291"/>
                  </a:moveTo>
                  <a:lnTo>
                    <a:pt x="770" y="291"/>
                  </a:lnTo>
                  <a:lnTo>
                    <a:pt x="768" y="283"/>
                  </a:lnTo>
                  <a:lnTo>
                    <a:pt x="766" y="275"/>
                  </a:lnTo>
                  <a:lnTo>
                    <a:pt x="763" y="262"/>
                  </a:lnTo>
                  <a:lnTo>
                    <a:pt x="759" y="267"/>
                  </a:lnTo>
                  <a:lnTo>
                    <a:pt x="756" y="272"/>
                  </a:lnTo>
                  <a:lnTo>
                    <a:pt x="755" y="278"/>
                  </a:lnTo>
                  <a:lnTo>
                    <a:pt x="754" y="283"/>
                  </a:lnTo>
                  <a:lnTo>
                    <a:pt x="759" y="288"/>
                  </a:lnTo>
                  <a:lnTo>
                    <a:pt x="765" y="292"/>
                  </a:lnTo>
                  <a:lnTo>
                    <a:pt x="769" y="298"/>
                  </a:lnTo>
                  <a:lnTo>
                    <a:pt x="770" y="302"/>
                  </a:lnTo>
                  <a:lnTo>
                    <a:pt x="770" y="306"/>
                  </a:lnTo>
                  <a:lnTo>
                    <a:pt x="790" y="314"/>
                  </a:lnTo>
                  <a:lnTo>
                    <a:pt x="813" y="320"/>
                  </a:lnTo>
                  <a:lnTo>
                    <a:pt x="839" y="324"/>
                  </a:lnTo>
                  <a:lnTo>
                    <a:pt x="852" y="326"/>
                  </a:lnTo>
                  <a:lnTo>
                    <a:pt x="864" y="326"/>
                  </a:lnTo>
                  <a:lnTo>
                    <a:pt x="877" y="324"/>
                  </a:lnTo>
                  <a:lnTo>
                    <a:pt x="890" y="321"/>
                  </a:lnTo>
                  <a:lnTo>
                    <a:pt x="900" y="319"/>
                  </a:lnTo>
                  <a:lnTo>
                    <a:pt x="909" y="313"/>
                  </a:lnTo>
                  <a:lnTo>
                    <a:pt x="918" y="307"/>
                  </a:lnTo>
                  <a:lnTo>
                    <a:pt x="925" y="299"/>
                  </a:lnTo>
                  <a:lnTo>
                    <a:pt x="930" y="289"/>
                  </a:lnTo>
                  <a:lnTo>
                    <a:pt x="932" y="276"/>
                  </a:lnTo>
                  <a:lnTo>
                    <a:pt x="926" y="285"/>
                  </a:lnTo>
                  <a:lnTo>
                    <a:pt x="919" y="292"/>
                  </a:lnTo>
                  <a:lnTo>
                    <a:pt x="909" y="298"/>
                  </a:lnTo>
                  <a:lnTo>
                    <a:pt x="901" y="303"/>
                  </a:lnTo>
                  <a:lnTo>
                    <a:pt x="890" y="306"/>
                  </a:lnTo>
                  <a:lnTo>
                    <a:pt x="878" y="310"/>
                  </a:lnTo>
                  <a:lnTo>
                    <a:pt x="867" y="312"/>
                  </a:lnTo>
                  <a:lnTo>
                    <a:pt x="856" y="313"/>
                  </a:lnTo>
                  <a:lnTo>
                    <a:pt x="845" y="313"/>
                  </a:lnTo>
                  <a:lnTo>
                    <a:pt x="832" y="312"/>
                  </a:lnTo>
                  <a:lnTo>
                    <a:pt x="821" y="310"/>
                  </a:lnTo>
                  <a:lnTo>
                    <a:pt x="810" y="309"/>
                  </a:lnTo>
                  <a:lnTo>
                    <a:pt x="798" y="305"/>
                  </a:lnTo>
                  <a:lnTo>
                    <a:pt x="789" y="300"/>
                  </a:lnTo>
                  <a:lnTo>
                    <a:pt x="779" y="296"/>
                  </a:lnTo>
                  <a:lnTo>
                    <a:pt x="770" y="291"/>
                  </a:lnTo>
                  <a:close/>
                  <a:moveTo>
                    <a:pt x="907" y="240"/>
                  </a:moveTo>
                  <a:lnTo>
                    <a:pt x="907" y="240"/>
                  </a:lnTo>
                  <a:lnTo>
                    <a:pt x="901" y="233"/>
                  </a:lnTo>
                  <a:lnTo>
                    <a:pt x="895" y="227"/>
                  </a:lnTo>
                  <a:lnTo>
                    <a:pt x="878" y="225"/>
                  </a:lnTo>
                  <a:lnTo>
                    <a:pt x="857" y="222"/>
                  </a:lnTo>
                  <a:lnTo>
                    <a:pt x="835" y="223"/>
                  </a:lnTo>
                  <a:lnTo>
                    <a:pt x="824" y="225"/>
                  </a:lnTo>
                  <a:lnTo>
                    <a:pt x="813" y="227"/>
                  </a:lnTo>
                  <a:lnTo>
                    <a:pt x="803" y="230"/>
                  </a:lnTo>
                  <a:lnTo>
                    <a:pt x="794" y="234"/>
                  </a:lnTo>
                  <a:lnTo>
                    <a:pt x="787" y="240"/>
                  </a:lnTo>
                  <a:lnTo>
                    <a:pt x="783" y="247"/>
                  </a:lnTo>
                  <a:lnTo>
                    <a:pt x="780" y="254"/>
                  </a:lnTo>
                  <a:lnTo>
                    <a:pt x="780" y="264"/>
                  </a:lnTo>
                  <a:lnTo>
                    <a:pt x="783" y="274"/>
                  </a:lnTo>
                  <a:lnTo>
                    <a:pt x="789" y="285"/>
                  </a:lnTo>
                  <a:lnTo>
                    <a:pt x="796" y="289"/>
                  </a:lnTo>
                  <a:lnTo>
                    <a:pt x="804" y="293"/>
                  </a:lnTo>
                  <a:lnTo>
                    <a:pt x="824" y="298"/>
                  </a:lnTo>
                  <a:lnTo>
                    <a:pt x="845" y="299"/>
                  </a:lnTo>
                  <a:lnTo>
                    <a:pt x="856" y="299"/>
                  </a:lnTo>
                  <a:lnTo>
                    <a:pt x="867" y="299"/>
                  </a:lnTo>
                  <a:lnTo>
                    <a:pt x="878" y="298"/>
                  </a:lnTo>
                  <a:lnTo>
                    <a:pt x="888" y="295"/>
                  </a:lnTo>
                  <a:lnTo>
                    <a:pt x="898" y="291"/>
                  </a:lnTo>
                  <a:lnTo>
                    <a:pt x="905" y="286"/>
                  </a:lnTo>
                  <a:lnTo>
                    <a:pt x="912" y="281"/>
                  </a:lnTo>
                  <a:lnTo>
                    <a:pt x="916" y="274"/>
                  </a:lnTo>
                  <a:lnTo>
                    <a:pt x="919" y="265"/>
                  </a:lnTo>
                  <a:lnTo>
                    <a:pt x="921" y="255"/>
                  </a:lnTo>
                  <a:lnTo>
                    <a:pt x="915" y="253"/>
                  </a:lnTo>
                  <a:lnTo>
                    <a:pt x="911" y="247"/>
                  </a:lnTo>
                  <a:lnTo>
                    <a:pt x="902" y="239"/>
                  </a:lnTo>
                  <a:lnTo>
                    <a:pt x="905" y="239"/>
                  </a:lnTo>
                  <a:lnTo>
                    <a:pt x="907" y="240"/>
                  </a:lnTo>
                  <a:close/>
                  <a:moveTo>
                    <a:pt x="738" y="289"/>
                  </a:moveTo>
                  <a:lnTo>
                    <a:pt x="738" y="289"/>
                  </a:lnTo>
                  <a:lnTo>
                    <a:pt x="721" y="295"/>
                  </a:lnTo>
                  <a:lnTo>
                    <a:pt x="704" y="300"/>
                  </a:lnTo>
                  <a:lnTo>
                    <a:pt x="689" y="307"/>
                  </a:lnTo>
                  <a:lnTo>
                    <a:pt x="675" y="316"/>
                  </a:lnTo>
                  <a:lnTo>
                    <a:pt x="661" y="320"/>
                  </a:lnTo>
                  <a:lnTo>
                    <a:pt x="650" y="326"/>
                  </a:lnTo>
                  <a:lnTo>
                    <a:pt x="631" y="331"/>
                  </a:lnTo>
                  <a:lnTo>
                    <a:pt x="616" y="338"/>
                  </a:lnTo>
                  <a:lnTo>
                    <a:pt x="584" y="354"/>
                  </a:lnTo>
                  <a:lnTo>
                    <a:pt x="554" y="369"/>
                  </a:lnTo>
                  <a:lnTo>
                    <a:pt x="522" y="383"/>
                  </a:lnTo>
                  <a:lnTo>
                    <a:pt x="508" y="387"/>
                  </a:lnTo>
                  <a:lnTo>
                    <a:pt x="495" y="392"/>
                  </a:lnTo>
                  <a:lnTo>
                    <a:pt x="484" y="399"/>
                  </a:lnTo>
                  <a:lnTo>
                    <a:pt x="474" y="406"/>
                  </a:lnTo>
                  <a:lnTo>
                    <a:pt x="453" y="420"/>
                  </a:lnTo>
                  <a:lnTo>
                    <a:pt x="443" y="427"/>
                  </a:lnTo>
                  <a:lnTo>
                    <a:pt x="431" y="432"/>
                  </a:lnTo>
                  <a:lnTo>
                    <a:pt x="422" y="441"/>
                  </a:lnTo>
                  <a:lnTo>
                    <a:pt x="414" y="446"/>
                  </a:lnTo>
                  <a:lnTo>
                    <a:pt x="394" y="458"/>
                  </a:lnTo>
                  <a:lnTo>
                    <a:pt x="373" y="469"/>
                  </a:lnTo>
                  <a:lnTo>
                    <a:pt x="363" y="473"/>
                  </a:lnTo>
                  <a:lnTo>
                    <a:pt x="353" y="480"/>
                  </a:lnTo>
                  <a:lnTo>
                    <a:pt x="327" y="500"/>
                  </a:lnTo>
                  <a:lnTo>
                    <a:pt x="299" y="522"/>
                  </a:lnTo>
                  <a:lnTo>
                    <a:pt x="285" y="532"/>
                  </a:lnTo>
                  <a:lnTo>
                    <a:pt x="271" y="542"/>
                  </a:lnTo>
                  <a:lnTo>
                    <a:pt x="255" y="550"/>
                  </a:lnTo>
                  <a:lnTo>
                    <a:pt x="240" y="556"/>
                  </a:lnTo>
                  <a:lnTo>
                    <a:pt x="234" y="556"/>
                  </a:lnTo>
                  <a:lnTo>
                    <a:pt x="230" y="554"/>
                  </a:lnTo>
                  <a:lnTo>
                    <a:pt x="223" y="560"/>
                  </a:lnTo>
                  <a:lnTo>
                    <a:pt x="217" y="567"/>
                  </a:lnTo>
                  <a:lnTo>
                    <a:pt x="213" y="574"/>
                  </a:lnTo>
                  <a:lnTo>
                    <a:pt x="209" y="583"/>
                  </a:lnTo>
                  <a:lnTo>
                    <a:pt x="205" y="601"/>
                  </a:lnTo>
                  <a:lnTo>
                    <a:pt x="202" y="622"/>
                  </a:lnTo>
                  <a:lnTo>
                    <a:pt x="216" y="627"/>
                  </a:lnTo>
                  <a:lnTo>
                    <a:pt x="230" y="633"/>
                  </a:lnTo>
                  <a:lnTo>
                    <a:pt x="231" y="626"/>
                  </a:lnTo>
                  <a:lnTo>
                    <a:pt x="233" y="619"/>
                  </a:lnTo>
                  <a:lnTo>
                    <a:pt x="234" y="604"/>
                  </a:lnTo>
                  <a:lnTo>
                    <a:pt x="236" y="588"/>
                  </a:lnTo>
                  <a:lnTo>
                    <a:pt x="237" y="581"/>
                  </a:lnTo>
                  <a:lnTo>
                    <a:pt x="238" y="576"/>
                  </a:lnTo>
                  <a:lnTo>
                    <a:pt x="245" y="571"/>
                  </a:lnTo>
                  <a:lnTo>
                    <a:pt x="251" y="567"/>
                  </a:lnTo>
                  <a:lnTo>
                    <a:pt x="257" y="561"/>
                  </a:lnTo>
                  <a:lnTo>
                    <a:pt x="264" y="556"/>
                  </a:lnTo>
                  <a:lnTo>
                    <a:pt x="269" y="554"/>
                  </a:lnTo>
                  <a:lnTo>
                    <a:pt x="275" y="553"/>
                  </a:lnTo>
                  <a:lnTo>
                    <a:pt x="282" y="552"/>
                  </a:lnTo>
                  <a:lnTo>
                    <a:pt x="287" y="550"/>
                  </a:lnTo>
                  <a:lnTo>
                    <a:pt x="296" y="543"/>
                  </a:lnTo>
                  <a:lnTo>
                    <a:pt x="304" y="538"/>
                  </a:lnTo>
                  <a:lnTo>
                    <a:pt x="377" y="500"/>
                  </a:lnTo>
                  <a:lnTo>
                    <a:pt x="411" y="479"/>
                  </a:lnTo>
                  <a:lnTo>
                    <a:pt x="428" y="469"/>
                  </a:lnTo>
                  <a:lnTo>
                    <a:pt x="443" y="458"/>
                  </a:lnTo>
                  <a:lnTo>
                    <a:pt x="448" y="455"/>
                  </a:lnTo>
                  <a:lnTo>
                    <a:pt x="452" y="453"/>
                  </a:lnTo>
                  <a:lnTo>
                    <a:pt x="456" y="451"/>
                  </a:lnTo>
                  <a:lnTo>
                    <a:pt x="460" y="451"/>
                  </a:lnTo>
                  <a:lnTo>
                    <a:pt x="492" y="428"/>
                  </a:lnTo>
                  <a:lnTo>
                    <a:pt x="526" y="407"/>
                  </a:lnTo>
                  <a:lnTo>
                    <a:pt x="560" y="387"/>
                  </a:lnTo>
                  <a:lnTo>
                    <a:pt x="595" y="369"/>
                  </a:lnTo>
                  <a:lnTo>
                    <a:pt x="668" y="333"/>
                  </a:lnTo>
                  <a:lnTo>
                    <a:pt x="741" y="298"/>
                  </a:lnTo>
                  <a:lnTo>
                    <a:pt x="742" y="298"/>
                  </a:lnTo>
                  <a:lnTo>
                    <a:pt x="742" y="296"/>
                  </a:lnTo>
                  <a:lnTo>
                    <a:pt x="740" y="296"/>
                  </a:lnTo>
                  <a:lnTo>
                    <a:pt x="738" y="295"/>
                  </a:lnTo>
                  <a:lnTo>
                    <a:pt x="738" y="289"/>
                  </a:lnTo>
                  <a:close/>
                  <a:moveTo>
                    <a:pt x="457" y="637"/>
                  </a:moveTo>
                  <a:lnTo>
                    <a:pt x="457" y="637"/>
                  </a:lnTo>
                  <a:lnTo>
                    <a:pt x="457" y="633"/>
                  </a:lnTo>
                  <a:lnTo>
                    <a:pt x="410" y="615"/>
                  </a:lnTo>
                  <a:lnTo>
                    <a:pt x="362" y="599"/>
                  </a:lnTo>
                  <a:lnTo>
                    <a:pt x="338" y="594"/>
                  </a:lnTo>
                  <a:lnTo>
                    <a:pt x="313" y="587"/>
                  </a:lnTo>
                  <a:lnTo>
                    <a:pt x="286" y="583"/>
                  </a:lnTo>
                  <a:lnTo>
                    <a:pt x="259" y="580"/>
                  </a:lnTo>
                  <a:lnTo>
                    <a:pt x="255" y="585"/>
                  </a:lnTo>
                  <a:lnTo>
                    <a:pt x="251" y="591"/>
                  </a:lnTo>
                  <a:lnTo>
                    <a:pt x="248" y="598"/>
                  </a:lnTo>
                  <a:lnTo>
                    <a:pt x="247" y="606"/>
                  </a:lnTo>
                  <a:lnTo>
                    <a:pt x="243" y="623"/>
                  </a:lnTo>
                  <a:lnTo>
                    <a:pt x="240" y="640"/>
                  </a:lnTo>
                  <a:lnTo>
                    <a:pt x="250" y="646"/>
                  </a:lnTo>
                  <a:lnTo>
                    <a:pt x="258" y="653"/>
                  </a:lnTo>
                  <a:lnTo>
                    <a:pt x="265" y="661"/>
                  </a:lnTo>
                  <a:lnTo>
                    <a:pt x="271" y="671"/>
                  </a:lnTo>
                  <a:lnTo>
                    <a:pt x="273" y="682"/>
                  </a:lnTo>
                  <a:lnTo>
                    <a:pt x="273" y="693"/>
                  </a:lnTo>
                  <a:lnTo>
                    <a:pt x="272" y="705"/>
                  </a:lnTo>
                  <a:lnTo>
                    <a:pt x="268" y="717"/>
                  </a:lnTo>
                  <a:lnTo>
                    <a:pt x="264" y="724"/>
                  </a:lnTo>
                  <a:lnTo>
                    <a:pt x="257" y="730"/>
                  </a:lnTo>
                  <a:lnTo>
                    <a:pt x="251" y="736"/>
                  </a:lnTo>
                  <a:lnTo>
                    <a:pt x="245" y="741"/>
                  </a:lnTo>
                  <a:lnTo>
                    <a:pt x="254" y="750"/>
                  </a:lnTo>
                  <a:lnTo>
                    <a:pt x="259" y="758"/>
                  </a:lnTo>
                  <a:lnTo>
                    <a:pt x="266" y="766"/>
                  </a:lnTo>
                  <a:lnTo>
                    <a:pt x="271" y="776"/>
                  </a:lnTo>
                  <a:lnTo>
                    <a:pt x="279" y="799"/>
                  </a:lnTo>
                  <a:lnTo>
                    <a:pt x="285" y="823"/>
                  </a:lnTo>
                  <a:lnTo>
                    <a:pt x="295" y="873"/>
                  </a:lnTo>
                  <a:lnTo>
                    <a:pt x="299" y="897"/>
                  </a:lnTo>
                  <a:lnTo>
                    <a:pt x="304" y="921"/>
                  </a:lnTo>
                  <a:lnTo>
                    <a:pt x="318" y="879"/>
                  </a:lnTo>
                  <a:lnTo>
                    <a:pt x="334" y="839"/>
                  </a:lnTo>
                  <a:lnTo>
                    <a:pt x="351" y="802"/>
                  </a:lnTo>
                  <a:lnTo>
                    <a:pt x="369" y="766"/>
                  </a:lnTo>
                  <a:lnTo>
                    <a:pt x="389" y="731"/>
                  </a:lnTo>
                  <a:lnTo>
                    <a:pt x="410" y="698"/>
                  </a:lnTo>
                  <a:lnTo>
                    <a:pt x="432" y="667"/>
                  </a:lnTo>
                  <a:lnTo>
                    <a:pt x="457" y="637"/>
                  </a:lnTo>
                  <a:close/>
                  <a:moveTo>
                    <a:pt x="286" y="901"/>
                  </a:moveTo>
                  <a:lnTo>
                    <a:pt x="286" y="901"/>
                  </a:lnTo>
                  <a:lnTo>
                    <a:pt x="276" y="848"/>
                  </a:lnTo>
                  <a:lnTo>
                    <a:pt x="271" y="823"/>
                  </a:lnTo>
                  <a:lnTo>
                    <a:pt x="265" y="800"/>
                  </a:lnTo>
                  <a:lnTo>
                    <a:pt x="261" y="789"/>
                  </a:lnTo>
                  <a:lnTo>
                    <a:pt x="257" y="779"/>
                  </a:lnTo>
                  <a:lnTo>
                    <a:pt x="251" y="769"/>
                  </a:lnTo>
                  <a:lnTo>
                    <a:pt x="244" y="761"/>
                  </a:lnTo>
                  <a:lnTo>
                    <a:pt x="237" y="754"/>
                  </a:lnTo>
                  <a:lnTo>
                    <a:pt x="229" y="750"/>
                  </a:lnTo>
                  <a:lnTo>
                    <a:pt x="224" y="750"/>
                  </a:lnTo>
                  <a:lnTo>
                    <a:pt x="219" y="750"/>
                  </a:lnTo>
                  <a:lnTo>
                    <a:pt x="214" y="750"/>
                  </a:lnTo>
                  <a:lnTo>
                    <a:pt x="209" y="752"/>
                  </a:lnTo>
                  <a:lnTo>
                    <a:pt x="209" y="768"/>
                  </a:lnTo>
                  <a:lnTo>
                    <a:pt x="210" y="782"/>
                  </a:lnTo>
                  <a:lnTo>
                    <a:pt x="214" y="811"/>
                  </a:lnTo>
                  <a:lnTo>
                    <a:pt x="216" y="824"/>
                  </a:lnTo>
                  <a:lnTo>
                    <a:pt x="216" y="838"/>
                  </a:lnTo>
                  <a:lnTo>
                    <a:pt x="214" y="851"/>
                  </a:lnTo>
                  <a:lnTo>
                    <a:pt x="210" y="862"/>
                  </a:lnTo>
                  <a:lnTo>
                    <a:pt x="206" y="835"/>
                  </a:lnTo>
                  <a:lnTo>
                    <a:pt x="203" y="809"/>
                  </a:lnTo>
                  <a:lnTo>
                    <a:pt x="200" y="783"/>
                  </a:lnTo>
                  <a:lnTo>
                    <a:pt x="198" y="769"/>
                  </a:lnTo>
                  <a:lnTo>
                    <a:pt x="193" y="755"/>
                  </a:lnTo>
                  <a:lnTo>
                    <a:pt x="191" y="768"/>
                  </a:lnTo>
                  <a:lnTo>
                    <a:pt x="191" y="781"/>
                  </a:lnTo>
                  <a:lnTo>
                    <a:pt x="191" y="807"/>
                  </a:lnTo>
                  <a:lnTo>
                    <a:pt x="189" y="820"/>
                  </a:lnTo>
                  <a:lnTo>
                    <a:pt x="189" y="832"/>
                  </a:lnTo>
                  <a:lnTo>
                    <a:pt x="186" y="844"/>
                  </a:lnTo>
                  <a:lnTo>
                    <a:pt x="182" y="854"/>
                  </a:lnTo>
                  <a:lnTo>
                    <a:pt x="179" y="821"/>
                  </a:lnTo>
                  <a:lnTo>
                    <a:pt x="179" y="793"/>
                  </a:lnTo>
                  <a:lnTo>
                    <a:pt x="181" y="776"/>
                  </a:lnTo>
                  <a:lnTo>
                    <a:pt x="182" y="761"/>
                  </a:lnTo>
                  <a:lnTo>
                    <a:pt x="181" y="754"/>
                  </a:lnTo>
                  <a:lnTo>
                    <a:pt x="179" y="750"/>
                  </a:lnTo>
                  <a:lnTo>
                    <a:pt x="175" y="747"/>
                  </a:lnTo>
                  <a:lnTo>
                    <a:pt x="168" y="745"/>
                  </a:lnTo>
                  <a:lnTo>
                    <a:pt x="161" y="758"/>
                  </a:lnTo>
                  <a:lnTo>
                    <a:pt x="154" y="772"/>
                  </a:lnTo>
                  <a:lnTo>
                    <a:pt x="147" y="786"/>
                  </a:lnTo>
                  <a:lnTo>
                    <a:pt x="139" y="797"/>
                  </a:lnTo>
                  <a:lnTo>
                    <a:pt x="137" y="789"/>
                  </a:lnTo>
                  <a:lnTo>
                    <a:pt x="139" y="782"/>
                  </a:lnTo>
                  <a:lnTo>
                    <a:pt x="140" y="776"/>
                  </a:lnTo>
                  <a:lnTo>
                    <a:pt x="143" y="771"/>
                  </a:lnTo>
                  <a:lnTo>
                    <a:pt x="149" y="759"/>
                  </a:lnTo>
                  <a:lnTo>
                    <a:pt x="151" y="752"/>
                  </a:lnTo>
                  <a:lnTo>
                    <a:pt x="153" y="745"/>
                  </a:lnTo>
                  <a:lnTo>
                    <a:pt x="141" y="755"/>
                  </a:lnTo>
                  <a:lnTo>
                    <a:pt x="132" y="768"/>
                  </a:lnTo>
                  <a:lnTo>
                    <a:pt x="122" y="781"/>
                  </a:lnTo>
                  <a:lnTo>
                    <a:pt x="115" y="796"/>
                  </a:lnTo>
                  <a:lnTo>
                    <a:pt x="108" y="810"/>
                  </a:lnTo>
                  <a:lnTo>
                    <a:pt x="102" y="827"/>
                  </a:lnTo>
                  <a:lnTo>
                    <a:pt x="91" y="861"/>
                  </a:lnTo>
                  <a:lnTo>
                    <a:pt x="73" y="929"/>
                  </a:lnTo>
                  <a:lnTo>
                    <a:pt x="61" y="963"/>
                  </a:lnTo>
                  <a:lnTo>
                    <a:pt x="56" y="978"/>
                  </a:lnTo>
                  <a:lnTo>
                    <a:pt x="47" y="994"/>
                  </a:lnTo>
                  <a:lnTo>
                    <a:pt x="56" y="1001"/>
                  </a:lnTo>
                  <a:lnTo>
                    <a:pt x="63" y="1009"/>
                  </a:lnTo>
                  <a:lnTo>
                    <a:pt x="76" y="1028"/>
                  </a:lnTo>
                  <a:lnTo>
                    <a:pt x="83" y="1036"/>
                  </a:lnTo>
                  <a:lnTo>
                    <a:pt x="90" y="1043"/>
                  </a:lnTo>
                  <a:lnTo>
                    <a:pt x="98" y="1049"/>
                  </a:lnTo>
                  <a:lnTo>
                    <a:pt x="108" y="1051"/>
                  </a:lnTo>
                  <a:lnTo>
                    <a:pt x="111" y="1028"/>
                  </a:lnTo>
                  <a:lnTo>
                    <a:pt x="113" y="1004"/>
                  </a:lnTo>
                  <a:lnTo>
                    <a:pt x="119" y="955"/>
                  </a:lnTo>
                  <a:lnTo>
                    <a:pt x="123" y="905"/>
                  </a:lnTo>
                  <a:lnTo>
                    <a:pt x="127" y="882"/>
                  </a:lnTo>
                  <a:lnTo>
                    <a:pt x="132" y="859"/>
                  </a:lnTo>
                  <a:lnTo>
                    <a:pt x="133" y="851"/>
                  </a:lnTo>
                  <a:lnTo>
                    <a:pt x="136" y="841"/>
                  </a:lnTo>
                  <a:lnTo>
                    <a:pt x="139" y="837"/>
                  </a:lnTo>
                  <a:lnTo>
                    <a:pt x="141" y="832"/>
                  </a:lnTo>
                  <a:lnTo>
                    <a:pt x="144" y="830"/>
                  </a:lnTo>
                  <a:lnTo>
                    <a:pt x="150" y="830"/>
                  </a:lnTo>
                  <a:lnTo>
                    <a:pt x="143" y="856"/>
                  </a:lnTo>
                  <a:lnTo>
                    <a:pt x="137" y="882"/>
                  </a:lnTo>
                  <a:lnTo>
                    <a:pt x="133" y="907"/>
                  </a:lnTo>
                  <a:lnTo>
                    <a:pt x="130" y="932"/>
                  </a:lnTo>
                  <a:lnTo>
                    <a:pt x="126" y="983"/>
                  </a:lnTo>
                  <a:lnTo>
                    <a:pt x="125" y="1033"/>
                  </a:lnTo>
                  <a:lnTo>
                    <a:pt x="122" y="1037"/>
                  </a:lnTo>
                  <a:lnTo>
                    <a:pt x="120" y="1042"/>
                  </a:lnTo>
                  <a:lnTo>
                    <a:pt x="119" y="1046"/>
                  </a:lnTo>
                  <a:lnTo>
                    <a:pt x="120" y="1051"/>
                  </a:lnTo>
                  <a:lnTo>
                    <a:pt x="120" y="1056"/>
                  </a:lnTo>
                  <a:lnTo>
                    <a:pt x="123" y="1060"/>
                  </a:lnTo>
                  <a:lnTo>
                    <a:pt x="126" y="1063"/>
                  </a:lnTo>
                  <a:lnTo>
                    <a:pt x="130" y="1064"/>
                  </a:lnTo>
                  <a:lnTo>
                    <a:pt x="137" y="1018"/>
                  </a:lnTo>
                  <a:lnTo>
                    <a:pt x="141" y="995"/>
                  </a:lnTo>
                  <a:lnTo>
                    <a:pt x="144" y="984"/>
                  </a:lnTo>
                  <a:lnTo>
                    <a:pt x="147" y="974"/>
                  </a:lnTo>
                  <a:lnTo>
                    <a:pt x="149" y="985"/>
                  </a:lnTo>
                  <a:lnTo>
                    <a:pt x="149" y="998"/>
                  </a:lnTo>
                  <a:lnTo>
                    <a:pt x="146" y="1025"/>
                  </a:lnTo>
                  <a:lnTo>
                    <a:pt x="143" y="1049"/>
                  </a:lnTo>
                  <a:lnTo>
                    <a:pt x="143" y="1060"/>
                  </a:lnTo>
                  <a:lnTo>
                    <a:pt x="144" y="1071"/>
                  </a:lnTo>
                  <a:lnTo>
                    <a:pt x="147" y="1071"/>
                  </a:lnTo>
                  <a:lnTo>
                    <a:pt x="151" y="1071"/>
                  </a:lnTo>
                  <a:lnTo>
                    <a:pt x="154" y="1073"/>
                  </a:lnTo>
                  <a:lnTo>
                    <a:pt x="158" y="1073"/>
                  </a:lnTo>
                  <a:lnTo>
                    <a:pt x="160" y="1056"/>
                  </a:lnTo>
                  <a:lnTo>
                    <a:pt x="160" y="1037"/>
                  </a:lnTo>
                  <a:lnTo>
                    <a:pt x="161" y="1019"/>
                  </a:lnTo>
                  <a:lnTo>
                    <a:pt x="163" y="1012"/>
                  </a:lnTo>
                  <a:lnTo>
                    <a:pt x="165" y="1007"/>
                  </a:lnTo>
                  <a:lnTo>
                    <a:pt x="168" y="1040"/>
                  </a:lnTo>
                  <a:lnTo>
                    <a:pt x="170" y="1059"/>
                  </a:lnTo>
                  <a:lnTo>
                    <a:pt x="171" y="1075"/>
                  </a:lnTo>
                  <a:lnTo>
                    <a:pt x="181" y="1078"/>
                  </a:lnTo>
                  <a:lnTo>
                    <a:pt x="193" y="1081"/>
                  </a:lnTo>
                  <a:lnTo>
                    <a:pt x="202" y="1081"/>
                  </a:lnTo>
                  <a:lnTo>
                    <a:pt x="209" y="1081"/>
                  </a:lnTo>
                  <a:lnTo>
                    <a:pt x="214" y="1080"/>
                  </a:lnTo>
                  <a:lnTo>
                    <a:pt x="222" y="1078"/>
                  </a:lnTo>
                  <a:lnTo>
                    <a:pt x="223" y="1066"/>
                  </a:lnTo>
                  <a:lnTo>
                    <a:pt x="223" y="1054"/>
                  </a:lnTo>
                  <a:lnTo>
                    <a:pt x="222" y="1030"/>
                  </a:lnTo>
                  <a:lnTo>
                    <a:pt x="220" y="1008"/>
                  </a:lnTo>
                  <a:lnTo>
                    <a:pt x="220" y="998"/>
                  </a:lnTo>
                  <a:lnTo>
                    <a:pt x="223" y="988"/>
                  </a:lnTo>
                  <a:lnTo>
                    <a:pt x="230" y="1032"/>
                  </a:lnTo>
                  <a:lnTo>
                    <a:pt x="233" y="1054"/>
                  </a:lnTo>
                  <a:lnTo>
                    <a:pt x="236" y="1075"/>
                  </a:lnTo>
                  <a:lnTo>
                    <a:pt x="243" y="1074"/>
                  </a:lnTo>
                  <a:lnTo>
                    <a:pt x="251" y="1071"/>
                  </a:lnTo>
                  <a:lnTo>
                    <a:pt x="257" y="1067"/>
                  </a:lnTo>
                  <a:lnTo>
                    <a:pt x="262" y="1063"/>
                  </a:lnTo>
                  <a:lnTo>
                    <a:pt x="273" y="1053"/>
                  </a:lnTo>
                  <a:lnTo>
                    <a:pt x="283" y="1043"/>
                  </a:lnTo>
                  <a:lnTo>
                    <a:pt x="285" y="1028"/>
                  </a:lnTo>
                  <a:lnTo>
                    <a:pt x="283" y="1022"/>
                  </a:lnTo>
                  <a:lnTo>
                    <a:pt x="282" y="1019"/>
                  </a:lnTo>
                  <a:lnTo>
                    <a:pt x="279" y="1018"/>
                  </a:lnTo>
                  <a:lnTo>
                    <a:pt x="282" y="1012"/>
                  </a:lnTo>
                  <a:lnTo>
                    <a:pt x="282" y="1009"/>
                  </a:lnTo>
                  <a:lnTo>
                    <a:pt x="282" y="1004"/>
                  </a:lnTo>
                  <a:lnTo>
                    <a:pt x="262" y="924"/>
                  </a:lnTo>
                  <a:lnTo>
                    <a:pt x="245" y="844"/>
                  </a:lnTo>
                  <a:lnTo>
                    <a:pt x="243" y="838"/>
                  </a:lnTo>
                  <a:lnTo>
                    <a:pt x="241" y="831"/>
                  </a:lnTo>
                  <a:lnTo>
                    <a:pt x="240" y="828"/>
                  </a:lnTo>
                  <a:lnTo>
                    <a:pt x="241" y="825"/>
                  </a:lnTo>
                  <a:lnTo>
                    <a:pt x="243" y="823"/>
                  </a:lnTo>
                  <a:lnTo>
                    <a:pt x="247" y="821"/>
                  </a:lnTo>
                  <a:lnTo>
                    <a:pt x="251" y="827"/>
                  </a:lnTo>
                  <a:lnTo>
                    <a:pt x="255" y="835"/>
                  </a:lnTo>
                  <a:lnTo>
                    <a:pt x="257" y="842"/>
                  </a:lnTo>
                  <a:lnTo>
                    <a:pt x="259" y="851"/>
                  </a:lnTo>
                  <a:lnTo>
                    <a:pt x="261" y="869"/>
                  </a:lnTo>
                  <a:lnTo>
                    <a:pt x="264" y="886"/>
                  </a:lnTo>
                  <a:lnTo>
                    <a:pt x="271" y="918"/>
                  </a:lnTo>
                  <a:lnTo>
                    <a:pt x="280" y="949"/>
                  </a:lnTo>
                  <a:lnTo>
                    <a:pt x="290" y="978"/>
                  </a:lnTo>
                  <a:lnTo>
                    <a:pt x="297" y="1007"/>
                  </a:lnTo>
                  <a:lnTo>
                    <a:pt x="302" y="1004"/>
                  </a:lnTo>
                  <a:lnTo>
                    <a:pt x="304" y="1001"/>
                  </a:lnTo>
                  <a:lnTo>
                    <a:pt x="309" y="1000"/>
                  </a:lnTo>
                  <a:lnTo>
                    <a:pt x="311" y="997"/>
                  </a:lnTo>
                  <a:lnTo>
                    <a:pt x="306" y="976"/>
                  </a:lnTo>
                  <a:lnTo>
                    <a:pt x="299" y="950"/>
                  </a:lnTo>
                  <a:lnTo>
                    <a:pt x="292" y="924"/>
                  </a:lnTo>
                  <a:lnTo>
                    <a:pt x="286" y="901"/>
                  </a:lnTo>
                  <a:close/>
                  <a:moveTo>
                    <a:pt x="226" y="729"/>
                  </a:moveTo>
                  <a:lnTo>
                    <a:pt x="226" y="729"/>
                  </a:lnTo>
                  <a:lnTo>
                    <a:pt x="230" y="730"/>
                  </a:lnTo>
                  <a:lnTo>
                    <a:pt x="236" y="729"/>
                  </a:lnTo>
                  <a:lnTo>
                    <a:pt x="241" y="726"/>
                  </a:lnTo>
                  <a:lnTo>
                    <a:pt x="247" y="720"/>
                  </a:lnTo>
                  <a:lnTo>
                    <a:pt x="251" y="715"/>
                  </a:lnTo>
                  <a:lnTo>
                    <a:pt x="255" y="709"/>
                  </a:lnTo>
                  <a:lnTo>
                    <a:pt x="257" y="702"/>
                  </a:lnTo>
                  <a:lnTo>
                    <a:pt x="257" y="695"/>
                  </a:lnTo>
                  <a:lnTo>
                    <a:pt x="243" y="712"/>
                  </a:lnTo>
                  <a:lnTo>
                    <a:pt x="234" y="720"/>
                  </a:lnTo>
                  <a:lnTo>
                    <a:pt x="226" y="729"/>
                  </a:lnTo>
                  <a:close/>
                  <a:moveTo>
                    <a:pt x="254" y="670"/>
                  </a:moveTo>
                  <a:lnTo>
                    <a:pt x="254" y="670"/>
                  </a:lnTo>
                  <a:lnTo>
                    <a:pt x="252" y="668"/>
                  </a:lnTo>
                  <a:lnTo>
                    <a:pt x="250" y="664"/>
                  </a:lnTo>
                  <a:lnTo>
                    <a:pt x="248" y="663"/>
                  </a:lnTo>
                  <a:lnTo>
                    <a:pt x="247" y="661"/>
                  </a:lnTo>
                  <a:lnTo>
                    <a:pt x="244" y="661"/>
                  </a:lnTo>
                  <a:lnTo>
                    <a:pt x="241" y="674"/>
                  </a:lnTo>
                  <a:lnTo>
                    <a:pt x="236" y="685"/>
                  </a:lnTo>
                  <a:lnTo>
                    <a:pt x="227" y="695"/>
                  </a:lnTo>
                  <a:lnTo>
                    <a:pt x="217" y="702"/>
                  </a:lnTo>
                  <a:lnTo>
                    <a:pt x="206" y="709"/>
                  </a:lnTo>
                  <a:lnTo>
                    <a:pt x="193" y="715"/>
                  </a:lnTo>
                  <a:lnTo>
                    <a:pt x="179" y="719"/>
                  </a:lnTo>
                  <a:lnTo>
                    <a:pt x="165" y="722"/>
                  </a:lnTo>
                  <a:lnTo>
                    <a:pt x="172" y="727"/>
                  </a:lnTo>
                  <a:lnTo>
                    <a:pt x="179" y="730"/>
                  </a:lnTo>
                  <a:lnTo>
                    <a:pt x="186" y="733"/>
                  </a:lnTo>
                  <a:lnTo>
                    <a:pt x="193" y="733"/>
                  </a:lnTo>
                  <a:lnTo>
                    <a:pt x="199" y="731"/>
                  </a:lnTo>
                  <a:lnTo>
                    <a:pt x="206" y="729"/>
                  </a:lnTo>
                  <a:lnTo>
                    <a:pt x="213" y="726"/>
                  </a:lnTo>
                  <a:lnTo>
                    <a:pt x="219" y="720"/>
                  </a:lnTo>
                  <a:lnTo>
                    <a:pt x="230" y="709"/>
                  </a:lnTo>
                  <a:lnTo>
                    <a:pt x="240" y="696"/>
                  </a:lnTo>
                  <a:lnTo>
                    <a:pt x="248" y="682"/>
                  </a:lnTo>
                  <a:lnTo>
                    <a:pt x="254" y="670"/>
                  </a:lnTo>
                  <a:close/>
                  <a:moveTo>
                    <a:pt x="168" y="705"/>
                  </a:moveTo>
                  <a:lnTo>
                    <a:pt x="168" y="705"/>
                  </a:lnTo>
                  <a:lnTo>
                    <a:pt x="179" y="703"/>
                  </a:lnTo>
                  <a:lnTo>
                    <a:pt x="192" y="700"/>
                  </a:lnTo>
                  <a:lnTo>
                    <a:pt x="205" y="695"/>
                  </a:lnTo>
                  <a:lnTo>
                    <a:pt x="214" y="688"/>
                  </a:lnTo>
                  <a:lnTo>
                    <a:pt x="223" y="681"/>
                  </a:lnTo>
                  <a:lnTo>
                    <a:pt x="226" y="675"/>
                  </a:lnTo>
                  <a:lnTo>
                    <a:pt x="227" y="671"/>
                  </a:lnTo>
                  <a:lnTo>
                    <a:pt x="227" y="667"/>
                  </a:lnTo>
                  <a:lnTo>
                    <a:pt x="227" y="661"/>
                  </a:lnTo>
                  <a:lnTo>
                    <a:pt x="224" y="656"/>
                  </a:lnTo>
                  <a:lnTo>
                    <a:pt x="222" y="651"/>
                  </a:lnTo>
                  <a:lnTo>
                    <a:pt x="214" y="658"/>
                  </a:lnTo>
                  <a:lnTo>
                    <a:pt x="206" y="665"/>
                  </a:lnTo>
                  <a:lnTo>
                    <a:pt x="191" y="677"/>
                  </a:lnTo>
                  <a:lnTo>
                    <a:pt x="172" y="688"/>
                  </a:lnTo>
                  <a:lnTo>
                    <a:pt x="154" y="698"/>
                  </a:lnTo>
                  <a:lnTo>
                    <a:pt x="154" y="700"/>
                  </a:lnTo>
                  <a:lnTo>
                    <a:pt x="156" y="702"/>
                  </a:lnTo>
                  <a:lnTo>
                    <a:pt x="160" y="705"/>
                  </a:lnTo>
                  <a:lnTo>
                    <a:pt x="164" y="705"/>
                  </a:lnTo>
                  <a:lnTo>
                    <a:pt x="168" y="705"/>
                  </a:lnTo>
                  <a:close/>
                  <a:moveTo>
                    <a:pt x="189" y="639"/>
                  </a:moveTo>
                  <a:lnTo>
                    <a:pt x="189" y="639"/>
                  </a:lnTo>
                  <a:lnTo>
                    <a:pt x="179" y="642"/>
                  </a:lnTo>
                  <a:lnTo>
                    <a:pt x="171" y="646"/>
                  </a:lnTo>
                  <a:lnTo>
                    <a:pt x="164" y="650"/>
                  </a:lnTo>
                  <a:lnTo>
                    <a:pt x="160" y="657"/>
                  </a:lnTo>
                  <a:lnTo>
                    <a:pt x="156" y="664"/>
                  </a:lnTo>
                  <a:lnTo>
                    <a:pt x="153" y="671"/>
                  </a:lnTo>
                  <a:lnTo>
                    <a:pt x="153" y="679"/>
                  </a:lnTo>
                  <a:lnTo>
                    <a:pt x="153" y="686"/>
                  </a:lnTo>
                  <a:lnTo>
                    <a:pt x="161" y="682"/>
                  </a:lnTo>
                  <a:lnTo>
                    <a:pt x="168" y="678"/>
                  </a:lnTo>
                  <a:lnTo>
                    <a:pt x="181" y="670"/>
                  </a:lnTo>
                  <a:lnTo>
                    <a:pt x="192" y="658"/>
                  </a:lnTo>
                  <a:lnTo>
                    <a:pt x="205" y="649"/>
                  </a:lnTo>
                  <a:lnTo>
                    <a:pt x="205" y="646"/>
                  </a:lnTo>
                  <a:lnTo>
                    <a:pt x="205" y="643"/>
                  </a:lnTo>
                  <a:lnTo>
                    <a:pt x="200" y="643"/>
                  </a:lnTo>
                  <a:lnTo>
                    <a:pt x="198" y="642"/>
                  </a:lnTo>
                  <a:lnTo>
                    <a:pt x="193" y="640"/>
                  </a:lnTo>
                  <a:lnTo>
                    <a:pt x="189" y="639"/>
                  </a:lnTo>
                  <a:close/>
                </a:path>
              </a:pathLst>
            </a:custGeom>
            <a:solidFill>
              <a:srgbClr val="65C4CA"/>
            </a:solidFill>
            <a:ln>
              <a:solidFill>
                <a:srgbClr val="65C4CA"/>
              </a:solidFill>
              <a:round/>
            </a:ln>
          </p:spPr>
          <p:txBody>
            <a:bodyPr anchor="t" anchorCtr="0"/>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endParaRPr lang="zh-CN" altLang="en-US">
                <a:latin typeface="Arial" pitchFamily="34" charset="0"/>
                <a:ea typeface="宋体" pitchFamily="2" charset="-122"/>
              </a:endParaRPr>
            </a:p>
          </p:txBody>
        </p:sp>
        <p:sp>
          <p:nvSpPr>
            <p:cNvPr id="21510" name="文本框 13"/>
            <p:cNvSpPr txBox="1"/>
            <p:nvPr/>
          </p:nvSpPr>
          <p:spPr>
            <a:xfrm>
              <a:off x="1344" y="359"/>
              <a:ext cx="4055" cy="971"/>
            </a:xfrm>
            <a:prstGeom prst="rect">
              <a:avLst/>
            </a:prstGeom>
            <a:noFill/>
          </p:spPr>
          <p:txBody>
            <a:bodyPr>
              <a:spAutoFit/>
              <a:scene3d>
                <a:camera prst="orthographicFront"/>
                <a:lightRig rig="threePt" dir="t"/>
              </a:scene3d>
            </a:bodyPr>
            <a:lstStyle/>
            <a:p>
              <a:pPr>
                <a:defRPr/>
              </a:pPr>
              <a:r>
                <a:rPr lang="zh-CN" altLang="en-US" sz="2400" b="1" kern="1200">
                  <a:ln w="12700">
                    <a:solidFill>
                      <a:srgbClr val="65C4CA"/>
                    </a:solidFill>
                    <a:prstDash val="solid"/>
                  </a:ln>
                  <a:solidFill>
                    <a:srgbClr val="65C4CA"/>
                  </a:solidFill>
                  <a:effectLst>
                    <a:reflection blurRad="6350" stA="55000" endA="300" endPos="45500" dir="5400000" sy="-100000" algn="bl" rotWithShape="0"/>
                  </a:effectLst>
                  <a:cs typeface="+mn-cs"/>
                </a:rPr>
                <a:t>细节探究</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fill="hold"/>
                                        <p:tgtEl>
                                          <p:spTgt spid="21506"/>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blinds(horizontal)">
                                      <p:cBhvr>
                                        <p:cTn id="12" dur="500" fill="hold"/>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1"/>
          <p:cNvSpPr/>
          <p:nvPr/>
        </p:nvSpPr>
        <p:spPr>
          <a:xfrm>
            <a:off x="508464" y="164268"/>
            <a:ext cx="2901930" cy="1936699"/>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lgn="ctr"/>
            <a:r>
              <a:rPr lang="zh-CN" altLang="zh-CN" sz="2400" b="1" dirty="0">
                <a:latin typeface="楷体" pitchFamily="49" charset="-122"/>
                <a:ea typeface="楷体" panose="02010609060101010101" pitchFamily="49" charset="-122"/>
              </a:rPr>
              <a:t>一</a:t>
            </a:r>
          </a:p>
          <a:p>
            <a:pPr lvl="0" algn="ctr"/>
            <a:r>
              <a:rPr lang="zh-CN" altLang="zh-CN" sz="2400" b="1" dirty="0">
                <a:latin typeface="楷体" pitchFamily="49" charset="-122"/>
                <a:ea typeface="楷体" panose="02010609060101010101" pitchFamily="49" charset="-122"/>
              </a:rPr>
              <a:t>断头今日意如何？</a:t>
            </a:r>
          </a:p>
          <a:p>
            <a:pPr lvl="0" algn="ctr"/>
            <a:r>
              <a:rPr lang="zh-CN" altLang="zh-CN" sz="2400" b="1" dirty="0">
                <a:latin typeface="楷体" pitchFamily="49" charset="-122"/>
                <a:ea typeface="楷体" panose="02010609060101010101" pitchFamily="49" charset="-122"/>
              </a:rPr>
              <a:t>创业艰难百战多。</a:t>
            </a:r>
          </a:p>
          <a:p>
            <a:pPr lvl="0" algn="ctr"/>
            <a:r>
              <a:rPr lang="zh-CN" altLang="zh-CN" sz="2400" b="1" dirty="0">
                <a:solidFill>
                  <a:srgbClr val="FF0000"/>
                </a:solidFill>
                <a:latin typeface="楷体" panose="02010609060101010101" pitchFamily="49" charset="-122"/>
                <a:ea typeface="楷体" panose="02010609060101010101" pitchFamily="49" charset="-122"/>
              </a:rPr>
              <a:t>此去泉台招旧部，</a:t>
            </a:r>
          </a:p>
          <a:p>
            <a:pPr lvl="0" algn="ctr"/>
            <a:r>
              <a:rPr lang="zh-CN" altLang="zh-CN" sz="2400" b="1" dirty="0">
                <a:solidFill>
                  <a:srgbClr val="FF0000"/>
                </a:solidFill>
                <a:latin typeface="楷体" panose="02010609060101010101" pitchFamily="49" charset="-122"/>
                <a:ea typeface="楷体" panose="02010609060101010101" pitchFamily="49" charset="-122"/>
              </a:rPr>
              <a:t>旌旗十万斩阎罗。</a:t>
            </a:r>
          </a:p>
        </p:txBody>
      </p:sp>
      <p:sp>
        <p:nvSpPr>
          <p:cNvPr id="22530" name="TextBox 3"/>
          <p:cNvSpPr/>
          <p:nvPr/>
        </p:nvSpPr>
        <p:spPr>
          <a:xfrm>
            <a:off x="4018883" y="388054"/>
            <a:ext cx="5357319" cy="3413922"/>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zh-CN" altLang="en-US" sz="2400" b="1">
                <a:solidFill>
                  <a:srgbClr val="0000FF"/>
                </a:solidFill>
                <a:latin typeface="黑体" pitchFamily="49" charset="-122"/>
                <a:ea typeface="黑体" pitchFamily="49" charset="-122"/>
              </a:rPr>
              <a:t>第一句有什么作用</a:t>
            </a:r>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r>
              <a:rPr lang="zh-CN" altLang="en-US" sz="2400" b="1">
                <a:solidFill>
                  <a:srgbClr val="0000FF"/>
                </a:solidFill>
                <a:latin typeface="黑体" pitchFamily="49" charset="-122"/>
                <a:ea typeface="黑体" pitchFamily="49" charset="-122"/>
              </a:rPr>
              <a:t>本诗后两句有什么表达效果？</a:t>
            </a:r>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endParaRPr lang="en-US" altLang="zh-CN" sz="2400" b="1">
              <a:solidFill>
                <a:srgbClr val="0000FF"/>
              </a:solidFill>
              <a:latin typeface="黑体" pitchFamily="49" charset="-122"/>
              <a:ea typeface="黑体" pitchFamily="49" charset="-122"/>
            </a:endParaRPr>
          </a:p>
          <a:p>
            <a:pPr lvl="0"/>
            <a:r>
              <a:rPr lang="zh-CN" altLang="en-US" sz="2400" b="1">
                <a:solidFill>
                  <a:srgbClr val="0000FF"/>
                </a:solidFill>
                <a:latin typeface="黑体" pitchFamily="49" charset="-122"/>
                <a:ea typeface="黑体" pitchFamily="49" charset="-122"/>
              </a:rPr>
              <a:t>主要表现了诗人什么精神？</a:t>
            </a:r>
          </a:p>
        </p:txBody>
      </p:sp>
      <p:pic>
        <p:nvPicPr>
          <p:cNvPr id="22531" name="Picture 2"/>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540614" y="2146200"/>
            <a:ext cx="3244876" cy="4685215"/>
          </a:xfrm>
          <a:prstGeom prst="rect">
            <a:avLst/>
          </a:prstGeom>
          <a:noFill/>
          <a:ln>
            <a:miter lim="800000"/>
          </a:ln>
        </p:spPr>
      </p:pic>
      <p:sp>
        <p:nvSpPr>
          <p:cNvPr id="22532" name="TextBox 6"/>
          <p:cNvSpPr/>
          <p:nvPr/>
        </p:nvSpPr>
        <p:spPr>
          <a:xfrm>
            <a:off x="4018883" y="902285"/>
            <a:ext cx="4021264" cy="459475"/>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en-US" altLang="zh-CN" sz="2400" b="1">
                <a:latin typeface="楷体" pitchFamily="49" charset="-122"/>
                <a:ea typeface="楷体" panose="02010609060101010101" pitchFamily="49" charset="-122"/>
              </a:rPr>
              <a:t>   </a:t>
            </a:r>
            <a:r>
              <a:rPr lang="zh-CN" altLang="en-US" sz="2400" b="1">
                <a:latin typeface="楷体" pitchFamily="49" charset="-122"/>
                <a:ea typeface="楷体" panose="02010609060101010101" pitchFamily="49" charset="-122"/>
              </a:rPr>
              <a:t>运用设问，总领全诗</a:t>
            </a:r>
            <a:endParaRPr lang="en-US" altLang="zh-CN" sz="2400" b="1">
              <a:latin typeface="楷体" panose="02010609060101010101" pitchFamily="49" charset="-122"/>
              <a:ea typeface="楷体" panose="02010609060101010101" pitchFamily="49" charset="-122"/>
            </a:endParaRPr>
          </a:p>
        </p:txBody>
      </p:sp>
      <p:sp>
        <p:nvSpPr>
          <p:cNvPr id="22533" name="TextBox 8"/>
          <p:cNvSpPr/>
          <p:nvPr/>
        </p:nvSpPr>
        <p:spPr>
          <a:xfrm>
            <a:off x="3914094" y="1948603"/>
            <a:ext cx="4906014" cy="1197491"/>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indent="540544"/>
            <a:r>
              <a:rPr lang="zh-CN" altLang="en-US" sz="2400" b="1">
                <a:latin typeface="楷体" pitchFamily="49" charset="-122"/>
                <a:ea typeface="楷体" panose="02010609060101010101" pitchFamily="49" charset="-122"/>
              </a:rPr>
              <a:t>运用想象的表现手法，写出领导者的号召力和革命力量的浩大，表现出与反动派战斗到底的决心。</a:t>
            </a:r>
          </a:p>
        </p:txBody>
      </p:sp>
      <p:sp>
        <p:nvSpPr>
          <p:cNvPr id="22534" name="TextBox 9"/>
          <p:cNvSpPr/>
          <p:nvPr/>
        </p:nvSpPr>
        <p:spPr>
          <a:xfrm>
            <a:off x="4018883" y="3800786"/>
            <a:ext cx="4615463" cy="829673"/>
          </a:xfrm>
          <a:prstGeom prst="rect">
            <a:avLst/>
          </a:prstGeom>
          <a:noFill/>
          <a:ln>
            <a:noFill/>
            <a:miter lim="800000"/>
          </a:ln>
        </p:spPr>
        <p:txBody>
          <a:bodyPr lIns="91423" tIns="45712" rIns="91423" bIns="45712"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1pPr>
            <a:lvl2pPr marL="608012" indent="-1508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2pPr>
            <a:lvl3pPr marL="1217612" indent="-3032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3pPr>
            <a:lvl4pPr marL="1827212" indent="-4556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4pPr>
            <a:lvl5pPr marL="2436812" indent="-608012" algn="l" defTabSz="914400" rtl="0" eaLnBrk="1" fontAlgn="base" hangingPunct="1">
              <a:lnSpc>
                <a:spcPct val="100000"/>
              </a:lnSpc>
              <a:spcBef>
                <a:spcPct val="0"/>
              </a:spcBef>
              <a:spcAft>
                <a:spcPct val="0"/>
              </a:spcAft>
              <a:buClrTx/>
              <a:buSzTx/>
              <a:buFont typeface="Arial" pitchFamily="34" charset="0"/>
              <a:buNone/>
              <a:defRPr lang="zh-CN" altLang="en-US" sz="1800" b="0" i="0" u="none" baseline="0">
                <a:solidFill>
                  <a:schemeClr val="tx1"/>
                </a:solidFill>
                <a:latin typeface="Arial" pitchFamily="34" charset="0"/>
                <a:ea typeface="宋体" pitchFamily="2" charset="-122"/>
              </a:defRPr>
            </a:lvl5pPr>
          </a:lstStyle>
          <a:p>
            <a:pPr lvl="0"/>
            <a:r>
              <a:rPr lang="en-US" altLang="zh-CN" sz="2400" b="1">
                <a:solidFill>
                  <a:srgbClr val="FF0000"/>
                </a:solidFill>
                <a:latin typeface="楷体" pitchFamily="49" charset="-122"/>
                <a:ea typeface="楷体" panose="02010609060101010101" pitchFamily="49" charset="-122"/>
              </a:rPr>
              <a:t>   </a:t>
            </a:r>
            <a:r>
              <a:rPr lang="zh-CN" altLang="en-US" sz="2400" b="1">
                <a:solidFill>
                  <a:srgbClr val="FF0000"/>
                </a:solidFill>
                <a:latin typeface="楷体" pitchFamily="49" charset="-122"/>
                <a:ea typeface="楷体" panose="02010609060101010101" pitchFamily="49" charset="-122"/>
              </a:rPr>
              <a:t>至死不渝、誓与反动统治血战到底的革命精神。</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fill="hold"/>
                                        <p:tgtEl>
                                          <p:spTgt spid="22530"/>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blinds(horizontal)">
                                      <p:cBhvr>
                                        <p:cTn id="12" dur="500" fill="hold"/>
                                        <p:tgtEl>
                                          <p:spTgt spid="22532"/>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533"/>
                                        </p:tgtEl>
                                        <p:attrNameLst>
                                          <p:attrName>style.visibility</p:attrName>
                                        </p:attrNameLst>
                                      </p:cBhvr>
                                      <p:to>
                                        <p:strVal val="visible"/>
                                      </p:to>
                                    </p:set>
                                    <p:animEffect transition="in" filter="blinds(horizontal)">
                                      <p:cBhvr>
                                        <p:cTn id="17" dur="500" fill="hold"/>
                                        <p:tgtEl>
                                          <p:spTgt spid="22533"/>
                                        </p:tgtEl>
                                      </p:cBhvr>
                                    </p:animEffect>
                                  </p:childTnLst>
                                </p:cTn>
                              </p:par>
                            </p:childTnLst>
                          </p:cTn>
                        </p:par>
                      </p:childTnLst>
                    </p:cTn>
                  </p:par>
                  <p:par>
                    <p:cTn id="18" fill="hold" nodeType="clickPar">
                      <p:stCondLst>
                        <p:cond delay="indefinite"/>
                      </p:stCondLst>
                      <p:childTnLst>
                        <p:par>
                          <p:cTn id="19" fill="hold" nodeType="after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2534"/>
                                        </p:tgtEl>
                                        <p:attrNameLst>
                                          <p:attrName>style.visibility</p:attrName>
                                        </p:attrNameLst>
                                      </p:cBhvr>
                                      <p:to>
                                        <p:strVal val="visible"/>
                                      </p:to>
                                    </p:set>
                                    <p:animEffect transition="in" filter="blinds(horizontal)">
                                      <p:cBhvr>
                                        <p:cTn id="22" dur="500" fill="hold"/>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2" grpId="0"/>
      <p:bldP spid="22533" grpId="0"/>
      <p:bldP spid="22534" grpId="0"/>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FrysBaskerville BT"/>
        <a:ea typeface=""/>
        <a:cs typeface=""/>
      </a:majorFont>
      <a:minorFont>
        <a:latin typeface="FrysBaskerville B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华文琥珀"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华文琥珀" pitchFamily="2" charset="-12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Arial"/>
        <a:cs typeface="Arial"/>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主题9</Template>
  <TotalTime>13</TotalTime>
  <Words>1478</Words>
  <Application>Microsoft Office PowerPoint</Application>
  <PresentationFormat>全屏显示(16:9)</PresentationFormat>
  <Paragraphs>112</Paragraphs>
  <Slides>24</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FrysBaskerville BT</vt:lpstr>
      <vt:lpstr>Meiryo</vt:lpstr>
      <vt:lpstr>仿宋</vt:lpstr>
      <vt:lpstr>黑体</vt:lpstr>
      <vt:lpstr>楷体</vt:lpstr>
      <vt:lpstr>宋体</vt:lpstr>
      <vt:lpstr>微软雅黑</vt:lpstr>
      <vt:lpstr>Arial</vt:lpstr>
      <vt:lpstr>Calibri</vt:lpstr>
      <vt:lpstr>Calibri Light</vt:lpstr>
      <vt:lpstr>Wingdings</vt:lpstr>
      <vt:lpstr>第一PPT模板网-WWW.1PPT.COM</vt:lpstr>
      <vt:lpstr>Office Theme</vt:lpstr>
      <vt:lpstr>梅岭三章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cp:revision>
  <cp:lastPrinted>2021-02-06T22:57:30Z</cp:lastPrinted>
  <dcterms:created xsi:type="dcterms:W3CDTF">2021-02-06T22:57:30Z</dcterms:created>
  <dcterms:modified xsi:type="dcterms:W3CDTF">2022-02-07T04:37:07Z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