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13" r:id="rId1"/>
    <p:sldMasterId id="2147483841" r:id="rId2"/>
    <p:sldMasterId id="2147483854" r:id="rId3"/>
  </p:sldMasterIdLst>
  <p:notesMasterIdLst>
    <p:notesMasterId r:id="rId27"/>
  </p:notesMasterIdLst>
  <p:handoutMasterIdLst>
    <p:handoutMasterId r:id="rId28"/>
  </p:handoutMasterIdLst>
  <p:sldIdLst>
    <p:sldId id="812" r:id="rId4"/>
    <p:sldId id="791" r:id="rId5"/>
    <p:sldId id="792" r:id="rId6"/>
    <p:sldId id="793" r:id="rId7"/>
    <p:sldId id="794" r:id="rId8"/>
    <p:sldId id="795" r:id="rId9"/>
    <p:sldId id="796" r:id="rId10"/>
    <p:sldId id="797" r:id="rId11"/>
    <p:sldId id="798" r:id="rId12"/>
    <p:sldId id="799" r:id="rId13"/>
    <p:sldId id="800" r:id="rId14"/>
    <p:sldId id="801" r:id="rId15"/>
    <p:sldId id="802" r:id="rId16"/>
    <p:sldId id="803" r:id="rId17"/>
    <p:sldId id="804" r:id="rId18"/>
    <p:sldId id="805" r:id="rId19"/>
    <p:sldId id="806" r:id="rId20"/>
    <p:sldId id="807" r:id="rId21"/>
    <p:sldId id="808" r:id="rId22"/>
    <p:sldId id="809" r:id="rId23"/>
    <p:sldId id="810" r:id="rId24"/>
    <p:sldId id="811" r:id="rId25"/>
    <p:sldId id="813" r:id="rId26"/>
  </p:sldIdLst>
  <p:sldSz cx="12192000" cy="6858000"/>
  <p:notesSz cx="6858000" cy="9144000"/>
  <p:custDataLst>
    <p:tags r:id="rId29"/>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070" userDrawn="1">
          <p15:clr>
            <a:srgbClr val="A4A3A4"/>
          </p15:clr>
        </p15:guide>
        <p15:guide id="2" pos="386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xmlns="" val="0"/>
    </p:ext>
  </p:extLst>
</p:presentationPr>
</file>

<file path=ppt/tableStyles.xml><?xml version="1.0" encoding="utf-8"?>
<a:tblStyleLst xmlns:a="http://schemas.openxmlformats.org/drawingml/2006/main" def="{5C22544A-7EE6-4342-B048-85BDC9FD1C3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7" autoAdjust="0"/>
    <p:restoredTop sz="96314" autoAdjust="0"/>
  </p:normalViewPr>
  <p:slideViewPr>
    <p:cSldViewPr snapToGrid="0" showGuides="1">
      <p:cViewPr varScale="1">
        <p:scale>
          <a:sx n="108" d="100"/>
          <a:sy n="108" d="100"/>
        </p:scale>
        <p:origin x="540" y="114"/>
      </p:cViewPr>
      <p:guideLst>
        <p:guide orient="horz" pos="2070"/>
        <p:guide pos="3865"/>
      </p:guideLst>
    </p:cSldViewPr>
  </p:slideViewPr>
  <p:notesTextViewPr>
    <p:cViewPr>
      <p:scale>
        <a:sx n="1" d="1"/>
        <a:sy n="1" d="1"/>
      </p:scale>
      <p:origin x="0" y="0"/>
    </p:cViewPr>
  </p:notesTextViewPr>
  <p:sorterViewPr showFormatting="0">
    <p:cViewPr>
      <p:scale>
        <a:sx n="66" d="100"/>
        <a:sy n="66" d="100"/>
      </p:scale>
      <p:origin x="0" y="198"/>
    </p:cViewPr>
  </p:sorterViewPr>
  <p:notesViewPr>
    <p:cSldViewPr>
      <p:cViewPr>
        <p:scale>
          <a:sx n="66" d="100"/>
          <a:sy n="66" d="100"/>
        </p:scale>
        <p:origin x="0" y="0"/>
      </p:cViewPr>
      <p:guideLst/>
    </p:cSldViewPr>
  </p:notesViewPr>
  <p:gridSpacing cx="72033" cy="72033"/>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0" fontAlgn="base" latinLnBrk="0" hangingPunct="0">
              <a:lnSpc>
                <a:spcPct val="100000"/>
              </a:lnSpc>
              <a:spcBef>
                <a:spcPct val="0"/>
              </a:spcBef>
              <a:spcAft>
                <a:spcPct val="0"/>
              </a:spcAft>
              <a:buClrTx/>
              <a:buSzTx/>
              <a:buFontTx/>
              <a:buNone/>
              <a:defRPr/>
            </a:pPr>
            <a:fld id="{4BE51884-5B74-4AEF-ABFB-BD46BE41A3F7}" type="datetimeFigureOut">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2022/2/7</a:t>
            </a:fld>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8788"/>
          </a:xfrm>
          <a:prstGeom prst="rect">
            <a:avLst/>
          </a:prstGeom>
        </p:spPr>
        <p:txBody>
          <a:bodyPr vert="horz" lIns="91440" tIns="45720" rIns="91440" bIns="45720" rtlCol="0" anchor="b"/>
          <a:lstStyle>
            <a:lvl1pPr algn="r">
              <a:defRPr sz="1200"/>
            </a:lvl1pPr>
          </a:lstStyle>
          <a:p>
            <a:pPr marL="0" marR="0" lvl="0" indent="0" algn="r" defTabSz="914400" rtl="0" eaLnBrk="0" fontAlgn="base" latinLnBrk="0" hangingPunct="0">
              <a:lnSpc>
                <a:spcPct val="100000"/>
              </a:lnSpc>
              <a:spcBef>
                <a:spcPct val="0"/>
              </a:spcBef>
              <a:spcAft>
                <a:spcPct val="0"/>
              </a:spcAft>
              <a:buClrTx/>
              <a:buSzTx/>
              <a:buFontTx/>
              <a:buNone/>
              <a:defRPr/>
            </a:pPr>
            <a:fld id="{D458ECC6-E41A-4AE1-929D-5E0917479C7A}" type="slidenum">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8289767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Rot="1" noChangeAspect="1"/>
          </p:cNvSpPr>
          <p:nvPr>
            <p:ph type="sldImg" idx="2"/>
          </p:nvPr>
        </p:nvSpPr>
        <p:spPr>
          <a:xfrm>
            <a:off x="500063" y="687388"/>
            <a:ext cx="5854700" cy="3294062"/>
          </a:xfrm>
          <a:prstGeom prst="rect">
            <a:avLst/>
          </a:prstGeom>
          <a:noFill/>
          <a:ln w="9525">
            <a:noFill/>
          </a:ln>
        </p:spPr>
      </p:sp>
      <p:sp>
        <p:nvSpPr>
          <p:cNvPr id="13315" name="Rectangle 3"/>
          <p:cNvSpPr>
            <a:spLocks noGrp="1" noRot="1" noChangeAspect="1" noChangeArrowheads="1"/>
          </p:cNvSpPr>
          <p:nvPr/>
        </p:nvSpPr>
        <p:spPr bwMode="auto">
          <a:xfrm>
            <a:off x="538163" y="4387850"/>
            <a:ext cx="5780088" cy="3952875"/>
          </a:xfrm>
          <a:prstGeom prst="rect">
            <a:avLst/>
          </a:prstGeom>
          <a:no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p>
        </p:txBody>
      </p:sp>
      <p:sp>
        <p:nvSpPr>
          <p:cNvPr id="13316" name="Rectangle 4"/>
          <p:cNvSpPr>
            <a:spLocks noGrp="1" noChangeArrowheads="1"/>
          </p:cNvSpPr>
          <p:nvPr>
            <p:ph type="hdr" sz="quarter" idx="4294967295"/>
          </p:nvPr>
        </p:nvSpPr>
        <p:spPr bwMode="auto">
          <a:xfrm>
            <a:off x="0" y="0"/>
            <a:ext cx="2973388" cy="457200"/>
          </a:xfrm>
          <a:prstGeom prst="rect">
            <a:avLst/>
          </a:prstGeom>
          <a:noFill/>
          <a:ln>
            <a:noFill/>
          </a:ln>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3317" name="Rectangle 5"/>
          <p:cNvSpPr>
            <a:spLocks noGrp="1" noChangeArrowheads="1"/>
          </p:cNvSpPr>
          <p:nvPr>
            <p:ph type="dt" idx="1"/>
          </p:nvPr>
        </p:nvSpPr>
        <p:spPr bwMode="auto">
          <a:xfrm>
            <a:off x="3884613" y="0"/>
            <a:ext cx="2973388" cy="457200"/>
          </a:xfrm>
          <a:prstGeom prst="rect">
            <a:avLst/>
          </a:prstGeom>
          <a:noFill/>
          <a:ln>
            <a:noFill/>
          </a:ln>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fld id="{B10BEB44-AFEC-4AC4-ABA7-06BE94C0DE75}" type="datetime1">
              <a:rPr kumimoji="0" lang="zh-CN" altLang="en-US" sz="18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2022/2/7</a:t>
            </a:fld>
            <a:endParaRPr kumimoji="0" lang="zh-CN" altLang="en-US" sz="18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3318" name="Rectangle 6"/>
          <p:cNvSpPr>
            <a:spLocks noGrp="1" noChangeArrowheads="1"/>
          </p:cNvSpPr>
          <p:nvPr>
            <p:ph type="ftr" sz="quarter" idx="4"/>
          </p:nvPr>
        </p:nvSpPr>
        <p:spPr bwMode="auto">
          <a:xfrm>
            <a:off x="0" y="8686800"/>
            <a:ext cx="2973388" cy="457200"/>
          </a:xfrm>
          <a:prstGeom prst="rect">
            <a:avLst/>
          </a:prstGeom>
          <a:noFill/>
          <a:ln>
            <a:noFill/>
          </a:ln>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3319" name="Rectangle 7"/>
          <p:cNvSpPr>
            <a:spLocks noGrp="1" noChangeArrowheads="1"/>
          </p:cNvSpPr>
          <p:nvPr>
            <p:ph type="sldNum" sz="quarter" idx="5"/>
          </p:nvPr>
        </p:nvSpPr>
        <p:spPr bwMode="auto">
          <a:xfrm>
            <a:off x="3884613" y="8686800"/>
            <a:ext cx="2973388" cy="457200"/>
          </a:xfrm>
          <a:prstGeom prst="rect">
            <a:avLst/>
          </a:prstGeom>
          <a:noFill/>
          <a:ln>
            <a:noFill/>
          </a:ln>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fld id="{7C771EFD-C753-4547-8FAF-0B7BB3095607}" type="slidenum">
              <a:rPr kumimoji="0" lang="zh-CN" altLang="en-US" sz="18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a:t>
            </a:fld>
            <a:endParaRPr kumimoji="0" lang="zh-CN" altLang="en-US" sz="18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231455931"/>
      </p:ext>
    </p:extLst>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defTabSz="0"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defTabSz="0"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defTabSz="0"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defTabSz="0"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2263702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xfrm>
            <a:off x="685800" y="4400550"/>
            <a:ext cx="5486400" cy="3600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49803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标题幻灯片">
    <p:spTree>
      <p:nvGrpSpPr>
        <p:cNvPr id="1" name=""/>
        <p:cNvGrpSpPr/>
        <p:nvPr/>
      </p:nvGrpSpPr>
      <p:grpSpPr>
        <a:xfrm>
          <a:off x="0" y="0"/>
          <a:ext cx="0" cy="0"/>
          <a:chOff x="0" y="0"/>
          <a:chExt cx="0" cy="0"/>
        </a:xfrm>
      </p:grpSpPr>
      <p:sp>
        <p:nvSpPr>
          <p:cNvPr id="5" name="矩形 4"/>
          <p:cNvSpPr/>
          <p:nvPr/>
        </p:nvSpPr>
        <p:spPr>
          <a:xfrm>
            <a:off x="4491473" y="2698952"/>
            <a:ext cx="347699" cy="101003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fontAlgn="auto">
              <a:spcBef>
                <a:spcPts val="0"/>
              </a:spcBef>
              <a:spcAft>
                <a:spcPts val="0"/>
              </a:spcAft>
              <a:defRPr/>
            </a:pPr>
            <a:endParaRPr lang="zh-CN" altLang="en-US" noProof="1"/>
          </a:p>
        </p:txBody>
      </p:sp>
      <p:sp>
        <p:nvSpPr>
          <p:cNvPr id="6" name="矩形 5"/>
          <p:cNvSpPr/>
          <p:nvPr/>
        </p:nvSpPr>
        <p:spPr>
          <a:xfrm>
            <a:off x="4220574" y="641270"/>
            <a:ext cx="2071135" cy="330406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fontAlgn="auto">
              <a:spcBef>
                <a:spcPts val="0"/>
              </a:spcBef>
              <a:spcAft>
                <a:spcPts val="0"/>
              </a:spcAft>
              <a:defRPr/>
            </a:pPr>
            <a:endParaRPr lang="zh-CN" altLang="en-US" noProof="1"/>
          </a:p>
        </p:txBody>
      </p:sp>
      <p:sp>
        <p:nvSpPr>
          <p:cNvPr id="7" name="矩形 6"/>
          <p:cNvSpPr/>
          <p:nvPr/>
        </p:nvSpPr>
        <p:spPr>
          <a:xfrm>
            <a:off x="4319890" y="749649"/>
            <a:ext cx="1870945" cy="310386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fontAlgn="auto">
              <a:spcBef>
                <a:spcPts val="0"/>
              </a:spcBef>
              <a:spcAft>
                <a:spcPts val="0"/>
              </a:spcAft>
              <a:defRPr/>
            </a:pPr>
            <a:endParaRPr lang="zh-CN" altLang="en-US" noProof="1"/>
          </a:p>
        </p:txBody>
      </p:sp>
      <p:sp>
        <p:nvSpPr>
          <p:cNvPr id="3" name="标题 1"/>
          <p:cNvSpPr>
            <a:spLocks noGrp="1"/>
          </p:cNvSpPr>
          <p:nvPr>
            <p:ph type="ctrTitle" hasCustomPrompt="1"/>
          </p:nvPr>
        </p:nvSpPr>
        <p:spPr>
          <a:xfrm>
            <a:off x="5248656" y="749308"/>
            <a:ext cx="942597" cy="3103563"/>
          </a:xfrm>
        </p:spPr>
        <p:txBody>
          <a:bodyPr vert="eaVert" lIns="63999" tIns="33279" rIns="63999" bIns="33279" anchorCtr="0"/>
          <a:lstStyle>
            <a:lvl1pPr algn="ctr">
              <a:defRPr sz="3600"/>
            </a:lvl1pPr>
          </a:lstStyle>
          <a:p>
            <a:r>
              <a:rPr lang="zh-CN" altLang="en-US" noProof="1"/>
              <a:t>编辑标题</a:t>
            </a:r>
          </a:p>
        </p:txBody>
      </p:sp>
      <p:sp>
        <p:nvSpPr>
          <p:cNvPr id="4" name="副标题 2"/>
          <p:cNvSpPr>
            <a:spLocks noGrp="1"/>
          </p:cNvSpPr>
          <p:nvPr>
            <p:ph type="subTitle" idx="1" hasCustomPrompt="1"/>
          </p:nvPr>
        </p:nvSpPr>
        <p:spPr>
          <a:xfrm>
            <a:off x="4319605" y="749308"/>
            <a:ext cx="929065" cy="1857371"/>
          </a:xfrm>
        </p:spPr>
        <p:txBody>
          <a:bodyPr vert="eaVert" anchor="ctr" anchorCtr="0"/>
          <a:lstStyle>
            <a:lvl1pPr marL="0" indent="0" algn="ctr">
              <a:buNone/>
              <a:defRPr sz="1400"/>
            </a:lvl1pPr>
            <a:lvl2pPr marL="342725" indent="0" algn="ctr">
              <a:buNone/>
              <a:defRPr sz="1500"/>
            </a:lvl2pPr>
            <a:lvl3pPr marL="685902" indent="0" algn="ctr">
              <a:buNone/>
              <a:defRPr sz="1400"/>
            </a:lvl3pPr>
            <a:lvl4pPr marL="1028627" indent="0" algn="ctr">
              <a:buNone/>
              <a:defRPr sz="1200"/>
            </a:lvl4pPr>
            <a:lvl5pPr marL="1371353" indent="0" algn="ctr">
              <a:buNone/>
              <a:defRPr sz="1200"/>
            </a:lvl5pPr>
            <a:lvl6pPr marL="1714530" indent="0" algn="ctr">
              <a:buNone/>
              <a:defRPr sz="1200"/>
            </a:lvl6pPr>
            <a:lvl7pPr marL="2057255" indent="0" algn="ctr">
              <a:buNone/>
              <a:defRPr sz="1200"/>
            </a:lvl7pPr>
            <a:lvl8pPr marL="2399980" indent="0" algn="ctr">
              <a:buNone/>
              <a:defRPr sz="1200"/>
            </a:lvl8pPr>
            <a:lvl9pPr marL="2743157" indent="0" algn="ctr">
              <a:buNone/>
              <a:defRPr sz="1200"/>
            </a:lvl9pPr>
          </a:lstStyle>
          <a:p>
            <a:r>
              <a:rPr lang="zh-CN" altLang="en-US" noProof="1"/>
              <a:t>编辑副标题</a:t>
            </a:r>
          </a:p>
        </p:txBody>
      </p:sp>
      <p:sp>
        <p:nvSpPr>
          <p:cNvPr id="8" name="日期占位符 3"/>
          <p:cNvSpPr>
            <a:spLocks noGrp="1"/>
          </p:cNvSpPr>
          <p:nvPr>
            <p:ph type="dt" sz="half" idx="10"/>
          </p:nvPr>
        </p:nvSpPr>
        <p:spPr/>
        <p:txBody>
          <a:bodyPr/>
          <a:lstStyle>
            <a:lvl1pPr>
              <a:defRPr/>
            </a:lvl1pPr>
          </a:lstStyle>
          <a:p>
            <a:fld id="{C199C9A7-6886-476B-811A-1E341F904794}" type="datetimeFigureOut">
              <a:rPr lang="zh-CN" altLang="en-US"/>
              <a:pPr/>
              <a:t>2022/2/7</a:t>
            </a:fld>
            <a:endParaRPr lang="zh-CN" altLang="en-US"/>
          </a:p>
        </p:txBody>
      </p:sp>
      <p:sp>
        <p:nvSpPr>
          <p:cNvPr id="9" name="页脚占位符 4"/>
          <p:cNvSpPr>
            <a:spLocks noGrp="1"/>
          </p:cNvSpPr>
          <p:nvPr>
            <p:ph type="ftr" sz="quarter" idx="11"/>
          </p:nvPr>
        </p:nvSpPr>
        <p:spPr/>
        <p:txBody>
          <a:bodyPr/>
          <a:lstStyle>
            <a:lvl1pPr>
              <a:defRPr/>
            </a:lvl1pPr>
          </a:lstStyle>
          <a:p>
            <a:endParaRPr lang="zh-CN" altLang="en-US"/>
          </a:p>
        </p:txBody>
      </p:sp>
      <p:sp>
        <p:nvSpPr>
          <p:cNvPr id="10" name="灯片编号占位符 5"/>
          <p:cNvSpPr>
            <a:spLocks noGrp="1"/>
          </p:cNvSpPr>
          <p:nvPr>
            <p:ph type="sldNum" sz="quarter" idx="12"/>
          </p:nvPr>
        </p:nvSpPr>
        <p:spPr/>
        <p:txBody>
          <a:bodyPr/>
          <a:lstStyle>
            <a:lvl1pPr>
              <a:defRPr/>
            </a:lvl1pPr>
          </a:lstStyle>
          <a:p>
            <a:fld id="{54EA19FA-A32F-47EB-BE45-561C620A3D6E}" type="slidenum">
              <a:rPr lang="zh-CN" altLang="en-US"/>
              <a:pPr/>
              <a:t>‹#›</a:t>
            </a:fld>
            <a:endParaRPr lang="zh-CN" altLang="en-US"/>
          </a:p>
        </p:txBody>
      </p:sp>
    </p:spTree>
    <p:extLst>
      <p:ext uri="{BB962C8B-B14F-4D97-AF65-F5344CB8AC3E}">
        <p14:creationId xmlns:p14="http://schemas.microsoft.com/office/powerpoint/2010/main" val="2137202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内容">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838200" y="551543"/>
            <a:ext cx="10515600" cy="5558972"/>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3" name="日期占位符 2"/>
          <p:cNvSpPr>
            <a:spLocks noGrp="1"/>
          </p:cNvSpPr>
          <p:nvPr>
            <p:ph type="dt" sz="half" idx="14"/>
          </p:nvPr>
        </p:nvSpPr>
        <p:spPr/>
        <p:txBody>
          <a:bodyPr/>
          <a:lstStyle>
            <a:lvl1pPr>
              <a:defRPr/>
            </a:lvl1pPr>
          </a:lstStyle>
          <a:p>
            <a:fld id="{C199C9A7-6886-476B-811A-1E341F904794}" type="datetimeFigureOut">
              <a:rPr lang="zh-CN" altLang="en-US"/>
              <a:pPr/>
              <a:t>2022/2/7</a:t>
            </a:fld>
            <a:endParaRPr lang="zh-CN" altLang="en-US"/>
          </a:p>
        </p:txBody>
      </p:sp>
      <p:sp>
        <p:nvSpPr>
          <p:cNvPr id="4" name="页脚占位符 3"/>
          <p:cNvSpPr>
            <a:spLocks noGrp="1"/>
          </p:cNvSpPr>
          <p:nvPr>
            <p:ph type="ftr" sz="quarter" idx="15"/>
          </p:nvPr>
        </p:nvSpPr>
        <p:spPr/>
        <p:txBody>
          <a:bodyPr/>
          <a:lstStyle>
            <a:lvl1pPr>
              <a:defRPr/>
            </a:lvl1pPr>
          </a:lstStyle>
          <a:p>
            <a:endParaRPr lang="zh-CN" altLang="en-US"/>
          </a:p>
        </p:txBody>
      </p:sp>
      <p:sp>
        <p:nvSpPr>
          <p:cNvPr id="5" name="灯片编号占位符 4"/>
          <p:cNvSpPr>
            <a:spLocks noGrp="1"/>
          </p:cNvSpPr>
          <p:nvPr>
            <p:ph type="sldNum" sz="quarter" idx="16"/>
          </p:nvPr>
        </p:nvSpPr>
        <p:spPr/>
        <p:txBody>
          <a:bodyPr/>
          <a:lstStyle>
            <a:lvl1pPr>
              <a:defRPr/>
            </a:lvl1pPr>
          </a:lstStyle>
          <a:p>
            <a:fld id="{B22ED9BF-8076-49A8-A001-E058703CFEB9}" type="slidenum">
              <a:rPr lang="zh-CN" altLang="en-US"/>
              <a:pPr/>
              <a:t>‹#›</a:t>
            </a:fld>
            <a:endParaRPr lang="zh-CN" altLang="en-US"/>
          </a:p>
        </p:txBody>
      </p:sp>
    </p:spTree>
    <p:extLst>
      <p:ext uri="{BB962C8B-B14F-4D97-AF65-F5344CB8AC3E}">
        <p14:creationId xmlns:p14="http://schemas.microsoft.com/office/powerpoint/2010/main" val="1687770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节标题">
    <p:spTree>
      <p:nvGrpSpPr>
        <p:cNvPr id="1" name=""/>
        <p:cNvGrpSpPr/>
        <p:nvPr/>
      </p:nvGrpSpPr>
      <p:grpSpPr>
        <a:xfrm>
          <a:off x="0" y="0"/>
          <a:ext cx="0" cy="0"/>
          <a:chOff x="0" y="0"/>
          <a:chExt cx="0" cy="0"/>
        </a:xfrm>
      </p:grpSpPr>
      <p:grpSp>
        <p:nvGrpSpPr>
          <p:cNvPr id="3" name="组合 11"/>
          <p:cNvGrpSpPr>
            <a:grpSpLocks/>
          </p:cNvGrpSpPr>
          <p:nvPr/>
        </p:nvGrpSpPr>
        <p:grpSpPr bwMode="auto">
          <a:xfrm>
            <a:off x="1655715" y="901656"/>
            <a:ext cx="9053689" cy="4378824"/>
            <a:chOff x="1655954" y="900974"/>
            <a:chExt cx="9052996" cy="4378928"/>
          </a:xfrm>
        </p:grpSpPr>
        <p:sp>
          <p:nvSpPr>
            <p:cNvPr id="4" name="菱形 6"/>
            <p:cNvSpPr/>
            <p:nvPr/>
          </p:nvSpPr>
          <p:spPr>
            <a:xfrm>
              <a:off x="1848603" y="1689753"/>
              <a:ext cx="2802440" cy="280137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5100" noProof="1">
                <a:solidFill>
                  <a:srgbClr val="FBFBFB"/>
                </a:solidFill>
              </a:endParaRPr>
            </a:p>
          </p:txBody>
        </p:sp>
        <p:cxnSp>
          <p:nvCxnSpPr>
            <p:cNvPr id="5" name="直接连接符 7"/>
            <p:cNvCxnSpPr/>
            <p:nvPr/>
          </p:nvCxnSpPr>
          <p:spPr>
            <a:xfrm>
              <a:off x="2844959" y="900974"/>
              <a:ext cx="1356068" cy="1356278"/>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1655954" y="1305900"/>
              <a:ext cx="1581829" cy="158056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452136" y="2624546"/>
              <a:ext cx="2654943" cy="2655356"/>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 name="平行四边形 7"/>
            <p:cNvSpPr/>
            <p:nvPr/>
          </p:nvSpPr>
          <p:spPr>
            <a:xfrm>
              <a:off x="3249824" y="3655680"/>
              <a:ext cx="7459126" cy="603626"/>
            </a:xfrm>
            <a:prstGeom prst="parallelogram">
              <a:avLst>
                <a:gd name="adj" fmla="val 960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300" noProof="1">
                <a:solidFill>
                  <a:srgbClr val="FBFBFB"/>
                </a:solidFill>
              </a:endParaRPr>
            </a:p>
          </p:txBody>
        </p:sp>
      </p:grpSp>
      <p:sp>
        <p:nvSpPr>
          <p:cNvPr id="2" name="标题 1"/>
          <p:cNvSpPr>
            <a:spLocks noGrp="1"/>
          </p:cNvSpPr>
          <p:nvPr>
            <p:ph type="title"/>
          </p:nvPr>
        </p:nvSpPr>
        <p:spPr>
          <a:xfrm>
            <a:off x="3250800" y="3654000"/>
            <a:ext cx="7459200" cy="604800"/>
          </a:xfrm>
        </p:spPr>
        <p:txBody>
          <a:bodyPr anchorCtr="0">
            <a:noAutofit/>
          </a:bodyPr>
          <a:lstStyle>
            <a:lvl1pPr algn="ctr">
              <a:defRPr sz="2400" b="0">
                <a:solidFill>
                  <a:schemeClr val="bg1"/>
                </a:solidFill>
              </a:defRPr>
            </a:lvl1pPr>
          </a:lstStyle>
          <a:p>
            <a:r>
              <a:rPr lang="zh-CN" altLang="en-US" noProof="1" smtClean="0"/>
              <a:t>单击此处编辑母版标题样式</a:t>
            </a:r>
            <a:endParaRPr lang="zh-CN" altLang="en-US" noProof="1"/>
          </a:p>
        </p:txBody>
      </p:sp>
      <p:sp>
        <p:nvSpPr>
          <p:cNvPr id="9" name="日期占位符 3"/>
          <p:cNvSpPr>
            <a:spLocks noGrp="1"/>
          </p:cNvSpPr>
          <p:nvPr>
            <p:ph type="dt" sz="half" idx="10"/>
          </p:nvPr>
        </p:nvSpPr>
        <p:spPr/>
        <p:txBody>
          <a:bodyPr/>
          <a:lstStyle>
            <a:lvl1pPr>
              <a:defRPr/>
            </a:lvl1pPr>
          </a:lstStyle>
          <a:p>
            <a:fld id="{7D61141C-C3AC-4E26-8E0A-3A317DFB1F2A}" type="datetimeFigureOut">
              <a:rPr lang="zh-CN" altLang="en-US"/>
              <a:pPr/>
              <a:t>2022/2/7</a:t>
            </a:fld>
            <a:endParaRPr lang="zh-CN" altLang="en-US"/>
          </a:p>
        </p:txBody>
      </p:sp>
      <p:sp>
        <p:nvSpPr>
          <p:cNvPr id="10" name="页脚占位符 4"/>
          <p:cNvSpPr>
            <a:spLocks noGrp="1"/>
          </p:cNvSpPr>
          <p:nvPr>
            <p:ph type="ftr" sz="quarter" idx="11"/>
          </p:nvPr>
        </p:nvSpPr>
        <p:spPr/>
        <p:txBody>
          <a:bodyPr/>
          <a:lstStyle>
            <a:lvl1pPr>
              <a:defRPr/>
            </a:lvl1pPr>
          </a:lstStyle>
          <a:p>
            <a:endParaRPr lang="zh-CN" altLang="en-US"/>
          </a:p>
        </p:txBody>
      </p:sp>
      <p:sp>
        <p:nvSpPr>
          <p:cNvPr id="11" name="灯片编号占位符 5"/>
          <p:cNvSpPr>
            <a:spLocks noGrp="1"/>
          </p:cNvSpPr>
          <p:nvPr>
            <p:ph type="sldNum" sz="quarter" idx="12"/>
          </p:nvPr>
        </p:nvSpPr>
        <p:spPr/>
        <p:txBody>
          <a:bodyPr/>
          <a:lstStyle>
            <a:lvl1pPr>
              <a:defRPr/>
            </a:lvl1pPr>
          </a:lstStyle>
          <a:p>
            <a:fld id="{550A317F-D347-4215-A609-A63936705936}" type="slidenum">
              <a:rPr lang="zh-CN" altLang="en-US"/>
              <a:pPr/>
              <a:t>‹#›</a:t>
            </a:fld>
            <a:endParaRPr lang="zh-CN" altLang="en-US"/>
          </a:p>
        </p:txBody>
      </p:sp>
    </p:spTree>
    <p:extLst>
      <p:ext uri="{BB962C8B-B14F-4D97-AF65-F5344CB8AC3E}">
        <p14:creationId xmlns:p14="http://schemas.microsoft.com/office/powerpoint/2010/main" val="8213160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节标题">
    <p:spTree>
      <p:nvGrpSpPr>
        <p:cNvPr id="1" name=""/>
        <p:cNvGrpSpPr/>
        <p:nvPr/>
      </p:nvGrpSpPr>
      <p:grpSpPr>
        <a:xfrm>
          <a:off x="0" y="0"/>
          <a:ext cx="0" cy="0"/>
          <a:chOff x="0" y="0"/>
          <a:chExt cx="0" cy="0"/>
        </a:xfrm>
      </p:grpSpPr>
      <p:sp>
        <p:nvSpPr>
          <p:cNvPr id="3" name="Oval 2"/>
          <p:cNvSpPr>
            <a:spLocks noChangeArrowheads="1"/>
          </p:cNvSpPr>
          <p:nvPr/>
        </p:nvSpPr>
        <p:spPr bwMode="auto">
          <a:xfrm rot="2160000">
            <a:off x="5197426" y="1440543"/>
            <a:ext cx="1797191" cy="1795784"/>
          </a:xfrm>
          <a:prstGeom prst="ellipse">
            <a:avLst/>
          </a:prstGeom>
          <a:solidFill>
            <a:schemeClr val="accent1"/>
          </a:solidFill>
          <a:ln>
            <a:noFill/>
          </a:ln>
          <a:effectLst>
            <a:outerShdw dist="35921" dir="2700000" algn="ctr" rotWithShape="0">
              <a:srgbClr val="404040"/>
            </a:outerShdw>
          </a:effectLst>
          <a:extLst>
            <a:ext uri="{91240B29-F687-4F45-9708-019B960494DF}">
              <a14:hiddenLine xmlns:a14="http://schemas.microsoft.com/office/drawing/2010/main" w="9525">
                <a:solidFill>
                  <a:srgbClr val="000000"/>
                </a:solidFill>
                <a:round/>
                <a:headEnd/>
                <a:tailEnd/>
              </a14:hiddenLine>
            </a:ext>
          </a:extLst>
        </p:spPr>
        <p:txBody>
          <a:bodyPr lIns="65023" tIns="32511" rIns="65023" bIns="32511" anchor="ctr"/>
          <a:lstStyle/>
          <a:p>
            <a:endParaRPr lang="zh-CN" altLang="en-US"/>
          </a:p>
        </p:txBody>
      </p:sp>
      <p:sp>
        <p:nvSpPr>
          <p:cNvPr id="6" name="Rectangle 3"/>
          <p:cNvSpPr>
            <a:spLocks noGrp="1" noChangeArrowheads="1"/>
          </p:cNvSpPr>
          <p:nvPr>
            <p:ph type="ctrTitle"/>
          </p:nvPr>
        </p:nvSpPr>
        <p:spPr>
          <a:xfrm>
            <a:off x="2906194" y="3687771"/>
            <a:ext cx="6802260" cy="742345"/>
          </a:xfrm>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a:solidFill>
                  <a:schemeClr val="tx2"/>
                </a:solidFill>
              </a:defRPr>
            </a:lvl1pPr>
          </a:lstStyle>
          <a:p>
            <a:pPr lvl="0"/>
            <a:r>
              <a:rPr lang="zh-CN" altLang="en-US" noProof="0" smtClean="0">
                <a:sym typeface="Arial" panose="020B0604020202020204" pitchFamily="34" charset="0"/>
              </a:rPr>
              <a:t>单击此处编辑母版标题样式</a:t>
            </a:r>
            <a:endParaRPr lang="zh-CN" altLang="zh-CN" noProof="0" dirty="0">
              <a:sym typeface="Arial" panose="020B0604020202020204" pitchFamily="34" charset="0"/>
            </a:endParaRPr>
          </a:p>
        </p:txBody>
      </p:sp>
      <p:sp>
        <p:nvSpPr>
          <p:cNvPr id="4" name="日期占位符 1"/>
          <p:cNvSpPr>
            <a:spLocks noGrp="1"/>
          </p:cNvSpPr>
          <p:nvPr>
            <p:ph type="dt" sz="half" idx="10"/>
          </p:nvPr>
        </p:nvSpPr>
        <p:spPr/>
        <p:txBody>
          <a:bodyPr/>
          <a:lstStyle>
            <a:lvl1pPr>
              <a:defRPr/>
            </a:lvl1pPr>
          </a:lstStyle>
          <a:p>
            <a:fld id="{EDBA1342-364E-4549-96CC-DC942EDBCF24}" type="datetime1">
              <a:rPr lang="zh-CN" altLang="en-US"/>
              <a:pPr/>
              <a:t>2022/2/7</a:t>
            </a:fld>
            <a:endParaRPr lang="zh-CN" altLang="en-US"/>
          </a:p>
        </p:txBody>
      </p:sp>
      <p:sp>
        <p:nvSpPr>
          <p:cNvPr id="5" name="页脚占位符 2"/>
          <p:cNvSpPr>
            <a:spLocks noGrp="1"/>
          </p:cNvSpPr>
          <p:nvPr>
            <p:ph type="ftr" sz="quarter" idx="11"/>
          </p:nvPr>
        </p:nvSpPr>
        <p:spPr/>
        <p:txBody>
          <a:bodyPr/>
          <a:lstStyle>
            <a:lvl1pPr>
              <a:defRPr/>
            </a:lvl1pPr>
          </a:lstStyle>
          <a:p>
            <a:endParaRPr lang="zh-CN" altLang="en-US"/>
          </a:p>
        </p:txBody>
      </p:sp>
      <p:sp>
        <p:nvSpPr>
          <p:cNvPr id="7" name="灯片编号占位符 3"/>
          <p:cNvSpPr>
            <a:spLocks noGrp="1"/>
          </p:cNvSpPr>
          <p:nvPr>
            <p:ph type="sldNum" sz="quarter" idx="12"/>
          </p:nvPr>
        </p:nvSpPr>
        <p:spPr/>
        <p:txBody>
          <a:bodyPr/>
          <a:lstStyle>
            <a:lvl1pPr>
              <a:defRPr/>
            </a:lvl1pPr>
          </a:lstStyle>
          <a:p>
            <a:fld id="{0B8D3696-5120-4141-99A4-15B2D3637A8D}" type="slidenum">
              <a:rPr lang="zh-CN" altLang="en-US"/>
              <a:pPr/>
              <a:t>‹#›</a:t>
            </a:fld>
            <a:endParaRPr lang="zh-CN" altLang="en-US"/>
          </a:p>
        </p:txBody>
      </p:sp>
    </p:spTree>
    <p:extLst>
      <p:ext uri="{BB962C8B-B14F-4D97-AF65-F5344CB8AC3E}">
        <p14:creationId xmlns:p14="http://schemas.microsoft.com/office/powerpoint/2010/main" val="32690047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节标题">
    <p:spTree>
      <p:nvGrpSpPr>
        <p:cNvPr id="1" name=""/>
        <p:cNvGrpSpPr/>
        <p:nvPr/>
      </p:nvGrpSpPr>
      <p:grpSpPr>
        <a:xfrm>
          <a:off x="0" y="0"/>
          <a:ext cx="0" cy="0"/>
          <a:chOff x="0" y="0"/>
          <a:chExt cx="0" cy="0"/>
        </a:xfrm>
      </p:grpSpPr>
      <p:sp>
        <p:nvSpPr>
          <p:cNvPr id="4" name="任意多边形 9"/>
          <p:cNvSpPr>
            <a:spLocks noChangeArrowheads="1"/>
          </p:cNvSpPr>
          <p:nvPr/>
        </p:nvSpPr>
        <p:spPr bwMode="auto">
          <a:xfrm>
            <a:off x="2275847" y="4193701"/>
            <a:ext cx="960308" cy="751129"/>
          </a:xfrm>
          <a:custGeom>
            <a:avLst/>
            <a:gdLst>
              <a:gd name="T0" fmla="*/ 0 w 952500"/>
              <a:gd name="T1" fmla="*/ 0 h 1054100"/>
              <a:gd name="T2" fmla="*/ 381000 w 952500"/>
              <a:gd name="T3" fmla="*/ 1054100 h 1054100"/>
              <a:gd name="T4" fmla="*/ 952500 w 952500"/>
              <a:gd name="T5" fmla="*/ 889000 h 1054100"/>
              <a:gd name="T6" fmla="*/ 0 w 952500"/>
              <a:gd name="T7" fmla="*/ 0 h 1054100"/>
            </a:gdLst>
            <a:ahLst/>
            <a:cxnLst>
              <a:cxn ang="0">
                <a:pos x="T0" y="T1"/>
              </a:cxn>
              <a:cxn ang="0">
                <a:pos x="T2" y="T3"/>
              </a:cxn>
              <a:cxn ang="0">
                <a:pos x="T4" y="T5"/>
              </a:cxn>
              <a:cxn ang="0">
                <a:pos x="T6" y="T7"/>
              </a:cxn>
            </a:cxnLst>
            <a:rect l="0" t="0" r="r" b="b"/>
            <a:pathLst>
              <a:path w="952500" h="1054100">
                <a:moveTo>
                  <a:pt x="0" y="0"/>
                </a:moveTo>
                <a:lnTo>
                  <a:pt x="381000" y="1054100"/>
                </a:lnTo>
                <a:lnTo>
                  <a:pt x="952500" y="889000"/>
                </a:lnTo>
                <a:lnTo>
                  <a:pt x="0"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lIns="65023" tIns="32511" rIns="65023" bIns="32511"/>
          <a:lstStyle/>
          <a:p>
            <a:endParaRPr lang="zh-CN" altLang="en-US"/>
          </a:p>
        </p:txBody>
      </p:sp>
      <p:sp>
        <p:nvSpPr>
          <p:cNvPr id="5" name="任意多边形 10"/>
          <p:cNvSpPr>
            <a:spLocks noChangeArrowheads="1"/>
          </p:cNvSpPr>
          <p:nvPr/>
        </p:nvSpPr>
        <p:spPr bwMode="auto">
          <a:xfrm>
            <a:off x="2226207" y="1901160"/>
            <a:ext cx="7197796" cy="2909683"/>
          </a:xfrm>
          <a:custGeom>
            <a:avLst/>
            <a:gdLst>
              <a:gd name="T0" fmla="*/ 0 w 5397138"/>
              <a:gd name="T1" fmla="*/ 0 h 2908300"/>
              <a:gd name="T2" fmla="*/ 5397138 w 5397138"/>
              <a:gd name="T3" fmla="*/ 540657 h 2908300"/>
              <a:gd name="T4" fmla="*/ 4851400 w 5397138"/>
              <a:gd name="T5" fmla="*/ 2654300 h 2908300"/>
              <a:gd name="T6" fmla="*/ 838200 w 5397138"/>
              <a:gd name="T7" fmla="*/ 2908300 h 2908300"/>
              <a:gd name="T8" fmla="*/ 0 w 5397138"/>
              <a:gd name="T9" fmla="*/ 0 h 2908300"/>
            </a:gdLst>
            <a:ahLst/>
            <a:cxnLst>
              <a:cxn ang="0">
                <a:pos x="T0" y="T1"/>
              </a:cxn>
              <a:cxn ang="0">
                <a:pos x="T2" y="T3"/>
              </a:cxn>
              <a:cxn ang="0">
                <a:pos x="T4" y="T5"/>
              </a:cxn>
              <a:cxn ang="0">
                <a:pos x="T6" y="T7"/>
              </a:cxn>
              <a:cxn ang="0">
                <a:pos x="T8" y="T9"/>
              </a:cxn>
            </a:cxnLst>
            <a:rect l="0" t="0" r="r" b="b"/>
            <a:pathLst>
              <a:path w="5397138" h="2908300">
                <a:moveTo>
                  <a:pt x="0" y="0"/>
                </a:moveTo>
                <a:lnTo>
                  <a:pt x="5397138" y="540657"/>
                </a:lnTo>
                <a:lnTo>
                  <a:pt x="4851400" y="2654300"/>
                </a:lnTo>
                <a:lnTo>
                  <a:pt x="838200" y="2908300"/>
                </a:lnTo>
                <a:lnTo>
                  <a:pt x="0" y="0"/>
                </a:lnTo>
                <a:close/>
              </a:path>
            </a:pathLst>
          </a:custGeom>
          <a:solidFill>
            <a:srgbClr val="CCCCCC">
              <a:alpha val="76076"/>
            </a:srgbClr>
          </a:solidFill>
          <a:ln>
            <a:noFill/>
          </a:ln>
          <a:extLst>
            <a:ext uri="{91240B29-F687-4F45-9708-019B960494DF}">
              <a14:hiddenLine xmlns:a14="http://schemas.microsoft.com/office/drawing/2010/main" w="9525">
                <a:solidFill>
                  <a:srgbClr val="000000"/>
                </a:solidFill>
                <a:round/>
                <a:headEnd/>
                <a:tailEnd/>
              </a14:hiddenLine>
            </a:ext>
          </a:extLst>
        </p:spPr>
        <p:txBody>
          <a:bodyPr lIns="65023" tIns="32511" rIns="65023" bIns="32511"/>
          <a:lstStyle/>
          <a:p>
            <a:endParaRPr lang="zh-CN" altLang="en-US"/>
          </a:p>
        </p:txBody>
      </p:sp>
      <p:sp>
        <p:nvSpPr>
          <p:cNvPr id="6" name="任意多边形 11"/>
          <p:cNvSpPr>
            <a:spLocks noChangeArrowheads="1"/>
          </p:cNvSpPr>
          <p:nvPr/>
        </p:nvSpPr>
        <p:spPr bwMode="auto">
          <a:xfrm>
            <a:off x="2819212" y="1825900"/>
            <a:ext cx="6935893" cy="2805819"/>
          </a:xfrm>
          <a:custGeom>
            <a:avLst/>
            <a:gdLst>
              <a:gd name="T0" fmla="*/ 0 w 5202646"/>
              <a:gd name="T1" fmla="*/ 621938 h 2806338"/>
              <a:gd name="T2" fmla="*/ 5202646 w 5202646"/>
              <a:gd name="T3" fmla="*/ 0 h 2806338"/>
              <a:gd name="T4" fmla="*/ 4102100 w 5202646"/>
              <a:gd name="T5" fmla="*/ 2692038 h 2806338"/>
              <a:gd name="T6" fmla="*/ 368300 w 5202646"/>
              <a:gd name="T7" fmla="*/ 2806338 h 2806338"/>
              <a:gd name="T8" fmla="*/ 0 w 5202646"/>
              <a:gd name="T9" fmla="*/ 621938 h 2806338"/>
            </a:gdLst>
            <a:ahLst/>
            <a:cxnLst>
              <a:cxn ang="0">
                <a:pos x="T0" y="T1"/>
              </a:cxn>
              <a:cxn ang="0">
                <a:pos x="T2" y="T3"/>
              </a:cxn>
              <a:cxn ang="0">
                <a:pos x="T4" y="T5"/>
              </a:cxn>
              <a:cxn ang="0">
                <a:pos x="T6" y="T7"/>
              </a:cxn>
              <a:cxn ang="0">
                <a:pos x="T8" y="T9"/>
              </a:cxn>
            </a:cxnLst>
            <a:rect l="0" t="0" r="r" b="b"/>
            <a:pathLst>
              <a:path w="5202646" h="2806338">
                <a:moveTo>
                  <a:pt x="0" y="621938"/>
                </a:moveTo>
                <a:lnTo>
                  <a:pt x="5202646" y="0"/>
                </a:lnTo>
                <a:lnTo>
                  <a:pt x="4102100" y="2692038"/>
                </a:lnTo>
                <a:lnTo>
                  <a:pt x="368300" y="2806338"/>
                </a:lnTo>
                <a:lnTo>
                  <a:pt x="0" y="621938"/>
                </a:lnTo>
                <a:close/>
              </a:path>
            </a:pathLst>
          </a:custGeom>
          <a:solidFill>
            <a:schemeClr val="accent1">
              <a:alpha val="76076"/>
            </a:schemeClr>
          </a:solidFill>
          <a:ln>
            <a:noFill/>
          </a:ln>
          <a:extLst>
            <a:ext uri="{91240B29-F687-4F45-9708-019B960494DF}">
              <a14:hiddenLine xmlns:a14="http://schemas.microsoft.com/office/drawing/2010/main" w="9525">
                <a:solidFill>
                  <a:srgbClr val="000000"/>
                </a:solidFill>
                <a:round/>
                <a:headEnd/>
                <a:tailEnd/>
              </a14:hiddenLine>
            </a:ext>
          </a:extLst>
        </p:spPr>
        <p:txBody>
          <a:bodyPr lIns="65023" tIns="32511" rIns="65023" bIns="32511"/>
          <a:lstStyle/>
          <a:p>
            <a:endParaRPr lang="zh-CN" altLang="en-US"/>
          </a:p>
        </p:txBody>
      </p:sp>
      <p:sp>
        <p:nvSpPr>
          <p:cNvPr id="8" name="任意多边形 12"/>
          <p:cNvSpPr>
            <a:spLocks noChangeArrowheads="1"/>
          </p:cNvSpPr>
          <p:nvPr/>
        </p:nvSpPr>
        <p:spPr bwMode="auto">
          <a:xfrm>
            <a:off x="9165073" y="4010058"/>
            <a:ext cx="590032" cy="558455"/>
          </a:xfrm>
          <a:custGeom>
            <a:avLst/>
            <a:gdLst>
              <a:gd name="T0" fmla="*/ 0 w 292100"/>
              <a:gd name="T1" fmla="*/ 12700 h 368300"/>
              <a:gd name="T2" fmla="*/ 292100 w 292100"/>
              <a:gd name="T3" fmla="*/ 0 h 368300"/>
              <a:gd name="T4" fmla="*/ 76200 w 292100"/>
              <a:gd name="T5" fmla="*/ 368300 h 368300"/>
              <a:gd name="T6" fmla="*/ 0 w 292100"/>
              <a:gd name="T7" fmla="*/ 12700 h 368300"/>
            </a:gdLst>
            <a:ahLst/>
            <a:cxnLst>
              <a:cxn ang="0">
                <a:pos x="T0" y="T1"/>
              </a:cxn>
              <a:cxn ang="0">
                <a:pos x="T2" y="T3"/>
              </a:cxn>
              <a:cxn ang="0">
                <a:pos x="T4" y="T5"/>
              </a:cxn>
              <a:cxn ang="0">
                <a:pos x="T6" y="T7"/>
              </a:cxn>
            </a:cxnLst>
            <a:rect l="0" t="0" r="r" b="b"/>
            <a:pathLst>
              <a:path w="292100" h="368300">
                <a:moveTo>
                  <a:pt x="0" y="12700"/>
                </a:moveTo>
                <a:lnTo>
                  <a:pt x="292100" y="0"/>
                </a:lnTo>
                <a:lnTo>
                  <a:pt x="76200" y="368300"/>
                </a:lnTo>
                <a:lnTo>
                  <a:pt x="0" y="1270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lIns="65023" tIns="32511" rIns="65023" bIns="32511"/>
          <a:lstStyle/>
          <a:p>
            <a:endParaRPr lang="zh-CN" altLang="en-US"/>
          </a:p>
        </p:txBody>
      </p:sp>
      <p:sp>
        <p:nvSpPr>
          <p:cNvPr id="9" name="任意多边形 13"/>
          <p:cNvSpPr/>
          <p:nvPr/>
        </p:nvSpPr>
        <p:spPr bwMode="auto">
          <a:xfrm>
            <a:off x="8204784" y="4670872"/>
            <a:ext cx="1079217" cy="286001"/>
          </a:xfrm>
          <a:custGeom>
            <a:avLst/>
            <a:gdLst>
              <a:gd name="T0" fmla="*/ 0 w 647700"/>
              <a:gd name="T1" fmla="*/ 79375 h 228600"/>
              <a:gd name="T2" fmla="*/ 1012031 w 647700"/>
              <a:gd name="T3" fmla="*/ 0 h 228600"/>
              <a:gd name="T4" fmla="*/ 99219 w 647700"/>
              <a:gd name="T5" fmla="*/ 357188 h 228600"/>
              <a:gd name="T6" fmla="*/ 0 w 647700"/>
              <a:gd name="T7" fmla="*/ 79375 h 228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7700" h="228600">
                <a:moveTo>
                  <a:pt x="0" y="50800"/>
                </a:moveTo>
                <a:lnTo>
                  <a:pt x="647700" y="0"/>
                </a:lnTo>
                <a:lnTo>
                  <a:pt x="63500" y="228600"/>
                </a:lnTo>
                <a:lnTo>
                  <a:pt x="0" y="50800"/>
                </a:lnTo>
                <a:close/>
              </a:path>
            </a:pathLst>
          </a:custGeom>
          <a:solidFill>
            <a:schemeClr val="accent1">
              <a:lumMod val="75000"/>
            </a:schemeClr>
          </a:solidFill>
          <a:ln>
            <a:noFill/>
          </a:ln>
        </p:spPr>
        <p:txBody>
          <a:bodyPr lIns="65023" tIns="32511" rIns="65023" bIns="32511" anchor="ctr">
            <a:normAutofit fontScale="90000" lnSpcReduction="10000"/>
          </a:bodyPr>
          <a:lstStyle/>
          <a:p>
            <a:pPr>
              <a:defRPr/>
            </a:pPr>
            <a:endParaRPr lang="zh-CN" altLang="en-US" noProof="1"/>
          </a:p>
        </p:txBody>
      </p:sp>
      <p:sp>
        <p:nvSpPr>
          <p:cNvPr id="10" name="任意多边形 15"/>
          <p:cNvSpPr>
            <a:spLocks noChangeArrowheads="1"/>
          </p:cNvSpPr>
          <p:nvPr/>
        </p:nvSpPr>
        <p:spPr bwMode="auto">
          <a:xfrm>
            <a:off x="3714800" y="2930764"/>
            <a:ext cx="4762405" cy="421475"/>
          </a:xfrm>
          <a:custGeom>
            <a:avLst/>
            <a:gdLst>
              <a:gd name="T0" fmla="*/ 0 w 3456384"/>
              <a:gd name="T1" fmla="*/ 3882329 h 3882329"/>
              <a:gd name="T2" fmla="*/ 3456384 w 3456384"/>
              <a:gd name="T3" fmla="*/ 3882329 h 3882329"/>
              <a:gd name="T4" fmla="*/ 0 w 3456384"/>
              <a:gd name="T5" fmla="*/ 3882329 h 3882329"/>
              <a:gd name="T6" fmla="*/ 0 w 3456384"/>
              <a:gd name="T7" fmla="*/ 0 h 3882329"/>
              <a:gd name="T8" fmla="*/ 3456384 w 3456384"/>
              <a:gd name="T9" fmla="*/ 0 h 3882329"/>
              <a:gd name="T10" fmla="*/ 0 w 3456384"/>
              <a:gd name="T11" fmla="*/ 0 h 3882329"/>
            </a:gdLst>
            <a:ahLst/>
            <a:cxnLst>
              <a:cxn ang="0">
                <a:pos x="T0" y="T1"/>
              </a:cxn>
              <a:cxn ang="0">
                <a:pos x="T2" y="T3"/>
              </a:cxn>
              <a:cxn ang="0">
                <a:pos x="T4" y="T5"/>
              </a:cxn>
              <a:cxn ang="0">
                <a:pos x="T6" y="T7"/>
              </a:cxn>
              <a:cxn ang="0">
                <a:pos x="T8" y="T9"/>
              </a:cxn>
              <a:cxn ang="0">
                <a:pos x="T10" y="T11"/>
              </a:cxn>
            </a:cxnLst>
            <a:rect l="0" t="0" r="r" b="b"/>
            <a:pathLst>
              <a:path w="3456384" h="3882329">
                <a:moveTo>
                  <a:pt x="0" y="3882329"/>
                </a:moveTo>
                <a:lnTo>
                  <a:pt x="3456384" y="3882329"/>
                </a:lnTo>
                <a:lnTo>
                  <a:pt x="0" y="3882329"/>
                </a:lnTo>
                <a:close/>
                <a:moveTo>
                  <a:pt x="0" y="0"/>
                </a:moveTo>
                <a:lnTo>
                  <a:pt x="3456384" y="0"/>
                </a:lnTo>
                <a:lnTo>
                  <a:pt x="0" y="0"/>
                </a:lnTo>
                <a:close/>
              </a:path>
            </a:pathLst>
          </a:custGeom>
          <a:solidFill>
            <a:srgbClr val="B80000"/>
          </a:solidFill>
          <a:ln w="9525">
            <a:solidFill>
              <a:srgbClr val="DEEBF7">
                <a:alpha val="87056"/>
              </a:srgbClr>
            </a:solidFill>
            <a:bevel/>
            <a:headEnd/>
            <a:tailEnd/>
          </a:ln>
        </p:spPr>
        <p:txBody>
          <a:bodyPr lIns="65023" tIns="32511" rIns="65023" bIns="32511"/>
          <a:lstStyle/>
          <a:p>
            <a:endParaRPr lang="zh-CN" altLang="en-US"/>
          </a:p>
        </p:txBody>
      </p:sp>
      <p:sp>
        <p:nvSpPr>
          <p:cNvPr id="2" name="KSO_ST1"/>
          <p:cNvSpPr>
            <a:spLocks noGrp="1"/>
          </p:cNvSpPr>
          <p:nvPr>
            <p:ph type="title" hasCustomPrompt="1"/>
          </p:nvPr>
        </p:nvSpPr>
        <p:spPr>
          <a:xfrm>
            <a:off x="3715200" y="2871216"/>
            <a:ext cx="4761600" cy="540000"/>
          </a:xfrm>
        </p:spPr>
        <p:txBody>
          <a:bodyPr lIns="0" tIns="51199" rIns="0" bIns="25600" anchorCtr="0"/>
          <a:lstStyle>
            <a:lvl1pPr algn="ctr">
              <a:defRPr sz="1500" b="0" i="0">
                <a:solidFill>
                  <a:schemeClr val="bg1"/>
                </a:solidFill>
                <a:effectLst/>
              </a:defRPr>
            </a:lvl1pPr>
          </a:lstStyle>
          <a:p>
            <a:r>
              <a:rPr lang="zh-CN" altLang="en-US" noProof="1"/>
              <a:t>此处添加您的标题</a:t>
            </a:r>
            <a:endParaRPr lang="en-US" noProof="1"/>
          </a:p>
        </p:txBody>
      </p:sp>
      <p:sp>
        <p:nvSpPr>
          <p:cNvPr id="7" name="KSO_CT2"/>
          <p:cNvSpPr>
            <a:spLocks noGrp="1"/>
          </p:cNvSpPr>
          <p:nvPr>
            <p:ph type="subTitle" idx="1" hasCustomPrompt="1"/>
          </p:nvPr>
        </p:nvSpPr>
        <p:spPr>
          <a:xfrm>
            <a:off x="3714793" y="3474000"/>
            <a:ext cx="4762049" cy="432000"/>
          </a:xfrm>
          <a:noFill/>
        </p:spPr>
        <p:txBody>
          <a:bodyPr lIns="0"/>
          <a:lstStyle>
            <a:lvl1pPr marL="0" indent="0" algn="ctr">
              <a:buNone/>
              <a:defRPr sz="1400">
                <a:solidFill>
                  <a:schemeClr val="bg1"/>
                </a:solidFill>
                <a:effectLst/>
              </a:defRPr>
            </a:lvl1pPr>
            <a:lvl2pPr marL="342725" indent="0" algn="ctr">
              <a:buNone/>
              <a:defRPr sz="1500"/>
            </a:lvl2pPr>
            <a:lvl3pPr marL="685902" indent="0" algn="ctr">
              <a:buNone/>
              <a:defRPr sz="1400"/>
            </a:lvl3pPr>
            <a:lvl4pPr marL="1028627" indent="0" algn="ctr">
              <a:buNone/>
              <a:defRPr sz="1200"/>
            </a:lvl4pPr>
            <a:lvl5pPr marL="1371353" indent="0" algn="ctr">
              <a:buNone/>
              <a:defRPr sz="1200"/>
            </a:lvl5pPr>
            <a:lvl6pPr marL="1714530" indent="0" algn="ctr">
              <a:buNone/>
              <a:defRPr sz="1200"/>
            </a:lvl6pPr>
            <a:lvl7pPr marL="2057255" indent="0" algn="ctr">
              <a:buNone/>
              <a:defRPr sz="1200"/>
            </a:lvl7pPr>
            <a:lvl8pPr marL="2399980" indent="0" algn="ctr">
              <a:buNone/>
              <a:defRPr sz="1200"/>
            </a:lvl8pPr>
            <a:lvl9pPr marL="2743157" indent="0" algn="ctr">
              <a:buNone/>
              <a:defRPr sz="1200"/>
            </a:lvl9pPr>
          </a:lstStyle>
          <a:p>
            <a:r>
              <a:rPr lang="zh-CN" altLang="en-US" noProof="1"/>
              <a:t>此处添加您的副标题</a:t>
            </a:r>
          </a:p>
        </p:txBody>
      </p:sp>
      <p:sp>
        <p:nvSpPr>
          <p:cNvPr id="11" name="日期占位符 2"/>
          <p:cNvSpPr>
            <a:spLocks noGrp="1"/>
          </p:cNvSpPr>
          <p:nvPr>
            <p:ph type="dt" sz="half" idx="10"/>
          </p:nvPr>
        </p:nvSpPr>
        <p:spPr/>
        <p:txBody>
          <a:bodyPr/>
          <a:lstStyle>
            <a:lvl1pPr>
              <a:defRPr/>
            </a:lvl1pPr>
          </a:lstStyle>
          <a:p>
            <a:fld id="{C199C9A7-6886-476B-811A-1E341F904794}" type="datetimeFigureOut">
              <a:rPr lang="zh-CN" altLang="en-US"/>
              <a:pPr/>
              <a:t>2022/2/7</a:t>
            </a:fld>
            <a:endParaRPr lang="zh-CN" altLang="en-US"/>
          </a:p>
        </p:txBody>
      </p:sp>
      <p:sp>
        <p:nvSpPr>
          <p:cNvPr id="12" name="页脚占位符 3"/>
          <p:cNvSpPr>
            <a:spLocks noGrp="1"/>
          </p:cNvSpPr>
          <p:nvPr>
            <p:ph type="ftr" sz="quarter" idx="11"/>
          </p:nvPr>
        </p:nvSpPr>
        <p:spPr/>
        <p:txBody>
          <a:bodyPr/>
          <a:lstStyle>
            <a:lvl1pPr>
              <a:defRPr/>
            </a:lvl1pPr>
          </a:lstStyle>
          <a:p>
            <a:endParaRPr lang="zh-CN" altLang="en-US"/>
          </a:p>
        </p:txBody>
      </p:sp>
      <p:sp>
        <p:nvSpPr>
          <p:cNvPr id="13" name="灯片编号占位符 4"/>
          <p:cNvSpPr>
            <a:spLocks noGrp="1"/>
          </p:cNvSpPr>
          <p:nvPr>
            <p:ph type="sldNum" sz="quarter" idx="12"/>
          </p:nvPr>
        </p:nvSpPr>
        <p:spPr/>
        <p:txBody>
          <a:bodyPr/>
          <a:lstStyle>
            <a:lvl1pPr>
              <a:defRPr/>
            </a:lvl1pPr>
          </a:lstStyle>
          <a:p>
            <a:fld id="{BEAFBC1D-9ED4-45BF-A07F-30E4BBD58489}" type="slidenum">
              <a:rPr lang="zh-CN" altLang="en-US"/>
              <a:pPr/>
              <a:t>‹#›</a:t>
            </a:fld>
            <a:endParaRPr lang="zh-CN" altLang="en-US"/>
          </a:p>
        </p:txBody>
      </p:sp>
    </p:spTree>
    <p:extLst>
      <p:ext uri="{BB962C8B-B14F-4D97-AF65-F5344CB8AC3E}">
        <p14:creationId xmlns:p14="http://schemas.microsoft.com/office/powerpoint/2010/main" val="1264114074"/>
      </p:ext>
    </p:extLst>
  </p:cSld>
  <p:clrMapOvr>
    <a:masterClrMapping/>
  </p:clrMapOvr>
  <p:transition advClick="0" advTm="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4_节标题">
    <p:spTree>
      <p:nvGrpSpPr>
        <p:cNvPr id="1" name=""/>
        <p:cNvGrpSpPr/>
        <p:nvPr/>
      </p:nvGrpSpPr>
      <p:grpSpPr>
        <a:xfrm>
          <a:off x="0" y="0"/>
          <a:ext cx="0" cy="0"/>
          <a:chOff x="0" y="0"/>
          <a:chExt cx="0" cy="0"/>
        </a:xfrm>
      </p:grpSpPr>
      <p:sp>
        <p:nvSpPr>
          <p:cNvPr id="4" name="矩形 3"/>
          <p:cNvSpPr/>
          <p:nvPr/>
        </p:nvSpPr>
        <p:spPr>
          <a:xfrm>
            <a:off x="5260639" y="1640768"/>
            <a:ext cx="1670756" cy="2281985"/>
          </a:xfrm>
          <a:prstGeom prst="rect">
            <a:avLst/>
          </a:prstGeom>
          <a:noFill/>
          <a:ln w="1016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endParaRPr lang="zh-CN" altLang="en-US" noProof="1"/>
          </a:p>
        </p:txBody>
      </p:sp>
      <p:sp>
        <p:nvSpPr>
          <p:cNvPr id="5" name="文本框 16"/>
          <p:cNvSpPr txBox="1"/>
          <p:nvPr/>
        </p:nvSpPr>
        <p:spPr>
          <a:xfrm>
            <a:off x="3379162" y="2396412"/>
            <a:ext cx="5433719" cy="542711"/>
          </a:xfrm>
          <a:prstGeom prst="rect">
            <a:avLst/>
          </a:prstGeom>
          <a:solidFill>
            <a:schemeClr val="accent3"/>
          </a:solidFill>
        </p:spPr>
        <p:txBody>
          <a:bodyPr lIns="65023" tIns="32511" rIns="65023" bIns="32511">
            <a:spAutoFit/>
          </a:bodyPr>
          <a:lstStyle/>
          <a:p>
            <a:pPr algn="ctr"/>
            <a:endParaRPr lang="zh-CN" altLang="en-US" sz="3100" b="1" noProof="1">
              <a:solidFill>
                <a:schemeClr val="bg1"/>
              </a:solidFill>
              <a:latin typeface="微软雅黑" pitchFamily="34" charset="-122"/>
              <a:ea typeface="微软雅黑" pitchFamily="34" charset="-122"/>
            </a:endParaRPr>
          </a:p>
        </p:txBody>
      </p:sp>
      <p:cxnSp>
        <p:nvCxnSpPr>
          <p:cNvPr id="6" name="直接连接符 5"/>
          <p:cNvCxnSpPr/>
          <p:nvPr/>
        </p:nvCxnSpPr>
        <p:spPr>
          <a:xfrm flipV="1">
            <a:off x="2190659" y="5477111"/>
            <a:ext cx="611935" cy="675244"/>
          </a:xfrm>
          <a:prstGeom prst="line">
            <a:avLst/>
          </a:prstGeom>
          <a:ln w="12700">
            <a:gradFill>
              <a:gsLst>
                <a:gs pos="0">
                  <a:schemeClr val="accent2"/>
                </a:gs>
                <a:gs pos="100000">
                  <a:schemeClr val="accent3"/>
                </a:gs>
              </a:gsLst>
              <a:lin ang="0" scaled="0"/>
            </a:gra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276142" y="3930262"/>
            <a:ext cx="1167319" cy="1288087"/>
          </a:xfrm>
          <a:prstGeom prst="line">
            <a:avLst/>
          </a:prstGeom>
          <a:ln w="12700">
            <a:gradFill>
              <a:gsLst>
                <a:gs pos="0">
                  <a:schemeClr val="accent2"/>
                </a:gs>
                <a:gs pos="100000">
                  <a:schemeClr val="accent3"/>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16200000">
            <a:off x="9197900" y="674011"/>
            <a:ext cx="611968" cy="675208"/>
          </a:xfrm>
          <a:prstGeom prst="line">
            <a:avLst/>
          </a:prstGeom>
          <a:ln w="12700">
            <a:gradFill>
              <a:gsLst>
                <a:gs pos="0">
                  <a:schemeClr val="accent2"/>
                </a:gs>
                <a:gs pos="100000">
                  <a:schemeClr val="accent3"/>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16200000">
            <a:off x="8773666" y="1257233"/>
            <a:ext cx="1167383" cy="1288016"/>
          </a:xfrm>
          <a:prstGeom prst="line">
            <a:avLst/>
          </a:prstGeom>
          <a:ln w="12700">
            <a:gradFill>
              <a:gsLst>
                <a:gs pos="0">
                  <a:schemeClr val="accent2"/>
                </a:gs>
                <a:gs pos="100000">
                  <a:schemeClr val="accent3"/>
                </a:gs>
              </a:gsLst>
              <a:lin ang="5400000" scaled="1"/>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nvPr>
        </p:nvSpPr>
        <p:spPr>
          <a:xfrm>
            <a:off x="3849668" y="4305772"/>
            <a:ext cx="4492669" cy="757131"/>
          </a:xfrm>
        </p:spPr>
        <p:txBody>
          <a:bodyPr anchor="b"/>
          <a:lstStyle>
            <a:lvl1pPr algn="ctr">
              <a:defRPr sz="2700" b="0">
                <a:solidFill>
                  <a:schemeClr val="bg1"/>
                </a:solidFill>
              </a:defRPr>
            </a:lvl1pPr>
          </a:lstStyle>
          <a:p>
            <a:r>
              <a:rPr lang="zh-CN" altLang="en-US" noProof="1"/>
              <a:t>单击此处编辑标题</a:t>
            </a:r>
          </a:p>
        </p:txBody>
      </p:sp>
      <p:sp>
        <p:nvSpPr>
          <p:cNvPr id="16" name="文本占位符 15"/>
          <p:cNvSpPr>
            <a:spLocks noGrp="1"/>
          </p:cNvSpPr>
          <p:nvPr>
            <p:ph type="body" sz="quarter" idx="13"/>
          </p:nvPr>
        </p:nvSpPr>
        <p:spPr>
          <a:xfrm>
            <a:off x="3849683" y="5067827"/>
            <a:ext cx="4492668" cy="490537"/>
          </a:xfrm>
        </p:spPr>
        <p:txBody>
          <a:bodyPr/>
          <a:lstStyle>
            <a:lvl1pPr marL="0" indent="0" algn="ctr">
              <a:buNone/>
              <a:defRPr sz="1400"/>
            </a:lvl1pPr>
          </a:lstStyle>
          <a:p>
            <a:pPr lvl="0"/>
            <a:r>
              <a:rPr lang="zh-CN" altLang="en-US" noProof="1" smtClean="0"/>
              <a:t>单击此处编辑母版文本样式</a:t>
            </a:r>
          </a:p>
        </p:txBody>
      </p:sp>
      <p:sp>
        <p:nvSpPr>
          <p:cNvPr id="10" name="日期占位符 3"/>
          <p:cNvSpPr>
            <a:spLocks noGrp="1"/>
          </p:cNvSpPr>
          <p:nvPr>
            <p:ph type="dt" sz="half" idx="14"/>
          </p:nvPr>
        </p:nvSpPr>
        <p:spPr/>
        <p:txBody>
          <a:bodyPr/>
          <a:lstStyle>
            <a:lvl1pPr>
              <a:defRPr/>
            </a:lvl1pPr>
          </a:lstStyle>
          <a:p>
            <a:fld id="{B69BDC93-F35E-4184-8C13-5DFEA23309CA}" type="datetimeFigureOut">
              <a:rPr lang="zh-CN" altLang="en-US"/>
              <a:pPr/>
              <a:t>2022/2/7</a:t>
            </a:fld>
            <a:endParaRPr lang="zh-CN" altLang="en-US"/>
          </a:p>
        </p:txBody>
      </p:sp>
      <p:sp>
        <p:nvSpPr>
          <p:cNvPr id="11" name="页脚占位符 4"/>
          <p:cNvSpPr>
            <a:spLocks noGrp="1"/>
          </p:cNvSpPr>
          <p:nvPr>
            <p:ph type="ftr" sz="quarter" idx="15"/>
          </p:nvPr>
        </p:nvSpPr>
        <p:spPr/>
        <p:txBody>
          <a:bodyPr/>
          <a:lstStyle>
            <a:lvl1pPr>
              <a:defRPr/>
            </a:lvl1pPr>
          </a:lstStyle>
          <a:p>
            <a:endParaRPr lang="zh-CN" altLang="en-US"/>
          </a:p>
        </p:txBody>
      </p:sp>
      <p:sp>
        <p:nvSpPr>
          <p:cNvPr id="12" name="灯片编号占位符 5"/>
          <p:cNvSpPr>
            <a:spLocks noGrp="1"/>
          </p:cNvSpPr>
          <p:nvPr>
            <p:ph type="sldNum" sz="quarter" idx="16"/>
          </p:nvPr>
        </p:nvSpPr>
        <p:spPr/>
        <p:txBody>
          <a:bodyPr/>
          <a:lstStyle>
            <a:lvl1pPr>
              <a:defRPr/>
            </a:lvl1pPr>
          </a:lstStyle>
          <a:p>
            <a:fld id="{78298174-A463-4C3B-9DC3-399A683CA859}" type="slidenum">
              <a:rPr lang="zh-CN" altLang="en-US"/>
              <a:pPr/>
              <a:t>‹#›</a:t>
            </a:fld>
            <a:endParaRPr lang="zh-CN" altLang="en-US"/>
          </a:p>
        </p:txBody>
      </p:sp>
    </p:spTree>
    <p:extLst>
      <p:ext uri="{BB962C8B-B14F-4D97-AF65-F5344CB8AC3E}">
        <p14:creationId xmlns:p14="http://schemas.microsoft.com/office/powerpoint/2010/main" val="2678098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Only" preserve="1">
  <p:cSld name="4_仅标题">
    <p:spTree>
      <p:nvGrpSpPr>
        <p:cNvPr id="1" name=""/>
        <p:cNvGrpSpPr/>
        <p:nvPr/>
      </p:nvGrpSpPr>
      <p:grpSpPr>
        <a:xfrm>
          <a:off x="0" y="0"/>
          <a:ext cx="0" cy="0"/>
          <a:chOff x="0" y="0"/>
          <a:chExt cx="0" cy="0"/>
        </a:xfrm>
      </p:grpSpPr>
      <p:sp>
        <p:nvSpPr>
          <p:cNvPr id="3" name="矩形 2"/>
          <p:cNvSpPr/>
          <p:nvPr>
            <p:custDataLst>
              <p:tags r:id="rId1"/>
            </p:custDataLst>
          </p:nvPr>
        </p:nvSpPr>
        <p:spPr>
          <a:xfrm>
            <a:off x="0" y="2680883"/>
            <a:ext cx="12192000" cy="43201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normAutofit/>
          </a:bodyPr>
          <a:lstStyle/>
          <a:p>
            <a:pPr algn="ctr"/>
            <a:endParaRPr lang="zh-CN" altLang="en-US" sz="700" noProof="1"/>
          </a:p>
        </p:txBody>
      </p:sp>
      <p:sp>
        <p:nvSpPr>
          <p:cNvPr id="2" name="标题 1"/>
          <p:cNvSpPr>
            <a:spLocks noGrp="1"/>
          </p:cNvSpPr>
          <p:nvPr>
            <p:ph type="title"/>
          </p:nvPr>
        </p:nvSpPr>
        <p:spPr>
          <a:xfrm>
            <a:off x="1" y="2897041"/>
            <a:ext cx="12191507" cy="1246944"/>
          </a:xfrm>
          <a:solidFill>
            <a:schemeClr val="accent1"/>
          </a:solidFill>
        </p:spPr>
        <p:txBody>
          <a:bodyPr>
            <a:noAutofit/>
          </a:bodyPr>
          <a:lstStyle>
            <a:lvl1pPr algn="ctr">
              <a:defRPr sz="3600"/>
            </a:lvl1pPr>
          </a:lstStyle>
          <a:p>
            <a:r>
              <a:rPr lang="zh-CN" altLang="en-US" noProof="1" smtClean="0"/>
              <a:t>单击此处编辑母版标题样式</a:t>
            </a:r>
            <a:endParaRPr lang="zh-CN" altLang="en-US" noProof="1"/>
          </a:p>
        </p:txBody>
      </p:sp>
      <p:sp>
        <p:nvSpPr>
          <p:cNvPr id="4" name="日期占位符 3"/>
          <p:cNvSpPr>
            <a:spLocks noGrp="1"/>
          </p:cNvSpPr>
          <p:nvPr>
            <p:ph type="dt" sz="half" idx="10"/>
          </p:nvPr>
        </p:nvSpPr>
        <p:spPr/>
        <p:txBody>
          <a:bodyPr/>
          <a:lstStyle>
            <a:lvl1pPr>
              <a:defRPr/>
            </a:lvl1pPr>
          </a:lstStyle>
          <a:p>
            <a:fld id="{434DF0BC-E866-4198-B1C0-6F8F146F6E45}" type="datetimeFigureOut">
              <a:rPr lang="zh-CN" altLang="en-US"/>
              <a:pPr/>
              <a:t>2022/2/7</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FB4F1E12-AEF8-411D-987A-EA8CEAFB6051}" type="slidenum">
              <a:rPr lang="zh-CN" altLang="en-US"/>
              <a:pPr/>
              <a:t>‹#›</a:t>
            </a:fld>
            <a:endParaRPr lang="zh-CN" altLang="en-US"/>
          </a:p>
        </p:txBody>
      </p:sp>
    </p:spTree>
    <p:extLst>
      <p:ext uri="{BB962C8B-B14F-4D97-AF65-F5344CB8AC3E}">
        <p14:creationId xmlns:p14="http://schemas.microsoft.com/office/powerpoint/2010/main" val="13587179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C199C9A7-6886-476B-811A-1E341F904794}" type="datetimeFigureOut">
              <a:rPr lang="zh-CN" altLang="en-US" smtClean="0"/>
              <a:pPr/>
              <a:t>2022/2/7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4EA19FA-A32F-47EB-BE45-561C620A3D6E}" type="slidenum">
              <a:rPr lang="zh-CN" altLang="en-US" smtClean="0"/>
              <a:pPr/>
              <a:t>‹#›</a:t>
            </a:fld>
            <a:endParaRPr lang="zh-CN" altLang="en-US"/>
          </a:p>
        </p:txBody>
      </p:sp>
    </p:spTree>
    <p:extLst>
      <p:ext uri="{BB962C8B-B14F-4D97-AF65-F5344CB8AC3E}">
        <p14:creationId xmlns:p14="http://schemas.microsoft.com/office/powerpoint/2010/main" val="21842972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199C9A7-6886-476B-811A-1E341F904794}" type="datetimeFigureOut">
              <a:rPr lang="zh-CN" altLang="en-US" smtClean="0"/>
              <a:pPr/>
              <a:t>2022/2/7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61D75A8-752E-471D-8AF2-519F2CB0B885}" type="slidenum">
              <a:rPr lang="zh-CN" altLang="en-US" smtClean="0"/>
              <a:pPr/>
              <a:t>‹#›</a:t>
            </a:fld>
            <a:endParaRPr lang="zh-CN" altLang="en-US"/>
          </a:p>
        </p:txBody>
      </p:sp>
    </p:spTree>
    <p:extLst>
      <p:ext uri="{BB962C8B-B14F-4D97-AF65-F5344CB8AC3E}">
        <p14:creationId xmlns:p14="http://schemas.microsoft.com/office/powerpoint/2010/main" val="12449977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199C9A7-6886-476B-811A-1E341F904794}" type="datetimeFigureOut">
              <a:rPr lang="zh-CN" altLang="en-US" smtClean="0"/>
              <a:pPr/>
              <a:t>2022/2/7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C6F1FA4-5245-4F48-8D09-AC3D655BEC14}" type="slidenum">
              <a:rPr lang="zh-CN" altLang="en-US" smtClean="0"/>
              <a:pPr/>
              <a:t>‹#›</a:t>
            </a:fld>
            <a:endParaRPr lang="zh-CN" altLang="en-US"/>
          </a:p>
        </p:txBody>
      </p:sp>
    </p:spTree>
    <p:extLst>
      <p:ext uri="{BB962C8B-B14F-4D97-AF65-F5344CB8AC3E}">
        <p14:creationId xmlns:p14="http://schemas.microsoft.com/office/powerpoint/2010/main" val="939157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C199C9A7-6886-476B-811A-1E341F904794}" type="datetimeFigureOut">
              <a:rPr lang="zh-CN" altLang="en-US" smtClean="0"/>
              <a:pPr/>
              <a:t>2022/2/7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48FED3-86CF-4ECE-BA73-FD3D2EA493AF}" type="slidenum">
              <a:rPr lang="zh-CN" altLang="en-US" smtClean="0"/>
              <a:pPr/>
              <a:t>‹#›</a:t>
            </a:fld>
            <a:endParaRPr lang="zh-CN" altLang="en-US"/>
          </a:p>
        </p:txBody>
      </p:sp>
    </p:spTree>
    <p:extLst>
      <p:ext uri="{BB962C8B-B14F-4D97-AF65-F5344CB8AC3E}">
        <p14:creationId xmlns:p14="http://schemas.microsoft.com/office/powerpoint/2010/main" val="3967840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b" anchorCtr="0"/>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lvl1pPr>
              <a:defRPr sz="1800"/>
            </a:lvl1pPr>
            <a:lvl2pPr>
              <a:defRPr sz="1500"/>
            </a:lvl2pPr>
            <a:lvl3pPr>
              <a:defRPr sz="1400"/>
            </a:lvl3pPr>
            <a:lvl4pPr>
              <a:defRPr sz="1400"/>
            </a:lvl4pPr>
            <a:lvl5pPr>
              <a:defRPr sz="1400"/>
            </a:lvl5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C199C9A7-6886-476B-811A-1E341F904794}" type="datetimeFigureOut">
              <a:rPr lang="zh-CN" altLang="en-US"/>
              <a:pPr/>
              <a:t>2022/2/7</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161D75A8-752E-471D-8AF2-519F2CB0B885}" type="slidenum">
              <a:rPr lang="zh-CN" altLang="en-US"/>
              <a:pPr/>
              <a:t>‹#›</a:t>
            </a:fld>
            <a:endParaRPr lang="zh-CN" altLang="en-US"/>
          </a:p>
        </p:txBody>
      </p:sp>
    </p:spTree>
    <p:extLst>
      <p:ext uri="{BB962C8B-B14F-4D97-AF65-F5344CB8AC3E}">
        <p14:creationId xmlns:p14="http://schemas.microsoft.com/office/powerpoint/2010/main" val="771120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C199C9A7-6886-476B-811A-1E341F904794}" type="datetimeFigureOut">
              <a:rPr lang="zh-CN" altLang="en-US" smtClean="0"/>
              <a:pPr/>
              <a:t>2022/2/7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DCC39D0-0E64-40F5-AD1F-8B9882F8E840}" type="slidenum">
              <a:rPr lang="zh-CN" altLang="en-US" smtClean="0"/>
              <a:pPr/>
              <a:t>‹#›</a:t>
            </a:fld>
            <a:endParaRPr lang="zh-CN" altLang="en-US"/>
          </a:p>
        </p:txBody>
      </p:sp>
    </p:spTree>
    <p:extLst>
      <p:ext uri="{BB962C8B-B14F-4D97-AF65-F5344CB8AC3E}">
        <p14:creationId xmlns:p14="http://schemas.microsoft.com/office/powerpoint/2010/main" val="31207096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C199C9A7-6886-476B-811A-1E341F904794}" type="datetimeFigureOut">
              <a:rPr lang="zh-CN" altLang="en-US" smtClean="0"/>
              <a:pPr/>
              <a:t>2022/2/7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C6F1FA4-5245-4F48-8D09-AC3D655BEC14}" type="slidenum">
              <a:rPr lang="zh-CN" altLang="en-US" smtClean="0"/>
              <a:pPr/>
              <a:t>‹#›</a:t>
            </a:fld>
            <a:endParaRPr lang="zh-CN" altLang="en-US"/>
          </a:p>
        </p:txBody>
      </p:sp>
    </p:spTree>
    <p:extLst>
      <p:ext uri="{BB962C8B-B14F-4D97-AF65-F5344CB8AC3E}">
        <p14:creationId xmlns:p14="http://schemas.microsoft.com/office/powerpoint/2010/main" val="39859535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99C9A7-6886-476B-811A-1E341F904794}" type="datetimeFigureOut">
              <a:rPr lang="zh-CN" altLang="en-US" smtClean="0"/>
              <a:pPr/>
              <a:t>2022/2/7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43666EC-3B65-4E3B-ADFB-E90FA3CB837A}" type="slidenum">
              <a:rPr lang="zh-CN" altLang="en-US" smtClean="0"/>
              <a:pPr/>
              <a:t>‹#›</a:t>
            </a:fld>
            <a:endParaRPr lang="zh-CN" altLang="en-US"/>
          </a:p>
        </p:txBody>
      </p:sp>
    </p:spTree>
    <p:extLst>
      <p:ext uri="{BB962C8B-B14F-4D97-AF65-F5344CB8AC3E}">
        <p14:creationId xmlns:p14="http://schemas.microsoft.com/office/powerpoint/2010/main" val="32325774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199C9A7-6886-476B-811A-1E341F904794}" type="datetimeFigureOut">
              <a:rPr lang="zh-CN" altLang="en-US" smtClean="0"/>
              <a:pPr/>
              <a:t>2022/2/7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C6F1FA4-5245-4F48-8D09-AC3D655BEC14}" type="slidenum">
              <a:rPr lang="zh-CN" altLang="en-US" smtClean="0"/>
              <a:pPr/>
              <a:t>‹#›</a:t>
            </a:fld>
            <a:endParaRPr lang="zh-CN" altLang="en-US"/>
          </a:p>
        </p:txBody>
      </p:sp>
    </p:spTree>
    <p:extLst>
      <p:ext uri="{BB962C8B-B14F-4D97-AF65-F5344CB8AC3E}">
        <p14:creationId xmlns:p14="http://schemas.microsoft.com/office/powerpoint/2010/main" val="27441309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199C9A7-6886-476B-811A-1E341F904794}" type="datetimeFigureOut">
              <a:rPr lang="zh-CN" altLang="en-US" smtClean="0"/>
              <a:pPr/>
              <a:t>2022/2/7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EB4E99-0EBB-4ADD-BA8B-E8C78CE8AE57}" type="slidenum">
              <a:rPr lang="zh-CN" altLang="en-US" smtClean="0"/>
              <a:pPr/>
              <a:t>‹#›</a:t>
            </a:fld>
            <a:endParaRPr lang="zh-CN" altLang="en-US"/>
          </a:p>
        </p:txBody>
      </p:sp>
    </p:spTree>
    <p:extLst>
      <p:ext uri="{BB962C8B-B14F-4D97-AF65-F5344CB8AC3E}">
        <p14:creationId xmlns:p14="http://schemas.microsoft.com/office/powerpoint/2010/main" val="3276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199C9A7-6886-476B-811A-1E341F904794}" type="datetimeFigureOut">
              <a:rPr lang="zh-CN" altLang="en-US" smtClean="0"/>
              <a:pPr/>
              <a:t>2022/2/7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C6F1FA4-5245-4F48-8D09-AC3D655BEC14}" type="slidenum">
              <a:rPr lang="zh-CN" altLang="en-US" smtClean="0"/>
              <a:pPr/>
              <a:t>‹#›</a:t>
            </a:fld>
            <a:endParaRPr lang="zh-CN" altLang="en-US"/>
          </a:p>
        </p:txBody>
      </p:sp>
    </p:spTree>
    <p:extLst>
      <p:ext uri="{BB962C8B-B14F-4D97-AF65-F5344CB8AC3E}">
        <p14:creationId xmlns:p14="http://schemas.microsoft.com/office/powerpoint/2010/main" val="266614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199C9A7-6886-476B-811A-1E341F904794}" type="datetimeFigureOut">
              <a:rPr lang="zh-CN" altLang="en-US" smtClean="0"/>
              <a:pPr/>
              <a:t>2022/2/7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C6F1FA4-5245-4F48-8D09-AC3D655BEC14}" type="slidenum">
              <a:rPr lang="zh-CN" altLang="en-US" smtClean="0"/>
              <a:pPr/>
              <a:t>‹#›</a:t>
            </a:fld>
            <a:endParaRPr lang="zh-CN" altLang="en-US"/>
          </a:p>
        </p:txBody>
      </p:sp>
    </p:spTree>
    <p:extLst>
      <p:ext uri="{BB962C8B-B14F-4D97-AF65-F5344CB8AC3E}">
        <p14:creationId xmlns:p14="http://schemas.microsoft.com/office/powerpoint/2010/main" val="11106641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cSld name="1_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5000646" y="3000698"/>
            <a:ext cx="5067300" cy="796927"/>
          </a:xfrm>
        </p:spPr>
        <p:txBody>
          <a:bodyPr anchorCtr="0"/>
          <a:lstStyle>
            <a:lvl1pPr algn="l">
              <a:defRPr sz="3300"/>
            </a:lvl1pPr>
          </a:lstStyle>
          <a:p>
            <a:r>
              <a:rPr lang="zh-CN" altLang="en-US" noProof="1"/>
              <a:t>单击此处编辑标题</a:t>
            </a:r>
          </a:p>
        </p:txBody>
      </p:sp>
      <p:sp>
        <p:nvSpPr>
          <p:cNvPr id="8" name="日期占位符 3"/>
          <p:cNvSpPr>
            <a:spLocks noGrp="1"/>
          </p:cNvSpPr>
          <p:nvPr>
            <p:ph type="dt" sz="half" idx="10"/>
          </p:nvPr>
        </p:nvSpPr>
        <p:spPr/>
        <p:txBody>
          <a:bodyPr/>
          <a:lstStyle>
            <a:lvl1pPr>
              <a:defRPr/>
            </a:lvl1pPr>
          </a:lstStyle>
          <a:p>
            <a:fld id="{C199C9A7-6886-476B-811A-1E341F904794}" type="datetimeFigureOut">
              <a:rPr lang="zh-CN" altLang="en-US"/>
              <a:pPr/>
              <a:t>2022/2/7</a:t>
            </a:fld>
            <a:endParaRPr lang="zh-CN" altLang="en-US"/>
          </a:p>
        </p:txBody>
      </p:sp>
      <p:sp>
        <p:nvSpPr>
          <p:cNvPr id="9" name="页脚占位符 4"/>
          <p:cNvSpPr>
            <a:spLocks noGrp="1"/>
          </p:cNvSpPr>
          <p:nvPr>
            <p:ph type="ftr" sz="quarter" idx="11"/>
          </p:nvPr>
        </p:nvSpPr>
        <p:spPr/>
        <p:txBody>
          <a:bodyPr/>
          <a:lstStyle>
            <a:lvl1pPr>
              <a:defRPr/>
            </a:lvl1pPr>
          </a:lstStyle>
          <a:p>
            <a:endParaRPr lang="zh-CN" altLang="en-US"/>
          </a:p>
        </p:txBody>
      </p:sp>
      <p:sp>
        <p:nvSpPr>
          <p:cNvPr id="10" name="灯片编号占位符 5"/>
          <p:cNvSpPr>
            <a:spLocks noGrp="1"/>
          </p:cNvSpPr>
          <p:nvPr>
            <p:ph type="sldNum" sz="quarter" idx="12"/>
          </p:nvPr>
        </p:nvSpPr>
        <p:spPr/>
        <p:txBody>
          <a:bodyPr/>
          <a:lstStyle>
            <a:lvl1pPr>
              <a:defRPr/>
            </a:lvl1pPr>
          </a:lstStyle>
          <a:p>
            <a:fld id="{D7E3C8C2-1358-4BDB-A1F0-7281B7534881}" type="slidenum">
              <a:rPr lang="zh-CN" altLang="en-US"/>
              <a:pPr/>
              <a:t>‹#›</a:t>
            </a:fld>
            <a:endParaRPr lang="zh-CN" altLang="en-US"/>
          </a:p>
        </p:txBody>
      </p:sp>
    </p:spTree>
    <p:extLst>
      <p:ext uri="{BB962C8B-B14F-4D97-AF65-F5344CB8AC3E}">
        <p14:creationId xmlns:p14="http://schemas.microsoft.com/office/powerpoint/2010/main" val="2931534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94371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2691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5000646" y="3000698"/>
            <a:ext cx="5067300" cy="796927"/>
          </a:xfrm>
        </p:spPr>
        <p:txBody>
          <a:bodyPr anchorCtr="0"/>
          <a:lstStyle>
            <a:lvl1pPr algn="l">
              <a:defRPr sz="3300"/>
            </a:lvl1pPr>
          </a:lstStyle>
          <a:p>
            <a:r>
              <a:rPr lang="zh-CN" altLang="en-US" noProof="1"/>
              <a:t>单击此处编辑标题</a:t>
            </a:r>
          </a:p>
        </p:txBody>
      </p:sp>
      <p:sp>
        <p:nvSpPr>
          <p:cNvPr id="8" name="日期占位符 3"/>
          <p:cNvSpPr>
            <a:spLocks noGrp="1"/>
          </p:cNvSpPr>
          <p:nvPr>
            <p:ph type="dt" sz="half" idx="10"/>
          </p:nvPr>
        </p:nvSpPr>
        <p:spPr/>
        <p:txBody>
          <a:bodyPr/>
          <a:lstStyle>
            <a:lvl1pPr>
              <a:defRPr/>
            </a:lvl1pPr>
          </a:lstStyle>
          <a:p>
            <a:fld id="{C199C9A7-6886-476B-811A-1E341F904794}" type="datetimeFigureOut">
              <a:rPr lang="zh-CN" altLang="en-US"/>
              <a:pPr/>
              <a:t>2022/2/7</a:t>
            </a:fld>
            <a:endParaRPr lang="zh-CN" altLang="en-US"/>
          </a:p>
        </p:txBody>
      </p:sp>
      <p:sp>
        <p:nvSpPr>
          <p:cNvPr id="9" name="页脚占位符 4"/>
          <p:cNvSpPr>
            <a:spLocks noGrp="1"/>
          </p:cNvSpPr>
          <p:nvPr>
            <p:ph type="ftr" sz="quarter" idx="11"/>
          </p:nvPr>
        </p:nvSpPr>
        <p:spPr/>
        <p:txBody>
          <a:bodyPr/>
          <a:lstStyle>
            <a:lvl1pPr>
              <a:defRPr/>
            </a:lvl1pPr>
          </a:lstStyle>
          <a:p>
            <a:endParaRPr lang="zh-CN" altLang="en-US"/>
          </a:p>
        </p:txBody>
      </p:sp>
      <p:sp>
        <p:nvSpPr>
          <p:cNvPr id="10" name="灯片编号占位符 5"/>
          <p:cNvSpPr>
            <a:spLocks noGrp="1"/>
          </p:cNvSpPr>
          <p:nvPr>
            <p:ph type="sldNum" sz="quarter" idx="12"/>
          </p:nvPr>
        </p:nvSpPr>
        <p:spPr/>
        <p:txBody>
          <a:bodyPr/>
          <a:lstStyle>
            <a:lvl1pPr>
              <a:defRPr/>
            </a:lvl1pPr>
          </a:lstStyle>
          <a:p>
            <a:fld id="{D7E3C8C2-1358-4BDB-A1F0-7281B7534881}" type="slidenum">
              <a:rPr lang="zh-CN" altLang="en-US"/>
              <a:pPr/>
              <a:t>‹#›</a:t>
            </a:fld>
            <a:endParaRPr lang="zh-CN" altLang="en-US"/>
          </a:p>
        </p:txBody>
      </p:sp>
    </p:spTree>
    <p:extLst>
      <p:ext uri="{BB962C8B-B14F-4D97-AF65-F5344CB8AC3E}">
        <p14:creationId xmlns:p14="http://schemas.microsoft.com/office/powerpoint/2010/main" val="403518794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44878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76593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24411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64713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37168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43863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6100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65321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9183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b" anchorCtr="0"/>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9"/>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9"/>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lvl1pPr>
              <a:defRPr/>
            </a:lvl1pPr>
          </a:lstStyle>
          <a:p>
            <a:fld id="{C199C9A7-6886-476B-811A-1E341F904794}" type="datetimeFigureOut">
              <a:rPr lang="zh-CN" altLang="en-US"/>
              <a:pPr/>
              <a:t>2022/2/7</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2F48FED3-86CF-4ECE-BA73-FD3D2EA493AF}" type="slidenum">
              <a:rPr lang="zh-CN" altLang="en-US"/>
              <a:pPr/>
              <a:t>‹#›</a:t>
            </a:fld>
            <a:endParaRPr lang="zh-CN" altLang="en-US"/>
          </a:p>
        </p:txBody>
      </p:sp>
    </p:spTree>
    <p:extLst>
      <p:ext uri="{BB962C8B-B14F-4D97-AF65-F5344CB8AC3E}">
        <p14:creationId xmlns:p14="http://schemas.microsoft.com/office/powerpoint/2010/main" val="2293204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nchor="b" anchorCtr="0"/>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9789" y="1744961"/>
            <a:ext cx="5157787" cy="823912"/>
          </a:xfrm>
        </p:spPr>
        <p:txBody>
          <a:bodyPr anchor="b"/>
          <a:lstStyle>
            <a:lvl1pPr marL="0" indent="0">
              <a:buNone/>
              <a:defRPr sz="1800" b="1"/>
            </a:lvl1pPr>
            <a:lvl2pPr marL="342725" indent="0">
              <a:buNone/>
              <a:defRPr sz="1500" b="1"/>
            </a:lvl2pPr>
            <a:lvl3pPr marL="685902" indent="0">
              <a:buNone/>
              <a:defRPr sz="1400" b="1"/>
            </a:lvl3pPr>
            <a:lvl4pPr marL="1028627" indent="0">
              <a:buNone/>
              <a:defRPr sz="1200" b="1"/>
            </a:lvl4pPr>
            <a:lvl5pPr marL="1371353" indent="0">
              <a:buNone/>
              <a:defRPr sz="1200" b="1"/>
            </a:lvl5pPr>
            <a:lvl6pPr marL="1714530" indent="0">
              <a:buNone/>
              <a:defRPr sz="1200" b="1"/>
            </a:lvl6pPr>
            <a:lvl7pPr marL="2057255" indent="0">
              <a:buNone/>
              <a:defRPr sz="1200" b="1"/>
            </a:lvl7pPr>
            <a:lvl8pPr marL="2399980" indent="0">
              <a:buNone/>
              <a:defRPr sz="1200" b="1"/>
            </a:lvl8pPr>
            <a:lvl9pPr marL="2743157" indent="0">
              <a:buNone/>
              <a:defRPr sz="1200" b="1"/>
            </a:lvl9pPr>
          </a:lstStyle>
          <a:p>
            <a:pPr lvl="0"/>
            <a:r>
              <a:rPr lang="zh-CN" altLang="en-US" noProof="1" smtClean="0"/>
              <a:t>单击此处编辑母版文本样式</a:t>
            </a:r>
          </a:p>
        </p:txBody>
      </p:sp>
      <p:sp>
        <p:nvSpPr>
          <p:cNvPr id="4" name="内容占位符 3"/>
          <p:cNvSpPr>
            <a:spLocks noGrp="1"/>
          </p:cNvSpPr>
          <p:nvPr>
            <p:ph sz="half" idx="2"/>
          </p:nvPr>
        </p:nvSpPr>
        <p:spPr>
          <a:xfrm>
            <a:off x="839789" y="2615619"/>
            <a:ext cx="5157787" cy="357405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72210" y="1744961"/>
            <a:ext cx="5183188" cy="823912"/>
          </a:xfrm>
        </p:spPr>
        <p:txBody>
          <a:bodyPr anchor="b"/>
          <a:lstStyle>
            <a:lvl1pPr marL="0" indent="0">
              <a:buNone/>
              <a:defRPr sz="1800" b="1"/>
            </a:lvl1pPr>
            <a:lvl2pPr marL="342725" indent="0">
              <a:buNone/>
              <a:defRPr sz="1500" b="1"/>
            </a:lvl2pPr>
            <a:lvl3pPr marL="685902" indent="0">
              <a:buNone/>
              <a:defRPr sz="1400" b="1"/>
            </a:lvl3pPr>
            <a:lvl4pPr marL="1028627" indent="0">
              <a:buNone/>
              <a:defRPr sz="1200" b="1"/>
            </a:lvl4pPr>
            <a:lvl5pPr marL="1371353" indent="0">
              <a:buNone/>
              <a:defRPr sz="1200" b="1"/>
            </a:lvl5pPr>
            <a:lvl6pPr marL="1714530" indent="0">
              <a:buNone/>
              <a:defRPr sz="1200" b="1"/>
            </a:lvl6pPr>
            <a:lvl7pPr marL="2057255" indent="0">
              <a:buNone/>
              <a:defRPr sz="1200" b="1"/>
            </a:lvl7pPr>
            <a:lvl8pPr marL="2399980" indent="0">
              <a:buNone/>
              <a:defRPr sz="1200" b="1"/>
            </a:lvl8pPr>
            <a:lvl9pPr marL="2743157" indent="0">
              <a:buNone/>
              <a:defRPr sz="12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72210" y="2615619"/>
            <a:ext cx="5183188" cy="357405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lvl1pPr>
              <a:defRPr/>
            </a:lvl1pPr>
          </a:lstStyle>
          <a:p>
            <a:fld id="{C199C9A7-6886-476B-811A-1E341F904794}" type="datetimeFigureOut">
              <a:rPr lang="zh-CN" altLang="en-US"/>
              <a:pPr/>
              <a:t>2022/2/7</a:t>
            </a:fld>
            <a:endParaRPr lang="zh-CN" altLang="en-US"/>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7DCC39D0-0E64-40F5-AD1F-8B9882F8E840}" type="slidenum">
              <a:rPr lang="zh-CN" altLang="en-US"/>
              <a:pPr/>
              <a:t>‹#›</a:t>
            </a:fld>
            <a:endParaRPr lang="zh-CN" altLang="en-US"/>
          </a:p>
        </p:txBody>
      </p:sp>
    </p:spTree>
    <p:extLst>
      <p:ext uri="{BB962C8B-B14F-4D97-AF65-F5344CB8AC3E}">
        <p14:creationId xmlns:p14="http://schemas.microsoft.com/office/powerpoint/2010/main" val="302727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sp>
        <p:nvSpPr>
          <p:cNvPr id="4" name="矩形 3"/>
          <p:cNvSpPr/>
          <p:nvPr/>
        </p:nvSpPr>
        <p:spPr>
          <a:xfrm>
            <a:off x="4491473" y="2698952"/>
            <a:ext cx="347699" cy="101003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fontAlgn="auto">
              <a:spcBef>
                <a:spcPts val="0"/>
              </a:spcBef>
              <a:spcAft>
                <a:spcPts val="0"/>
              </a:spcAft>
              <a:defRPr/>
            </a:pPr>
            <a:endParaRPr lang="zh-CN" altLang="en-US" noProof="1"/>
          </a:p>
        </p:txBody>
      </p:sp>
      <p:sp>
        <p:nvSpPr>
          <p:cNvPr id="5" name="矩形 4"/>
          <p:cNvSpPr/>
          <p:nvPr/>
        </p:nvSpPr>
        <p:spPr>
          <a:xfrm>
            <a:off x="4220574" y="641270"/>
            <a:ext cx="2071135" cy="330406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fontAlgn="auto">
              <a:spcBef>
                <a:spcPts val="0"/>
              </a:spcBef>
              <a:spcAft>
                <a:spcPts val="0"/>
              </a:spcAft>
              <a:defRPr/>
            </a:pPr>
            <a:endParaRPr lang="zh-CN" altLang="en-US" noProof="1"/>
          </a:p>
        </p:txBody>
      </p:sp>
      <p:sp>
        <p:nvSpPr>
          <p:cNvPr id="6" name="矩形 5"/>
          <p:cNvSpPr/>
          <p:nvPr/>
        </p:nvSpPr>
        <p:spPr>
          <a:xfrm>
            <a:off x="4319890" y="749649"/>
            <a:ext cx="1870945" cy="310386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fontAlgn="auto">
              <a:spcBef>
                <a:spcPts val="0"/>
              </a:spcBef>
              <a:spcAft>
                <a:spcPts val="0"/>
              </a:spcAft>
              <a:defRPr/>
            </a:pPr>
            <a:endParaRPr lang="zh-CN" altLang="en-US" noProof="1"/>
          </a:p>
        </p:txBody>
      </p:sp>
      <p:sp>
        <p:nvSpPr>
          <p:cNvPr id="9" name="标题 1"/>
          <p:cNvSpPr>
            <a:spLocks noGrp="1"/>
          </p:cNvSpPr>
          <p:nvPr>
            <p:ph type="ctrTitle" hasCustomPrompt="1"/>
          </p:nvPr>
        </p:nvSpPr>
        <p:spPr>
          <a:xfrm>
            <a:off x="5248656" y="749308"/>
            <a:ext cx="942597" cy="3103563"/>
          </a:xfrm>
        </p:spPr>
        <p:txBody>
          <a:bodyPr vert="eaVert" lIns="63999" tIns="33279" rIns="63999" bIns="33279" anchorCtr="0"/>
          <a:lstStyle>
            <a:lvl1pPr algn="ctr">
              <a:defRPr sz="3600"/>
            </a:lvl1pPr>
          </a:lstStyle>
          <a:p>
            <a:r>
              <a:rPr lang="zh-CN" altLang="en-US" noProof="1"/>
              <a:t>编辑标题</a:t>
            </a:r>
          </a:p>
        </p:txBody>
      </p:sp>
      <p:sp>
        <p:nvSpPr>
          <p:cNvPr id="10" name="副标题 2"/>
          <p:cNvSpPr>
            <a:spLocks noGrp="1"/>
          </p:cNvSpPr>
          <p:nvPr>
            <p:ph type="subTitle" idx="1" hasCustomPrompt="1"/>
          </p:nvPr>
        </p:nvSpPr>
        <p:spPr>
          <a:xfrm>
            <a:off x="4319605" y="749308"/>
            <a:ext cx="929065" cy="1857371"/>
          </a:xfrm>
        </p:spPr>
        <p:txBody>
          <a:bodyPr vert="eaVert" anchor="ctr" anchorCtr="0"/>
          <a:lstStyle>
            <a:lvl1pPr marL="0" indent="0" algn="ctr">
              <a:buNone/>
              <a:defRPr sz="1400"/>
            </a:lvl1pPr>
            <a:lvl2pPr marL="342725" indent="0" algn="ctr">
              <a:buNone/>
              <a:defRPr sz="1500"/>
            </a:lvl2pPr>
            <a:lvl3pPr marL="685902" indent="0" algn="ctr">
              <a:buNone/>
              <a:defRPr sz="1400"/>
            </a:lvl3pPr>
            <a:lvl4pPr marL="1028627" indent="0" algn="ctr">
              <a:buNone/>
              <a:defRPr sz="1200"/>
            </a:lvl4pPr>
            <a:lvl5pPr marL="1371353" indent="0" algn="ctr">
              <a:buNone/>
              <a:defRPr sz="1200"/>
            </a:lvl5pPr>
            <a:lvl6pPr marL="1714530" indent="0" algn="ctr">
              <a:buNone/>
              <a:defRPr sz="1200"/>
            </a:lvl6pPr>
            <a:lvl7pPr marL="2057255" indent="0" algn="ctr">
              <a:buNone/>
              <a:defRPr sz="1200"/>
            </a:lvl7pPr>
            <a:lvl8pPr marL="2399980" indent="0" algn="ctr">
              <a:buNone/>
              <a:defRPr sz="1200"/>
            </a:lvl8pPr>
            <a:lvl9pPr marL="2743157" indent="0" algn="ctr">
              <a:buNone/>
              <a:defRPr sz="1200"/>
            </a:lvl9pPr>
          </a:lstStyle>
          <a:p>
            <a:r>
              <a:rPr lang="zh-CN" altLang="en-US" noProof="1"/>
              <a:t>编辑副标题</a:t>
            </a:r>
          </a:p>
        </p:txBody>
      </p:sp>
      <p:sp>
        <p:nvSpPr>
          <p:cNvPr id="7" name="日期占位符 2"/>
          <p:cNvSpPr>
            <a:spLocks noGrp="1"/>
          </p:cNvSpPr>
          <p:nvPr>
            <p:ph type="dt" sz="half" idx="10"/>
          </p:nvPr>
        </p:nvSpPr>
        <p:spPr/>
        <p:txBody>
          <a:bodyPr/>
          <a:lstStyle>
            <a:lvl1pPr>
              <a:defRPr/>
            </a:lvl1pPr>
          </a:lstStyle>
          <a:p>
            <a:fld id="{C199C9A7-6886-476B-811A-1E341F904794}" type="datetimeFigureOut">
              <a:rPr lang="zh-CN" altLang="en-US"/>
              <a:pPr/>
              <a:t>2022/2/7</a:t>
            </a:fld>
            <a:endParaRPr lang="zh-CN" altLang="en-US"/>
          </a:p>
        </p:txBody>
      </p:sp>
      <p:sp>
        <p:nvSpPr>
          <p:cNvPr id="8" name="页脚占位符 3"/>
          <p:cNvSpPr>
            <a:spLocks noGrp="1"/>
          </p:cNvSpPr>
          <p:nvPr>
            <p:ph type="ftr" sz="quarter" idx="11"/>
          </p:nvPr>
        </p:nvSpPr>
        <p:spPr/>
        <p:txBody>
          <a:bodyPr/>
          <a:lstStyle>
            <a:lvl1pPr>
              <a:defRPr/>
            </a:lvl1pPr>
          </a:lstStyle>
          <a:p>
            <a:endParaRPr lang="zh-CN" altLang="en-US"/>
          </a:p>
        </p:txBody>
      </p:sp>
      <p:sp>
        <p:nvSpPr>
          <p:cNvPr id="11" name="灯片编号占位符 4"/>
          <p:cNvSpPr>
            <a:spLocks noGrp="1"/>
          </p:cNvSpPr>
          <p:nvPr>
            <p:ph type="sldNum" sz="quarter" idx="12"/>
          </p:nvPr>
        </p:nvSpPr>
        <p:spPr/>
        <p:txBody>
          <a:bodyPr/>
          <a:lstStyle>
            <a:lvl1pPr>
              <a:defRPr/>
            </a:lvl1pPr>
          </a:lstStyle>
          <a:p>
            <a:fld id="{E3FEE604-15C4-4A4B-83F5-F79BD778BCC6}" type="slidenum">
              <a:rPr lang="zh-CN" altLang="en-US"/>
              <a:pPr/>
              <a:t>‹#›</a:t>
            </a:fld>
            <a:endParaRPr lang="zh-CN" altLang="en-US"/>
          </a:p>
        </p:txBody>
      </p:sp>
    </p:spTree>
    <p:extLst>
      <p:ext uri="{BB962C8B-B14F-4D97-AF65-F5344CB8AC3E}">
        <p14:creationId xmlns:p14="http://schemas.microsoft.com/office/powerpoint/2010/main" val="3054847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C199C9A7-6886-476B-811A-1E341F904794}" type="datetimeFigureOut">
              <a:rPr lang="zh-CN" altLang="en-US"/>
              <a:pPr/>
              <a:t>2022/2/7</a:t>
            </a:fld>
            <a:endParaRPr lang="zh-CN" altLang="en-US"/>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C43666EC-3B65-4E3B-ADFB-E90FA3CB837A}" type="slidenum">
              <a:rPr lang="zh-CN" altLang="en-US"/>
              <a:pPr/>
              <a:t>‹#›</a:t>
            </a:fld>
            <a:endParaRPr lang="zh-CN" altLang="en-US"/>
          </a:p>
        </p:txBody>
      </p:sp>
    </p:spTree>
    <p:extLst>
      <p:ext uri="{BB962C8B-B14F-4D97-AF65-F5344CB8AC3E}">
        <p14:creationId xmlns:p14="http://schemas.microsoft.com/office/powerpoint/2010/main" val="834123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20" y="713699"/>
            <a:ext cx="4681655" cy="1428161"/>
          </a:xfrm>
        </p:spPr>
        <p:txBody>
          <a:bodyPr anchor="t" anchorCtr="0"/>
          <a:lstStyle>
            <a:lvl1pPr>
              <a:defRPr sz="2700"/>
            </a:lvl1pPr>
          </a:lstStyle>
          <a:p>
            <a:r>
              <a:rPr lang="zh-CN" altLang="en-US" noProof="1"/>
              <a:t>单击此处编辑标题</a:t>
            </a:r>
          </a:p>
        </p:txBody>
      </p:sp>
      <p:sp>
        <p:nvSpPr>
          <p:cNvPr id="3" name="图片占位符 2"/>
          <p:cNvSpPr>
            <a:spLocks noGrp="1" noChangeAspect="1"/>
          </p:cNvSpPr>
          <p:nvPr>
            <p:ph type="pic" idx="1"/>
          </p:nvPr>
        </p:nvSpPr>
        <p:spPr>
          <a:xfrm>
            <a:off x="5642517" y="713673"/>
            <a:ext cx="5711883" cy="5403600"/>
          </a:xfrm>
        </p:spPr>
        <p:txBody>
          <a:bodyPr/>
          <a:lstStyle>
            <a:lvl1pPr marL="0" indent="0">
              <a:buNone/>
              <a:defRPr sz="2400"/>
            </a:lvl1pPr>
            <a:lvl2pPr marL="342725" indent="0">
              <a:buNone/>
              <a:defRPr sz="2100"/>
            </a:lvl2pPr>
            <a:lvl3pPr marL="685902" indent="0">
              <a:buNone/>
              <a:defRPr sz="1800"/>
            </a:lvl3pPr>
            <a:lvl4pPr marL="1028627" indent="0">
              <a:buNone/>
              <a:defRPr sz="1500"/>
            </a:lvl4pPr>
            <a:lvl5pPr marL="1371353" indent="0">
              <a:buNone/>
              <a:defRPr sz="1500"/>
            </a:lvl5pPr>
            <a:lvl6pPr marL="1714530" indent="0">
              <a:buNone/>
              <a:defRPr sz="1500"/>
            </a:lvl6pPr>
            <a:lvl7pPr marL="2057255" indent="0">
              <a:buNone/>
              <a:defRPr sz="1500"/>
            </a:lvl7pPr>
            <a:lvl8pPr marL="2399980" indent="0">
              <a:buNone/>
              <a:defRPr sz="1500"/>
            </a:lvl8pPr>
            <a:lvl9pPr marL="2743157" indent="0">
              <a:buNone/>
              <a:defRPr sz="1500"/>
            </a:lvl9pPr>
          </a:lstStyle>
          <a:p>
            <a:r>
              <a:rPr lang="zh-CN" altLang="en-US" noProof="1" smtClean="0"/>
              <a:t>单击图标添加图片</a:t>
            </a:r>
            <a:endParaRPr lang="zh-CN" altLang="en-US" noProof="1"/>
          </a:p>
        </p:txBody>
      </p:sp>
      <p:sp>
        <p:nvSpPr>
          <p:cNvPr id="4" name="文本占位符 3"/>
          <p:cNvSpPr>
            <a:spLocks noGrp="1"/>
          </p:cNvSpPr>
          <p:nvPr>
            <p:ph type="body" sz="half" idx="2"/>
          </p:nvPr>
        </p:nvSpPr>
        <p:spPr>
          <a:xfrm>
            <a:off x="838220" y="2313875"/>
            <a:ext cx="4681655" cy="3811588"/>
          </a:xfrm>
        </p:spPr>
        <p:txBody>
          <a:bodyPr/>
          <a:lstStyle>
            <a:lvl1pPr marL="0" indent="0">
              <a:buNone/>
              <a:defRPr sz="1400"/>
            </a:lvl1pPr>
            <a:lvl2pPr marL="342725" indent="0">
              <a:buNone/>
              <a:defRPr sz="1000"/>
            </a:lvl2pPr>
            <a:lvl3pPr marL="685902" indent="0">
              <a:buNone/>
              <a:defRPr sz="900"/>
            </a:lvl3pPr>
            <a:lvl4pPr marL="1028627" indent="0">
              <a:buNone/>
              <a:defRPr sz="800"/>
            </a:lvl4pPr>
            <a:lvl5pPr marL="1371353" indent="0">
              <a:buNone/>
              <a:defRPr sz="800"/>
            </a:lvl5pPr>
            <a:lvl6pPr marL="1714530" indent="0">
              <a:buNone/>
              <a:defRPr sz="800"/>
            </a:lvl6pPr>
            <a:lvl7pPr marL="2057255" indent="0">
              <a:buNone/>
              <a:defRPr sz="800"/>
            </a:lvl7pPr>
            <a:lvl8pPr marL="2399980" indent="0">
              <a:buNone/>
              <a:defRPr sz="800"/>
            </a:lvl8pPr>
            <a:lvl9pPr marL="2743157" indent="0">
              <a:buNone/>
              <a:defRPr sz="8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lvl1pPr>
              <a:defRPr/>
            </a:lvl1pPr>
          </a:lstStyle>
          <a:p>
            <a:fld id="{C199C9A7-6886-476B-811A-1E341F904794}" type="datetimeFigureOut">
              <a:rPr lang="zh-CN" altLang="en-US"/>
              <a:pPr/>
              <a:t>2022/2/7</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27EB4E99-0EBB-4ADD-BA8B-E8C78CE8AE57}" type="slidenum">
              <a:rPr lang="zh-CN" altLang="en-US"/>
              <a:pPr/>
              <a:t>‹#›</a:t>
            </a:fld>
            <a:endParaRPr lang="zh-CN" altLang="en-US"/>
          </a:p>
        </p:txBody>
      </p:sp>
    </p:spTree>
    <p:extLst>
      <p:ext uri="{BB962C8B-B14F-4D97-AF65-F5344CB8AC3E}">
        <p14:creationId xmlns:p14="http://schemas.microsoft.com/office/powerpoint/2010/main" val="3189707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900" y="365150"/>
            <a:ext cx="908901" cy="5811839"/>
          </a:xfrm>
        </p:spPr>
        <p:txBody>
          <a:bodyPr vert="eaVert"/>
          <a:lstStyle>
            <a:lvl1pPr>
              <a:defRPr sz="3300"/>
            </a:lvl1pPr>
          </a:lstStyle>
          <a:p>
            <a:r>
              <a:rPr lang="zh-CN" altLang="en-US" noProof="1"/>
              <a:t>单击此处编辑标题</a:t>
            </a:r>
          </a:p>
        </p:txBody>
      </p:sp>
      <p:sp>
        <p:nvSpPr>
          <p:cNvPr id="3" name="竖排文字占位符 2"/>
          <p:cNvSpPr>
            <a:spLocks noGrp="1"/>
          </p:cNvSpPr>
          <p:nvPr>
            <p:ph type="body" orient="vert" idx="1"/>
          </p:nvPr>
        </p:nvSpPr>
        <p:spPr>
          <a:xfrm>
            <a:off x="838201" y="365150"/>
            <a:ext cx="9446443" cy="5811839"/>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C199C9A7-6886-476B-811A-1E341F904794}" type="datetimeFigureOut">
              <a:rPr lang="zh-CN" altLang="en-US"/>
              <a:pPr/>
              <a:t>2022/2/7</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48600F2B-FF31-42BA-B11D-CF87E27BA6B5}" type="slidenum">
              <a:rPr lang="zh-CN" altLang="en-US"/>
              <a:pPr/>
              <a:t>‹#›</a:t>
            </a:fld>
            <a:endParaRPr lang="zh-CN" altLang="en-US"/>
          </a:p>
        </p:txBody>
      </p:sp>
    </p:spTree>
    <p:extLst>
      <p:ext uri="{BB962C8B-B14F-4D97-AF65-F5344CB8AC3E}">
        <p14:creationId xmlns:p14="http://schemas.microsoft.com/office/powerpoint/2010/main" val="3005508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7" name="标题占位符 1"/>
          <p:cNvSpPr>
            <a:spLocks noGrp="1"/>
          </p:cNvSpPr>
          <p:nvPr>
            <p:ph type="title"/>
            <p:custDataLst>
              <p:tags r:id="rId17"/>
            </p:custDataLst>
          </p:nvPr>
        </p:nvSpPr>
        <p:spPr>
          <a:xfrm>
            <a:off x="838389" y="365783"/>
            <a:ext cx="10515224" cy="1324636"/>
          </a:xfrm>
          <a:prstGeom prst="rect">
            <a:avLst/>
          </a:prstGeom>
        </p:spPr>
        <p:txBody>
          <a:bodyPr vert="horz" lIns="65023" tIns="32511" rIns="65023" bIns="32511" rtlCol="0" anchor="ctr">
            <a:normAutofit/>
          </a:bodyPr>
          <a:lstStyle/>
          <a:p>
            <a:r>
              <a:rPr lang="zh-CN" altLang="en-US" noProof="1"/>
              <a:t>单击此处编辑母版标题样式</a:t>
            </a:r>
          </a:p>
        </p:txBody>
      </p:sp>
      <p:sp>
        <p:nvSpPr>
          <p:cNvPr id="8" name="文本占位符 2"/>
          <p:cNvSpPr>
            <a:spLocks noGrp="1"/>
          </p:cNvSpPr>
          <p:nvPr>
            <p:ph type="body" idx="1"/>
            <p:custDataLst>
              <p:tags r:id="rId18"/>
            </p:custDataLst>
          </p:nvPr>
        </p:nvSpPr>
        <p:spPr>
          <a:xfrm>
            <a:off x="838389" y="1825911"/>
            <a:ext cx="10515224" cy="4351729"/>
          </a:xfrm>
          <a:prstGeom prst="rect">
            <a:avLst/>
          </a:prstGeom>
        </p:spPr>
        <p:txBody>
          <a:bodyPr vert="horz" lIns="65023" tIns="32511" rIns="65023" bIns="32511" rtlCol="0">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9" name="日期占位符 3"/>
          <p:cNvSpPr>
            <a:spLocks noGrp="1"/>
          </p:cNvSpPr>
          <p:nvPr>
            <p:ph type="dt" sz="half" idx="2"/>
          </p:nvPr>
        </p:nvSpPr>
        <p:spPr>
          <a:xfrm>
            <a:off x="838389" y="6356756"/>
            <a:ext cx="2742448" cy="364275"/>
          </a:xfrm>
          <a:prstGeom prst="rect">
            <a:avLst/>
          </a:prstGeom>
        </p:spPr>
        <p:txBody>
          <a:bodyPr vert="horz" lIns="65023" tIns="32511" rIns="65023" bIns="32511" rtlCol="0" anchor="ctr">
            <a:normAutofit/>
          </a:bodyPr>
          <a:lstStyle>
            <a:lvl1pPr algn="ctr">
              <a:defRPr sz="900" noProof="1" smtClean="0">
                <a:solidFill>
                  <a:schemeClr val="bg1">
                    <a:lumMod val="50000"/>
                  </a:schemeClr>
                </a:solidFill>
                <a:latin typeface="黑体" panose="02010600030101010101" pitchFamily="2" charset="-122"/>
                <a:ea typeface="黑体" panose="02010600030101010101" pitchFamily="2" charset="-122"/>
              </a:defRPr>
            </a:lvl1pPr>
          </a:lstStyle>
          <a:p>
            <a:fld id="{C199C9A7-6886-476B-811A-1E341F904794}" type="datetimeFigureOut">
              <a:rPr lang="zh-CN" altLang="en-US"/>
              <a:pPr/>
              <a:t>2022/2/7</a:t>
            </a:fld>
            <a:endParaRPr lang="zh-CN" altLang="en-US"/>
          </a:p>
        </p:txBody>
      </p:sp>
      <p:sp>
        <p:nvSpPr>
          <p:cNvPr id="10" name="页脚占位符 4"/>
          <p:cNvSpPr>
            <a:spLocks noGrp="1"/>
          </p:cNvSpPr>
          <p:nvPr>
            <p:ph type="ftr" sz="quarter" idx="3"/>
          </p:nvPr>
        </p:nvSpPr>
        <p:spPr>
          <a:xfrm>
            <a:off x="4038413" y="6356756"/>
            <a:ext cx="4115176" cy="364275"/>
          </a:xfrm>
          <a:prstGeom prst="rect">
            <a:avLst/>
          </a:prstGeom>
        </p:spPr>
        <p:txBody>
          <a:bodyPr vert="horz" lIns="65023" tIns="32511" rIns="65023" bIns="32511" rtlCol="0" anchor="ctr">
            <a:normAutofit/>
          </a:bodyPr>
          <a:lstStyle>
            <a:lvl1pPr algn="ctr">
              <a:defRPr sz="900" noProof="1">
                <a:solidFill>
                  <a:schemeClr val="bg1">
                    <a:lumMod val="50000"/>
                  </a:schemeClr>
                </a:solidFill>
                <a:latin typeface="黑体" panose="02010600030101010101" pitchFamily="2" charset="-122"/>
                <a:ea typeface="黑体" panose="02010600030101010101" pitchFamily="2" charset="-122"/>
              </a:defRPr>
            </a:lvl1pPr>
          </a:lstStyle>
          <a:p>
            <a:endParaRPr lang="zh-CN" altLang="en-US"/>
          </a:p>
        </p:txBody>
      </p:sp>
      <p:sp>
        <p:nvSpPr>
          <p:cNvPr id="11" name="灯片编号占位符 5"/>
          <p:cNvSpPr>
            <a:spLocks noGrp="1"/>
          </p:cNvSpPr>
          <p:nvPr>
            <p:ph type="sldNum" sz="quarter" idx="4"/>
          </p:nvPr>
        </p:nvSpPr>
        <p:spPr>
          <a:xfrm>
            <a:off x="8611165" y="6356756"/>
            <a:ext cx="2742448" cy="364275"/>
          </a:xfrm>
          <a:prstGeom prst="rect">
            <a:avLst/>
          </a:prstGeom>
        </p:spPr>
        <p:txBody>
          <a:bodyPr vert="horz" wrap="square" lIns="65023" tIns="32511" rIns="65023" bIns="32511" numCol="1" anchor="ctr" anchorCtr="0" compatLnSpc="1">
            <a:prstTxWarp prst="textNoShape">
              <a:avLst/>
            </a:prstTxWarp>
            <a:normAutofit/>
          </a:bodyPr>
          <a:lstStyle>
            <a:lvl1pPr algn="ctr">
              <a:defRPr sz="900">
                <a:solidFill>
                  <a:srgbClr val="7F7F7F"/>
                </a:solidFill>
                <a:latin typeface="黑体" pitchFamily="49" charset="-122"/>
              </a:defRPr>
            </a:lvl1pPr>
          </a:lstStyle>
          <a:p>
            <a:fld id="{FC6F1FA4-5245-4F48-8D09-AC3D655BEC14}" type="slidenum">
              <a:rPr lang="zh-CN" altLang="en-US"/>
              <a:pPr/>
              <a:t>‹#›</a:t>
            </a:fld>
            <a:endParaRPr lang="zh-CN" altLang="en-US"/>
          </a:p>
        </p:txBody>
      </p:sp>
      <p:sp>
        <p:nvSpPr>
          <p:cNvPr id="2" name="KSO_TEMPLATE" hidden="1"/>
          <p:cNvSpPr/>
          <p:nvPr>
            <p:custDataLst>
              <p:tags r:id="rId19"/>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endParaRPr lang="zh-CN" altLang="en-US" noProof="1"/>
          </a:p>
        </p:txBody>
      </p:sp>
    </p:spTree>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825" r:id="rId12"/>
    <p:sldLayoutId id="2147483826" r:id="rId13"/>
    <p:sldLayoutId id="2147483827" r:id="rId14"/>
    <p:sldLayoutId id="2147483828" r:id="rId15"/>
  </p:sldLayoutIdLst>
  <p:txStyles>
    <p:titleStyle>
      <a:lvl1pPr algn="l" rtl="0" eaLnBrk="1" fontAlgn="base" hangingPunct="1">
        <a:lnSpc>
          <a:spcPct val="90000"/>
        </a:lnSpc>
        <a:spcBef>
          <a:spcPct val="0"/>
        </a:spcBef>
        <a:spcAft>
          <a:spcPct val="0"/>
        </a:spcAft>
        <a:defRPr sz="3300" kern="1200">
          <a:solidFill>
            <a:schemeClr val="tx1"/>
          </a:solidFill>
          <a:latin typeface="+mj-lt"/>
          <a:ea typeface="+mj-ea"/>
          <a:cs typeface="+mj-cs"/>
        </a:defRPr>
      </a:lvl1pPr>
      <a:lvl2pPr algn="l" rtl="0" eaLnBrk="1" fontAlgn="base" hangingPunct="1">
        <a:lnSpc>
          <a:spcPct val="90000"/>
        </a:lnSpc>
        <a:spcBef>
          <a:spcPct val="0"/>
        </a:spcBef>
        <a:spcAft>
          <a:spcPct val="0"/>
        </a:spcAft>
        <a:defRPr sz="3300">
          <a:solidFill>
            <a:schemeClr val="tx1"/>
          </a:solidFill>
          <a:latin typeface="Arial" pitchFamily="34" charset="0"/>
          <a:ea typeface="黑体" pitchFamily="49" charset="-122"/>
        </a:defRPr>
      </a:lvl2pPr>
      <a:lvl3pPr algn="l" rtl="0" eaLnBrk="1" fontAlgn="base" hangingPunct="1">
        <a:lnSpc>
          <a:spcPct val="90000"/>
        </a:lnSpc>
        <a:spcBef>
          <a:spcPct val="0"/>
        </a:spcBef>
        <a:spcAft>
          <a:spcPct val="0"/>
        </a:spcAft>
        <a:defRPr sz="3300">
          <a:solidFill>
            <a:schemeClr val="tx1"/>
          </a:solidFill>
          <a:latin typeface="Arial" pitchFamily="34" charset="0"/>
          <a:ea typeface="黑体" pitchFamily="49" charset="-122"/>
        </a:defRPr>
      </a:lvl3pPr>
      <a:lvl4pPr algn="l" rtl="0" eaLnBrk="1" fontAlgn="base" hangingPunct="1">
        <a:lnSpc>
          <a:spcPct val="90000"/>
        </a:lnSpc>
        <a:spcBef>
          <a:spcPct val="0"/>
        </a:spcBef>
        <a:spcAft>
          <a:spcPct val="0"/>
        </a:spcAft>
        <a:defRPr sz="3300">
          <a:solidFill>
            <a:schemeClr val="tx1"/>
          </a:solidFill>
          <a:latin typeface="Arial" pitchFamily="34" charset="0"/>
          <a:ea typeface="黑体" pitchFamily="49" charset="-122"/>
        </a:defRPr>
      </a:lvl4pPr>
      <a:lvl5pPr algn="l" rtl="0" eaLnBrk="1" fontAlgn="base" hangingPunct="1">
        <a:lnSpc>
          <a:spcPct val="90000"/>
        </a:lnSpc>
        <a:spcBef>
          <a:spcPct val="0"/>
        </a:spcBef>
        <a:spcAft>
          <a:spcPct val="0"/>
        </a:spcAft>
        <a:defRPr sz="3300">
          <a:solidFill>
            <a:schemeClr val="tx1"/>
          </a:solidFill>
          <a:latin typeface="Arial" pitchFamily="34" charset="0"/>
          <a:ea typeface="黑体" pitchFamily="49" charset="-122"/>
        </a:defRPr>
      </a:lvl5pPr>
      <a:lvl6pPr marL="325115" algn="l" rtl="0" eaLnBrk="1" fontAlgn="base" hangingPunct="1">
        <a:lnSpc>
          <a:spcPct val="90000"/>
        </a:lnSpc>
        <a:spcBef>
          <a:spcPct val="0"/>
        </a:spcBef>
        <a:spcAft>
          <a:spcPct val="0"/>
        </a:spcAft>
        <a:defRPr sz="3100">
          <a:solidFill>
            <a:schemeClr val="tx1"/>
          </a:solidFill>
          <a:latin typeface="Lao UI" pitchFamily="34" charset="0"/>
          <a:ea typeface="方正启体简体" pitchFamily="65" charset="-122"/>
        </a:defRPr>
      </a:lvl6pPr>
      <a:lvl7pPr marL="650230" algn="l" rtl="0" eaLnBrk="1" fontAlgn="base" hangingPunct="1">
        <a:lnSpc>
          <a:spcPct val="90000"/>
        </a:lnSpc>
        <a:spcBef>
          <a:spcPct val="0"/>
        </a:spcBef>
        <a:spcAft>
          <a:spcPct val="0"/>
        </a:spcAft>
        <a:defRPr sz="3100">
          <a:solidFill>
            <a:schemeClr val="tx1"/>
          </a:solidFill>
          <a:latin typeface="Lao UI" pitchFamily="34" charset="0"/>
          <a:ea typeface="方正启体简体" pitchFamily="65" charset="-122"/>
        </a:defRPr>
      </a:lvl7pPr>
      <a:lvl8pPr marL="975345" algn="l" rtl="0" eaLnBrk="1" fontAlgn="base" hangingPunct="1">
        <a:lnSpc>
          <a:spcPct val="90000"/>
        </a:lnSpc>
        <a:spcBef>
          <a:spcPct val="0"/>
        </a:spcBef>
        <a:spcAft>
          <a:spcPct val="0"/>
        </a:spcAft>
        <a:defRPr sz="3100">
          <a:solidFill>
            <a:schemeClr val="tx1"/>
          </a:solidFill>
          <a:latin typeface="Lao UI" pitchFamily="34" charset="0"/>
          <a:ea typeface="方正启体简体" pitchFamily="65" charset="-122"/>
        </a:defRPr>
      </a:lvl8pPr>
      <a:lvl9pPr marL="1300460" algn="l" rtl="0" eaLnBrk="1" fontAlgn="base" hangingPunct="1">
        <a:lnSpc>
          <a:spcPct val="90000"/>
        </a:lnSpc>
        <a:spcBef>
          <a:spcPct val="0"/>
        </a:spcBef>
        <a:spcAft>
          <a:spcPct val="0"/>
        </a:spcAft>
        <a:defRPr sz="3100">
          <a:solidFill>
            <a:schemeClr val="tx1"/>
          </a:solidFill>
          <a:latin typeface="Lao UI" pitchFamily="34" charset="0"/>
          <a:ea typeface="方正启体简体" pitchFamily="65" charset="-122"/>
        </a:defRPr>
      </a:lvl9pPr>
    </p:titleStyle>
    <p:bodyStyle>
      <a:lvl1pPr marL="171588" indent="-171588" algn="l" rtl="0" eaLnBrk="1" fontAlgn="base" hangingPunct="1">
        <a:lnSpc>
          <a:spcPct val="90000"/>
        </a:lnSpc>
        <a:spcBef>
          <a:spcPts val="747"/>
        </a:spcBef>
        <a:spcAft>
          <a:spcPct val="0"/>
        </a:spcAft>
        <a:buFont typeface="Arial" pitchFamily="34" charset="0"/>
        <a:buChar char="•"/>
        <a:defRPr sz="1800" kern="1200">
          <a:solidFill>
            <a:schemeClr val="tx1"/>
          </a:solidFill>
          <a:latin typeface="+mn-lt"/>
          <a:ea typeface="+mn-ea"/>
          <a:cs typeface="+mn-cs"/>
        </a:defRPr>
      </a:lvl1pPr>
      <a:lvl2pPr marL="514765" indent="-171588" algn="l" rtl="0" eaLnBrk="1" fontAlgn="base" hangingPunct="1">
        <a:lnSpc>
          <a:spcPct val="90000"/>
        </a:lnSpc>
        <a:spcBef>
          <a:spcPct val="106000"/>
        </a:spcBef>
        <a:spcAft>
          <a:spcPct val="0"/>
        </a:spcAft>
        <a:buFont typeface="Arial" pitchFamily="34" charset="0"/>
        <a:buChar char="•"/>
        <a:defRPr sz="1500" kern="1200">
          <a:solidFill>
            <a:schemeClr val="tx1"/>
          </a:solidFill>
          <a:latin typeface="+mn-lt"/>
          <a:ea typeface="+mn-ea"/>
          <a:cs typeface="+mn-cs"/>
        </a:defRPr>
      </a:lvl2pPr>
      <a:lvl3pPr marL="856814" indent="-171588" algn="l" rtl="0" eaLnBrk="1" fontAlgn="base" hangingPunct="1">
        <a:lnSpc>
          <a:spcPct val="90000"/>
        </a:lnSpc>
        <a:spcBef>
          <a:spcPct val="106000"/>
        </a:spcBef>
        <a:spcAft>
          <a:spcPct val="0"/>
        </a:spcAft>
        <a:buFont typeface="Arial" pitchFamily="34" charset="0"/>
        <a:buChar char="•"/>
        <a:defRPr sz="1400" kern="1200">
          <a:solidFill>
            <a:schemeClr val="tx1"/>
          </a:solidFill>
          <a:latin typeface="+mn-lt"/>
          <a:ea typeface="+mn-ea"/>
          <a:cs typeface="+mn-cs"/>
        </a:defRPr>
      </a:lvl3pPr>
      <a:lvl4pPr marL="1199990" indent="-171588" algn="l" rtl="0" eaLnBrk="1" fontAlgn="base" hangingPunct="1">
        <a:lnSpc>
          <a:spcPct val="90000"/>
        </a:lnSpc>
        <a:spcBef>
          <a:spcPct val="106000"/>
        </a:spcBef>
        <a:spcAft>
          <a:spcPct val="0"/>
        </a:spcAft>
        <a:buFont typeface="Arial" pitchFamily="34" charset="0"/>
        <a:buChar char="•"/>
        <a:defRPr sz="1400" kern="1200">
          <a:solidFill>
            <a:schemeClr val="tx1"/>
          </a:solidFill>
          <a:latin typeface="+mn-lt"/>
          <a:ea typeface="+mn-ea"/>
          <a:cs typeface="+mn-cs"/>
        </a:defRPr>
      </a:lvl4pPr>
      <a:lvl5pPr marL="1543167" indent="-171588" algn="l" rtl="0" eaLnBrk="1" fontAlgn="base" hangingPunct="1">
        <a:lnSpc>
          <a:spcPct val="90000"/>
        </a:lnSpc>
        <a:spcBef>
          <a:spcPct val="106000"/>
        </a:spcBef>
        <a:spcAft>
          <a:spcPct val="0"/>
        </a:spcAft>
        <a:buFont typeface="Arial" pitchFamily="34" charset="0"/>
        <a:buChar char="•"/>
        <a:defRPr sz="1400" kern="1200">
          <a:solidFill>
            <a:schemeClr val="tx1"/>
          </a:solidFill>
          <a:latin typeface="+mn-lt"/>
          <a:ea typeface="+mn-ea"/>
          <a:cs typeface="+mn-cs"/>
        </a:defRPr>
      </a:lvl5pPr>
      <a:lvl6pPr marL="1885667" indent="-171588" algn="l" defTabSz="685451" rtl="0" eaLnBrk="1" latinLnBrk="0" hangingPunct="1">
        <a:lnSpc>
          <a:spcPct val="90000"/>
        </a:lnSpc>
        <a:spcBef>
          <a:spcPct val="106000"/>
        </a:spcBef>
        <a:buFont typeface="Arial" panose="020B0604020202020204" pitchFamily="34" charset="0"/>
        <a:buChar char="•"/>
        <a:defRPr sz="1400" kern="1200">
          <a:solidFill>
            <a:schemeClr val="tx1"/>
          </a:solidFill>
          <a:latin typeface="+mn-lt"/>
          <a:ea typeface="+mn-ea"/>
          <a:cs typeface="+mn-cs"/>
        </a:defRPr>
      </a:lvl6pPr>
      <a:lvl7pPr marL="2228843" indent="-171588" algn="l" defTabSz="685451" rtl="0" eaLnBrk="1" latinLnBrk="0" hangingPunct="1">
        <a:lnSpc>
          <a:spcPct val="90000"/>
        </a:lnSpc>
        <a:spcBef>
          <a:spcPct val="106000"/>
        </a:spcBef>
        <a:buFont typeface="Arial" panose="020B0604020202020204" pitchFamily="34" charset="0"/>
        <a:buChar char="•"/>
        <a:defRPr sz="1400" kern="1200">
          <a:solidFill>
            <a:schemeClr val="tx1"/>
          </a:solidFill>
          <a:latin typeface="+mn-lt"/>
          <a:ea typeface="+mn-ea"/>
          <a:cs typeface="+mn-cs"/>
        </a:defRPr>
      </a:lvl7pPr>
      <a:lvl8pPr marL="2571569" indent="-171588" algn="l" defTabSz="685451" rtl="0" eaLnBrk="1" latinLnBrk="0" hangingPunct="1">
        <a:lnSpc>
          <a:spcPct val="90000"/>
        </a:lnSpc>
        <a:spcBef>
          <a:spcPct val="106000"/>
        </a:spcBef>
        <a:buFont typeface="Arial" panose="020B0604020202020204" pitchFamily="34" charset="0"/>
        <a:buChar char="•"/>
        <a:defRPr sz="1400" kern="1200">
          <a:solidFill>
            <a:schemeClr val="tx1"/>
          </a:solidFill>
          <a:latin typeface="+mn-lt"/>
          <a:ea typeface="+mn-ea"/>
          <a:cs typeface="+mn-cs"/>
        </a:defRPr>
      </a:lvl8pPr>
      <a:lvl9pPr marL="2914294" indent="-171588" algn="l" defTabSz="685451" rtl="0" eaLnBrk="1" latinLnBrk="0" hangingPunct="1">
        <a:lnSpc>
          <a:spcPct val="90000"/>
        </a:lnSpc>
        <a:spcBef>
          <a:spcPct val="106000"/>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451" rtl="0" eaLnBrk="1" latinLnBrk="0" hangingPunct="1">
        <a:defRPr sz="1400" kern="1200">
          <a:solidFill>
            <a:schemeClr val="tx1"/>
          </a:solidFill>
          <a:latin typeface="+mn-lt"/>
          <a:ea typeface="+mn-ea"/>
          <a:cs typeface="+mn-cs"/>
        </a:defRPr>
      </a:lvl1pPr>
      <a:lvl2pPr marL="342725" algn="l" defTabSz="685451" rtl="0" eaLnBrk="1" latinLnBrk="0" hangingPunct="1">
        <a:defRPr sz="1400" kern="1200">
          <a:solidFill>
            <a:schemeClr val="tx1"/>
          </a:solidFill>
          <a:latin typeface="+mn-lt"/>
          <a:ea typeface="+mn-ea"/>
          <a:cs typeface="+mn-cs"/>
        </a:defRPr>
      </a:lvl2pPr>
      <a:lvl3pPr marL="685902" algn="l" defTabSz="685451" rtl="0" eaLnBrk="1" latinLnBrk="0" hangingPunct="1">
        <a:defRPr sz="1400" kern="1200">
          <a:solidFill>
            <a:schemeClr val="tx1"/>
          </a:solidFill>
          <a:latin typeface="+mn-lt"/>
          <a:ea typeface="+mn-ea"/>
          <a:cs typeface="+mn-cs"/>
        </a:defRPr>
      </a:lvl3pPr>
      <a:lvl4pPr marL="1028627" algn="l" defTabSz="685451" rtl="0" eaLnBrk="1" latinLnBrk="0" hangingPunct="1">
        <a:defRPr sz="1400" kern="1200">
          <a:solidFill>
            <a:schemeClr val="tx1"/>
          </a:solidFill>
          <a:latin typeface="+mn-lt"/>
          <a:ea typeface="+mn-ea"/>
          <a:cs typeface="+mn-cs"/>
        </a:defRPr>
      </a:lvl4pPr>
      <a:lvl5pPr marL="1371353" algn="l" defTabSz="685451" rtl="0" eaLnBrk="1" latinLnBrk="0" hangingPunct="1">
        <a:defRPr sz="1400" kern="1200">
          <a:solidFill>
            <a:schemeClr val="tx1"/>
          </a:solidFill>
          <a:latin typeface="+mn-lt"/>
          <a:ea typeface="+mn-ea"/>
          <a:cs typeface="+mn-cs"/>
        </a:defRPr>
      </a:lvl5pPr>
      <a:lvl6pPr marL="1714530" algn="l" defTabSz="685451" rtl="0" eaLnBrk="1" latinLnBrk="0" hangingPunct="1">
        <a:defRPr sz="1400" kern="1200">
          <a:solidFill>
            <a:schemeClr val="tx1"/>
          </a:solidFill>
          <a:latin typeface="+mn-lt"/>
          <a:ea typeface="+mn-ea"/>
          <a:cs typeface="+mn-cs"/>
        </a:defRPr>
      </a:lvl6pPr>
      <a:lvl7pPr marL="2057255" algn="l" defTabSz="685451" rtl="0" eaLnBrk="1" latinLnBrk="0" hangingPunct="1">
        <a:defRPr sz="1400" kern="1200">
          <a:solidFill>
            <a:schemeClr val="tx1"/>
          </a:solidFill>
          <a:latin typeface="+mn-lt"/>
          <a:ea typeface="+mn-ea"/>
          <a:cs typeface="+mn-cs"/>
        </a:defRPr>
      </a:lvl7pPr>
      <a:lvl8pPr marL="2399980" algn="l" defTabSz="685451" rtl="0" eaLnBrk="1" latinLnBrk="0" hangingPunct="1">
        <a:defRPr sz="1400" kern="1200">
          <a:solidFill>
            <a:schemeClr val="tx1"/>
          </a:solidFill>
          <a:latin typeface="+mn-lt"/>
          <a:ea typeface="+mn-ea"/>
          <a:cs typeface="+mn-cs"/>
        </a:defRPr>
      </a:lvl8pPr>
      <a:lvl9pPr marL="2743157" algn="l" defTabSz="685451"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99C9A7-6886-476B-811A-1E341F904794}" type="datetimeFigureOut">
              <a:rPr lang="zh-CN" altLang="en-US" smtClean="0"/>
              <a:pPr/>
              <a:t>2022/2/7</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6F1FA4-5245-4F48-8D09-AC3D655BEC14}" type="slidenum">
              <a:rPr lang="zh-CN" altLang="en-US" smtClean="0"/>
              <a:pPr/>
              <a:t>‹#›</a:t>
            </a:fld>
            <a:endParaRPr lang="zh-CN" altLang="en-US"/>
          </a:p>
        </p:txBody>
      </p:sp>
    </p:spTree>
    <p:extLst>
      <p:ext uri="{BB962C8B-B14F-4D97-AF65-F5344CB8AC3E}">
        <p14:creationId xmlns:p14="http://schemas.microsoft.com/office/powerpoint/2010/main" val="782343246"/>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2022/2/7</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479343523"/>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3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6"/>
          <p:cNvSpPr txBox="1">
            <a:spLocks noGrp="1"/>
          </p:cNvSpPr>
          <p:nvPr>
            <p:ph type="title"/>
          </p:nvPr>
        </p:nvSpPr>
        <p:spPr>
          <a:xfrm>
            <a:off x="2679572" y="2605200"/>
            <a:ext cx="3800475" cy="813554"/>
          </a:xfrm>
          <a:prstGeom prst="rect">
            <a:avLst/>
          </a:prstGeom>
          <a:noFill/>
          <a:ln w="9525">
            <a:noFill/>
          </a:ln>
        </p:spPr>
        <p:txBody>
          <a:bodyPr wrap="square">
            <a:spAutoFit/>
          </a:bodyPr>
          <a:lstStyle/>
          <a:p>
            <a:pPr algn="ctr"/>
            <a:r>
              <a:rPr lang="en-US" altLang="zh-CN" sz="5400" dirty="0">
                <a:latin typeface="微软雅黑"/>
                <a:ea typeface="微软雅黑"/>
                <a:sym typeface="微软雅黑"/>
              </a:rPr>
              <a:t>2  </a:t>
            </a:r>
            <a:r>
              <a:rPr lang="zh-CN" altLang="en-US" sz="5400" dirty="0">
                <a:latin typeface="微软雅黑"/>
                <a:ea typeface="微软雅黑"/>
                <a:sym typeface="微软雅黑"/>
              </a:rPr>
              <a:t>梅岭三章</a:t>
            </a:r>
          </a:p>
        </p:txBody>
      </p:sp>
      <p:sp>
        <p:nvSpPr>
          <p:cNvPr id="6" name="矩形 5"/>
          <p:cNvSpPr/>
          <p:nvPr/>
        </p:nvSpPr>
        <p:spPr>
          <a:xfrm>
            <a:off x="4187133" y="5074549"/>
            <a:ext cx="1351652" cy="498598"/>
          </a:xfrm>
          <a:prstGeom prst="rect">
            <a:avLst/>
          </a:prstGeom>
        </p:spPr>
        <p:txBody>
          <a:bodyPr wrap="none">
            <a:spAutoFit/>
          </a:bodyPr>
          <a:lstStyle/>
          <a:p>
            <a:pPr marL="342900" indent="-342900">
              <a:lnSpc>
                <a:spcPct val="110000"/>
              </a:lnSpc>
            </a:pPr>
            <a:r>
              <a:rPr lang="zh-CN" altLang="en-US" sz="2400" kern="0" dirty="0">
                <a:solidFill>
                  <a:srgbClr val="000000"/>
                </a:solidFill>
                <a:latin typeface="微软雅黑"/>
                <a:ea typeface="微软雅黑"/>
                <a:sym typeface="微软雅黑"/>
              </a:rPr>
              <a:t>优品</a:t>
            </a:r>
            <a:r>
              <a:rPr lang="en-US" altLang="zh-CN" sz="2400" kern="0" dirty="0">
                <a:solidFill>
                  <a:srgbClr val="000000"/>
                </a:solidFill>
                <a:latin typeface="微软雅黑"/>
                <a:ea typeface="微软雅黑"/>
                <a:sym typeface="微软雅黑"/>
              </a:rPr>
              <a:t>PPT</a:t>
            </a: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8698" y="1"/>
            <a:ext cx="4903302" cy="6857999"/>
          </a:xfrm>
          <a:prstGeom prst="rect">
            <a:avLst/>
          </a:prstGeom>
        </p:spPr>
      </p:pic>
    </p:spTree>
    <p:extLst>
      <p:ext uri="{BB962C8B-B14F-4D97-AF65-F5344CB8AC3E}">
        <p14:creationId xmlns:p14="http://schemas.microsoft.com/office/powerpoint/2010/main" val="3045762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822450" y="1642752"/>
            <a:ext cx="8547100" cy="1641475"/>
          </a:xfrm>
          <a:prstGeom prst="rect">
            <a:avLst/>
          </a:prstGeom>
          <a:noFill/>
        </p:spPr>
        <p:txBody>
          <a:bodyPr wrap="square" rtlCol="0">
            <a:spAutoFit/>
          </a:bodyPr>
          <a:lstStyle/>
          <a:p>
            <a:pPr marL="133350" indent="-133350" algn="just" eaLnBrk="1" hangingPunct="1">
              <a:lnSpc>
                <a:spcPct val="120000"/>
              </a:lnSpc>
            </a:pPr>
            <a:r>
              <a:rPr sz="2800" b="1">
                <a:solidFill>
                  <a:srgbClr val="FF0000"/>
                </a:solidFill>
                <a:latin typeface="微软雅黑"/>
                <a:ea typeface="微软雅黑"/>
                <a:sym typeface="微软雅黑"/>
              </a:rPr>
              <a:t>【解析】“之所以”与“的重要原因”“是因为”连用造成句式杂糅，应删去“之所以”“因为”，或删去“的重要原因”。</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
          <p:cNvSpPr txBox="1"/>
          <p:nvPr/>
        </p:nvSpPr>
        <p:spPr>
          <a:xfrm>
            <a:off x="1940567" y="714382"/>
            <a:ext cx="8368665" cy="4225925"/>
          </a:xfrm>
          <a:prstGeom prst="rect">
            <a:avLst/>
          </a:prstGeom>
          <a:noFill/>
        </p:spPr>
        <p:txBody>
          <a:bodyPr wrap="square" rtlCol="0">
            <a:spAutoFit/>
          </a:bodyPr>
          <a:lstStyle/>
          <a:p>
            <a:pPr marL="553720" indent="-553720" algn="just" eaLnBrk="1">
              <a:lnSpc>
                <a:spcPct val="120000"/>
              </a:lnSpc>
            </a:pPr>
            <a:r>
              <a:rPr lang="zh-CN" altLang="en-US" sz="2800" b="1" dirty="0">
                <a:solidFill>
                  <a:srgbClr val="0000FF"/>
                </a:solidFill>
                <a:latin typeface="微软雅黑"/>
                <a:ea typeface="微软雅黑"/>
                <a:sym typeface="微软雅黑"/>
              </a:rPr>
              <a:t>4. 请为下面这则消息拟写标题。</a:t>
            </a:r>
          </a:p>
          <a:p>
            <a:pPr algn="just" eaLnBrk="1" hangingPunct="1">
              <a:lnSpc>
                <a:spcPct val="120000"/>
              </a:lnSpc>
            </a:pPr>
            <a:r>
              <a:rPr lang="zh-CN" altLang="en-US" sz="2800" b="1" dirty="0">
                <a:latin typeface="微软雅黑"/>
                <a:ea typeface="微软雅黑"/>
                <a:sym typeface="微软雅黑"/>
              </a:rPr>
              <a:t>    2020年 5月18日，北京市152家博物馆将与学校对接，让中小学生走进博物馆参加体验式学习。这些博物馆推出的活动各具特色：首博的“看文物说历史”；周口店北京人遗址博物馆的“古生物模型制作”；中国农业博物馆的“种子达人”等。博物馆的这些举措，旨在推动社会大课堂常态化，使中小学生在“大课堂”中提升综合素质。</a:t>
            </a:r>
          </a:p>
        </p:txBody>
      </p:sp>
      <p:sp>
        <p:nvSpPr>
          <p:cNvPr id="3" name="文本框 1"/>
          <p:cNvSpPr txBox="1"/>
          <p:nvPr/>
        </p:nvSpPr>
        <p:spPr>
          <a:xfrm>
            <a:off x="1939932" y="5009515"/>
            <a:ext cx="8368665" cy="609398"/>
          </a:xfrm>
          <a:prstGeom prst="rect">
            <a:avLst/>
          </a:prstGeom>
          <a:noFill/>
        </p:spPr>
        <p:txBody>
          <a:bodyPr wrap="square" rtlCol="0">
            <a:spAutoFit/>
          </a:bodyPr>
          <a:lstStyle/>
          <a:p>
            <a:pPr algn="just" eaLnBrk="1">
              <a:lnSpc>
                <a:spcPct val="120000"/>
              </a:lnSpc>
              <a:spcBef>
                <a:spcPct val="0"/>
              </a:spcBef>
              <a:spcAft>
                <a:spcPct val="0"/>
              </a:spcAft>
            </a:pPr>
            <a:r>
              <a:rPr lang="zh-CN" altLang="en-US" sz="2800" b="1">
                <a:solidFill>
                  <a:srgbClr val="FF0000"/>
                </a:solidFill>
                <a:latin typeface="微软雅黑"/>
                <a:ea typeface="微软雅黑"/>
                <a:cs typeface="宋体" panose="02010600030101010101" pitchFamily="2" charset="-122"/>
                <a:sym typeface="微软雅黑"/>
              </a:rPr>
              <a:t>示例：博物馆“变身”中小学生体验式大课堂</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67847" y="692150"/>
            <a:ext cx="7012305" cy="609398"/>
          </a:xfrm>
          <a:prstGeom prst="rect">
            <a:avLst/>
          </a:prstGeom>
          <a:noFill/>
        </p:spPr>
        <p:txBody>
          <a:bodyPr wrap="square" rtlCol="0">
            <a:spAutoFit/>
          </a:bodyPr>
          <a:lstStyle/>
          <a:p>
            <a:pPr algn="just" eaLnBrk="1">
              <a:lnSpc>
                <a:spcPct val="120000"/>
              </a:lnSpc>
              <a:spcBef>
                <a:spcPct val="0"/>
              </a:spcBef>
              <a:spcAft>
                <a:spcPct val="0"/>
              </a:spcAft>
            </a:pPr>
            <a:r>
              <a:rPr lang="en-US" altLang="zh-CN" sz="2800" b="1" dirty="0">
                <a:solidFill>
                  <a:srgbClr val="FF0000"/>
                </a:solidFill>
                <a:latin typeface="微软雅黑"/>
                <a:ea typeface="微软雅黑"/>
                <a:sym typeface="微软雅黑"/>
              </a:rPr>
              <a:t>【</a:t>
            </a:r>
            <a:r>
              <a:rPr lang="zh-CN" altLang="en-US" sz="2800" b="1" dirty="0">
                <a:solidFill>
                  <a:srgbClr val="FF0000"/>
                </a:solidFill>
                <a:latin typeface="微软雅黑"/>
                <a:ea typeface="微软雅黑"/>
                <a:sym typeface="微软雅黑"/>
              </a:rPr>
              <a:t>能力提升</a:t>
            </a:r>
            <a:r>
              <a:rPr lang="en-US" altLang="zh-CN" sz="2800" b="1" dirty="0">
                <a:solidFill>
                  <a:srgbClr val="FF0000"/>
                </a:solidFill>
                <a:latin typeface="微软雅黑"/>
                <a:ea typeface="微软雅黑"/>
                <a:sym typeface="微软雅黑"/>
              </a:rPr>
              <a:t>】——</a:t>
            </a:r>
            <a:r>
              <a:rPr lang="zh-CN" altLang="en-US" sz="2800" b="1" dirty="0">
                <a:solidFill>
                  <a:srgbClr val="0070C0"/>
                </a:solidFill>
                <a:latin typeface="微软雅黑"/>
                <a:ea typeface="微软雅黑"/>
                <a:sym typeface="微软雅黑"/>
              </a:rPr>
              <a:t>课内精读</a:t>
            </a:r>
          </a:p>
        </p:txBody>
      </p:sp>
      <p:sp>
        <p:nvSpPr>
          <p:cNvPr id="4" name="文本框 1"/>
          <p:cNvSpPr txBox="1"/>
          <p:nvPr/>
        </p:nvSpPr>
        <p:spPr>
          <a:xfrm>
            <a:off x="1910715" y="1848492"/>
            <a:ext cx="8370570" cy="2675255"/>
          </a:xfrm>
          <a:prstGeom prst="rect">
            <a:avLst/>
          </a:prstGeom>
          <a:noFill/>
        </p:spPr>
        <p:txBody>
          <a:bodyPr wrap="square" rtlCol="0">
            <a:spAutoFit/>
          </a:bodyPr>
          <a:lstStyle/>
          <a:p>
            <a:pPr algn="ctr" eaLnBrk="1">
              <a:lnSpc>
                <a:spcPct val="120000"/>
              </a:lnSpc>
              <a:spcBef>
                <a:spcPct val="0"/>
              </a:spcBef>
              <a:spcAft>
                <a:spcPct val="0"/>
              </a:spcAft>
            </a:pPr>
            <a:r>
              <a:rPr lang="zh-CN" altLang="en-US" sz="2800" b="1" dirty="0">
                <a:latin typeface="微软雅黑"/>
                <a:ea typeface="微软雅黑"/>
                <a:sym typeface="微软雅黑"/>
              </a:rPr>
              <a:t>（一）</a:t>
            </a:r>
          </a:p>
          <a:p>
            <a:pPr algn="ctr" eaLnBrk="1">
              <a:lnSpc>
                <a:spcPct val="120000"/>
              </a:lnSpc>
              <a:spcBef>
                <a:spcPct val="0"/>
              </a:spcBef>
              <a:spcAft>
                <a:spcPct val="0"/>
              </a:spcAft>
            </a:pPr>
            <a:r>
              <a:rPr lang="zh-CN" altLang="en-US" sz="2800" b="1" dirty="0">
                <a:latin typeface="微软雅黑"/>
                <a:ea typeface="微软雅黑"/>
                <a:sym typeface="微软雅黑"/>
              </a:rPr>
              <a:t>断头今日意如何？</a:t>
            </a:r>
          </a:p>
          <a:p>
            <a:pPr algn="ctr" eaLnBrk="1">
              <a:lnSpc>
                <a:spcPct val="120000"/>
              </a:lnSpc>
              <a:spcBef>
                <a:spcPct val="0"/>
              </a:spcBef>
              <a:spcAft>
                <a:spcPct val="0"/>
              </a:spcAft>
            </a:pPr>
            <a:r>
              <a:rPr lang="zh-CN" altLang="en-US" sz="2800" b="1" dirty="0">
                <a:latin typeface="微软雅黑"/>
                <a:ea typeface="微软雅黑"/>
                <a:sym typeface="微软雅黑"/>
              </a:rPr>
              <a:t>创业艰难百战多。</a:t>
            </a:r>
          </a:p>
          <a:p>
            <a:pPr algn="ctr" eaLnBrk="1">
              <a:lnSpc>
                <a:spcPct val="120000"/>
              </a:lnSpc>
              <a:spcBef>
                <a:spcPct val="0"/>
              </a:spcBef>
              <a:spcAft>
                <a:spcPct val="0"/>
              </a:spcAft>
            </a:pPr>
            <a:r>
              <a:rPr lang="zh-CN" altLang="en-US" sz="2800" b="1" dirty="0">
                <a:latin typeface="微软雅黑"/>
                <a:ea typeface="微软雅黑"/>
                <a:sym typeface="微软雅黑"/>
              </a:rPr>
              <a:t>此去泉台招旧部，</a:t>
            </a:r>
          </a:p>
          <a:p>
            <a:pPr algn="ctr" eaLnBrk="1">
              <a:lnSpc>
                <a:spcPct val="120000"/>
              </a:lnSpc>
              <a:spcBef>
                <a:spcPct val="0"/>
              </a:spcBef>
              <a:spcAft>
                <a:spcPct val="0"/>
              </a:spcAft>
            </a:pPr>
            <a:r>
              <a:rPr lang="zh-CN" altLang="en-US" sz="2800" b="1" dirty="0">
                <a:latin typeface="微软雅黑"/>
                <a:ea typeface="微软雅黑"/>
                <a:sym typeface="微软雅黑"/>
              </a:rPr>
              <a:t>旌旗十万斩阎罗。</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4"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
          <p:cNvSpPr txBox="1"/>
          <p:nvPr/>
        </p:nvSpPr>
        <p:spPr>
          <a:xfrm>
            <a:off x="1910715" y="799465"/>
            <a:ext cx="8370570" cy="5259070"/>
          </a:xfrm>
          <a:prstGeom prst="rect">
            <a:avLst/>
          </a:prstGeom>
          <a:noFill/>
        </p:spPr>
        <p:txBody>
          <a:bodyPr wrap="square" rtlCol="0">
            <a:spAutoFit/>
          </a:bodyPr>
          <a:lstStyle/>
          <a:p>
            <a:pPr indent="13335" algn="ctr" eaLnBrk="1" hangingPunct="1">
              <a:lnSpc>
                <a:spcPct val="120000"/>
              </a:lnSpc>
            </a:pPr>
            <a:r>
              <a:rPr lang="zh-CN" altLang="en-US" sz="2800" b="1" dirty="0">
                <a:latin typeface="微软雅黑"/>
                <a:ea typeface="微软雅黑"/>
                <a:sym typeface="微软雅黑"/>
              </a:rPr>
              <a:t>（二）</a:t>
            </a:r>
          </a:p>
          <a:p>
            <a:pPr algn="ctr" eaLnBrk="1">
              <a:lnSpc>
                <a:spcPct val="120000"/>
              </a:lnSpc>
              <a:spcBef>
                <a:spcPct val="0"/>
              </a:spcBef>
              <a:spcAft>
                <a:spcPct val="0"/>
              </a:spcAft>
              <a:buClrTx/>
              <a:buSzTx/>
              <a:buNone/>
            </a:pPr>
            <a:r>
              <a:rPr lang="zh-CN" altLang="en-US" sz="2800" b="1" dirty="0">
                <a:latin typeface="微软雅黑"/>
                <a:ea typeface="微软雅黑"/>
                <a:sym typeface="微软雅黑"/>
              </a:rPr>
              <a:t>南国烽烟正十年，</a:t>
            </a:r>
          </a:p>
          <a:p>
            <a:pPr algn="ctr" eaLnBrk="1">
              <a:lnSpc>
                <a:spcPct val="120000"/>
              </a:lnSpc>
              <a:spcBef>
                <a:spcPct val="0"/>
              </a:spcBef>
              <a:spcAft>
                <a:spcPct val="0"/>
              </a:spcAft>
              <a:buClrTx/>
              <a:buSzTx/>
              <a:buNone/>
            </a:pPr>
            <a:r>
              <a:rPr lang="zh-CN" altLang="en-US" sz="2800" b="1" dirty="0">
                <a:latin typeface="微软雅黑"/>
                <a:ea typeface="微软雅黑"/>
                <a:sym typeface="微软雅黑"/>
              </a:rPr>
              <a:t>此头须向国门悬。</a:t>
            </a:r>
          </a:p>
          <a:p>
            <a:pPr algn="ctr" eaLnBrk="1">
              <a:lnSpc>
                <a:spcPct val="120000"/>
              </a:lnSpc>
              <a:spcBef>
                <a:spcPct val="0"/>
              </a:spcBef>
              <a:spcAft>
                <a:spcPct val="0"/>
              </a:spcAft>
              <a:buClrTx/>
              <a:buSzTx/>
              <a:buNone/>
            </a:pPr>
            <a:r>
              <a:rPr lang="zh-CN" altLang="en-US" sz="2800" b="1" dirty="0">
                <a:latin typeface="微软雅黑"/>
                <a:ea typeface="微软雅黑"/>
                <a:sym typeface="微软雅黑"/>
              </a:rPr>
              <a:t>后死诸君多努力，</a:t>
            </a:r>
          </a:p>
          <a:p>
            <a:pPr algn="ctr" eaLnBrk="1">
              <a:lnSpc>
                <a:spcPct val="120000"/>
              </a:lnSpc>
              <a:spcBef>
                <a:spcPct val="0"/>
              </a:spcBef>
              <a:spcAft>
                <a:spcPct val="0"/>
              </a:spcAft>
              <a:buClrTx/>
              <a:buSzTx/>
              <a:buNone/>
            </a:pPr>
            <a:r>
              <a:rPr lang="zh-CN" altLang="en-US" sz="2800" b="1" dirty="0">
                <a:latin typeface="微软雅黑"/>
                <a:ea typeface="微软雅黑"/>
                <a:sym typeface="微软雅黑"/>
              </a:rPr>
              <a:t>捷报飞来当纸钱。</a:t>
            </a:r>
          </a:p>
          <a:p>
            <a:pPr indent="13335" algn="ctr" eaLnBrk="1" hangingPunct="1">
              <a:lnSpc>
                <a:spcPct val="120000"/>
              </a:lnSpc>
            </a:pPr>
            <a:r>
              <a:rPr lang="zh-CN" altLang="en-US" sz="2800" b="1" dirty="0">
                <a:latin typeface="微软雅黑"/>
                <a:ea typeface="微软雅黑"/>
                <a:sym typeface="微软雅黑"/>
              </a:rPr>
              <a:t>（三）</a:t>
            </a:r>
          </a:p>
          <a:p>
            <a:pPr algn="ctr" eaLnBrk="1">
              <a:lnSpc>
                <a:spcPct val="120000"/>
              </a:lnSpc>
              <a:spcBef>
                <a:spcPct val="0"/>
              </a:spcBef>
              <a:spcAft>
                <a:spcPct val="0"/>
              </a:spcAft>
              <a:buClrTx/>
              <a:buSzTx/>
              <a:buNone/>
            </a:pPr>
            <a:r>
              <a:rPr lang="zh-CN" altLang="en-US" sz="2800" b="1" dirty="0">
                <a:latin typeface="微软雅黑"/>
                <a:ea typeface="微软雅黑"/>
                <a:sym typeface="微软雅黑"/>
              </a:rPr>
              <a:t>投身革命即为家，</a:t>
            </a:r>
          </a:p>
          <a:p>
            <a:pPr algn="ctr" eaLnBrk="1">
              <a:lnSpc>
                <a:spcPct val="120000"/>
              </a:lnSpc>
              <a:spcBef>
                <a:spcPct val="0"/>
              </a:spcBef>
              <a:spcAft>
                <a:spcPct val="0"/>
              </a:spcAft>
              <a:buClrTx/>
              <a:buSzTx/>
              <a:buNone/>
            </a:pPr>
            <a:r>
              <a:rPr lang="zh-CN" altLang="en-US" sz="2800" b="1" dirty="0">
                <a:latin typeface="微软雅黑"/>
                <a:ea typeface="微软雅黑"/>
                <a:sym typeface="微软雅黑"/>
              </a:rPr>
              <a:t>血雨腥风应有涯。</a:t>
            </a:r>
          </a:p>
          <a:p>
            <a:pPr algn="ctr" eaLnBrk="1">
              <a:lnSpc>
                <a:spcPct val="120000"/>
              </a:lnSpc>
              <a:spcBef>
                <a:spcPct val="0"/>
              </a:spcBef>
              <a:spcAft>
                <a:spcPct val="0"/>
              </a:spcAft>
              <a:buClrTx/>
              <a:buSzTx/>
              <a:buNone/>
            </a:pPr>
            <a:r>
              <a:rPr lang="zh-CN" altLang="en-US" sz="2800" b="1" dirty="0">
                <a:latin typeface="微软雅黑"/>
                <a:ea typeface="微软雅黑"/>
                <a:sym typeface="微软雅黑"/>
              </a:rPr>
              <a:t>取义成仁今日事，</a:t>
            </a:r>
          </a:p>
          <a:p>
            <a:pPr algn="ctr" eaLnBrk="1">
              <a:lnSpc>
                <a:spcPct val="120000"/>
              </a:lnSpc>
              <a:spcBef>
                <a:spcPct val="0"/>
              </a:spcBef>
              <a:spcAft>
                <a:spcPct val="0"/>
              </a:spcAft>
              <a:buClrTx/>
              <a:buSzTx/>
              <a:buNone/>
            </a:pPr>
            <a:r>
              <a:rPr lang="zh-CN" altLang="en-US" sz="2800" b="1" dirty="0">
                <a:latin typeface="微软雅黑"/>
                <a:ea typeface="微软雅黑"/>
                <a:sym typeface="微软雅黑"/>
              </a:rPr>
              <a:t>人间遍种自由花。</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
          <p:cNvSpPr txBox="1"/>
          <p:nvPr/>
        </p:nvSpPr>
        <p:spPr>
          <a:xfrm>
            <a:off x="1727835" y="976637"/>
            <a:ext cx="8582660" cy="1641475"/>
          </a:xfrm>
          <a:prstGeom prst="rect">
            <a:avLst/>
          </a:prstGeom>
          <a:noFill/>
        </p:spPr>
        <p:txBody>
          <a:bodyPr wrap="square" rtlCol="0">
            <a:spAutoFit/>
          </a:bodyPr>
          <a:lstStyle/>
          <a:p>
            <a:pPr marL="904875" indent="-904875" algn="just" eaLnBrk="1" hangingPunct="1">
              <a:lnSpc>
                <a:spcPct val="120000"/>
              </a:lnSpc>
            </a:pPr>
            <a:r>
              <a:rPr lang="zh-CN" altLang="en-US" sz="2800" b="1" dirty="0">
                <a:latin typeface="微软雅黑"/>
                <a:ea typeface="微软雅黑"/>
                <a:cs typeface="宋体" panose="02010600030101010101" pitchFamily="2" charset="-122"/>
                <a:sym typeface="微软雅黑"/>
              </a:rPr>
              <a:t>（</a:t>
            </a:r>
            <a:r>
              <a:rPr lang="en-US" altLang="zh-CN" sz="2800" b="1" dirty="0">
                <a:latin typeface="微软雅黑"/>
                <a:ea typeface="微软雅黑"/>
                <a:cs typeface="宋体" panose="02010600030101010101" pitchFamily="2" charset="-122"/>
                <a:sym typeface="微软雅黑"/>
              </a:rPr>
              <a:t>1</a:t>
            </a:r>
            <a:r>
              <a:rPr lang="zh-CN" altLang="en-US" sz="2800" b="1" dirty="0">
                <a:latin typeface="微软雅黑"/>
                <a:ea typeface="微软雅黑"/>
                <a:cs typeface="宋体" panose="02010600030101010101" pitchFamily="2" charset="-122"/>
                <a:sym typeface="微软雅黑"/>
              </a:rPr>
              <a:t>）“此去泉台招旧部，旌旗十万斩阎罗”中，“招”“斩”两个动词的使用，具有怎样的表达效果？</a:t>
            </a:r>
          </a:p>
        </p:txBody>
      </p:sp>
      <p:sp>
        <p:nvSpPr>
          <p:cNvPr id="5" name="文本框 4"/>
          <p:cNvSpPr txBox="1"/>
          <p:nvPr/>
        </p:nvSpPr>
        <p:spPr>
          <a:xfrm>
            <a:off x="1910715" y="2623827"/>
            <a:ext cx="8370570" cy="2675255"/>
          </a:xfrm>
          <a:prstGeom prst="rect">
            <a:avLst/>
          </a:prstGeom>
          <a:noFill/>
        </p:spPr>
        <p:txBody>
          <a:bodyPr wrap="square" rtlCol="0">
            <a:spAutoFit/>
          </a:bodyPr>
          <a:lstStyle/>
          <a:p>
            <a:pPr algn="just" eaLnBrk="1" hangingPunct="1">
              <a:lnSpc>
                <a:spcPct val="120000"/>
              </a:lnSpc>
              <a:spcBef>
                <a:spcPct val="0"/>
              </a:spcBef>
              <a:spcAft>
                <a:spcPct val="0"/>
              </a:spcAft>
            </a:pPr>
            <a:r>
              <a:rPr lang="zh-CN" altLang="en-US" sz="2800" b="1" dirty="0">
                <a:solidFill>
                  <a:srgbClr val="FF0000"/>
                </a:solidFill>
                <a:latin typeface="微软雅黑"/>
                <a:ea typeface="微软雅黑"/>
                <a:sym typeface="微软雅黑"/>
              </a:rPr>
              <a:t>“招”这个动词，写出把不同战场、不同时间牺牲的英魂招集起来的情形，空间广阔，声势浩大，表现了诗人不屈不挠的革命斗志。“斩”这个动词，写毙敌干脆利落，表现出巨大的威力，笔力千钧，充分展现了诗人死后也要奋勇杀敌的决心。</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
          <p:cNvSpPr txBox="1"/>
          <p:nvPr/>
        </p:nvSpPr>
        <p:spPr>
          <a:xfrm>
            <a:off x="1727835" y="1242060"/>
            <a:ext cx="8582660" cy="609398"/>
          </a:xfrm>
          <a:prstGeom prst="rect">
            <a:avLst/>
          </a:prstGeom>
          <a:noFill/>
        </p:spPr>
        <p:txBody>
          <a:bodyPr wrap="square" rtlCol="0">
            <a:spAutoFit/>
          </a:bodyPr>
          <a:lstStyle/>
          <a:p>
            <a:pPr marL="904875" indent="-904875" algn="just" eaLnBrk="1" hangingPunct="1">
              <a:lnSpc>
                <a:spcPct val="120000"/>
              </a:lnSpc>
            </a:pPr>
            <a:r>
              <a:rPr lang="zh-CN" altLang="en-US" sz="2800" b="1" dirty="0">
                <a:latin typeface="微软雅黑"/>
                <a:ea typeface="微软雅黑"/>
                <a:cs typeface="宋体" panose="02010600030101010101" pitchFamily="2" charset="-122"/>
                <a:sym typeface="微软雅黑"/>
              </a:rPr>
              <a:t>（</a:t>
            </a:r>
            <a:r>
              <a:rPr lang="en-US" altLang="zh-CN" sz="2800" b="1" dirty="0">
                <a:latin typeface="微软雅黑"/>
                <a:ea typeface="微软雅黑"/>
                <a:cs typeface="宋体" panose="02010600030101010101" pitchFamily="2" charset="-122"/>
                <a:sym typeface="微软雅黑"/>
              </a:rPr>
              <a:t>2</a:t>
            </a:r>
            <a:r>
              <a:rPr lang="zh-CN" altLang="en-US" sz="2800" b="1" dirty="0">
                <a:latin typeface="微软雅黑"/>
                <a:ea typeface="微软雅黑"/>
                <a:cs typeface="宋体" panose="02010600030101010101" pitchFamily="2" charset="-122"/>
                <a:sym typeface="微软雅黑"/>
              </a:rPr>
              <a:t>）“此头须向国门悬”运用了典故，有什么作用？</a:t>
            </a:r>
          </a:p>
        </p:txBody>
      </p:sp>
      <p:sp>
        <p:nvSpPr>
          <p:cNvPr id="5" name="文本框 4"/>
          <p:cNvSpPr txBox="1"/>
          <p:nvPr/>
        </p:nvSpPr>
        <p:spPr>
          <a:xfrm>
            <a:off x="1940560" y="2319662"/>
            <a:ext cx="8370570" cy="2158365"/>
          </a:xfrm>
          <a:prstGeom prst="rect">
            <a:avLst/>
          </a:prstGeom>
          <a:noFill/>
        </p:spPr>
        <p:txBody>
          <a:bodyPr wrap="square" rtlCol="0">
            <a:spAutoFit/>
          </a:bodyPr>
          <a:lstStyle/>
          <a:p>
            <a:pPr algn="just" eaLnBrk="1" hangingPunct="1">
              <a:lnSpc>
                <a:spcPct val="120000"/>
              </a:lnSpc>
              <a:spcBef>
                <a:spcPct val="0"/>
              </a:spcBef>
              <a:spcAft>
                <a:spcPct val="0"/>
              </a:spcAft>
            </a:pPr>
            <a:r>
              <a:rPr lang="zh-CN" altLang="en-US" sz="2800" b="1" dirty="0">
                <a:solidFill>
                  <a:srgbClr val="FF0000"/>
                </a:solidFill>
                <a:latin typeface="微软雅黑"/>
                <a:ea typeface="微软雅黑"/>
                <a:sym typeface="微软雅黑"/>
              </a:rPr>
              <a:t>这里活用伍子胥悬昭东门的典故，表达了诗人关心革命、死不瞑目，想要亲眼看着同志们取得战斗的胜利的愿望，表现了诗人视死如归、对革命忠贞不贰的崇高品质。</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
          <p:cNvSpPr txBox="1"/>
          <p:nvPr/>
        </p:nvSpPr>
        <p:spPr>
          <a:xfrm>
            <a:off x="1727835" y="1085222"/>
            <a:ext cx="8582660" cy="1124585"/>
          </a:xfrm>
          <a:prstGeom prst="rect">
            <a:avLst/>
          </a:prstGeom>
          <a:noFill/>
        </p:spPr>
        <p:txBody>
          <a:bodyPr wrap="square" rtlCol="0">
            <a:spAutoFit/>
          </a:bodyPr>
          <a:lstStyle/>
          <a:p>
            <a:pPr marL="904875" indent="-904875" algn="just" eaLnBrk="1" hangingPunct="1">
              <a:lnSpc>
                <a:spcPct val="120000"/>
              </a:lnSpc>
            </a:pPr>
            <a:r>
              <a:rPr lang="zh-CN" altLang="en-US" sz="2800" b="1">
                <a:latin typeface="微软雅黑"/>
                <a:ea typeface="微软雅黑"/>
                <a:cs typeface="宋体" panose="02010600030101010101" pitchFamily="2" charset="-122"/>
                <a:sym typeface="微软雅黑"/>
              </a:rPr>
              <a:t>（</a:t>
            </a:r>
            <a:r>
              <a:rPr lang="en-US" altLang="zh-CN" sz="2800" b="1">
                <a:latin typeface="微软雅黑"/>
                <a:ea typeface="微软雅黑"/>
                <a:cs typeface="宋体" panose="02010600030101010101" pitchFamily="2" charset="-122"/>
                <a:sym typeface="微软雅黑"/>
              </a:rPr>
              <a:t>3</a:t>
            </a:r>
            <a:r>
              <a:rPr lang="zh-CN" altLang="en-US" sz="2800" b="1">
                <a:latin typeface="微软雅黑"/>
                <a:ea typeface="微软雅黑"/>
                <a:cs typeface="宋体" panose="02010600030101010101" pitchFamily="2" charset="-122"/>
                <a:sym typeface="微软雅黑"/>
              </a:rPr>
              <a:t>）分析“血雨腥风”“取义成仁”“自由花”的表达效果。</a:t>
            </a:r>
          </a:p>
        </p:txBody>
      </p:sp>
      <p:sp>
        <p:nvSpPr>
          <p:cNvPr id="5" name="文本框 4"/>
          <p:cNvSpPr txBox="1"/>
          <p:nvPr/>
        </p:nvSpPr>
        <p:spPr>
          <a:xfrm>
            <a:off x="1940560" y="2307597"/>
            <a:ext cx="8370570" cy="3192145"/>
          </a:xfrm>
          <a:prstGeom prst="rect">
            <a:avLst/>
          </a:prstGeom>
          <a:noFill/>
        </p:spPr>
        <p:txBody>
          <a:bodyPr wrap="square" rtlCol="0">
            <a:spAutoFit/>
          </a:bodyPr>
          <a:lstStyle/>
          <a:p>
            <a:pPr algn="just" eaLnBrk="1" hangingPunct="1">
              <a:lnSpc>
                <a:spcPct val="120000"/>
              </a:lnSpc>
              <a:spcBef>
                <a:spcPct val="0"/>
              </a:spcBef>
              <a:spcAft>
                <a:spcPct val="0"/>
              </a:spcAft>
            </a:pPr>
            <a:r>
              <a:rPr lang="zh-CN" altLang="en-US" sz="2800" b="1" dirty="0">
                <a:solidFill>
                  <a:srgbClr val="FF0000"/>
                </a:solidFill>
                <a:latin typeface="微软雅黑"/>
                <a:ea typeface="微软雅黑"/>
                <a:sym typeface="微软雅黑"/>
              </a:rPr>
              <a:t>“血雨腥风”，原指血溅得像下雨，风里带着腥味，这里运用借喻的修辞手法，借喻战争，表现出战争的残酷。“取义成仁”，表现了诗人决心为共产主义事业献身。“自由花”，运用借喻的修辞手法，借喻革命成功、人民解放的美好前景，表达了欢欣、豪迈之情。</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67847" y="533400"/>
            <a:ext cx="7012305" cy="609398"/>
          </a:xfrm>
          <a:prstGeom prst="rect">
            <a:avLst/>
          </a:prstGeom>
          <a:noFill/>
        </p:spPr>
        <p:txBody>
          <a:bodyPr wrap="square" rtlCol="0">
            <a:spAutoFit/>
          </a:bodyPr>
          <a:lstStyle/>
          <a:p>
            <a:pPr algn="just" eaLnBrk="1">
              <a:lnSpc>
                <a:spcPct val="120000"/>
              </a:lnSpc>
              <a:spcBef>
                <a:spcPct val="0"/>
              </a:spcBef>
              <a:spcAft>
                <a:spcPct val="0"/>
              </a:spcAft>
            </a:pPr>
            <a:r>
              <a:rPr lang="en-US" altLang="zh-CN" sz="2800" b="1">
                <a:solidFill>
                  <a:srgbClr val="FF0000"/>
                </a:solidFill>
                <a:latin typeface="微软雅黑"/>
                <a:ea typeface="微软雅黑"/>
                <a:sym typeface="微软雅黑"/>
              </a:rPr>
              <a:t>【</a:t>
            </a:r>
            <a:r>
              <a:rPr lang="zh-CN" altLang="en-US" sz="2800" b="1">
                <a:solidFill>
                  <a:srgbClr val="FF0000"/>
                </a:solidFill>
                <a:latin typeface="微软雅黑"/>
                <a:ea typeface="微软雅黑"/>
                <a:sym typeface="微软雅黑"/>
              </a:rPr>
              <a:t>能力提升</a:t>
            </a:r>
            <a:r>
              <a:rPr lang="en-US" altLang="zh-CN" sz="2800" b="1">
                <a:solidFill>
                  <a:srgbClr val="FF0000"/>
                </a:solidFill>
                <a:latin typeface="微软雅黑"/>
                <a:ea typeface="微软雅黑"/>
                <a:sym typeface="微软雅黑"/>
              </a:rPr>
              <a:t>】——</a:t>
            </a:r>
            <a:r>
              <a:rPr lang="zh-CN" altLang="en-US" sz="2800" b="1">
                <a:solidFill>
                  <a:srgbClr val="0070C0"/>
                </a:solidFill>
                <a:latin typeface="微软雅黑"/>
                <a:ea typeface="微软雅黑"/>
                <a:sym typeface="微软雅黑"/>
              </a:rPr>
              <a:t>类文阅读</a:t>
            </a:r>
          </a:p>
        </p:txBody>
      </p:sp>
      <p:sp>
        <p:nvSpPr>
          <p:cNvPr id="4" name="文本框 1"/>
          <p:cNvSpPr txBox="1"/>
          <p:nvPr/>
        </p:nvSpPr>
        <p:spPr>
          <a:xfrm>
            <a:off x="1941195" y="1275722"/>
            <a:ext cx="8369300" cy="2675255"/>
          </a:xfrm>
          <a:prstGeom prst="rect">
            <a:avLst/>
          </a:prstGeom>
          <a:noFill/>
        </p:spPr>
        <p:txBody>
          <a:bodyPr wrap="square" rtlCol="0">
            <a:spAutoFit/>
          </a:bodyPr>
          <a:lstStyle/>
          <a:p>
            <a:pPr algn="just" eaLnBrk="1" hangingPunct="1">
              <a:lnSpc>
                <a:spcPct val="120000"/>
              </a:lnSpc>
              <a:spcBef>
                <a:spcPct val="0"/>
              </a:spcBef>
              <a:spcAft>
                <a:spcPct val="0"/>
              </a:spcAft>
            </a:pPr>
            <a:endParaRPr lang="zh-CN" altLang="en-US" sz="2800" b="1">
              <a:latin typeface="微软雅黑"/>
              <a:ea typeface="微软雅黑"/>
              <a:sym typeface="微软雅黑"/>
            </a:endParaRPr>
          </a:p>
          <a:p>
            <a:pPr algn="ctr" eaLnBrk="1">
              <a:lnSpc>
                <a:spcPct val="120000"/>
              </a:lnSpc>
              <a:spcBef>
                <a:spcPct val="0"/>
              </a:spcBef>
              <a:spcAft>
                <a:spcPct val="0"/>
              </a:spcAft>
            </a:pPr>
            <a:r>
              <a:rPr lang="zh-CN" altLang="en-US" sz="2800" b="1">
                <a:solidFill>
                  <a:srgbClr val="0000FF"/>
                </a:solidFill>
                <a:latin typeface="微软雅黑"/>
                <a:ea typeface="微软雅黑"/>
                <a:cs typeface="微软雅黑" panose="020B0503020204020204" charset="-122"/>
                <a:sym typeface="微软雅黑"/>
              </a:rPr>
              <a:t>无   题</a:t>
            </a:r>
            <a:endParaRPr lang="zh-CN" altLang="en-US" sz="2800" b="1">
              <a:solidFill>
                <a:srgbClr val="0000FF"/>
              </a:solidFill>
              <a:latin typeface="微软雅黑"/>
              <a:ea typeface="微软雅黑"/>
              <a:sym typeface="微软雅黑"/>
            </a:endParaRPr>
          </a:p>
          <a:p>
            <a:pPr indent="1212215" algn="just" eaLnBrk="1">
              <a:lnSpc>
                <a:spcPct val="120000"/>
              </a:lnSpc>
            </a:pPr>
            <a:r>
              <a:rPr lang="zh-CN" altLang="en-US" sz="2800" b="1">
                <a:latin typeface="微软雅黑"/>
                <a:ea typeface="微软雅黑"/>
                <a:cs typeface="楷体" panose="02010609060101010101" charset="-122"/>
                <a:sym typeface="微软雅黑"/>
              </a:rPr>
              <a:t>生为革命死不哭，莽莽神州叹沉陆。</a:t>
            </a:r>
          </a:p>
          <a:p>
            <a:pPr indent="1212215" algn="just" eaLnBrk="1">
              <a:lnSpc>
                <a:spcPct val="120000"/>
              </a:lnSpc>
            </a:pPr>
            <a:r>
              <a:rPr lang="zh-CN" altLang="en-US" sz="2800" b="1">
                <a:latin typeface="微软雅黑"/>
                <a:ea typeface="微软雅黑"/>
                <a:cs typeface="楷体" panose="02010609060101010101" charset="-122"/>
                <a:sym typeface="微软雅黑"/>
              </a:rPr>
              <a:t>魂兮归来大地红，小住人间三十六。</a:t>
            </a:r>
          </a:p>
          <a:p>
            <a:pPr indent="2523490" algn="r" eaLnBrk="1">
              <a:lnSpc>
                <a:spcPct val="120000"/>
              </a:lnSpc>
            </a:pPr>
            <a:r>
              <a:rPr lang="zh-CN" altLang="en-US" sz="2800" b="1">
                <a:latin typeface="微软雅黑"/>
                <a:ea typeface="微软雅黑"/>
                <a:cs typeface="楷体" panose="02010609060101010101" charset="-122"/>
                <a:sym typeface="微软雅黑"/>
              </a:rPr>
              <a:t>（陈毅同志在梅山所作）</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4"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
          <p:cNvSpPr txBox="1"/>
          <p:nvPr/>
        </p:nvSpPr>
        <p:spPr>
          <a:xfrm>
            <a:off x="1825625" y="1386840"/>
            <a:ext cx="8484870" cy="609398"/>
          </a:xfrm>
          <a:prstGeom prst="rect">
            <a:avLst/>
          </a:prstGeom>
          <a:noFill/>
        </p:spPr>
        <p:txBody>
          <a:bodyPr wrap="square" rtlCol="0">
            <a:spAutoFit/>
          </a:bodyPr>
          <a:lstStyle/>
          <a:p>
            <a:pPr marL="904875" indent="-904875" algn="just" eaLnBrk="1" hangingPunct="1">
              <a:lnSpc>
                <a:spcPct val="120000"/>
              </a:lnSpc>
            </a:pPr>
            <a:r>
              <a:rPr lang="zh-CN" altLang="en-US" sz="2800" b="1">
                <a:latin typeface="微软雅黑"/>
                <a:ea typeface="微软雅黑"/>
                <a:cs typeface="宋体" panose="02010600030101010101" pitchFamily="2" charset="-122"/>
                <a:sym typeface="微软雅黑"/>
              </a:rPr>
              <a:t>（</a:t>
            </a:r>
            <a:r>
              <a:rPr lang="en-US" altLang="zh-CN" sz="2800" b="1">
                <a:latin typeface="微软雅黑"/>
                <a:ea typeface="微软雅黑"/>
                <a:cs typeface="宋体" panose="02010600030101010101" pitchFamily="2" charset="-122"/>
                <a:sym typeface="微软雅黑"/>
              </a:rPr>
              <a:t>1</a:t>
            </a:r>
            <a:r>
              <a:rPr lang="zh-CN" altLang="en-US" sz="2800" b="1">
                <a:latin typeface="微软雅黑"/>
                <a:ea typeface="微软雅黑"/>
                <a:cs typeface="宋体" panose="02010600030101010101" pitchFamily="2" charset="-122"/>
                <a:sym typeface="微软雅黑"/>
              </a:rPr>
              <a:t>）“大地红”是什么意思？</a:t>
            </a:r>
          </a:p>
        </p:txBody>
      </p:sp>
      <p:sp>
        <p:nvSpPr>
          <p:cNvPr id="2" name="文本框 1"/>
          <p:cNvSpPr txBox="1"/>
          <p:nvPr/>
        </p:nvSpPr>
        <p:spPr>
          <a:xfrm>
            <a:off x="1935487" y="2254885"/>
            <a:ext cx="8485505" cy="609398"/>
          </a:xfrm>
          <a:prstGeom prst="rect">
            <a:avLst/>
          </a:prstGeom>
          <a:noFill/>
        </p:spPr>
        <p:txBody>
          <a:bodyPr wrap="square" rtlCol="0">
            <a:spAutoFit/>
          </a:bodyPr>
          <a:lstStyle/>
          <a:p>
            <a:pPr algn="just" eaLnBrk="1" hangingPunct="1">
              <a:lnSpc>
                <a:spcPct val="120000"/>
              </a:lnSpc>
              <a:spcBef>
                <a:spcPct val="0"/>
              </a:spcBef>
              <a:spcAft>
                <a:spcPct val="0"/>
              </a:spcAft>
            </a:pPr>
            <a:r>
              <a:rPr lang="zh-CN" altLang="en-US" sz="2800" b="1">
                <a:solidFill>
                  <a:srgbClr val="FF0000"/>
                </a:solidFill>
                <a:latin typeface="微软雅黑"/>
                <a:ea typeface="微软雅黑"/>
                <a:sym typeface="微软雅黑"/>
              </a:rPr>
              <a:t>指革命取得胜利。</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
          <p:cNvSpPr txBox="1"/>
          <p:nvPr/>
        </p:nvSpPr>
        <p:spPr>
          <a:xfrm>
            <a:off x="1837055" y="1290320"/>
            <a:ext cx="8473440" cy="609398"/>
          </a:xfrm>
          <a:prstGeom prst="rect">
            <a:avLst/>
          </a:prstGeom>
          <a:noFill/>
        </p:spPr>
        <p:txBody>
          <a:bodyPr wrap="square" rtlCol="0">
            <a:spAutoFit/>
          </a:bodyPr>
          <a:lstStyle/>
          <a:p>
            <a:pPr marL="904875" indent="-904875" algn="just" eaLnBrk="1" hangingPunct="1">
              <a:lnSpc>
                <a:spcPct val="120000"/>
              </a:lnSpc>
            </a:pPr>
            <a:r>
              <a:rPr lang="zh-CN" altLang="en-US" sz="2800" b="1">
                <a:latin typeface="微软雅黑"/>
                <a:ea typeface="微软雅黑"/>
                <a:cs typeface="宋体" panose="02010600030101010101" pitchFamily="2" charset="-122"/>
                <a:sym typeface="微软雅黑"/>
              </a:rPr>
              <a:t>（2）“三十六”在文中指什么？</a:t>
            </a:r>
          </a:p>
        </p:txBody>
      </p:sp>
      <p:sp>
        <p:nvSpPr>
          <p:cNvPr id="6" name="文本框 5"/>
          <p:cNvSpPr txBox="1"/>
          <p:nvPr/>
        </p:nvSpPr>
        <p:spPr>
          <a:xfrm>
            <a:off x="1837062" y="2424437"/>
            <a:ext cx="8474075" cy="1124585"/>
          </a:xfrm>
          <a:prstGeom prst="rect">
            <a:avLst/>
          </a:prstGeom>
          <a:noFill/>
        </p:spPr>
        <p:txBody>
          <a:bodyPr wrap="square" rtlCol="0">
            <a:spAutoFit/>
          </a:bodyPr>
          <a:lstStyle/>
          <a:p>
            <a:pPr algn="just" eaLnBrk="1" hangingPunct="1">
              <a:lnSpc>
                <a:spcPct val="120000"/>
              </a:lnSpc>
              <a:spcBef>
                <a:spcPct val="0"/>
              </a:spcBef>
              <a:spcAft>
                <a:spcPct val="0"/>
              </a:spcAft>
            </a:pPr>
            <a:r>
              <a:rPr lang="zh-CN" altLang="en-US" sz="2800" b="1">
                <a:solidFill>
                  <a:srgbClr val="FF0000"/>
                </a:solidFill>
                <a:latin typeface="微软雅黑"/>
                <a:ea typeface="微软雅黑"/>
                <a:sym typeface="微软雅黑"/>
              </a:rPr>
              <a:t>指三十六年，即三十六岁。因为陈毅1901年生，1936年被围梅山，他做好了牺牲的准备。</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折角 1"/>
          <p:cNvSpPr/>
          <p:nvPr/>
        </p:nvSpPr>
        <p:spPr>
          <a:xfrm>
            <a:off x="3992880" y="757656"/>
            <a:ext cx="4206240" cy="795655"/>
          </a:xfrm>
          <a:prstGeom prst="ellipse">
            <a:avLst/>
          </a:prstGeom>
          <a:solidFill>
            <a:srgbClr val="EF6553"/>
          </a:solidFill>
          <a:ln w="9525">
            <a:noFill/>
          </a:ln>
        </p:spPr>
        <p:txBody>
          <a:bodyPr/>
          <a:lstStyle/>
          <a:p>
            <a:pPr algn="ctr"/>
            <a:r>
              <a:rPr lang="zh-CN" altLang="en-US" sz="3200" b="1" dirty="0">
                <a:latin typeface="微软雅黑"/>
                <a:ea typeface="微软雅黑"/>
                <a:sym typeface="微软雅黑"/>
              </a:rPr>
              <a:t>学习导航</a:t>
            </a:r>
          </a:p>
        </p:txBody>
      </p:sp>
      <p:graphicFrame>
        <p:nvGraphicFramePr>
          <p:cNvPr id="2" name="表格 1"/>
          <p:cNvGraphicFramePr>
            <a:graphicFrameLocks noGrp="1"/>
          </p:cNvGraphicFramePr>
          <p:nvPr/>
        </p:nvGraphicFramePr>
        <p:xfrm>
          <a:off x="1721485" y="1870710"/>
          <a:ext cx="8749030" cy="4053142"/>
        </p:xfrm>
        <a:graphic>
          <a:graphicData uri="http://schemas.openxmlformats.org/drawingml/2006/table">
            <a:tbl>
              <a:tblPr firstRow="1" bandRow="1">
                <a:tableStyleId>{5940675A-B579-460E-94D1-54222C63F5DA}</a:tableStyleId>
              </a:tblPr>
              <a:tblGrid>
                <a:gridCol w="984250"/>
                <a:gridCol w="7764780"/>
              </a:tblGrid>
              <a:tr h="2559050">
                <a:tc>
                  <a:txBody>
                    <a:bodyPr/>
                    <a:lstStyle/>
                    <a:p>
                      <a:pPr indent="0" algn="ctr" fontAlgn="auto">
                        <a:lnSpc>
                          <a:spcPct val="120000"/>
                        </a:lnSpc>
                        <a:buNone/>
                      </a:pPr>
                      <a:r>
                        <a:rPr lang="en-US" sz="2800" b="1" dirty="0" err="1">
                          <a:solidFill>
                            <a:srgbClr val="0000FF"/>
                          </a:solidFill>
                          <a:latin typeface="微软雅黑"/>
                          <a:ea typeface="微软雅黑"/>
                          <a:cs typeface="Calibri" panose="020F0502020204030204" pitchFamily="34" charset="0"/>
                          <a:sym typeface="微软雅黑"/>
                        </a:rPr>
                        <a:t>学习目标</a:t>
                      </a:r>
                      <a:endParaRPr lang="en-US" altLang="en-US" sz="2800" b="1" dirty="0">
                        <a:solidFill>
                          <a:srgbClr val="0000FF"/>
                        </a:solidFill>
                        <a:latin typeface="微软雅黑"/>
                        <a:ea typeface="微软雅黑"/>
                        <a:cs typeface="Calibri" panose="020F0502020204030204" pitchFamily="34" charset="0"/>
                        <a:sym typeface="微软雅黑"/>
                      </a:endParaRPr>
                    </a:p>
                  </a:txBody>
                  <a:tcPr marL="14604" marR="14604"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fontAlgn="auto">
                        <a:lnSpc>
                          <a:spcPct val="120000"/>
                        </a:lnSpc>
                        <a:buNone/>
                      </a:pPr>
                      <a:r>
                        <a:rPr lang="en-US" sz="2800" b="1" dirty="0">
                          <a:latin typeface="微软雅黑"/>
                          <a:ea typeface="微软雅黑"/>
                          <a:cs typeface="宋体" panose="02010600030101010101" pitchFamily="2" charset="-122"/>
                          <a:sym typeface="微软雅黑"/>
                        </a:rPr>
                        <a:t>　　1. </a:t>
                      </a:r>
                      <a:r>
                        <a:rPr lang="en-US" sz="2800" b="1" dirty="0" err="1">
                          <a:latin typeface="微软雅黑"/>
                          <a:ea typeface="微软雅黑"/>
                          <a:cs typeface="宋体" panose="02010600030101010101" pitchFamily="2" charset="-122"/>
                          <a:sym typeface="微软雅黑"/>
                        </a:rPr>
                        <a:t>识记重点词语，了解陈毅的相关知识，感受他的爱国情怀</a:t>
                      </a:r>
                      <a:r>
                        <a:rPr lang="en-US" sz="2800" b="1" dirty="0">
                          <a:latin typeface="微软雅黑"/>
                          <a:ea typeface="微软雅黑"/>
                          <a:cs typeface="宋体" panose="02010600030101010101" pitchFamily="2" charset="-122"/>
                          <a:sym typeface="微软雅黑"/>
                        </a:rPr>
                        <a:t>。</a:t>
                      </a:r>
                    </a:p>
                    <a:p>
                      <a:pPr indent="0" fontAlgn="auto">
                        <a:lnSpc>
                          <a:spcPct val="120000"/>
                        </a:lnSpc>
                        <a:buNone/>
                      </a:pPr>
                      <a:r>
                        <a:rPr lang="en-US" sz="2800" b="1" dirty="0">
                          <a:latin typeface="微软雅黑"/>
                          <a:ea typeface="微软雅黑"/>
                          <a:cs typeface="宋体" panose="02010600030101010101" pitchFamily="2" charset="-122"/>
                          <a:sym typeface="微软雅黑"/>
                        </a:rPr>
                        <a:t>　　2. </a:t>
                      </a:r>
                      <a:r>
                        <a:rPr lang="en-US" sz="2800" b="1" dirty="0" err="1">
                          <a:latin typeface="微软雅黑"/>
                          <a:ea typeface="微软雅黑"/>
                          <a:cs typeface="宋体" panose="02010600030101010101" pitchFamily="2" charset="-122"/>
                          <a:sym typeface="微软雅黑"/>
                        </a:rPr>
                        <a:t>结合注释自主阅读小序和诗歌，理解诗歌基本内容</a:t>
                      </a:r>
                      <a:r>
                        <a:rPr lang="en-US" sz="2800" b="1" dirty="0">
                          <a:latin typeface="微软雅黑"/>
                          <a:ea typeface="微软雅黑"/>
                          <a:cs typeface="宋体" panose="02010600030101010101" pitchFamily="2" charset="-122"/>
                          <a:sym typeface="微软雅黑"/>
                        </a:rPr>
                        <a:t>。</a:t>
                      </a:r>
                    </a:p>
                    <a:p>
                      <a:pPr indent="0" fontAlgn="auto">
                        <a:lnSpc>
                          <a:spcPct val="120000"/>
                        </a:lnSpc>
                        <a:buNone/>
                      </a:pPr>
                      <a:r>
                        <a:rPr lang="en-US" sz="2800" b="1" dirty="0">
                          <a:latin typeface="微软雅黑"/>
                          <a:ea typeface="微软雅黑"/>
                          <a:cs typeface="宋体" panose="02010600030101010101" pitchFamily="2" charset="-122"/>
                          <a:sym typeface="微软雅黑"/>
                        </a:rPr>
                        <a:t>　　3. </a:t>
                      </a:r>
                      <a:r>
                        <a:rPr lang="en-US" sz="2800" b="1" dirty="0" err="1">
                          <a:latin typeface="微软雅黑"/>
                          <a:ea typeface="微软雅黑"/>
                          <a:cs typeface="宋体" panose="02010600030101010101" pitchFamily="2" charset="-122"/>
                          <a:sym typeface="微软雅黑"/>
                        </a:rPr>
                        <a:t>有感情地反复诵读三首诗，关注诗歌中的意象，体会诗人炽烈的情感和豪壮的情怀</a:t>
                      </a:r>
                      <a:r>
                        <a:rPr lang="en-US" sz="2800" b="1" dirty="0">
                          <a:latin typeface="微软雅黑"/>
                          <a:ea typeface="微软雅黑"/>
                          <a:cs typeface="宋体" panose="02010600030101010101" pitchFamily="2" charset="-122"/>
                          <a:sym typeface="微软雅黑"/>
                        </a:rPr>
                        <a:t>。</a:t>
                      </a:r>
                    </a:p>
                    <a:p>
                      <a:pPr indent="0" fontAlgn="auto">
                        <a:lnSpc>
                          <a:spcPct val="120000"/>
                        </a:lnSpc>
                        <a:buNone/>
                      </a:pPr>
                      <a:r>
                        <a:rPr lang="en-US" sz="2800" b="1" dirty="0">
                          <a:latin typeface="微软雅黑"/>
                          <a:ea typeface="微软雅黑"/>
                          <a:cs typeface="宋体" panose="02010600030101010101" pitchFamily="2" charset="-122"/>
                          <a:sym typeface="微软雅黑"/>
                        </a:rPr>
                        <a:t>　　4. </a:t>
                      </a:r>
                      <a:r>
                        <a:rPr lang="en-US" sz="2800" b="1" dirty="0" err="1">
                          <a:latin typeface="微软雅黑"/>
                          <a:ea typeface="微软雅黑"/>
                          <a:cs typeface="宋体" panose="02010600030101010101" pitchFamily="2" charset="-122"/>
                          <a:sym typeface="微软雅黑"/>
                        </a:rPr>
                        <a:t>体会这三首诗所饱含的为革命献身的凛然正气，激发自己的爱国热情</a:t>
                      </a:r>
                      <a:r>
                        <a:rPr lang="en-US" sz="2800" b="1" dirty="0">
                          <a:latin typeface="微软雅黑"/>
                          <a:ea typeface="微软雅黑"/>
                          <a:cs typeface="宋体" panose="02010600030101010101" pitchFamily="2" charset="-122"/>
                          <a:sym typeface="微软雅黑"/>
                        </a:rPr>
                        <a:t>。</a:t>
                      </a:r>
                    </a:p>
                  </a:txBody>
                  <a:tcPr marL="14604" marR="14604"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500"/>
                                        <p:tgtEl>
                                          <p:spTgt spid="17410"/>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
          <p:cNvSpPr txBox="1"/>
          <p:nvPr/>
        </p:nvSpPr>
        <p:spPr>
          <a:xfrm>
            <a:off x="1824355" y="1242060"/>
            <a:ext cx="8486140" cy="609398"/>
          </a:xfrm>
          <a:prstGeom prst="rect">
            <a:avLst/>
          </a:prstGeom>
          <a:noFill/>
        </p:spPr>
        <p:txBody>
          <a:bodyPr wrap="square" rtlCol="0">
            <a:spAutoFit/>
          </a:bodyPr>
          <a:lstStyle/>
          <a:p>
            <a:pPr marL="904875" indent="-904875" algn="just" eaLnBrk="1" hangingPunct="1">
              <a:lnSpc>
                <a:spcPct val="120000"/>
              </a:lnSpc>
            </a:pPr>
            <a:r>
              <a:rPr lang="zh-CN" altLang="en-US" sz="2800" b="1">
                <a:latin typeface="微软雅黑"/>
                <a:ea typeface="微软雅黑"/>
                <a:cs typeface="宋体" panose="02010600030101010101" pitchFamily="2" charset="-122"/>
                <a:sym typeface="微软雅黑"/>
              </a:rPr>
              <a:t>（3）这首诗表达了诗人怎样的思想感情？</a:t>
            </a:r>
          </a:p>
        </p:txBody>
      </p:sp>
      <p:sp>
        <p:nvSpPr>
          <p:cNvPr id="9" name="文本框 8"/>
          <p:cNvSpPr txBox="1"/>
          <p:nvPr/>
        </p:nvSpPr>
        <p:spPr>
          <a:xfrm>
            <a:off x="2252987" y="2162817"/>
            <a:ext cx="8057515" cy="1124585"/>
          </a:xfrm>
          <a:prstGeom prst="rect">
            <a:avLst/>
          </a:prstGeom>
          <a:noFill/>
        </p:spPr>
        <p:txBody>
          <a:bodyPr wrap="square" rtlCol="0">
            <a:spAutoFit/>
          </a:bodyPr>
          <a:lstStyle/>
          <a:p>
            <a:pPr algn="just" eaLnBrk="1" hangingPunct="1">
              <a:lnSpc>
                <a:spcPct val="120000"/>
              </a:lnSpc>
              <a:spcBef>
                <a:spcPct val="0"/>
              </a:spcBef>
              <a:spcAft>
                <a:spcPct val="0"/>
              </a:spcAft>
            </a:pPr>
            <a:r>
              <a:rPr lang="zh-CN" altLang="en-US" sz="2800" b="1">
                <a:solidFill>
                  <a:srgbClr val="FF0000"/>
                </a:solidFill>
                <a:latin typeface="微软雅黑"/>
                <a:ea typeface="微软雅黑"/>
                <a:sym typeface="微软雅黑"/>
              </a:rPr>
              <a:t>表达了陈毅同志以天下为己任、轻个人生死的伟大精神。</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
          <p:cNvSpPr txBox="1"/>
          <p:nvPr/>
        </p:nvSpPr>
        <p:spPr>
          <a:xfrm>
            <a:off x="1824355" y="1435107"/>
            <a:ext cx="8486140" cy="1124585"/>
          </a:xfrm>
          <a:prstGeom prst="rect">
            <a:avLst/>
          </a:prstGeom>
          <a:noFill/>
        </p:spPr>
        <p:txBody>
          <a:bodyPr wrap="square" rtlCol="0">
            <a:spAutoFit/>
          </a:bodyPr>
          <a:lstStyle/>
          <a:p>
            <a:pPr marL="904875" indent="-904875" algn="just" eaLnBrk="1" hangingPunct="1">
              <a:lnSpc>
                <a:spcPct val="120000"/>
              </a:lnSpc>
            </a:pPr>
            <a:r>
              <a:rPr lang="zh-CN" altLang="en-US" sz="2800" b="1">
                <a:latin typeface="微软雅黑"/>
                <a:ea typeface="微软雅黑"/>
                <a:cs typeface="宋体" panose="02010600030101010101" pitchFamily="2" charset="-122"/>
                <a:sym typeface="微软雅黑"/>
              </a:rPr>
              <a:t>（</a:t>
            </a:r>
            <a:r>
              <a:rPr lang="en-US" altLang="zh-CN" sz="2800" b="1">
                <a:latin typeface="微软雅黑"/>
                <a:ea typeface="微软雅黑"/>
                <a:cs typeface="宋体" panose="02010600030101010101" pitchFamily="2" charset="-122"/>
                <a:sym typeface="微软雅黑"/>
              </a:rPr>
              <a:t>4</a:t>
            </a:r>
            <a:r>
              <a:rPr lang="zh-CN" altLang="en-US" sz="2800" b="1">
                <a:latin typeface="微软雅黑"/>
                <a:ea typeface="微软雅黑"/>
                <a:cs typeface="宋体" panose="02010600030101010101" pitchFamily="2" charset="-122"/>
                <a:sym typeface="微软雅黑"/>
              </a:rPr>
              <a:t>）这首诗与《梅岭三章》中哪首诗所表达的信念是一致的？是什么信念？</a:t>
            </a:r>
          </a:p>
        </p:txBody>
      </p:sp>
      <p:sp>
        <p:nvSpPr>
          <p:cNvPr id="9" name="文本框 8"/>
          <p:cNvSpPr txBox="1"/>
          <p:nvPr/>
        </p:nvSpPr>
        <p:spPr>
          <a:xfrm>
            <a:off x="1824990" y="2861945"/>
            <a:ext cx="8486140" cy="609398"/>
          </a:xfrm>
          <a:prstGeom prst="rect">
            <a:avLst/>
          </a:prstGeom>
          <a:noFill/>
        </p:spPr>
        <p:txBody>
          <a:bodyPr wrap="square" rtlCol="0">
            <a:spAutoFit/>
          </a:bodyPr>
          <a:lstStyle/>
          <a:p>
            <a:pPr algn="just" eaLnBrk="1" hangingPunct="1">
              <a:lnSpc>
                <a:spcPct val="120000"/>
              </a:lnSpc>
              <a:spcBef>
                <a:spcPct val="0"/>
              </a:spcBef>
              <a:spcAft>
                <a:spcPct val="0"/>
              </a:spcAft>
            </a:pPr>
            <a:r>
              <a:rPr lang="zh-CN" altLang="en-US" sz="2800" b="1">
                <a:solidFill>
                  <a:srgbClr val="FF0000"/>
                </a:solidFill>
                <a:latin typeface="微软雅黑"/>
                <a:ea typeface="微软雅黑"/>
                <a:sym typeface="微软雅黑"/>
              </a:rPr>
              <a:t>与第三首一致。坚信革命必胜、共产主义必胜的信念。</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文本框 1"/>
          <p:cNvSpPr txBox="1"/>
          <p:nvPr/>
        </p:nvSpPr>
        <p:spPr>
          <a:xfrm>
            <a:off x="3418018" y="1848803"/>
            <a:ext cx="6056556" cy="2214880"/>
          </a:xfrm>
          <a:prstGeom prst="rect">
            <a:avLst/>
          </a:prstGeom>
          <a:noFill/>
          <a:ln w="9525">
            <a:noFill/>
          </a:ln>
        </p:spPr>
        <p:txBody>
          <a:bodyPr wrap="square">
            <a:spAutoFit/>
          </a:bodyPr>
          <a:lstStyle/>
          <a:p>
            <a:pPr algn="ctr"/>
            <a:r>
              <a:rPr lang="zh-CN" altLang="en-US" sz="13800">
                <a:solidFill>
                  <a:schemeClr val="accent1"/>
                </a:solidFill>
                <a:effectLst>
                  <a:outerShdw blurRad="38100" dist="25400" dir="5400000" algn="ctr" rotWithShape="0">
                    <a:srgbClr val="6E747A">
                      <a:alpha val="43000"/>
                    </a:srgbClr>
                  </a:outerShdw>
                </a:effectLst>
                <a:latin typeface="微软雅黑"/>
                <a:ea typeface="微软雅黑"/>
                <a:sym typeface="微软雅黑"/>
              </a:rPr>
              <a:t>谢谢！</a:t>
            </a:r>
          </a:p>
        </p:txBody>
      </p:sp>
      <p:pic>
        <p:nvPicPr>
          <p:cNvPr id="18435" name="New picture"/>
          <p:cNvPicPr/>
          <p:nvPr/>
        </p:nvPicPr>
        <p:blipFill>
          <a:blip r:embed="rId2"/>
          <a:stretch>
            <a:fillRect/>
          </a:stretch>
        </p:blipFill>
        <p:spPr>
          <a:xfrm>
            <a:off x="13284200" y="11493500"/>
            <a:ext cx="304800" cy="215900"/>
          </a:xfrm>
          <a:prstGeom prst="cube">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blinds(horizontal)">
                                      <p:cBhvr>
                                        <p:cTn id="7" dur="5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120403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折角 1"/>
          <p:cNvSpPr/>
          <p:nvPr/>
        </p:nvSpPr>
        <p:spPr>
          <a:xfrm>
            <a:off x="3992880" y="447963"/>
            <a:ext cx="4206240" cy="795655"/>
          </a:xfrm>
          <a:prstGeom prst="ellipse">
            <a:avLst/>
          </a:prstGeom>
          <a:solidFill>
            <a:srgbClr val="EF6553"/>
          </a:solidFill>
          <a:ln w="9525">
            <a:noFill/>
          </a:ln>
        </p:spPr>
        <p:txBody>
          <a:bodyPr/>
          <a:lstStyle/>
          <a:p>
            <a:pPr algn="ctr"/>
            <a:r>
              <a:rPr lang="zh-CN" altLang="en-US" sz="3200" b="1">
                <a:latin typeface="微软雅黑"/>
                <a:ea typeface="微软雅黑"/>
                <a:sym typeface="微软雅黑"/>
              </a:rPr>
              <a:t>课文梳理</a:t>
            </a:r>
          </a:p>
        </p:txBody>
      </p:sp>
      <p:sp>
        <p:nvSpPr>
          <p:cNvPr id="2" name="文本框 1"/>
          <p:cNvSpPr txBox="1"/>
          <p:nvPr/>
        </p:nvSpPr>
        <p:spPr>
          <a:xfrm>
            <a:off x="1767847" y="1600835"/>
            <a:ext cx="7012305" cy="609398"/>
          </a:xfrm>
          <a:prstGeom prst="rect">
            <a:avLst/>
          </a:prstGeom>
          <a:noFill/>
        </p:spPr>
        <p:txBody>
          <a:bodyPr wrap="square" rtlCol="0">
            <a:spAutoFit/>
          </a:bodyPr>
          <a:lstStyle/>
          <a:p>
            <a:pPr algn="just" eaLnBrk="1">
              <a:lnSpc>
                <a:spcPct val="120000"/>
              </a:lnSpc>
              <a:spcBef>
                <a:spcPct val="0"/>
              </a:spcBef>
              <a:spcAft>
                <a:spcPct val="0"/>
              </a:spcAft>
            </a:pPr>
            <a:r>
              <a:rPr lang="en-US" altLang="zh-CN" sz="2800" b="1">
                <a:solidFill>
                  <a:srgbClr val="FF0000"/>
                </a:solidFill>
                <a:latin typeface="微软雅黑"/>
                <a:ea typeface="微软雅黑"/>
                <a:sym typeface="微软雅黑"/>
              </a:rPr>
              <a:t>【</a:t>
            </a:r>
            <a:r>
              <a:rPr lang="zh-CN" altLang="en-US" sz="2800" b="1">
                <a:solidFill>
                  <a:srgbClr val="FF0000"/>
                </a:solidFill>
                <a:latin typeface="微软雅黑"/>
                <a:ea typeface="微软雅黑"/>
                <a:sym typeface="微软雅黑"/>
              </a:rPr>
              <a:t>整体感知</a:t>
            </a:r>
            <a:r>
              <a:rPr lang="en-US" altLang="zh-CN" sz="2800" b="1">
                <a:solidFill>
                  <a:srgbClr val="FF0000"/>
                </a:solidFill>
                <a:latin typeface="微软雅黑"/>
                <a:ea typeface="微软雅黑"/>
                <a:sym typeface="微软雅黑"/>
              </a:rPr>
              <a:t>】——</a:t>
            </a:r>
            <a:r>
              <a:rPr lang="zh-CN" altLang="en-US" sz="2800" b="1">
                <a:solidFill>
                  <a:srgbClr val="0070C0"/>
                </a:solidFill>
                <a:latin typeface="微软雅黑"/>
                <a:ea typeface="微软雅黑"/>
                <a:sym typeface="微软雅黑"/>
              </a:rPr>
              <a:t>结构图解</a:t>
            </a:r>
          </a:p>
        </p:txBody>
      </p:sp>
      <p:pic>
        <p:nvPicPr>
          <p:cNvPr id="5" name="图片 4" descr="S9N8(7[PA15X~~[`LXIKQHV"/>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49425" y="2445385"/>
            <a:ext cx="8693150" cy="2691130"/>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500"/>
                                        <p:tgtEl>
                                          <p:spTgt spid="17410"/>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2" presetClass="entr" presetSubtype="4" fill="hold" grpId="1"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afterGroup">
                            <p:stCondLst>
                              <p:cond delay="0"/>
                            </p:stCondLst>
                            <p:childTnLst>
                              <p:par>
                                <p:cTn id="16" presetID="2" presetClass="entr" presetSubtype="4"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1" animBg="1"/>
      <p:bldP spid="2"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
          <p:cNvSpPr txBox="1"/>
          <p:nvPr/>
        </p:nvSpPr>
        <p:spPr>
          <a:xfrm>
            <a:off x="1941195" y="1734827"/>
            <a:ext cx="8369300" cy="2675255"/>
          </a:xfrm>
          <a:prstGeom prst="rect">
            <a:avLst/>
          </a:prstGeom>
          <a:noFill/>
        </p:spPr>
        <p:txBody>
          <a:bodyPr wrap="square" rtlCol="0">
            <a:spAutoFit/>
          </a:bodyPr>
          <a:lstStyle/>
          <a:p>
            <a:pPr indent="739775" algn="just" eaLnBrk="1" hangingPunct="1">
              <a:lnSpc>
                <a:spcPct val="120000"/>
              </a:lnSpc>
            </a:pPr>
            <a:r>
              <a:rPr lang="zh-CN" altLang="en-US" sz="2800" b="1" dirty="0">
                <a:latin typeface="微软雅黑"/>
                <a:ea typeface="微软雅黑"/>
                <a:cs typeface="宋体" panose="02010600030101010101" pitchFamily="2" charset="-122"/>
                <a:sym typeface="微软雅黑"/>
              </a:rPr>
              <a:t>这三首诗中，诗人追怀往昔，将牺牲视作移师新战区，豪情满怀；勉励战友，激励后死者努力作战，以捷报告慰死者；展望未来，革命信念乐观坚定。全诗表现了诗人献身革命的崇高精神和对革命必胜、共产主义理想必将实现的坚定信念。</a:t>
            </a:r>
          </a:p>
        </p:txBody>
      </p:sp>
      <p:sp>
        <p:nvSpPr>
          <p:cNvPr id="6" name="文本框 1"/>
          <p:cNvSpPr txBox="1"/>
          <p:nvPr/>
        </p:nvSpPr>
        <p:spPr>
          <a:xfrm>
            <a:off x="1766914" y="995678"/>
            <a:ext cx="7080250" cy="609398"/>
          </a:xfrm>
          <a:prstGeom prst="rect">
            <a:avLst/>
          </a:prstGeom>
          <a:noFill/>
        </p:spPr>
        <p:txBody>
          <a:bodyPr wrap="square" rtlCol="0">
            <a:spAutoFit/>
          </a:bodyPr>
          <a:lstStyle/>
          <a:p>
            <a:pPr algn="just" eaLnBrk="1">
              <a:lnSpc>
                <a:spcPct val="120000"/>
              </a:lnSpc>
              <a:spcBef>
                <a:spcPct val="0"/>
              </a:spcBef>
              <a:spcAft>
                <a:spcPct val="0"/>
              </a:spcAft>
            </a:pPr>
            <a:r>
              <a:rPr lang="en-US" altLang="zh-CN" sz="2800" b="1" dirty="0">
                <a:solidFill>
                  <a:srgbClr val="FF0000"/>
                </a:solidFill>
                <a:latin typeface="微软雅黑"/>
                <a:ea typeface="微软雅黑"/>
                <a:sym typeface="微软雅黑"/>
              </a:rPr>
              <a:t>【</a:t>
            </a:r>
            <a:r>
              <a:rPr lang="zh-CN" altLang="en-US" sz="2800" b="1" dirty="0">
                <a:solidFill>
                  <a:srgbClr val="FF0000"/>
                </a:solidFill>
                <a:latin typeface="微软雅黑"/>
                <a:ea typeface="微软雅黑"/>
                <a:sym typeface="微软雅黑"/>
              </a:rPr>
              <a:t>整体感知</a:t>
            </a:r>
            <a:r>
              <a:rPr lang="en-US" altLang="zh-CN" sz="2800" b="1" dirty="0">
                <a:solidFill>
                  <a:srgbClr val="FF0000"/>
                </a:solidFill>
                <a:latin typeface="微软雅黑"/>
                <a:ea typeface="微软雅黑"/>
                <a:sym typeface="微软雅黑"/>
              </a:rPr>
              <a:t>】——</a:t>
            </a:r>
            <a:r>
              <a:rPr lang="zh-CN" altLang="en-US" sz="2800" b="1" dirty="0">
                <a:solidFill>
                  <a:srgbClr val="0070C0"/>
                </a:solidFill>
                <a:latin typeface="微软雅黑"/>
                <a:ea typeface="微软雅黑"/>
                <a:sym typeface="微软雅黑"/>
              </a:rPr>
              <a:t>文章主旨</a:t>
            </a:r>
          </a:p>
        </p:txBody>
      </p:sp>
      <p:sp>
        <p:nvSpPr>
          <p:cNvPr id="2" name="文本框 1"/>
          <p:cNvSpPr txBox="1"/>
          <p:nvPr/>
        </p:nvSpPr>
        <p:spPr>
          <a:xfrm>
            <a:off x="3089429" y="5708342"/>
            <a:ext cx="2334827" cy="338554"/>
          </a:xfrm>
          <a:prstGeom prst="rect">
            <a:avLst/>
          </a:prstGeom>
          <a:noFill/>
        </p:spPr>
        <p:txBody>
          <a:bodyPr wrap="square" rtlCol="0">
            <a:spAutoFit/>
          </a:bodyPr>
          <a:lstStyle/>
          <a:p>
            <a:r>
              <a:rPr lang="en-US" altLang="zh-CN" sz="1600" dirty="0">
                <a:solidFill>
                  <a:srgbClr val="FFFFFF"/>
                </a:solidFill>
              </a:rPr>
              <a:t>https://www.ypppt.com/</a:t>
            </a:r>
            <a:endParaRPr lang="zh-CN" altLang="en-US" sz="1600" dirty="0">
              <a:solidFill>
                <a:srgbClr val="FFFFFF"/>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6"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1"/>
          <p:cNvSpPr txBox="1"/>
          <p:nvPr/>
        </p:nvSpPr>
        <p:spPr>
          <a:xfrm>
            <a:off x="1767205" y="478790"/>
            <a:ext cx="7080250" cy="609398"/>
          </a:xfrm>
          <a:prstGeom prst="rect">
            <a:avLst/>
          </a:prstGeom>
          <a:noFill/>
        </p:spPr>
        <p:txBody>
          <a:bodyPr wrap="square" rtlCol="0">
            <a:spAutoFit/>
          </a:bodyPr>
          <a:lstStyle/>
          <a:p>
            <a:pPr algn="just" eaLnBrk="1">
              <a:lnSpc>
                <a:spcPct val="120000"/>
              </a:lnSpc>
              <a:spcBef>
                <a:spcPct val="0"/>
              </a:spcBef>
              <a:spcAft>
                <a:spcPct val="0"/>
              </a:spcAft>
            </a:pPr>
            <a:r>
              <a:rPr lang="en-US" altLang="zh-CN" sz="2800" b="1" dirty="0">
                <a:solidFill>
                  <a:srgbClr val="FF0000"/>
                </a:solidFill>
                <a:latin typeface="微软雅黑"/>
                <a:ea typeface="微软雅黑"/>
                <a:sym typeface="微软雅黑"/>
              </a:rPr>
              <a:t>【</a:t>
            </a:r>
            <a:r>
              <a:rPr lang="zh-CN" altLang="en-US" sz="2800" b="1" dirty="0">
                <a:solidFill>
                  <a:srgbClr val="FF0000"/>
                </a:solidFill>
                <a:latin typeface="微软雅黑"/>
                <a:ea typeface="微软雅黑"/>
                <a:sym typeface="微软雅黑"/>
              </a:rPr>
              <a:t>整体感知</a:t>
            </a:r>
            <a:r>
              <a:rPr lang="en-US" altLang="zh-CN" sz="2800" b="1" dirty="0">
                <a:solidFill>
                  <a:srgbClr val="FF0000"/>
                </a:solidFill>
                <a:latin typeface="微软雅黑"/>
                <a:ea typeface="微软雅黑"/>
                <a:sym typeface="微软雅黑"/>
              </a:rPr>
              <a:t>】——</a:t>
            </a:r>
            <a:r>
              <a:rPr lang="zh-CN" altLang="en-US" sz="2800" b="1" dirty="0">
                <a:solidFill>
                  <a:srgbClr val="0070C0"/>
                </a:solidFill>
                <a:latin typeface="微软雅黑"/>
                <a:ea typeface="微软雅黑"/>
                <a:sym typeface="微软雅黑"/>
              </a:rPr>
              <a:t>写作特色</a:t>
            </a:r>
          </a:p>
        </p:txBody>
      </p:sp>
      <p:sp>
        <p:nvSpPr>
          <p:cNvPr id="5" name="文本框 1"/>
          <p:cNvSpPr txBox="1"/>
          <p:nvPr/>
        </p:nvSpPr>
        <p:spPr>
          <a:xfrm>
            <a:off x="1940567" y="1391292"/>
            <a:ext cx="8369935" cy="3881755"/>
          </a:xfrm>
          <a:prstGeom prst="rect">
            <a:avLst/>
          </a:prstGeom>
          <a:noFill/>
        </p:spPr>
        <p:txBody>
          <a:bodyPr wrap="square" rtlCol="0">
            <a:spAutoFit/>
          </a:bodyPr>
          <a:lstStyle/>
          <a:p>
            <a:pPr algn="just" eaLnBrk="1" hangingPunct="1">
              <a:lnSpc>
                <a:spcPct val="110000"/>
              </a:lnSpc>
              <a:spcBef>
                <a:spcPct val="0"/>
              </a:spcBef>
              <a:spcAft>
                <a:spcPct val="0"/>
              </a:spcAft>
            </a:pPr>
            <a:r>
              <a:rPr lang="zh-CN" altLang="en-US" sz="2800" b="1" dirty="0">
                <a:solidFill>
                  <a:srgbClr val="0000FF"/>
                </a:solidFill>
                <a:latin typeface="微软雅黑"/>
                <a:ea typeface="微软雅黑"/>
                <a:cs typeface="宋体" panose="02010600030101010101" pitchFamily="2" charset="-122"/>
                <a:sym typeface="微软雅黑"/>
              </a:rPr>
              <a:t>    旧词新用，引用典故，进行创造性转化。</a:t>
            </a:r>
            <a:r>
              <a:rPr lang="zh-CN" altLang="en-US" sz="2800" b="1" dirty="0">
                <a:latin typeface="微软雅黑"/>
                <a:ea typeface="微软雅黑"/>
                <a:cs typeface="宋体" panose="02010600030101010101" pitchFamily="2" charset="-122"/>
                <a:sym typeface="微软雅黑"/>
              </a:rPr>
              <a:t>旧词、典故的创造性转化是这组诗章引人注目的特点。诗中诗人将蒋介石和当时南京国民政府统治下的人间地狱比作“阎罗”和“泉台”，用“纸钱”来代指革命军队的“捷报”，赋予并传达出一种全新的含义。陈毅活用伍子胥“悬昭东门”的典故，意为死不瞑目，据城门高处以观天下大势，表达出在“断头”威胁面前的浩然正气。</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p:bldP spid="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10722" y="1019175"/>
            <a:ext cx="8369935" cy="1126462"/>
          </a:xfrm>
          <a:prstGeom prst="rect">
            <a:avLst/>
          </a:prstGeom>
          <a:noFill/>
        </p:spPr>
        <p:txBody>
          <a:bodyPr wrap="square" rtlCol="0">
            <a:spAutoFit/>
          </a:bodyPr>
          <a:lstStyle/>
          <a:p>
            <a:pPr algn="just" eaLnBrk="1" hangingPunct="1">
              <a:lnSpc>
                <a:spcPct val="120000"/>
              </a:lnSpc>
            </a:pPr>
            <a:r>
              <a:rPr sz="2800" b="1" dirty="0" err="1">
                <a:latin typeface="微软雅黑"/>
                <a:ea typeface="微软雅黑"/>
                <a:sym typeface="微软雅黑"/>
              </a:rPr>
              <a:t>这三首诗之间有什么内在联系？三首诗各着重写什么？表现了老一辈无产阶级革命家怎样的革命精神</a:t>
            </a:r>
            <a:r>
              <a:rPr sz="2800" b="1" dirty="0">
                <a:latin typeface="微软雅黑"/>
                <a:ea typeface="微软雅黑"/>
                <a:sym typeface="微软雅黑"/>
              </a:rPr>
              <a:t>？</a:t>
            </a:r>
          </a:p>
        </p:txBody>
      </p:sp>
      <p:sp>
        <p:nvSpPr>
          <p:cNvPr id="6" name="文本框 1"/>
          <p:cNvSpPr txBox="1"/>
          <p:nvPr/>
        </p:nvSpPr>
        <p:spPr>
          <a:xfrm>
            <a:off x="1767205" y="411480"/>
            <a:ext cx="7080250" cy="609398"/>
          </a:xfrm>
          <a:prstGeom prst="rect">
            <a:avLst/>
          </a:prstGeom>
          <a:noFill/>
        </p:spPr>
        <p:txBody>
          <a:bodyPr wrap="square" rtlCol="0">
            <a:spAutoFit/>
          </a:bodyPr>
          <a:lstStyle/>
          <a:p>
            <a:pPr algn="just" eaLnBrk="1">
              <a:lnSpc>
                <a:spcPct val="120000"/>
              </a:lnSpc>
              <a:spcBef>
                <a:spcPct val="0"/>
              </a:spcBef>
              <a:spcAft>
                <a:spcPct val="0"/>
              </a:spcAft>
            </a:pPr>
            <a:r>
              <a:rPr lang="en-US" altLang="zh-CN" sz="2800" b="1">
                <a:solidFill>
                  <a:srgbClr val="FF0000"/>
                </a:solidFill>
                <a:latin typeface="微软雅黑"/>
                <a:ea typeface="微软雅黑"/>
                <a:sym typeface="微软雅黑"/>
              </a:rPr>
              <a:t>【</a:t>
            </a:r>
            <a:r>
              <a:rPr lang="zh-CN" altLang="en-US" sz="2800" b="1">
                <a:solidFill>
                  <a:srgbClr val="FF0000"/>
                </a:solidFill>
                <a:latin typeface="微软雅黑"/>
                <a:ea typeface="微软雅黑"/>
                <a:sym typeface="微软雅黑"/>
              </a:rPr>
              <a:t>解疑释难</a:t>
            </a:r>
            <a:r>
              <a:rPr lang="en-US" altLang="zh-CN" sz="2800" b="1">
                <a:solidFill>
                  <a:srgbClr val="FF0000"/>
                </a:solidFill>
                <a:latin typeface="微软雅黑"/>
                <a:ea typeface="微软雅黑"/>
                <a:sym typeface="微软雅黑"/>
              </a:rPr>
              <a:t>】</a:t>
            </a:r>
            <a:endParaRPr lang="zh-CN" altLang="en-US" sz="2800" b="1">
              <a:solidFill>
                <a:srgbClr val="FF0000"/>
              </a:solidFill>
              <a:latin typeface="微软雅黑"/>
              <a:ea typeface="微软雅黑"/>
              <a:sym typeface="微软雅黑"/>
            </a:endParaRPr>
          </a:p>
        </p:txBody>
      </p:sp>
      <p:sp>
        <p:nvSpPr>
          <p:cNvPr id="7" name="文本框 1"/>
          <p:cNvSpPr txBox="1"/>
          <p:nvPr/>
        </p:nvSpPr>
        <p:spPr>
          <a:xfrm>
            <a:off x="1911350" y="2169167"/>
            <a:ext cx="8369300" cy="3709035"/>
          </a:xfrm>
          <a:prstGeom prst="rect">
            <a:avLst/>
          </a:prstGeom>
          <a:noFill/>
        </p:spPr>
        <p:txBody>
          <a:bodyPr wrap="square" rtlCol="0">
            <a:spAutoFit/>
          </a:bodyPr>
          <a:lstStyle/>
          <a:p>
            <a:pPr algn="just" eaLnBrk="1" hangingPunct="1">
              <a:lnSpc>
                <a:spcPct val="120000"/>
              </a:lnSpc>
              <a:spcBef>
                <a:spcPct val="0"/>
              </a:spcBef>
              <a:spcAft>
                <a:spcPct val="0"/>
              </a:spcAft>
            </a:pPr>
            <a:r>
              <a:rPr lang="zh-CN" altLang="en-US" sz="2800" b="1" dirty="0">
                <a:solidFill>
                  <a:srgbClr val="FF0000"/>
                </a:solidFill>
                <a:latin typeface="微软雅黑"/>
                <a:ea typeface="微软雅黑"/>
                <a:cs typeface="宋体" panose="02010600030101010101" pitchFamily="2" charset="-122"/>
                <a:sym typeface="微软雅黑"/>
              </a:rPr>
              <a:t>这三首诗形式上独立成篇，内容上却紧密呼应，相互关联，构成一个整体。三首诗各自从过去、现在、未来着笔，过去是“我”革命的过去，现在是面对死亡的现在，未来是属于全体革命者的光明未来；而三首诗整体上又各有侧重，分别寓意必战、必胜、必成，全面地展现了老一辈无产阶级革命家不屈的战斗意志和对革命必胜的信念。</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6" grpId="1"/>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
          <p:cNvSpPr txBox="1"/>
          <p:nvPr/>
        </p:nvSpPr>
        <p:spPr>
          <a:xfrm>
            <a:off x="1872622" y="1609732"/>
            <a:ext cx="8447405" cy="4742815"/>
          </a:xfrm>
          <a:prstGeom prst="rect">
            <a:avLst/>
          </a:prstGeom>
          <a:noFill/>
        </p:spPr>
        <p:txBody>
          <a:bodyPr wrap="square" rtlCol="0">
            <a:spAutoFit/>
          </a:bodyPr>
          <a:lstStyle/>
          <a:p>
            <a:pPr algn="just" eaLnBrk="1">
              <a:lnSpc>
                <a:spcPct val="120000"/>
              </a:lnSpc>
              <a:spcBef>
                <a:spcPct val="0"/>
              </a:spcBef>
              <a:spcAft>
                <a:spcPct val="0"/>
              </a:spcAft>
            </a:pPr>
            <a:r>
              <a:rPr sz="2800" b="1">
                <a:solidFill>
                  <a:srgbClr val="0000FF"/>
                </a:solidFill>
                <a:latin typeface="微软雅黑"/>
                <a:ea typeface="微软雅黑"/>
                <a:cs typeface="宋体" panose="02010600030101010101" pitchFamily="2" charset="-122"/>
                <a:sym typeface="微软雅黑"/>
              </a:rPr>
              <a:t>1. </a:t>
            </a:r>
            <a:r>
              <a:rPr lang="zh-CN" altLang="en-US" sz="2800" b="1">
                <a:solidFill>
                  <a:srgbClr val="0000FF"/>
                </a:solidFill>
                <a:latin typeface="微软雅黑"/>
                <a:ea typeface="微软雅黑"/>
                <a:cs typeface="宋体" panose="02010600030101010101" pitchFamily="2" charset="-122"/>
                <a:sym typeface="微软雅黑"/>
              </a:rPr>
              <a:t>根据拼音写出相应的词语。</a:t>
            </a:r>
          </a:p>
          <a:p>
            <a:pPr marL="937895" indent="-937895" algn="just" eaLnBrk="1">
              <a:lnSpc>
                <a:spcPct val="120000"/>
              </a:lnSpc>
            </a:pPr>
            <a:r>
              <a:rPr lang="zh-CN" altLang="en-US" sz="2800" b="1">
                <a:latin typeface="微软雅黑"/>
                <a:ea typeface="微软雅黑"/>
                <a:cs typeface="宋体" panose="02010600030101010101" pitchFamily="2" charset="-122"/>
                <a:sym typeface="微软雅黑"/>
              </a:rPr>
              <a:t>（</a:t>
            </a:r>
            <a:r>
              <a:rPr lang="en-US" altLang="zh-CN" sz="2800" b="1">
                <a:latin typeface="微软雅黑"/>
                <a:ea typeface="微软雅黑"/>
                <a:cs typeface="宋体" panose="02010600030101010101" pitchFamily="2" charset="-122"/>
                <a:sym typeface="微软雅黑"/>
              </a:rPr>
              <a:t>1</a:t>
            </a:r>
            <a:r>
              <a:rPr lang="zh-CN" altLang="en-US" sz="2800" b="1">
                <a:latin typeface="微软雅黑"/>
                <a:ea typeface="微软雅黑"/>
                <a:cs typeface="宋体" panose="02010600030101010101" pitchFamily="2" charset="-122"/>
                <a:sym typeface="微软雅黑"/>
              </a:rPr>
              <a:t>）此去泉台招旧部，旌旗十万斩</a:t>
            </a:r>
            <a:r>
              <a:rPr lang="en-US" altLang="zh-CN" sz="2800" b="1">
                <a:latin typeface="微软雅黑"/>
                <a:ea typeface="微软雅黑"/>
                <a:cs typeface="宋体" panose="02010600030101010101" pitchFamily="2" charset="-122"/>
                <a:sym typeface="微软雅黑"/>
              </a:rPr>
              <a:t>yán luó       </a:t>
            </a:r>
            <a:r>
              <a:rPr lang="zh-CN" altLang="en-US" sz="2800" b="1">
                <a:latin typeface="微软雅黑"/>
                <a:ea typeface="微软雅黑"/>
                <a:cs typeface="宋体" panose="02010600030101010101" pitchFamily="2" charset="-122"/>
                <a:sym typeface="微软雅黑"/>
              </a:rPr>
              <a:t>（　  　）。</a:t>
            </a:r>
          </a:p>
          <a:p>
            <a:pPr marL="937895" indent="-937895" algn="just" eaLnBrk="1">
              <a:lnSpc>
                <a:spcPct val="120000"/>
              </a:lnSpc>
            </a:pPr>
            <a:r>
              <a:rPr lang="zh-CN" altLang="en-US" sz="2800" b="1">
                <a:latin typeface="微软雅黑"/>
                <a:ea typeface="微软雅黑"/>
                <a:cs typeface="宋体" panose="02010600030101010101" pitchFamily="2" charset="-122"/>
                <a:sym typeface="微软雅黑"/>
              </a:rPr>
              <a:t>（</a:t>
            </a:r>
            <a:r>
              <a:rPr lang="en-US" altLang="zh-CN" sz="2800" b="1">
                <a:latin typeface="微软雅黑"/>
                <a:ea typeface="微软雅黑"/>
                <a:cs typeface="宋体" panose="02010600030101010101" pitchFamily="2" charset="-122"/>
                <a:sym typeface="微软雅黑"/>
              </a:rPr>
              <a:t>2</a:t>
            </a:r>
            <a:r>
              <a:rPr lang="zh-CN" altLang="en-US" sz="2800" b="1">
                <a:latin typeface="微软雅黑"/>
                <a:ea typeface="微软雅黑"/>
                <a:cs typeface="宋体" panose="02010600030101010101" pitchFamily="2" charset="-122"/>
                <a:sym typeface="微软雅黑"/>
              </a:rPr>
              <a:t>）后死诸君多努力，</a:t>
            </a:r>
            <a:r>
              <a:rPr lang="en-US" altLang="zh-CN" sz="2800" b="1">
                <a:latin typeface="微软雅黑"/>
                <a:ea typeface="微软雅黑"/>
                <a:cs typeface="宋体" panose="02010600030101010101" pitchFamily="2" charset="-122"/>
                <a:sym typeface="微软雅黑"/>
              </a:rPr>
              <a:t>jié bào</a:t>
            </a:r>
            <a:r>
              <a:rPr lang="zh-CN" altLang="en-US" sz="2800" b="1">
                <a:latin typeface="微软雅黑"/>
                <a:ea typeface="微软雅黑"/>
                <a:cs typeface="宋体" panose="02010600030101010101" pitchFamily="2" charset="-122"/>
                <a:sym typeface="微软雅黑"/>
              </a:rPr>
              <a:t>（　        ）飞来当纸钱。</a:t>
            </a:r>
          </a:p>
          <a:p>
            <a:pPr marL="937895" indent="-937895" algn="just" eaLnBrk="1">
              <a:lnSpc>
                <a:spcPct val="120000"/>
              </a:lnSpc>
            </a:pPr>
            <a:r>
              <a:rPr lang="zh-CN" altLang="en-US" sz="2800" b="1">
                <a:latin typeface="微软雅黑"/>
                <a:ea typeface="微软雅黑"/>
                <a:cs typeface="宋体" panose="02010600030101010101" pitchFamily="2" charset="-122"/>
                <a:sym typeface="微软雅黑"/>
              </a:rPr>
              <a:t>（</a:t>
            </a:r>
            <a:r>
              <a:rPr lang="en-US" altLang="zh-CN" sz="2800" b="1">
                <a:latin typeface="微软雅黑"/>
                <a:ea typeface="微软雅黑"/>
                <a:cs typeface="宋体" panose="02010600030101010101" pitchFamily="2" charset="-122"/>
                <a:sym typeface="微软雅黑"/>
              </a:rPr>
              <a:t>3</a:t>
            </a:r>
            <a:r>
              <a:rPr lang="zh-CN" altLang="en-US" sz="2800" b="1">
                <a:latin typeface="微软雅黑"/>
                <a:ea typeface="微软雅黑"/>
                <a:cs typeface="宋体" panose="02010600030101010101" pitchFamily="2" charset="-122"/>
                <a:sym typeface="微软雅黑"/>
              </a:rPr>
              <a:t>）投身革命即为家，</a:t>
            </a:r>
            <a:r>
              <a:rPr lang="en-US" altLang="zh-CN" sz="2800" b="1">
                <a:latin typeface="微软雅黑"/>
                <a:ea typeface="微软雅黑"/>
                <a:cs typeface="宋体" panose="02010600030101010101" pitchFamily="2" charset="-122"/>
                <a:sym typeface="微软雅黑"/>
              </a:rPr>
              <a:t>xuè yǔ xīng fēng</a:t>
            </a:r>
            <a:r>
              <a:rPr lang="zh-CN" altLang="en-US" sz="2800" b="1">
                <a:latin typeface="微软雅黑"/>
                <a:ea typeface="微软雅黑"/>
                <a:cs typeface="宋体" panose="02010600030101010101" pitchFamily="2" charset="-122"/>
                <a:sym typeface="微软雅黑"/>
              </a:rPr>
              <a:t>（　        ）应有涯。 </a:t>
            </a:r>
          </a:p>
          <a:p>
            <a:pPr marL="937895" indent="-937895" algn="just" eaLnBrk="1">
              <a:lnSpc>
                <a:spcPct val="120000"/>
              </a:lnSpc>
            </a:pPr>
            <a:r>
              <a:rPr lang="zh-CN" altLang="en-US" sz="2800" b="1">
                <a:latin typeface="微软雅黑"/>
                <a:ea typeface="微软雅黑"/>
                <a:cs typeface="宋体" panose="02010600030101010101" pitchFamily="2" charset="-122"/>
                <a:sym typeface="微软雅黑"/>
              </a:rPr>
              <a:t>（</a:t>
            </a:r>
            <a:r>
              <a:rPr lang="en-US" altLang="zh-CN" sz="2800" b="1">
                <a:latin typeface="微软雅黑"/>
                <a:ea typeface="微软雅黑"/>
                <a:cs typeface="宋体" panose="02010600030101010101" pitchFamily="2" charset="-122"/>
                <a:sym typeface="微软雅黑"/>
              </a:rPr>
              <a:t>4</a:t>
            </a:r>
            <a:r>
              <a:rPr lang="zh-CN" altLang="en-US" sz="2800" b="1">
                <a:latin typeface="微软雅黑"/>
                <a:ea typeface="微软雅黑"/>
                <a:cs typeface="宋体" panose="02010600030101010101" pitchFamily="2" charset="-122"/>
                <a:sym typeface="微软雅黑"/>
              </a:rPr>
              <a:t>）</a:t>
            </a:r>
            <a:r>
              <a:rPr lang="en-US" altLang="zh-CN" sz="2800" b="1">
                <a:latin typeface="微软雅黑"/>
                <a:ea typeface="微软雅黑"/>
                <a:cs typeface="宋体" panose="02010600030101010101" pitchFamily="2" charset="-122"/>
                <a:sym typeface="微软雅黑"/>
              </a:rPr>
              <a:t>qǔ yì chéng rén</a:t>
            </a:r>
            <a:r>
              <a:rPr lang="zh-CN" altLang="en-US" sz="2800" b="1">
                <a:latin typeface="微软雅黑"/>
                <a:ea typeface="微软雅黑"/>
                <a:cs typeface="宋体" panose="02010600030101010101" pitchFamily="2" charset="-122"/>
                <a:sym typeface="微软雅黑"/>
              </a:rPr>
              <a:t>（　           　）今日事，人间遍种自由花。</a:t>
            </a:r>
          </a:p>
        </p:txBody>
      </p:sp>
      <p:sp>
        <p:nvSpPr>
          <p:cNvPr id="17410" name="矩形: 折角 1"/>
          <p:cNvSpPr/>
          <p:nvPr/>
        </p:nvSpPr>
        <p:spPr>
          <a:xfrm>
            <a:off x="3992880" y="285889"/>
            <a:ext cx="4206240" cy="795655"/>
          </a:xfrm>
          <a:prstGeom prst="ellipse">
            <a:avLst/>
          </a:prstGeom>
          <a:solidFill>
            <a:srgbClr val="EF6553"/>
          </a:solidFill>
          <a:ln w="9525">
            <a:noFill/>
          </a:ln>
        </p:spPr>
        <p:txBody>
          <a:bodyPr/>
          <a:lstStyle/>
          <a:p>
            <a:pPr algn="ctr"/>
            <a:r>
              <a:rPr lang="zh-CN" altLang="en-US" sz="3200" b="1" dirty="0">
                <a:latin typeface="微软雅黑"/>
                <a:ea typeface="微软雅黑"/>
                <a:sym typeface="微软雅黑"/>
              </a:rPr>
              <a:t>达标训练</a:t>
            </a:r>
          </a:p>
        </p:txBody>
      </p:sp>
      <p:sp>
        <p:nvSpPr>
          <p:cNvPr id="7" name="文本框 1"/>
          <p:cNvSpPr txBox="1"/>
          <p:nvPr/>
        </p:nvSpPr>
        <p:spPr>
          <a:xfrm>
            <a:off x="3355975" y="2635250"/>
            <a:ext cx="1099820" cy="609398"/>
          </a:xfrm>
          <a:prstGeom prst="rect">
            <a:avLst/>
          </a:prstGeom>
          <a:noFill/>
        </p:spPr>
        <p:txBody>
          <a:bodyPr wrap="square" rtlCol="0">
            <a:spAutoFit/>
          </a:bodyPr>
          <a:lstStyle/>
          <a:p>
            <a:pPr algn="just" eaLnBrk="1">
              <a:lnSpc>
                <a:spcPct val="120000"/>
              </a:lnSpc>
              <a:spcBef>
                <a:spcPct val="0"/>
              </a:spcBef>
              <a:spcAft>
                <a:spcPct val="0"/>
              </a:spcAft>
            </a:pPr>
            <a:r>
              <a:rPr lang="zh-CN" altLang="en-US" sz="2800" b="1">
                <a:solidFill>
                  <a:srgbClr val="FF0000"/>
                </a:solidFill>
                <a:latin typeface="微软雅黑"/>
                <a:ea typeface="微软雅黑"/>
                <a:sym typeface="微软雅黑"/>
              </a:rPr>
              <a:t>阎罗</a:t>
            </a:r>
          </a:p>
        </p:txBody>
      </p:sp>
      <p:sp>
        <p:nvSpPr>
          <p:cNvPr id="8" name="文本框 1"/>
          <p:cNvSpPr txBox="1"/>
          <p:nvPr/>
        </p:nvSpPr>
        <p:spPr>
          <a:xfrm>
            <a:off x="7767955" y="3137535"/>
            <a:ext cx="1181100" cy="609398"/>
          </a:xfrm>
          <a:prstGeom prst="rect">
            <a:avLst/>
          </a:prstGeom>
          <a:noFill/>
        </p:spPr>
        <p:txBody>
          <a:bodyPr wrap="square" rtlCol="0">
            <a:spAutoFit/>
          </a:bodyPr>
          <a:lstStyle/>
          <a:p>
            <a:pPr algn="just" eaLnBrk="1">
              <a:lnSpc>
                <a:spcPct val="120000"/>
              </a:lnSpc>
              <a:spcBef>
                <a:spcPct val="0"/>
              </a:spcBef>
              <a:spcAft>
                <a:spcPct val="0"/>
              </a:spcAft>
            </a:pPr>
            <a:r>
              <a:rPr lang="zh-CN" altLang="en-US" sz="2800" b="1">
                <a:solidFill>
                  <a:srgbClr val="FF0000"/>
                </a:solidFill>
                <a:latin typeface="微软雅黑"/>
                <a:ea typeface="微软雅黑"/>
                <a:sym typeface="微软雅黑"/>
              </a:rPr>
              <a:t>捷报</a:t>
            </a:r>
          </a:p>
        </p:txBody>
      </p:sp>
      <p:sp>
        <p:nvSpPr>
          <p:cNvPr id="9" name="文本框 1"/>
          <p:cNvSpPr txBox="1"/>
          <p:nvPr/>
        </p:nvSpPr>
        <p:spPr>
          <a:xfrm>
            <a:off x="3305817" y="4666615"/>
            <a:ext cx="1636395" cy="609398"/>
          </a:xfrm>
          <a:prstGeom prst="rect">
            <a:avLst/>
          </a:prstGeom>
          <a:noFill/>
        </p:spPr>
        <p:txBody>
          <a:bodyPr wrap="square" rtlCol="0">
            <a:spAutoFit/>
          </a:bodyPr>
          <a:lstStyle/>
          <a:p>
            <a:pPr algn="just" eaLnBrk="1">
              <a:lnSpc>
                <a:spcPct val="120000"/>
              </a:lnSpc>
              <a:spcBef>
                <a:spcPct val="0"/>
              </a:spcBef>
              <a:spcAft>
                <a:spcPct val="0"/>
              </a:spcAft>
            </a:pPr>
            <a:r>
              <a:rPr lang="zh-CN" altLang="en-US" sz="2800" b="1">
                <a:solidFill>
                  <a:srgbClr val="FF0000"/>
                </a:solidFill>
                <a:latin typeface="微软雅黑"/>
                <a:ea typeface="微软雅黑"/>
                <a:sym typeface="微软雅黑"/>
              </a:rPr>
              <a:t>血雨腥风</a:t>
            </a:r>
          </a:p>
        </p:txBody>
      </p:sp>
      <p:sp>
        <p:nvSpPr>
          <p:cNvPr id="13" name="文本框 12"/>
          <p:cNvSpPr txBox="1"/>
          <p:nvPr/>
        </p:nvSpPr>
        <p:spPr>
          <a:xfrm>
            <a:off x="1767847" y="1078865"/>
            <a:ext cx="7012305" cy="609398"/>
          </a:xfrm>
          <a:prstGeom prst="rect">
            <a:avLst/>
          </a:prstGeom>
          <a:noFill/>
        </p:spPr>
        <p:txBody>
          <a:bodyPr wrap="square" rtlCol="0">
            <a:spAutoFit/>
          </a:bodyPr>
          <a:lstStyle/>
          <a:p>
            <a:pPr algn="just" eaLnBrk="1">
              <a:lnSpc>
                <a:spcPct val="120000"/>
              </a:lnSpc>
              <a:spcBef>
                <a:spcPct val="0"/>
              </a:spcBef>
              <a:spcAft>
                <a:spcPct val="0"/>
              </a:spcAft>
            </a:pPr>
            <a:r>
              <a:rPr lang="en-US" altLang="zh-CN" sz="2800" b="1">
                <a:solidFill>
                  <a:srgbClr val="FF0000"/>
                </a:solidFill>
                <a:latin typeface="微软雅黑"/>
                <a:ea typeface="微软雅黑"/>
                <a:sym typeface="微软雅黑"/>
              </a:rPr>
              <a:t>【</a:t>
            </a:r>
            <a:r>
              <a:rPr lang="zh-CN" altLang="en-US" sz="2800" b="1">
                <a:solidFill>
                  <a:srgbClr val="FF0000"/>
                </a:solidFill>
                <a:latin typeface="微软雅黑"/>
                <a:ea typeface="微软雅黑"/>
                <a:sym typeface="微软雅黑"/>
              </a:rPr>
              <a:t>基础过关</a:t>
            </a:r>
            <a:r>
              <a:rPr lang="en-US" altLang="zh-CN" sz="2800" b="1">
                <a:solidFill>
                  <a:srgbClr val="FF0000"/>
                </a:solidFill>
                <a:latin typeface="微软雅黑"/>
                <a:ea typeface="微软雅黑"/>
                <a:sym typeface="微软雅黑"/>
              </a:rPr>
              <a:t>】</a:t>
            </a:r>
            <a:endParaRPr lang="zh-CN" altLang="en-US" sz="2800" b="1">
              <a:solidFill>
                <a:srgbClr val="0070C0"/>
              </a:solidFill>
              <a:latin typeface="微软雅黑"/>
              <a:ea typeface="微软雅黑"/>
              <a:sym typeface="微软雅黑"/>
            </a:endParaRPr>
          </a:p>
        </p:txBody>
      </p:sp>
      <p:sp>
        <p:nvSpPr>
          <p:cNvPr id="2" name="文本框 1"/>
          <p:cNvSpPr txBox="1"/>
          <p:nvPr/>
        </p:nvSpPr>
        <p:spPr>
          <a:xfrm>
            <a:off x="6734175" y="5191760"/>
            <a:ext cx="1856740" cy="609398"/>
          </a:xfrm>
          <a:prstGeom prst="rect">
            <a:avLst/>
          </a:prstGeom>
          <a:noFill/>
        </p:spPr>
        <p:txBody>
          <a:bodyPr wrap="square" rtlCol="0">
            <a:spAutoFit/>
          </a:bodyPr>
          <a:lstStyle/>
          <a:p>
            <a:pPr algn="just" eaLnBrk="1">
              <a:lnSpc>
                <a:spcPct val="120000"/>
              </a:lnSpc>
              <a:spcBef>
                <a:spcPct val="0"/>
              </a:spcBef>
              <a:spcAft>
                <a:spcPct val="0"/>
              </a:spcAft>
            </a:pPr>
            <a:r>
              <a:rPr lang="zh-CN" altLang="en-US" sz="2800" b="1">
                <a:solidFill>
                  <a:srgbClr val="FF0000"/>
                </a:solidFill>
                <a:latin typeface="微软雅黑"/>
                <a:ea typeface="微软雅黑"/>
                <a:sym typeface="微软雅黑"/>
              </a:rPr>
              <a:t>取义成仁</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500"/>
                                        <p:tgtEl>
                                          <p:spTgt spid="17410"/>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afterGroup">
                            <p:stCondLst>
                              <p:cond delay="0"/>
                            </p:stCondLst>
                            <p:childTnLst>
                              <p:par>
                                <p:cTn id="16" presetID="2" presetClass="entr" presetSubtype="4" fill="hold" grpId="1"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after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after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afterGroup">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afterGroup">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additive="base">
                                        <p:cTn id="42" dur="500" fill="hold"/>
                                        <p:tgtEl>
                                          <p:spTgt spid="2"/>
                                        </p:tgtEl>
                                        <p:attrNameLst>
                                          <p:attrName>ppt_x</p:attrName>
                                        </p:attrNameLst>
                                      </p:cBhvr>
                                      <p:tavLst>
                                        <p:tav tm="0">
                                          <p:val>
                                            <p:strVal val="#ppt_x"/>
                                          </p:val>
                                        </p:tav>
                                        <p:tav tm="100000">
                                          <p:val>
                                            <p:strVal val="#ppt_x"/>
                                          </p:val>
                                        </p:tav>
                                      </p:tavLst>
                                    </p:anim>
                                    <p:anim calcmode="lin" valueType="num">
                                      <p:cBhvr additive="base">
                                        <p:cTn id="4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17410" grpId="1" animBg="1"/>
      <p:bldP spid="7" grpId="0"/>
      <p:bldP spid="8" grpId="0"/>
      <p:bldP spid="9" grpId="0"/>
      <p:bldP spid="13"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p:cNvSpPr txBox="1"/>
          <p:nvPr/>
        </p:nvSpPr>
        <p:spPr>
          <a:xfrm>
            <a:off x="1939925" y="610877"/>
            <a:ext cx="8370570" cy="4398645"/>
          </a:xfrm>
          <a:prstGeom prst="rect">
            <a:avLst/>
          </a:prstGeom>
          <a:noFill/>
        </p:spPr>
        <p:txBody>
          <a:bodyPr wrap="square" rtlCol="0">
            <a:spAutoFit/>
          </a:bodyPr>
          <a:lstStyle/>
          <a:p>
            <a:pPr marL="581660" indent="-581660" algn="just" eaLnBrk="1" hangingPunct="1">
              <a:lnSpc>
                <a:spcPct val="120000"/>
              </a:lnSpc>
            </a:pPr>
            <a:r>
              <a:rPr lang="en-US" sz="2800" b="1">
                <a:solidFill>
                  <a:srgbClr val="0000FF"/>
                </a:solidFill>
                <a:latin typeface="微软雅黑"/>
                <a:ea typeface="微软雅黑"/>
                <a:cs typeface="宋体" panose="02010600030101010101" pitchFamily="2" charset="-122"/>
                <a:sym typeface="微软雅黑"/>
              </a:rPr>
              <a:t>2. </a:t>
            </a:r>
            <a:r>
              <a:rPr lang="zh-CN" altLang="en-US" sz="2800" b="1">
                <a:solidFill>
                  <a:srgbClr val="0000FF"/>
                </a:solidFill>
                <a:latin typeface="微软雅黑"/>
                <a:ea typeface="微软雅黑"/>
                <a:cs typeface="宋体" panose="02010600030101010101" pitchFamily="2" charset="-122"/>
                <a:sym typeface="微软雅黑"/>
              </a:rPr>
              <a:t>下列句子中加点词语使用不正确的一项是（    ）</a:t>
            </a:r>
          </a:p>
          <a:p>
            <a:pPr marL="725170" indent="-396875" algn="just" eaLnBrk="1" hangingPunct="1">
              <a:lnSpc>
                <a:spcPct val="110000"/>
              </a:lnSpc>
            </a:pPr>
            <a:r>
              <a:rPr sz="2800" b="1">
                <a:latin typeface="微软雅黑"/>
                <a:ea typeface="微软雅黑"/>
                <a:cs typeface="宋体" panose="02010600030101010101" pitchFamily="2" charset="-122"/>
                <a:sym typeface="微软雅黑"/>
              </a:rPr>
              <a:t>A.中东地区至今还是战乱四起，</a:t>
            </a:r>
            <a:r>
              <a:rPr sz="2800" b="1">
                <a:solidFill>
                  <a:srgbClr val="FF0000"/>
                </a:solidFill>
                <a:latin typeface="微软雅黑"/>
                <a:ea typeface="微软雅黑"/>
                <a:cs typeface="宋体" panose="02010600030101010101" pitchFamily="2" charset="-122"/>
                <a:sym typeface="微软雅黑"/>
              </a:rPr>
              <a:t>烽烟不断</a:t>
            </a:r>
            <a:r>
              <a:rPr sz="2800" b="1">
                <a:latin typeface="微软雅黑"/>
                <a:ea typeface="微软雅黑"/>
                <a:cs typeface="宋体" panose="02010600030101010101" pitchFamily="2" charset="-122"/>
                <a:sym typeface="微软雅黑"/>
              </a:rPr>
              <a:t>。</a:t>
            </a:r>
          </a:p>
          <a:p>
            <a:pPr marL="725170" indent="-396875" algn="just" eaLnBrk="1" hangingPunct="1">
              <a:lnSpc>
                <a:spcPct val="110000"/>
              </a:lnSpc>
            </a:pPr>
            <a:r>
              <a:rPr sz="2800" b="1">
                <a:latin typeface="微软雅黑"/>
                <a:ea typeface="微软雅黑"/>
                <a:cs typeface="宋体" panose="02010600030101010101" pitchFamily="2" charset="-122"/>
                <a:sym typeface="微软雅黑"/>
              </a:rPr>
              <a:t>B.在那</a:t>
            </a:r>
            <a:r>
              <a:rPr sz="2800" b="1">
                <a:solidFill>
                  <a:srgbClr val="FF0000"/>
                </a:solidFill>
                <a:latin typeface="微软雅黑"/>
                <a:ea typeface="微软雅黑"/>
                <a:cs typeface="宋体" panose="02010600030101010101" pitchFamily="2" charset="-122"/>
                <a:sym typeface="微软雅黑"/>
              </a:rPr>
              <a:t>血雨腥风</a:t>
            </a:r>
            <a:r>
              <a:rPr sz="2800" b="1">
                <a:latin typeface="微软雅黑"/>
                <a:ea typeface="微软雅黑"/>
                <a:cs typeface="宋体" panose="02010600030101010101" pitchFamily="2" charset="-122"/>
                <a:sym typeface="微软雅黑"/>
              </a:rPr>
              <a:t>的年代，村里大部分的青年都在反侵略的斗争中献出了自己宝贵的生命。</a:t>
            </a:r>
          </a:p>
          <a:p>
            <a:pPr marL="725170" indent="-396875" algn="just" eaLnBrk="1" hangingPunct="1">
              <a:lnSpc>
                <a:spcPct val="110000"/>
              </a:lnSpc>
            </a:pPr>
            <a:r>
              <a:rPr sz="2800" b="1">
                <a:latin typeface="微软雅黑"/>
                <a:ea typeface="微软雅黑"/>
                <a:cs typeface="宋体" panose="02010600030101010101" pitchFamily="2" charset="-122"/>
                <a:sym typeface="微软雅黑"/>
              </a:rPr>
              <a:t>C.</a:t>
            </a:r>
            <a:r>
              <a:rPr sz="2800" b="1" spc="200">
                <a:latin typeface="微软雅黑"/>
                <a:ea typeface="微软雅黑"/>
                <a:cs typeface="宋体" panose="02010600030101010101" pitchFamily="2" charset="-122"/>
                <a:sym typeface="微软雅黑"/>
              </a:rPr>
              <a:t>刘胡兰面对敌人的屠刀视死如归，可谓</a:t>
            </a:r>
            <a:r>
              <a:rPr sz="2800" b="1" spc="200">
                <a:solidFill>
                  <a:srgbClr val="FF0000"/>
                </a:solidFill>
                <a:latin typeface="微软雅黑"/>
                <a:ea typeface="微软雅黑"/>
                <a:cs typeface="宋体" panose="02010600030101010101" pitchFamily="2" charset="-122"/>
                <a:sym typeface="微软雅黑"/>
              </a:rPr>
              <a:t>取义成仁</a:t>
            </a:r>
            <a:r>
              <a:rPr sz="2800" b="1" spc="200">
                <a:latin typeface="微软雅黑"/>
                <a:ea typeface="微软雅黑"/>
                <a:cs typeface="宋体" panose="02010600030101010101" pitchFamily="2" charset="-122"/>
                <a:sym typeface="微软雅黑"/>
              </a:rPr>
              <a:t>。</a:t>
            </a:r>
            <a:endParaRPr sz="2800" b="1">
              <a:latin typeface="微软雅黑"/>
              <a:ea typeface="微软雅黑"/>
              <a:cs typeface="宋体" panose="02010600030101010101" pitchFamily="2" charset="-122"/>
              <a:sym typeface="微软雅黑"/>
            </a:endParaRPr>
          </a:p>
          <a:p>
            <a:pPr marL="725170" indent="-396875" algn="just" eaLnBrk="1" hangingPunct="1">
              <a:lnSpc>
                <a:spcPct val="110000"/>
              </a:lnSpc>
            </a:pPr>
            <a:r>
              <a:rPr sz="2800" b="1">
                <a:latin typeface="微软雅黑"/>
                <a:ea typeface="微软雅黑"/>
                <a:cs typeface="宋体" panose="02010600030101010101" pitchFamily="2" charset="-122"/>
                <a:sym typeface="微软雅黑"/>
              </a:rPr>
              <a:t>D.“文革”期间，陈毅、谭震林等人把自己的安危</a:t>
            </a:r>
            <a:r>
              <a:rPr sz="2800" b="1">
                <a:solidFill>
                  <a:srgbClr val="FF0000"/>
                </a:solidFill>
                <a:latin typeface="微软雅黑"/>
                <a:ea typeface="微软雅黑"/>
                <a:cs typeface="宋体" panose="02010600030101010101" pitchFamily="2" charset="-122"/>
                <a:sym typeface="微软雅黑"/>
              </a:rPr>
              <a:t>充耳不闻</a:t>
            </a:r>
            <a:r>
              <a:rPr sz="2800" b="1">
                <a:latin typeface="微软雅黑"/>
                <a:ea typeface="微软雅黑"/>
                <a:cs typeface="宋体" panose="02010600030101010101" pitchFamily="2" charset="-122"/>
                <a:sym typeface="微软雅黑"/>
              </a:rPr>
              <a:t>，毅然挺身而出与四人帮斗争，被诬</a:t>
            </a:r>
            <a:r>
              <a:rPr sz="2800" b="1">
                <a:latin typeface="微软雅黑"/>
                <a:ea typeface="微软雅黑"/>
                <a:cs typeface="楷体" panose="02010609060101010101" charset="-122"/>
                <a:sym typeface="微软雅黑"/>
              </a:rPr>
              <a:t>陷为“二月逆流”。</a:t>
            </a:r>
          </a:p>
        </p:txBody>
      </p:sp>
      <p:sp>
        <p:nvSpPr>
          <p:cNvPr id="2" name="文本框 1"/>
          <p:cNvSpPr txBox="1"/>
          <p:nvPr/>
        </p:nvSpPr>
        <p:spPr>
          <a:xfrm>
            <a:off x="9423407" y="588010"/>
            <a:ext cx="607695" cy="609398"/>
          </a:xfrm>
          <a:prstGeom prst="rect">
            <a:avLst/>
          </a:prstGeom>
          <a:noFill/>
        </p:spPr>
        <p:txBody>
          <a:bodyPr wrap="square" rtlCol="0">
            <a:spAutoFit/>
          </a:bodyPr>
          <a:lstStyle/>
          <a:p>
            <a:pPr algn="ctr" eaLnBrk="1">
              <a:lnSpc>
                <a:spcPct val="120000"/>
              </a:lnSpc>
              <a:spcBef>
                <a:spcPct val="0"/>
              </a:spcBef>
              <a:spcAft>
                <a:spcPct val="0"/>
              </a:spcAft>
            </a:pPr>
            <a:r>
              <a:rPr lang="en-US" altLang="zh-CN" sz="2800" b="1">
                <a:solidFill>
                  <a:srgbClr val="FF0000"/>
                </a:solidFill>
                <a:latin typeface="微软雅黑"/>
                <a:ea typeface="微软雅黑"/>
                <a:sym typeface="微软雅黑"/>
              </a:rPr>
              <a:t>D</a:t>
            </a:r>
          </a:p>
        </p:txBody>
      </p:sp>
      <p:sp>
        <p:nvSpPr>
          <p:cNvPr id="6" name="文本框 5"/>
          <p:cNvSpPr txBox="1"/>
          <p:nvPr/>
        </p:nvSpPr>
        <p:spPr>
          <a:xfrm>
            <a:off x="1763395" y="5027302"/>
            <a:ext cx="8547100" cy="1124585"/>
          </a:xfrm>
          <a:prstGeom prst="rect">
            <a:avLst/>
          </a:prstGeom>
          <a:noFill/>
        </p:spPr>
        <p:txBody>
          <a:bodyPr wrap="square" rtlCol="0">
            <a:spAutoFit/>
          </a:bodyPr>
          <a:lstStyle/>
          <a:p>
            <a:pPr marL="133350" indent="-133350" algn="just" eaLnBrk="1" hangingPunct="1">
              <a:lnSpc>
                <a:spcPct val="120000"/>
              </a:lnSpc>
            </a:pPr>
            <a:r>
              <a:rPr lang="en-US" altLang="zh-CN" sz="2800" b="1">
                <a:solidFill>
                  <a:srgbClr val="FF0000"/>
                </a:solidFill>
                <a:latin typeface="微软雅黑"/>
                <a:ea typeface="微软雅黑"/>
                <a:sym typeface="微软雅黑"/>
              </a:rPr>
              <a:t>【</a:t>
            </a:r>
            <a:r>
              <a:rPr lang="zh-CN" altLang="en-US" sz="2800" b="1">
                <a:solidFill>
                  <a:srgbClr val="FF0000"/>
                </a:solidFill>
                <a:latin typeface="微软雅黑"/>
                <a:ea typeface="微软雅黑"/>
                <a:sym typeface="微软雅黑"/>
              </a:rPr>
              <a:t>解析</a:t>
            </a:r>
            <a:r>
              <a:rPr lang="en-US" altLang="zh-CN" sz="2800" b="1">
                <a:solidFill>
                  <a:srgbClr val="FF0000"/>
                </a:solidFill>
                <a:latin typeface="微软雅黑"/>
                <a:ea typeface="微软雅黑"/>
                <a:sym typeface="微软雅黑"/>
              </a:rPr>
              <a:t>】“充耳不闻”形容不愿听取别人的意见。句中应用“置之度外”。</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P spid="2"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p:cNvSpPr txBox="1"/>
          <p:nvPr/>
        </p:nvSpPr>
        <p:spPr>
          <a:xfrm>
            <a:off x="1939925" y="675005"/>
            <a:ext cx="8370570" cy="5778500"/>
          </a:xfrm>
          <a:prstGeom prst="rect">
            <a:avLst/>
          </a:prstGeom>
          <a:noFill/>
        </p:spPr>
        <p:txBody>
          <a:bodyPr wrap="square" rtlCol="0">
            <a:spAutoFit/>
          </a:bodyPr>
          <a:lstStyle/>
          <a:p>
            <a:pPr marL="581660" indent="-581660" algn="just" eaLnBrk="1" hangingPunct="1">
              <a:lnSpc>
                <a:spcPct val="120000"/>
              </a:lnSpc>
            </a:pPr>
            <a:r>
              <a:rPr lang="en-US" sz="2800" b="1">
                <a:solidFill>
                  <a:srgbClr val="0000FF"/>
                </a:solidFill>
                <a:latin typeface="微软雅黑"/>
                <a:ea typeface="微软雅黑"/>
                <a:cs typeface="宋体" panose="02010600030101010101" pitchFamily="2" charset="-122"/>
                <a:sym typeface="微软雅黑"/>
              </a:rPr>
              <a:t>3. </a:t>
            </a:r>
            <a:r>
              <a:rPr lang="zh-CN" altLang="en-US" sz="2800" b="1">
                <a:solidFill>
                  <a:srgbClr val="0000FF"/>
                </a:solidFill>
                <a:latin typeface="微软雅黑"/>
                <a:ea typeface="微软雅黑"/>
                <a:cs typeface="宋体" panose="02010600030101010101" pitchFamily="2" charset="-122"/>
                <a:sym typeface="微软雅黑"/>
              </a:rPr>
              <a:t>下列对病句的修改不正确的一项是（　　）</a:t>
            </a:r>
          </a:p>
          <a:p>
            <a:pPr marL="589915" indent="-353695" algn="just" eaLnBrk="1" hangingPunct="1"/>
            <a:r>
              <a:rPr lang="en-US" altLang="zh-CN" sz="2800" b="1">
                <a:latin typeface="微软雅黑"/>
                <a:ea typeface="微软雅黑"/>
                <a:cs typeface="宋体" panose="02010600030101010101" pitchFamily="2" charset="-122"/>
                <a:sym typeface="微软雅黑"/>
              </a:rPr>
              <a:t>A.</a:t>
            </a:r>
            <a:r>
              <a:rPr lang="zh-CN" altLang="en-US" sz="2800" b="1">
                <a:latin typeface="微软雅黑"/>
                <a:ea typeface="微软雅黑"/>
                <a:cs typeface="宋体" panose="02010600030101010101" pitchFamily="2" charset="-122"/>
                <a:sym typeface="微软雅黑"/>
              </a:rPr>
              <a:t>通过阅读</a:t>
            </a:r>
            <a:r>
              <a:rPr lang="en-US" altLang="zh-CN" sz="2800" b="1">
                <a:latin typeface="微软雅黑"/>
                <a:ea typeface="微软雅黑"/>
                <a:cs typeface="宋体" panose="02010600030101010101" pitchFamily="2" charset="-122"/>
                <a:sym typeface="微软雅黑"/>
              </a:rPr>
              <a:t>《</a:t>
            </a:r>
            <a:r>
              <a:rPr lang="zh-CN" altLang="en-US" sz="2800" b="1">
                <a:latin typeface="微软雅黑"/>
                <a:ea typeface="微软雅黑"/>
                <a:cs typeface="宋体" panose="02010600030101010101" pitchFamily="2" charset="-122"/>
                <a:sym typeface="微软雅黑"/>
              </a:rPr>
              <a:t>红星照耀中国</a:t>
            </a:r>
            <a:r>
              <a:rPr lang="en-US" altLang="zh-CN" sz="2800" b="1">
                <a:latin typeface="微软雅黑"/>
                <a:ea typeface="微软雅黑"/>
                <a:cs typeface="宋体" panose="02010600030101010101" pitchFamily="2" charset="-122"/>
                <a:sym typeface="微软雅黑"/>
              </a:rPr>
              <a:t>》</a:t>
            </a:r>
            <a:r>
              <a:rPr lang="zh-CN" altLang="en-US" sz="2800" b="1">
                <a:latin typeface="微软雅黑"/>
                <a:ea typeface="微软雅黑"/>
                <a:cs typeface="宋体" panose="02010600030101010101" pitchFamily="2" charset="-122"/>
                <a:sym typeface="微软雅黑"/>
              </a:rPr>
              <a:t>，使我们明白了学习共产党员爱国主义精神和艰苦奋斗的重要性。</a:t>
            </a:r>
            <a:r>
              <a:rPr lang="zh-CN" altLang="en-US" sz="2800" b="1">
                <a:latin typeface="微软雅黑"/>
                <a:ea typeface="微软雅黑"/>
                <a:cs typeface="楷体" panose="02010609060101010101" charset="-122"/>
                <a:sym typeface="微软雅黑"/>
              </a:rPr>
              <a:t>（删去“通过”或“使”）</a:t>
            </a:r>
            <a:endParaRPr lang="zh-CN" altLang="en-US" sz="2800" b="1">
              <a:latin typeface="微软雅黑"/>
              <a:ea typeface="微软雅黑"/>
              <a:cs typeface="宋体" panose="02010600030101010101" pitchFamily="2" charset="-122"/>
              <a:sym typeface="微软雅黑"/>
            </a:endParaRPr>
          </a:p>
          <a:p>
            <a:pPr marL="589915" indent="-353695" algn="just" eaLnBrk="1" hangingPunct="1"/>
            <a:r>
              <a:rPr lang="en-US" altLang="zh-CN" sz="2800" b="1">
                <a:latin typeface="微软雅黑"/>
                <a:ea typeface="微软雅黑"/>
                <a:cs typeface="宋体" panose="02010600030101010101" pitchFamily="2" charset="-122"/>
                <a:sym typeface="微软雅黑"/>
              </a:rPr>
              <a:t>B.</a:t>
            </a:r>
            <a:r>
              <a:rPr lang="zh-CN" altLang="en-US" sz="2800" b="1">
                <a:latin typeface="微软雅黑"/>
                <a:ea typeface="微软雅黑"/>
                <a:cs typeface="宋体" panose="02010600030101010101" pitchFamily="2" charset="-122"/>
                <a:sym typeface="微软雅黑"/>
              </a:rPr>
              <a:t>我们班的“学霸”不但经常热情地帮助学习不好的同学，而且学习很好。</a:t>
            </a:r>
            <a:r>
              <a:rPr lang="zh-CN" altLang="en-US" sz="2800" b="1">
                <a:latin typeface="微软雅黑"/>
                <a:ea typeface="微软雅黑"/>
                <a:cs typeface="楷体" panose="02010609060101010101" charset="-122"/>
                <a:sym typeface="微软雅黑"/>
              </a:rPr>
              <a:t>（将“经常热情地帮助学习不好的同学”与“学习很好”互换位置）</a:t>
            </a:r>
            <a:endParaRPr lang="zh-CN" altLang="en-US" sz="2800" b="1">
              <a:latin typeface="微软雅黑"/>
              <a:ea typeface="微软雅黑"/>
              <a:cs typeface="宋体" panose="02010600030101010101" pitchFamily="2" charset="-122"/>
              <a:sym typeface="微软雅黑"/>
            </a:endParaRPr>
          </a:p>
          <a:p>
            <a:pPr marL="589915" indent="-353695" algn="just" eaLnBrk="1" hangingPunct="1"/>
            <a:r>
              <a:rPr lang="en-US" altLang="zh-CN" sz="2800" b="1">
                <a:latin typeface="微软雅黑"/>
                <a:ea typeface="微软雅黑"/>
                <a:cs typeface="宋体" panose="02010600030101010101" pitchFamily="2" charset="-122"/>
                <a:sym typeface="微软雅黑"/>
              </a:rPr>
              <a:t>C.</a:t>
            </a:r>
            <a:r>
              <a:rPr lang="zh-CN" altLang="en-US" sz="2800" b="1">
                <a:latin typeface="微软雅黑"/>
                <a:ea typeface="微软雅黑"/>
                <a:cs typeface="宋体" panose="02010600030101010101" pitchFamily="2" charset="-122"/>
                <a:sym typeface="微软雅黑"/>
              </a:rPr>
              <a:t>大学毕业生不再局限于传统的就业观念，而在毕业去向选择上呈现多元化、网络化、娱乐化的三大模式。</a:t>
            </a:r>
            <a:r>
              <a:rPr lang="zh-CN" altLang="en-US" sz="2800" b="1">
                <a:latin typeface="微软雅黑"/>
                <a:ea typeface="微软雅黑"/>
                <a:cs typeface="楷体" panose="02010609060101010101" charset="-122"/>
                <a:sym typeface="微软雅黑"/>
              </a:rPr>
              <a:t>（将“模式”改为“趋势”）</a:t>
            </a:r>
            <a:endParaRPr lang="zh-CN" altLang="en-US" sz="2800" b="1">
              <a:latin typeface="微软雅黑"/>
              <a:ea typeface="微软雅黑"/>
              <a:cs typeface="宋体" panose="02010600030101010101" pitchFamily="2" charset="-122"/>
              <a:sym typeface="微软雅黑"/>
            </a:endParaRPr>
          </a:p>
          <a:p>
            <a:pPr marL="589915" indent="-353695" algn="just" eaLnBrk="1" hangingPunct="1"/>
            <a:r>
              <a:rPr lang="en-US" altLang="zh-CN" sz="2800" b="1">
                <a:latin typeface="微软雅黑"/>
                <a:ea typeface="微软雅黑"/>
                <a:cs typeface="宋体" panose="02010600030101010101" pitchFamily="2" charset="-122"/>
                <a:sym typeface="微软雅黑"/>
              </a:rPr>
              <a:t>D.</a:t>
            </a:r>
            <a:r>
              <a:rPr lang="zh-CN" altLang="en-US" sz="2800" b="1">
                <a:latin typeface="微软雅黑"/>
                <a:ea typeface="微软雅黑"/>
                <a:cs typeface="宋体" panose="02010600030101010101" pitchFamily="2" charset="-122"/>
                <a:sym typeface="微软雅黑"/>
              </a:rPr>
              <a:t>微商之所以会热门的重要原因，是因为大家习惯性地刷朋友圈，它便能随时出现在大家的视野中。</a:t>
            </a:r>
            <a:r>
              <a:rPr lang="zh-CN" altLang="en-US" sz="2800" b="1">
                <a:latin typeface="微软雅黑"/>
                <a:ea typeface="微软雅黑"/>
                <a:cs typeface="楷体" panose="02010609060101010101" charset="-122"/>
                <a:sym typeface="微软雅黑"/>
              </a:rPr>
              <a:t>（删去“因为”）</a:t>
            </a:r>
          </a:p>
        </p:txBody>
      </p:sp>
      <p:sp>
        <p:nvSpPr>
          <p:cNvPr id="2" name="文本框 1"/>
          <p:cNvSpPr txBox="1"/>
          <p:nvPr/>
        </p:nvSpPr>
        <p:spPr>
          <a:xfrm>
            <a:off x="8350257" y="662940"/>
            <a:ext cx="607695" cy="609398"/>
          </a:xfrm>
          <a:prstGeom prst="rect">
            <a:avLst/>
          </a:prstGeom>
          <a:noFill/>
        </p:spPr>
        <p:txBody>
          <a:bodyPr wrap="square" rtlCol="0">
            <a:spAutoFit/>
          </a:bodyPr>
          <a:lstStyle/>
          <a:p>
            <a:pPr algn="ctr" eaLnBrk="1">
              <a:lnSpc>
                <a:spcPct val="120000"/>
              </a:lnSpc>
              <a:spcBef>
                <a:spcPct val="0"/>
              </a:spcBef>
              <a:spcAft>
                <a:spcPct val="0"/>
              </a:spcAft>
            </a:pPr>
            <a:r>
              <a:rPr lang="en-US" altLang="zh-CN" sz="2800" b="1">
                <a:solidFill>
                  <a:srgbClr val="FF0000"/>
                </a:solidFill>
                <a:latin typeface="微软雅黑"/>
                <a:ea typeface="微软雅黑"/>
                <a:sym typeface="微软雅黑"/>
              </a:rPr>
              <a:t>D</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20.11.30"/>
  <p:tag name="AS_TITLE" val="Aspose.Slides for Java"/>
  <p:tag name="AS_VERSION" val="20.11"/>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2069"/>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2069"/>
</p:tagLst>
</file>

<file path=ppt/tags/tag4.xml><?xml version="1.0" encoding="utf-8"?>
<p:tagLst xmlns:a="http://schemas.openxmlformats.org/drawingml/2006/main" xmlns:r="http://schemas.openxmlformats.org/officeDocument/2006/relationships" xmlns:p="http://schemas.openxmlformats.org/presentationml/2006/main">
  <p:tag name="KSO_WM_TEMPLATE_THUMBS_INDEX" val="1、4、6、7、10、11"/>
  <p:tag name="KSO_WM_TAG_VERSION" val="1.0"/>
  <p:tag name="KSO_WM_BEAUTIFY_FLAG" val="#wm#"/>
  <p:tag name="KSO_WM_COMBINE_RELATE_SLIDE_ID" val="custom20181687_6"/>
  <p:tag name="KSO_WM_TEMPLATE_CATEGORY" val="custom"/>
  <p:tag name="KSO_WM_TEMPLATE_INDEX" val="20182069"/>
  <p:tag name="KSO_WM_TEMPLATE_RELATED_ID" val="20181750"/>
  <p:tag name="KSO_WM_TEMPLATE_SUBCATEGORY" val="subcombine"/>
</p:tagLst>
</file>

<file path=ppt/tags/tag5.xml><?xml version="1.0" encoding="utf-8"?>
<p:tagLst xmlns:a="http://schemas.openxmlformats.org/drawingml/2006/main" xmlns:r="http://schemas.openxmlformats.org/officeDocument/2006/relationships" xmlns:p="http://schemas.openxmlformats.org/presentationml/2006/main">
  <p:tag name="MH" val="20150923095613"/>
  <p:tag name="MH_LIBRARY" val="GRAPHIC"/>
  <p:tag name="MH_ORDER" val="Rectangle 5"/>
  <p:tag name="KSO_WM_TAG_VERSION" val="1.0"/>
  <p:tag name="KSO_WM_BEAUTIFY_FLAG" val="#wm#"/>
  <p:tag name="KSO_WM_UNIT_TYPE" val="i"/>
  <p:tag name="KSO_WM_UNIT_ID" val="279*i*0"/>
  <p:tag name="KSO_WM_TEMPLATE_CATEGORY" val="custom"/>
  <p:tag name="KSO_WM_TEMPLATE_INDEX" val="9160242"/>
</p:tagLst>
</file>

<file path=ppt/theme/theme1.xml><?xml version="1.0" encoding="utf-8"?>
<a:theme xmlns:a="http://schemas.openxmlformats.org/drawingml/2006/main" name="第一PPT模板网-WWW.1PPT.COM">
  <a:themeElements>
    <a:clrScheme name="自定义 2">
      <a:dk1>
        <a:srgbClr val="000000"/>
      </a:dk1>
      <a:lt1>
        <a:srgbClr val="FFFFFF"/>
      </a:lt1>
      <a:dk2>
        <a:srgbClr val="F7F7E6"/>
      </a:dk2>
      <a:lt2>
        <a:srgbClr val="FFFFFF"/>
      </a:lt2>
      <a:accent1>
        <a:srgbClr val="7F7F7F"/>
      </a:accent1>
      <a:accent2>
        <a:srgbClr val="090909"/>
      </a:accent2>
      <a:accent3>
        <a:srgbClr val="181818"/>
      </a:accent3>
      <a:accent4>
        <a:srgbClr val="464646"/>
      </a:accent4>
      <a:accent5>
        <a:srgbClr val="9E9E9E"/>
      </a:accent5>
      <a:accent6>
        <a:srgbClr val="C00000"/>
      </a:accent6>
      <a:hlink>
        <a:srgbClr val="36303B"/>
      </a:hlink>
      <a:folHlink>
        <a:srgbClr val="948A54"/>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第一PPT模板网-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TotalTime>
  <Words>1086</Words>
  <Application>Microsoft Office PowerPoint</Application>
  <PresentationFormat>宽屏</PresentationFormat>
  <Paragraphs>93</Paragraphs>
  <Slides>23</Slides>
  <Notes>2</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23</vt:i4>
      </vt:variant>
    </vt:vector>
  </HeadingPairs>
  <TitlesOfParts>
    <vt:vector size="36" baseType="lpstr">
      <vt:lpstr>Meiryo</vt:lpstr>
      <vt:lpstr>方正启体简体</vt:lpstr>
      <vt:lpstr>黑体</vt:lpstr>
      <vt:lpstr>楷体</vt:lpstr>
      <vt:lpstr>宋体</vt:lpstr>
      <vt:lpstr>微软雅黑</vt:lpstr>
      <vt:lpstr>Arial</vt:lpstr>
      <vt:lpstr>Calibri</vt:lpstr>
      <vt:lpstr>Calibri Light</vt:lpstr>
      <vt:lpstr>Lao UI</vt:lpstr>
      <vt:lpstr>第一PPT模板网-WWW.1PPT.COM</vt:lpstr>
      <vt:lpstr>1_第一PPT模板网-WWW.1PPT.COM</vt:lpstr>
      <vt:lpstr>Office Theme</vt:lpstr>
      <vt:lpstr>2  梅岭三章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5</cp:revision>
  <cp:lastPrinted>2021-02-09T23:52:05Z</cp:lastPrinted>
  <dcterms:created xsi:type="dcterms:W3CDTF">2021-02-09T23:52:05Z</dcterms:created>
  <dcterms:modified xsi:type="dcterms:W3CDTF">2022-02-07T04:28:57Z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