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2"/>
  </p:sldMasterIdLst>
  <p:notesMasterIdLst>
    <p:notesMasterId r:id="rId23"/>
  </p:notesMasterIdLst>
  <p:sldIdLst>
    <p:sldId id="322" r:id="rId3"/>
    <p:sldId id="296" r:id="rId4"/>
    <p:sldId id="301" r:id="rId5"/>
    <p:sldId id="307" r:id="rId6"/>
    <p:sldId id="297" r:id="rId7"/>
    <p:sldId id="259" r:id="rId8"/>
    <p:sldId id="308" r:id="rId9"/>
    <p:sldId id="309" r:id="rId10"/>
    <p:sldId id="310" r:id="rId11"/>
    <p:sldId id="311" r:id="rId12"/>
    <p:sldId id="278" r:id="rId13"/>
    <p:sldId id="281" r:id="rId14"/>
    <p:sldId id="298" r:id="rId15"/>
    <p:sldId id="304" r:id="rId16"/>
    <p:sldId id="303" r:id="rId17"/>
    <p:sldId id="305" r:id="rId18"/>
    <p:sldId id="306" r:id="rId19"/>
    <p:sldId id="321" r:id="rId20"/>
    <p:sldId id="323" r:id="rId21"/>
    <p:sldId id="324" r:id="rId22"/>
  </p:sldIdLst>
  <p:sldSz cx="9144000" cy="5143500" type="screen16x9"/>
  <p:notesSz cx="6858000" cy="9144000"/>
  <p:custDataLst>
    <p:tags r:id="rId24"/>
  </p:custDataLst>
  <p:defaultTextStyle>
    <a:defPPr>
      <a:defRPr lang="zh-CN"/>
    </a:defPPr>
    <a:lvl1pPr marL="0" lvl="0" indent="0" algn="l" defTabSz="685800" rtl="0" eaLnBrk="1" fontAlgn="base" latinLnBrk="0" hangingPunct="1">
      <a:lnSpc>
        <a:spcPct val="100000"/>
      </a:lnSpc>
      <a:spcBef>
        <a:spcPct val="0"/>
      </a:spcBef>
      <a:spcAft>
        <a:spcPct val="0"/>
      </a:spcAft>
      <a:buNone/>
      <a:defRPr sz="2700" b="0" i="0" u="none" kern="1200" baseline="0">
        <a:solidFill>
          <a:schemeClr val="tx1"/>
        </a:solidFill>
        <a:latin typeface="Arial" panose="020B0604020202020204" pitchFamily="34" charset="0"/>
        <a:ea typeface="宋体" panose="02010600030101010101" pitchFamily="2" charset="-122"/>
        <a:cs typeface="+mn-cs"/>
      </a:defRPr>
    </a:lvl1pPr>
    <a:lvl2pPr marL="342900" lvl="1" indent="0" algn="l" defTabSz="685800" rtl="0" eaLnBrk="1" fontAlgn="base" latinLnBrk="0" hangingPunct="1">
      <a:lnSpc>
        <a:spcPct val="100000"/>
      </a:lnSpc>
      <a:spcBef>
        <a:spcPct val="0"/>
      </a:spcBef>
      <a:spcAft>
        <a:spcPct val="0"/>
      </a:spcAft>
      <a:buNone/>
      <a:defRPr sz="2700" b="0" i="0" u="none" kern="1200" baseline="0">
        <a:solidFill>
          <a:schemeClr val="tx1"/>
        </a:solidFill>
        <a:latin typeface="Arial" panose="020B0604020202020204" pitchFamily="34" charset="0"/>
        <a:ea typeface="宋体" panose="02010600030101010101" pitchFamily="2" charset="-122"/>
        <a:cs typeface="+mn-cs"/>
      </a:defRPr>
    </a:lvl2pPr>
    <a:lvl3pPr marL="685800" lvl="2" indent="0" algn="l" defTabSz="685800" rtl="0" eaLnBrk="1" fontAlgn="base" latinLnBrk="0" hangingPunct="1">
      <a:lnSpc>
        <a:spcPct val="100000"/>
      </a:lnSpc>
      <a:spcBef>
        <a:spcPct val="0"/>
      </a:spcBef>
      <a:spcAft>
        <a:spcPct val="0"/>
      </a:spcAft>
      <a:buNone/>
      <a:defRPr sz="2700" b="0" i="0" u="none" kern="1200" baseline="0">
        <a:solidFill>
          <a:schemeClr val="tx1"/>
        </a:solidFill>
        <a:latin typeface="Arial" panose="020B0604020202020204" pitchFamily="34" charset="0"/>
        <a:ea typeface="宋体" panose="02010600030101010101" pitchFamily="2" charset="-122"/>
        <a:cs typeface="+mn-cs"/>
      </a:defRPr>
    </a:lvl3pPr>
    <a:lvl4pPr marL="1028700" lvl="3" indent="0" algn="l" defTabSz="685800" rtl="0" eaLnBrk="1" fontAlgn="base" latinLnBrk="0" hangingPunct="1">
      <a:lnSpc>
        <a:spcPct val="100000"/>
      </a:lnSpc>
      <a:spcBef>
        <a:spcPct val="0"/>
      </a:spcBef>
      <a:spcAft>
        <a:spcPct val="0"/>
      </a:spcAft>
      <a:buNone/>
      <a:defRPr sz="2700" b="0" i="0" u="none" kern="1200" baseline="0">
        <a:solidFill>
          <a:schemeClr val="tx1"/>
        </a:solidFill>
        <a:latin typeface="Arial" panose="020B0604020202020204" pitchFamily="34" charset="0"/>
        <a:ea typeface="宋体" panose="02010600030101010101" pitchFamily="2" charset="-122"/>
        <a:cs typeface="+mn-cs"/>
      </a:defRPr>
    </a:lvl4pPr>
    <a:lvl5pPr marL="1371600" lvl="4" indent="0" algn="l" defTabSz="685800" rtl="0" eaLnBrk="1" fontAlgn="base" latinLnBrk="0" hangingPunct="1">
      <a:lnSpc>
        <a:spcPct val="100000"/>
      </a:lnSpc>
      <a:spcBef>
        <a:spcPct val="0"/>
      </a:spcBef>
      <a:spcAft>
        <a:spcPct val="0"/>
      </a:spcAft>
      <a:buNone/>
      <a:defRPr sz="2700" b="0" i="0" u="none" kern="1200" baseline="0">
        <a:solidFill>
          <a:schemeClr val="tx1"/>
        </a:solidFill>
        <a:latin typeface="Arial" panose="020B0604020202020204" pitchFamily="34" charset="0"/>
        <a:ea typeface="宋体" panose="02010600030101010101" pitchFamily="2" charset="-122"/>
        <a:cs typeface="+mn-cs"/>
      </a:defRPr>
    </a:lvl5pPr>
    <a:lvl6pPr marL="1714500" lvl="5" indent="0" algn="l" defTabSz="685800" rtl="0" eaLnBrk="1" fontAlgn="base" latinLnBrk="0" hangingPunct="1">
      <a:lnSpc>
        <a:spcPct val="100000"/>
      </a:lnSpc>
      <a:spcBef>
        <a:spcPct val="0"/>
      </a:spcBef>
      <a:spcAft>
        <a:spcPct val="0"/>
      </a:spcAft>
      <a:buNone/>
      <a:defRPr sz="2700" b="0" i="0" u="none" kern="1200" baseline="0">
        <a:solidFill>
          <a:schemeClr val="tx1"/>
        </a:solidFill>
        <a:latin typeface="Arial" panose="020B0604020202020204" pitchFamily="34" charset="0"/>
        <a:ea typeface="宋体" panose="02010600030101010101" pitchFamily="2" charset="-122"/>
        <a:cs typeface="+mn-cs"/>
      </a:defRPr>
    </a:lvl6pPr>
    <a:lvl7pPr marL="2057400" lvl="6" indent="0" algn="l" defTabSz="685800" rtl="0" eaLnBrk="1" fontAlgn="base" latinLnBrk="0" hangingPunct="1">
      <a:lnSpc>
        <a:spcPct val="100000"/>
      </a:lnSpc>
      <a:spcBef>
        <a:spcPct val="0"/>
      </a:spcBef>
      <a:spcAft>
        <a:spcPct val="0"/>
      </a:spcAft>
      <a:buNone/>
      <a:defRPr sz="2700" b="0" i="0" u="none" kern="1200" baseline="0">
        <a:solidFill>
          <a:schemeClr val="tx1"/>
        </a:solidFill>
        <a:latin typeface="Arial" panose="020B0604020202020204" pitchFamily="34" charset="0"/>
        <a:ea typeface="宋体" panose="02010600030101010101" pitchFamily="2" charset="-122"/>
        <a:cs typeface="+mn-cs"/>
      </a:defRPr>
    </a:lvl7pPr>
    <a:lvl8pPr marL="2400300" lvl="7" indent="0" algn="l" defTabSz="685800" rtl="0" eaLnBrk="1" fontAlgn="base" latinLnBrk="0" hangingPunct="1">
      <a:lnSpc>
        <a:spcPct val="100000"/>
      </a:lnSpc>
      <a:spcBef>
        <a:spcPct val="0"/>
      </a:spcBef>
      <a:spcAft>
        <a:spcPct val="0"/>
      </a:spcAft>
      <a:buNone/>
      <a:defRPr sz="2700" b="0" i="0" u="none" kern="1200" baseline="0">
        <a:solidFill>
          <a:schemeClr val="tx1"/>
        </a:solidFill>
        <a:latin typeface="Arial" panose="020B0604020202020204" pitchFamily="34" charset="0"/>
        <a:ea typeface="宋体" panose="02010600030101010101" pitchFamily="2" charset="-122"/>
        <a:cs typeface="+mn-cs"/>
      </a:defRPr>
    </a:lvl8pPr>
    <a:lvl9pPr marL="2743200" lvl="8" indent="0" algn="l" defTabSz="685800" rtl="0" eaLnBrk="1" fontAlgn="base" latinLnBrk="0" hangingPunct="1">
      <a:lnSpc>
        <a:spcPct val="100000"/>
      </a:lnSpc>
      <a:spcBef>
        <a:spcPct val="0"/>
      </a:spcBef>
      <a:spcAft>
        <a:spcPct val="0"/>
      </a:spcAft>
      <a:buNone/>
      <a:defRPr sz="2700"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 xmlns:p1710="http://schemas.microsoft.com/office/powerpoint/2017/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964" autoAdjust="0"/>
    <p:restoredTop sz="96314" autoAdjust="0"/>
  </p:normalViewPr>
  <p:slideViewPr>
    <p:cSldViewPr showGuides="1">
      <p:cViewPr varScale="1">
        <p:scale>
          <a:sx n="143" d="100"/>
          <a:sy n="143" d="100"/>
        </p:scale>
        <p:origin x="894" y="126"/>
      </p:cViewPr>
      <p:guideLst>
        <p:guide orient="horz" pos="1620"/>
        <p:guide pos="2880"/>
      </p:guideLst>
    </p:cSldViewPr>
  </p:slideViewPr>
  <p:notesTextViewPr>
    <p:cViewPr>
      <p:scale>
        <a:sx n="100" d="100"/>
        <a:sy n="100" d="100"/>
      </p:scale>
      <p:origin x="0" y="0"/>
    </p:cViewPr>
  </p:notesTextViewPr>
  <p:sorterViewPr showFormatting="0">
    <p:cViewPr varScale="1">
      <p:scale>
        <a:sx n="1" d="1"/>
        <a:sy n="1" d="1"/>
      </p:scale>
      <p:origin x="0" y="-5842"/>
    </p:cViewPr>
  </p:sorterViewPr>
  <p:notesViewPr>
    <p:cSldViewPr>
      <p:cViewPr>
        <p:scale>
          <a:sx n="66" d="100"/>
          <a:sy n="66" d="100"/>
        </p:scale>
        <p:origin x="0" y="0"/>
      </p:cViewPr>
      <p:guideLst/>
    </p:cSldViewPr>
  </p:notes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buFont typeface="Arial" panose="020B0604020202020204" pitchFamily="34" charset="0"/>
              <a:buNone/>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hangingPunct="1">
              <a:buFont typeface="Arial" panose="020B0604020202020204" pitchFamily="34" charset="0"/>
              <a:buNone/>
              <a:defRPr sz="120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2727202-E49E-4D8A-8D2C-AA1301017220}" type="datetimeFigureOut">
              <a:rPr kumimoji="0" 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2/6/2022</a:t>
            </a:fld>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eaLnBrk="1" hangingPunct="1">
              <a:buFont typeface="Arial" panose="020B0604020202020204" pitchFamily="34" charset="0"/>
              <a:buNone/>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eaLnBrk="1" hangingPunct="1">
              <a:buFont typeface="Arial" panose="020B0604020202020204" pitchFamily="34" charset="0"/>
              <a:buNone/>
              <a:defRPr sz="120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4D4E4B49-B526-4F13-909B-61EE798462F2}" type="slidenum">
              <a:rPr kumimoji="0" 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167156862"/>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900" kern="1200">
        <a:solidFill>
          <a:schemeClr val="tx1"/>
        </a:solidFill>
        <a:latin typeface="+mn-lt"/>
        <a:ea typeface="+mn-ea"/>
        <a:cs typeface="+mn-cs"/>
      </a:defRPr>
    </a:lvl1pPr>
    <a:lvl2pPr marL="342900" algn="l" rtl="0" eaLnBrk="0" fontAlgn="base" hangingPunct="0">
      <a:spcBef>
        <a:spcPct val="30000"/>
      </a:spcBef>
      <a:spcAft>
        <a:spcPct val="0"/>
      </a:spcAft>
      <a:defRPr sz="900" kern="1200">
        <a:solidFill>
          <a:schemeClr val="tx1"/>
        </a:solidFill>
        <a:latin typeface="+mn-lt"/>
        <a:ea typeface="+mn-ea"/>
        <a:cs typeface="+mn-cs"/>
      </a:defRPr>
    </a:lvl2pPr>
    <a:lvl3pPr marL="685800" algn="l" rtl="0" eaLnBrk="0" fontAlgn="base" hangingPunct="0">
      <a:spcBef>
        <a:spcPct val="30000"/>
      </a:spcBef>
      <a:spcAft>
        <a:spcPct val="0"/>
      </a:spcAft>
      <a:defRPr sz="900" kern="1200">
        <a:solidFill>
          <a:schemeClr val="tx1"/>
        </a:solidFill>
        <a:latin typeface="+mn-lt"/>
        <a:ea typeface="+mn-ea"/>
        <a:cs typeface="+mn-cs"/>
      </a:defRPr>
    </a:lvl3pPr>
    <a:lvl4pPr marL="1028700" algn="l" rtl="0" eaLnBrk="0" fontAlgn="base" hangingPunct="0">
      <a:spcBef>
        <a:spcPct val="30000"/>
      </a:spcBef>
      <a:spcAft>
        <a:spcPct val="0"/>
      </a:spcAft>
      <a:defRPr sz="900" kern="1200">
        <a:solidFill>
          <a:schemeClr val="tx1"/>
        </a:solidFill>
        <a:latin typeface="+mn-lt"/>
        <a:ea typeface="+mn-ea"/>
        <a:cs typeface="+mn-cs"/>
      </a:defRPr>
    </a:lvl4pPr>
    <a:lvl5pPr marL="1371600" algn="l" rtl="0" eaLnBrk="0" fontAlgn="base" hangingPunct="0">
      <a:spcBef>
        <a:spcPct val="30000"/>
      </a:spcBef>
      <a:spcAft>
        <a:spcPct val="0"/>
      </a:spcAft>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幻灯片图像占位符 1"/>
          <p:cNvSpPr>
            <a:spLocks noGrp="1" noRot="1" noChangeAspect="1" noTextEdit="1"/>
          </p:cNvSpPr>
          <p:nvPr>
            <p:ph type="sldImg"/>
          </p:nvPr>
        </p:nvSpPr>
        <p:spPr>
          <a:ln>
            <a:solidFill>
              <a:srgbClr val="000000"/>
            </a:solidFill>
            <a:miter/>
          </a:ln>
        </p:spPr>
      </p:sp>
      <p:sp>
        <p:nvSpPr>
          <p:cNvPr id="4098" name="备注占位符 2"/>
          <p:cNvSpPr>
            <a:spLocks noGrp="1"/>
          </p:cNvSpPr>
          <p:nvPr>
            <p:ph type="body" idx="1"/>
          </p:nvPr>
        </p:nvSpPr>
        <p:spPr>
          <a:xfrm>
            <a:off x="685800" y="4343400"/>
            <a:ext cx="5486400" cy="4114800"/>
          </a:xfrm>
          <a:noFill/>
          <a:ln>
            <a:noFill/>
          </a:ln>
        </p:spPr>
        <p:txBody>
          <a:bodyPr wrap="square" lIns="91440" tIns="45720" rIns="91440" bIns="45720" anchor="t"/>
          <a:lstStyle/>
          <a:p>
            <a:pPr lvl="0" eaLnBrk="1" hangingPunct="1">
              <a:spcBef>
                <a:spcPct val="0"/>
              </a:spcBef>
            </a:pPr>
            <a:endParaRPr lang="zh-CN" altLang="en-US">
              <a:latin typeface="Arial" panose="020B0604020202020204" pitchFamily="34" charset="0"/>
            </a:endParaRPr>
          </a:p>
        </p:txBody>
      </p:sp>
      <p:sp>
        <p:nvSpPr>
          <p:cNvPr id="4099" name="灯片编号占位符 3"/>
          <p:cNvSpPr txBox="1">
            <a:spLocks noGrp="1"/>
          </p:cNvSpPr>
          <p:nvPr>
            <p:ph type="sldNum" sz="quarter" idx="10"/>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b="1">
                <a:solidFill>
                  <a:srgbClr val="000000"/>
                </a:solidFill>
                <a:latin typeface="Calibri" panose="020F0502020204030204" pitchFamily="34" charset="0"/>
              </a:rPr>
              <a:t>1</a:t>
            </a:fld>
            <a:endParaRPr lang="zh-CN" altLang="en-US" sz="1200" b="1">
              <a:solidFill>
                <a:srgbClr val="000000"/>
              </a:solidFill>
              <a:latin typeface="Calibri" panose="020F0502020204030204" pitchFamily="34" charset="0"/>
            </a:endParaRPr>
          </a:p>
        </p:txBody>
      </p:sp>
    </p:spTree>
    <p:extLst>
      <p:ext uri="{BB962C8B-B14F-4D97-AF65-F5344CB8AC3E}">
        <p14:creationId xmlns:p14="http://schemas.microsoft.com/office/powerpoint/2010/main" val="868159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1" noRot="1" noChangeAspect="1" noTextEdit="1"/>
          </p:cNvSpPr>
          <p:nvPr>
            <p:ph type="sldImg"/>
          </p:nvPr>
        </p:nvSpPr>
        <p:spPr>
          <a:ln>
            <a:solidFill>
              <a:srgbClr val="000000"/>
            </a:solidFill>
            <a:miter/>
          </a:ln>
        </p:spPr>
      </p:sp>
      <p:sp>
        <p:nvSpPr>
          <p:cNvPr id="22530"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r>
              <a:rPr lang="en-US" altLang="zh-CN" dirty="0" smtClean="0"/>
              <a:t>https://www.ypppt.com/</a:t>
            </a:r>
            <a:endParaRPr lang="en-US" altLang="zh-CN" dirty="0"/>
          </a:p>
        </p:txBody>
      </p:sp>
      <p:sp>
        <p:nvSpPr>
          <p:cNvPr id="22531" name="灯片编号占位符 3"/>
          <p:cNvSpPr txBox="1">
            <a:spLocks noGrp="1"/>
          </p:cNvSpPr>
          <p:nvPr>
            <p:ph type="sldNum" sz="quarter" idx="10"/>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en-US" altLang="zh-CN" sz="1200"/>
              <a:t>10</a:t>
            </a:fld>
            <a:endParaRPr lang="en-US" altLang="zh-CN" sz="1200"/>
          </a:p>
        </p:txBody>
      </p:sp>
    </p:spTree>
    <p:extLst>
      <p:ext uri="{BB962C8B-B14F-4D97-AF65-F5344CB8AC3E}">
        <p14:creationId xmlns:p14="http://schemas.microsoft.com/office/powerpoint/2010/main" val="28273346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幻灯片图像占位符 1"/>
          <p:cNvSpPr>
            <a:spLocks noGrp="1" noRot="1" noChangeAspect="1" noTextEdit="1"/>
          </p:cNvSpPr>
          <p:nvPr>
            <p:ph type="sldImg"/>
          </p:nvPr>
        </p:nvSpPr>
        <p:spPr>
          <a:ln>
            <a:solidFill>
              <a:srgbClr val="000000"/>
            </a:solidFill>
            <a:miter/>
          </a:ln>
        </p:spPr>
      </p:sp>
      <p:sp>
        <p:nvSpPr>
          <p:cNvPr id="24578"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en-US" altLang="zh-CN"/>
          </a:p>
        </p:txBody>
      </p:sp>
      <p:sp>
        <p:nvSpPr>
          <p:cNvPr id="24579" name="灯片编号占位符 3"/>
          <p:cNvSpPr txBox="1">
            <a:spLocks noGrp="1"/>
          </p:cNvSpPr>
          <p:nvPr>
            <p:ph type="sldNum" sz="quarter" idx="10"/>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en-US" altLang="zh-CN" sz="1200"/>
              <a:t>11</a:t>
            </a:fld>
            <a:endParaRPr lang="en-US" altLang="zh-CN" sz="1200"/>
          </a:p>
        </p:txBody>
      </p:sp>
    </p:spTree>
    <p:extLst>
      <p:ext uri="{BB962C8B-B14F-4D97-AF65-F5344CB8AC3E}">
        <p14:creationId xmlns:p14="http://schemas.microsoft.com/office/powerpoint/2010/main" val="42394822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幻灯片图像占位符 1"/>
          <p:cNvSpPr>
            <a:spLocks noGrp="1" noRot="1" noChangeAspect="1" noTextEdit="1"/>
          </p:cNvSpPr>
          <p:nvPr>
            <p:ph type="sldImg"/>
          </p:nvPr>
        </p:nvSpPr>
        <p:spPr>
          <a:ln>
            <a:solidFill>
              <a:srgbClr val="000000"/>
            </a:solidFill>
            <a:miter/>
          </a:ln>
        </p:spPr>
      </p:sp>
      <p:sp>
        <p:nvSpPr>
          <p:cNvPr id="26626"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en-US" altLang="zh-CN"/>
          </a:p>
        </p:txBody>
      </p:sp>
      <p:sp>
        <p:nvSpPr>
          <p:cNvPr id="26627" name="灯片编号占位符 3"/>
          <p:cNvSpPr txBox="1">
            <a:spLocks noGrp="1"/>
          </p:cNvSpPr>
          <p:nvPr>
            <p:ph type="sldNum" sz="quarter" idx="10"/>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en-US" altLang="zh-CN" sz="1200"/>
              <a:t>12</a:t>
            </a:fld>
            <a:endParaRPr lang="en-US" altLang="zh-CN" sz="1200"/>
          </a:p>
        </p:txBody>
      </p:sp>
    </p:spTree>
    <p:extLst>
      <p:ext uri="{BB962C8B-B14F-4D97-AF65-F5344CB8AC3E}">
        <p14:creationId xmlns:p14="http://schemas.microsoft.com/office/powerpoint/2010/main" val="5052936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幻灯片图像占位符 1"/>
          <p:cNvSpPr>
            <a:spLocks noGrp="1" noRot="1" noChangeAspect="1" noTextEdit="1"/>
          </p:cNvSpPr>
          <p:nvPr>
            <p:ph type="sldImg"/>
          </p:nvPr>
        </p:nvSpPr>
        <p:spPr>
          <a:ln>
            <a:solidFill>
              <a:srgbClr val="000000"/>
            </a:solidFill>
            <a:miter/>
          </a:ln>
        </p:spPr>
      </p:sp>
      <p:sp>
        <p:nvSpPr>
          <p:cNvPr id="28674"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en-US" altLang="zh-CN"/>
          </a:p>
        </p:txBody>
      </p:sp>
      <p:sp>
        <p:nvSpPr>
          <p:cNvPr id="28675" name="灯片编号占位符 3"/>
          <p:cNvSpPr txBox="1">
            <a:spLocks noGrp="1"/>
          </p:cNvSpPr>
          <p:nvPr>
            <p:ph type="sldNum" sz="quarter" idx="10"/>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en-US" altLang="zh-CN" sz="1200"/>
              <a:t>13</a:t>
            </a:fld>
            <a:endParaRPr lang="en-US" altLang="zh-CN" sz="1200"/>
          </a:p>
        </p:txBody>
      </p:sp>
    </p:spTree>
    <p:extLst>
      <p:ext uri="{BB962C8B-B14F-4D97-AF65-F5344CB8AC3E}">
        <p14:creationId xmlns:p14="http://schemas.microsoft.com/office/powerpoint/2010/main" val="27198262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幻灯片图像占位符 1"/>
          <p:cNvSpPr>
            <a:spLocks noGrp="1" noRot="1" noChangeAspect="1" noTextEdit="1"/>
          </p:cNvSpPr>
          <p:nvPr>
            <p:ph type="sldImg"/>
          </p:nvPr>
        </p:nvSpPr>
        <p:spPr>
          <a:ln>
            <a:solidFill>
              <a:srgbClr val="000000"/>
            </a:solidFill>
            <a:miter/>
          </a:ln>
        </p:spPr>
      </p:sp>
      <p:sp>
        <p:nvSpPr>
          <p:cNvPr id="30722"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en-US" altLang="zh-CN"/>
          </a:p>
        </p:txBody>
      </p:sp>
      <p:sp>
        <p:nvSpPr>
          <p:cNvPr id="30723" name="灯片编号占位符 3"/>
          <p:cNvSpPr txBox="1">
            <a:spLocks noGrp="1"/>
          </p:cNvSpPr>
          <p:nvPr>
            <p:ph type="sldNum" sz="quarter" idx="10"/>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en-US" altLang="zh-CN" sz="1200"/>
              <a:t>14</a:t>
            </a:fld>
            <a:endParaRPr lang="en-US" altLang="zh-CN" sz="1200"/>
          </a:p>
        </p:txBody>
      </p:sp>
    </p:spTree>
    <p:extLst>
      <p:ext uri="{BB962C8B-B14F-4D97-AF65-F5344CB8AC3E}">
        <p14:creationId xmlns:p14="http://schemas.microsoft.com/office/powerpoint/2010/main" val="16707044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幻灯片图像占位符 1"/>
          <p:cNvSpPr>
            <a:spLocks noGrp="1" noRot="1" noChangeAspect="1" noTextEdit="1"/>
          </p:cNvSpPr>
          <p:nvPr>
            <p:ph type="sldImg"/>
          </p:nvPr>
        </p:nvSpPr>
        <p:spPr>
          <a:ln>
            <a:solidFill>
              <a:srgbClr val="000000"/>
            </a:solidFill>
            <a:miter/>
          </a:ln>
        </p:spPr>
      </p:sp>
      <p:sp>
        <p:nvSpPr>
          <p:cNvPr id="32770"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en-US" altLang="zh-CN"/>
          </a:p>
        </p:txBody>
      </p:sp>
      <p:sp>
        <p:nvSpPr>
          <p:cNvPr id="32771" name="灯片编号占位符 3"/>
          <p:cNvSpPr txBox="1">
            <a:spLocks noGrp="1"/>
          </p:cNvSpPr>
          <p:nvPr>
            <p:ph type="sldNum" sz="quarter" idx="10"/>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en-US" altLang="zh-CN" sz="1200"/>
              <a:t>15</a:t>
            </a:fld>
            <a:endParaRPr lang="en-US" altLang="zh-CN" sz="1200"/>
          </a:p>
        </p:txBody>
      </p:sp>
    </p:spTree>
    <p:extLst>
      <p:ext uri="{BB962C8B-B14F-4D97-AF65-F5344CB8AC3E}">
        <p14:creationId xmlns:p14="http://schemas.microsoft.com/office/powerpoint/2010/main" val="40149510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幻灯片图像占位符 1"/>
          <p:cNvSpPr>
            <a:spLocks noGrp="1" noRot="1" noChangeAspect="1" noTextEdit="1"/>
          </p:cNvSpPr>
          <p:nvPr>
            <p:ph type="sldImg"/>
          </p:nvPr>
        </p:nvSpPr>
        <p:spPr>
          <a:ln>
            <a:solidFill>
              <a:srgbClr val="000000"/>
            </a:solidFill>
            <a:miter/>
          </a:ln>
        </p:spPr>
      </p:sp>
      <p:sp>
        <p:nvSpPr>
          <p:cNvPr id="34818"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en-US" altLang="zh-CN"/>
          </a:p>
        </p:txBody>
      </p:sp>
      <p:sp>
        <p:nvSpPr>
          <p:cNvPr id="34819" name="灯片编号占位符 3"/>
          <p:cNvSpPr txBox="1">
            <a:spLocks noGrp="1"/>
          </p:cNvSpPr>
          <p:nvPr>
            <p:ph type="sldNum" sz="quarter" idx="10"/>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en-US" altLang="zh-CN" sz="1200"/>
              <a:t>16</a:t>
            </a:fld>
            <a:endParaRPr lang="en-US" altLang="zh-CN" sz="1200"/>
          </a:p>
        </p:txBody>
      </p:sp>
    </p:spTree>
    <p:extLst>
      <p:ext uri="{BB962C8B-B14F-4D97-AF65-F5344CB8AC3E}">
        <p14:creationId xmlns:p14="http://schemas.microsoft.com/office/powerpoint/2010/main" val="10264919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幻灯片图像占位符 1"/>
          <p:cNvSpPr>
            <a:spLocks noGrp="1" noRot="1" noChangeAspect="1" noTextEdit="1"/>
          </p:cNvSpPr>
          <p:nvPr>
            <p:ph type="sldImg"/>
          </p:nvPr>
        </p:nvSpPr>
        <p:spPr>
          <a:ln>
            <a:solidFill>
              <a:srgbClr val="000000"/>
            </a:solidFill>
            <a:miter/>
          </a:ln>
        </p:spPr>
      </p:sp>
      <p:sp>
        <p:nvSpPr>
          <p:cNvPr id="36866"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en-US" altLang="zh-CN"/>
          </a:p>
        </p:txBody>
      </p:sp>
      <p:sp>
        <p:nvSpPr>
          <p:cNvPr id="36867" name="灯片编号占位符 3"/>
          <p:cNvSpPr txBox="1">
            <a:spLocks noGrp="1"/>
          </p:cNvSpPr>
          <p:nvPr>
            <p:ph type="sldNum" sz="quarter" idx="10"/>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en-US" altLang="zh-CN" sz="1200"/>
              <a:t>17</a:t>
            </a:fld>
            <a:endParaRPr lang="en-US" altLang="zh-CN" sz="1200"/>
          </a:p>
        </p:txBody>
      </p:sp>
    </p:spTree>
    <p:extLst>
      <p:ext uri="{BB962C8B-B14F-4D97-AF65-F5344CB8AC3E}">
        <p14:creationId xmlns:p14="http://schemas.microsoft.com/office/powerpoint/2010/main" val="8803614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幻灯片图像占位符 1"/>
          <p:cNvSpPr>
            <a:spLocks noGrp="1" noRot="1" noChangeAspect="1" noTextEdit="1"/>
          </p:cNvSpPr>
          <p:nvPr>
            <p:ph type="sldImg"/>
          </p:nvPr>
        </p:nvSpPr>
        <p:spPr>
          <a:ln>
            <a:solidFill>
              <a:srgbClr val="000000"/>
            </a:solidFill>
            <a:miter/>
          </a:ln>
        </p:spPr>
      </p:sp>
      <p:sp>
        <p:nvSpPr>
          <p:cNvPr id="38914"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en-US" altLang="zh-CN"/>
          </a:p>
        </p:txBody>
      </p:sp>
      <p:sp>
        <p:nvSpPr>
          <p:cNvPr id="38915" name="灯片编号占位符 3"/>
          <p:cNvSpPr txBox="1">
            <a:spLocks noGrp="1"/>
          </p:cNvSpPr>
          <p:nvPr>
            <p:ph type="sldNum" sz="quarter" idx="10"/>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en-US" altLang="zh-CN" sz="1200"/>
              <a:t>18</a:t>
            </a:fld>
            <a:endParaRPr lang="en-US" altLang="zh-CN" sz="1200"/>
          </a:p>
        </p:txBody>
      </p:sp>
    </p:spTree>
    <p:extLst>
      <p:ext uri="{BB962C8B-B14F-4D97-AF65-F5344CB8AC3E}">
        <p14:creationId xmlns:p14="http://schemas.microsoft.com/office/powerpoint/2010/main" val="6233031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noTextEdit="1"/>
          </p:cNvSpPr>
          <p:nvPr>
            <p:ph type="sldImg"/>
          </p:nvPr>
        </p:nvSpPr>
        <p:spPr>
          <a:ln>
            <a:solidFill>
              <a:srgbClr val="000000"/>
            </a:solidFill>
            <a:miter/>
          </a:ln>
        </p:spPr>
      </p:sp>
      <p:sp>
        <p:nvSpPr>
          <p:cNvPr id="40962" name="备注占位符 2"/>
          <p:cNvSpPr>
            <a:spLocks noGrp="1"/>
          </p:cNvSpPr>
          <p:nvPr>
            <p:ph type="body" idx="1"/>
          </p:nvPr>
        </p:nvSpPr>
        <p:spPr>
          <a:xfrm>
            <a:off x="685800" y="4343400"/>
            <a:ext cx="5486400" cy="4114800"/>
          </a:xfrm>
          <a:noFill/>
          <a:ln>
            <a:noFill/>
          </a:ln>
        </p:spPr>
        <p:txBody>
          <a:bodyPr wrap="square" lIns="91440" tIns="45720" rIns="91440" bIns="45720" anchor="t"/>
          <a:lstStyle/>
          <a:p>
            <a:pPr lvl="0" eaLnBrk="1" hangingPunct="1">
              <a:spcBef>
                <a:spcPct val="0"/>
              </a:spcBef>
            </a:pPr>
            <a:endParaRPr lang="zh-CN" altLang="en-US">
              <a:latin typeface="Arial" panose="020B0604020202020204" pitchFamily="34" charset="0"/>
            </a:endParaRPr>
          </a:p>
        </p:txBody>
      </p:sp>
      <p:sp>
        <p:nvSpPr>
          <p:cNvPr id="40963" name="灯片编号占位符 3"/>
          <p:cNvSpPr txBox="1">
            <a:spLocks noGrp="1"/>
          </p:cNvSpPr>
          <p:nvPr>
            <p:ph type="sldNum" sz="quarter" idx="10"/>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b="1">
                <a:solidFill>
                  <a:srgbClr val="000000"/>
                </a:solidFill>
                <a:latin typeface="Calibri" panose="020F0502020204030204" pitchFamily="34" charset="0"/>
              </a:rPr>
              <a:t>19</a:t>
            </a:fld>
            <a:endParaRPr lang="zh-CN" altLang="en-US" sz="1200" b="1">
              <a:solidFill>
                <a:srgbClr val="000000"/>
              </a:solidFill>
              <a:latin typeface="Calibri" panose="020F0502020204030204" pitchFamily="34" charset="0"/>
            </a:endParaRPr>
          </a:p>
        </p:txBody>
      </p:sp>
    </p:spTree>
    <p:extLst>
      <p:ext uri="{BB962C8B-B14F-4D97-AF65-F5344CB8AC3E}">
        <p14:creationId xmlns:p14="http://schemas.microsoft.com/office/powerpoint/2010/main" val="39983242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noTextEdit="1"/>
          </p:cNvSpPr>
          <p:nvPr>
            <p:ph type="sldImg"/>
          </p:nvPr>
        </p:nvSpPr>
        <p:spPr>
          <a:ln>
            <a:solidFill>
              <a:srgbClr val="000000"/>
            </a:solidFill>
            <a:miter/>
          </a:ln>
        </p:spPr>
      </p:sp>
      <p:sp>
        <p:nvSpPr>
          <p:cNvPr id="6146"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en-US" altLang="zh-CN"/>
          </a:p>
        </p:txBody>
      </p:sp>
      <p:sp>
        <p:nvSpPr>
          <p:cNvPr id="6147" name="灯片编号占位符 3"/>
          <p:cNvSpPr txBox="1">
            <a:spLocks noGrp="1"/>
          </p:cNvSpPr>
          <p:nvPr>
            <p:ph type="sldNum" sz="quarter" idx="10"/>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en-US" altLang="zh-CN" sz="1200"/>
              <a:t>2</a:t>
            </a:fld>
            <a:endParaRPr lang="en-US" altLang="zh-CN" sz="1200"/>
          </a:p>
        </p:txBody>
      </p:sp>
    </p:spTree>
    <p:extLst>
      <p:ext uri="{BB962C8B-B14F-4D97-AF65-F5344CB8AC3E}">
        <p14:creationId xmlns:p14="http://schemas.microsoft.com/office/powerpoint/2010/main" val="12696439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907916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spect="1" noTextEdit="1"/>
          </p:cNvSpPr>
          <p:nvPr>
            <p:ph type="sldImg"/>
          </p:nvPr>
        </p:nvSpPr>
        <p:spPr>
          <a:ln>
            <a:solidFill>
              <a:srgbClr val="000000"/>
            </a:solidFill>
            <a:miter/>
          </a:ln>
        </p:spPr>
      </p:sp>
      <p:sp>
        <p:nvSpPr>
          <p:cNvPr id="8194"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en-US" altLang="zh-CN"/>
          </a:p>
        </p:txBody>
      </p:sp>
      <p:sp>
        <p:nvSpPr>
          <p:cNvPr id="8195" name="灯片编号占位符 3"/>
          <p:cNvSpPr txBox="1">
            <a:spLocks noGrp="1"/>
          </p:cNvSpPr>
          <p:nvPr>
            <p:ph type="sldNum" sz="quarter" idx="10"/>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en-US" altLang="zh-CN" sz="1200"/>
              <a:t>3</a:t>
            </a:fld>
            <a:endParaRPr lang="en-US" altLang="zh-CN" sz="1200"/>
          </a:p>
        </p:txBody>
      </p:sp>
    </p:spTree>
    <p:extLst>
      <p:ext uri="{BB962C8B-B14F-4D97-AF65-F5344CB8AC3E}">
        <p14:creationId xmlns:p14="http://schemas.microsoft.com/office/powerpoint/2010/main" val="5497289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幻灯片图像占位符 1"/>
          <p:cNvSpPr>
            <a:spLocks noGrp="1" noRot="1" noChangeAspect="1" noTextEdit="1"/>
          </p:cNvSpPr>
          <p:nvPr>
            <p:ph type="sldImg"/>
          </p:nvPr>
        </p:nvSpPr>
        <p:spPr>
          <a:ln>
            <a:solidFill>
              <a:srgbClr val="000000"/>
            </a:solidFill>
            <a:miter/>
          </a:ln>
        </p:spPr>
      </p:sp>
      <p:sp>
        <p:nvSpPr>
          <p:cNvPr id="10242"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en-US" altLang="zh-CN"/>
          </a:p>
        </p:txBody>
      </p:sp>
      <p:sp>
        <p:nvSpPr>
          <p:cNvPr id="10243" name="灯片编号占位符 3"/>
          <p:cNvSpPr txBox="1">
            <a:spLocks noGrp="1"/>
          </p:cNvSpPr>
          <p:nvPr>
            <p:ph type="sldNum" sz="quarter" idx="10"/>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en-US" altLang="zh-CN" sz="1200"/>
              <a:t>4</a:t>
            </a:fld>
            <a:endParaRPr lang="en-US" altLang="zh-CN" sz="1200"/>
          </a:p>
        </p:txBody>
      </p:sp>
    </p:spTree>
    <p:extLst>
      <p:ext uri="{BB962C8B-B14F-4D97-AF65-F5344CB8AC3E}">
        <p14:creationId xmlns:p14="http://schemas.microsoft.com/office/powerpoint/2010/main" val="1235997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TextEdit="1"/>
          </p:cNvSpPr>
          <p:nvPr>
            <p:ph type="sldImg"/>
          </p:nvPr>
        </p:nvSpPr>
        <p:spPr>
          <a:ln>
            <a:solidFill>
              <a:srgbClr val="000000"/>
            </a:solidFill>
            <a:miter/>
          </a:ln>
        </p:spPr>
      </p:sp>
      <p:sp>
        <p:nvSpPr>
          <p:cNvPr id="12290"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en-US" altLang="zh-CN"/>
          </a:p>
        </p:txBody>
      </p:sp>
      <p:sp>
        <p:nvSpPr>
          <p:cNvPr id="12291" name="灯片编号占位符 3"/>
          <p:cNvSpPr txBox="1">
            <a:spLocks noGrp="1"/>
          </p:cNvSpPr>
          <p:nvPr>
            <p:ph type="sldNum" sz="quarter" idx="10"/>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en-US" altLang="zh-CN" sz="1200"/>
              <a:t>5</a:t>
            </a:fld>
            <a:endParaRPr lang="en-US" altLang="zh-CN" sz="1200"/>
          </a:p>
        </p:txBody>
      </p:sp>
    </p:spTree>
    <p:extLst>
      <p:ext uri="{BB962C8B-B14F-4D97-AF65-F5344CB8AC3E}">
        <p14:creationId xmlns:p14="http://schemas.microsoft.com/office/powerpoint/2010/main" val="39880865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noTextEdit="1"/>
          </p:cNvSpPr>
          <p:nvPr>
            <p:ph type="sldImg"/>
          </p:nvPr>
        </p:nvSpPr>
        <p:spPr>
          <a:ln>
            <a:solidFill>
              <a:srgbClr val="000000"/>
            </a:solidFill>
            <a:miter/>
          </a:ln>
        </p:spPr>
      </p:sp>
      <p:sp>
        <p:nvSpPr>
          <p:cNvPr id="14338"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en-US" altLang="zh-CN"/>
          </a:p>
        </p:txBody>
      </p:sp>
      <p:sp>
        <p:nvSpPr>
          <p:cNvPr id="14339" name="灯片编号占位符 3"/>
          <p:cNvSpPr txBox="1">
            <a:spLocks noGrp="1"/>
          </p:cNvSpPr>
          <p:nvPr>
            <p:ph type="sldNum" sz="quarter" idx="10"/>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en-US" altLang="zh-CN" sz="1200"/>
              <a:t>6</a:t>
            </a:fld>
            <a:endParaRPr lang="en-US" altLang="zh-CN" sz="1200"/>
          </a:p>
        </p:txBody>
      </p:sp>
    </p:spTree>
    <p:extLst>
      <p:ext uri="{BB962C8B-B14F-4D97-AF65-F5344CB8AC3E}">
        <p14:creationId xmlns:p14="http://schemas.microsoft.com/office/powerpoint/2010/main" val="41389717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幻灯片图像占位符 1"/>
          <p:cNvSpPr>
            <a:spLocks noGrp="1" noRot="1" noChangeAspect="1" noTextEdit="1"/>
          </p:cNvSpPr>
          <p:nvPr>
            <p:ph type="sldImg"/>
          </p:nvPr>
        </p:nvSpPr>
        <p:spPr>
          <a:ln>
            <a:solidFill>
              <a:srgbClr val="000000"/>
            </a:solidFill>
            <a:miter/>
          </a:ln>
        </p:spPr>
      </p:sp>
      <p:sp>
        <p:nvSpPr>
          <p:cNvPr id="16386"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en-US" altLang="zh-CN"/>
          </a:p>
        </p:txBody>
      </p:sp>
      <p:sp>
        <p:nvSpPr>
          <p:cNvPr id="16387" name="灯片编号占位符 3"/>
          <p:cNvSpPr txBox="1">
            <a:spLocks noGrp="1"/>
          </p:cNvSpPr>
          <p:nvPr>
            <p:ph type="sldNum" sz="quarter" idx="10"/>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en-US" altLang="zh-CN" sz="1200"/>
              <a:t>7</a:t>
            </a:fld>
            <a:endParaRPr lang="en-US" altLang="zh-CN" sz="1200"/>
          </a:p>
        </p:txBody>
      </p:sp>
    </p:spTree>
    <p:extLst>
      <p:ext uri="{BB962C8B-B14F-4D97-AF65-F5344CB8AC3E}">
        <p14:creationId xmlns:p14="http://schemas.microsoft.com/office/powerpoint/2010/main" val="2485989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幻灯片图像占位符 1"/>
          <p:cNvSpPr>
            <a:spLocks noGrp="1" noRot="1" noChangeAspect="1" noTextEdit="1"/>
          </p:cNvSpPr>
          <p:nvPr>
            <p:ph type="sldImg"/>
          </p:nvPr>
        </p:nvSpPr>
        <p:spPr>
          <a:ln>
            <a:solidFill>
              <a:srgbClr val="000000"/>
            </a:solidFill>
            <a:miter/>
          </a:ln>
        </p:spPr>
      </p:sp>
      <p:sp>
        <p:nvSpPr>
          <p:cNvPr id="18434"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en-US" altLang="zh-CN"/>
          </a:p>
        </p:txBody>
      </p:sp>
      <p:sp>
        <p:nvSpPr>
          <p:cNvPr id="18435" name="灯片编号占位符 3"/>
          <p:cNvSpPr txBox="1">
            <a:spLocks noGrp="1"/>
          </p:cNvSpPr>
          <p:nvPr>
            <p:ph type="sldNum" sz="quarter" idx="10"/>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en-US" altLang="zh-CN" sz="1200"/>
              <a:t>8</a:t>
            </a:fld>
            <a:endParaRPr lang="en-US" altLang="zh-CN" sz="1200"/>
          </a:p>
        </p:txBody>
      </p:sp>
    </p:spTree>
    <p:extLst>
      <p:ext uri="{BB962C8B-B14F-4D97-AF65-F5344CB8AC3E}">
        <p14:creationId xmlns:p14="http://schemas.microsoft.com/office/powerpoint/2010/main" val="31145642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TextEdit="1"/>
          </p:cNvSpPr>
          <p:nvPr>
            <p:ph type="sldImg"/>
          </p:nvPr>
        </p:nvSpPr>
        <p:spPr>
          <a:ln>
            <a:solidFill>
              <a:srgbClr val="000000"/>
            </a:solidFill>
            <a:miter/>
          </a:ln>
        </p:spPr>
      </p:sp>
      <p:sp>
        <p:nvSpPr>
          <p:cNvPr id="20482"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en-US" altLang="zh-CN"/>
          </a:p>
        </p:txBody>
      </p:sp>
      <p:sp>
        <p:nvSpPr>
          <p:cNvPr id="20483" name="灯片编号占位符 3"/>
          <p:cNvSpPr txBox="1">
            <a:spLocks noGrp="1"/>
          </p:cNvSpPr>
          <p:nvPr>
            <p:ph type="sldNum" sz="quarter" idx="10"/>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en-US" altLang="zh-CN" sz="1200"/>
              <a:t>9</a:t>
            </a:fld>
            <a:endParaRPr lang="en-US" altLang="zh-CN" sz="1200"/>
          </a:p>
        </p:txBody>
      </p:sp>
    </p:spTree>
    <p:extLst>
      <p:ext uri="{BB962C8B-B14F-4D97-AF65-F5344CB8AC3E}">
        <p14:creationId xmlns:p14="http://schemas.microsoft.com/office/powerpoint/2010/main" val="6819736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Content Placeholder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US" strike="noStrike" noProof="1"/>
          </a:p>
        </p:txBody>
      </p:sp>
      <p:sp>
        <p:nvSpPr>
          <p:cNvPr id="4" name="日期占位符 3"/>
          <p:cNvSpPr>
            <a:spLocks noGrp="1"/>
          </p:cNvSpPr>
          <p:nvPr>
            <p:ph type="dt" sz="half" idx="10"/>
          </p:nvPr>
        </p:nvSpPr>
        <p:spPr/>
        <p:txBody>
          <a:bodyPr/>
          <a:lstStyle/>
          <a:p>
            <a:pPr>
              <a:defRPr/>
            </a:pPr>
            <a:endParaRPr lang="en-US" altLang="zh-CN"/>
          </a:p>
        </p:txBody>
      </p:sp>
      <p:sp>
        <p:nvSpPr>
          <p:cNvPr id="5" name="页脚占位符 4"/>
          <p:cNvSpPr>
            <a:spLocks noGrp="1"/>
          </p:cNvSpPr>
          <p:nvPr>
            <p:ph type="ftr" sz="quarter" idx="11"/>
          </p:nvPr>
        </p:nvSpPr>
        <p:spPr/>
        <p:txBody>
          <a:bodyPr/>
          <a:lstStyle/>
          <a:p>
            <a:pPr>
              <a:defRPr/>
            </a:pPr>
            <a:endParaRPr lang="en-US" altLang="zh-CN"/>
          </a:p>
        </p:txBody>
      </p:sp>
      <p:sp>
        <p:nvSpPr>
          <p:cNvPr id="6" name="灯片编号占位符 5"/>
          <p:cNvSpPr>
            <a:spLocks noGrp="1"/>
          </p:cNvSpPr>
          <p:nvPr>
            <p:ph type="sldNum" sz="quarter" idx="12"/>
          </p:nvPr>
        </p:nvSpPr>
        <p:spPr/>
        <p:txBody>
          <a:bodyPr/>
          <a:lstStyle/>
          <a:p>
            <a:pPr>
              <a:defRPr/>
            </a:pPr>
            <a:fld id="{729BE44B-1244-400C-8504-DC7735E76294}" type="slidenum">
              <a:rPr lang="en-US" altLang="zh-CN" smtClean="0"/>
              <a:pPr>
                <a:defRPr/>
              </a:pPr>
              <a:t>‹#›</a:t>
            </a:fld>
            <a:endParaRPr lang="en-US" altLang="zh-CN"/>
          </a:p>
        </p:txBody>
      </p:sp>
    </p:spTree>
  </p:cSld>
  <p:clrMapOvr>
    <a:masterClrMapping/>
  </p:clrMapOvr>
  <p:transition>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57876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4036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97471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9631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endParaRPr lang="en-US" altLang="zh-CN"/>
          </a:p>
        </p:txBody>
      </p:sp>
      <p:sp>
        <p:nvSpPr>
          <p:cNvPr id="3" name="页脚占位符 2"/>
          <p:cNvSpPr>
            <a:spLocks noGrp="1"/>
          </p:cNvSpPr>
          <p:nvPr>
            <p:ph type="ftr" sz="quarter" idx="11"/>
          </p:nvPr>
        </p:nvSpPr>
        <p:spPr/>
        <p:txBody>
          <a:bodyPr/>
          <a:lstStyle/>
          <a:p>
            <a:pPr>
              <a:defRPr/>
            </a:pPr>
            <a:endParaRPr lang="en-US" altLang="zh-CN"/>
          </a:p>
        </p:txBody>
      </p:sp>
      <p:sp>
        <p:nvSpPr>
          <p:cNvPr id="4" name="灯片编号占位符 3"/>
          <p:cNvSpPr>
            <a:spLocks noGrp="1"/>
          </p:cNvSpPr>
          <p:nvPr>
            <p:ph type="sldNum" sz="quarter" idx="12"/>
          </p:nvPr>
        </p:nvSpPr>
        <p:spPr/>
        <p:txBody>
          <a:bodyPr/>
          <a:lstStyle/>
          <a:p>
            <a:pPr>
              <a:defRPr/>
            </a:pPr>
            <a:fld id="{729BE44B-1244-400C-8504-DC7735E76294}" type="slidenum">
              <a:rPr lang="en-US" altLang="zh-CN" smtClean="0"/>
              <a:pPr>
                <a:defRPr/>
              </a:pPr>
              <a:t>‹#›</a:t>
            </a:fld>
            <a:endParaRPr lang="en-US" altLang="zh-CN"/>
          </a:p>
        </p:txBody>
      </p:sp>
    </p:spTree>
  </p:cSld>
  <p:clrMapOvr>
    <a:masterClrMapping/>
  </p:clrMapOvr>
  <p:transition>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6223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3047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31810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5992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0304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1475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96981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a:xfrm>
            <a:off x="628650" y="273844"/>
            <a:ext cx="7886700" cy="994172"/>
          </a:xfrm>
          <a:prstGeom prst="rect">
            <a:avLst/>
          </a:prstGeom>
          <a:noFill/>
          <a:ln w="9525">
            <a:noFill/>
          </a:ln>
        </p:spPr>
        <p:txBody>
          <a:bodyPr lIns="68580" tIns="34290" rIns="68580" bIns="34290" anchor="ctr"/>
          <a:lstStyle/>
          <a:p>
            <a:pPr lvl="0"/>
            <a:r>
              <a:rPr lang="zh-CN" altLang="en-US"/>
              <a:t>单击此处编辑母版标题样式</a:t>
            </a:r>
            <a:endParaRPr lang="en-US" altLang="zh-CN"/>
          </a:p>
        </p:txBody>
      </p:sp>
      <p:sp>
        <p:nvSpPr>
          <p:cNvPr id="1027" name="Text Placeholder 2"/>
          <p:cNvSpPr>
            <a:spLocks noGrp="1"/>
          </p:cNvSpPr>
          <p:nvPr>
            <p:ph type="body" idx="5"/>
          </p:nvPr>
        </p:nvSpPr>
        <p:spPr>
          <a:xfrm>
            <a:off x="628650" y="1369219"/>
            <a:ext cx="7886700" cy="3263504"/>
          </a:xfrm>
          <a:prstGeom prst="rect">
            <a:avLst/>
          </a:prstGeom>
          <a:noFill/>
          <a:ln w="9525">
            <a:noFill/>
          </a:ln>
        </p:spPr>
        <p:txBody>
          <a:bodyPr lIns="68580" tIns="34290" rIns="68580" bIns="34290" anchor="t"/>
          <a:lstStyle/>
          <a:p>
            <a:pPr lvl="0"/>
            <a:r>
              <a:rPr lang="zh-CN" altLang="en-US"/>
              <a:t>单击此处编辑母版文本样式</a:t>
            </a:r>
          </a:p>
          <a:p>
            <a:pPr lvl="1" indent="-171450"/>
            <a:r>
              <a:rPr lang="zh-CN" altLang="en-US"/>
              <a:t>第二级</a:t>
            </a:r>
          </a:p>
          <a:p>
            <a:pPr lvl="2" indent="-171450"/>
            <a:r>
              <a:rPr lang="zh-CN" altLang="en-US"/>
              <a:t>第三级</a:t>
            </a:r>
          </a:p>
          <a:p>
            <a:pPr lvl="3" indent="-171450"/>
            <a:r>
              <a:rPr lang="zh-CN" altLang="en-US"/>
              <a:t>第四级</a:t>
            </a:r>
          </a:p>
          <a:p>
            <a:pPr lvl="4" indent="-171450"/>
            <a:r>
              <a:rPr lang="zh-CN" altLang="en-US"/>
              <a:t>第五级</a:t>
            </a:r>
            <a:endParaRPr lang="en-US" altLang="zh-CN"/>
          </a:p>
        </p:txBody>
      </p:sp>
      <p:sp>
        <p:nvSpPr>
          <p:cNvPr id="4" name="Date Placeholder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eaLnBrk="1" hangingPunct="1">
              <a:buFont typeface="Arial" panose="020B0604020202020204" pitchFamily="34" charset="0"/>
              <a:buNone/>
              <a:defRPr sz="900">
                <a:solidFill>
                  <a:schemeClr val="tx1">
                    <a:tint val="75000"/>
                  </a:schemeClr>
                </a:solidFill>
              </a:defRPr>
            </a:lvl1pPr>
          </a:lstStyle>
          <a:p>
            <a:pPr>
              <a:defRPr/>
            </a:pPr>
            <a:endParaRPr lang="en-US" altLang="zh-CN"/>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eaLnBrk="1" hangingPunct="1">
              <a:buFont typeface="Arial" panose="020B0604020202020204" pitchFamily="34" charset="0"/>
              <a:buNone/>
              <a:defRPr sz="900">
                <a:solidFill>
                  <a:schemeClr val="tx1">
                    <a:tint val="75000"/>
                  </a:schemeClr>
                </a:solidFill>
              </a:defRPr>
            </a:lvl1pPr>
          </a:lstStyle>
          <a:p>
            <a:pPr>
              <a:defRPr/>
            </a:pPr>
            <a:endParaRPr lang="en-US" altLang="zh-CN"/>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eaLnBrk="1" hangingPunct="1">
              <a:buFont typeface="Arial" panose="020B0604020202020204" pitchFamily="34" charset="0"/>
              <a:buNone/>
              <a:defRPr sz="900">
                <a:solidFill>
                  <a:schemeClr val="tx1">
                    <a:tint val="75000"/>
                  </a:schemeClr>
                </a:solidFill>
              </a:defRPr>
            </a:lvl1pPr>
          </a:lstStyle>
          <a:p>
            <a:pPr>
              <a:defRPr/>
            </a:pPr>
            <a:fld id="{729BE44B-1244-400C-8504-DC7735E76294}" type="slidenum">
              <a:rPr lang="en-US" altLang="zh-CN" smtClean="0"/>
              <a:pPr>
                <a:defRPr/>
              </a:pPr>
              <a:t>‹#›</a:t>
            </a:fld>
            <a:endParaRPr lang="en-US" altLang="zh-CN"/>
          </a:p>
        </p:txBody>
      </p:sp>
      <p:grpSp>
        <p:nvGrpSpPr>
          <p:cNvPr id="1031" name="组合 3"/>
          <p:cNvGrpSpPr/>
          <p:nvPr userDrawn="1"/>
        </p:nvGrpSpPr>
        <p:grpSpPr>
          <a:xfrm>
            <a:off x="0" y="-4763"/>
            <a:ext cx="9135666" cy="5138738"/>
            <a:chOff x="0" y="0"/>
            <a:chExt cx="12192001" cy="6837402"/>
          </a:xfrm>
        </p:grpSpPr>
        <p:sp>
          <p:nvSpPr>
            <p:cNvPr id="8" name="矩形 7"/>
            <p:cNvSpPr/>
            <p:nvPr/>
          </p:nvSpPr>
          <p:spPr>
            <a:xfrm>
              <a:off x="0" y="2989384"/>
              <a:ext cx="12192001" cy="384801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base" latinLnBrk="0" hangingPunct="1">
                <a:lnSpc>
                  <a:spcPct val="149000"/>
                </a:lnSpc>
                <a:spcBef>
                  <a:spcPct val="0"/>
                </a:spcBef>
                <a:spcAft>
                  <a:spcPct val="0"/>
                </a:spcAft>
                <a:buClrTx/>
                <a:buSzTx/>
                <a:buFont typeface="Arial" panose="020B0604020202020204" pitchFamily="34" charset="0"/>
                <a:buNone/>
                <a:defRPr/>
              </a:pPr>
              <a:endParaRPr kumimoji="1" lang="zh-CN" altLang="en-US" sz="1800" b="0" i="0" u="none" strike="noStrike" kern="1200" cap="none" spc="0" normalizeH="0" baseline="0" noProof="0">
                <a:ln>
                  <a:noFill/>
                </a:ln>
                <a:solidFill>
                  <a:prstClr val="black"/>
                </a:solidFill>
                <a:effectLst/>
                <a:uLnTx/>
                <a:uFillTx/>
                <a:latin typeface="+mn-lt"/>
                <a:ea typeface="+mn-ea"/>
                <a:cs typeface="+mn-ea"/>
                <a:sym typeface="Arial" panose="020B0604020202020204" pitchFamily="34" charset="0"/>
              </a:endParaRPr>
            </a:p>
          </p:txBody>
        </p:sp>
        <p:grpSp>
          <p:nvGrpSpPr>
            <p:cNvPr id="1033" name="组合 2"/>
            <p:cNvGrpSpPr/>
            <p:nvPr/>
          </p:nvGrpSpPr>
          <p:grpSpPr>
            <a:xfrm>
              <a:off x="0" y="0"/>
              <a:ext cx="12192000" cy="6608763"/>
              <a:chOff x="0" y="0"/>
              <a:chExt cx="12192000" cy="6608763"/>
            </a:xfrm>
          </p:grpSpPr>
          <p:sp>
            <p:nvSpPr>
              <p:cNvPr id="10" name="矩形 9"/>
              <p:cNvSpPr/>
              <p:nvPr/>
            </p:nvSpPr>
            <p:spPr>
              <a:xfrm>
                <a:off x="0" y="0"/>
                <a:ext cx="12192001" cy="35391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base" latinLnBrk="0" hangingPunct="1">
                  <a:lnSpc>
                    <a:spcPct val="149000"/>
                  </a:lnSpc>
                  <a:spcBef>
                    <a:spcPct val="0"/>
                  </a:spcBef>
                  <a:spcAft>
                    <a:spcPct val="0"/>
                  </a:spcAft>
                  <a:buClrTx/>
                  <a:buSzTx/>
                  <a:buFont typeface="Arial" panose="020B0604020202020204" pitchFamily="34" charset="0"/>
                  <a:buNone/>
                  <a:defRPr/>
                </a:pPr>
                <a:endParaRPr kumimoji="1" lang="zh-CN" altLang="en-US" sz="1800" b="0" i="0" u="none" strike="noStrike" kern="1200" cap="none" spc="0" normalizeH="0" baseline="0" noProof="0">
                  <a:ln>
                    <a:noFill/>
                  </a:ln>
                  <a:solidFill>
                    <a:prstClr val="black"/>
                  </a:solidFill>
                  <a:effectLst/>
                  <a:uLnTx/>
                  <a:uFillTx/>
                  <a:latin typeface="+mn-lt"/>
                  <a:ea typeface="+mn-ea"/>
                  <a:cs typeface="+mn-ea"/>
                  <a:sym typeface="Arial" panose="020B0604020202020204" pitchFamily="34" charset="0"/>
                </a:endParaRPr>
              </a:p>
            </p:txBody>
          </p:sp>
          <p:sp>
            <p:nvSpPr>
              <p:cNvPr id="11" name="圆角矩形 1"/>
              <p:cNvSpPr/>
              <p:nvPr/>
            </p:nvSpPr>
            <p:spPr>
              <a:xfrm>
                <a:off x="235164" y="217036"/>
                <a:ext cx="11721672" cy="6392241"/>
              </a:xfrm>
              <a:prstGeom prst="roundRect">
                <a:avLst>
                  <a:gd name="adj" fmla="val 1474"/>
                </a:avLst>
              </a:prstGeom>
              <a:blipFill dpi="0" rotWithShape="1">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base" latinLnBrk="0" hangingPunct="1">
                  <a:lnSpc>
                    <a:spcPct val="149000"/>
                  </a:lnSpc>
                  <a:spcBef>
                    <a:spcPct val="0"/>
                  </a:spcBef>
                  <a:spcAft>
                    <a:spcPct val="0"/>
                  </a:spcAft>
                  <a:buClrTx/>
                  <a:buSzTx/>
                  <a:buFont typeface="Arial" panose="020B0604020202020204" pitchFamily="34" charset="0"/>
                  <a:buNone/>
                  <a:defRPr/>
                </a:pPr>
                <a:endParaRPr kumimoji="1" lang="zh-CN" altLang="en-US" sz="1800" b="0" i="0" u="none" strike="noStrike" kern="1200" cap="none" spc="0" normalizeH="0" baseline="0" noProof="1">
                  <a:ln>
                    <a:noFill/>
                  </a:ln>
                  <a:solidFill>
                    <a:prstClr val="black"/>
                  </a:solidFill>
                  <a:effectLst/>
                  <a:uLnTx/>
                  <a:uFillTx/>
                  <a:latin typeface="+mn-lt"/>
                  <a:ea typeface="+mn-ea"/>
                  <a:cs typeface="+mn-ea"/>
                  <a:sym typeface="Arial" panose="020B0604020202020204" pitchFamily="34" charset="0"/>
                </a:endParaRPr>
              </a:p>
            </p:txBody>
          </p:sp>
          <p:sp>
            <p:nvSpPr>
              <p:cNvPr id="12" name="圆角矩形 1"/>
              <p:cNvSpPr/>
              <p:nvPr/>
            </p:nvSpPr>
            <p:spPr>
              <a:xfrm>
                <a:off x="386115" y="375456"/>
                <a:ext cx="11422949" cy="6081738"/>
              </a:xfrm>
              <a:prstGeom prst="roundRect">
                <a:avLst>
                  <a:gd name="adj" fmla="val 1474"/>
                </a:avLst>
              </a:prstGeom>
              <a:noFill/>
              <a:ln>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base" latinLnBrk="0" hangingPunct="1">
                  <a:lnSpc>
                    <a:spcPct val="149000"/>
                  </a:lnSpc>
                  <a:spcBef>
                    <a:spcPct val="0"/>
                  </a:spcBef>
                  <a:spcAft>
                    <a:spcPct val="0"/>
                  </a:spcAft>
                  <a:buClrTx/>
                  <a:buSzTx/>
                  <a:buFont typeface="Arial" panose="020B0604020202020204" pitchFamily="34" charset="0"/>
                  <a:buNone/>
                  <a:defRPr/>
                </a:pPr>
                <a:endParaRPr kumimoji="1" lang="zh-CN" altLang="en-US" sz="1800" b="0" i="0" u="none" strike="noStrike" kern="1200" cap="none" spc="0" normalizeH="0" baseline="0" noProof="1">
                  <a:ln>
                    <a:noFill/>
                  </a:ln>
                  <a:solidFill>
                    <a:prstClr val="black"/>
                  </a:solidFill>
                  <a:effectLst/>
                  <a:uLnTx/>
                  <a:uFillTx/>
                  <a:latin typeface="+mn-lt"/>
                  <a:ea typeface="+mn-ea"/>
                  <a:cs typeface="+mn-ea"/>
                  <a:sym typeface="Arial" panose="020B0604020202020204" pitchFamily="34" charset="0"/>
                </a:endParaRPr>
              </a:p>
            </p:txBody>
          </p:sp>
        </p:grpSp>
      </p:grpSp>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p:newsflash/>
  </p:transition>
  <p:txStyles>
    <p:titleStyle>
      <a:lvl1pPr algn="l"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5pPr>
      <a:lvl6pPr marL="3429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6pPr>
      <a:lvl7pPr marL="6858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7pPr>
      <a:lvl8pPr marL="10287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8pPr>
      <a:lvl9pPr marL="13716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9pPr>
    </p:titleStyle>
    <p:bodyStyle>
      <a:lvl1pPr marL="171450" indent="-171450" algn="l"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rtl="0" eaLnBrk="0" fontAlgn="base" hangingPunct="0">
        <a:lnSpc>
          <a:spcPct val="90000"/>
        </a:lnSpc>
        <a:spcBef>
          <a:spcPts val="375"/>
        </a:spcBef>
        <a:spcAft>
          <a:spcPct val="0"/>
        </a:spcAft>
        <a:buFont typeface="Arial" panose="020B0604020202020204" pitchFamily="34" charset="0"/>
        <a:buChar char="•"/>
        <a:defRPr sz="1800" kern="1200">
          <a:solidFill>
            <a:schemeClr val="tx1"/>
          </a:solidFill>
          <a:latin typeface="+mn-lt"/>
          <a:ea typeface="+mn-ea"/>
          <a:cs typeface="+mn-cs"/>
        </a:defRPr>
      </a:lvl2pPr>
      <a:lvl3pPr marL="857250" indent="-171450" algn="l"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4pPr>
      <a:lvl5pPr marL="1543050" indent="-171450" algn="l"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2022/2/6</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3768553165"/>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0.xml"/><Relationship Id="rId1" Type="http://schemas.openxmlformats.org/officeDocument/2006/relationships/slideLayout" Target="../slideLayouts/slideLayout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s://baike.baidu.com/item/%E5%92%B8%E9%98%B3%E5%9F%8E%E4%B8%9C%E6%A5%BC/6010550" TargetMode="External"/><Relationship Id="rId3" Type="http://schemas.openxmlformats.org/officeDocument/2006/relationships/hyperlink" Target="https://baike.baidu.com/item/%E6%99%9A%E5%94%90/457783" TargetMode="External"/><Relationship Id="rId7" Type="http://schemas.openxmlformats.org/officeDocument/2006/relationships/hyperlink" Target="https://baike.baidu.com/item/%E6%9D%9C%E7%94%AB/63508"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s://baike.baidu.com/item/%E7%94%B0%E5%9B%AD%E8%AF%97/1990031" TargetMode="External"/><Relationship Id="rId5" Type="http://schemas.openxmlformats.org/officeDocument/2006/relationships/hyperlink" Target="https://baike.baidu.com/item/%E6%80%80%E5%8F%A4/9208275" TargetMode="External"/><Relationship Id="rId4" Type="http://schemas.openxmlformats.org/officeDocument/2006/relationships/hyperlink" Target="https://baike.baidu.com/item/%E5%BE%8B%E4%BD%93/9879280"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baike.baidu.com/item/%E8%AF%97%E7%BB%8F"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s://baike.baidu.com/item/%E5%9B%BD%E9%A3%8E%C2%B7%E7%A7%A6%E9%A3%8E%C2%B7%E8%92%B9%E8%91%AD"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3" name="组合 3"/>
          <p:cNvGrpSpPr/>
          <p:nvPr/>
        </p:nvGrpSpPr>
        <p:grpSpPr>
          <a:xfrm>
            <a:off x="1" y="-27384"/>
            <a:ext cx="9136856" cy="5138738"/>
            <a:chOff x="0" y="0"/>
            <a:chExt cx="12192001" cy="6837402"/>
          </a:xfrm>
        </p:grpSpPr>
        <p:sp>
          <p:nvSpPr>
            <p:cNvPr id="24" name="矩形 23"/>
            <p:cNvSpPr/>
            <p:nvPr/>
          </p:nvSpPr>
          <p:spPr>
            <a:xfrm>
              <a:off x="0" y="2989383"/>
              <a:ext cx="12192001" cy="38480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49000"/>
                </a:lnSpc>
                <a:defRPr/>
              </a:pPr>
              <a:endParaRPr kumimoji="1" lang="zh-CN" altLang="en-US" sz="1500">
                <a:solidFill>
                  <a:prstClr val="black"/>
                </a:solidFill>
                <a:cs typeface="+mn-ea"/>
                <a:sym typeface="+mn-lt"/>
              </a:endParaRPr>
            </a:p>
          </p:txBody>
        </p:sp>
        <p:grpSp>
          <p:nvGrpSpPr>
            <p:cNvPr id="3075" name="组合 2"/>
            <p:cNvGrpSpPr/>
            <p:nvPr/>
          </p:nvGrpSpPr>
          <p:grpSpPr>
            <a:xfrm>
              <a:off x="0" y="0"/>
              <a:ext cx="12192000" cy="6608763"/>
              <a:chOff x="0" y="0"/>
              <a:chExt cx="12192000" cy="6608763"/>
            </a:xfrm>
          </p:grpSpPr>
          <p:sp>
            <p:nvSpPr>
              <p:cNvPr id="26" name="矩形 25"/>
              <p:cNvSpPr/>
              <p:nvPr/>
            </p:nvSpPr>
            <p:spPr>
              <a:xfrm>
                <a:off x="0" y="0"/>
                <a:ext cx="12192001" cy="353751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49000"/>
                  </a:lnSpc>
                  <a:defRPr/>
                </a:pPr>
                <a:endParaRPr kumimoji="1" lang="zh-CN" altLang="en-US" sz="1500">
                  <a:solidFill>
                    <a:prstClr val="black"/>
                  </a:solidFill>
                  <a:cs typeface="+mn-ea"/>
                  <a:sym typeface="+mn-lt"/>
                </a:endParaRPr>
              </a:p>
            </p:txBody>
          </p:sp>
          <p:sp>
            <p:nvSpPr>
              <p:cNvPr id="27" name="圆角矩形 1"/>
              <p:cNvSpPr/>
              <p:nvPr/>
            </p:nvSpPr>
            <p:spPr>
              <a:xfrm>
                <a:off x="235134" y="217036"/>
                <a:ext cx="11721734" cy="6392241"/>
              </a:xfrm>
              <a:prstGeom prst="roundRect">
                <a:avLst>
                  <a:gd name="adj" fmla="val 1474"/>
                </a:avLst>
              </a:prstGeom>
              <a:blipFill dpi="0"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49000"/>
                  </a:lnSpc>
                  <a:defRPr/>
                </a:pPr>
                <a:endParaRPr kumimoji="1" lang="zh-CN" altLang="en-US" sz="1500" noProof="1">
                  <a:solidFill>
                    <a:prstClr val="black"/>
                  </a:solidFill>
                  <a:cs typeface="+mn-ea"/>
                  <a:sym typeface="+mn-lt"/>
                </a:endParaRPr>
              </a:p>
            </p:txBody>
          </p:sp>
          <p:sp>
            <p:nvSpPr>
              <p:cNvPr id="28" name="圆角矩形 1"/>
              <p:cNvSpPr/>
              <p:nvPr/>
            </p:nvSpPr>
            <p:spPr>
              <a:xfrm>
                <a:off x="386065" y="375456"/>
                <a:ext cx="11423050" cy="6081738"/>
              </a:xfrm>
              <a:prstGeom prst="roundRect">
                <a:avLst>
                  <a:gd name="adj" fmla="val 1474"/>
                </a:avLst>
              </a:prstGeom>
              <a:noFill/>
              <a:ln>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49000"/>
                  </a:lnSpc>
                  <a:defRPr/>
                </a:pPr>
                <a:endParaRPr kumimoji="1" lang="zh-CN" altLang="en-US" sz="1500" noProof="1">
                  <a:solidFill>
                    <a:prstClr val="black"/>
                  </a:solidFill>
                  <a:cs typeface="+mn-ea"/>
                  <a:sym typeface="+mn-lt"/>
                </a:endParaRPr>
              </a:p>
            </p:txBody>
          </p:sp>
        </p:grpSp>
      </p:grpSp>
      <p:sp>
        <p:nvSpPr>
          <p:cNvPr id="2" name="Rectangle 2"/>
          <p:cNvSpPr txBox="1">
            <a:spLocks noChangeArrowheads="1"/>
          </p:cNvSpPr>
          <p:nvPr/>
        </p:nvSpPr>
        <p:spPr bwMode="auto">
          <a:xfrm>
            <a:off x="1028700" y="1383506"/>
            <a:ext cx="6712744"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50000"/>
              </a:spcBef>
              <a:buClr>
                <a:schemeClr val="hlink"/>
              </a:buClr>
              <a:buSzPct val="75000"/>
              <a:buNone/>
              <a:defRPr/>
            </a:pPr>
            <a:r>
              <a:rPr lang="zh-CN" altLang="en-US" sz="8600" b="1" dirty="0">
                <a:latin typeface="+mn-lt"/>
                <a:ea typeface="+mn-ea"/>
                <a:cs typeface="+mn-ea"/>
                <a:sym typeface="+mn-lt"/>
              </a:rPr>
              <a:t>咸阳城东楼</a:t>
            </a:r>
            <a:endParaRPr lang="en-US" altLang="zh-CN" sz="8600" b="1" dirty="0">
              <a:latin typeface="+mn-lt"/>
              <a:ea typeface="+mn-ea"/>
              <a:cs typeface="+mn-ea"/>
              <a:sym typeface="+mn-lt"/>
            </a:endParaRPr>
          </a:p>
        </p:txBody>
      </p:sp>
      <p:sp>
        <p:nvSpPr>
          <p:cNvPr id="3" name="矩形 1"/>
          <p:cNvSpPr/>
          <p:nvPr/>
        </p:nvSpPr>
        <p:spPr>
          <a:xfrm>
            <a:off x="882254" y="776288"/>
            <a:ext cx="4820841" cy="550792"/>
          </a:xfrm>
          <a:prstGeom prst="rect">
            <a:avLst/>
          </a:prstGeom>
        </p:spPr>
        <p:txBody>
          <a:bodyPr lIns="68580" tIns="34290" rIns="68580" bIns="34290">
            <a:spAutoFit/>
          </a:bodyPr>
          <a:lstStyle/>
          <a:p>
            <a:pPr algn="r">
              <a:lnSpc>
                <a:spcPct val="149000"/>
              </a:lnSpc>
              <a:defRPr/>
            </a:pPr>
            <a:r>
              <a:rPr kumimoji="1" lang="zh-CN" altLang="en-US" sz="2100">
                <a:solidFill>
                  <a:schemeClr val="accent4">
                    <a:lumMod val="10000"/>
                  </a:schemeClr>
                </a:solidFill>
                <a:latin typeface="+mn-lt"/>
                <a:ea typeface="+mn-ea"/>
                <a:cs typeface="+mn-ea"/>
                <a:sym typeface="+mn-lt"/>
              </a:rPr>
              <a:t>部编版九年级语文上册</a:t>
            </a:r>
          </a:p>
        </p:txBody>
      </p:sp>
      <p:sp>
        <p:nvSpPr>
          <p:cNvPr id="11" name="矩形: 圆角 11"/>
          <p:cNvSpPr/>
          <p:nvPr/>
        </p:nvSpPr>
        <p:spPr>
          <a:xfrm>
            <a:off x="3429030" y="4205253"/>
            <a:ext cx="2126401" cy="390558"/>
          </a:xfrm>
          <a:prstGeom prst="roundRect">
            <a:avLst>
              <a:gd name="adj" fmla="val 50000"/>
            </a:avLst>
          </a:prstGeom>
          <a:solidFill>
            <a:srgbClr val="FFC00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lnSpc>
                <a:spcPct val="149000"/>
              </a:lnSpc>
              <a:defRPr/>
            </a:pPr>
            <a:r>
              <a:rPr lang="zh-CN" altLang="en-US" sz="1800" kern="0" dirty="0" smtClean="0">
                <a:solidFill>
                  <a:srgbClr val="000000"/>
                </a:solidFill>
                <a:latin typeface="微软雅黑" panose="020B0503020204020204" pitchFamily="34" charset="-122"/>
                <a:ea typeface="微软雅黑" panose="020B0503020204020204" pitchFamily="34" charset="-122"/>
              </a:rPr>
              <a:t>优品</a:t>
            </a:r>
            <a:r>
              <a:rPr lang="en-US" altLang="zh-CN" sz="1800" kern="0" dirty="0" smtClean="0">
                <a:solidFill>
                  <a:srgbClr val="000000"/>
                </a:solidFill>
                <a:latin typeface="微软雅黑" panose="020B0503020204020204" pitchFamily="34" charset="-122"/>
                <a:ea typeface="微软雅黑" panose="020B0503020204020204" pitchFamily="34" charset="-122"/>
              </a:rPr>
              <a:t>PPT</a:t>
            </a:r>
            <a:endParaRPr lang="en-US" altLang="zh-CN" sz="18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8700" y="301229"/>
            <a:ext cx="6405563" cy="857250"/>
          </a:xfrm>
        </p:spPr>
        <p:txBody>
          <a:bodyPr vert="horz" wrap="square" lIns="68580" tIns="34290" rIns="68580" bIns="34290" numCol="1" rtlCol="0" anchor="ctr" anchorCtr="0" compatLnSpc="1">
            <a:normAutofit/>
          </a:bodyPr>
          <a:lstStyle/>
          <a:p>
            <a:pPr defTabSz="685800" eaLnBrk="1" fontAlgn="auto" hangingPunct="1">
              <a:defRPr/>
            </a:pPr>
            <a:r>
              <a:rPr lang="zh-CN" altLang="en-US" sz="2700" b="1">
                <a:solidFill>
                  <a:schemeClr val="tx1">
                    <a:lumMod val="85000"/>
                    <a:lumOff val="15000"/>
                  </a:schemeClr>
                </a:solidFill>
                <a:latin typeface="+mn-lt"/>
                <a:ea typeface="+mn-ea"/>
                <a:cs typeface="+mn-ea"/>
                <a:sym typeface="+mn-lt"/>
              </a:rPr>
              <a:t>行人莫问当年事，故国东来渭水流</a:t>
            </a:r>
          </a:p>
        </p:txBody>
      </p:sp>
      <p:sp>
        <p:nvSpPr>
          <p:cNvPr id="18435" name="内容占位符 2"/>
          <p:cNvSpPr>
            <a:spLocks noGrp="1" noChangeArrowheads="1"/>
          </p:cNvSpPr>
          <p:nvPr>
            <p:ph idx="1"/>
          </p:nvPr>
        </p:nvSpPr>
        <p:spPr>
          <a:xfrm>
            <a:off x="914400" y="1143001"/>
            <a:ext cx="7543800" cy="3374231"/>
          </a:xfrm>
        </p:spPr>
        <p:txBody>
          <a:bodyPr vert="horz" wrap="square" lIns="68580" tIns="34290" rIns="68580" bIns="34290" numCol="1" rtlCol="0" anchor="t" anchorCtr="0" compatLnSpc="1">
            <a:normAutofit fontScale="77500" lnSpcReduction="20000"/>
          </a:bodyPr>
          <a:lstStyle/>
          <a:p>
            <a:pPr defTabSz="685800" eaLnBrk="1" fontAlgn="auto" hangingPunct="1">
              <a:lnSpc>
                <a:spcPct val="160000"/>
              </a:lnSpc>
              <a:defRPr/>
            </a:pPr>
            <a:r>
              <a:rPr lang="zh-CN" altLang="en-US" b="1">
                <a:solidFill>
                  <a:schemeClr val="tx1">
                    <a:lumMod val="85000"/>
                    <a:lumOff val="15000"/>
                  </a:schemeClr>
                </a:solidFill>
                <a:cs typeface="+mn-ea"/>
                <a:sym typeface="+mn-lt"/>
              </a:rPr>
              <a:t>翻译：来往的过客不要问从前的事，只有渭水一如既往的往东流。</a:t>
            </a:r>
            <a:endParaRPr lang="en-US" altLang="zh-CN" b="1">
              <a:solidFill>
                <a:schemeClr val="tx1">
                  <a:lumMod val="85000"/>
                  <a:lumOff val="15000"/>
                </a:schemeClr>
              </a:solidFill>
              <a:cs typeface="+mn-ea"/>
              <a:sym typeface="+mn-lt"/>
            </a:endParaRPr>
          </a:p>
          <a:p>
            <a:pPr defTabSz="685800" eaLnBrk="1" fontAlgn="auto" hangingPunct="1">
              <a:lnSpc>
                <a:spcPct val="160000"/>
              </a:lnSpc>
              <a:defRPr/>
            </a:pPr>
            <a:r>
              <a:rPr lang="zh-CN" altLang="en-US" b="1">
                <a:solidFill>
                  <a:schemeClr val="tx1">
                    <a:lumMod val="85000"/>
                    <a:lumOff val="15000"/>
                  </a:schemeClr>
                </a:solidFill>
                <a:cs typeface="+mn-ea"/>
                <a:sym typeface="+mn-lt"/>
              </a:rPr>
              <a:t>尾联作结，融情于景。</a:t>
            </a:r>
            <a:endParaRPr lang="en-US" altLang="zh-CN" b="1">
              <a:solidFill>
                <a:schemeClr val="tx1">
                  <a:lumMod val="85000"/>
                  <a:lumOff val="15000"/>
                </a:schemeClr>
              </a:solidFill>
              <a:cs typeface="+mn-ea"/>
              <a:sym typeface="+mn-lt"/>
            </a:endParaRPr>
          </a:p>
          <a:p>
            <a:pPr defTabSz="685800" eaLnBrk="1" fontAlgn="auto" hangingPunct="1">
              <a:lnSpc>
                <a:spcPct val="160000"/>
              </a:lnSpc>
              <a:defRPr/>
            </a:pPr>
            <a:r>
              <a:rPr lang="zh-CN" altLang="en-US" b="1">
                <a:solidFill>
                  <a:schemeClr val="tx1">
                    <a:lumMod val="85000"/>
                    <a:lumOff val="15000"/>
                  </a:schemeClr>
                </a:solidFill>
                <a:cs typeface="+mn-ea"/>
                <a:sym typeface="+mn-lt"/>
              </a:rPr>
              <a:t>诗人最后感慨道：羁旅过客还是不要索问当年秦汉兴亡之事吧！我这次来故国咸阳，连遗址都寻不着，只有渭水还像昔日一样长流不止而已。</a:t>
            </a:r>
            <a:endParaRPr lang="en-US" altLang="zh-CN" b="1">
              <a:solidFill>
                <a:schemeClr val="tx1">
                  <a:lumMod val="85000"/>
                  <a:lumOff val="15000"/>
                </a:schemeClr>
              </a:solidFill>
              <a:cs typeface="+mn-ea"/>
              <a:sym typeface="+mn-lt"/>
            </a:endParaRPr>
          </a:p>
          <a:p>
            <a:pPr defTabSz="685800" eaLnBrk="1" fontAlgn="auto" hangingPunct="1">
              <a:lnSpc>
                <a:spcPct val="160000"/>
              </a:lnSpc>
              <a:defRPr/>
            </a:pPr>
            <a:r>
              <a:rPr lang="zh-CN" altLang="en-US" b="1">
                <a:solidFill>
                  <a:schemeClr val="tx1">
                    <a:lumMod val="85000"/>
                    <a:lumOff val="15000"/>
                  </a:schemeClr>
                </a:solidFill>
                <a:cs typeface="+mn-ea"/>
                <a:sym typeface="+mn-lt"/>
              </a:rPr>
              <a:t>“莫问”二字，并非劝诫之辞 ，实乃令人思索之语，它让读者从悲凉颓败的自然景物中钩沉历史的教训；一个“流”字，则暗示出颓势难救的痛惜之情。渭水无语东流的景象中，融铸着诗人相思的忧愁和感古伤今的悲凉，委婉含蓄，令人伤感。</a:t>
            </a:r>
          </a:p>
        </p:txBody>
      </p:sp>
    </p:spTree>
  </p:cSld>
  <p:clrMapOvr>
    <a:masterClrMapping/>
  </p:clrMapOvr>
  <p:transition>
    <p:newsfla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0"/>
          <p:cNvSpPr>
            <a:spLocks noGrp="1" noRot="1" noChangeArrowheads="1"/>
          </p:cNvSpPr>
          <p:nvPr>
            <p:ph type="title"/>
          </p:nvPr>
        </p:nvSpPr>
        <p:spPr>
          <a:xfrm>
            <a:off x="800100" y="388144"/>
            <a:ext cx="7886700" cy="994172"/>
          </a:xfrm>
        </p:spPr>
        <p:txBody>
          <a:bodyPr vert="horz" wrap="square" lIns="68580" tIns="34290" rIns="68580" bIns="34290" numCol="1" anchor="ctr" anchorCtr="0" compatLnSpc="1"/>
          <a:lstStyle/>
          <a:p>
            <a:pPr defTabSz="685800" eaLnBrk="1" hangingPunct="1">
              <a:defRPr/>
            </a:pPr>
            <a:r>
              <a:rPr lang="zh-CN" altLang="en-US" sz="2700" b="1">
                <a:latin typeface="+mn-lt"/>
                <a:ea typeface="+mn-ea"/>
                <a:cs typeface="+mn-ea"/>
                <a:sym typeface="+mn-lt"/>
              </a:rPr>
              <a:t>三读诗歌，赏诗中之意。</a:t>
            </a:r>
          </a:p>
        </p:txBody>
      </p:sp>
      <p:sp>
        <p:nvSpPr>
          <p:cNvPr id="23555" name="Rectangle 3"/>
          <p:cNvSpPr>
            <a:spLocks noGrp="1" noRot="1" noChangeArrowheads="1"/>
          </p:cNvSpPr>
          <p:nvPr>
            <p:ph idx="1"/>
          </p:nvPr>
        </p:nvSpPr>
        <p:spPr>
          <a:xfrm>
            <a:off x="800100" y="628650"/>
            <a:ext cx="7886700" cy="3264694"/>
          </a:xfrm>
        </p:spPr>
        <p:txBody>
          <a:bodyPr vert="horz" wrap="square" lIns="68580" tIns="34290" rIns="68580" bIns="34290" numCol="1" anchor="t" anchorCtr="0" compatLnSpc="1"/>
          <a:lstStyle/>
          <a:p>
            <a:pPr defTabSz="685800" eaLnBrk="1" hangingPunct="1">
              <a:lnSpc>
                <a:spcPct val="150000"/>
              </a:lnSpc>
              <a:buNone/>
              <a:defRPr/>
            </a:pPr>
            <a:endParaRPr lang="en-US" altLang="zh-CN" b="1">
              <a:solidFill>
                <a:srgbClr val="000000"/>
              </a:solidFill>
              <a:cs typeface="+mn-ea"/>
              <a:sym typeface="+mn-lt"/>
            </a:endParaRPr>
          </a:p>
          <a:p>
            <a:pPr defTabSz="685800" eaLnBrk="1" hangingPunct="1">
              <a:lnSpc>
                <a:spcPct val="150000"/>
              </a:lnSpc>
              <a:buNone/>
              <a:defRPr/>
            </a:pPr>
            <a:r>
              <a:rPr lang="en-US" altLang="zh-CN" b="1">
                <a:solidFill>
                  <a:srgbClr val="000000"/>
                </a:solidFill>
                <a:cs typeface="+mn-ea"/>
                <a:sym typeface="+mn-lt"/>
              </a:rPr>
              <a:t>1.</a:t>
            </a:r>
            <a:r>
              <a:rPr lang="zh-CN" altLang="en-US" b="1">
                <a:cs typeface="+mn-ea"/>
                <a:sym typeface="+mn-lt"/>
              </a:rPr>
              <a:t>根据</a:t>
            </a:r>
            <a:r>
              <a:rPr lang="zh-CN" altLang="zh-CN" b="1">
                <a:cs typeface="+mn-ea"/>
                <a:sym typeface="+mn-lt"/>
              </a:rPr>
              <a:t>《</a:t>
            </a:r>
            <a:r>
              <a:rPr lang="zh-CN" altLang="en-US" b="1">
                <a:cs typeface="+mn-ea"/>
                <a:sym typeface="+mn-lt"/>
              </a:rPr>
              <a:t>咸阳城东楼</a:t>
            </a:r>
            <a:r>
              <a:rPr lang="zh-CN" altLang="zh-CN" b="1">
                <a:cs typeface="+mn-ea"/>
                <a:sym typeface="+mn-lt"/>
              </a:rPr>
              <a:t>》</a:t>
            </a:r>
            <a:r>
              <a:rPr lang="zh-CN" altLang="en-US" b="1">
                <a:cs typeface="+mn-ea"/>
                <a:sym typeface="+mn-lt"/>
              </a:rPr>
              <a:t>内容，概括作者“愁”的原因。</a:t>
            </a:r>
            <a:endParaRPr lang="en-US" altLang="zh-CN" b="1">
              <a:cs typeface="+mn-ea"/>
              <a:sym typeface="+mn-lt"/>
            </a:endParaRPr>
          </a:p>
          <a:p>
            <a:pPr defTabSz="685800" eaLnBrk="1" hangingPunct="1">
              <a:lnSpc>
                <a:spcPct val="150000"/>
              </a:lnSpc>
              <a:buNone/>
              <a:defRPr/>
            </a:pPr>
            <a:r>
              <a:rPr lang="en-US" altLang="zh-CN" b="1">
                <a:cs typeface="+mn-ea"/>
                <a:sym typeface="+mn-lt"/>
              </a:rPr>
              <a:t>2.</a:t>
            </a:r>
            <a:r>
              <a:rPr lang="zh-CN" altLang="en-US" b="1">
                <a:cs typeface="+mn-ea"/>
                <a:sym typeface="+mn-lt"/>
              </a:rPr>
              <a:t>简要赏析</a:t>
            </a:r>
            <a:r>
              <a:rPr lang="zh-CN" altLang="zh-CN" b="1">
                <a:cs typeface="+mn-ea"/>
                <a:sym typeface="+mn-lt"/>
              </a:rPr>
              <a:t>《</a:t>
            </a:r>
            <a:r>
              <a:rPr lang="zh-CN" altLang="en-US" b="1">
                <a:cs typeface="+mn-ea"/>
                <a:sym typeface="+mn-lt"/>
              </a:rPr>
              <a:t>咸阳城东楼</a:t>
            </a:r>
            <a:r>
              <a:rPr lang="zh-CN" altLang="zh-CN" b="1">
                <a:cs typeface="+mn-ea"/>
                <a:sym typeface="+mn-lt"/>
              </a:rPr>
              <a:t>》</a:t>
            </a:r>
            <a:r>
              <a:rPr lang="zh-CN" altLang="en-US" b="1">
                <a:cs typeface="+mn-ea"/>
                <a:sym typeface="+mn-lt"/>
              </a:rPr>
              <a:t>颈联的表达效果。</a:t>
            </a:r>
            <a:endParaRPr lang="en-US" altLang="zh-CN" b="1">
              <a:cs typeface="+mn-ea"/>
              <a:sym typeface="+mn-lt"/>
            </a:endParaRPr>
          </a:p>
          <a:p>
            <a:pPr defTabSz="685800" eaLnBrk="1" hangingPunct="1">
              <a:lnSpc>
                <a:spcPct val="150000"/>
              </a:lnSpc>
              <a:buNone/>
              <a:defRPr/>
            </a:pPr>
            <a:r>
              <a:rPr lang="en-US" altLang="zh-CN" b="1">
                <a:cs typeface="+mn-ea"/>
                <a:sym typeface="+mn-lt"/>
              </a:rPr>
              <a:t>3.</a:t>
            </a:r>
            <a:r>
              <a:rPr lang="zh-CN" altLang="en-US" b="1">
                <a:cs typeface="+mn-ea"/>
                <a:sym typeface="+mn-lt"/>
              </a:rPr>
              <a:t>分析“一上高楼万里愁”的“愁”含义和作用。</a:t>
            </a:r>
            <a:endParaRPr lang="en-US" altLang="zh-CN" b="1">
              <a:cs typeface="+mn-ea"/>
              <a:sym typeface="+mn-lt"/>
            </a:endParaRPr>
          </a:p>
          <a:p>
            <a:pPr defTabSz="685800" eaLnBrk="1" hangingPunct="1">
              <a:lnSpc>
                <a:spcPct val="150000"/>
              </a:lnSpc>
              <a:buNone/>
              <a:defRPr/>
            </a:pPr>
            <a:r>
              <a:rPr lang="en-US" altLang="zh-CN" b="1">
                <a:cs typeface="+mn-ea"/>
                <a:sym typeface="+mn-lt"/>
              </a:rPr>
              <a:t>4.</a:t>
            </a:r>
            <a:r>
              <a:rPr lang="zh-CN" altLang="zh-CN" b="1">
                <a:cs typeface="+mn-ea"/>
                <a:sym typeface="+mn-lt"/>
              </a:rPr>
              <a:t> 《</a:t>
            </a:r>
            <a:r>
              <a:rPr lang="zh-CN" altLang="en-US" b="1">
                <a:cs typeface="+mn-ea"/>
                <a:sym typeface="+mn-lt"/>
              </a:rPr>
              <a:t>诗境浅说</a:t>
            </a:r>
            <a:r>
              <a:rPr lang="zh-CN" altLang="zh-CN" b="1">
                <a:cs typeface="+mn-ea"/>
                <a:sym typeface="+mn-lt"/>
              </a:rPr>
              <a:t>》</a:t>
            </a:r>
            <a:r>
              <a:rPr lang="zh-CN" altLang="en-US" b="1">
                <a:cs typeface="+mn-ea"/>
                <a:sym typeface="+mn-lt"/>
              </a:rPr>
              <a:t>评“山雨欲来风满楼”可谓“绝妙好词”，试从内容角度赏析。</a:t>
            </a:r>
            <a:endParaRPr lang="en-US" altLang="zh-CN" b="1">
              <a:cs typeface="+mn-ea"/>
              <a:sym typeface="+mn-lt"/>
            </a:endParaRPr>
          </a:p>
          <a:p>
            <a:pPr defTabSz="685800" eaLnBrk="1" hangingPunct="1">
              <a:lnSpc>
                <a:spcPct val="150000"/>
              </a:lnSpc>
              <a:buNone/>
              <a:defRPr/>
            </a:pPr>
            <a:r>
              <a:rPr lang="en-US" altLang="zh-CN" b="1">
                <a:cs typeface="+mn-ea"/>
                <a:sym typeface="+mn-lt"/>
              </a:rPr>
              <a:t>5.</a:t>
            </a:r>
            <a:r>
              <a:rPr lang="zh-CN" altLang="en-US" b="1">
                <a:cs typeface="+mn-ea"/>
                <a:sym typeface="+mn-lt"/>
              </a:rPr>
              <a:t>许浑的</a:t>
            </a:r>
            <a:r>
              <a:rPr lang="zh-CN" altLang="zh-CN" b="1">
                <a:cs typeface="+mn-ea"/>
                <a:sym typeface="+mn-lt"/>
              </a:rPr>
              <a:t>《</a:t>
            </a:r>
            <a:r>
              <a:rPr lang="zh-CN" altLang="en-US" b="1">
                <a:cs typeface="+mn-ea"/>
                <a:sym typeface="+mn-lt"/>
              </a:rPr>
              <a:t>咸阳城东楼</a:t>
            </a:r>
            <a:r>
              <a:rPr lang="zh-CN" altLang="zh-CN" b="1">
                <a:cs typeface="+mn-ea"/>
                <a:sym typeface="+mn-lt"/>
              </a:rPr>
              <a:t>》 </a:t>
            </a:r>
            <a:r>
              <a:rPr lang="zh-CN" altLang="en-US" b="1">
                <a:cs typeface="+mn-ea"/>
                <a:sym typeface="+mn-lt"/>
              </a:rPr>
              <a:t>，请从情景交融的角度简要赏析本诗。</a:t>
            </a:r>
            <a:endParaRPr lang="zh-CN" altLang="en-US" b="1">
              <a:solidFill>
                <a:srgbClr val="000000"/>
              </a:solidFill>
              <a:cs typeface="+mn-ea"/>
              <a:sym typeface="+mn-lt"/>
            </a:endParaRPr>
          </a:p>
          <a:p>
            <a:pPr defTabSz="685800" eaLnBrk="1" hangingPunct="1">
              <a:lnSpc>
                <a:spcPct val="150000"/>
              </a:lnSpc>
              <a:buNone/>
              <a:defRPr/>
            </a:pPr>
            <a:endParaRPr lang="en-US" altLang="zh-CN" b="1">
              <a:solidFill>
                <a:srgbClr val="000000"/>
              </a:solidFill>
              <a:cs typeface="+mn-ea"/>
              <a:sym typeface="+mn-lt"/>
            </a:endParaRPr>
          </a:p>
        </p:txBody>
      </p:sp>
    </p:spTree>
  </p:cSld>
  <p:clrMapOvr>
    <a:masterClrMapping/>
  </p:clrMapOvr>
  <p:transition>
    <p:newsfla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6"/>
          <p:cNvSpPr txBox="1">
            <a:spLocks noChangeArrowheads="1"/>
          </p:cNvSpPr>
          <p:nvPr/>
        </p:nvSpPr>
        <p:spPr bwMode="auto">
          <a:xfrm>
            <a:off x="1085850" y="1085851"/>
            <a:ext cx="8401050" cy="364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80000"/>
              </a:lnSpc>
              <a:spcBef>
                <a:spcPct val="0"/>
              </a:spcBef>
              <a:buNone/>
              <a:defRPr/>
            </a:pPr>
            <a:r>
              <a:rPr lang="en-US" altLang="zh-CN" sz="2100" b="1">
                <a:solidFill>
                  <a:schemeClr val="accent1">
                    <a:lumMod val="75000"/>
                  </a:schemeClr>
                </a:solidFill>
                <a:latin typeface="+mn-lt"/>
                <a:ea typeface="+mn-ea"/>
                <a:cs typeface="+mn-ea"/>
                <a:sym typeface="+mn-lt"/>
              </a:rPr>
              <a:t>1.</a:t>
            </a:r>
            <a:r>
              <a:rPr lang="zh-CN" altLang="en-US" sz="2400" b="1">
                <a:solidFill>
                  <a:schemeClr val="accent1">
                    <a:lumMod val="75000"/>
                  </a:schemeClr>
                </a:solidFill>
                <a:latin typeface="+mn-lt"/>
                <a:ea typeface="+mn-ea"/>
                <a:cs typeface="+mn-ea"/>
                <a:sym typeface="+mn-lt"/>
              </a:rPr>
              <a:t>根据</a:t>
            </a:r>
            <a:r>
              <a:rPr lang="en-US" altLang="zh-CN" sz="2400" b="1">
                <a:solidFill>
                  <a:schemeClr val="accent1">
                    <a:lumMod val="75000"/>
                  </a:schemeClr>
                </a:solidFill>
                <a:latin typeface="+mn-lt"/>
                <a:ea typeface="+mn-ea"/>
                <a:cs typeface="+mn-ea"/>
                <a:sym typeface="+mn-lt"/>
              </a:rPr>
              <a:t>《</a:t>
            </a:r>
            <a:r>
              <a:rPr lang="zh-CN" altLang="en-US" sz="2400" b="1">
                <a:solidFill>
                  <a:schemeClr val="accent1">
                    <a:lumMod val="75000"/>
                  </a:schemeClr>
                </a:solidFill>
                <a:latin typeface="+mn-lt"/>
                <a:ea typeface="+mn-ea"/>
                <a:cs typeface="+mn-ea"/>
                <a:sym typeface="+mn-lt"/>
              </a:rPr>
              <a:t>咸阳城东楼</a:t>
            </a:r>
            <a:r>
              <a:rPr lang="en-US" altLang="zh-CN" sz="2400" b="1">
                <a:solidFill>
                  <a:schemeClr val="accent1">
                    <a:lumMod val="75000"/>
                  </a:schemeClr>
                </a:solidFill>
                <a:latin typeface="+mn-lt"/>
                <a:ea typeface="+mn-ea"/>
                <a:cs typeface="+mn-ea"/>
                <a:sym typeface="+mn-lt"/>
              </a:rPr>
              <a:t>》</a:t>
            </a:r>
            <a:r>
              <a:rPr lang="zh-CN" altLang="en-US" sz="2400" b="1">
                <a:solidFill>
                  <a:schemeClr val="accent1">
                    <a:lumMod val="75000"/>
                  </a:schemeClr>
                </a:solidFill>
                <a:latin typeface="+mn-lt"/>
                <a:ea typeface="+mn-ea"/>
                <a:cs typeface="+mn-ea"/>
                <a:sym typeface="+mn-lt"/>
              </a:rPr>
              <a:t>内容，概括作者“愁”的原因。</a:t>
            </a:r>
            <a:endParaRPr lang="en-US" altLang="zh-CN" sz="2400" b="1">
              <a:solidFill>
                <a:schemeClr val="accent1">
                  <a:lumMod val="75000"/>
                </a:schemeClr>
              </a:solidFill>
              <a:latin typeface="+mn-lt"/>
              <a:ea typeface="+mn-ea"/>
              <a:cs typeface="+mn-ea"/>
              <a:sym typeface="+mn-lt"/>
            </a:endParaRPr>
          </a:p>
        </p:txBody>
      </p:sp>
      <p:sp>
        <p:nvSpPr>
          <p:cNvPr id="25603" name="Text Box 10"/>
          <p:cNvSpPr txBox="1">
            <a:spLocks noChangeArrowheads="1"/>
          </p:cNvSpPr>
          <p:nvPr/>
        </p:nvSpPr>
        <p:spPr bwMode="auto">
          <a:xfrm>
            <a:off x="2628900" y="2057401"/>
            <a:ext cx="3486150" cy="1546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50000"/>
              </a:spcBef>
              <a:buNone/>
              <a:defRPr/>
            </a:pPr>
            <a:r>
              <a:rPr lang="zh-CN" altLang="en-US" sz="2400" b="1">
                <a:latin typeface="+mn-lt"/>
                <a:ea typeface="+mn-ea"/>
                <a:cs typeface="+mn-ea"/>
                <a:sym typeface="+mn-lt"/>
              </a:rPr>
              <a:t>官宦在外，思念家乡；</a:t>
            </a:r>
            <a:endParaRPr lang="en-US" altLang="zh-CN" sz="2400" b="1">
              <a:latin typeface="+mn-lt"/>
              <a:ea typeface="+mn-ea"/>
              <a:cs typeface="+mn-ea"/>
              <a:sym typeface="+mn-lt"/>
            </a:endParaRPr>
          </a:p>
          <a:p>
            <a:pPr>
              <a:lnSpc>
                <a:spcPct val="100000"/>
              </a:lnSpc>
              <a:spcBef>
                <a:spcPct val="50000"/>
              </a:spcBef>
              <a:buNone/>
              <a:defRPr/>
            </a:pPr>
            <a:r>
              <a:rPr lang="zh-CN" altLang="en-US" sz="2400" b="1">
                <a:latin typeface="+mn-lt"/>
                <a:ea typeface="+mn-ea"/>
                <a:cs typeface="+mn-ea"/>
                <a:sym typeface="+mn-lt"/>
              </a:rPr>
              <a:t>国势动荡，危机四伏；</a:t>
            </a:r>
            <a:endParaRPr lang="en-US" altLang="zh-CN" sz="2400" b="1">
              <a:latin typeface="+mn-lt"/>
              <a:ea typeface="+mn-ea"/>
              <a:cs typeface="+mn-ea"/>
              <a:sym typeface="+mn-lt"/>
            </a:endParaRPr>
          </a:p>
          <a:p>
            <a:pPr>
              <a:lnSpc>
                <a:spcPct val="100000"/>
              </a:lnSpc>
              <a:spcBef>
                <a:spcPct val="50000"/>
              </a:spcBef>
              <a:buNone/>
              <a:defRPr/>
            </a:pPr>
            <a:r>
              <a:rPr lang="zh-CN" altLang="en-US" sz="2400" b="1">
                <a:latin typeface="+mn-lt"/>
                <a:ea typeface="+mn-ea"/>
                <a:cs typeface="+mn-ea"/>
                <a:sym typeface="+mn-lt"/>
              </a:rPr>
              <a:t>江山依旧，世事沧桑。</a:t>
            </a:r>
            <a:endParaRPr lang="zh-CN" altLang="en-US" sz="2400" b="1">
              <a:solidFill>
                <a:schemeClr val="tx2"/>
              </a:solidFill>
              <a:latin typeface="+mn-lt"/>
              <a:ea typeface="+mn-ea"/>
              <a:cs typeface="+mn-ea"/>
              <a:sym typeface="+mn-lt"/>
            </a:endParaRPr>
          </a:p>
        </p:txBody>
      </p:sp>
    </p:spTree>
  </p:cSld>
  <p:clrMapOvr>
    <a:masterClrMapping/>
  </p:clrMapOvr>
  <p:transition>
    <p:newsfla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rrowheads="1"/>
          </p:cNvSpPr>
          <p:nvPr>
            <p:ph type="title"/>
          </p:nvPr>
        </p:nvSpPr>
        <p:spPr>
          <a:xfrm>
            <a:off x="1143000" y="800100"/>
            <a:ext cx="6858000" cy="857250"/>
          </a:xfrm>
        </p:spPr>
        <p:txBody>
          <a:bodyPr vert="horz" wrap="square" lIns="68580" tIns="34290" rIns="68580" bIns="34290" numCol="1" anchor="ctr" anchorCtr="0" compatLnSpc="1"/>
          <a:lstStyle/>
          <a:p>
            <a:pPr defTabSz="685800" eaLnBrk="1" hangingPunct="1">
              <a:lnSpc>
                <a:spcPct val="80000"/>
              </a:lnSpc>
              <a:defRPr/>
            </a:pPr>
            <a:r>
              <a:rPr lang="zh-CN" altLang="en-US" sz="2400" b="1" dirty="0">
                <a:solidFill>
                  <a:schemeClr val="accent1">
                    <a:lumMod val="75000"/>
                  </a:schemeClr>
                </a:solidFill>
                <a:latin typeface="+mn-lt"/>
                <a:ea typeface="+mn-ea"/>
                <a:cs typeface="+mn-ea"/>
                <a:sym typeface="+mn-lt"/>
              </a:rPr>
              <a:t>简要赏析</a:t>
            </a:r>
            <a:r>
              <a:rPr lang="zh-CN" altLang="zh-CN" sz="2400" b="1" dirty="0">
                <a:solidFill>
                  <a:schemeClr val="accent1">
                    <a:lumMod val="75000"/>
                  </a:schemeClr>
                </a:solidFill>
                <a:latin typeface="+mn-lt"/>
                <a:ea typeface="+mn-ea"/>
                <a:cs typeface="+mn-ea"/>
                <a:sym typeface="+mn-lt"/>
              </a:rPr>
              <a:t>《</a:t>
            </a:r>
            <a:r>
              <a:rPr lang="zh-CN" altLang="en-US" sz="2400" b="1" dirty="0">
                <a:solidFill>
                  <a:schemeClr val="accent1">
                    <a:lumMod val="75000"/>
                  </a:schemeClr>
                </a:solidFill>
                <a:latin typeface="+mn-lt"/>
                <a:ea typeface="+mn-ea"/>
                <a:cs typeface="+mn-ea"/>
                <a:sym typeface="+mn-lt"/>
              </a:rPr>
              <a:t>咸阳城东楼</a:t>
            </a:r>
            <a:r>
              <a:rPr lang="zh-CN" altLang="zh-CN" sz="2400" b="1" dirty="0">
                <a:solidFill>
                  <a:schemeClr val="accent1">
                    <a:lumMod val="75000"/>
                  </a:schemeClr>
                </a:solidFill>
                <a:latin typeface="+mn-lt"/>
                <a:ea typeface="+mn-ea"/>
                <a:cs typeface="+mn-ea"/>
                <a:sym typeface="+mn-lt"/>
              </a:rPr>
              <a:t>》</a:t>
            </a:r>
            <a:r>
              <a:rPr lang="zh-CN" altLang="en-US" sz="2400" b="1" dirty="0">
                <a:solidFill>
                  <a:schemeClr val="accent1">
                    <a:lumMod val="75000"/>
                  </a:schemeClr>
                </a:solidFill>
                <a:latin typeface="+mn-lt"/>
                <a:ea typeface="+mn-ea"/>
                <a:cs typeface="+mn-ea"/>
                <a:sym typeface="+mn-lt"/>
              </a:rPr>
              <a:t>颈联的表达效果。</a:t>
            </a:r>
            <a:endParaRPr lang="en-US" altLang="zh-CN" sz="2400" b="1" dirty="0">
              <a:solidFill>
                <a:schemeClr val="accent1">
                  <a:lumMod val="75000"/>
                </a:schemeClr>
              </a:solidFill>
              <a:latin typeface="+mn-lt"/>
              <a:ea typeface="+mn-ea"/>
              <a:cs typeface="+mn-ea"/>
              <a:sym typeface="+mn-lt"/>
            </a:endParaRPr>
          </a:p>
        </p:txBody>
      </p:sp>
      <p:sp>
        <p:nvSpPr>
          <p:cNvPr id="27651" name="Rectangle 3"/>
          <p:cNvSpPr>
            <a:spLocks noGrp="1" noRot="1" noChangeArrowheads="1"/>
          </p:cNvSpPr>
          <p:nvPr>
            <p:ph idx="1"/>
          </p:nvPr>
        </p:nvSpPr>
        <p:spPr>
          <a:xfrm>
            <a:off x="742950" y="1669256"/>
            <a:ext cx="7600950" cy="2343150"/>
          </a:xfrm>
        </p:spPr>
        <p:txBody>
          <a:bodyPr vert="horz" wrap="square" lIns="68580" tIns="34290" rIns="68580" bIns="34290" numCol="1" anchor="t" anchorCtr="0" compatLnSpc="1"/>
          <a:lstStyle/>
          <a:p>
            <a:pPr marL="0" indent="0" defTabSz="685800" eaLnBrk="1" hangingPunct="1">
              <a:lnSpc>
                <a:spcPct val="150000"/>
              </a:lnSpc>
              <a:buNone/>
              <a:defRPr/>
            </a:pPr>
            <a:r>
              <a:rPr lang="zh-CN" altLang="en-US" b="1" dirty="0">
                <a:solidFill>
                  <a:schemeClr val="accent1">
                    <a:lumMod val="75000"/>
                  </a:schemeClr>
                </a:solidFill>
                <a:cs typeface="+mn-ea"/>
                <a:sym typeface="+mn-lt"/>
              </a:rPr>
              <a:t>颈联晚眺近景，虚实结合</a:t>
            </a:r>
            <a:r>
              <a:rPr lang="zh-CN" altLang="en-US" b="1" dirty="0">
                <a:cs typeface="+mn-ea"/>
                <a:sym typeface="+mn-lt"/>
              </a:rPr>
              <a:t>（或从“视听结合”的角度分析也可）；强调过去的禁苑深宫，现今只是绿芜遍地，黄叶满林，唯有鸟蝉不识兴亡，依然如故（或：今昔对比）沧桑的世事，把诗人的愁怨从“万里”推向“千古”，吊古之情油然而生。（或“引发诗人的思古幽情</a:t>
            </a:r>
            <a:r>
              <a:rPr lang="zh-CN" altLang="en-US" b="1" dirty="0" smtClean="0">
                <a:cs typeface="+mn-ea"/>
                <a:sym typeface="+mn-lt"/>
              </a:rPr>
              <a:t>”）</a:t>
            </a:r>
            <a:endParaRPr lang="zh-CN" altLang="en-US" b="1" dirty="0">
              <a:solidFill>
                <a:srgbClr val="0000CC"/>
              </a:solidFill>
              <a:cs typeface="+mn-ea"/>
              <a:sym typeface="+mn-lt"/>
            </a:endParaRPr>
          </a:p>
        </p:txBody>
      </p:sp>
    </p:spTree>
  </p:cSld>
  <p:clrMapOvr>
    <a:masterClrMapping/>
  </p:clrMapOvr>
  <p:transition>
    <p:newsfla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rrowheads="1"/>
          </p:cNvSpPr>
          <p:nvPr>
            <p:ph type="title"/>
          </p:nvPr>
        </p:nvSpPr>
        <p:spPr>
          <a:xfrm>
            <a:off x="837010" y="1143000"/>
            <a:ext cx="6858000" cy="857250"/>
          </a:xfrm>
        </p:spPr>
        <p:txBody>
          <a:bodyPr vert="horz" wrap="square" lIns="68580" tIns="34290" rIns="68580" bIns="34290" numCol="1" anchor="ctr" anchorCtr="0" compatLnSpc="1"/>
          <a:lstStyle/>
          <a:p>
            <a:pPr defTabSz="685800" eaLnBrk="1" hangingPunct="1">
              <a:lnSpc>
                <a:spcPct val="150000"/>
              </a:lnSpc>
              <a:defRPr/>
            </a:pPr>
            <a:r>
              <a:rPr lang="zh-CN" altLang="en-US" sz="2400" b="1">
                <a:latin typeface="+mn-lt"/>
                <a:ea typeface="+mn-ea"/>
                <a:cs typeface="+mn-ea"/>
                <a:sym typeface="+mn-lt"/>
              </a:rPr>
              <a:t>分析“一上高楼万里愁”的“愁”含义和作用。</a:t>
            </a:r>
            <a:endParaRPr lang="en-US" altLang="zh-CN" sz="2400" b="1">
              <a:latin typeface="+mn-lt"/>
              <a:ea typeface="+mn-ea"/>
              <a:cs typeface="+mn-ea"/>
              <a:sym typeface="+mn-lt"/>
            </a:endParaRPr>
          </a:p>
        </p:txBody>
      </p:sp>
      <p:sp>
        <p:nvSpPr>
          <p:cNvPr id="29699" name="Rectangle 3"/>
          <p:cNvSpPr>
            <a:spLocks noGrp="1" noRot="1" noChangeArrowheads="1"/>
          </p:cNvSpPr>
          <p:nvPr>
            <p:ph idx="1"/>
          </p:nvPr>
        </p:nvSpPr>
        <p:spPr>
          <a:xfrm>
            <a:off x="971550" y="2114550"/>
            <a:ext cx="7429500" cy="1428750"/>
          </a:xfrm>
        </p:spPr>
        <p:txBody>
          <a:bodyPr vert="horz" wrap="square" lIns="68580" tIns="34290" rIns="68580" bIns="34290" numCol="1" anchor="t" anchorCtr="0" compatLnSpc="1"/>
          <a:lstStyle/>
          <a:p>
            <a:pPr marL="0" indent="0" defTabSz="685800" eaLnBrk="1" hangingPunct="1">
              <a:lnSpc>
                <a:spcPct val="150000"/>
              </a:lnSpc>
              <a:buNone/>
              <a:defRPr/>
            </a:pPr>
            <a:r>
              <a:rPr lang="zh-CN" altLang="en-US" b="1" dirty="0">
                <a:solidFill>
                  <a:schemeClr val="accent1">
                    <a:lumMod val="75000"/>
                  </a:schemeClr>
                </a:solidFill>
                <a:cs typeface="+mn-ea"/>
                <a:sym typeface="+mn-lt"/>
              </a:rPr>
              <a:t>愁，思乡，怀古。</a:t>
            </a:r>
            <a:r>
              <a:rPr lang="zh-CN" altLang="en-US" b="1" dirty="0">
                <a:cs typeface="+mn-ea"/>
                <a:sym typeface="+mn-lt"/>
              </a:rPr>
              <a:t>一个“愁”字奠定全诗的感情基调。以“愁”开篇，其后交待“愁”的缘由（用首句引出下文情感的抒发）</a:t>
            </a:r>
            <a:r>
              <a:rPr lang="zh-CN" altLang="en-US" dirty="0">
                <a:cs typeface="+mn-ea"/>
                <a:sym typeface="+mn-lt"/>
              </a:rPr>
              <a:t>。</a:t>
            </a:r>
            <a:endParaRPr lang="zh-CN" altLang="en-US" b="1" dirty="0">
              <a:cs typeface="+mn-ea"/>
              <a:sym typeface="+mn-lt"/>
            </a:endParaRPr>
          </a:p>
        </p:txBody>
      </p:sp>
    </p:spTree>
  </p:cSld>
  <p:clrMapOvr>
    <a:masterClrMapping/>
  </p:clrMapOvr>
  <p:transition>
    <p:newsfla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rrowheads="1"/>
          </p:cNvSpPr>
          <p:nvPr>
            <p:ph type="title"/>
          </p:nvPr>
        </p:nvSpPr>
        <p:spPr>
          <a:xfrm>
            <a:off x="800100" y="914400"/>
            <a:ext cx="7177088" cy="857250"/>
          </a:xfrm>
        </p:spPr>
        <p:txBody>
          <a:bodyPr vert="horz" wrap="square" lIns="68580" tIns="34290" rIns="68580" bIns="34290" numCol="1" anchor="ctr" anchorCtr="0" compatLnSpc="1"/>
          <a:lstStyle/>
          <a:p>
            <a:pPr defTabSz="685800" eaLnBrk="1" hangingPunct="1">
              <a:lnSpc>
                <a:spcPct val="200000"/>
              </a:lnSpc>
              <a:defRPr/>
            </a:pPr>
            <a:r>
              <a:rPr lang="en-US" altLang="zh-CN" sz="1400" b="1">
                <a:latin typeface="+mn-lt"/>
                <a:ea typeface="+mn-ea"/>
                <a:cs typeface="+mn-ea"/>
                <a:sym typeface="+mn-lt"/>
              </a:rPr>
              <a:t>4.</a:t>
            </a:r>
            <a:r>
              <a:rPr lang="zh-CN" altLang="zh-CN" sz="2100">
                <a:latin typeface="+mn-lt"/>
                <a:ea typeface="+mn-ea"/>
                <a:cs typeface="+mn-ea"/>
                <a:sym typeface="+mn-lt"/>
              </a:rPr>
              <a:t> </a:t>
            </a:r>
            <a:r>
              <a:rPr lang="zh-CN" altLang="zh-CN" sz="2100" b="1">
                <a:latin typeface="+mn-lt"/>
                <a:ea typeface="+mn-ea"/>
                <a:cs typeface="+mn-ea"/>
                <a:sym typeface="+mn-lt"/>
              </a:rPr>
              <a:t>《</a:t>
            </a:r>
            <a:r>
              <a:rPr lang="zh-CN" altLang="en-US" sz="2100" b="1">
                <a:latin typeface="+mn-lt"/>
                <a:ea typeface="+mn-ea"/>
                <a:cs typeface="+mn-ea"/>
                <a:sym typeface="+mn-lt"/>
              </a:rPr>
              <a:t>诗境浅说</a:t>
            </a:r>
            <a:r>
              <a:rPr lang="zh-CN" altLang="zh-CN" sz="2100" b="1">
                <a:latin typeface="+mn-lt"/>
                <a:ea typeface="+mn-ea"/>
                <a:cs typeface="+mn-ea"/>
                <a:sym typeface="+mn-lt"/>
              </a:rPr>
              <a:t>》</a:t>
            </a:r>
            <a:r>
              <a:rPr lang="zh-CN" altLang="en-US" sz="2100" b="1">
                <a:latin typeface="+mn-lt"/>
                <a:ea typeface="+mn-ea"/>
                <a:cs typeface="+mn-ea"/>
                <a:sym typeface="+mn-lt"/>
              </a:rPr>
              <a:t>评“山雨欲来风满楼”可谓“绝妙好词”，试从内容角度赏析。</a:t>
            </a:r>
            <a:endParaRPr lang="en-US" altLang="zh-CN" sz="2100" b="1">
              <a:latin typeface="+mn-lt"/>
              <a:ea typeface="+mn-ea"/>
              <a:cs typeface="+mn-ea"/>
              <a:sym typeface="+mn-lt"/>
            </a:endParaRPr>
          </a:p>
        </p:txBody>
      </p:sp>
      <p:sp>
        <p:nvSpPr>
          <p:cNvPr id="31747" name="Rectangle 3"/>
          <p:cNvSpPr>
            <a:spLocks noGrp="1" noRot="1" noChangeArrowheads="1"/>
          </p:cNvSpPr>
          <p:nvPr>
            <p:ph idx="1"/>
          </p:nvPr>
        </p:nvSpPr>
        <p:spPr>
          <a:xfrm>
            <a:off x="514350" y="2000250"/>
            <a:ext cx="8401050" cy="2057400"/>
          </a:xfrm>
        </p:spPr>
        <p:txBody>
          <a:bodyPr vert="horz" wrap="square" lIns="68580" tIns="34290" rIns="68580" bIns="34290" numCol="1" anchor="t" anchorCtr="0" compatLnSpc="1"/>
          <a:lstStyle/>
          <a:p>
            <a:pPr marL="0" indent="0" defTabSz="685800" eaLnBrk="1" hangingPunct="1">
              <a:lnSpc>
                <a:spcPct val="220000"/>
              </a:lnSpc>
              <a:buNone/>
              <a:defRPr/>
            </a:pPr>
            <a:r>
              <a:rPr lang="zh-CN" altLang="zh-CN" sz="1800" b="1" dirty="0">
                <a:cs typeface="+mn-ea"/>
                <a:sym typeface="+mn-lt"/>
              </a:rPr>
              <a:t>“</a:t>
            </a:r>
            <a:r>
              <a:rPr lang="zh-CN" altLang="en-US" sz="1800" b="1" dirty="0">
                <a:solidFill>
                  <a:schemeClr val="accent1">
                    <a:lumMod val="50000"/>
                  </a:schemeClr>
                </a:solidFill>
                <a:cs typeface="+mn-ea"/>
                <a:sym typeface="+mn-lt"/>
              </a:rPr>
              <a:t>山雨欲来风满楼”是全诗的警句。</a:t>
            </a:r>
            <a:r>
              <a:rPr lang="zh-CN" altLang="en-US" sz="1800" b="1" dirty="0">
                <a:cs typeface="+mn-ea"/>
                <a:sym typeface="+mn-lt"/>
              </a:rPr>
              <a:t>周围的群山雨意越来越浓，大雨即将到来，城楼上已是满楼的狂风。全句形象地写出山城暴雨即将来临的情景，使读者仿佛身临其境。作者准确地抓住了暴雨到来前狂风满楼的自然界变化特点。</a:t>
            </a:r>
            <a:r>
              <a:rPr lang="en-US" altLang="zh-CN" sz="1800" dirty="0">
                <a:cs typeface="+mn-ea"/>
                <a:sym typeface="+mn-lt"/>
              </a:rPr>
              <a:t/>
            </a:r>
            <a:br>
              <a:rPr lang="en-US" altLang="zh-CN" sz="1800" dirty="0">
                <a:cs typeface="+mn-ea"/>
                <a:sym typeface="+mn-lt"/>
              </a:rPr>
            </a:br>
            <a:r>
              <a:rPr lang="en-US" altLang="zh-CN" sz="1800" dirty="0">
                <a:cs typeface="+mn-ea"/>
                <a:sym typeface="+mn-lt"/>
              </a:rPr>
              <a:t/>
            </a:r>
            <a:br>
              <a:rPr lang="en-US" altLang="zh-CN" sz="1800" dirty="0">
                <a:cs typeface="+mn-ea"/>
                <a:sym typeface="+mn-lt"/>
              </a:rPr>
            </a:br>
            <a:endParaRPr lang="zh-CN" altLang="en-US" sz="1800" b="1" dirty="0">
              <a:solidFill>
                <a:srgbClr val="0000CC"/>
              </a:solidFill>
              <a:cs typeface="+mn-ea"/>
              <a:sym typeface="+mn-lt"/>
            </a:endParaRPr>
          </a:p>
        </p:txBody>
      </p:sp>
    </p:spTree>
  </p:cSld>
  <p:clrMapOvr>
    <a:masterClrMapping/>
  </p:clrMapOvr>
  <p:transition>
    <p:newsflash/>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内容占位符 2"/>
          <p:cNvSpPr>
            <a:spLocks noGrp="1" noChangeArrowheads="1"/>
          </p:cNvSpPr>
          <p:nvPr>
            <p:ph idx="1"/>
          </p:nvPr>
        </p:nvSpPr>
        <p:spPr>
          <a:xfrm>
            <a:off x="914400" y="1028701"/>
            <a:ext cx="7400925" cy="3374231"/>
          </a:xfrm>
        </p:spPr>
        <p:txBody>
          <a:bodyPr vert="horz" wrap="square" lIns="68580" tIns="34290" rIns="68580" bIns="34290" numCol="1" anchor="t" anchorCtr="0" compatLnSpc="1"/>
          <a:lstStyle/>
          <a:p>
            <a:pPr marL="0" indent="0" defTabSz="685800" eaLnBrk="1" hangingPunct="1">
              <a:lnSpc>
                <a:spcPct val="150000"/>
              </a:lnSpc>
              <a:buNone/>
              <a:defRPr/>
            </a:pPr>
            <a:r>
              <a:rPr lang="zh-CN" altLang="en-US" sz="1800" b="1" dirty="0">
                <a:cs typeface="+mn-ea"/>
                <a:sym typeface="+mn-lt"/>
              </a:rPr>
              <a:t>作者并不仅仅只是写自然界的变化，而是包含着另外一层意思。唐皇朝的统治，已经面临着崩溃在即的危机。社会也到了大变动的前夕。这种社会大变动的征兆，已经反映得极为明显。也是出现了“山雨欲来风满楼”的局面。所以作者才写出这个概括性极强又十分形象的诗句。由于自然界的变化与社会的大变动具有某些共性特点，所以这种比喻的含义就比较容易理解，</a:t>
            </a:r>
            <a:r>
              <a:rPr lang="zh-CN" altLang="en-US" sz="1800" b="1" dirty="0">
                <a:solidFill>
                  <a:schemeClr val="accent1">
                    <a:lumMod val="75000"/>
                  </a:schemeClr>
                </a:solidFill>
                <a:cs typeface="+mn-ea"/>
                <a:sym typeface="+mn-lt"/>
              </a:rPr>
              <a:t>它的引申意义被后人在许多场合引来说明社会大变动即将到来的某种征兆。</a:t>
            </a:r>
          </a:p>
        </p:txBody>
      </p:sp>
    </p:spTree>
  </p:cSld>
  <p:clrMapOvr>
    <a:masterClrMapping/>
  </p:clrMapOvr>
  <p:transition>
    <p:newsfla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标题 1"/>
          <p:cNvSpPr>
            <a:spLocks noGrp="1" noChangeArrowheads="1"/>
          </p:cNvSpPr>
          <p:nvPr>
            <p:ph type="title"/>
          </p:nvPr>
        </p:nvSpPr>
        <p:spPr>
          <a:xfrm>
            <a:off x="742950" y="742950"/>
            <a:ext cx="6405563" cy="857250"/>
          </a:xfrm>
        </p:spPr>
        <p:txBody>
          <a:bodyPr vert="horz" wrap="square" lIns="68580" tIns="34290" rIns="68580" bIns="34290" numCol="1" anchor="ctr" anchorCtr="0" compatLnSpc="1"/>
          <a:lstStyle/>
          <a:p>
            <a:pPr defTabSz="685800" eaLnBrk="1" hangingPunct="1">
              <a:defRPr/>
            </a:pPr>
            <a:r>
              <a:rPr lang="en-US" altLang="zh-CN" sz="2700" b="1" dirty="0">
                <a:latin typeface="+mn-lt"/>
                <a:ea typeface="+mn-ea"/>
                <a:cs typeface="+mn-ea"/>
                <a:sym typeface="+mn-lt"/>
              </a:rPr>
              <a:t>5.</a:t>
            </a:r>
            <a:r>
              <a:rPr lang="zh-CN" altLang="en-US" sz="2700" b="1" dirty="0">
                <a:latin typeface="+mn-lt"/>
                <a:ea typeface="+mn-ea"/>
                <a:cs typeface="+mn-ea"/>
                <a:sym typeface="+mn-lt"/>
              </a:rPr>
              <a:t>请从情景交融的角度简要赏析本诗。</a:t>
            </a:r>
          </a:p>
        </p:txBody>
      </p:sp>
      <p:sp>
        <p:nvSpPr>
          <p:cNvPr id="35843" name="内容占位符 2"/>
          <p:cNvSpPr>
            <a:spLocks noGrp="1" noChangeArrowheads="1"/>
          </p:cNvSpPr>
          <p:nvPr>
            <p:ph idx="1"/>
          </p:nvPr>
        </p:nvSpPr>
        <p:spPr>
          <a:xfrm>
            <a:off x="716756" y="1428750"/>
            <a:ext cx="7486650" cy="2228850"/>
          </a:xfrm>
        </p:spPr>
        <p:txBody>
          <a:bodyPr vert="horz" wrap="square" lIns="68580" tIns="34290" rIns="68580" bIns="34290" numCol="1" anchor="t" anchorCtr="0" compatLnSpc="1"/>
          <a:lstStyle/>
          <a:p>
            <a:pPr marL="0" indent="0" defTabSz="685800" eaLnBrk="1" hangingPunct="1">
              <a:lnSpc>
                <a:spcPct val="200000"/>
              </a:lnSpc>
              <a:buNone/>
              <a:defRPr/>
            </a:pPr>
            <a:r>
              <a:rPr lang="zh-CN" altLang="en-US" sz="1800" dirty="0">
                <a:cs typeface="+mn-ea"/>
                <a:sym typeface="+mn-lt"/>
              </a:rPr>
              <a:t>本诗开篇愁字笼盖全篇奠定了全文的感情基调，与下文构成因果关系，开头讲愁，下面则交代因何而愁，用云日风雨层层推进，又以绿芜黄叶来渲染勾勒出一个萧条凄凉的意境，</a:t>
            </a:r>
            <a:r>
              <a:rPr lang="zh-CN" altLang="en-US" sz="1800" b="1" dirty="0">
                <a:solidFill>
                  <a:schemeClr val="accent1">
                    <a:lumMod val="75000"/>
                  </a:schemeClr>
                </a:solidFill>
                <a:cs typeface="+mn-ea"/>
                <a:sym typeface="+mn-lt"/>
              </a:rPr>
              <a:t>抒发了对家国衰败的无限感慨</a:t>
            </a:r>
            <a:r>
              <a:rPr lang="zh-CN" altLang="en-US" sz="1800" dirty="0">
                <a:cs typeface="+mn-ea"/>
                <a:sym typeface="+mn-lt"/>
              </a:rPr>
              <a:t>，达到了情景交融的艺术效果。</a:t>
            </a:r>
          </a:p>
        </p:txBody>
      </p:sp>
    </p:spTree>
  </p:cSld>
  <p:clrMapOvr>
    <a:masterClrMapping/>
  </p:clrMapOvr>
  <p:transition>
    <p:newsflash/>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标题 1"/>
          <p:cNvSpPr>
            <a:spLocks noGrp="1" noChangeArrowheads="1"/>
          </p:cNvSpPr>
          <p:nvPr>
            <p:ph type="title"/>
          </p:nvPr>
        </p:nvSpPr>
        <p:spPr>
          <a:xfrm>
            <a:off x="2857500" y="285750"/>
            <a:ext cx="6405563" cy="577454"/>
          </a:xfrm>
        </p:spPr>
        <p:txBody>
          <a:bodyPr vert="horz" wrap="square" lIns="68580" tIns="34290" rIns="68580" bIns="34290" numCol="1" anchor="ctr" anchorCtr="0" compatLnSpc="1"/>
          <a:lstStyle/>
          <a:p>
            <a:pPr defTabSz="685800" eaLnBrk="1" hangingPunct="1">
              <a:defRPr/>
            </a:pPr>
            <a:r>
              <a:rPr lang="zh-CN" altLang="zh-CN" sz="2700" b="1" dirty="0">
                <a:latin typeface="+mn-lt"/>
                <a:ea typeface="+mn-ea"/>
                <a:cs typeface="+mn-ea"/>
                <a:sym typeface="+mn-lt"/>
              </a:rPr>
              <a:t>当堂检测</a:t>
            </a:r>
          </a:p>
        </p:txBody>
      </p:sp>
      <p:sp>
        <p:nvSpPr>
          <p:cNvPr id="37891" name="内容占位符 2"/>
          <p:cNvSpPr>
            <a:spLocks noGrp="1" noChangeArrowheads="1"/>
          </p:cNvSpPr>
          <p:nvPr>
            <p:ph idx="1"/>
          </p:nvPr>
        </p:nvSpPr>
        <p:spPr>
          <a:xfrm>
            <a:off x="1022748" y="1143000"/>
            <a:ext cx="7027069" cy="3686175"/>
          </a:xfrm>
        </p:spPr>
        <p:txBody>
          <a:bodyPr vert="horz" wrap="square" lIns="68580" tIns="34290" rIns="68580" bIns="34290" numCol="1" anchor="t" anchorCtr="0" compatLnSpc="1"/>
          <a:lstStyle/>
          <a:p>
            <a:pPr defTabSz="685800" eaLnBrk="1" hangingPunct="1">
              <a:defRPr/>
            </a:pPr>
            <a:r>
              <a:rPr lang="en-US" altLang="zh-CN" sz="1800" dirty="0">
                <a:cs typeface="+mn-ea"/>
                <a:sym typeface="+mn-lt"/>
              </a:rPr>
              <a:t>1</a:t>
            </a:r>
            <a:r>
              <a:rPr lang="zh-CN" altLang="en-US" sz="1800" dirty="0">
                <a:cs typeface="+mn-ea"/>
                <a:sym typeface="+mn-lt"/>
              </a:rPr>
              <a:t>、根据内容，概括作者“愁”的原因。</a:t>
            </a:r>
          </a:p>
          <a:p>
            <a:pPr defTabSz="685800" eaLnBrk="1" hangingPunct="1">
              <a:defRPr/>
            </a:pPr>
            <a:endParaRPr lang="en-US" altLang="zh-CN" sz="1800" dirty="0">
              <a:cs typeface="+mn-ea"/>
              <a:sym typeface="+mn-lt"/>
            </a:endParaRPr>
          </a:p>
          <a:p>
            <a:pPr defTabSz="685800" eaLnBrk="1" hangingPunct="1">
              <a:defRPr/>
            </a:pPr>
            <a:r>
              <a:rPr lang="en-US" altLang="zh-CN" sz="1800" dirty="0">
                <a:cs typeface="+mn-ea"/>
                <a:sym typeface="+mn-lt"/>
              </a:rPr>
              <a:t>2</a:t>
            </a:r>
            <a:r>
              <a:rPr lang="zh-CN" altLang="en-US" sz="1800" dirty="0">
                <a:cs typeface="+mn-ea"/>
                <a:sym typeface="+mn-lt"/>
              </a:rPr>
              <a:t>、本诗中的千古名句是</a:t>
            </a:r>
            <a:r>
              <a:rPr lang="en-US" altLang="zh-CN" sz="1800" dirty="0">
                <a:cs typeface="+mn-ea"/>
                <a:sym typeface="+mn-lt"/>
              </a:rPr>
              <a:t>______</a:t>
            </a:r>
            <a:r>
              <a:rPr lang="zh-CN" altLang="zh-CN" sz="1800" dirty="0">
                <a:cs typeface="+mn-ea"/>
                <a:sym typeface="+mn-lt"/>
              </a:rPr>
              <a:t>，</a:t>
            </a:r>
            <a:r>
              <a:rPr lang="en-US" altLang="zh-CN" sz="1800" dirty="0">
                <a:cs typeface="+mn-ea"/>
                <a:sym typeface="+mn-lt"/>
              </a:rPr>
              <a:t>_____</a:t>
            </a:r>
            <a:r>
              <a:rPr lang="zh-CN" altLang="zh-CN" sz="1800" dirty="0">
                <a:cs typeface="+mn-ea"/>
                <a:sym typeface="+mn-lt"/>
              </a:rPr>
              <a:t>。</a:t>
            </a:r>
          </a:p>
          <a:p>
            <a:pPr defTabSz="685800" eaLnBrk="1" hangingPunct="1">
              <a:defRPr/>
            </a:pPr>
            <a:r>
              <a:rPr lang="en-US" altLang="zh-CN" sz="1800" dirty="0">
                <a:cs typeface="+mn-ea"/>
                <a:sym typeface="+mn-lt"/>
              </a:rPr>
              <a:t>3</a:t>
            </a:r>
            <a:r>
              <a:rPr lang="zh-CN" altLang="en-US" sz="1800" dirty="0">
                <a:cs typeface="+mn-ea"/>
                <a:sym typeface="+mn-lt"/>
              </a:rPr>
              <a:t>、</a:t>
            </a:r>
            <a:r>
              <a:rPr lang="zh-CN" altLang="zh-CN" sz="1800" dirty="0">
                <a:cs typeface="+mn-ea"/>
                <a:sym typeface="+mn-lt"/>
              </a:rPr>
              <a:t>许浑的《咸阳城东楼》中感慨历史沧桑的句子是：</a:t>
            </a:r>
            <a:r>
              <a:rPr lang="en-US" altLang="zh-CN" sz="1800" dirty="0">
                <a:cs typeface="+mn-ea"/>
                <a:sym typeface="+mn-lt"/>
              </a:rPr>
              <a:t>_______</a:t>
            </a:r>
            <a:r>
              <a:rPr lang="zh-CN" altLang="zh-CN" sz="1800" dirty="0">
                <a:cs typeface="+mn-ea"/>
                <a:sym typeface="+mn-lt"/>
              </a:rPr>
              <a:t>，</a:t>
            </a:r>
            <a:r>
              <a:rPr lang="en-US" altLang="zh-CN" sz="1800" dirty="0">
                <a:cs typeface="+mn-ea"/>
                <a:sym typeface="+mn-lt"/>
              </a:rPr>
              <a:t>_______</a:t>
            </a:r>
            <a:r>
              <a:rPr lang="zh-CN" altLang="zh-CN" sz="1800" dirty="0">
                <a:cs typeface="+mn-ea"/>
                <a:sym typeface="+mn-lt"/>
              </a:rPr>
              <a:t>。</a:t>
            </a:r>
          </a:p>
          <a:p>
            <a:pPr defTabSz="685800" eaLnBrk="1" hangingPunct="1">
              <a:defRPr/>
            </a:pPr>
            <a:r>
              <a:rPr lang="en-US" altLang="zh-CN" sz="1800" dirty="0">
                <a:cs typeface="+mn-ea"/>
                <a:sym typeface="+mn-lt"/>
              </a:rPr>
              <a:t>4</a:t>
            </a:r>
            <a:r>
              <a:rPr lang="zh-CN" altLang="en-US" sz="1800" dirty="0">
                <a:cs typeface="+mn-ea"/>
                <a:sym typeface="+mn-lt"/>
              </a:rPr>
              <a:t>、</a:t>
            </a:r>
            <a:r>
              <a:rPr lang="zh-CN" altLang="zh-CN" sz="1800" dirty="0">
                <a:cs typeface="+mn-ea"/>
                <a:sym typeface="+mn-lt"/>
              </a:rPr>
              <a:t>许浑的《咸阳城东楼》属于（   ）</a:t>
            </a:r>
          </a:p>
          <a:p>
            <a:pPr defTabSz="685800" eaLnBrk="1" hangingPunct="1">
              <a:defRPr/>
            </a:pPr>
            <a:r>
              <a:rPr lang="zh-CN" altLang="zh-CN" sz="1800" dirty="0">
                <a:cs typeface="+mn-ea"/>
                <a:sym typeface="+mn-lt"/>
              </a:rPr>
              <a:t>　　Ａ、政治讽谕诗</a:t>
            </a:r>
          </a:p>
          <a:p>
            <a:pPr defTabSz="685800" eaLnBrk="1" hangingPunct="1">
              <a:defRPr/>
            </a:pPr>
            <a:r>
              <a:rPr lang="zh-CN" altLang="zh-CN" sz="1800" dirty="0">
                <a:cs typeface="+mn-ea"/>
                <a:sym typeface="+mn-lt"/>
              </a:rPr>
              <a:t>　　Ｂ、咏史怀古诗</a:t>
            </a:r>
          </a:p>
          <a:p>
            <a:pPr defTabSz="685800" eaLnBrk="1" hangingPunct="1">
              <a:defRPr/>
            </a:pPr>
            <a:r>
              <a:rPr lang="zh-CN" altLang="zh-CN" sz="1800" dirty="0">
                <a:cs typeface="+mn-ea"/>
                <a:sym typeface="+mn-lt"/>
              </a:rPr>
              <a:t>　　Ｃ、山水诗</a:t>
            </a:r>
          </a:p>
          <a:p>
            <a:pPr defTabSz="685800" eaLnBrk="1" hangingPunct="1">
              <a:defRPr/>
            </a:pPr>
            <a:r>
              <a:rPr lang="zh-CN" altLang="zh-CN" sz="1800" dirty="0">
                <a:cs typeface="+mn-ea"/>
                <a:sym typeface="+mn-lt"/>
              </a:rPr>
              <a:t>　　Ｄ、田园诗</a:t>
            </a:r>
          </a:p>
        </p:txBody>
      </p:sp>
      <p:sp>
        <p:nvSpPr>
          <p:cNvPr id="37892" name="文本框 3"/>
          <p:cNvSpPr txBox="1">
            <a:spLocks noChangeArrowheads="1"/>
          </p:cNvSpPr>
          <p:nvPr/>
        </p:nvSpPr>
        <p:spPr bwMode="auto">
          <a:xfrm>
            <a:off x="1200150" y="1485900"/>
            <a:ext cx="7360444"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defRPr/>
            </a:pPr>
            <a:r>
              <a:rPr lang="zh-CN" altLang="en-US" sz="1500" b="1">
                <a:solidFill>
                  <a:schemeClr val="accent1">
                    <a:lumMod val="75000"/>
                  </a:schemeClr>
                </a:solidFill>
                <a:latin typeface="+mn-lt"/>
                <a:ea typeface="+mn-ea"/>
                <a:cs typeface="+mn-ea"/>
                <a:sym typeface="+mn-lt"/>
              </a:rPr>
              <a:t>官宦在外，思念家乡；国势动荡，危机四伏；江山依旧，世事沧桑。</a:t>
            </a:r>
          </a:p>
        </p:txBody>
      </p:sp>
    </p:spTree>
  </p:cSld>
  <p:clrMapOvr>
    <a:masterClrMapping/>
  </p:clrMapOvr>
  <p:transition>
    <p:newsflash/>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7" name="组合 3"/>
          <p:cNvGrpSpPr/>
          <p:nvPr/>
        </p:nvGrpSpPr>
        <p:grpSpPr>
          <a:xfrm>
            <a:off x="1" y="-27384"/>
            <a:ext cx="9136856" cy="5138738"/>
            <a:chOff x="0" y="0"/>
            <a:chExt cx="12192001" cy="6837402"/>
          </a:xfrm>
        </p:grpSpPr>
        <p:sp>
          <p:nvSpPr>
            <p:cNvPr id="24" name="矩形 23"/>
            <p:cNvSpPr/>
            <p:nvPr/>
          </p:nvSpPr>
          <p:spPr>
            <a:xfrm>
              <a:off x="0" y="2989383"/>
              <a:ext cx="12192001" cy="38480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49000"/>
                </a:lnSpc>
                <a:defRPr/>
              </a:pPr>
              <a:endParaRPr kumimoji="1" lang="zh-CN" altLang="en-US" sz="1500">
                <a:solidFill>
                  <a:prstClr val="black"/>
                </a:solidFill>
                <a:cs typeface="+mn-ea"/>
                <a:sym typeface="+mn-lt"/>
              </a:endParaRPr>
            </a:p>
          </p:txBody>
        </p:sp>
        <p:grpSp>
          <p:nvGrpSpPr>
            <p:cNvPr id="39939" name="组合 2"/>
            <p:cNvGrpSpPr/>
            <p:nvPr/>
          </p:nvGrpSpPr>
          <p:grpSpPr>
            <a:xfrm>
              <a:off x="0" y="0"/>
              <a:ext cx="12192000" cy="6608763"/>
              <a:chOff x="0" y="0"/>
              <a:chExt cx="12192000" cy="6608763"/>
            </a:xfrm>
          </p:grpSpPr>
          <p:sp>
            <p:nvSpPr>
              <p:cNvPr id="26" name="矩形 25"/>
              <p:cNvSpPr/>
              <p:nvPr/>
            </p:nvSpPr>
            <p:spPr>
              <a:xfrm>
                <a:off x="0" y="0"/>
                <a:ext cx="12192001" cy="353751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49000"/>
                  </a:lnSpc>
                  <a:defRPr/>
                </a:pPr>
                <a:endParaRPr kumimoji="1" lang="zh-CN" altLang="en-US" sz="1500">
                  <a:solidFill>
                    <a:prstClr val="black"/>
                  </a:solidFill>
                  <a:cs typeface="+mn-ea"/>
                  <a:sym typeface="+mn-lt"/>
                </a:endParaRPr>
              </a:p>
            </p:txBody>
          </p:sp>
          <p:sp>
            <p:nvSpPr>
              <p:cNvPr id="27" name="圆角矩形 1"/>
              <p:cNvSpPr/>
              <p:nvPr/>
            </p:nvSpPr>
            <p:spPr>
              <a:xfrm>
                <a:off x="235134" y="217036"/>
                <a:ext cx="11721734" cy="6392241"/>
              </a:xfrm>
              <a:prstGeom prst="roundRect">
                <a:avLst>
                  <a:gd name="adj" fmla="val 1474"/>
                </a:avLst>
              </a:prstGeom>
              <a:blipFill dpi="0"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49000"/>
                  </a:lnSpc>
                  <a:defRPr/>
                </a:pPr>
                <a:endParaRPr kumimoji="1" lang="zh-CN" altLang="en-US" sz="1500" noProof="1">
                  <a:solidFill>
                    <a:prstClr val="black"/>
                  </a:solidFill>
                  <a:cs typeface="+mn-ea"/>
                  <a:sym typeface="+mn-lt"/>
                </a:endParaRPr>
              </a:p>
            </p:txBody>
          </p:sp>
          <p:sp>
            <p:nvSpPr>
              <p:cNvPr id="28" name="圆角矩形 1"/>
              <p:cNvSpPr/>
              <p:nvPr/>
            </p:nvSpPr>
            <p:spPr>
              <a:xfrm>
                <a:off x="386065" y="375456"/>
                <a:ext cx="11423050" cy="6081738"/>
              </a:xfrm>
              <a:prstGeom prst="roundRect">
                <a:avLst>
                  <a:gd name="adj" fmla="val 1474"/>
                </a:avLst>
              </a:prstGeom>
              <a:noFill/>
              <a:ln>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49000"/>
                  </a:lnSpc>
                  <a:defRPr/>
                </a:pPr>
                <a:endParaRPr kumimoji="1" lang="zh-CN" altLang="en-US" sz="1500" noProof="1">
                  <a:solidFill>
                    <a:prstClr val="black"/>
                  </a:solidFill>
                  <a:cs typeface="+mn-ea"/>
                  <a:sym typeface="+mn-lt"/>
                </a:endParaRPr>
              </a:p>
            </p:txBody>
          </p:sp>
        </p:grpSp>
      </p:grpSp>
      <p:sp>
        <p:nvSpPr>
          <p:cNvPr id="2" name="Rectangle 2"/>
          <p:cNvSpPr txBox="1">
            <a:spLocks noChangeArrowheads="1"/>
          </p:cNvSpPr>
          <p:nvPr/>
        </p:nvSpPr>
        <p:spPr bwMode="auto">
          <a:xfrm>
            <a:off x="1028700" y="1383506"/>
            <a:ext cx="6712744"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50000"/>
              </a:spcBef>
              <a:buClr>
                <a:schemeClr val="hlink"/>
              </a:buClr>
              <a:buSzPct val="75000"/>
              <a:buNone/>
              <a:defRPr/>
            </a:pPr>
            <a:r>
              <a:rPr lang="zh-CN" altLang="en-US" sz="8600" b="1" dirty="0">
                <a:latin typeface="+mn-lt"/>
                <a:ea typeface="+mn-ea"/>
                <a:cs typeface="+mn-ea"/>
                <a:sym typeface="+mn-lt"/>
              </a:rPr>
              <a:t>感谢收看</a:t>
            </a:r>
            <a:endParaRPr lang="en-US" altLang="zh-CN" sz="8600" b="1" dirty="0">
              <a:latin typeface="+mn-lt"/>
              <a:ea typeface="+mn-ea"/>
              <a:cs typeface="+mn-ea"/>
              <a:sym typeface="+mn-lt"/>
            </a:endParaRPr>
          </a:p>
        </p:txBody>
      </p:sp>
      <p:pic>
        <p:nvPicPr>
          <p:cNvPr id="39943" name="New picture"/>
          <p:cNvPicPr/>
          <p:nvPr/>
        </p:nvPicPr>
        <p:blipFill>
          <a:blip r:embed="rId4"/>
          <a:stretch>
            <a:fillRect/>
          </a:stretch>
        </p:blipFill>
        <p:spPr>
          <a:xfrm>
            <a:off x="8963025" y="8105775"/>
            <a:ext cx="247650" cy="180975"/>
          </a:xfrm>
          <a:prstGeom prst="cube">
            <a:avLst/>
          </a:prstGeom>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a:xfrm>
            <a:off x="785813" y="571501"/>
            <a:ext cx="7886700" cy="994172"/>
          </a:xfrm>
        </p:spPr>
        <p:txBody>
          <a:bodyPr vert="horz" wrap="square" lIns="68580" tIns="34290" rIns="68580" bIns="34290" numCol="1" anchor="ctr" anchorCtr="0" compatLnSpc="1"/>
          <a:lstStyle/>
          <a:p>
            <a:pPr defTabSz="685800" eaLnBrk="1" hangingPunct="1">
              <a:defRPr/>
            </a:pPr>
            <a:r>
              <a:rPr lang="zh-CN" altLang="en-US" dirty="0">
                <a:latin typeface="+mn-lt"/>
                <a:ea typeface="+mn-ea"/>
                <a:cs typeface="+mn-ea"/>
                <a:sym typeface="+mn-lt"/>
              </a:rPr>
              <a:t>明确目标</a:t>
            </a:r>
          </a:p>
        </p:txBody>
      </p:sp>
      <p:sp>
        <p:nvSpPr>
          <p:cNvPr id="5123" name="Rectangle 3"/>
          <p:cNvSpPr>
            <a:spLocks noGrp="1" noRot="1" noChangeArrowheads="1"/>
          </p:cNvSpPr>
          <p:nvPr>
            <p:ph idx="1"/>
          </p:nvPr>
        </p:nvSpPr>
        <p:spPr>
          <a:xfrm>
            <a:off x="957263" y="1314451"/>
            <a:ext cx="7543800" cy="2324071"/>
          </a:xfrm>
        </p:spPr>
        <p:txBody>
          <a:bodyPr vert="horz" wrap="square" lIns="68580" tIns="34290" rIns="68580" bIns="34290" numCol="1" anchor="t" anchorCtr="0" compatLnSpc="1"/>
          <a:lstStyle/>
          <a:p>
            <a:pPr defTabSz="685800" eaLnBrk="1" hangingPunct="1">
              <a:lnSpc>
                <a:spcPct val="250000"/>
              </a:lnSpc>
              <a:defRPr/>
            </a:pPr>
            <a:r>
              <a:rPr lang="en-US" altLang="zh-CN" dirty="0">
                <a:cs typeface="+mn-ea"/>
                <a:sym typeface="+mn-lt"/>
              </a:rPr>
              <a:t>1</a:t>
            </a:r>
            <a:r>
              <a:rPr lang="zh-CN" altLang="en-US" dirty="0">
                <a:cs typeface="+mn-ea"/>
                <a:sym typeface="+mn-lt"/>
              </a:rPr>
              <a:t>、理解诗意，体会作者在诗中表达的思想感情。</a:t>
            </a:r>
          </a:p>
          <a:p>
            <a:pPr defTabSz="685800" eaLnBrk="1" hangingPunct="1">
              <a:lnSpc>
                <a:spcPct val="250000"/>
              </a:lnSpc>
              <a:defRPr/>
            </a:pPr>
            <a:r>
              <a:rPr lang="en-US" altLang="zh-CN" dirty="0">
                <a:cs typeface="+mn-ea"/>
                <a:sym typeface="+mn-lt"/>
              </a:rPr>
              <a:t>2</a:t>
            </a:r>
            <a:r>
              <a:rPr lang="zh-CN" altLang="en-US" dirty="0">
                <a:cs typeface="+mn-ea"/>
                <a:sym typeface="+mn-lt"/>
              </a:rPr>
              <a:t>、探究诗人</a:t>
            </a:r>
            <a:r>
              <a:rPr lang="en-US" altLang="zh-CN" dirty="0">
                <a:cs typeface="+mn-ea"/>
                <a:sym typeface="+mn-lt"/>
              </a:rPr>
              <a:t>“</a:t>
            </a:r>
            <a:r>
              <a:rPr lang="zh-CN" altLang="en-US" dirty="0">
                <a:cs typeface="+mn-ea"/>
                <a:sym typeface="+mn-lt"/>
              </a:rPr>
              <a:t>愁”的含义和作用。</a:t>
            </a:r>
          </a:p>
        </p:txBody>
      </p:sp>
      <p:sp>
        <p:nvSpPr>
          <p:cNvPr id="2" name="文本框 1"/>
          <p:cNvSpPr txBox="1"/>
          <p:nvPr/>
        </p:nvSpPr>
        <p:spPr>
          <a:xfrm>
            <a:off x="1981268" y="3867116"/>
            <a:ext cx="1600158" cy="253916"/>
          </a:xfrm>
          <a:prstGeom prst="rect">
            <a:avLst/>
          </a:prstGeom>
          <a:noFill/>
        </p:spPr>
        <p:txBody>
          <a:bodyPr wrap="square" rtlCol="0">
            <a:spAutoFit/>
          </a:bodyPr>
          <a:lstStyle/>
          <a:p>
            <a:r>
              <a:rPr lang="en-US" altLang="zh-CN" sz="1050" dirty="0">
                <a:solidFill>
                  <a:srgbClr val="FFFFFF"/>
                </a:solidFill>
              </a:rPr>
              <a:t>https://www.ypppt.com/</a:t>
            </a:r>
            <a:endParaRPr lang="zh-CN" altLang="en-US" sz="1050" dirty="0">
              <a:solidFill>
                <a:srgbClr val="FFFFFF"/>
              </a:solidFill>
            </a:endParaRPr>
          </a:p>
        </p:txBody>
      </p:sp>
    </p:spTree>
  </p:cSld>
  <p:clrMapOvr>
    <a:masterClrMapping/>
  </p:clrMapOvr>
  <p:transition>
    <p:newsflash/>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672027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1"/>
          <p:cNvSpPr>
            <a:spLocks noGrp="1" noChangeArrowheads="1"/>
          </p:cNvSpPr>
          <p:nvPr>
            <p:ph type="title"/>
          </p:nvPr>
        </p:nvSpPr>
        <p:spPr>
          <a:xfrm>
            <a:off x="400050" y="400050"/>
            <a:ext cx="6405563" cy="857250"/>
          </a:xfrm>
        </p:spPr>
        <p:txBody>
          <a:bodyPr vert="horz" wrap="square" lIns="68580" tIns="34290" rIns="68580" bIns="34290" numCol="1" anchor="ctr" anchorCtr="0" compatLnSpc="1"/>
          <a:lstStyle/>
          <a:p>
            <a:pPr defTabSz="685800" eaLnBrk="1" hangingPunct="1">
              <a:defRPr/>
            </a:pPr>
            <a:r>
              <a:rPr lang="zh-CN" altLang="zh-CN" sz="3000" b="1" dirty="0">
                <a:latin typeface="+mn-lt"/>
                <a:ea typeface="+mn-ea"/>
                <a:cs typeface="+mn-ea"/>
                <a:sym typeface="+mn-lt"/>
              </a:rPr>
              <a:t>作者简介</a:t>
            </a:r>
            <a:endParaRPr lang="zh-CN" altLang="en-US" sz="3000" dirty="0">
              <a:latin typeface="+mn-lt"/>
              <a:ea typeface="+mn-ea"/>
              <a:cs typeface="+mn-ea"/>
              <a:sym typeface="+mn-lt"/>
            </a:endParaRPr>
          </a:p>
        </p:txBody>
      </p:sp>
      <p:sp>
        <p:nvSpPr>
          <p:cNvPr id="7171" name="TextBox 3"/>
          <p:cNvSpPr txBox="1">
            <a:spLocks noChangeArrowheads="1"/>
          </p:cNvSpPr>
          <p:nvPr/>
        </p:nvSpPr>
        <p:spPr bwMode="auto">
          <a:xfrm>
            <a:off x="571500" y="1085850"/>
            <a:ext cx="7658100" cy="346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None/>
              <a:defRPr/>
            </a:pPr>
            <a:r>
              <a:rPr lang="zh-CN" altLang="en-US" sz="2100" b="1" dirty="0">
                <a:latin typeface="+mn-lt"/>
                <a:ea typeface="+mn-ea"/>
                <a:cs typeface="+mn-ea"/>
                <a:sym typeface="+mn-lt"/>
              </a:rPr>
              <a:t>        许浑（约</a:t>
            </a:r>
            <a:r>
              <a:rPr lang="en-US" altLang="zh-CN" sz="2100" b="1" dirty="0">
                <a:latin typeface="+mn-lt"/>
                <a:ea typeface="+mn-ea"/>
                <a:cs typeface="+mn-ea"/>
                <a:sym typeface="+mn-lt"/>
              </a:rPr>
              <a:t>791</a:t>
            </a:r>
            <a:r>
              <a:rPr lang="zh-CN" altLang="en-US" sz="2100" b="1" dirty="0">
                <a:latin typeface="+mn-lt"/>
                <a:ea typeface="+mn-ea"/>
                <a:cs typeface="+mn-ea"/>
                <a:sym typeface="+mn-lt"/>
              </a:rPr>
              <a:t>～约</a:t>
            </a:r>
            <a:r>
              <a:rPr lang="en-US" altLang="zh-CN" sz="2100" b="1" dirty="0">
                <a:latin typeface="+mn-lt"/>
                <a:ea typeface="+mn-ea"/>
                <a:cs typeface="+mn-ea"/>
                <a:sym typeface="+mn-lt"/>
              </a:rPr>
              <a:t>858</a:t>
            </a:r>
            <a:r>
              <a:rPr lang="zh-CN" altLang="en-US" sz="2100" b="1" dirty="0">
                <a:latin typeface="+mn-lt"/>
                <a:ea typeface="+mn-ea"/>
                <a:cs typeface="+mn-ea"/>
                <a:sym typeface="+mn-lt"/>
              </a:rPr>
              <a:t>），字用晦（一作仲晦），唐代诗人，润州丹阳人。</a:t>
            </a:r>
            <a:r>
              <a:rPr lang="zh-CN" altLang="en-US" sz="2100" b="1" dirty="0">
                <a:solidFill>
                  <a:schemeClr val="bg2">
                    <a:lumMod val="50000"/>
                  </a:schemeClr>
                </a:solidFill>
                <a:latin typeface="+mn-lt"/>
                <a:ea typeface="+mn-ea"/>
                <a:cs typeface="+mn-ea"/>
                <a:sym typeface="+mn-lt"/>
                <a:hlinkClick r:id="rId3"/>
              </a:rPr>
              <a:t>晚唐</a:t>
            </a:r>
            <a:r>
              <a:rPr lang="zh-CN" altLang="en-US" sz="2100" b="1" dirty="0">
                <a:latin typeface="+mn-lt"/>
                <a:ea typeface="+mn-ea"/>
                <a:cs typeface="+mn-ea"/>
                <a:sym typeface="+mn-lt"/>
              </a:rPr>
              <a:t>最具影响力的诗人之一，其一生不作古诗，专攻</a:t>
            </a:r>
            <a:r>
              <a:rPr lang="zh-CN" altLang="en-US" sz="2100" b="1" dirty="0">
                <a:latin typeface="+mn-lt"/>
                <a:ea typeface="+mn-ea"/>
                <a:cs typeface="+mn-ea"/>
                <a:sym typeface="+mn-lt"/>
                <a:hlinkClick r:id="rId4"/>
              </a:rPr>
              <a:t>律体</a:t>
            </a:r>
            <a:r>
              <a:rPr lang="zh-CN" altLang="en-US" sz="2100" b="1" dirty="0">
                <a:latin typeface="+mn-lt"/>
                <a:ea typeface="+mn-ea"/>
                <a:cs typeface="+mn-ea"/>
                <a:sym typeface="+mn-lt"/>
              </a:rPr>
              <a:t>；题材以</a:t>
            </a:r>
            <a:r>
              <a:rPr lang="zh-CN" altLang="en-US" sz="2100" b="1" u="sng" dirty="0">
                <a:latin typeface="+mn-lt"/>
                <a:ea typeface="+mn-ea"/>
                <a:cs typeface="+mn-ea"/>
                <a:sym typeface="+mn-lt"/>
                <a:hlinkClick r:id="rId5"/>
              </a:rPr>
              <a:t>怀古</a:t>
            </a:r>
            <a:r>
              <a:rPr lang="zh-CN" altLang="en-US" sz="2100" b="1" dirty="0">
                <a:latin typeface="+mn-lt"/>
                <a:ea typeface="+mn-ea"/>
                <a:cs typeface="+mn-ea"/>
                <a:sym typeface="+mn-lt"/>
              </a:rPr>
              <a:t>、</a:t>
            </a:r>
            <a:r>
              <a:rPr lang="zh-CN" altLang="en-US" sz="2100" b="1" dirty="0">
                <a:latin typeface="+mn-lt"/>
                <a:ea typeface="+mn-ea"/>
                <a:cs typeface="+mn-ea"/>
                <a:sym typeface="+mn-lt"/>
                <a:hlinkClick r:id="rId6"/>
              </a:rPr>
              <a:t>田园诗</a:t>
            </a:r>
            <a:r>
              <a:rPr lang="zh-CN" altLang="en-US" sz="2100" b="1" dirty="0">
                <a:latin typeface="+mn-lt"/>
                <a:ea typeface="+mn-ea"/>
                <a:cs typeface="+mn-ea"/>
                <a:sym typeface="+mn-lt"/>
              </a:rPr>
              <a:t>为佳，艺术则以偶对整密、诗律纯熟为特色。唯诗中多描写水、雨之景，后人拟之与诗圣</a:t>
            </a:r>
            <a:r>
              <a:rPr lang="zh-CN" altLang="en-US" sz="2100" b="1" dirty="0">
                <a:latin typeface="+mn-lt"/>
                <a:ea typeface="+mn-ea"/>
                <a:cs typeface="+mn-ea"/>
                <a:sym typeface="+mn-lt"/>
                <a:hlinkClick r:id="rId7"/>
              </a:rPr>
              <a:t>杜甫</a:t>
            </a:r>
            <a:r>
              <a:rPr lang="zh-CN" altLang="en-US" sz="2100" b="1" dirty="0">
                <a:latin typeface="+mn-lt"/>
                <a:ea typeface="+mn-ea"/>
                <a:cs typeface="+mn-ea"/>
                <a:sym typeface="+mn-lt"/>
              </a:rPr>
              <a:t>齐名，</a:t>
            </a:r>
            <a:endParaRPr lang="en-US" altLang="zh-CN" sz="2100" b="1" dirty="0">
              <a:latin typeface="+mn-lt"/>
              <a:ea typeface="+mn-ea"/>
              <a:cs typeface="+mn-ea"/>
              <a:sym typeface="+mn-lt"/>
            </a:endParaRPr>
          </a:p>
          <a:p>
            <a:pPr>
              <a:lnSpc>
                <a:spcPct val="150000"/>
              </a:lnSpc>
              <a:spcBef>
                <a:spcPct val="0"/>
              </a:spcBef>
              <a:buNone/>
              <a:defRPr/>
            </a:pPr>
            <a:r>
              <a:rPr lang="zh-CN" altLang="en-US" sz="2100" b="1" dirty="0">
                <a:latin typeface="+mn-lt"/>
                <a:ea typeface="+mn-ea"/>
                <a:cs typeface="+mn-ea"/>
                <a:sym typeface="+mn-lt"/>
              </a:rPr>
              <a:t>并以“许浑千首诗，杜甫一生愁”评价之。成年后移家京口丁卯涧，以丁卯名其诗集，后人因称“许丁卯”。许诗误入杜牧集者甚多。代表作</a:t>
            </a:r>
            <a:r>
              <a:rPr lang="en-US" altLang="zh-CN" sz="2100" b="1" dirty="0">
                <a:latin typeface="+mn-lt"/>
                <a:ea typeface="+mn-ea"/>
                <a:cs typeface="+mn-ea"/>
                <a:sym typeface="+mn-lt"/>
              </a:rPr>
              <a:t>《</a:t>
            </a:r>
            <a:r>
              <a:rPr lang="zh-CN" altLang="en-US" sz="2100" b="1" dirty="0">
                <a:latin typeface="+mn-lt"/>
                <a:ea typeface="+mn-ea"/>
                <a:cs typeface="+mn-ea"/>
                <a:sym typeface="+mn-lt"/>
                <a:hlinkClick r:id="rId8"/>
              </a:rPr>
              <a:t>咸阳城东楼</a:t>
            </a:r>
            <a:r>
              <a:rPr lang="en-US" altLang="zh-CN" sz="2100" b="1" dirty="0">
                <a:latin typeface="+mn-lt"/>
                <a:ea typeface="+mn-ea"/>
                <a:cs typeface="+mn-ea"/>
                <a:sym typeface="+mn-lt"/>
              </a:rPr>
              <a:t>》</a:t>
            </a:r>
            <a:r>
              <a:rPr lang="zh-CN" altLang="en-US" sz="2100" b="1" dirty="0">
                <a:latin typeface="+mn-lt"/>
                <a:ea typeface="+mn-ea"/>
                <a:cs typeface="+mn-ea"/>
                <a:sym typeface="+mn-lt"/>
              </a:rPr>
              <a:t>。</a:t>
            </a:r>
          </a:p>
        </p:txBody>
      </p:sp>
    </p:spTree>
  </p:cSld>
  <p:clrMapOvr>
    <a:masterClrMapping/>
  </p:clrMapOvr>
  <p:transition>
    <p:newsfla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标题 1"/>
          <p:cNvSpPr>
            <a:spLocks noGrp="1" noChangeArrowheads="1"/>
          </p:cNvSpPr>
          <p:nvPr>
            <p:ph type="title"/>
          </p:nvPr>
        </p:nvSpPr>
        <p:spPr>
          <a:xfrm>
            <a:off x="3143287" y="514404"/>
            <a:ext cx="3200354" cy="857250"/>
          </a:xfrm>
        </p:spPr>
        <p:txBody>
          <a:bodyPr vert="horz" wrap="square" lIns="68580" tIns="34290" rIns="68580" bIns="34290" numCol="1" rtlCol="0" anchor="ctr" anchorCtr="0" compatLnSpc="1">
            <a:normAutofit/>
          </a:bodyPr>
          <a:lstStyle/>
          <a:p>
            <a:pPr defTabSz="685800" eaLnBrk="1" fontAlgn="auto" hangingPunct="1">
              <a:defRPr/>
            </a:pPr>
            <a:r>
              <a:rPr lang="zh-CN" altLang="en-US" b="1" dirty="0">
                <a:latin typeface="+mn-lt"/>
                <a:ea typeface="+mn-ea"/>
                <a:cs typeface="+mn-ea"/>
                <a:sym typeface="+mn-lt"/>
              </a:rPr>
              <a:t>创作背景</a:t>
            </a:r>
          </a:p>
        </p:txBody>
      </p:sp>
      <p:sp>
        <p:nvSpPr>
          <p:cNvPr id="9219" name="内容占位符 2"/>
          <p:cNvSpPr>
            <a:spLocks noGrp="1" noChangeArrowheads="1"/>
          </p:cNvSpPr>
          <p:nvPr>
            <p:ph idx="1"/>
          </p:nvPr>
        </p:nvSpPr>
        <p:spPr>
          <a:xfrm>
            <a:off x="914400" y="1469232"/>
            <a:ext cx="7200900" cy="3374231"/>
          </a:xfrm>
        </p:spPr>
        <p:txBody>
          <a:bodyPr vert="horz" wrap="square" lIns="68580" tIns="34290" rIns="68580" bIns="34290" numCol="1" anchor="t" anchorCtr="0" compatLnSpc="1"/>
          <a:lstStyle/>
          <a:p>
            <a:pPr marL="0" indent="0" defTabSz="685800" eaLnBrk="1" hangingPunct="1">
              <a:lnSpc>
                <a:spcPct val="150000"/>
              </a:lnSpc>
              <a:buNone/>
              <a:defRPr/>
            </a:pPr>
            <a:r>
              <a:rPr lang="zh-CN" altLang="en-US" b="1" dirty="0">
                <a:cs typeface="+mn-ea"/>
                <a:sym typeface="+mn-lt"/>
              </a:rPr>
              <a:t>此诗大约是许浑于唐宣宗大中三年（</a:t>
            </a:r>
            <a:r>
              <a:rPr lang="en-US" altLang="zh-CN" b="1" dirty="0">
                <a:cs typeface="+mn-ea"/>
                <a:sym typeface="+mn-lt"/>
              </a:rPr>
              <a:t>849</a:t>
            </a:r>
            <a:r>
              <a:rPr lang="zh-CN" altLang="en-US" b="1" dirty="0">
                <a:cs typeface="+mn-ea"/>
                <a:sym typeface="+mn-lt"/>
              </a:rPr>
              <a:t>年）任监察御史的时候所写。此时大唐王朝已经处于</a:t>
            </a:r>
            <a:r>
              <a:rPr lang="zh-CN" altLang="en-US" b="1" dirty="0">
                <a:solidFill>
                  <a:schemeClr val="bg2">
                    <a:lumMod val="50000"/>
                  </a:schemeClr>
                </a:solidFill>
                <a:cs typeface="+mn-ea"/>
                <a:sym typeface="+mn-lt"/>
              </a:rPr>
              <a:t>风雨飘摇之际，政治非常腐败，农民起义此起彼伏。</a:t>
            </a:r>
            <a:r>
              <a:rPr lang="zh-CN" altLang="en-US" b="1" dirty="0">
                <a:cs typeface="+mn-ea"/>
                <a:sym typeface="+mn-lt"/>
              </a:rPr>
              <a:t>一个秋天的傍晚，诗人登上咸阳古城楼观赏风景，即兴写下了这首七律。</a:t>
            </a:r>
          </a:p>
        </p:txBody>
      </p:sp>
    </p:spTree>
  </p:cSld>
  <p:clrMapOvr>
    <a:masterClrMapping/>
  </p:clrMapOvr>
  <p:transition>
    <p:newsfla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rrowheads="1"/>
          </p:cNvSpPr>
          <p:nvPr>
            <p:ph type="title"/>
          </p:nvPr>
        </p:nvSpPr>
        <p:spPr>
          <a:xfrm>
            <a:off x="2400300" y="228600"/>
            <a:ext cx="6405563" cy="595313"/>
          </a:xfrm>
        </p:spPr>
        <p:txBody>
          <a:bodyPr vert="horz" wrap="square" lIns="68580" tIns="34290" rIns="68580" bIns="34290" numCol="1" anchor="ctr" anchorCtr="0" compatLnSpc="1"/>
          <a:lstStyle/>
          <a:p>
            <a:pPr defTabSz="685800" eaLnBrk="1" hangingPunct="1">
              <a:defRPr/>
            </a:pPr>
            <a:r>
              <a:rPr lang="en-US" altLang="zh-CN" sz="3000" b="1">
                <a:solidFill>
                  <a:srgbClr val="000000"/>
                </a:solidFill>
                <a:latin typeface="+mn-lt"/>
                <a:ea typeface="+mn-ea"/>
                <a:cs typeface="+mn-ea"/>
                <a:sym typeface="+mn-lt"/>
              </a:rPr>
              <a:t> </a:t>
            </a:r>
            <a:r>
              <a:rPr lang="zh-CN" altLang="en-US" sz="3000" b="1">
                <a:latin typeface="+mn-lt"/>
                <a:ea typeface="+mn-ea"/>
                <a:cs typeface="+mn-ea"/>
                <a:sym typeface="+mn-lt"/>
              </a:rPr>
              <a:t>一读诗歌，读准字音。</a:t>
            </a:r>
          </a:p>
        </p:txBody>
      </p:sp>
      <p:sp>
        <p:nvSpPr>
          <p:cNvPr id="11267" name="Rectangle 6"/>
          <p:cNvSpPr>
            <a:spLocks noRot="1" noChangeArrowheads="1"/>
          </p:cNvSpPr>
          <p:nvPr/>
        </p:nvSpPr>
        <p:spPr bwMode="auto">
          <a:xfrm>
            <a:off x="1371600" y="1257300"/>
            <a:ext cx="6462713"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None/>
              <a:defRPr/>
            </a:pPr>
            <a:r>
              <a:rPr lang="zh-CN" altLang="en-US" sz="2700" b="1" dirty="0">
                <a:latin typeface="+mn-lt"/>
                <a:ea typeface="+mn-ea"/>
                <a:cs typeface="+mn-ea"/>
                <a:sym typeface="+mn-lt"/>
              </a:rPr>
              <a:t>                   咸阳城东楼</a:t>
            </a:r>
            <a:endParaRPr lang="en-US" altLang="zh-CN" sz="2700" b="1" dirty="0">
              <a:latin typeface="+mn-lt"/>
              <a:ea typeface="+mn-ea"/>
              <a:cs typeface="+mn-ea"/>
              <a:sym typeface="+mn-lt"/>
            </a:endParaRPr>
          </a:p>
          <a:p>
            <a:pPr>
              <a:lnSpc>
                <a:spcPct val="150000"/>
              </a:lnSpc>
              <a:spcBef>
                <a:spcPct val="0"/>
              </a:spcBef>
              <a:buNone/>
              <a:defRPr/>
            </a:pPr>
            <a:r>
              <a:rPr lang="en-US" altLang="zh-CN" sz="2700" b="1" dirty="0">
                <a:latin typeface="+mn-lt"/>
                <a:ea typeface="+mn-ea"/>
                <a:cs typeface="+mn-ea"/>
                <a:sym typeface="+mn-lt"/>
              </a:rPr>
              <a:t>                           ——</a:t>
            </a:r>
            <a:r>
              <a:rPr lang="zh-CN" altLang="en-US" sz="2700" b="1" dirty="0">
                <a:latin typeface="+mn-lt"/>
                <a:ea typeface="+mn-ea"/>
                <a:cs typeface="+mn-ea"/>
                <a:sym typeface="+mn-lt"/>
              </a:rPr>
              <a:t>许浑</a:t>
            </a:r>
          </a:p>
          <a:p>
            <a:pPr>
              <a:lnSpc>
                <a:spcPct val="150000"/>
              </a:lnSpc>
              <a:spcBef>
                <a:spcPct val="0"/>
              </a:spcBef>
              <a:buNone/>
              <a:defRPr/>
            </a:pPr>
            <a:r>
              <a:rPr lang="zh-CN" altLang="en-US" sz="2700" b="1" dirty="0">
                <a:latin typeface="+mn-lt"/>
                <a:ea typeface="+mn-ea"/>
                <a:cs typeface="+mn-ea"/>
                <a:sym typeface="+mn-lt"/>
              </a:rPr>
              <a:t>一上高城万里愁，蒹葭杨柳似汀洲。</a:t>
            </a:r>
            <a:br>
              <a:rPr lang="zh-CN" altLang="en-US" sz="2700" b="1" dirty="0">
                <a:latin typeface="+mn-lt"/>
                <a:ea typeface="+mn-ea"/>
                <a:cs typeface="+mn-ea"/>
                <a:sym typeface="+mn-lt"/>
              </a:rPr>
            </a:br>
            <a:r>
              <a:rPr lang="zh-CN" altLang="en-US" sz="2700" b="1" dirty="0">
                <a:latin typeface="+mn-lt"/>
                <a:ea typeface="+mn-ea"/>
                <a:cs typeface="+mn-ea"/>
                <a:sym typeface="+mn-lt"/>
              </a:rPr>
              <a:t>溪云初起日沉阁，山雨欲来风满楼。</a:t>
            </a:r>
            <a:br>
              <a:rPr lang="zh-CN" altLang="en-US" sz="2700" b="1" dirty="0">
                <a:latin typeface="+mn-lt"/>
                <a:ea typeface="+mn-ea"/>
                <a:cs typeface="+mn-ea"/>
                <a:sym typeface="+mn-lt"/>
              </a:rPr>
            </a:br>
            <a:r>
              <a:rPr lang="zh-CN" altLang="en-US" sz="2700" b="1" dirty="0">
                <a:latin typeface="+mn-lt"/>
                <a:ea typeface="+mn-ea"/>
                <a:cs typeface="+mn-ea"/>
                <a:sym typeface="+mn-lt"/>
              </a:rPr>
              <a:t>鸟下绿芜秦苑夕，蝉鸣黄叶汉宫秋。</a:t>
            </a:r>
            <a:br>
              <a:rPr lang="zh-CN" altLang="en-US" sz="2700" b="1" dirty="0">
                <a:latin typeface="+mn-lt"/>
                <a:ea typeface="+mn-ea"/>
                <a:cs typeface="+mn-ea"/>
                <a:sym typeface="+mn-lt"/>
              </a:rPr>
            </a:br>
            <a:r>
              <a:rPr lang="zh-CN" altLang="en-US" sz="2700" b="1" dirty="0">
                <a:latin typeface="+mn-lt"/>
                <a:ea typeface="+mn-ea"/>
                <a:cs typeface="+mn-ea"/>
                <a:sym typeface="+mn-lt"/>
              </a:rPr>
              <a:t>行人莫问当年事，故国东来渭水流。</a:t>
            </a:r>
          </a:p>
        </p:txBody>
      </p:sp>
    </p:spTree>
  </p:cSld>
  <p:clrMapOvr>
    <a:masterClrMapping/>
  </p:clrMapOvr>
  <p:transition>
    <p:newsfla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rrowheads="1"/>
          </p:cNvSpPr>
          <p:nvPr>
            <p:ph type="title"/>
          </p:nvPr>
        </p:nvSpPr>
        <p:spPr/>
        <p:txBody>
          <a:bodyPr vert="horz" wrap="square" lIns="68580" tIns="34290" rIns="68580" bIns="34290" numCol="1" anchor="ctr" anchorCtr="0" compatLnSpc="1"/>
          <a:lstStyle/>
          <a:p>
            <a:pPr defTabSz="685800" eaLnBrk="1" hangingPunct="1">
              <a:defRPr/>
            </a:pPr>
            <a:r>
              <a:rPr lang="en-US" altLang="zh-CN" sz="2700" b="1" dirty="0">
                <a:latin typeface="+mn-lt"/>
                <a:ea typeface="+mn-ea"/>
                <a:cs typeface="+mn-ea"/>
                <a:sym typeface="+mn-lt"/>
              </a:rPr>
              <a:t> </a:t>
            </a:r>
            <a:r>
              <a:rPr lang="zh-CN" altLang="en-US" sz="2700" b="1" dirty="0">
                <a:latin typeface="+mn-lt"/>
                <a:ea typeface="+mn-ea"/>
                <a:cs typeface="+mn-ea"/>
                <a:sym typeface="+mn-lt"/>
              </a:rPr>
              <a:t>二读诗歌，读懂诗意。</a:t>
            </a:r>
          </a:p>
        </p:txBody>
      </p:sp>
      <p:sp>
        <p:nvSpPr>
          <p:cNvPr id="13315" name="Rectangle 3"/>
          <p:cNvSpPr>
            <a:spLocks noGrp="1" noRot="1" noChangeArrowheads="1"/>
          </p:cNvSpPr>
          <p:nvPr>
            <p:ph idx="1"/>
          </p:nvPr>
        </p:nvSpPr>
        <p:spPr>
          <a:xfrm>
            <a:off x="650081" y="1085850"/>
            <a:ext cx="7886700" cy="3263504"/>
          </a:xfrm>
        </p:spPr>
        <p:txBody>
          <a:bodyPr vert="horz" wrap="square" lIns="68580" tIns="34290" rIns="68580" bIns="34290" numCol="1" anchor="t" anchorCtr="0" compatLnSpc="1"/>
          <a:lstStyle/>
          <a:p>
            <a:pPr defTabSz="685800" eaLnBrk="1" hangingPunct="1">
              <a:lnSpc>
                <a:spcPct val="150000"/>
              </a:lnSpc>
              <a:buNone/>
              <a:defRPr/>
            </a:pPr>
            <a:r>
              <a:rPr lang="zh-CN" altLang="en-US" sz="1800" b="1" dirty="0">
                <a:solidFill>
                  <a:schemeClr val="tx1">
                    <a:lumMod val="75000"/>
                    <a:lumOff val="25000"/>
                  </a:schemeClr>
                </a:solidFill>
                <a:cs typeface="+mn-ea"/>
                <a:sym typeface="+mn-lt"/>
              </a:rPr>
              <a:t>译文</a:t>
            </a:r>
            <a:r>
              <a:rPr lang="zh-CN" altLang="en-US" sz="1800" dirty="0">
                <a:solidFill>
                  <a:schemeClr val="tx1">
                    <a:lumMod val="75000"/>
                    <a:lumOff val="25000"/>
                  </a:schemeClr>
                </a:solidFill>
                <a:cs typeface="+mn-ea"/>
                <a:sym typeface="+mn-lt"/>
              </a:rPr>
              <a:t>一</a:t>
            </a:r>
            <a:r>
              <a:rPr lang="zh-CN" altLang="en-US" sz="1800" b="1" dirty="0">
                <a:solidFill>
                  <a:schemeClr val="tx1">
                    <a:lumMod val="75000"/>
                    <a:lumOff val="25000"/>
                  </a:schemeClr>
                </a:solidFill>
                <a:cs typeface="+mn-ea"/>
                <a:sym typeface="+mn-lt"/>
              </a:rPr>
              <a:t>登上咸阳高高的城楼，向南望去，远处烟笼蒹葭，雾罩杨柳，很像长江中的汀洲。 </a:t>
            </a:r>
            <a:br>
              <a:rPr lang="zh-CN" altLang="en-US" sz="1800" b="1" dirty="0">
                <a:solidFill>
                  <a:schemeClr val="tx1">
                    <a:lumMod val="75000"/>
                    <a:lumOff val="25000"/>
                  </a:schemeClr>
                </a:solidFill>
                <a:cs typeface="+mn-ea"/>
                <a:sym typeface="+mn-lt"/>
              </a:rPr>
            </a:br>
            <a:r>
              <a:rPr lang="zh-CN" altLang="en-US" sz="1800" b="1" dirty="0">
                <a:solidFill>
                  <a:schemeClr val="tx1">
                    <a:lumMod val="75000"/>
                    <a:lumOff val="25000"/>
                  </a:schemeClr>
                </a:solidFill>
                <a:cs typeface="+mn-ea"/>
                <a:sym typeface="+mn-lt"/>
              </a:rPr>
              <a:t>夕阳西下时分登上城楼，当时浓云从蟠溪上空涌来，一阵凉风吹来，雨势迫在眉睫。 </a:t>
            </a:r>
            <a:br>
              <a:rPr lang="zh-CN" altLang="en-US" sz="1800" b="1" dirty="0">
                <a:solidFill>
                  <a:schemeClr val="tx1">
                    <a:lumMod val="75000"/>
                    <a:lumOff val="25000"/>
                  </a:schemeClr>
                </a:solidFill>
                <a:cs typeface="+mn-ea"/>
                <a:sym typeface="+mn-lt"/>
              </a:rPr>
            </a:br>
            <a:r>
              <a:rPr lang="zh-CN" altLang="en-US" sz="1800" b="1" dirty="0">
                <a:solidFill>
                  <a:schemeClr val="tx1">
                    <a:lumMod val="75000"/>
                    <a:lumOff val="25000"/>
                  </a:schemeClr>
                </a:solidFill>
                <a:cs typeface="+mn-ea"/>
                <a:sym typeface="+mn-lt"/>
              </a:rPr>
              <a:t>两朝故都，已成草树疯长的田野；禁苑深宫，而今绿芜遍地，黄叶满林；唯有虫鸣，不识兴亡。</a:t>
            </a:r>
            <a:endParaRPr lang="en-US" altLang="zh-CN" sz="1800" b="1" dirty="0">
              <a:solidFill>
                <a:schemeClr val="tx1">
                  <a:lumMod val="75000"/>
                  <a:lumOff val="25000"/>
                </a:schemeClr>
              </a:solidFill>
              <a:cs typeface="+mn-ea"/>
              <a:sym typeface="+mn-lt"/>
            </a:endParaRPr>
          </a:p>
          <a:p>
            <a:pPr defTabSz="685800" eaLnBrk="1" hangingPunct="1">
              <a:lnSpc>
                <a:spcPct val="150000"/>
              </a:lnSpc>
              <a:buNone/>
              <a:defRPr/>
            </a:pPr>
            <a:r>
              <a:rPr lang="zh-CN" altLang="en-US" sz="1800" dirty="0">
                <a:solidFill>
                  <a:schemeClr val="tx1">
                    <a:lumMod val="75000"/>
                    <a:lumOff val="25000"/>
                  </a:schemeClr>
                </a:solidFill>
                <a:cs typeface="+mn-ea"/>
                <a:sym typeface="+mn-lt"/>
              </a:rPr>
              <a:t>    </a:t>
            </a:r>
            <a:r>
              <a:rPr lang="zh-CN" altLang="en-US" sz="1800" b="1" dirty="0">
                <a:solidFill>
                  <a:schemeClr val="tx1">
                    <a:lumMod val="75000"/>
                    <a:lumOff val="25000"/>
                  </a:schemeClr>
                </a:solidFill>
                <a:cs typeface="+mn-ea"/>
                <a:sym typeface="+mn-lt"/>
              </a:rPr>
              <a:t>来往的过客不要问从前的事，只有渭水一如既往的往东流</a:t>
            </a:r>
            <a:r>
              <a:rPr lang="zh-CN" altLang="en-US" sz="1800" b="1" dirty="0" smtClean="0">
                <a:solidFill>
                  <a:schemeClr val="tx1">
                    <a:lumMod val="75000"/>
                    <a:lumOff val="25000"/>
                  </a:schemeClr>
                </a:solidFill>
                <a:cs typeface="+mn-ea"/>
                <a:sym typeface="+mn-lt"/>
              </a:rPr>
              <a:t>。</a:t>
            </a:r>
            <a:endParaRPr lang="en-US" altLang="zh-CN" sz="1800" b="1" dirty="0">
              <a:solidFill>
                <a:schemeClr val="tx1">
                  <a:lumMod val="75000"/>
                  <a:lumOff val="25000"/>
                </a:schemeClr>
              </a:solidFill>
              <a:cs typeface="+mn-ea"/>
              <a:sym typeface="+mn-lt"/>
            </a:endParaRPr>
          </a:p>
        </p:txBody>
      </p:sp>
    </p:spTree>
  </p:cSld>
  <p:clrMapOvr>
    <a:masterClrMapping/>
  </p:clrMapOvr>
  <p:transition>
    <p:newsfla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
          <p:cNvSpPr>
            <a:spLocks noGrp="1"/>
          </p:cNvSpPr>
          <p:nvPr>
            <p:ph type="title"/>
          </p:nvPr>
        </p:nvSpPr>
        <p:spPr>
          <a:xfrm>
            <a:off x="1309687" y="400050"/>
            <a:ext cx="6405563" cy="857250"/>
          </a:xfrm>
        </p:spPr>
        <p:txBody>
          <a:bodyPr vert="horz" wrap="square" lIns="68580" tIns="34290" rIns="68580" bIns="34290" numCol="1" anchor="ctr" anchorCtr="0" compatLnSpc="1"/>
          <a:lstStyle/>
          <a:p>
            <a:pPr defTabSz="685800" eaLnBrk="1" hangingPunct="1">
              <a:defRPr/>
            </a:pPr>
            <a:r>
              <a:rPr lang="zh-CN" altLang="en-US" sz="2400" b="1">
                <a:latin typeface="+mn-lt"/>
                <a:ea typeface="+mn-ea"/>
                <a:cs typeface="+mn-ea"/>
                <a:sym typeface="+mn-lt"/>
              </a:rPr>
              <a:t>一上高城万里愁，蒹葭杨柳似汀洲</a:t>
            </a:r>
          </a:p>
        </p:txBody>
      </p:sp>
      <p:sp>
        <p:nvSpPr>
          <p:cNvPr id="15363" name="内容占位符 2"/>
          <p:cNvSpPr>
            <a:spLocks noGrp="1" noChangeArrowheads="1"/>
          </p:cNvSpPr>
          <p:nvPr>
            <p:ph idx="1"/>
          </p:nvPr>
        </p:nvSpPr>
        <p:spPr>
          <a:xfrm>
            <a:off x="1143000" y="1200151"/>
            <a:ext cx="6572250" cy="3374231"/>
          </a:xfrm>
        </p:spPr>
        <p:txBody>
          <a:bodyPr vert="horz" wrap="square" lIns="68580" tIns="34290" rIns="68580" bIns="34290" numCol="1" anchor="t" anchorCtr="0" compatLnSpc="1"/>
          <a:lstStyle/>
          <a:p>
            <a:pPr defTabSz="685800" eaLnBrk="1" hangingPunct="1">
              <a:lnSpc>
                <a:spcPct val="150000"/>
              </a:lnSpc>
              <a:defRPr/>
            </a:pPr>
            <a:r>
              <a:rPr lang="zh-CN" altLang="en-US" sz="1500" b="1" dirty="0">
                <a:solidFill>
                  <a:schemeClr val="tx1">
                    <a:lumMod val="75000"/>
                    <a:lumOff val="25000"/>
                  </a:schemeClr>
                </a:solidFill>
                <a:cs typeface="+mn-ea"/>
                <a:sym typeface="+mn-lt"/>
              </a:rPr>
              <a:t>翻译：登上百尺高楼，引我万里乡愁。芦苇杨柳丛生，好似家乡沙洲。此诗首联扣题，抒情写景。</a:t>
            </a:r>
            <a:endParaRPr lang="en-US" altLang="zh-CN" sz="1500" b="1" dirty="0">
              <a:solidFill>
                <a:schemeClr val="tx1">
                  <a:lumMod val="75000"/>
                  <a:lumOff val="25000"/>
                </a:schemeClr>
              </a:solidFill>
              <a:cs typeface="+mn-ea"/>
              <a:sym typeface="+mn-lt"/>
            </a:endParaRPr>
          </a:p>
          <a:p>
            <a:pPr defTabSz="685800" eaLnBrk="1" hangingPunct="1">
              <a:lnSpc>
                <a:spcPct val="150000"/>
              </a:lnSpc>
              <a:defRPr/>
            </a:pPr>
            <a:r>
              <a:rPr lang="zh-CN" altLang="en-US" sz="1500" b="1" dirty="0">
                <a:solidFill>
                  <a:schemeClr val="tx1">
                    <a:lumMod val="75000"/>
                    <a:lumOff val="25000"/>
                  </a:schemeClr>
                </a:solidFill>
                <a:cs typeface="+mn-ea"/>
                <a:sym typeface="+mn-lt"/>
              </a:rPr>
              <a:t>“蒹葭”，暗用</a:t>
            </a:r>
            <a:r>
              <a:rPr lang="en-US" altLang="zh-CN" sz="1500" b="1" dirty="0">
                <a:solidFill>
                  <a:schemeClr val="tx1">
                    <a:lumMod val="75000"/>
                    <a:lumOff val="25000"/>
                  </a:schemeClr>
                </a:solidFill>
                <a:cs typeface="+mn-ea"/>
                <a:sym typeface="+mn-lt"/>
              </a:rPr>
              <a:t>《</a:t>
            </a:r>
            <a:r>
              <a:rPr lang="zh-CN" altLang="en-US" sz="1500" b="1" dirty="0">
                <a:solidFill>
                  <a:schemeClr val="tx1">
                    <a:lumMod val="75000"/>
                    <a:lumOff val="25000"/>
                  </a:schemeClr>
                </a:solidFill>
                <a:cs typeface="+mn-ea"/>
                <a:sym typeface="+mn-lt"/>
                <a:hlinkClick r:id="rId3"/>
              </a:rPr>
              <a:t>诗经</a:t>
            </a:r>
            <a:r>
              <a:rPr lang="en-US" altLang="zh-CN" sz="1500" b="1" dirty="0">
                <a:solidFill>
                  <a:schemeClr val="tx1">
                    <a:lumMod val="75000"/>
                    <a:lumOff val="25000"/>
                  </a:schemeClr>
                </a:solidFill>
                <a:cs typeface="+mn-ea"/>
                <a:sym typeface="+mn-lt"/>
              </a:rPr>
              <a:t>·</a:t>
            </a:r>
            <a:r>
              <a:rPr lang="zh-CN" altLang="en-US" sz="1500" b="1" dirty="0">
                <a:solidFill>
                  <a:schemeClr val="tx1">
                    <a:lumMod val="75000"/>
                    <a:lumOff val="25000"/>
                  </a:schemeClr>
                </a:solidFill>
                <a:cs typeface="+mn-ea"/>
                <a:sym typeface="+mn-lt"/>
                <a:hlinkClick r:id="rId4"/>
              </a:rPr>
              <a:t>国风</a:t>
            </a:r>
            <a:r>
              <a:rPr lang="en-US" altLang="zh-CN" sz="1500" b="1" dirty="0">
                <a:solidFill>
                  <a:schemeClr val="tx1">
                    <a:lumMod val="75000"/>
                    <a:lumOff val="25000"/>
                  </a:schemeClr>
                </a:solidFill>
                <a:cs typeface="+mn-ea"/>
                <a:sym typeface="+mn-lt"/>
                <a:hlinkClick r:id="rId4"/>
              </a:rPr>
              <a:t>·</a:t>
            </a:r>
            <a:r>
              <a:rPr lang="zh-CN" altLang="en-US" sz="1500" b="1" dirty="0">
                <a:solidFill>
                  <a:schemeClr val="tx1">
                    <a:lumMod val="75000"/>
                    <a:lumOff val="25000"/>
                  </a:schemeClr>
                </a:solidFill>
                <a:cs typeface="+mn-ea"/>
                <a:sym typeface="+mn-lt"/>
                <a:hlinkClick r:id="rId4"/>
              </a:rPr>
              <a:t>秦风</a:t>
            </a:r>
            <a:r>
              <a:rPr lang="en-US" altLang="zh-CN" sz="1500" b="1" dirty="0">
                <a:solidFill>
                  <a:schemeClr val="tx1">
                    <a:lumMod val="75000"/>
                    <a:lumOff val="25000"/>
                  </a:schemeClr>
                </a:solidFill>
                <a:cs typeface="+mn-ea"/>
                <a:sym typeface="+mn-lt"/>
                <a:hlinkClick r:id="rId4"/>
              </a:rPr>
              <a:t>·</a:t>
            </a:r>
            <a:r>
              <a:rPr lang="zh-CN" altLang="en-US" sz="1500" b="1" dirty="0">
                <a:solidFill>
                  <a:schemeClr val="tx1">
                    <a:lumMod val="75000"/>
                    <a:lumOff val="25000"/>
                  </a:schemeClr>
                </a:solidFill>
                <a:cs typeface="+mn-ea"/>
                <a:sym typeface="+mn-lt"/>
                <a:hlinkClick r:id="rId4"/>
              </a:rPr>
              <a:t>蒹葭</a:t>
            </a:r>
            <a:r>
              <a:rPr lang="en-US" altLang="zh-CN" sz="1500" b="1" dirty="0">
                <a:solidFill>
                  <a:schemeClr val="tx1">
                    <a:lumMod val="75000"/>
                    <a:lumOff val="25000"/>
                  </a:schemeClr>
                </a:solidFill>
                <a:cs typeface="+mn-ea"/>
                <a:sym typeface="+mn-lt"/>
              </a:rPr>
              <a:t>》</a:t>
            </a:r>
            <a:r>
              <a:rPr lang="zh-CN" altLang="en-US" sz="1500" b="1" dirty="0">
                <a:solidFill>
                  <a:schemeClr val="tx1">
                    <a:lumMod val="75000"/>
                    <a:lumOff val="25000"/>
                  </a:schemeClr>
                </a:solidFill>
                <a:cs typeface="+mn-ea"/>
                <a:sym typeface="+mn-lt"/>
              </a:rPr>
              <a:t>的诗意，表思念心绪。</a:t>
            </a:r>
            <a:endParaRPr lang="en-US" altLang="zh-CN" sz="1500" b="1" dirty="0">
              <a:solidFill>
                <a:schemeClr val="tx1">
                  <a:lumMod val="75000"/>
                  <a:lumOff val="25000"/>
                </a:schemeClr>
              </a:solidFill>
              <a:cs typeface="+mn-ea"/>
              <a:sym typeface="+mn-lt"/>
            </a:endParaRPr>
          </a:p>
          <a:p>
            <a:pPr defTabSz="685800" eaLnBrk="1" hangingPunct="1">
              <a:lnSpc>
                <a:spcPct val="150000"/>
              </a:lnSpc>
              <a:defRPr/>
            </a:pPr>
            <a:r>
              <a:rPr lang="zh-CN" altLang="en-US" sz="1500" b="1" dirty="0">
                <a:solidFill>
                  <a:schemeClr val="tx1">
                    <a:lumMod val="75000"/>
                    <a:lumOff val="25000"/>
                  </a:schemeClr>
                </a:solidFill>
                <a:cs typeface="+mn-ea"/>
                <a:sym typeface="+mn-lt"/>
              </a:rPr>
              <a:t>诗人一登上咸阳高高的城楼，向南望去，远处烟笼蒹葭，雾罩杨柳，很像长江中的汀洲。诗人游宦长安，远离家乡，一旦登临，思乡之情涌上心头。</a:t>
            </a:r>
            <a:endParaRPr lang="en-US" altLang="zh-CN" sz="1500" b="1" dirty="0">
              <a:solidFill>
                <a:schemeClr val="tx1">
                  <a:lumMod val="75000"/>
                  <a:lumOff val="25000"/>
                </a:schemeClr>
              </a:solidFill>
              <a:cs typeface="+mn-ea"/>
              <a:sym typeface="+mn-lt"/>
            </a:endParaRPr>
          </a:p>
          <a:p>
            <a:pPr defTabSz="685800" eaLnBrk="1" hangingPunct="1">
              <a:lnSpc>
                <a:spcPct val="150000"/>
              </a:lnSpc>
              <a:defRPr/>
            </a:pPr>
            <a:r>
              <a:rPr lang="zh-CN" altLang="en-US" sz="1500" b="1" dirty="0">
                <a:solidFill>
                  <a:schemeClr val="tx1">
                    <a:lumMod val="75000"/>
                    <a:lumOff val="25000"/>
                  </a:schemeClr>
                </a:solidFill>
                <a:cs typeface="+mn-ea"/>
                <a:sym typeface="+mn-lt"/>
              </a:rPr>
              <a:t> “一上”表明触发诗人情感时间之短瞬，“万里”则极言愁思空间广大。</a:t>
            </a:r>
            <a:endParaRPr lang="en-US" altLang="zh-CN" sz="1500" b="1" dirty="0">
              <a:solidFill>
                <a:schemeClr val="tx1">
                  <a:lumMod val="75000"/>
                  <a:lumOff val="25000"/>
                </a:schemeClr>
              </a:solidFill>
              <a:cs typeface="+mn-ea"/>
              <a:sym typeface="+mn-lt"/>
            </a:endParaRPr>
          </a:p>
          <a:p>
            <a:pPr defTabSz="685800" eaLnBrk="1" hangingPunct="1">
              <a:lnSpc>
                <a:spcPct val="150000"/>
              </a:lnSpc>
              <a:defRPr/>
            </a:pPr>
            <a:r>
              <a:rPr lang="zh-CN" altLang="en-US" sz="1500" b="1" dirty="0">
                <a:solidFill>
                  <a:schemeClr val="tx1">
                    <a:lumMod val="75000"/>
                    <a:lumOff val="25000"/>
                  </a:schemeClr>
                </a:solidFill>
                <a:cs typeface="+mn-ea"/>
                <a:sym typeface="+mn-lt"/>
              </a:rPr>
              <a:t>一个“愁”字，奠定了全诗的基调。</a:t>
            </a:r>
            <a:endParaRPr lang="en-US" altLang="zh-CN" sz="1500" b="1" dirty="0">
              <a:solidFill>
                <a:schemeClr val="tx1">
                  <a:lumMod val="75000"/>
                  <a:lumOff val="25000"/>
                </a:schemeClr>
              </a:solidFill>
              <a:cs typeface="+mn-ea"/>
              <a:sym typeface="+mn-lt"/>
            </a:endParaRPr>
          </a:p>
          <a:p>
            <a:pPr defTabSz="685800" eaLnBrk="1" hangingPunct="1">
              <a:lnSpc>
                <a:spcPct val="150000"/>
              </a:lnSpc>
              <a:defRPr/>
            </a:pPr>
            <a:r>
              <a:rPr lang="zh-CN" altLang="en-US" sz="1500" b="1" dirty="0">
                <a:solidFill>
                  <a:schemeClr val="tx1">
                    <a:lumMod val="75000"/>
                    <a:lumOff val="25000"/>
                  </a:schemeClr>
                </a:solidFill>
                <a:cs typeface="+mn-ea"/>
                <a:sym typeface="+mn-lt"/>
              </a:rPr>
              <a:t>笔触低沉，景致凄迷，触景生情</a:t>
            </a:r>
          </a:p>
        </p:txBody>
      </p:sp>
    </p:spTree>
  </p:cSld>
  <p:clrMapOvr>
    <a:masterClrMapping/>
  </p:clrMapOvr>
  <p:transition>
    <p:newsfla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a:xfrm>
            <a:off x="1200150" y="457200"/>
            <a:ext cx="6405563" cy="857250"/>
          </a:xfrm>
        </p:spPr>
        <p:txBody>
          <a:bodyPr vert="horz" wrap="square" lIns="68580" tIns="34290" rIns="68580" bIns="34290" numCol="1" anchor="ctr" anchorCtr="0" compatLnSpc="1"/>
          <a:lstStyle/>
          <a:p>
            <a:pPr defTabSz="685800" eaLnBrk="1" hangingPunct="1">
              <a:defRPr/>
            </a:pPr>
            <a:r>
              <a:rPr lang="zh-CN" altLang="en-US" sz="2700" b="1">
                <a:latin typeface="+mn-lt"/>
                <a:ea typeface="+mn-ea"/>
                <a:cs typeface="+mn-ea"/>
                <a:sym typeface="+mn-lt"/>
              </a:rPr>
              <a:t>溪云初起日沉阁，山雨欲来风满楼。</a:t>
            </a:r>
          </a:p>
        </p:txBody>
      </p:sp>
      <p:sp>
        <p:nvSpPr>
          <p:cNvPr id="17411" name="内容占位符 2"/>
          <p:cNvSpPr>
            <a:spLocks noGrp="1" noChangeArrowheads="1"/>
          </p:cNvSpPr>
          <p:nvPr>
            <p:ph idx="1"/>
          </p:nvPr>
        </p:nvSpPr>
        <p:spPr>
          <a:xfrm>
            <a:off x="914400" y="1200151"/>
            <a:ext cx="7200900" cy="3374231"/>
          </a:xfrm>
        </p:spPr>
        <p:txBody>
          <a:bodyPr vert="horz" wrap="square" lIns="68580" tIns="34290" rIns="68580" bIns="34290" numCol="1" anchor="t" anchorCtr="0" compatLnSpc="1"/>
          <a:lstStyle/>
          <a:p>
            <a:pPr defTabSz="685800" eaLnBrk="1" hangingPunct="1">
              <a:lnSpc>
                <a:spcPct val="150000"/>
              </a:lnSpc>
              <a:defRPr/>
            </a:pPr>
            <a:r>
              <a:rPr lang="zh-CN" altLang="en-US" sz="1400" b="1" dirty="0">
                <a:solidFill>
                  <a:schemeClr val="tx1">
                    <a:lumMod val="85000"/>
                    <a:lumOff val="15000"/>
                  </a:schemeClr>
                </a:solidFill>
                <a:cs typeface="+mn-ea"/>
                <a:sym typeface="+mn-lt"/>
              </a:rPr>
              <a:t>乌云刚刚浮起在溪水边上，夕阳已经沉落楼阁后面。山雨即将来临，满楼风声飒飒。</a:t>
            </a:r>
            <a:endParaRPr lang="en-US" altLang="zh-CN" sz="1400" b="1" dirty="0">
              <a:solidFill>
                <a:schemeClr val="tx1">
                  <a:lumMod val="85000"/>
                  <a:lumOff val="15000"/>
                </a:schemeClr>
              </a:solidFill>
              <a:cs typeface="+mn-ea"/>
              <a:sym typeface="+mn-lt"/>
            </a:endParaRPr>
          </a:p>
          <a:p>
            <a:pPr defTabSz="685800" eaLnBrk="1" hangingPunct="1">
              <a:lnSpc>
                <a:spcPct val="150000"/>
              </a:lnSpc>
              <a:defRPr/>
            </a:pPr>
            <a:r>
              <a:rPr lang="zh-CN" altLang="en-US" sz="1400" b="1" dirty="0">
                <a:solidFill>
                  <a:schemeClr val="tx1">
                    <a:lumMod val="85000"/>
                    <a:lumOff val="15000"/>
                  </a:schemeClr>
                </a:solidFill>
                <a:cs typeface="+mn-ea"/>
                <a:sym typeface="+mn-lt"/>
              </a:rPr>
              <a:t>颔联写晚眺远景，寓意深远。</a:t>
            </a:r>
            <a:endParaRPr lang="en-US" altLang="zh-CN" sz="1400" b="1" dirty="0">
              <a:solidFill>
                <a:schemeClr val="tx1">
                  <a:lumMod val="85000"/>
                  <a:lumOff val="15000"/>
                </a:schemeClr>
              </a:solidFill>
              <a:cs typeface="+mn-ea"/>
              <a:sym typeface="+mn-lt"/>
            </a:endParaRPr>
          </a:p>
          <a:p>
            <a:pPr defTabSz="685800" eaLnBrk="1" hangingPunct="1">
              <a:lnSpc>
                <a:spcPct val="150000"/>
              </a:lnSpc>
              <a:defRPr/>
            </a:pPr>
            <a:r>
              <a:rPr lang="zh-CN" altLang="en-US" sz="1400" b="1" dirty="0">
                <a:solidFill>
                  <a:schemeClr val="tx1">
                    <a:lumMod val="85000"/>
                    <a:lumOff val="15000"/>
                  </a:schemeClr>
                </a:solidFill>
                <a:cs typeface="+mn-ea"/>
                <a:sym typeface="+mn-lt"/>
              </a:rPr>
              <a:t>诗人傍晚登上城楼，只见溪水罩云，暮色苍茫，一轮红日渐薄远山，夕阳与慈福寺阁姿影相叠，仿佛靠近寺阁而落。就在这夕照图初展丽景之际，蓦然凉风突起，咸阳西楼顿时沐浴在凄风之中，一场山雨眼看就要到了。</a:t>
            </a:r>
            <a:endParaRPr lang="en-US" altLang="zh-CN" sz="1400" b="1" dirty="0">
              <a:solidFill>
                <a:schemeClr val="tx1">
                  <a:lumMod val="85000"/>
                  <a:lumOff val="15000"/>
                </a:schemeClr>
              </a:solidFill>
              <a:cs typeface="+mn-ea"/>
              <a:sym typeface="+mn-lt"/>
            </a:endParaRPr>
          </a:p>
          <a:p>
            <a:pPr defTabSz="685800" eaLnBrk="1" hangingPunct="1">
              <a:lnSpc>
                <a:spcPct val="150000"/>
              </a:lnSpc>
              <a:defRPr/>
            </a:pPr>
            <a:r>
              <a:rPr lang="zh-CN" altLang="en-US" sz="1400" b="1" dirty="0">
                <a:solidFill>
                  <a:schemeClr val="tx1">
                    <a:lumMod val="85000"/>
                    <a:lumOff val="15000"/>
                  </a:schemeClr>
                </a:solidFill>
                <a:cs typeface="+mn-ea"/>
                <a:sym typeface="+mn-lt"/>
              </a:rPr>
              <a:t>这是对自然景物的临摹，也是对唐王朝日薄西山，危机四伏的没落局势的形象化勾画</a:t>
            </a:r>
            <a:endParaRPr lang="en-US" altLang="zh-CN" sz="1400" b="1" dirty="0">
              <a:solidFill>
                <a:schemeClr val="tx1">
                  <a:lumMod val="85000"/>
                  <a:lumOff val="15000"/>
                </a:schemeClr>
              </a:solidFill>
              <a:cs typeface="+mn-ea"/>
              <a:sym typeface="+mn-lt"/>
            </a:endParaRPr>
          </a:p>
          <a:p>
            <a:pPr defTabSz="685800" eaLnBrk="1" hangingPunct="1">
              <a:lnSpc>
                <a:spcPct val="150000"/>
              </a:lnSpc>
              <a:defRPr/>
            </a:pPr>
            <a:r>
              <a:rPr lang="zh-CN" altLang="en-US" sz="1400" b="1" dirty="0">
                <a:solidFill>
                  <a:schemeClr val="tx1">
                    <a:lumMod val="85000"/>
                    <a:lumOff val="15000"/>
                  </a:schemeClr>
                </a:solidFill>
                <a:cs typeface="+mn-ea"/>
                <a:sym typeface="+mn-lt"/>
              </a:rPr>
              <a:t>它淋漓尽致而又形象入神地点出了诗人“万里愁”的真实原因。</a:t>
            </a:r>
            <a:endParaRPr lang="en-US" altLang="zh-CN" sz="1400" b="1" dirty="0">
              <a:solidFill>
                <a:schemeClr val="tx1">
                  <a:lumMod val="85000"/>
                  <a:lumOff val="15000"/>
                </a:schemeClr>
              </a:solidFill>
              <a:cs typeface="+mn-ea"/>
              <a:sym typeface="+mn-lt"/>
            </a:endParaRPr>
          </a:p>
          <a:p>
            <a:pPr defTabSz="685800" eaLnBrk="1" hangingPunct="1">
              <a:lnSpc>
                <a:spcPct val="150000"/>
              </a:lnSpc>
              <a:defRPr/>
            </a:pPr>
            <a:r>
              <a:rPr lang="zh-CN" altLang="en-US" sz="1400" b="1" dirty="0">
                <a:solidFill>
                  <a:schemeClr val="tx1">
                    <a:lumMod val="85000"/>
                    <a:lumOff val="15000"/>
                  </a:schemeClr>
                </a:solidFill>
                <a:cs typeface="+mn-ea"/>
                <a:sym typeface="+mn-lt"/>
              </a:rPr>
              <a:t>此联常用来比喻重大事件发生前的紧张气氛，是千古传咏的名句。</a:t>
            </a:r>
          </a:p>
        </p:txBody>
      </p:sp>
    </p:spTree>
  </p:cSld>
  <p:clrMapOvr>
    <a:masterClrMapping/>
  </p:clrMapOvr>
  <p:transition>
    <p:newsfla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0100" y="742950"/>
            <a:ext cx="6405563" cy="857250"/>
          </a:xfrm>
        </p:spPr>
        <p:txBody>
          <a:bodyPr vert="horz" wrap="square" lIns="68580" tIns="34290" rIns="68580" bIns="34290" numCol="1" rtlCol="0" anchor="ctr" anchorCtr="0" compatLnSpc="1">
            <a:normAutofit/>
          </a:bodyPr>
          <a:lstStyle/>
          <a:p>
            <a:pPr defTabSz="685800" eaLnBrk="1" fontAlgn="auto" hangingPunct="1">
              <a:defRPr/>
            </a:pPr>
            <a:r>
              <a:rPr lang="zh-CN" altLang="en-US" sz="2700" b="1">
                <a:solidFill>
                  <a:schemeClr val="tx1">
                    <a:lumMod val="85000"/>
                    <a:lumOff val="15000"/>
                  </a:schemeClr>
                </a:solidFill>
                <a:latin typeface="+mn-lt"/>
                <a:ea typeface="+mn-ea"/>
                <a:cs typeface="+mn-ea"/>
                <a:sym typeface="+mn-lt"/>
              </a:rPr>
              <a:t>鸟下绿芜秦苑夕，蝉鸣黄叶汉宫秋</a:t>
            </a:r>
          </a:p>
        </p:txBody>
      </p:sp>
      <p:sp>
        <p:nvSpPr>
          <p:cNvPr id="19459" name="内容占位符 2"/>
          <p:cNvSpPr>
            <a:spLocks noGrp="1" noChangeArrowheads="1"/>
          </p:cNvSpPr>
          <p:nvPr>
            <p:ph idx="1"/>
          </p:nvPr>
        </p:nvSpPr>
        <p:spPr>
          <a:xfrm>
            <a:off x="657225" y="1600200"/>
            <a:ext cx="7829550" cy="3943350"/>
          </a:xfrm>
        </p:spPr>
        <p:txBody>
          <a:bodyPr vert="horz" wrap="square" lIns="68580" tIns="34290" rIns="68580" bIns="34290" numCol="1" anchor="t" anchorCtr="0" compatLnSpc="1"/>
          <a:lstStyle/>
          <a:p>
            <a:pPr defTabSz="685800" eaLnBrk="1" hangingPunct="1">
              <a:lnSpc>
                <a:spcPct val="150000"/>
              </a:lnSpc>
              <a:buFont typeface="Wingdings 2" pitchFamily="18" charset="2"/>
              <a:buChar char="ß"/>
              <a:defRPr/>
            </a:pPr>
            <a:r>
              <a:rPr lang="zh-CN" altLang="en-US" sz="1500" b="1">
                <a:solidFill>
                  <a:schemeClr val="tx1">
                    <a:lumMod val="85000"/>
                    <a:lumOff val="15000"/>
                  </a:schemeClr>
                </a:solidFill>
                <a:cs typeface="+mn-ea"/>
                <a:sym typeface="+mn-lt"/>
              </a:rPr>
              <a:t>翻译：夕照下，飞鸟下落到长着绿草的秦苑之中，秋蝉也在挂着黄叶的汉宫中鸣叫着</a:t>
            </a:r>
            <a:endParaRPr lang="en-US" altLang="zh-CN" sz="1500" b="1">
              <a:solidFill>
                <a:schemeClr val="tx1">
                  <a:lumMod val="85000"/>
                  <a:lumOff val="15000"/>
                </a:schemeClr>
              </a:solidFill>
              <a:cs typeface="+mn-ea"/>
              <a:sym typeface="+mn-lt"/>
            </a:endParaRPr>
          </a:p>
          <a:p>
            <a:pPr defTabSz="685800" eaLnBrk="1" hangingPunct="1">
              <a:lnSpc>
                <a:spcPct val="150000"/>
              </a:lnSpc>
              <a:buFont typeface="Wingdings 2" pitchFamily="18" charset="2"/>
              <a:buChar char="ß"/>
              <a:defRPr/>
            </a:pPr>
            <a:r>
              <a:rPr lang="zh-CN" altLang="en-US" sz="1500" b="1">
                <a:solidFill>
                  <a:schemeClr val="tx1">
                    <a:lumMod val="85000"/>
                    <a:lumOff val="15000"/>
                  </a:schemeClr>
                </a:solidFill>
                <a:cs typeface="+mn-ea"/>
                <a:sym typeface="+mn-lt"/>
              </a:rPr>
              <a:t>颈联写晚眺近景，虚实结合。</a:t>
            </a:r>
            <a:endParaRPr lang="en-US" altLang="zh-CN" sz="1500" b="1">
              <a:solidFill>
                <a:schemeClr val="tx1">
                  <a:lumMod val="85000"/>
                  <a:lumOff val="15000"/>
                </a:schemeClr>
              </a:solidFill>
              <a:cs typeface="+mn-ea"/>
              <a:sym typeface="+mn-lt"/>
            </a:endParaRPr>
          </a:p>
          <a:p>
            <a:pPr defTabSz="685800" eaLnBrk="1" hangingPunct="1">
              <a:lnSpc>
                <a:spcPct val="150000"/>
              </a:lnSpc>
              <a:buFont typeface="Wingdings 2" pitchFamily="18" charset="2"/>
              <a:buChar char="ß"/>
              <a:defRPr/>
            </a:pPr>
            <a:r>
              <a:rPr lang="zh-CN" altLang="en-US" sz="1500" b="1">
                <a:solidFill>
                  <a:schemeClr val="tx1">
                    <a:lumMod val="85000"/>
                    <a:lumOff val="15000"/>
                  </a:schemeClr>
                </a:solidFill>
                <a:cs typeface="+mn-ea"/>
                <a:sym typeface="+mn-lt"/>
              </a:rPr>
              <a:t>山雨将到，鸟雀仓惶逃入遍地绿芜、秋蝉悲鸣躲在黄叶高林，这些是诗人眼前的实景。</a:t>
            </a:r>
            <a:endParaRPr lang="en-US" altLang="zh-CN" sz="1500" b="1">
              <a:solidFill>
                <a:schemeClr val="tx1">
                  <a:lumMod val="85000"/>
                  <a:lumOff val="15000"/>
                </a:schemeClr>
              </a:solidFill>
              <a:cs typeface="+mn-ea"/>
              <a:sym typeface="+mn-lt"/>
            </a:endParaRPr>
          </a:p>
          <a:p>
            <a:pPr defTabSz="685800" eaLnBrk="1" hangingPunct="1">
              <a:lnSpc>
                <a:spcPct val="150000"/>
              </a:lnSpc>
              <a:buFont typeface="Wingdings 2" pitchFamily="18" charset="2"/>
              <a:buChar char="ß"/>
              <a:defRPr/>
            </a:pPr>
            <a:r>
              <a:rPr lang="zh-CN" altLang="en-US" sz="1500" b="1">
                <a:solidFill>
                  <a:schemeClr val="tx1">
                    <a:lumMod val="85000"/>
                    <a:lumOff val="15000"/>
                  </a:schemeClr>
                </a:solidFill>
                <a:cs typeface="+mn-ea"/>
                <a:sym typeface="+mn-lt"/>
              </a:rPr>
              <a:t>但早已荡然无存的“秦苑”“汉宫”又给人无尽的联想</a:t>
            </a:r>
            <a:r>
              <a:rPr lang="en-US" altLang="zh-CN" sz="1500" b="1">
                <a:solidFill>
                  <a:schemeClr val="tx1">
                    <a:lumMod val="85000"/>
                    <a:lumOff val="15000"/>
                  </a:schemeClr>
                </a:solidFill>
                <a:cs typeface="+mn-ea"/>
                <a:sym typeface="+mn-lt"/>
              </a:rPr>
              <a:t>——</a:t>
            </a:r>
            <a:r>
              <a:rPr lang="zh-CN" altLang="en-US" sz="1500" b="1">
                <a:solidFill>
                  <a:schemeClr val="tx1">
                    <a:lumMod val="85000"/>
                    <a:lumOff val="15000"/>
                  </a:schemeClr>
                </a:solidFill>
                <a:cs typeface="+mn-ea"/>
                <a:sym typeface="+mn-lt"/>
              </a:rPr>
              <a:t>禁苑深宫，而今绿芜遍地，黄叶满林；唯有鸟雀和虫鸣，不识兴亡，依然如故。</a:t>
            </a:r>
            <a:endParaRPr lang="en-US" altLang="zh-CN" sz="1500" b="1">
              <a:solidFill>
                <a:schemeClr val="tx1">
                  <a:lumMod val="85000"/>
                  <a:lumOff val="15000"/>
                </a:schemeClr>
              </a:solidFill>
              <a:cs typeface="+mn-ea"/>
              <a:sym typeface="+mn-lt"/>
            </a:endParaRPr>
          </a:p>
          <a:p>
            <a:pPr defTabSz="685800" eaLnBrk="1" hangingPunct="1">
              <a:lnSpc>
                <a:spcPct val="150000"/>
              </a:lnSpc>
              <a:buFont typeface="Wingdings 2" pitchFamily="18" charset="2"/>
              <a:buChar char="ß"/>
              <a:defRPr/>
            </a:pPr>
            <a:r>
              <a:rPr lang="en-US" altLang="zh-CN" sz="1500" b="1">
                <a:solidFill>
                  <a:schemeClr val="tx1">
                    <a:lumMod val="85000"/>
                    <a:lumOff val="15000"/>
                  </a:schemeClr>
                </a:solidFill>
                <a:cs typeface="+mn-ea"/>
                <a:sym typeface="+mn-lt"/>
              </a:rPr>
              <a:t>   </a:t>
            </a:r>
            <a:r>
              <a:rPr lang="zh-CN" altLang="en-US" sz="1500" b="1">
                <a:solidFill>
                  <a:schemeClr val="tx1">
                    <a:lumMod val="85000"/>
                    <a:lumOff val="15000"/>
                  </a:schemeClr>
                </a:solidFill>
                <a:cs typeface="+mn-ea"/>
                <a:sym typeface="+mn-lt"/>
              </a:rPr>
              <a:t>历史的演进，王朝的更替，世事的变化沧桑，把诗人的愁怨从“万里”推向“千古”，以实景叠合虚景，吊古之情油然而生。</a:t>
            </a:r>
          </a:p>
        </p:txBody>
      </p:sp>
    </p:spTree>
  </p:cSld>
  <p:clrMapOvr>
    <a:masterClrMapping/>
  </p:clrMapOvr>
  <p:transition>
    <p:newsflash/>
  </p:transition>
</p:sld>
</file>

<file path=ppt/tags/tag1.xml><?xml version="1.0" encoding="utf-8"?>
<p:tagLst xmlns:a="http://schemas.openxmlformats.org/drawingml/2006/main" xmlns:r="http://schemas.openxmlformats.org/officeDocument/2006/relationships" xmlns:p="http://schemas.openxmlformats.org/presentationml/2006/main">
  <p:tag name="AS_OS" val="Unix 3.10 unknown"/>
  <p:tag name="AS_RELEASE_DATE" val="2020.11.30"/>
  <p:tag name="AS_TITLE" val="Aspose.Slides for Java"/>
  <p:tag name="AS_VERSION" val="20.11"/>
</p:tagLst>
</file>

<file path=ppt/theme/theme1.xml><?xml version="1.0" encoding="utf-8"?>
<a:theme xmlns:a="http://schemas.openxmlformats.org/drawingml/2006/main" name="第一PPT模板网-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djj233hr">
      <a:majorFont>
        <a:latin typeface="Arial"/>
        <a:ea typeface="仿宋"/>
        <a:cs typeface="Arial"/>
      </a:majorFont>
      <a:minorFont>
        <a:latin typeface="Arial"/>
        <a:ea typeface="仿宋"/>
        <a:cs typeface="Arial"/>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1664</Words>
  <Application>Microsoft Office PowerPoint</Application>
  <PresentationFormat>全屏显示(16:9)</PresentationFormat>
  <Paragraphs>105</Paragraphs>
  <Slides>20</Slides>
  <Notes>20</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20</vt:i4>
      </vt:variant>
    </vt:vector>
  </HeadingPairs>
  <TitlesOfParts>
    <vt:vector size="30" baseType="lpstr">
      <vt:lpstr>Meiryo</vt:lpstr>
      <vt:lpstr>仿宋</vt:lpstr>
      <vt:lpstr>宋体</vt:lpstr>
      <vt:lpstr>微软雅黑</vt:lpstr>
      <vt:lpstr>Arial</vt:lpstr>
      <vt:lpstr>Calibri</vt:lpstr>
      <vt:lpstr>Calibri Light</vt:lpstr>
      <vt:lpstr>Wingdings 2</vt:lpstr>
      <vt:lpstr>第一PPT模板网-WWW.1PPT.COM</vt:lpstr>
      <vt:lpstr>Office Theme</vt:lpstr>
      <vt:lpstr>PowerPoint 演示文稿</vt:lpstr>
      <vt:lpstr>明确目标</vt:lpstr>
      <vt:lpstr>作者简介</vt:lpstr>
      <vt:lpstr>创作背景</vt:lpstr>
      <vt:lpstr> 一读诗歌，读准字音。</vt:lpstr>
      <vt:lpstr> 二读诗歌，读懂诗意。</vt:lpstr>
      <vt:lpstr>一上高城万里愁，蒹葭杨柳似汀洲</vt:lpstr>
      <vt:lpstr>溪云初起日沉阁，山雨欲来风满楼。</vt:lpstr>
      <vt:lpstr>鸟下绿芜秦苑夕，蝉鸣黄叶汉宫秋</vt:lpstr>
      <vt:lpstr>行人莫问当年事，故国东来渭水流</vt:lpstr>
      <vt:lpstr>三读诗歌，赏诗中之意。</vt:lpstr>
      <vt:lpstr>PowerPoint 演示文稿</vt:lpstr>
      <vt:lpstr>简要赏析《咸阳城东楼》颈联的表达效果。</vt:lpstr>
      <vt:lpstr>分析“一上高楼万里愁”的“愁”含义和作用。</vt:lpstr>
      <vt:lpstr>4. 《诗境浅说》评“山雨欲来风满楼”可谓“绝妙好词”，试从内容角度赏析。</vt:lpstr>
      <vt:lpstr>PowerPoint 演示文稿</vt:lpstr>
      <vt:lpstr>5.请从情景交融的角度简要赏析本诗。</vt:lpstr>
      <vt:lpstr>当堂检测</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4</cp:revision>
  <cp:lastPrinted>2020-12-27T11:27:09Z</cp:lastPrinted>
  <dcterms:created xsi:type="dcterms:W3CDTF">2020-12-27T11:27:09Z</dcterms:created>
  <dcterms:modified xsi:type="dcterms:W3CDTF">2022-02-06T04:42:16Z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ies>
</file>