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ags/tag2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slideLayouts/slideLayout4.xml" ContentType="application/vnd.openxmlformats-officedocument.presentationml.slideLayout+xml"/>
  <Override PartName="/ppt/theme/theme5.xml" ContentType="application/vnd.openxmlformats-officedocument.theme+xml"/>
  <Override PartName="/ppt/tags/tag6.xml" ContentType="application/vnd.openxmlformats-officedocument.presentationml.tags+xml"/>
  <Override PartName="/ppt/slideLayouts/slideLayout5.xml" ContentType="application/vnd.openxmlformats-officedocument.presentationml.slideLayout+xml"/>
  <Override PartName="/ppt/theme/theme6.xml" ContentType="application/vnd.openxmlformats-officedocument.theme+xml"/>
  <Override PartName="/ppt/tags/tag7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60" r:id="rId3"/>
    <p:sldMasterId id="2147483661" r:id="rId4"/>
    <p:sldMasterId id="2147483662" r:id="rId5"/>
    <p:sldMasterId id="2147483663" r:id="rId6"/>
    <p:sldMasterId id="2147483669" r:id="rId7"/>
  </p:sldMasterIdLst>
  <p:notesMasterIdLst>
    <p:notesMasterId r:id="rId30"/>
  </p:notesMasterIdLst>
  <p:sldIdLst>
    <p:sldId id="410" r:id="rId8"/>
    <p:sldId id="413" r:id="rId9"/>
    <p:sldId id="414" r:id="rId10"/>
    <p:sldId id="415" r:id="rId11"/>
    <p:sldId id="416" r:id="rId12"/>
    <p:sldId id="417" r:id="rId13"/>
    <p:sldId id="418" r:id="rId14"/>
    <p:sldId id="419" r:id="rId15"/>
    <p:sldId id="420" r:id="rId16"/>
    <p:sldId id="422" r:id="rId17"/>
    <p:sldId id="423" r:id="rId18"/>
    <p:sldId id="428" r:id="rId19"/>
    <p:sldId id="427" r:id="rId20"/>
    <p:sldId id="434" r:id="rId21"/>
    <p:sldId id="429" r:id="rId22"/>
    <p:sldId id="430" r:id="rId23"/>
    <p:sldId id="431" r:id="rId24"/>
    <p:sldId id="432" r:id="rId25"/>
    <p:sldId id="433" r:id="rId26"/>
    <p:sldId id="435" r:id="rId27"/>
    <p:sldId id="436" r:id="rId28"/>
    <p:sldId id="437" r:id="rId29"/>
  </p:sldIdLst>
  <p:sldSz cx="9144000" cy="5143500" type="screen16x9"/>
  <p:notesSz cx="6858000" cy="9144000"/>
  <p:custDataLst>
    <p:tags r:id="rId31"/>
  </p:custDataLst>
  <p:defaultTextStyle>
    <a:defPPr algn="l" rtl="0" eaLnBrk="1" hangingPunct="1">
      <a:defRPr kumimoji="0" lang="zh-CN"/>
    </a:defPPr>
    <a:lvl1pPr marL="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微软雅黑" pitchFamily="34" charset="-122"/>
      </a:defRPr>
    </a:lvl1pPr>
    <a:lvl2pPr marL="3429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微软雅黑" pitchFamily="34" charset="-122"/>
      </a:defRPr>
    </a:lvl2pPr>
    <a:lvl3pPr marL="6858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微软雅黑" pitchFamily="34" charset="-122"/>
      </a:defRPr>
    </a:lvl3pPr>
    <a:lvl4pPr marL="10287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微软雅黑" pitchFamily="34" charset="-122"/>
      </a:defRPr>
    </a:lvl4pPr>
    <a:lvl5pPr marL="13716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微软雅黑" pitchFamily="34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7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9829FD-DD90-4EE7-BCD7-4AF299D6F45A}" type="doc">
      <dgm:prSet loTypeId="urn:microsoft.com/office/officeart/2005/8/layout/chevron2" loCatId="process" qsTypeId="urn:microsoft.com/office/officeart/2005/8/quickstyle/simple1#1" qsCatId="simple" csTypeId="urn:microsoft.com/office/officeart/2005/8/colors/colorful5#1" csCatId="accent1" phldr="1"/>
      <dgm:spPr/>
      <dgm:t>
        <a:bodyPr/>
        <a:lstStyle/>
        <a:p>
          <a:endParaRPr lang="zh-CN" altLang="en-US"/>
        </a:p>
      </dgm:t>
    </dgm:pt>
    <dgm:pt modelId="{8F05BE86-1921-41BD-B82E-72272E9475E9}" type="parTrans" cxnId="{FE2F0A84-9279-4B6B-BB4A-9D5AE007D7F5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FCC504F5-317D-4294-815B-28489BDC5845}">
      <dgm:prSet phldrT="[文本]" custT="1"/>
      <dgm:spPr>
        <a:solidFill>
          <a:srgbClr val="F1A060"/>
        </a:solidFill>
        <a:ln>
          <a:noFill/>
        </a:ln>
      </dgm:spPr>
      <dgm:t>
        <a:bodyPr vert="horz" wrap="square" anchor="b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引论</a:t>
          </a:r>
        </a:p>
      </dgm:t>
    </dgm:pt>
    <dgm:pt modelId="{7A0C70B0-5DAE-45AB-9915-863AC3FA4D2D}" type="parTrans" cxnId="{2D88C318-B9D6-4A65-96E3-DAA81B2A0221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F3F66F6A-184E-4CBB-A544-AC2BF2A74FC0}">
      <dgm:prSet phldrT="[文本]" custT="1"/>
      <dgm:spPr>
        <a:ln>
          <a:solidFill>
            <a:srgbClr val="F1A060"/>
          </a:solidFill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altLang="zh-CN" sz="1400" b="1" smtClean="0">
              <a:latin typeface="+mn-lt"/>
              <a:ea typeface="+mn-ea"/>
              <a:cs typeface="+mn-ea"/>
              <a:sym typeface="+mn-lt"/>
            </a:rPr>
            <a:t>(</a:t>
          </a:r>
          <a:r>
            <a:rPr lang="zh-CN" altLang="en-US" sz="1400" b="1" smtClean="0">
              <a:latin typeface="+mn-lt"/>
              <a:ea typeface="+mn-ea"/>
              <a:cs typeface="+mn-ea"/>
              <a:sym typeface="+mn-lt"/>
            </a:rPr>
            <a:t>第</a:t>
          </a:r>
          <a:r>
            <a:rPr lang="en-US" altLang="zh-CN" sz="1400" b="1" smtClean="0">
              <a:latin typeface="+mn-lt"/>
              <a:ea typeface="+mn-ea"/>
              <a:cs typeface="+mn-ea"/>
              <a:sym typeface="+mn-lt"/>
            </a:rPr>
            <a:t>1</a:t>
          </a:r>
          <a:r>
            <a:rPr lang="en-US" altLang="zh-CN" sz="1400" b="1">
              <a:latin typeface="+mn-lt"/>
              <a:ea typeface="+mn-ea"/>
              <a:cs typeface="+mn-ea"/>
              <a:sym typeface="+mn-lt"/>
            </a:rPr>
            <a:t>—3</a:t>
          </a:r>
          <a:r>
            <a:rPr lang="zh-CN" altLang="en-US" sz="1400" b="1" smtClean="0">
              <a:latin typeface="+mn-lt"/>
              <a:ea typeface="+mn-ea"/>
              <a:cs typeface="+mn-ea"/>
              <a:sym typeface="+mn-lt"/>
            </a:rPr>
            <a:t>段</a:t>
          </a:r>
          <a:r>
            <a:rPr lang="en-US" altLang="zh-CN" sz="1400" b="1" smtClean="0">
              <a:latin typeface="+mn-lt"/>
              <a:ea typeface="+mn-ea"/>
              <a:cs typeface="+mn-ea"/>
              <a:sym typeface="+mn-lt"/>
            </a:rPr>
            <a:t>)</a:t>
          </a:r>
          <a:endParaRPr lang="zh-CN" altLang="en-US" sz="1400" b="1">
            <a:latin typeface="+mn-lt"/>
            <a:ea typeface="+mn-ea"/>
            <a:cs typeface="+mn-ea"/>
            <a:sym typeface="+mn-lt"/>
          </a:endParaRPr>
        </a:p>
      </dgm:t>
    </dgm:pt>
    <dgm:pt modelId="{47DD308A-8526-455B-A37F-FEE2CC1C75AF}" type="sibTrans" cxnId="{2D88C318-B9D6-4A65-96E3-DAA81B2A0221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C4509553-9C92-4E5F-B3B7-05B1938BE560}" type="parTrans" cxnId="{D305975A-2849-46E8-AFCD-2CDB55E11551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326B137F-D913-4E08-8049-1928C9E52732}">
      <dgm:prSet custT="1"/>
      <dgm:spPr>
        <a:ln>
          <a:solidFill>
            <a:srgbClr val="F1A060"/>
          </a:solidFill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400" b="1" dirty="0">
              <a:latin typeface="+mn-lt"/>
              <a:ea typeface="+mn-ea"/>
              <a:cs typeface="+mn-ea"/>
              <a:sym typeface="+mn-lt"/>
            </a:rPr>
            <a:t>事物的正确答案不止一个</a:t>
          </a:r>
          <a:r>
            <a:rPr lang="zh-CN" altLang="en-US" sz="1400" b="1" dirty="0" smtClean="0">
              <a:latin typeface="+mn-lt"/>
              <a:ea typeface="+mn-ea"/>
              <a:cs typeface="+mn-ea"/>
              <a:sym typeface="+mn-lt"/>
            </a:rPr>
            <a:t>。    </a:t>
          </a:r>
          <a:r>
            <a:rPr lang="zh-CN" altLang="en-US" sz="1400" b="1" dirty="0" smtClea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rPr>
            <a:t>（</a:t>
          </a:r>
          <a:r>
            <a:rPr lang="zh-CN" altLang="en-US" sz="14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rPr>
            <a:t>提出问题）</a:t>
          </a:r>
        </a:p>
      </dgm:t>
    </dgm:pt>
    <dgm:pt modelId="{2E6022C7-FE2A-4D27-900C-4EE5AADBEF00}" type="sibTrans" cxnId="{D305975A-2849-46E8-AFCD-2CDB55E11551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67223200-D196-44B3-9DFD-D095DDBC10AB}" type="sibTrans" cxnId="{FE2F0A84-9279-4B6B-BB4A-9D5AE007D7F5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88C57C74-C9C4-46CF-A10B-13A1A1E7714C}" type="parTrans" cxnId="{A8D04263-C6B4-46FB-9D29-BDBA0C676273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780FAED3-C4BD-4FF1-8B67-8499CCFAE2ED}">
      <dgm:prSet phldrT="[文本]" custT="1"/>
      <dgm:spPr>
        <a:solidFill>
          <a:srgbClr val="97023B"/>
        </a:solidFill>
        <a:ln>
          <a:noFill/>
        </a:ln>
      </dgm:spPr>
      <dgm:t>
        <a:bodyPr vert="horz" wrap="square" anchor="b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本论</a:t>
          </a:r>
        </a:p>
      </dgm:t>
    </dgm:pt>
    <dgm:pt modelId="{DFE6860A-9AF6-4E3A-8810-968954321458}" type="parTrans" cxnId="{DA212FEE-0C94-4E60-A00D-98BA1F31B3E0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3E6D5D4F-935E-467F-A6CA-DFB49E904BF2}">
      <dgm:prSet phldrT="[文本]" custT="1"/>
      <dgm:spPr>
        <a:ln>
          <a:solidFill>
            <a:srgbClr val="97023B"/>
          </a:solidFill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altLang="zh-CN" sz="1400" b="1" smtClean="0">
              <a:latin typeface="+mn-lt"/>
              <a:ea typeface="+mn-ea"/>
              <a:cs typeface="+mn-ea"/>
              <a:sym typeface="+mn-lt"/>
            </a:rPr>
            <a:t>(</a:t>
          </a:r>
          <a:r>
            <a:rPr lang="zh-CN" altLang="en-US" sz="1400" b="1" smtClean="0">
              <a:latin typeface="+mn-lt"/>
              <a:ea typeface="+mn-ea"/>
              <a:cs typeface="+mn-ea"/>
              <a:sym typeface="+mn-lt"/>
            </a:rPr>
            <a:t>第</a:t>
          </a:r>
          <a:r>
            <a:rPr lang="en-US" altLang="zh-CN" sz="1400" b="1" smtClean="0">
              <a:latin typeface="+mn-lt"/>
              <a:ea typeface="+mn-ea"/>
              <a:cs typeface="+mn-ea"/>
              <a:sym typeface="+mn-lt"/>
            </a:rPr>
            <a:t>4</a:t>
          </a:r>
          <a:r>
            <a:rPr lang="en-US" altLang="zh-CN" sz="1400" b="1">
              <a:latin typeface="+mn-lt"/>
              <a:ea typeface="+mn-ea"/>
              <a:cs typeface="+mn-ea"/>
              <a:sym typeface="+mn-lt"/>
            </a:rPr>
            <a:t>—12</a:t>
          </a:r>
          <a:r>
            <a:rPr lang="zh-CN" altLang="en-US" sz="1400" b="1" smtClean="0">
              <a:latin typeface="+mn-lt"/>
              <a:ea typeface="+mn-ea"/>
              <a:cs typeface="+mn-ea"/>
              <a:sym typeface="+mn-lt"/>
            </a:rPr>
            <a:t>段</a:t>
          </a:r>
          <a:r>
            <a:rPr lang="en-US" altLang="zh-CN" sz="1400" b="1" smtClean="0">
              <a:latin typeface="+mn-lt"/>
              <a:ea typeface="+mn-ea"/>
              <a:cs typeface="+mn-ea"/>
              <a:sym typeface="+mn-lt"/>
            </a:rPr>
            <a:t>)</a:t>
          </a:r>
          <a:endParaRPr lang="zh-CN" altLang="en-US" sz="1400" b="1">
            <a:latin typeface="+mn-lt"/>
            <a:ea typeface="+mn-ea"/>
            <a:cs typeface="+mn-ea"/>
            <a:sym typeface="+mn-lt"/>
          </a:endParaRPr>
        </a:p>
      </dgm:t>
    </dgm:pt>
    <dgm:pt modelId="{F6E211F9-5728-4C1B-B4EC-036ED0730A63}" type="sibTrans" cxnId="{DA212FEE-0C94-4E60-A00D-98BA1F31B3E0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86AB7538-49CC-4015-ADF1-4760FC2B5933}" type="parTrans" cxnId="{08F81332-78C7-44AF-A243-47360CF5A3F0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784D96CF-CCE8-42B6-A721-0BE84B7357E9}">
      <dgm:prSet custT="1"/>
      <dgm:spPr>
        <a:ln>
          <a:solidFill>
            <a:srgbClr val="97023B"/>
          </a:solidFill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400" b="1" dirty="0">
              <a:latin typeface="+mn-lt"/>
              <a:ea typeface="+mn-ea"/>
              <a:cs typeface="+mn-ea"/>
              <a:sym typeface="+mn-lt"/>
            </a:rPr>
            <a:t>论述探求新事物有赖于创造性思维、创造性思维必备条件及区分一个人是否有创造力的根据    </a:t>
          </a:r>
          <a:r>
            <a:rPr lang="zh-CN" altLang="en-US" sz="1400" b="1" dirty="0" smtClea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rPr>
            <a:t>（分析</a:t>
          </a:r>
          <a:r>
            <a:rPr lang="zh-CN" altLang="en-US" sz="14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rPr>
            <a:t>问题）</a:t>
          </a:r>
        </a:p>
      </dgm:t>
    </dgm:pt>
    <dgm:pt modelId="{47846D98-B333-43FD-8D21-765931DE1EA9}" type="sibTrans" cxnId="{08F81332-78C7-44AF-A243-47360CF5A3F0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34435F2A-D730-405E-99D5-BBC9FB7499FA}" type="sibTrans" cxnId="{A8D04263-C6B4-46FB-9D29-BDBA0C676273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4682E278-8387-4875-A48B-989607C0A09E}" type="parTrans" cxnId="{5475838E-B51D-49AB-AF8D-C720C7A63589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1D70B282-9875-47E1-864B-0DB9F83A3309}">
      <dgm:prSet phldrT="[文本]" custT="1"/>
      <dgm:spPr>
        <a:solidFill>
          <a:srgbClr val="99D2C1"/>
        </a:solidFill>
        <a:ln>
          <a:noFill/>
        </a:ln>
      </dgm:spPr>
      <dgm:t>
        <a:bodyPr vert="horz" wrap="square" anchor="b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rPr>
            <a:t>结论</a:t>
          </a:r>
        </a:p>
      </dgm:t>
    </dgm:pt>
    <dgm:pt modelId="{99A19955-80B2-46DE-B74C-C0C8C4D708F2}" type="parTrans" cxnId="{70F2E4B3-BBCE-4D0D-92DE-8B4C8BFC9190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30BE85C4-8BB0-4C0C-B58F-618B83FFA907}">
      <dgm:prSet phldrT="[文本]" custT="1"/>
      <dgm:spPr>
        <a:ln>
          <a:solidFill>
            <a:srgbClr val="99D2C1"/>
          </a:solidFill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400" b="1">
              <a:latin typeface="+mn-lt"/>
              <a:ea typeface="+mn-ea"/>
              <a:cs typeface="+mn-ea"/>
              <a:sym typeface="+mn-lt"/>
            </a:rPr>
            <a:t>（第</a:t>
          </a:r>
          <a:r>
            <a:rPr lang="en-US" altLang="zh-CN" sz="1400" b="1">
              <a:latin typeface="+mn-lt"/>
              <a:ea typeface="+mn-ea"/>
              <a:cs typeface="+mn-ea"/>
              <a:sym typeface="+mn-lt"/>
            </a:rPr>
            <a:t>13</a:t>
          </a:r>
          <a:r>
            <a:rPr lang="zh-CN" altLang="en-US" sz="1400" b="1">
              <a:latin typeface="+mn-lt"/>
              <a:ea typeface="+mn-ea"/>
              <a:cs typeface="+mn-ea"/>
              <a:sym typeface="+mn-lt"/>
            </a:rPr>
            <a:t>段）</a:t>
          </a:r>
          <a:endParaRPr lang="zh-CN" altLang="en-US" sz="1400">
            <a:latin typeface="+mn-lt"/>
            <a:ea typeface="+mn-ea"/>
            <a:cs typeface="+mn-ea"/>
            <a:sym typeface="+mn-lt"/>
          </a:endParaRPr>
        </a:p>
      </dgm:t>
    </dgm:pt>
    <dgm:pt modelId="{CB48F5C6-507D-451D-9B2B-7C607BFEAF95}" type="sibTrans" cxnId="{70F2E4B3-BBCE-4D0D-92DE-8B4C8BFC9190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B2C60C92-04A5-4DD0-A187-A2DFADBD7585}" type="parTrans" cxnId="{79A2A8B5-5824-47C1-B324-B6BB1ED41745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75E80999-969F-48AA-955F-9859A73F9260}">
      <dgm:prSet custT="1"/>
      <dgm:spPr>
        <a:ln>
          <a:solidFill>
            <a:srgbClr val="99D2C1"/>
          </a:solidFill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400" b="1" dirty="0">
              <a:latin typeface="+mn-lt"/>
              <a:ea typeface="+mn-ea"/>
              <a:cs typeface="+mn-ea"/>
              <a:sym typeface="+mn-lt"/>
            </a:rPr>
            <a:t>任何人都拥有创造力，如何成为有创造力的人</a:t>
          </a:r>
          <a:r>
            <a:rPr lang="zh-CN" altLang="en-US" sz="1400" b="1" dirty="0" smtClean="0">
              <a:latin typeface="+mn-lt"/>
              <a:ea typeface="+mn-ea"/>
              <a:cs typeface="+mn-ea"/>
              <a:sym typeface="+mn-lt"/>
            </a:rPr>
            <a:t>。</a:t>
          </a:r>
          <a:r>
            <a:rPr lang="zh-CN" altLang="en-US" sz="1400" b="1" dirty="0" smtClea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rPr>
            <a:t>（</a:t>
          </a:r>
          <a:r>
            <a:rPr lang="zh-CN" altLang="en-US" sz="14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rPr>
            <a:t>解决问题）</a:t>
          </a:r>
        </a:p>
      </dgm:t>
    </dgm:pt>
    <dgm:pt modelId="{85E70A2D-7C3D-45D8-9F52-1783AAE2F4F0}" type="sibTrans" cxnId="{79A2A8B5-5824-47C1-B324-B6BB1ED41745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DF77052B-043C-4E4A-8039-9D1D7DFB40F4}" type="sibTrans" cxnId="{5475838E-B51D-49AB-AF8D-C720C7A63589}">
      <dgm:prSet/>
      <dgm:spPr/>
      <dgm:t>
        <a:bodyPr/>
        <a:lstStyle/>
        <a:p>
          <a:endParaRPr lang="zh-CN" altLang="en-US" sz="1200">
            <a:latin typeface="楷体" pitchFamily="49" charset="-122"/>
            <a:ea typeface="楷体" pitchFamily="49" charset="-122"/>
          </a:endParaRPr>
        </a:p>
      </dgm:t>
    </dgm:pt>
    <dgm:pt modelId="{7BB0B505-7D43-42E4-8FC0-6C91316CBFEB}" type="pres">
      <dgm:prSet presAssocID="{DF9829FD-DD90-4EE7-BCD7-4AF299D6F4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7F2BEE4-0E0F-4FCA-A4B0-E20AD8C04C13}" type="pres">
      <dgm:prSet presAssocID="{FCC504F5-317D-4294-815B-28489BDC5845}" presName="composite" presStyleCnt="0"/>
      <dgm:spPr/>
      <dgm:t>
        <a:bodyPr/>
        <a:lstStyle/>
        <a:p>
          <a:endParaRPr/>
        </a:p>
      </dgm:t>
    </dgm:pt>
    <dgm:pt modelId="{A16E3110-57E1-4619-A55C-DCD0DD5CE084}" type="pres">
      <dgm:prSet presAssocID="{FCC504F5-317D-4294-815B-28489BDC584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4D3F38-216B-445A-B1B9-8008AEDB7A9D}" type="pres">
      <dgm:prSet presAssocID="{FCC504F5-317D-4294-815B-28489BDC584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A691E5-F443-4F8D-81BB-9D15C0875E8C}" type="pres">
      <dgm:prSet presAssocID="{67223200-D196-44B3-9DFD-D095DDBC10AB}" presName="sp" presStyleCnt="0"/>
      <dgm:spPr/>
      <dgm:t>
        <a:bodyPr/>
        <a:lstStyle/>
        <a:p>
          <a:endParaRPr lang="zh-CN" altLang="en-US"/>
        </a:p>
      </dgm:t>
    </dgm:pt>
    <dgm:pt modelId="{D4BECBBB-7CE2-4791-839D-9FE6F36B775D}" type="pres">
      <dgm:prSet presAssocID="{780FAED3-C4BD-4FF1-8B67-8499CCFAE2ED}" presName="composite" presStyleCnt="0"/>
      <dgm:spPr/>
      <dgm:t>
        <a:bodyPr/>
        <a:lstStyle/>
        <a:p>
          <a:endParaRPr/>
        </a:p>
      </dgm:t>
    </dgm:pt>
    <dgm:pt modelId="{722E1094-83C7-45E2-B20F-DB9D09AD94F0}" type="pres">
      <dgm:prSet presAssocID="{780FAED3-C4BD-4FF1-8B67-8499CCFAE2E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67BBE6-9B82-4D3D-BF22-48713AF46E9C}" type="pres">
      <dgm:prSet presAssocID="{780FAED3-C4BD-4FF1-8B67-8499CCFAE2E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381A65-34D3-41B1-9499-0884AAA35FC6}" type="pres">
      <dgm:prSet presAssocID="{34435F2A-D730-405E-99D5-BBC9FB7499FA}" presName="sp" presStyleCnt="0"/>
      <dgm:spPr/>
      <dgm:t>
        <a:bodyPr/>
        <a:lstStyle/>
        <a:p>
          <a:endParaRPr lang="zh-CN" altLang="en-US"/>
        </a:p>
      </dgm:t>
    </dgm:pt>
    <dgm:pt modelId="{C1BF0EA4-CB4D-4391-82EF-EC1874A282F9}" type="pres">
      <dgm:prSet presAssocID="{1D70B282-9875-47E1-864B-0DB9F83A3309}" presName="composite" presStyleCnt="0"/>
      <dgm:spPr/>
      <dgm:t>
        <a:bodyPr/>
        <a:lstStyle/>
        <a:p>
          <a:endParaRPr/>
        </a:p>
      </dgm:t>
    </dgm:pt>
    <dgm:pt modelId="{95C8A2DE-C1F8-4D5A-A3A4-1DC2FA1C0073}" type="pres">
      <dgm:prSet presAssocID="{1D70B282-9875-47E1-864B-0DB9F83A330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E17FEF5-EEE1-41BB-96FD-8FBB3FCF3860}" type="pres">
      <dgm:prSet presAssocID="{1D70B282-9875-47E1-864B-0DB9F83A330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12C5726-5416-4B62-84F1-41D83565C4CC}" type="presOf" srcId="{DF9829FD-DD90-4EE7-BCD7-4AF299D6F45A}" destId="{7BB0B505-7D43-42E4-8FC0-6C91316CBFEB}" srcOrd="0" destOrd="0" presId="urn:microsoft.com/office/officeart/2005/8/layout/chevron2"/>
    <dgm:cxn modelId="{A3866F88-1E2A-4097-A6E8-215973BDACF2}" type="presOf" srcId="{75E80999-969F-48AA-955F-9859A73F9260}" destId="{BE17FEF5-EEE1-41BB-96FD-8FBB3FCF3860}" srcOrd="0" destOrd="1" presId="urn:microsoft.com/office/officeart/2005/8/layout/chevron2"/>
    <dgm:cxn modelId="{1DDDED2C-E3E9-48C3-8AF8-FB5DBDBD2246}" type="presOf" srcId="{780FAED3-C4BD-4FF1-8B67-8499CCFAE2ED}" destId="{722E1094-83C7-45E2-B20F-DB9D09AD94F0}" srcOrd="0" destOrd="0" presId="urn:microsoft.com/office/officeart/2005/8/layout/chevron2"/>
    <dgm:cxn modelId="{00B10EBB-0567-49F3-87AD-F60B38F29400}" type="presOf" srcId="{326B137F-D913-4E08-8049-1928C9E52732}" destId="{544D3F38-216B-445A-B1B9-8008AEDB7A9D}" srcOrd="0" destOrd="1" presId="urn:microsoft.com/office/officeart/2005/8/layout/chevron2"/>
    <dgm:cxn modelId="{BED1A5A4-9867-4B5D-81C5-96F618395767}" type="presOf" srcId="{784D96CF-CCE8-42B6-A721-0BE84B7357E9}" destId="{AC67BBE6-9B82-4D3D-BF22-48713AF46E9C}" srcOrd="0" destOrd="1" presId="urn:microsoft.com/office/officeart/2005/8/layout/chevron2"/>
    <dgm:cxn modelId="{70F2E4B3-BBCE-4D0D-92DE-8B4C8BFC9190}" srcId="{1D70B282-9875-47E1-864B-0DB9F83A3309}" destId="{30BE85C4-8BB0-4C0C-B58F-618B83FFA907}" srcOrd="0" destOrd="0" parTransId="{99A19955-80B2-46DE-B74C-C0C8C4D708F2}" sibTransId="{CB48F5C6-507D-451D-9B2B-7C607BFEAF95}"/>
    <dgm:cxn modelId="{D305975A-2849-46E8-AFCD-2CDB55E11551}" srcId="{FCC504F5-317D-4294-815B-28489BDC5845}" destId="{326B137F-D913-4E08-8049-1928C9E52732}" srcOrd="1" destOrd="0" parTransId="{C4509553-9C92-4E5F-B3B7-05B1938BE560}" sibTransId="{2E6022C7-FE2A-4D27-900C-4EE5AADBEF00}"/>
    <dgm:cxn modelId="{A8D04263-C6B4-46FB-9D29-BDBA0C676273}" srcId="{DF9829FD-DD90-4EE7-BCD7-4AF299D6F45A}" destId="{780FAED3-C4BD-4FF1-8B67-8499CCFAE2ED}" srcOrd="1" destOrd="0" parTransId="{88C57C74-C9C4-46CF-A10B-13A1A1E7714C}" sibTransId="{34435F2A-D730-405E-99D5-BBC9FB7499FA}"/>
    <dgm:cxn modelId="{FD9E8077-2A42-4335-B8BB-248185E25128}" type="presOf" srcId="{30BE85C4-8BB0-4C0C-B58F-618B83FFA907}" destId="{BE17FEF5-EEE1-41BB-96FD-8FBB3FCF3860}" srcOrd="0" destOrd="0" presId="urn:microsoft.com/office/officeart/2005/8/layout/chevron2"/>
    <dgm:cxn modelId="{5475838E-B51D-49AB-AF8D-C720C7A63589}" srcId="{DF9829FD-DD90-4EE7-BCD7-4AF299D6F45A}" destId="{1D70B282-9875-47E1-864B-0DB9F83A3309}" srcOrd="2" destOrd="0" parTransId="{4682E278-8387-4875-A48B-989607C0A09E}" sibTransId="{DF77052B-043C-4E4A-8039-9D1D7DFB40F4}"/>
    <dgm:cxn modelId="{AD07E31F-7D0E-4EDC-886A-00440BBF1871}" type="presOf" srcId="{1D70B282-9875-47E1-864B-0DB9F83A3309}" destId="{95C8A2DE-C1F8-4D5A-A3A4-1DC2FA1C0073}" srcOrd="0" destOrd="0" presId="urn:microsoft.com/office/officeart/2005/8/layout/chevron2"/>
    <dgm:cxn modelId="{F3EB5326-4D4E-4D83-92EE-4CC3AEA6BD94}" type="presOf" srcId="{F3F66F6A-184E-4CBB-A544-AC2BF2A74FC0}" destId="{544D3F38-216B-445A-B1B9-8008AEDB7A9D}" srcOrd="0" destOrd="0" presId="urn:microsoft.com/office/officeart/2005/8/layout/chevron2"/>
    <dgm:cxn modelId="{F4C06E64-4836-441C-A610-0749CD345D4C}" type="presOf" srcId="{FCC504F5-317D-4294-815B-28489BDC5845}" destId="{A16E3110-57E1-4619-A55C-DCD0DD5CE084}" srcOrd="0" destOrd="0" presId="urn:microsoft.com/office/officeart/2005/8/layout/chevron2"/>
    <dgm:cxn modelId="{FE2F0A84-9279-4B6B-BB4A-9D5AE007D7F5}" srcId="{DF9829FD-DD90-4EE7-BCD7-4AF299D6F45A}" destId="{FCC504F5-317D-4294-815B-28489BDC5845}" srcOrd="0" destOrd="0" parTransId="{8F05BE86-1921-41BD-B82E-72272E9475E9}" sibTransId="{67223200-D196-44B3-9DFD-D095DDBC10AB}"/>
    <dgm:cxn modelId="{2D88C318-B9D6-4A65-96E3-DAA81B2A0221}" srcId="{FCC504F5-317D-4294-815B-28489BDC5845}" destId="{F3F66F6A-184E-4CBB-A544-AC2BF2A74FC0}" srcOrd="0" destOrd="0" parTransId="{7A0C70B0-5DAE-45AB-9915-863AC3FA4D2D}" sibTransId="{47DD308A-8526-455B-A37F-FEE2CC1C75AF}"/>
    <dgm:cxn modelId="{1EC6BD78-B09D-43B8-AB86-4F86588DB7AB}" type="presOf" srcId="{3E6D5D4F-935E-467F-A6CA-DFB49E904BF2}" destId="{AC67BBE6-9B82-4D3D-BF22-48713AF46E9C}" srcOrd="0" destOrd="0" presId="urn:microsoft.com/office/officeart/2005/8/layout/chevron2"/>
    <dgm:cxn modelId="{08F81332-78C7-44AF-A243-47360CF5A3F0}" srcId="{780FAED3-C4BD-4FF1-8B67-8499CCFAE2ED}" destId="{784D96CF-CCE8-42B6-A721-0BE84B7357E9}" srcOrd="1" destOrd="0" parTransId="{86AB7538-49CC-4015-ADF1-4760FC2B5933}" sibTransId="{47846D98-B333-43FD-8D21-765931DE1EA9}"/>
    <dgm:cxn modelId="{DA212FEE-0C94-4E60-A00D-98BA1F31B3E0}" srcId="{780FAED3-C4BD-4FF1-8B67-8499CCFAE2ED}" destId="{3E6D5D4F-935E-467F-A6CA-DFB49E904BF2}" srcOrd="0" destOrd="0" parTransId="{DFE6860A-9AF6-4E3A-8810-968954321458}" sibTransId="{F6E211F9-5728-4C1B-B4EC-036ED0730A63}"/>
    <dgm:cxn modelId="{79A2A8B5-5824-47C1-B324-B6BB1ED41745}" srcId="{1D70B282-9875-47E1-864B-0DB9F83A3309}" destId="{75E80999-969F-48AA-955F-9859A73F9260}" srcOrd="1" destOrd="0" parTransId="{B2C60C92-04A5-4DD0-A187-A2DFADBD7585}" sibTransId="{85E70A2D-7C3D-45D8-9F52-1783AAE2F4F0}"/>
    <dgm:cxn modelId="{25FA72C2-B394-485D-8AD2-CDC19E233D9C}" type="presParOf" srcId="{7BB0B505-7D43-42E4-8FC0-6C91316CBFEB}" destId="{97F2BEE4-0E0F-4FCA-A4B0-E20AD8C04C13}" srcOrd="0" destOrd="0" presId="urn:microsoft.com/office/officeart/2005/8/layout/chevron2"/>
    <dgm:cxn modelId="{44C1B7BA-47B9-4CC1-8249-5CAF118BE324}" type="presParOf" srcId="{97F2BEE4-0E0F-4FCA-A4B0-E20AD8C04C13}" destId="{A16E3110-57E1-4619-A55C-DCD0DD5CE084}" srcOrd="0" destOrd="0" presId="urn:microsoft.com/office/officeart/2005/8/layout/chevron2"/>
    <dgm:cxn modelId="{DDF9D37A-43B3-453D-982B-9F41FE729F35}" type="presParOf" srcId="{97F2BEE4-0E0F-4FCA-A4B0-E20AD8C04C13}" destId="{544D3F38-216B-445A-B1B9-8008AEDB7A9D}" srcOrd="1" destOrd="0" presId="urn:microsoft.com/office/officeart/2005/8/layout/chevron2"/>
    <dgm:cxn modelId="{CD938B55-7F3C-4F68-A715-D2B31DEA68B4}" type="presParOf" srcId="{7BB0B505-7D43-42E4-8FC0-6C91316CBFEB}" destId="{D3A691E5-F443-4F8D-81BB-9D15C0875E8C}" srcOrd="1" destOrd="0" presId="urn:microsoft.com/office/officeart/2005/8/layout/chevron2"/>
    <dgm:cxn modelId="{40E8B8D6-0EDF-4915-BF05-89CA2535FA9F}" type="presParOf" srcId="{7BB0B505-7D43-42E4-8FC0-6C91316CBFEB}" destId="{D4BECBBB-7CE2-4791-839D-9FE6F36B775D}" srcOrd="2" destOrd="0" presId="urn:microsoft.com/office/officeart/2005/8/layout/chevron2"/>
    <dgm:cxn modelId="{122791BE-2614-4DD7-8353-93487414D1C6}" type="presParOf" srcId="{D4BECBBB-7CE2-4791-839D-9FE6F36B775D}" destId="{722E1094-83C7-45E2-B20F-DB9D09AD94F0}" srcOrd="0" destOrd="0" presId="urn:microsoft.com/office/officeart/2005/8/layout/chevron2"/>
    <dgm:cxn modelId="{608AD402-C447-4B63-9A41-D5075E1F4E5F}" type="presParOf" srcId="{D4BECBBB-7CE2-4791-839D-9FE6F36B775D}" destId="{AC67BBE6-9B82-4D3D-BF22-48713AF46E9C}" srcOrd="1" destOrd="0" presId="urn:microsoft.com/office/officeart/2005/8/layout/chevron2"/>
    <dgm:cxn modelId="{F376F7B3-D53E-4F60-BE7D-C1F2C99A2DDB}" type="presParOf" srcId="{7BB0B505-7D43-42E4-8FC0-6C91316CBFEB}" destId="{5C381A65-34D3-41B1-9499-0884AAA35FC6}" srcOrd="3" destOrd="0" presId="urn:microsoft.com/office/officeart/2005/8/layout/chevron2"/>
    <dgm:cxn modelId="{D1C5A93C-76BB-44C6-BADD-822402157EBE}" type="presParOf" srcId="{7BB0B505-7D43-42E4-8FC0-6C91316CBFEB}" destId="{C1BF0EA4-CB4D-4391-82EF-EC1874A282F9}" srcOrd="4" destOrd="0" presId="urn:microsoft.com/office/officeart/2005/8/layout/chevron2"/>
    <dgm:cxn modelId="{C2CDC916-5719-4438-A25D-F46AE1FB32AA}" type="presParOf" srcId="{C1BF0EA4-CB4D-4391-82EF-EC1874A282F9}" destId="{95C8A2DE-C1F8-4D5A-A3A4-1DC2FA1C0073}" srcOrd="0" destOrd="0" presId="urn:microsoft.com/office/officeart/2005/8/layout/chevron2"/>
    <dgm:cxn modelId="{FA0C7FD0-3E67-49A5-BA6B-7A4427BC2CB7}" type="presParOf" srcId="{C1BF0EA4-CB4D-4391-82EF-EC1874A282F9}" destId="{BE17FEF5-EEE1-41BB-96FD-8FBB3FCF386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28675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712D4083-CE8E-44F3-B017-6A5AB0CF9161}" type="datetime1">
              <a:rPr lang="en-US" altLang="en-US" sz="1200">
                <a:latin typeface="Calibri" pitchFamily="34" charset="0"/>
                <a:ea typeface="宋体" pitchFamily="2" charset="-122"/>
              </a:rPr>
              <a:t>2/3/2022</a:t>
            </a:fld>
            <a:endParaRPr lang="en-US" altLang="en-US" sz="120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8676" name="幻灯片图像占位符 3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bevel/>
          </a:ln>
        </p:spPr>
      </p:sp>
      <p:sp>
        <p:nvSpPr>
          <p:cNvPr id="286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867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8788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2867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34F149AE-2C60-4255-A506-F110946C0607}" type="slidenum">
              <a:rPr lang="zh-CN" altLang="en-US" sz="1200">
                <a:latin typeface="Calibri" pitchFamily="34" charset="0"/>
                <a:ea typeface="宋体" pitchFamily="2" charset="-122"/>
              </a:r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03479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29699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E655AA70-02C1-4F91-9476-6EFB9F1A6CBD}" type="slidenum">
              <a:rPr lang="zh-CN" altLang="en-US" sz="1200">
                <a:latin typeface="Calibri" pitchFamily="34" charset="0"/>
                <a:ea typeface="宋体" pitchFamily="2" charset="-122"/>
              </a:rPr>
              <a:t>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695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8915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3216F36F-95F0-422C-9939-C2686B0F2775}" type="slidenum">
              <a:rPr lang="zh-CN" altLang="en-US" sz="1200">
                <a:latin typeface="Calibri" pitchFamily="34" charset="0"/>
                <a:ea typeface="宋体" pitchFamily="2" charset="-122"/>
              </a:rPr>
              <a:t>10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5408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9939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4A77376-C8EC-4A99-A076-50500D9C31E4}" type="slidenum">
              <a:rPr lang="zh-CN" altLang="en-US" sz="1200">
                <a:latin typeface="Calibri" pitchFamily="34" charset="0"/>
                <a:ea typeface="宋体" pitchFamily="2" charset="-122"/>
              </a:rPr>
              <a:t>11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9209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0963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84026534-C87B-4329-82CD-0CD9F3A62B6E}" type="slidenum">
              <a:rPr lang="zh-CN" altLang="en-US" sz="1200">
                <a:latin typeface="Calibri" pitchFamily="34" charset="0"/>
                <a:ea typeface="宋体" pitchFamily="2" charset="-122"/>
              </a:rPr>
              <a:t>12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10387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1987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04139604-C0D2-41AA-A81D-DA3D1D9353A2}" type="slidenum">
              <a:rPr lang="zh-CN" altLang="en-US" sz="1200">
                <a:latin typeface="Calibri" pitchFamily="34" charset="0"/>
                <a:ea typeface="宋体" pitchFamily="2" charset="-122"/>
              </a:rPr>
              <a:t>13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8143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3011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8197DFE6-8743-4E96-ACF3-069A8A2C27EC}" type="slidenum">
              <a:rPr lang="zh-CN" altLang="en-US" sz="1200">
                <a:latin typeface="Calibri" pitchFamily="34" charset="0"/>
                <a:ea typeface="宋体" pitchFamily="2" charset="-122"/>
              </a:rPr>
              <a:t>14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9032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4035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7953BF8E-B189-4416-85DF-9D71512BA418}" type="slidenum">
              <a:rPr lang="zh-CN" altLang="en-US" sz="1200">
                <a:latin typeface="Calibri" pitchFamily="34" charset="0"/>
                <a:ea typeface="宋体" pitchFamily="2" charset="-122"/>
              </a:rPr>
              <a:t>15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06052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5059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08AD7E6F-9333-4120-92CE-0DF0F653E384}" type="slidenum">
              <a:rPr lang="zh-CN" altLang="en-US" sz="1200">
                <a:latin typeface="Calibri" pitchFamily="34" charset="0"/>
                <a:ea typeface="宋体" pitchFamily="2" charset="-122"/>
              </a:rPr>
              <a:t>16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66348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6083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40A1F528-CEDF-44BD-8DBC-C70BED8338C1}" type="slidenum">
              <a:rPr lang="zh-CN" altLang="en-US" sz="1200">
                <a:latin typeface="Calibri" pitchFamily="34" charset="0"/>
                <a:ea typeface="宋体" pitchFamily="2" charset="-122"/>
              </a:rPr>
              <a:t>17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48649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7107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1EBD67D1-3245-4C2C-9D9D-B25CE614AA08}" type="slidenum">
              <a:rPr lang="zh-CN" altLang="en-US" sz="1200">
                <a:latin typeface="Calibri" pitchFamily="34" charset="0"/>
                <a:ea typeface="宋体" pitchFamily="2" charset="-122"/>
              </a:rPr>
              <a:t>18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75634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8131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15F90678-25A7-41EA-87A5-758BB36345EE}" type="slidenum">
              <a:rPr lang="zh-CN" altLang="en-US" sz="1200">
                <a:latin typeface="Calibri" pitchFamily="34" charset="0"/>
                <a:ea typeface="宋体" pitchFamily="2" charset="-122"/>
              </a:rPr>
              <a:t>19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8396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id-ID" altLang="zh-CN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49925931-615C-4055-B0BF-0F8389B7B988}" type="slidenum">
              <a:rPr lang="en-US" altLang="zh-CN" sz="1200">
                <a:latin typeface="Calibri" pitchFamily="34" charset="0"/>
                <a:ea typeface="华康少女文字W5(P)" pitchFamily="82" charset="-122"/>
              </a:rPr>
              <a:t>2</a:t>
            </a:fld>
            <a:endParaRPr lang="en-US" altLang="zh-CN" sz="1200">
              <a:latin typeface="Calibri" pitchFamily="34" charset="0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6390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49155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19C76C5B-1A78-4E31-94CA-8D93D01A2C60}" type="slidenum">
              <a:rPr lang="zh-CN" altLang="en-US" sz="1200">
                <a:latin typeface="Calibri" pitchFamily="34" charset="0"/>
                <a:ea typeface="宋体" pitchFamily="2" charset="-122"/>
              </a:rPr>
              <a:t>20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13229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50179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DE28A8C0-AF43-4F2B-BF5A-606965893477}" type="slidenum">
              <a:rPr lang="zh-CN" altLang="en-US" sz="1200">
                <a:latin typeface="Calibri" pitchFamily="34" charset="0"/>
                <a:ea typeface="宋体" pitchFamily="2" charset="-122"/>
              </a:rPr>
              <a:t>21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294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6445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1747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22DECA9B-9BAC-4350-BEA7-9B011699A145}" type="slidenum">
              <a:rPr lang="zh-CN" altLang="en-US" sz="1200">
                <a:latin typeface="Calibri" pitchFamily="34" charset="0"/>
                <a:ea typeface="宋体" pitchFamily="2" charset="-122"/>
              </a:rPr>
              <a:t>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2850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2771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727ABE58-DCD0-4FEA-BE3C-F24C62D50766}" type="slidenum">
              <a:rPr lang="zh-CN" altLang="en-US" sz="1200">
                <a:latin typeface="Calibri" pitchFamily="34" charset="0"/>
                <a:ea typeface="宋体" pitchFamily="2" charset="-122"/>
              </a:rPr>
              <a:t>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2085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3795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F37A63E3-1B0D-474B-8C6B-43C421C7FCA0}" type="slidenum">
              <a:rPr lang="zh-CN" altLang="en-US" sz="1200">
                <a:latin typeface="Calibri" pitchFamily="34" charset="0"/>
                <a:ea typeface="宋体" pitchFamily="2" charset="-122"/>
              </a:rPr>
              <a:t>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694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4819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DC8B87A5-1409-4541-8BEA-52F44A0EBD6A}" type="slidenum">
              <a:rPr lang="zh-CN" altLang="en-US" sz="1200">
                <a:latin typeface="Calibri" pitchFamily="34" charset="0"/>
                <a:ea typeface="宋体" pitchFamily="2" charset="-122"/>
              </a:rPr>
              <a:t>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6463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5843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42A4239C-5FEA-42ED-943D-D6A4EC43C96E}" type="slidenum">
              <a:rPr lang="zh-CN" altLang="en-US" sz="1200">
                <a:latin typeface="Calibri" pitchFamily="34" charset="0"/>
                <a:ea typeface="宋体" pitchFamily="2" charset="-122"/>
              </a:rPr>
              <a:t>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804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6867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EA68534-15C2-414C-964F-FE2C05D2EC56}" type="slidenum">
              <a:rPr lang="zh-CN" altLang="en-US" sz="1200">
                <a:latin typeface="Calibri" pitchFamily="34" charset="0"/>
                <a:ea typeface="宋体" pitchFamily="2" charset="-122"/>
              </a:rPr>
              <a:t>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0964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37891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50F87AAC-45E8-43C5-A9DE-AA21411589A7}" type="slidenum">
              <a:rPr lang="zh-CN" altLang="en-US" sz="1200">
                <a:latin typeface="Calibri" pitchFamily="34" charset="0"/>
                <a:ea typeface="宋体" pitchFamily="2" charset="-122"/>
              </a:rPr>
              <a:t>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5541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0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00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3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3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24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914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671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40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64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44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6.xml"/><Relationship Id="rId7" Type="http://schemas.openxmlformats.org/officeDocument/2006/relationships/image" Target="../media/image9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02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E1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custDataLst>
      <p:tags r:id="rId2"/>
    </p:custDataLst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latin typeface="Arial" pitchFamily="34" charset="0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●"/>
        <a:defRPr kumimoji="0" sz="14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1pPr>
      <a:lvl2pPr marL="5143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2pPr>
      <a:lvl3pPr marL="8572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3pPr>
      <a:lvl4pPr marL="12001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itchFamily="2" charset="2"/>
        <a:buChar char="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4pPr>
      <a:lvl5pPr marL="15430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itchFamily="34" charset="0"/>
        <a:buChar char="•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051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E1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052" name="图片 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0" y="0"/>
            <a:ext cx="51435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图片 4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2840831" cy="2683669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latin typeface="Arial" pitchFamily="34" charset="0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●"/>
        <a:defRPr kumimoji="0" sz="14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1pPr>
      <a:lvl2pPr marL="5143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2pPr>
      <a:lvl3pPr marL="8572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3pPr>
      <a:lvl4pPr marL="12001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itchFamily="2" charset="2"/>
        <a:buChar char="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4pPr>
      <a:lvl5pPr marL="15430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itchFamily="34" charset="0"/>
        <a:buChar char="•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075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E1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76" name="直接连接符 3"/>
          <p:cNvCxnSpPr/>
          <p:nvPr/>
        </p:nvCxnSpPr>
        <p:spPr>
          <a:xfrm>
            <a:off x="617219" y="210741"/>
            <a:ext cx="7312343" cy="0"/>
          </a:xfrm>
          <a:prstGeom prst="line">
            <a:avLst/>
          </a:prstGeom>
          <a:ln w="76200" cap="rnd" cmpd="tri">
            <a:gradFill flip="none" rotWithShape="1">
              <a:gsLst>
                <a:gs pos="0">
                  <a:srgbClr val="A7D4D7"/>
                </a:gs>
                <a:gs pos="74000">
                  <a:srgbClr val="7E308E"/>
                </a:gs>
                <a:gs pos="83000">
                  <a:srgbClr val="FBA44D"/>
                </a:gs>
                <a:gs pos="100000">
                  <a:srgbClr val="4B2C6F"/>
                </a:gs>
              </a:gsLst>
              <a:lin ang="10800000" scaled="1"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图片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8334"/>
            <a:ext cx="2025254" cy="1885950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3078" name="直接连接符 5"/>
          <p:cNvCxnSpPr/>
          <p:nvPr/>
        </p:nvCxnSpPr>
        <p:spPr>
          <a:xfrm>
            <a:off x="697230" y="4535091"/>
            <a:ext cx="8081010" cy="0"/>
          </a:xfrm>
          <a:prstGeom prst="line">
            <a:avLst/>
          </a:prstGeom>
          <a:ln w="76200" cap="rnd" cmpd="tri">
            <a:gradFill flip="none" rotWithShape="1">
              <a:gsLst>
                <a:gs pos="0">
                  <a:srgbClr val="0D4B80"/>
                </a:gs>
                <a:gs pos="74000">
                  <a:srgbClr val="91A6C7"/>
                </a:gs>
                <a:gs pos="83000">
                  <a:srgbClr val="F1A060"/>
                </a:gs>
                <a:gs pos="100000">
                  <a:srgbClr val="0C487F"/>
                </a:gs>
              </a:gsLst>
              <a:lin ang="10800000" scaled="1"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9" name="图片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7987" y="2158603"/>
            <a:ext cx="2386013" cy="2984897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latin typeface="Arial" pitchFamily="34" charset="0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●"/>
        <a:defRPr kumimoji="0" sz="14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1pPr>
      <a:lvl2pPr marL="5143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2pPr>
      <a:lvl3pPr marL="8572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3pPr>
      <a:lvl4pPr marL="12001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itchFamily="2" charset="2"/>
        <a:buChar char="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4pPr>
      <a:lvl5pPr marL="15430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itchFamily="34" charset="0"/>
        <a:buChar char="•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099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E1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100" name="直接连接符 3"/>
          <p:cNvCxnSpPr/>
          <p:nvPr/>
        </p:nvCxnSpPr>
        <p:spPr>
          <a:xfrm>
            <a:off x="617219" y="210741"/>
            <a:ext cx="7312343" cy="0"/>
          </a:xfrm>
          <a:prstGeom prst="line">
            <a:avLst/>
          </a:prstGeom>
          <a:ln w="76200" cap="rnd" cmpd="tri">
            <a:gradFill flip="none" rotWithShape="1">
              <a:gsLst>
                <a:gs pos="0">
                  <a:srgbClr val="A7D4D7"/>
                </a:gs>
                <a:gs pos="74000">
                  <a:srgbClr val="7E308E"/>
                </a:gs>
                <a:gs pos="83000">
                  <a:srgbClr val="FBA44D"/>
                </a:gs>
                <a:gs pos="100000">
                  <a:srgbClr val="4B2C6F"/>
                </a:gs>
              </a:gsLst>
              <a:lin ang="10800000" scaled="1"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1" name="图片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8334"/>
            <a:ext cx="2025254" cy="1885950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4102" name="直接连接符 5"/>
          <p:cNvCxnSpPr/>
          <p:nvPr/>
        </p:nvCxnSpPr>
        <p:spPr>
          <a:xfrm>
            <a:off x="697230" y="4535091"/>
            <a:ext cx="8081010" cy="0"/>
          </a:xfrm>
          <a:prstGeom prst="line">
            <a:avLst/>
          </a:prstGeom>
          <a:ln w="76200" cap="rnd" cmpd="tri">
            <a:gradFill flip="none" rotWithShape="1">
              <a:gsLst>
                <a:gs pos="0">
                  <a:srgbClr val="0D4B80"/>
                </a:gs>
                <a:gs pos="74000">
                  <a:srgbClr val="91A6C7"/>
                </a:gs>
                <a:gs pos="83000">
                  <a:srgbClr val="F1A060"/>
                </a:gs>
                <a:gs pos="100000">
                  <a:srgbClr val="0C487F"/>
                </a:gs>
              </a:gsLst>
              <a:lin ang="10800000" scaled="1"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3" name="图片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7987" y="2158603"/>
            <a:ext cx="2386013" cy="298489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104" name="剪去对角的矩形 8"/>
          <p:cNvSpPr/>
          <p:nvPr/>
        </p:nvSpPr>
        <p:spPr>
          <a:xfrm>
            <a:off x="332185" y="506016"/>
            <a:ext cx="2033588" cy="423863"/>
          </a:xfrm>
          <a:prstGeom prst="snip2DiagRect">
            <a:avLst/>
          </a:prstGeom>
          <a:solidFill>
            <a:srgbClr val="FBA4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latin typeface="Arial" pitchFamily="34" charset="0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●"/>
        <a:defRPr kumimoji="0" sz="14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1pPr>
      <a:lvl2pPr marL="5143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2pPr>
      <a:lvl3pPr marL="8572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3pPr>
      <a:lvl4pPr marL="12001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itchFamily="2" charset="2"/>
        <a:buChar char="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4pPr>
      <a:lvl5pPr marL="15430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itchFamily="34" charset="0"/>
        <a:buChar char="•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123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E1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5124" name="图片 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740819" cy="2064544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图片 4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2646" y="4185046"/>
            <a:ext cx="1301354" cy="958454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6" name="图片 5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800000">
            <a:off x="-719138" y="3438525"/>
            <a:ext cx="1743075" cy="175736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7" name="图片 7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2647" y="273844"/>
            <a:ext cx="1743075" cy="2109788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latin typeface="Arial" pitchFamily="34" charset="0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●"/>
        <a:defRPr kumimoji="0" sz="14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1pPr>
      <a:lvl2pPr marL="5143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2pPr>
      <a:lvl3pPr marL="8572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3pPr>
      <a:lvl4pPr marL="12001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itchFamily="2" charset="2"/>
        <a:buChar char="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4pPr>
      <a:lvl5pPr marL="15430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itchFamily="34" charset="0"/>
        <a:buChar char="•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4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E1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8" name="TextBox 6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lIns="68580" tIns="34290" rIns="68580" bIns="3429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/>
            <a:endParaRPr lang="en-US" altLang="en-US" sz="100">
              <a:latin typeface="Calibri" pitchFamily="34" charset="0"/>
              <a:ea typeface="宋体" pitchFamily="2" charset="-122"/>
            </a:endParaRPr>
          </a:p>
        </p:txBody>
      </p:sp>
    </p:spTree>
    <p:custDataLst>
      <p:tags r:id="rId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latin typeface="Arial" pitchFamily="34" charset="0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●"/>
        <a:defRPr kumimoji="0" sz="14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1pPr>
      <a:lvl2pPr marL="5143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2pPr>
      <a:lvl3pPr marL="8572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itchFamily="34" charset="0"/>
        <a:buChar char="●"/>
        <a:tabLst>
          <a:tab pos="1207294" algn="l"/>
        </a:tabLst>
        <a:defRPr kumimoji="0" sz="12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3pPr>
      <a:lvl4pPr marL="12001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itchFamily="2" charset="2"/>
        <a:buChar char="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4pPr>
      <a:lvl5pPr marL="1543050" indent="-171450" algn="l" defTabSz="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itchFamily="34" charset="0"/>
        <a:buChar char="•"/>
        <a:tabLst>
          <a:tab pos="1207294" algn="l"/>
        </a:tabLst>
        <a:defRPr kumimoji="0" sz="1100" b="0" i="0" u="none" kern="1200" spc="113" baseline="0">
          <a:solidFill>
            <a:srgbClr val="595959"/>
          </a:solidFill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374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image" Target="../media/image14.png"/><Relationship Id="rId2" Type="http://schemas.openxmlformats.org/officeDocument/2006/relationships/tags" Target="../tags/tag9.xml"/><Relationship Id="rId16" Type="http://schemas.openxmlformats.org/officeDocument/2006/relationships/notesSlide" Target="../notesSlides/notesSlide10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slideLayout" Target="../slideLayouts/slideLayout4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14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notesSlide" Target="../notesSlides/notesSlide15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49"/>
          <p:cNvGrpSpPr/>
          <p:nvPr/>
        </p:nvGrpSpPr>
        <p:grpSpPr>
          <a:xfrm>
            <a:off x="1057275" y="2224087"/>
            <a:ext cx="673894" cy="671513"/>
            <a:chOff x="3827533" y="704007"/>
            <a:chExt cx="550258" cy="550258"/>
          </a:xfrm>
        </p:grpSpPr>
        <p:sp>
          <p:nvSpPr>
            <p:cNvPr id="7207" name="矩形 28"/>
            <p:cNvSpPr/>
            <p:nvPr/>
          </p:nvSpPr>
          <p:spPr>
            <a:xfrm>
              <a:off x="3827533" y="704007"/>
              <a:ext cx="550258" cy="550258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208" name="直接连接符 46"/>
            <p:cNvCxnSpPr/>
            <p:nvPr/>
          </p:nvCxnSpPr>
          <p:spPr>
            <a:xfrm>
              <a:off x="3827533" y="979136"/>
              <a:ext cx="550258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  <p:cxnSp>
          <p:nvCxnSpPr>
            <p:cNvPr id="7209" name="直接连接符 48"/>
            <p:cNvCxnSpPr/>
            <p:nvPr/>
          </p:nvCxnSpPr>
          <p:spPr>
            <a:xfrm flipH="1">
              <a:off x="4102662" y="704007"/>
              <a:ext cx="0" cy="550258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</p:grpSp>
      <p:grpSp>
        <p:nvGrpSpPr>
          <p:cNvPr id="7171" name="组合 13"/>
          <p:cNvGrpSpPr/>
          <p:nvPr/>
        </p:nvGrpSpPr>
        <p:grpSpPr>
          <a:xfrm>
            <a:off x="1875234" y="2224087"/>
            <a:ext cx="675084" cy="671513"/>
            <a:chOff x="3827533" y="704007"/>
            <a:chExt cx="550258" cy="550258"/>
          </a:xfrm>
        </p:grpSpPr>
        <p:sp>
          <p:nvSpPr>
            <p:cNvPr id="7204" name="矩形 14"/>
            <p:cNvSpPr/>
            <p:nvPr/>
          </p:nvSpPr>
          <p:spPr>
            <a:xfrm>
              <a:off x="3827533" y="704007"/>
              <a:ext cx="551229" cy="550258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205" name="直接连接符 15"/>
            <p:cNvCxnSpPr/>
            <p:nvPr/>
          </p:nvCxnSpPr>
          <p:spPr>
            <a:xfrm>
              <a:off x="3827533" y="979136"/>
              <a:ext cx="551229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  <p:cxnSp>
          <p:nvCxnSpPr>
            <p:cNvPr id="7206" name="直接连接符 17"/>
            <p:cNvCxnSpPr/>
            <p:nvPr/>
          </p:nvCxnSpPr>
          <p:spPr>
            <a:xfrm flipH="1">
              <a:off x="4103147" y="704007"/>
              <a:ext cx="0" cy="550258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</p:grpSp>
      <p:grpSp>
        <p:nvGrpSpPr>
          <p:cNvPr id="7172" name="组合 18"/>
          <p:cNvGrpSpPr/>
          <p:nvPr/>
        </p:nvGrpSpPr>
        <p:grpSpPr>
          <a:xfrm>
            <a:off x="2699147" y="2224087"/>
            <a:ext cx="673894" cy="671513"/>
            <a:chOff x="3827533" y="704007"/>
            <a:chExt cx="550258" cy="550258"/>
          </a:xfrm>
        </p:grpSpPr>
        <p:sp>
          <p:nvSpPr>
            <p:cNvPr id="7201" name="矩形 19"/>
            <p:cNvSpPr/>
            <p:nvPr/>
          </p:nvSpPr>
          <p:spPr>
            <a:xfrm>
              <a:off x="3827533" y="704007"/>
              <a:ext cx="549286" cy="550258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202" name="直接连接符 21"/>
            <p:cNvCxnSpPr/>
            <p:nvPr/>
          </p:nvCxnSpPr>
          <p:spPr>
            <a:xfrm>
              <a:off x="3827533" y="979136"/>
              <a:ext cx="549286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  <p:cxnSp>
          <p:nvCxnSpPr>
            <p:cNvPr id="7203" name="直接连接符 22"/>
            <p:cNvCxnSpPr/>
            <p:nvPr/>
          </p:nvCxnSpPr>
          <p:spPr>
            <a:xfrm flipH="1">
              <a:off x="4102662" y="704007"/>
              <a:ext cx="0" cy="550258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</p:grpSp>
      <p:grpSp>
        <p:nvGrpSpPr>
          <p:cNvPr id="7173" name="组合 23"/>
          <p:cNvGrpSpPr/>
          <p:nvPr/>
        </p:nvGrpSpPr>
        <p:grpSpPr>
          <a:xfrm>
            <a:off x="3526632" y="2224087"/>
            <a:ext cx="673894" cy="671513"/>
            <a:chOff x="3827533" y="704007"/>
            <a:chExt cx="550258" cy="550258"/>
          </a:xfrm>
        </p:grpSpPr>
        <p:sp>
          <p:nvSpPr>
            <p:cNvPr id="7198" name="矩形 25"/>
            <p:cNvSpPr/>
            <p:nvPr/>
          </p:nvSpPr>
          <p:spPr>
            <a:xfrm>
              <a:off x="3827533" y="704007"/>
              <a:ext cx="550258" cy="550258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199" name="直接连接符 31"/>
            <p:cNvCxnSpPr/>
            <p:nvPr/>
          </p:nvCxnSpPr>
          <p:spPr>
            <a:xfrm>
              <a:off x="3827533" y="979136"/>
              <a:ext cx="550258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  <p:cxnSp>
          <p:nvCxnSpPr>
            <p:cNvPr id="7200" name="直接连接符 32"/>
            <p:cNvCxnSpPr/>
            <p:nvPr/>
          </p:nvCxnSpPr>
          <p:spPr>
            <a:xfrm flipH="1">
              <a:off x="4103634" y="704007"/>
              <a:ext cx="0" cy="550258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</p:grpSp>
      <p:grpSp>
        <p:nvGrpSpPr>
          <p:cNvPr id="7174" name="组合 33"/>
          <p:cNvGrpSpPr/>
          <p:nvPr/>
        </p:nvGrpSpPr>
        <p:grpSpPr>
          <a:xfrm>
            <a:off x="4351734" y="2224087"/>
            <a:ext cx="673894" cy="671513"/>
            <a:chOff x="3827533" y="704007"/>
            <a:chExt cx="550258" cy="550258"/>
          </a:xfrm>
        </p:grpSpPr>
        <p:sp>
          <p:nvSpPr>
            <p:cNvPr id="7195" name="矩形 34"/>
            <p:cNvSpPr/>
            <p:nvPr/>
          </p:nvSpPr>
          <p:spPr>
            <a:xfrm>
              <a:off x="3827533" y="704007"/>
              <a:ext cx="550258" cy="550258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196" name="直接连接符 35"/>
            <p:cNvCxnSpPr/>
            <p:nvPr/>
          </p:nvCxnSpPr>
          <p:spPr>
            <a:xfrm>
              <a:off x="3827533" y="979136"/>
              <a:ext cx="550258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  <p:cxnSp>
          <p:nvCxnSpPr>
            <p:cNvPr id="7197" name="直接连接符 36"/>
            <p:cNvCxnSpPr/>
            <p:nvPr/>
          </p:nvCxnSpPr>
          <p:spPr>
            <a:xfrm flipH="1">
              <a:off x="4103634" y="704007"/>
              <a:ext cx="0" cy="550258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</p:grpSp>
      <p:grpSp>
        <p:nvGrpSpPr>
          <p:cNvPr id="7175" name="组合 37"/>
          <p:cNvGrpSpPr/>
          <p:nvPr/>
        </p:nvGrpSpPr>
        <p:grpSpPr>
          <a:xfrm>
            <a:off x="5182791" y="2224087"/>
            <a:ext cx="675084" cy="671513"/>
            <a:chOff x="3827533" y="704007"/>
            <a:chExt cx="550258" cy="550258"/>
          </a:xfrm>
        </p:grpSpPr>
        <p:sp>
          <p:nvSpPr>
            <p:cNvPr id="7192" name="矩形 38"/>
            <p:cNvSpPr/>
            <p:nvPr/>
          </p:nvSpPr>
          <p:spPr>
            <a:xfrm>
              <a:off x="3827533" y="704007"/>
              <a:ext cx="550258" cy="550258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193" name="直接连接符 39"/>
            <p:cNvCxnSpPr/>
            <p:nvPr/>
          </p:nvCxnSpPr>
          <p:spPr>
            <a:xfrm>
              <a:off x="3827533" y="979136"/>
              <a:ext cx="550258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  <p:cxnSp>
          <p:nvCxnSpPr>
            <p:cNvPr id="7194" name="直接连接符 40"/>
            <p:cNvCxnSpPr/>
            <p:nvPr/>
          </p:nvCxnSpPr>
          <p:spPr>
            <a:xfrm flipH="1">
              <a:off x="4103147" y="704007"/>
              <a:ext cx="0" cy="550258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round/>
            </a:ln>
          </p:spPr>
        </p:cxnSp>
      </p:grpSp>
      <p:cxnSp>
        <p:nvCxnSpPr>
          <p:cNvPr id="7176" name="直接连接符 47"/>
          <p:cNvCxnSpPr/>
          <p:nvPr/>
        </p:nvCxnSpPr>
        <p:spPr>
          <a:xfrm flipV="1">
            <a:off x="794146" y="3102769"/>
            <a:ext cx="5387579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</a:ln>
          <a:effectLst>
            <a:outerShdw blurRad="101600" dist="63500" dir="2700000" algn="tl">
              <a:srgbClr val="000000">
                <a:alpha val="54999"/>
              </a:srgbClr>
            </a:outerShdw>
          </a:effectLst>
        </p:spPr>
      </p:cxnSp>
      <p:grpSp>
        <p:nvGrpSpPr>
          <p:cNvPr id="7177" name="Group 4"/>
          <p:cNvGrpSpPr/>
          <p:nvPr/>
        </p:nvGrpSpPr>
        <p:grpSpPr>
          <a:xfrm>
            <a:off x="6049567" y="2633662"/>
            <a:ext cx="450056" cy="291704"/>
            <a:chOff x="2432" y="1329"/>
            <a:chExt cx="657" cy="426"/>
          </a:xfrm>
        </p:grpSpPr>
        <p:sp>
          <p:nvSpPr>
            <p:cNvPr id="7185" name="AutoShape 3"/>
            <p:cNvSpPr/>
            <p:nvPr/>
          </p:nvSpPr>
          <p:spPr>
            <a:xfrm>
              <a:off x="2434" y="1329"/>
              <a:ext cx="652" cy="42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6" name="Freeform 5"/>
            <p:cNvSpPr/>
            <p:nvPr/>
          </p:nvSpPr>
          <p:spPr bwMode="auto">
            <a:xfrm>
              <a:off x="2478" y="1329"/>
              <a:ext cx="611" cy="424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508" y="16"/>
                </a:cxn>
                <a:cxn ang="0">
                  <a:pos x="507" y="18"/>
                </a:cxn>
                <a:cxn ang="0">
                  <a:pos x="538" y="5"/>
                </a:cxn>
                <a:cxn ang="0">
                  <a:pos x="540" y="7"/>
                </a:cxn>
                <a:cxn ang="0">
                  <a:pos x="552" y="18"/>
                </a:cxn>
                <a:cxn ang="0">
                  <a:pos x="566" y="47"/>
                </a:cxn>
                <a:cxn ang="0">
                  <a:pos x="585" y="103"/>
                </a:cxn>
                <a:cxn ang="0">
                  <a:pos x="467" y="166"/>
                </a:cxn>
                <a:cxn ang="0">
                  <a:pos x="465" y="166"/>
                </a:cxn>
                <a:cxn ang="0">
                  <a:pos x="465" y="166"/>
                </a:cxn>
                <a:cxn ang="0">
                  <a:pos x="42" y="384"/>
                </a:cxn>
                <a:cxn ang="0">
                  <a:pos x="3" y="401"/>
                </a:cxn>
                <a:cxn ang="0">
                  <a:pos x="0" y="401"/>
                </a:cxn>
                <a:cxn ang="0">
                  <a:pos x="10" y="420"/>
                </a:cxn>
                <a:cxn ang="0">
                  <a:pos x="21" y="424"/>
                </a:cxn>
                <a:cxn ang="0">
                  <a:pos x="59" y="406"/>
                </a:cxn>
                <a:cxn ang="0">
                  <a:pos x="609" y="119"/>
                </a:cxn>
                <a:cxn ang="0">
                  <a:pos x="583" y="51"/>
                </a:cxn>
                <a:cxn ang="0">
                  <a:pos x="564" y="14"/>
                </a:cxn>
                <a:cxn ang="0">
                  <a:pos x="552" y="2"/>
                </a:cxn>
                <a:cxn ang="0">
                  <a:pos x="548" y="0"/>
                </a:cxn>
              </a:cxnLst>
              <a:rect l="0" t="0" r="0" b="0"/>
              <a:pathLst>
                <a:path w="351" h="242">
                  <a:moveTo>
                    <a:pt x="315" y="0"/>
                  </a:moveTo>
                  <a:cubicBezTo>
                    <a:pt x="311" y="0"/>
                    <a:pt x="299" y="6"/>
                    <a:pt x="292" y="9"/>
                  </a:cubicBezTo>
                  <a:cubicBezTo>
                    <a:pt x="292" y="9"/>
                    <a:pt x="292" y="9"/>
                    <a:pt x="291" y="10"/>
                  </a:cubicBezTo>
                  <a:cubicBezTo>
                    <a:pt x="298" y="7"/>
                    <a:pt x="306" y="3"/>
                    <a:pt x="309" y="3"/>
                  </a:cubicBezTo>
                  <a:cubicBezTo>
                    <a:pt x="309" y="3"/>
                    <a:pt x="310" y="3"/>
                    <a:pt x="310" y="4"/>
                  </a:cubicBezTo>
                  <a:cubicBezTo>
                    <a:pt x="312" y="6"/>
                    <a:pt x="317" y="10"/>
                    <a:pt x="317" y="10"/>
                  </a:cubicBezTo>
                  <a:cubicBezTo>
                    <a:pt x="317" y="10"/>
                    <a:pt x="321" y="15"/>
                    <a:pt x="325" y="27"/>
                  </a:cubicBezTo>
                  <a:cubicBezTo>
                    <a:pt x="330" y="39"/>
                    <a:pt x="338" y="56"/>
                    <a:pt x="336" y="59"/>
                  </a:cubicBezTo>
                  <a:cubicBezTo>
                    <a:pt x="336" y="60"/>
                    <a:pt x="308" y="75"/>
                    <a:pt x="268" y="95"/>
                  </a:cubicBezTo>
                  <a:cubicBezTo>
                    <a:pt x="268" y="95"/>
                    <a:pt x="268" y="95"/>
                    <a:pt x="267" y="95"/>
                  </a:cubicBezTo>
                  <a:cubicBezTo>
                    <a:pt x="267" y="95"/>
                    <a:pt x="267" y="95"/>
                    <a:pt x="267" y="95"/>
                  </a:cubicBezTo>
                  <a:cubicBezTo>
                    <a:pt x="179" y="140"/>
                    <a:pt x="38" y="211"/>
                    <a:pt x="24" y="219"/>
                  </a:cubicBezTo>
                  <a:cubicBezTo>
                    <a:pt x="11" y="227"/>
                    <a:pt x="5" y="229"/>
                    <a:pt x="2" y="229"/>
                  </a:cubicBezTo>
                  <a:cubicBezTo>
                    <a:pt x="1" y="229"/>
                    <a:pt x="0" y="229"/>
                    <a:pt x="0" y="229"/>
                  </a:cubicBezTo>
                  <a:cubicBezTo>
                    <a:pt x="3" y="235"/>
                    <a:pt x="5" y="239"/>
                    <a:pt x="6" y="240"/>
                  </a:cubicBezTo>
                  <a:cubicBezTo>
                    <a:pt x="8" y="241"/>
                    <a:pt x="9" y="242"/>
                    <a:pt x="12" y="242"/>
                  </a:cubicBezTo>
                  <a:cubicBezTo>
                    <a:pt x="16" y="242"/>
                    <a:pt x="22" y="240"/>
                    <a:pt x="34" y="232"/>
                  </a:cubicBezTo>
                  <a:cubicBezTo>
                    <a:pt x="54" y="220"/>
                    <a:pt x="348" y="72"/>
                    <a:pt x="350" y="68"/>
                  </a:cubicBezTo>
                  <a:cubicBezTo>
                    <a:pt x="351" y="65"/>
                    <a:pt x="341" y="44"/>
                    <a:pt x="335" y="29"/>
                  </a:cubicBezTo>
                  <a:cubicBezTo>
                    <a:pt x="329" y="15"/>
                    <a:pt x="324" y="8"/>
                    <a:pt x="324" y="8"/>
                  </a:cubicBezTo>
                  <a:cubicBezTo>
                    <a:pt x="324" y="8"/>
                    <a:pt x="319" y="3"/>
                    <a:pt x="317" y="1"/>
                  </a:cubicBezTo>
                  <a:cubicBezTo>
                    <a:pt x="316" y="0"/>
                    <a:pt x="316" y="0"/>
                    <a:pt x="315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bevel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7" name="Freeform 6"/>
            <p:cNvSpPr/>
            <p:nvPr/>
          </p:nvSpPr>
          <p:spPr bwMode="auto">
            <a:xfrm>
              <a:off x="2432" y="1334"/>
              <a:ext cx="634" cy="401"/>
            </a:xfrm>
            <a:custGeom>
              <a:avLst/>
              <a:gdLst/>
              <a:ahLst/>
              <a:cxnLst>
                <a:cxn ang="0">
                  <a:pos x="5" y="299"/>
                </a:cxn>
                <a:cxn ang="0">
                  <a:pos x="5" y="319"/>
                </a:cxn>
                <a:cxn ang="0">
                  <a:pos x="40" y="394"/>
                </a:cxn>
                <a:cxn ang="0">
                  <a:pos x="87" y="380"/>
                </a:cxn>
                <a:cxn ang="0">
                  <a:pos x="631" y="100"/>
                </a:cxn>
                <a:cxn ang="0">
                  <a:pos x="611" y="44"/>
                </a:cxn>
                <a:cxn ang="0">
                  <a:pos x="597" y="14"/>
                </a:cxn>
                <a:cxn ang="0">
                  <a:pos x="585" y="4"/>
                </a:cxn>
                <a:cxn ang="0">
                  <a:pos x="543" y="18"/>
                </a:cxn>
                <a:cxn ang="0">
                  <a:pos x="17" y="291"/>
                </a:cxn>
                <a:cxn ang="0">
                  <a:pos x="5" y="299"/>
                </a:cxn>
              </a:cxnLst>
              <a:rect l="0" t="0" r="0" b="0"/>
              <a:pathLst>
                <a:path w="364" h="229">
                  <a:moveTo>
                    <a:pt x="3" y="171"/>
                  </a:moveTo>
                  <a:cubicBezTo>
                    <a:pt x="3" y="171"/>
                    <a:pt x="0" y="174"/>
                    <a:pt x="3" y="182"/>
                  </a:cubicBezTo>
                  <a:cubicBezTo>
                    <a:pt x="6" y="191"/>
                    <a:pt x="20" y="223"/>
                    <a:pt x="23" y="225"/>
                  </a:cubicBezTo>
                  <a:cubicBezTo>
                    <a:pt x="26" y="227"/>
                    <a:pt x="30" y="229"/>
                    <a:pt x="50" y="217"/>
                  </a:cubicBezTo>
                  <a:cubicBezTo>
                    <a:pt x="70" y="206"/>
                    <a:pt x="361" y="60"/>
                    <a:pt x="362" y="57"/>
                  </a:cubicBezTo>
                  <a:cubicBezTo>
                    <a:pt x="364" y="54"/>
                    <a:pt x="356" y="37"/>
                    <a:pt x="351" y="25"/>
                  </a:cubicBezTo>
                  <a:cubicBezTo>
                    <a:pt x="347" y="13"/>
                    <a:pt x="343" y="8"/>
                    <a:pt x="343" y="8"/>
                  </a:cubicBezTo>
                  <a:cubicBezTo>
                    <a:pt x="343" y="8"/>
                    <a:pt x="338" y="4"/>
                    <a:pt x="336" y="2"/>
                  </a:cubicBezTo>
                  <a:cubicBezTo>
                    <a:pt x="334" y="0"/>
                    <a:pt x="320" y="6"/>
                    <a:pt x="312" y="10"/>
                  </a:cubicBezTo>
                  <a:cubicBezTo>
                    <a:pt x="305" y="14"/>
                    <a:pt x="15" y="163"/>
                    <a:pt x="10" y="166"/>
                  </a:cubicBezTo>
                  <a:cubicBezTo>
                    <a:pt x="5" y="168"/>
                    <a:pt x="3" y="171"/>
                    <a:pt x="3" y="17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bevel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8" name="Freeform 7"/>
            <p:cNvSpPr/>
            <p:nvPr/>
          </p:nvSpPr>
          <p:spPr bwMode="auto">
            <a:xfrm>
              <a:off x="2432" y="1605"/>
              <a:ext cx="100" cy="127"/>
            </a:xfrm>
            <a:custGeom>
              <a:avLst/>
              <a:gdLst/>
              <a:ahLst/>
              <a:cxnLst>
                <a:cxn ang="0">
                  <a:pos x="100" y="103"/>
                </a:cxn>
                <a:cxn ang="0">
                  <a:pos x="89" y="87"/>
                </a:cxn>
                <a:cxn ang="0">
                  <a:pos x="81" y="71"/>
                </a:cxn>
                <a:cxn ang="0">
                  <a:pos x="77" y="59"/>
                </a:cxn>
                <a:cxn ang="0">
                  <a:pos x="75" y="38"/>
                </a:cxn>
                <a:cxn ang="0">
                  <a:pos x="72" y="21"/>
                </a:cxn>
                <a:cxn ang="0">
                  <a:pos x="68" y="0"/>
                </a:cxn>
                <a:cxn ang="0">
                  <a:pos x="58" y="0"/>
                </a:cxn>
                <a:cxn ang="0">
                  <a:pos x="49" y="2"/>
                </a:cxn>
                <a:cxn ang="0">
                  <a:pos x="18" y="19"/>
                </a:cxn>
                <a:cxn ang="0">
                  <a:pos x="5" y="28"/>
                </a:cxn>
                <a:cxn ang="0">
                  <a:pos x="5" y="47"/>
                </a:cxn>
                <a:cxn ang="0">
                  <a:pos x="33" y="110"/>
                </a:cxn>
                <a:cxn ang="0">
                  <a:pos x="40" y="122"/>
                </a:cxn>
                <a:cxn ang="0">
                  <a:pos x="67" y="120"/>
                </a:cxn>
                <a:cxn ang="0">
                  <a:pos x="82" y="111"/>
                </a:cxn>
                <a:cxn ang="0">
                  <a:pos x="88" y="108"/>
                </a:cxn>
                <a:cxn ang="0">
                  <a:pos x="100" y="103"/>
                </a:cxn>
              </a:cxnLst>
              <a:rect l="0" t="0" r="0" b="0"/>
              <a:pathLst>
                <a:path w="57" h="73">
                  <a:moveTo>
                    <a:pt x="57" y="59"/>
                  </a:moveTo>
                  <a:cubicBezTo>
                    <a:pt x="55" y="55"/>
                    <a:pt x="51" y="50"/>
                    <a:pt x="51" y="50"/>
                  </a:cubicBezTo>
                  <a:cubicBezTo>
                    <a:pt x="51" y="50"/>
                    <a:pt x="48" y="44"/>
                    <a:pt x="46" y="41"/>
                  </a:cubicBezTo>
                  <a:cubicBezTo>
                    <a:pt x="45" y="39"/>
                    <a:pt x="44" y="34"/>
                    <a:pt x="44" y="34"/>
                  </a:cubicBezTo>
                  <a:cubicBezTo>
                    <a:pt x="44" y="34"/>
                    <a:pt x="43" y="26"/>
                    <a:pt x="43" y="22"/>
                  </a:cubicBezTo>
                  <a:cubicBezTo>
                    <a:pt x="42" y="19"/>
                    <a:pt x="41" y="14"/>
                    <a:pt x="41" y="12"/>
                  </a:cubicBezTo>
                  <a:cubicBezTo>
                    <a:pt x="40" y="10"/>
                    <a:pt x="40" y="4"/>
                    <a:pt x="39" y="0"/>
                  </a:cubicBezTo>
                  <a:cubicBezTo>
                    <a:pt x="36" y="0"/>
                    <a:pt x="33" y="0"/>
                    <a:pt x="33" y="0"/>
                  </a:cubicBezTo>
                  <a:cubicBezTo>
                    <a:pt x="33" y="0"/>
                    <a:pt x="31" y="0"/>
                    <a:pt x="28" y="1"/>
                  </a:cubicBezTo>
                  <a:cubicBezTo>
                    <a:pt x="17" y="7"/>
                    <a:pt x="11" y="10"/>
                    <a:pt x="10" y="11"/>
                  </a:cubicBezTo>
                  <a:cubicBezTo>
                    <a:pt x="5" y="13"/>
                    <a:pt x="3" y="16"/>
                    <a:pt x="3" y="16"/>
                  </a:cubicBezTo>
                  <a:cubicBezTo>
                    <a:pt x="3" y="16"/>
                    <a:pt x="0" y="19"/>
                    <a:pt x="3" y="27"/>
                  </a:cubicBezTo>
                  <a:cubicBezTo>
                    <a:pt x="5" y="33"/>
                    <a:pt x="13" y="52"/>
                    <a:pt x="19" y="63"/>
                  </a:cubicBezTo>
                  <a:cubicBezTo>
                    <a:pt x="20" y="67"/>
                    <a:pt x="22" y="69"/>
                    <a:pt x="23" y="70"/>
                  </a:cubicBezTo>
                  <a:cubicBezTo>
                    <a:pt x="25" y="72"/>
                    <a:pt x="28" y="73"/>
                    <a:pt x="38" y="69"/>
                  </a:cubicBezTo>
                  <a:cubicBezTo>
                    <a:pt x="41" y="67"/>
                    <a:pt x="44" y="66"/>
                    <a:pt x="47" y="64"/>
                  </a:cubicBezTo>
                  <a:cubicBezTo>
                    <a:pt x="48" y="63"/>
                    <a:pt x="49" y="63"/>
                    <a:pt x="50" y="62"/>
                  </a:cubicBezTo>
                  <a:cubicBezTo>
                    <a:pt x="51" y="62"/>
                    <a:pt x="54" y="60"/>
                    <a:pt x="57" y="59"/>
                  </a:cubicBezTo>
                  <a:close/>
                </a:path>
              </a:pathLst>
            </a:custGeom>
            <a:solidFill>
              <a:srgbClr val="FBFAF9"/>
            </a:solidFill>
            <a:ln w="9525">
              <a:noFill/>
              <a:bevel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9" name="Freeform 8"/>
            <p:cNvSpPr/>
            <p:nvPr/>
          </p:nvSpPr>
          <p:spPr bwMode="auto">
            <a:xfrm>
              <a:off x="2954" y="1361"/>
              <a:ext cx="5" cy="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0" b="0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EEBEA"/>
            </a:solidFill>
            <a:ln w="9525">
              <a:noFill/>
              <a:bevel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90" name="Freeform 9"/>
            <p:cNvSpPr/>
            <p:nvPr/>
          </p:nvSpPr>
          <p:spPr bwMode="auto">
            <a:xfrm>
              <a:off x="2943" y="1496"/>
              <a:ext cx="2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0" b="0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78C94"/>
            </a:solidFill>
            <a:ln w="9525">
              <a:noFill/>
              <a:bevel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91" name="Freeform 10"/>
            <p:cNvSpPr/>
            <p:nvPr/>
          </p:nvSpPr>
          <p:spPr bwMode="auto">
            <a:xfrm>
              <a:off x="2511" y="1361"/>
              <a:ext cx="539" cy="322"/>
            </a:xfrm>
            <a:custGeom>
              <a:avLst/>
              <a:gdLst/>
              <a:ahLst/>
              <a:cxnLst>
                <a:cxn ang="0">
                  <a:pos x="12" y="322"/>
                </a:cxn>
                <a:cxn ang="0">
                  <a:pos x="16" y="322"/>
                </a:cxn>
                <a:cxn ang="0">
                  <a:pos x="16" y="312"/>
                </a:cxn>
                <a:cxn ang="0">
                  <a:pos x="14" y="315"/>
                </a:cxn>
                <a:cxn ang="0">
                  <a:pos x="16" y="312"/>
                </a:cxn>
                <a:cxn ang="0">
                  <a:pos x="59" y="305"/>
                </a:cxn>
                <a:cxn ang="0">
                  <a:pos x="59" y="313"/>
                </a:cxn>
                <a:cxn ang="0">
                  <a:pos x="63" y="308"/>
                </a:cxn>
                <a:cxn ang="0">
                  <a:pos x="66" y="308"/>
                </a:cxn>
                <a:cxn ang="0">
                  <a:pos x="147" y="252"/>
                </a:cxn>
                <a:cxn ang="0">
                  <a:pos x="148" y="254"/>
                </a:cxn>
                <a:cxn ang="0">
                  <a:pos x="147" y="252"/>
                </a:cxn>
                <a:cxn ang="0">
                  <a:pos x="0" y="236"/>
                </a:cxn>
                <a:cxn ang="0">
                  <a:pos x="2" y="236"/>
                </a:cxn>
                <a:cxn ang="0">
                  <a:pos x="241" y="215"/>
                </a:cxn>
                <a:cxn ang="0">
                  <a:pos x="242" y="215"/>
                </a:cxn>
                <a:cxn ang="0">
                  <a:pos x="269" y="201"/>
                </a:cxn>
                <a:cxn ang="0">
                  <a:pos x="269" y="203"/>
                </a:cxn>
                <a:cxn ang="0">
                  <a:pos x="269" y="201"/>
                </a:cxn>
                <a:cxn ang="0">
                  <a:pos x="87" y="198"/>
                </a:cxn>
                <a:cxn ang="0">
                  <a:pos x="92" y="201"/>
                </a:cxn>
                <a:cxn ang="0">
                  <a:pos x="255" y="198"/>
                </a:cxn>
                <a:cxn ang="0">
                  <a:pos x="256" y="200"/>
                </a:cxn>
                <a:cxn ang="0">
                  <a:pos x="255" y="198"/>
                </a:cxn>
                <a:cxn ang="0">
                  <a:pos x="260" y="194"/>
                </a:cxn>
                <a:cxn ang="0">
                  <a:pos x="263" y="194"/>
                </a:cxn>
                <a:cxn ang="0">
                  <a:pos x="288" y="191"/>
                </a:cxn>
                <a:cxn ang="0">
                  <a:pos x="283" y="198"/>
                </a:cxn>
                <a:cxn ang="0">
                  <a:pos x="290" y="194"/>
                </a:cxn>
                <a:cxn ang="0">
                  <a:pos x="321" y="187"/>
                </a:cxn>
                <a:cxn ang="0">
                  <a:pos x="321" y="191"/>
                </a:cxn>
                <a:cxn ang="0">
                  <a:pos x="321" y="187"/>
                </a:cxn>
                <a:cxn ang="0">
                  <a:pos x="87" y="191"/>
                </a:cxn>
                <a:cxn ang="0">
                  <a:pos x="92" y="194"/>
                </a:cxn>
                <a:cxn ang="0">
                  <a:pos x="92" y="187"/>
                </a:cxn>
                <a:cxn ang="0">
                  <a:pos x="433" y="135"/>
                </a:cxn>
                <a:cxn ang="0">
                  <a:pos x="434" y="135"/>
                </a:cxn>
                <a:cxn ang="0">
                  <a:pos x="434" y="131"/>
                </a:cxn>
                <a:cxn ang="0">
                  <a:pos x="440" y="117"/>
                </a:cxn>
                <a:cxn ang="0">
                  <a:pos x="440" y="123"/>
                </a:cxn>
                <a:cxn ang="0">
                  <a:pos x="467" y="112"/>
                </a:cxn>
                <a:cxn ang="0">
                  <a:pos x="464" y="116"/>
                </a:cxn>
                <a:cxn ang="0">
                  <a:pos x="467" y="116"/>
                </a:cxn>
                <a:cxn ang="0">
                  <a:pos x="481" y="95"/>
                </a:cxn>
                <a:cxn ang="0">
                  <a:pos x="481" y="96"/>
                </a:cxn>
                <a:cxn ang="0">
                  <a:pos x="481" y="95"/>
                </a:cxn>
                <a:cxn ang="0">
                  <a:pos x="536" y="30"/>
                </a:cxn>
                <a:cxn ang="0">
                  <a:pos x="539" y="30"/>
                </a:cxn>
                <a:cxn ang="0">
                  <a:pos x="443" y="19"/>
                </a:cxn>
                <a:cxn ang="0">
                  <a:pos x="443" y="21"/>
                </a:cxn>
                <a:cxn ang="0">
                  <a:pos x="443" y="19"/>
                </a:cxn>
                <a:cxn ang="0">
                  <a:pos x="530" y="21"/>
                </a:cxn>
                <a:cxn ang="0">
                  <a:pos x="537" y="25"/>
                </a:cxn>
                <a:cxn ang="0">
                  <a:pos x="536" y="19"/>
                </a:cxn>
                <a:cxn ang="0">
                  <a:pos x="532" y="18"/>
                </a:cxn>
                <a:cxn ang="0">
                  <a:pos x="427" y="21"/>
                </a:cxn>
                <a:cxn ang="0">
                  <a:pos x="427" y="18"/>
                </a:cxn>
                <a:cxn ang="0">
                  <a:pos x="448" y="0"/>
                </a:cxn>
                <a:cxn ang="0">
                  <a:pos x="443" y="2"/>
                </a:cxn>
                <a:cxn ang="0">
                  <a:pos x="445" y="5"/>
                </a:cxn>
              </a:cxnLst>
              <a:rect l="0" t="0" r="0" b="0"/>
              <a:pathLst>
                <a:path w="309" h="184">
                  <a:moveTo>
                    <a:pt x="8" y="183"/>
                  </a:moveTo>
                  <a:cubicBezTo>
                    <a:pt x="7" y="183"/>
                    <a:pt x="7" y="183"/>
                    <a:pt x="7" y="184"/>
                  </a:cubicBezTo>
                  <a:cubicBezTo>
                    <a:pt x="7" y="184"/>
                    <a:pt x="8" y="184"/>
                    <a:pt x="8" y="184"/>
                  </a:cubicBezTo>
                  <a:cubicBezTo>
                    <a:pt x="8" y="184"/>
                    <a:pt x="9" y="184"/>
                    <a:pt x="9" y="184"/>
                  </a:cubicBezTo>
                  <a:cubicBezTo>
                    <a:pt x="9" y="183"/>
                    <a:pt x="8" y="183"/>
                    <a:pt x="8" y="183"/>
                  </a:cubicBezTo>
                  <a:moveTo>
                    <a:pt x="9" y="178"/>
                  </a:moveTo>
                  <a:cubicBezTo>
                    <a:pt x="8" y="178"/>
                    <a:pt x="7" y="180"/>
                    <a:pt x="8" y="180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9" y="180"/>
                    <a:pt x="10" y="178"/>
                    <a:pt x="9" y="178"/>
                  </a:cubicBezTo>
                  <a:cubicBezTo>
                    <a:pt x="9" y="178"/>
                    <a:pt x="9" y="178"/>
                    <a:pt x="9" y="178"/>
                  </a:cubicBezTo>
                  <a:moveTo>
                    <a:pt x="35" y="171"/>
                  </a:moveTo>
                  <a:cubicBezTo>
                    <a:pt x="35" y="171"/>
                    <a:pt x="34" y="172"/>
                    <a:pt x="34" y="174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3" y="175"/>
                    <a:pt x="32" y="179"/>
                    <a:pt x="34" y="179"/>
                  </a:cubicBezTo>
                  <a:cubicBezTo>
                    <a:pt x="34" y="179"/>
                    <a:pt x="34" y="179"/>
                    <a:pt x="35" y="179"/>
                  </a:cubicBezTo>
                  <a:cubicBezTo>
                    <a:pt x="35" y="178"/>
                    <a:pt x="36" y="177"/>
                    <a:pt x="36" y="176"/>
                  </a:cubicBezTo>
                  <a:cubicBezTo>
                    <a:pt x="37" y="176"/>
                    <a:pt x="37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9" y="176"/>
                    <a:pt x="37" y="171"/>
                    <a:pt x="35" y="171"/>
                  </a:cubicBezTo>
                  <a:moveTo>
                    <a:pt x="84" y="144"/>
                  </a:moveTo>
                  <a:cubicBezTo>
                    <a:pt x="84" y="144"/>
                    <a:pt x="84" y="144"/>
                    <a:pt x="84" y="145"/>
                  </a:cubicBezTo>
                  <a:cubicBezTo>
                    <a:pt x="84" y="145"/>
                    <a:pt x="84" y="145"/>
                    <a:pt x="85" y="145"/>
                  </a:cubicBezTo>
                  <a:cubicBezTo>
                    <a:pt x="85" y="145"/>
                    <a:pt x="85" y="145"/>
                    <a:pt x="86" y="145"/>
                  </a:cubicBezTo>
                  <a:cubicBezTo>
                    <a:pt x="86" y="145"/>
                    <a:pt x="85" y="144"/>
                    <a:pt x="84" y="144"/>
                  </a:cubicBezTo>
                  <a:moveTo>
                    <a:pt x="1" y="13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0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4"/>
                    <a:pt x="1" y="134"/>
                    <a:pt x="1" y="134"/>
                  </a:cubicBezTo>
                  <a:moveTo>
                    <a:pt x="138" y="123"/>
                  </a:moveTo>
                  <a:cubicBezTo>
                    <a:pt x="137" y="123"/>
                    <a:pt x="136" y="124"/>
                    <a:pt x="137" y="125"/>
                  </a:cubicBezTo>
                  <a:cubicBezTo>
                    <a:pt x="138" y="124"/>
                    <a:pt x="139" y="125"/>
                    <a:pt x="139" y="123"/>
                  </a:cubicBezTo>
                  <a:cubicBezTo>
                    <a:pt x="139" y="123"/>
                    <a:pt x="138" y="123"/>
                    <a:pt x="138" y="123"/>
                  </a:cubicBezTo>
                  <a:moveTo>
                    <a:pt x="154" y="115"/>
                  </a:moveTo>
                  <a:cubicBezTo>
                    <a:pt x="154" y="115"/>
                    <a:pt x="153" y="115"/>
                    <a:pt x="153" y="115"/>
                  </a:cubicBezTo>
                  <a:cubicBezTo>
                    <a:pt x="153" y="116"/>
                    <a:pt x="154" y="116"/>
                    <a:pt x="154" y="116"/>
                  </a:cubicBezTo>
                  <a:cubicBezTo>
                    <a:pt x="155" y="116"/>
                    <a:pt x="155" y="116"/>
                    <a:pt x="155" y="116"/>
                  </a:cubicBezTo>
                  <a:cubicBezTo>
                    <a:pt x="155" y="115"/>
                    <a:pt x="155" y="115"/>
                    <a:pt x="154" y="115"/>
                  </a:cubicBezTo>
                  <a:moveTo>
                    <a:pt x="50" y="113"/>
                  </a:moveTo>
                  <a:cubicBezTo>
                    <a:pt x="50" y="113"/>
                    <a:pt x="50" y="113"/>
                    <a:pt x="50" y="113"/>
                  </a:cubicBezTo>
                  <a:cubicBezTo>
                    <a:pt x="50" y="114"/>
                    <a:pt x="52" y="115"/>
                    <a:pt x="52" y="115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53" y="114"/>
                    <a:pt x="51" y="113"/>
                    <a:pt x="50" y="113"/>
                  </a:cubicBezTo>
                  <a:moveTo>
                    <a:pt x="146" y="113"/>
                  </a:moveTo>
                  <a:cubicBezTo>
                    <a:pt x="146" y="113"/>
                    <a:pt x="146" y="113"/>
                    <a:pt x="146" y="113"/>
                  </a:cubicBezTo>
                  <a:cubicBezTo>
                    <a:pt x="145" y="114"/>
                    <a:pt x="146" y="114"/>
                    <a:pt x="147" y="114"/>
                  </a:cubicBezTo>
                  <a:cubicBezTo>
                    <a:pt x="147" y="114"/>
                    <a:pt x="147" y="114"/>
                    <a:pt x="147" y="113"/>
                  </a:cubicBezTo>
                  <a:cubicBezTo>
                    <a:pt x="148" y="113"/>
                    <a:pt x="147" y="113"/>
                    <a:pt x="146" y="113"/>
                  </a:cubicBezTo>
                  <a:moveTo>
                    <a:pt x="150" y="110"/>
                  </a:moveTo>
                  <a:cubicBezTo>
                    <a:pt x="149" y="110"/>
                    <a:pt x="149" y="110"/>
                    <a:pt x="149" y="111"/>
                  </a:cubicBezTo>
                  <a:cubicBezTo>
                    <a:pt x="149" y="111"/>
                    <a:pt x="150" y="111"/>
                    <a:pt x="150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0" y="110"/>
                    <a:pt x="150" y="110"/>
                  </a:cubicBezTo>
                  <a:moveTo>
                    <a:pt x="165" y="109"/>
                  </a:moveTo>
                  <a:cubicBezTo>
                    <a:pt x="165" y="109"/>
                    <a:pt x="163" y="110"/>
                    <a:pt x="162" y="111"/>
                  </a:cubicBezTo>
                  <a:cubicBezTo>
                    <a:pt x="161" y="112"/>
                    <a:pt x="161" y="113"/>
                    <a:pt x="162" y="113"/>
                  </a:cubicBezTo>
                  <a:cubicBezTo>
                    <a:pt x="162" y="113"/>
                    <a:pt x="163" y="113"/>
                    <a:pt x="164" y="113"/>
                  </a:cubicBez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09"/>
                    <a:pt x="165" y="109"/>
                  </a:cubicBezTo>
                  <a:moveTo>
                    <a:pt x="184" y="107"/>
                  </a:moveTo>
                  <a:cubicBezTo>
                    <a:pt x="184" y="107"/>
                    <a:pt x="183" y="109"/>
                    <a:pt x="184" y="109"/>
                  </a:cubicBezTo>
                  <a:cubicBezTo>
                    <a:pt x="184" y="109"/>
                    <a:pt x="184" y="109"/>
                    <a:pt x="184" y="109"/>
                  </a:cubicBezTo>
                  <a:cubicBezTo>
                    <a:pt x="184" y="109"/>
                    <a:pt x="185" y="107"/>
                    <a:pt x="184" y="107"/>
                  </a:cubicBezTo>
                  <a:cubicBezTo>
                    <a:pt x="184" y="107"/>
                    <a:pt x="184" y="107"/>
                    <a:pt x="184" y="107"/>
                  </a:cubicBezTo>
                  <a:moveTo>
                    <a:pt x="53" y="107"/>
                  </a:moveTo>
                  <a:cubicBezTo>
                    <a:pt x="51" y="107"/>
                    <a:pt x="50" y="108"/>
                    <a:pt x="50" y="109"/>
                  </a:cubicBezTo>
                  <a:cubicBezTo>
                    <a:pt x="50" y="110"/>
                    <a:pt x="50" y="111"/>
                    <a:pt x="51" y="111"/>
                  </a:cubicBezTo>
                  <a:cubicBezTo>
                    <a:pt x="52" y="111"/>
                    <a:pt x="52" y="111"/>
                    <a:pt x="53" y="111"/>
                  </a:cubicBezTo>
                  <a:cubicBezTo>
                    <a:pt x="54" y="111"/>
                    <a:pt x="54" y="108"/>
                    <a:pt x="54" y="107"/>
                  </a:cubicBezTo>
                  <a:cubicBezTo>
                    <a:pt x="53" y="107"/>
                    <a:pt x="53" y="107"/>
                    <a:pt x="53" y="107"/>
                  </a:cubicBezTo>
                  <a:moveTo>
                    <a:pt x="249" y="75"/>
                  </a:moveTo>
                  <a:cubicBezTo>
                    <a:pt x="249" y="75"/>
                    <a:pt x="249" y="76"/>
                    <a:pt x="248" y="77"/>
                  </a:cubicBezTo>
                  <a:cubicBezTo>
                    <a:pt x="248" y="77"/>
                    <a:pt x="248" y="77"/>
                    <a:pt x="248" y="77"/>
                  </a:cubicBezTo>
                  <a:cubicBezTo>
                    <a:pt x="249" y="77"/>
                    <a:pt x="249" y="77"/>
                    <a:pt x="249" y="77"/>
                  </a:cubicBezTo>
                  <a:cubicBezTo>
                    <a:pt x="250" y="77"/>
                    <a:pt x="250" y="76"/>
                    <a:pt x="251" y="76"/>
                  </a:cubicBezTo>
                  <a:cubicBezTo>
                    <a:pt x="250" y="76"/>
                    <a:pt x="250" y="75"/>
                    <a:pt x="249" y="75"/>
                  </a:cubicBezTo>
                  <a:moveTo>
                    <a:pt x="253" y="66"/>
                  </a:moveTo>
                  <a:cubicBezTo>
                    <a:pt x="252" y="67"/>
                    <a:pt x="252" y="67"/>
                    <a:pt x="252" y="67"/>
                  </a:cubicBezTo>
                  <a:cubicBezTo>
                    <a:pt x="250" y="67"/>
                    <a:pt x="250" y="67"/>
                    <a:pt x="250" y="67"/>
                  </a:cubicBezTo>
                  <a:cubicBezTo>
                    <a:pt x="250" y="70"/>
                    <a:pt x="251" y="70"/>
                    <a:pt x="252" y="70"/>
                  </a:cubicBezTo>
                  <a:cubicBezTo>
                    <a:pt x="254" y="70"/>
                    <a:pt x="258" y="66"/>
                    <a:pt x="253" y="66"/>
                  </a:cubicBezTo>
                  <a:moveTo>
                    <a:pt x="268" y="64"/>
                  </a:moveTo>
                  <a:cubicBezTo>
                    <a:pt x="268" y="64"/>
                    <a:pt x="268" y="65"/>
                    <a:pt x="268" y="65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7" y="67"/>
                  </a:cubicBezTo>
                  <a:cubicBezTo>
                    <a:pt x="267" y="67"/>
                    <a:pt x="268" y="67"/>
                    <a:pt x="268" y="66"/>
                  </a:cubicBezTo>
                  <a:cubicBezTo>
                    <a:pt x="269" y="66"/>
                    <a:pt x="269" y="64"/>
                    <a:pt x="268" y="64"/>
                  </a:cubicBezTo>
                  <a:moveTo>
                    <a:pt x="276" y="54"/>
                  </a:moveTo>
                  <a:cubicBezTo>
                    <a:pt x="276" y="54"/>
                    <a:pt x="275" y="55"/>
                    <a:pt x="276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5"/>
                    <a:pt x="277" y="54"/>
                    <a:pt x="276" y="54"/>
                  </a:cubicBezTo>
                  <a:cubicBezTo>
                    <a:pt x="276" y="54"/>
                    <a:pt x="276" y="54"/>
                    <a:pt x="276" y="54"/>
                  </a:cubicBezTo>
                  <a:moveTo>
                    <a:pt x="308" y="17"/>
                  </a:moveTo>
                  <a:cubicBezTo>
                    <a:pt x="308" y="17"/>
                    <a:pt x="307" y="17"/>
                    <a:pt x="307" y="17"/>
                  </a:cubicBezTo>
                  <a:cubicBezTo>
                    <a:pt x="307" y="18"/>
                    <a:pt x="308" y="18"/>
                    <a:pt x="308" y="18"/>
                  </a:cubicBezTo>
                  <a:cubicBezTo>
                    <a:pt x="309" y="18"/>
                    <a:pt x="309" y="18"/>
                    <a:pt x="309" y="17"/>
                  </a:cubicBezTo>
                  <a:cubicBezTo>
                    <a:pt x="309" y="17"/>
                    <a:pt x="308" y="17"/>
                    <a:pt x="308" y="17"/>
                  </a:cubicBezTo>
                  <a:moveTo>
                    <a:pt x="254" y="11"/>
                  </a:moveTo>
                  <a:cubicBezTo>
                    <a:pt x="253" y="11"/>
                    <a:pt x="253" y="11"/>
                    <a:pt x="253" y="11"/>
                  </a:cubicBezTo>
                  <a:cubicBezTo>
                    <a:pt x="253" y="11"/>
                    <a:pt x="254" y="12"/>
                    <a:pt x="254" y="12"/>
                  </a:cubicBezTo>
                  <a:cubicBezTo>
                    <a:pt x="254" y="12"/>
                    <a:pt x="255" y="12"/>
                    <a:pt x="255" y="11"/>
                  </a:cubicBezTo>
                  <a:cubicBezTo>
                    <a:pt x="255" y="11"/>
                    <a:pt x="254" y="11"/>
                    <a:pt x="254" y="11"/>
                  </a:cubicBezTo>
                  <a:moveTo>
                    <a:pt x="305" y="10"/>
                  </a:moveTo>
                  <a:cubicBezTo>
                    <a:pt x="304" y="10"/>
                    <a:pt x="304" y="11"/>
                    <a:pt x="304" y="12"/>
                  </a:cubicBezTo>
                  <a:cubicBezTo>
                    <a:pt x="305" y="13"/>
                    <a:pt x="306" y="14"/>
                    <a:pt x="307" y="14"/>
                  </a:cubicBezTo>
                  <a:cubicBezTo>
                    <a:pt x="307" y="14"/>
                    <a:pt x="308" y="14"/>
                    <a:pt x="308" y="14"/>
                  </a:cubicBezTo>
                  <a:cubicBezTo>
                    <a:pt x="308" y="14"/>
                    <a:pt x="308" y="14"/>
                    <a:pt x="308" y="14"/>
                  </a:cubicBezTo>
                  <a:cubicBezTo>
                    <a:pt x="308" y="13"/>
                    <a:pt x="308" y="12"/>
                    <a:pt x="307" y="11"/>
                  </a:cubicBezTo>
                  <a:cubicBezTo>
                    <a:pt x="307" y="11"/>
                    <a:pt x="306" y="10"/>
                    <a:pt x="306" y="10"/>
                  </a:cubicBezTo>
                  <a:cubicBezTo>
                    <a:pt x="306" y="10"/>
                    <a:pt x="306" y="10"/>
                    <a:pt x="305" y="10"/>
                  </a:cubicBezTo>
                  <a:moveTo>
                    <a:pt x="245" y="10"/>
                  </a:moveTo>
                  <a:cubicBezTo>
                    <a:pt x="244" y="10"/>
                    <a:pt x="243" y="12"/>
                    <a:pt x="245" y="12"/>
                  </a:cubicBezTo>
                  <a:cubicBezTo>
                    <a:pt x="245" y="12"/>
                    <a:pt x="245" y="12"/>
                    <a:pt x="245" y="12"/>
                  </a:cubicBezTo>
                  <a:cubicBezTo>
                    <a:pt x="246" y="12"/>
                    <a:pt x="247" y="10"/>
                    <a:pt x="245" y="10"/>
                  </a:cubicBezTo>
                  <a:cubicBezTo>
                    <a:pt x="245" y="10"/>
                    <a:pt x="245" y="10"/>
                    <a:pt x="245" y="10"/>
                  </a:cubicBezTo>
                  <a:moveTo>
                    <a:pt x="257" y="0"/>
                  </a:moveTo>
                  <a:cubicBezTo>
                    <a:pt x="256" y="0"/>
                    <a:pt x="255" y="0"/>
                    <a:pt x="255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2"/>
                    <a:pt x="254" y="3"/>
                    <a:pt x="255" y="3"/>
                  </a:cubicBezTo>
                  <a:cubicBezTo>
                    <a:pt x="256" y="3"/>
                    <a:pt x="258" y="1"/>
                    <a:pt x="257" y="0"/>
                  </a:cubicBezTo>
                </a:path>
              </a:pathLst>
            </a:custGeom>
            <a:solidFill>
              <a:srgbClr val="D6CEC9"/>
            </a:solidFill>
            <a:ln w="9525">
              <a:noFill/>
              <a:bevel/>
            </a:ln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178" name="文本框 1"/>
          <p:cNvSpPr txBox="1"/>
          <p:nvPr/>
        </p:nvSpPr>
        <p:spPr>
          <a:xfrm>
            <a:off x="315104" y="2221774"/>
            <a:ext cx="741229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en-US" altLang="zh-CN" sz="4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19</a:t>
            </a:r>
          </a:p>
        </p:txBody>
      </p:sp>
      <p:sp>
        <p:nvSpPr>
          <p:cNvPr id="7179" name="文本框 8"/>
          <p:cNvSpPr/>
          <p:nvPr/>
        </p:nvSpPr>
        <p:spPr>
          <a:xfrm>
            <a:off x="1028700" y="2141934"/>
            <a:ext cx="814388" cy="76080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45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谈</a:t>
            </a:r>
          </a:p>
        </p:txBody>
      </p:sp>
      <p:sp>
        <p:nvSpPr>
          <p:cNvPr id="7180" name="文本框 55"/>
          <p:cNvSpPr/>
          <p:nvPr/>
        </p:nvSpPr>
        <p:spPr>
          <a:xfrm>
            <a:off x="1845469" y="2151459"/>
            <a:ext cx="814388" cy="76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45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创</a:t>
            </a:r>
          </a:p>
        </p:txBody>
      </p:sp>
      <p:sp>
        <p:nvSpPr>
          <p:cNvPr id="7181" name="文本框 56"/>
          <p:cNvSpPr/>
          <p:nvPr/>
        </p:nvSpPr>
        <p:spPr>
          <a:xfrm>
            <a:off x="2676525" y="2159794"/>
            <a:ext cx="814388" cy="76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45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造</a:t>
            </a:r>
          </a:p>
        </p:txBody>
      </p:sp>
      <p:sp>
        <p:nvSpPr>
          <p:cNvPr id="7182" name="文本框 57"/>
          <p:cNvSpPr/>
          <p:nvPr/>
        </p:nvSpPr>
        <p:spPr>
          <a:xfrm>
            <a:off x="3507581" y="2158604"/>
            <a:ext cx="814388" cy="76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45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性</a:t>
            </a:r>
          </a:p>
        </p:txBody>
      </p:sp>
      <p:sp>
        <p:nvSpPr>
          <p:cNvPr id="7183" name="文本框 58"/>
          <p:cNvSpPr/>
          <p:nvPr/>
        </p:nvSpPr>
        <p:spPr>
          <a:xfrm>
            <a:off x="4323159" y="2162175"/>
            <a:ext cx="814388" cy="76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45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思</a:t>
            </a:r>
          </a:p>
        </p:txBody>
      </p:sp>
      <p:sp>
        <p:nvSpPr>
          <p:cNvPr id="7184" name="文本框 59"/>
          <p:cNvSpPr/>
          <p:nvPr/>
        </p:nvSpPr>
        <p:spPr>
          <a:xfrm>
            <a:off x="5166121" y="2143125"/>
            <a:ext cx="814388" cy="76080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45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维</a:t>
            </a:r>
          </a:p>
        </p:txBody>
      </p:sp>
      <p:sp>
        <p:nvSpPr>
          <p:cNvPr id="42" name="矩形 41"/>
          <p:cNvSpPr/>
          <p:nvPr/>
        </p:nvSpPr>
        <p:spPr>
          <a:xfrm>
            <a:off x="1035565" y="4083918"/>
            <a:ext cx="4822310" cy="3739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1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右箭头 40"/>
          <p:cNvSpPr/>
          <p:nvPr>
            <p:custDataLst>
              <p:tags r:id="rId1"/>
            </p:custDataLst>
          </p:nvPr>
        </p:nvSpPr>
        <p:spPr>
          <a:xfrm>
            <a:off x="538162" y="2155032"/>
            <a:ext cx="6432947" cy="1216819"/>
          </a:xfrm>
          <a:prstGeom prst="rightArrow">
            <a:avLst>
              <a:gd name="adj1" fmla="val 50000"/>
              <a:gd name="adj2" fmla="val 88038"/>
            </a:avLst>
          </a:prstGeom>
          <a:solidFill>
            <a:srgbClr val="F5AD75"/>
          </a:solidFill>
          <a:ln w="38100">
            <a:noFill/>
            <a:miter lim="800000"/>
          </a:ln>
        </p:spPr>
        <p:txBody>
          <a:bodyPr lIns="68563" tIns="34281" rIns="68563" bIns="34281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0000"/>
              </a:lnSpc>
            </a:pPr>
            <a:endParaRPr lang="en-US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7" name="平行四边形 41"/>
          <p:cNvSpPr/>
          <p:nvPr>
            <p:custDataLst>
              <p:tags r:id="rId2"/>
            </p:custDataLst>
          </p:nvPr>
        </p:nvSpPr>
        <p:spPr>
          <a:xfrm flipH="1">
            <a:off x="1414462" y="2143125"/>
            <a:ext cx="1003697" cy="539354"/>
          </a:xfrm>
          <a:prstGeom prst="parallelogram">
            <a:avLst>
              <a:gd name="adj" fmla="val 36331"/>
            </a:avLst>
          </a:prstGeom>
          <a:solidFill>
            <a:srgbClr val="97023B"/>
          </a:solidFill>
          <a:ln>
            <a:noFill/>
            <a:miter lim="800000"/>
          </a:ln>
        </p:spPr>
        <p:txBody>
          <a:bodyPr lIns="91417" tIns="45708" rIns="91417" bIns="45708" anchor="ctr" anchorCtr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8" name="平行四边形 42"/>
          <p:cNvSpPr/>
          <p:nvPr>
            <p:custDataLst>
              <p:tags r:id="rId3"/>
            </p:custDataLst>
          </p:nvPr>
        </p:nvSpPr>
        <p:spPr>
          <a:xfrm flipH="1">
            <a:off x="2782491" y="2019300"/>
            <a:ext cx="1003697" cy="648891"/>
          </a:xfrm>
          <a:prstGeom prst="parallelogram">
            <a:avLst>
              <a:gd name="adj" fmla="val 36335"/>
            </a:avLst>
          </a:prstGeom>
          <a:solidFill>
            <a:srgbClr val="97023B"/>
          </a:solidFill>
          <a:ln>
            <a:noFill/>
            <a:miter lim="800000"/>
          </a:ln>
        </p:spPr>
        <p:txBody>
          <a:bodyPr lIns="91417" tIns="45708" rIns="91417" bIns="45708" anchor="ctr" anchorCtr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9" name="平行四边形 43"/>
          <p:cNvSpPr/>
          <p:nvPr>
            <p:custDataLst>
              <p:tags r:id="rId4"/>
            </p:custDataLst>
          </p:nvPr>
        </p:nvSpPr>
        <p:spPr>
          <a:xfrm flipH="1">
            <a:off x="4214812" y="1924050"/>
            <a:ext cx="1081088" cy="777479"/>
          </a:xfrm>
          <a:prstGeom prst="parallelogram">
            <a:avLst>
              <a:gd name="adj" fmla="val 36398"/>
            </a:avLst>
          </a:prstGeom>
          <a:solidFill>
            <a:srgbClr val="97023B"/>
          </a:solidFill>
          <a:ln>
            <a:noFill/>
            <a:miter lim="800000"/>
          </a:ln>
        </p:spPr>
        <p:txBody>
          <a:bodyPr lIns="91417" tIns="45708" rIns="91417" bIns="45708" anchor="ctr" anchorCtr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0" name="平行四边形 44"/>
          <p:cNvSpPr/>
          <p:nvPr>
            <p:custDataLst>
              <p:tags r:id="rId5"/>
            </p:custDataLst>
          </p:nvPr>
        </p:nvSpPr>
        <p:spPr>
          <a:xfrm flipH="1" flipV="1">
            <a:off x="1427559" y="2843212"/>
            <a:ext cx="1003697" cy="528638"/>
          </a:xfrm>
          <a:prstGeom prst="parallelogram">
            <a:avLst>
              <a:gd name="adj" fmla="val 36373"/>
            </a:avLst>
          </a:prstGeom>
          <a:solidFill>
            <a:srgbClr val="97023B"/>
          </a:solidFill>
          <a:ln>
            <a:noFill/>
            <a:miter lim="800000"/>
          </a:ln>
        </p:spPr>
        <p:txBody>
          <a:bodyPr lIns="91417" tIns="45708" rIns="91417" bIns="45708" anchor="ctr" anchorCtr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1" name="平行四边形 45"/>
          <p:cNvSpPr/>
          <p:nvPr>
            <p:custDataLst>
              <p:tags r:id="rId6"/>
            </p:custDataLst>
          </p:nvPr>
        </p:nvSpPr>
        <p:spPr>
          <a:xfrm flipH="1" flipV="1">
            <a:off x="2809875" y="2843213"/>
            <a:ext cx="1003697" cy="648891"/>
          </a:xfrm>
          <a:prstGeom prst="parallelogram">
            <a:avLst>
              <a:gd name="adj" fmla="val 36335"/>
            </a:avLst>
          </a:prstGeom>
          <a:solidFill>
            <a:srgbClr val="97023B"/>
          </a:solidFill>
          <a:ln>
            <a:noFill/>
            <a:miter lim="800000"/>
          </a:ln>
        </p:spPr>
        <p:txBody>
          <a:bodyPr lIns="91417" tIns="45708" rIns="91417" bIns="45708" anchor="ctr" anchorCtr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2" name="平行四边形 46"/>
          <p:cNvSpPr/>
          <p:nvPr>
            <p:custDataLst>
              <p:tags r:id="rId7"/>
            </p:custDataLst>
          </p:nvPr>
        </p:nvSpPr>
        <p:spPr>
          <a:xfrm flipH="1" flipV="1">
            <a:off x="4214812" y="2825353"/>
            <a:ext cx="1081088" cy="777479"/>
          </a:xfrm>
          <a:prstGeom prst="parallelogram">
            <a:avLst>
              <a:gd name="adj" fmla="val 36398"/>
            </a:avLst>
          </a:prstGeom>
          <a:solidFill>
            <a:srgbClr val="97023B"/>
          </a:solidFill>
          <a:ln>
            <a:noFill/>
            <a:miter lim="800000"/>
          </a:ln>
        </p:spPr>
        <p:txBody>
          <a:bodyPr lIns="91417" tIns="45708" rIns="91417" bIns="45708" anchor="ctr" anchorCtr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3" name="矩形 55"/>
          <p:cNvSpPr/>
          <p:nvPr>
            <p:custDataLst>
              <p:tags r:id="rId8"/>
            </p:custDataLst>
          </p:nvPr>
        </p:nvSpPr>
        <p:spPr>
          <a:xfrm>
            <a:off x="538163" y="2667000"/>
            <a:ext cx="6169819" cy="190500"/>
          </a:xfrm>
          <a:prstGeom prst="rect">
            <a:avLst/>
          </a:prstGeom>
          <a:solidFill>
            <a:srgbClr val="FEE39A"/>
          </a:solidFill>
          <a:ln>
            <a:noFill/>
          </a:ln>
          <a:effectLst/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lIns="68563" tIns="34281" rIns="68563" bIns="34281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0000"/>
              </a:lnSpc>
            </a:pPr>
            <a:endParaRPr lang="en-US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4" name="文本框 27"/>
          <p:cNvSpPr txBox="1"/>
          <p:nvPr>
            <p:custDataLst>
              <p:tags r:id="rId9"/>
            </p:custDataLst>
          </p:nvPr>
        </p:nvSpPr>
        <p:spPr>
          <a:xfrm>
            <a:off x="4535091" y="2114550"/>
            <a:ext cx="572691" cy="547688"/>
          </a:xfrm>
          <a:prstGeom prst="rect">
            <a:avLst/>
          </a:prstGeom>
          <a:noFill/>
        </p:spPr>
        <p:txBody>
          <a:bodyPr lIns="67500" tIns="35100" rIns="67500" bIns="3510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10000"/>
              </a:lnSpc>
            </a:pPr>
            <a:r>
              <a:rPr lang="en-US" altLang="en-US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解决问题</a:t>
            </a:r>
          </a:p>
        </p:txBody>
      </p:sp>
      <p:sp>
        <p:nvSpPr>
          <p:cNvPr id="16395" name="文本框 28"/>
          <p:cNvSpPr txBox="1"/>
          <p:nvPr>
            <p:custDataLst>
              <p:tags r:id="rId10"/>
            </p:custDataLst>
          </p:nvPr>
        </p:nvSpPr>
        <p:spPr>
          <a:xfrm>
            <a:off x="3033713" y="2114550"/>
            <a:ext cx="572691" cy="546497"/>
          </a:xfrm>
          <a:prstGeom prst="rect">
            <a:avLst/>
          </a:prstGeom>
          <a:noFill/>
        </p:spPr>
        <p:txBody>
          <a:bodyPr lIns="67500" tIns="35100" rIns="67500" bIns="3510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10000"/>
              </a:lnSpc>
            </a:pPr>
            <a:r>
              <a:rPr lang="en-US" altLang="en-US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分析问题</a:t>
            </a:r>
          </a:p>
        </p:txBody>
      </p:sp>
      <p:sp>
        <p:nvSpPr>
          <p:cNvPr id="16396" name="文本框 29"/>
          <p:cNvSpPr txBox="1"/>
          <p:nvPr>
            <p:custDataLst>
              <p:tags r:id="rId11"/>
            </p:custDataLst>
          </p:nvPr>
        </p:nvSpPr>
        <p:spPr>
          <a:xfrm>
            <a:off x="1629966" y="2103834"/>
            <a:ext cx="572691" cy="546497"/>
          </a:xfrm>
          <a:prstGeom prst="rect">
            <a:avLst/>
          </a:prstGeom>
          <a:noFill/>
        </p:spPr>
        <p:txBody>
          <a:bodyPr lIns="67500" tIns="35100" rIns="67500" bIns="3510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10000"/>
              </a:lnSpc>
            </a:pPr>
            <a:r>
              <a:rPr lang="en-US" altLang="en-US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提出问题</a:t>
            </a:r>
          </a:p>
        </p:txBody>
      </p:sp>
      <p:sp>
        <p:nvSpPr>
          <p:cNvPr id="16397" name="文本框 5"/>
          <p:cNvSpPr txBox="1"/>
          <p:nvPr>
            <p:custDataLst>
              <p:tags r:id="rId12"/>
            </p:custDataLst>
          </p:nvPr>
        </p:nvSpPr>
        <p:spPr>
          <a:xfrm>
            <a:off x="1649016" y="2809875"/>
            <a:ext cx="572691" cy="546497"/>
          </a:xfrm>
          <a:prstGeom prst="rect">
            <a:avLst/>
          </a:prstGeom>
          <a:noFill/>
        </p:spPr>
        <p:txBody>
          <a:bodyPr lIns="67500" tIns="35100" rIns="67500" bIns="3510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0000"/>
              </a:lnSpc>
            </a:pPr>
            <a:r>
              <a:rPr lang="en-US" altLang="en-US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引论</a:t>
            </a:r>
          </a:p>
        </p:txBody>
      </p:sp>
      <p:sp>
        <p:nvSpPr>
          <p:cNvPr id="16398" name="文本框 6"/>
          <p:cNvSpPr txBox="1"/>
          <p:nvPr>
            <p:custDataLst>
              <p:tags r:id="rId13"/>
            </p:custDataLst>
          </p:nvPr>
        </p:nvSpPr>
        <p:spPr>
          <a:xfrm>
            <a:off x="3038475" y="2834878"/>
            <a:ext cx="572691" cy="546497"/>
          </a:xfrm>
          <a:prstGeom prst="rect">
            <a:avLst/>
          </a:prstGeom>
          <a:noFill/>
        </p:spPr>
        <p:txBody>
          <a:bodyPr lIns="67500" tIns="35100" rIns="67500" bIns="3510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0000"/>
              </a:lnSpc>
            </a:pPr>
            <a:r>
              <a:rPr lang="en-US" altLang="en-US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本论</a:t>
            </a:r>
          </a:p>
        </p:txBody>
      </p:sp>
      <p:sp>
        <p:nvSpPr>
          <p:cNvPr id="16399" name="文本框 7"/>
          <p:cNvSpPr txBox="1"/>
          <p:nvPr>
            <p:custDataLst>
              <p:tags r:id="rId14"/>
            </p:custDataLst>
          </p:nvPr>
        </p:nvSpPr>
        <p:spPr>
          <a:xfrm>
            <a:off x="4538663" y="2842021"/>
            <a:ext cx="572691" cy="546497"/>
          </a:xfrm>
          <a:prstGeom prst="rect">
            <a:avLst/>
          </a:prstGeom>
          <a:noFill/>
        </p:spPr>
        <p:txBody>
          <a:bodyPr lIns="67500" tIns="35100" rIns="67500" bIns="3510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0000"/>
              </a:lnSpc>
            </a:pPr>
            <a:r>
              <a:rPr lang="en-US" altLang="en-US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结论</a:t>
            </a:r>
          </a:p>
        </p:txBody>
      </p:sp>
      <p:sp>
        <p:nvSpPr>
          <p:cNvPr id="16400" name="流程图: 可选过程 9"/>
          <p:cNvSpPr/>
          <p:nvPr/>
        </p:nvSpPr>
        <p:spPr>
          <a:xfrm>
            <a:off x="7108031" y="2221706"/>
            <a:ext cx="1522809" cy="1082279"/>
          </a:xfrm>
          <a:prstGeom prst="flowChartAlternateProcess">
            <a:avLst/>
          </a:prstGeom>
          <a:solidFill>
            <a:srgbClr val="99D2C1"/>
          </a:solidFill>
          <a:ln w="12700">
            <a:noFill/>
            <a:miter lim="800000"/>
          </a:ln>
        </p:spPr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/>
            <a:r>
              <a:rPr lang="en-US" altLang="zh-CN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en-US" altLang="en-US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三段论</a:t>
            </a:r>
            <a:r>
              <a:rPr lang="en-US" altLang="zh-CN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en-US" altLang="en-US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结构</a:t>
            </a:r>
          </a:p>
        </p:txBody>
      </p:sp>
      <p:grpSp>
        <p:nvGrpSpPr>
          <p:cNvPr id="16401" name="组合 20"/>
          <p:cNvGrpSpPr/>
          <p:nvPr/>
        </p:nvGrpSpPr>
        <p:grpSpPr>
          <a:xfrm>
            <a:off x="216694" y="441722"/>
            <a:ext cx="2963466" cy="571500"/>
            <a:chOff x="47188" y="254232"/>
            <a:chExt cx="2665057" cy="569508"/>
          </a:xfrm>
        </p:grpSpPr>
        <p:sp>
          <p:nvSpPr>
            <p:cNvPr id="16402" name="文本框 2"/>
            <p:cNvSpPr txBox="1">
              <a:spLocks noChangeArrowheads="1"/>
            </p:cNvSpPr>
            <p:nvPr/>
          </p:nvSpPr>
          <p:spPr bwMode="auto">
            <a:xfrm>
              <a:off x="532231" y="288639"/>
              <a:ext cx="2180014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知观点析结构</a:t>
              </a:r>
            </a:p>
          </p:txBody>
        </p:sp>
        <p:pic>
          <p:nvPicPr>
            <p:cNvPr id="16403" name="图片 1"/>
            <p:cNvPicPr/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28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6404" name="直接连接符 23"/>
            <p:cNvCxnSpPr/>
            <p:nvPr/>
          </p:nvCxnSpPr>
          <p:spPr>
            <a:xfrm>
              <a:off x="539726" y="745433"/>
              <a:ext cx="1941241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14" dur="20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17" dur="20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23" dur="20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26" dur="20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32" dur="20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35" dur="20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41" dur="20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44" dur="20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  <p:cond evt="onBegin" delay="0">
                          <p:tn val="44"/>
                        </p:cond>
                      </p:stCondLst>
                      <p:childTnLst>
                        <p:par>
                          <p:cTn id="4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50" dur="2000" fill="hold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53" dur="20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  <p:cond evt="onBegin" delay="0">
                          <p:tn val="53"/>
                        </p:cond>
                      </p:stCondLst>
                      <p:childTnLst>
                        <p:par>
                          <p:cTn id="5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59" dur="20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ntr" presetSubtype="16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62" dur="20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  <p:cond evt="onBegin" delay="0">
                          <p:tn val="62"/>
                        </p:cond>
                      </p:stCondLst>
                      <p:childTnLst>
                        <p:par>
                          <p:cTn id="6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8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6" grpId="1" animBg="1"/>
      <p:bldP spid="16387" grpId="2" animBg="1"/>
      <p:bldP spid="16388" grpId="3" animBg="1"/>
      <p:bldP spid="16389" grpId="4" animBg="1"/>
      <p:bldP spid="16390" grpId="5" animBg="1"/>
      <p:bldP spid="16391" grpId="6" animBg="1"/>
      <p:bldP spid="16392" grpId="7" animBg="1"/>
      <p:bldP spid="16394" grpId="8"/>
      <p:bldP spid="16395" grpId="9"/>
      <p:bldP spid="16396" grpId="10"/>
      <p:bldP spid="16397" grpId="11"/>
      <p:bldP spid="16398" grpId="12"/>
      <p:bldP spid="16399" grpId="13"/>
      <p:bldP spid="16400" grpId="14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/>
          <p:nvPr/>
        </p:nvSpPr>
        <p:spPr>
          <a:xfrm>
            <a:off x="1482328" y="1816894"/>
            <a:ext cx="6378179" cy="143513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自读</a:t>
            </a: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课文，小组合作讨论，作者为了论述以上观点，采用了哪些论证方法？</a:t>
            </a:r>
          </a:p>
        </p:txBody>
      </p:sp>
      <p:grpSp>
        <p:nvGrpSpPr>
          <p:cNvPr id="17411" name="组合 6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17412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17413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7414" name="直接连接符 9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1"/>
          <p:cNvGrpSpPr/>
          <p:nvPr/>
        </p:nvGrpSpPr>
        <p:grpSpPr>
          <a:xfrm>
            <a:off x="1240631" y="1712442"/>
            <a:ext cx="2909888" cy="2997672"/>
            <a:chOff x="6502470" y="1345363"/>
            <a:chExt cx="3467440" cy="3655133"/>
          </a:xfrm>
        </p:grpSpPr>
        <p:grpSp>
          <p:nvGrpSpPr>
            <p:cNvPr id="18462" name="组合 12"/>
            <p:cNvGrpSpPr/>
            <p:nvPr/>
          </p:nvGrpSpPr>
          <p:grpSpPr>
            <a:xfrm rot="21300000">
              <a:off x="7513909" y="1345363"/>
              <a:ext cx="1256354" cy="1150003"/>
              <a:chOff x="3095184" y="1214296"/>
              <a:chExt cx="1799107" cy="1646813"/>
            </a:xfrm>
          </p:grpSpPr>
          <p:cxnSp>
            <p:nvCxnSpPr>
              <p:cNvPr id="18464" name="直接连接符 14"/>
              <p:cNvCxnSpPr/>
              <p:nvPr/>
            </p:nvCxnSpPr>
            <p:spPr>
              <a:xfrm rot="300000" flipV="1">
                <a:off x="3095184" y="2329202"/>
                <a:ext cx="843142" cy="442812"/>
              </a:xfrm>
              <a:prstGeom prst="line">
                <a:avLst/>
              </a:prstGeom>
              <a:noFill/>
              <a:ln>
                <a:solidFill>
                  <a:schemeClr val="bg1"/>
                </a:solidFill>
                <a:round/>
              </a:ln>
            </p:spPr>
          </p:cxnSp>
          <p:cxnSp>
            <p:nvCxnSpPr>
              <p:cNvPr id="18465" name="直接连接符 3"/>
              <p:cNvCxnSpPr/>
              <p:nvPr/>
            </p:nvCxnSpPr>
            <p:spPr>
              <a:xfrm rot="240000">
                <a:off x="4144606" y="2399587"/>
                <a:ext cx="749685" cy="461522"/>
              </a:xfrm>
              <a:prstGeom prst="line">
                <a:avLst/>
              </a:prstGeom>
              <a:noFill/>
              <a:ln>
                <a:solidFill>
                  <a:schemeClr val="bg1"/>
                </a:solidFill>
                <a:round/>
              </a:ln>
            </p:spPr>
          </p:cxnSp>
          <p:sp>
            <p:nvSpPr>
              <p:cNvPr id="18466" name="椭圆 5"/>
              <p:cNvSpPr/>
              <p:nvPr/>
            </p:nvSpPr>
            <p:spPr>
              <a:xfrm>
                <a:off x="3921424" y="1214296"/>
                <a:ext cx="287806" cy="117132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miter lim="800000"/>
              </a:ln>
            </p:spPr>
            <p:txBody>
              <a:bodyPr anchor="ctr" anchorCtr="0">
                <a:sp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</a:lstStyle>
              <a:p>
                <a:pPr algn="ctr" eaLnBrk="1" hangingPunct="1"/>
                <a:endParaRPr lang="zh-CN" altLang="en-US" sz="25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463" name="矩形 13"/>
            <p:cNvSpPr/>
            <p:nvPr/>
          </p:nvSpPr>
          <p:spPr>
            <a:xfrm>
              <a:off x="6502470" y="2464276"/>
              <a:ext cx="3467440" cy="253622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435" name="组合 7"/>
          <p:cNvGrpSpPr/>
          <p:nvPr/>
        </p:nvGrpSpPr>
        <p:grpSpPr>
          <a:xfrm>
            <a:off x="5104209" y="1703941"/>
            <a:ext cx="3011091" cy="3006172"/>
            <a:chOff x="6502470" y="1344320"/>
            <a:chExt cx="3467440" cy="3656176"/>
          </a:xfrm>
        </p:grpSpPr>
        <p:grpSp>
          <p:nvGrpSpPr>
            <p:cNvPr id="18457" name="组合 12"/>
            <p:cNvGrpSpPr/>
            <p:nvPr/>
          </p:nvGrpSpPr>
          <p:grpSpPr>
            <a:xfrm rot="21300000">
              <a:off x="7561892" y="1344320"/>
              <a:ext cx="1207642" cy="1149135"/>
              <a:chOff x="3163950" y="1215737"/>
              <a:chExt cx="1729351" cy="1645572"/>
            </a:xfrm>
          </p:grpSpPr>
          <p:cxnSp>
            <p:nvCxnSpPr>
              <p:cNvPr id="18459" name="直接连接符 10"/>
              <p:cNvCxnSpPr/>
              <p:nvPr/>
            </p:nvCxnSpPr>
            <p:spPr>
              <a:xfrm rot="300000" flipV="1">
                <a:off x="3163950" y="2327034"/>
                <a:ext cx="781427" cy="462422"/>
              </a:xfrm>
              <a:prstGeom prst="line">
                <a:avLst/>
              </a:prstGeom>
              <a:noFill/>
              <a:ln>
                <a:solidFill>
                  <a:schemeClr val="bg1"/>
                </a:solidFill>
                <a:round/>
              </a:ln>
            </p:spPr>
          </p:cxnSp>
          <p:cxnSp>
            <p:nvCxnSpPr>
              <p:cNvPr id="18460" name="直接连接符 12"/>
              <p:cNvCxnSpPr/>
              <p:nvPr/>
            </p:nvCxnSpPr>
            <p:spPr>
              <a:xfrm rot="240000">
                <a:off x="4145252" y="2400960"/>
                <a:ext cx="748049" cy="460349"/>
              </a:xfrm>
              <a:prstGeom prst="line">
                <a:avLst/>
              </a:prstGeom>
              <a:noFill/>
              <a:ln>
                <a:solidFill>
                  <a:schemeClr val="bg1"/>
                </a:solidFill>
                <a:round/>
              </a:ln>
            </p:spPr>
          </p:cxnSp>
          <p:sp>
            <p:nvSpPr>
              <p:cNvPr id="18461" name="椭圆 20"/>
              <p:cNvSpPr/>
              <p:nvPr/>
            </p:nvSpPr>
            <p:spPr>
              <a:xfrm>
                <a:off x="3920942" y="1215737"/>
                <a:ext cx="287805" cy="116834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miter lim="800000"/>
              </a:ln>
            </p:spPr>
            <p:txBody>
              <a:bodyPr anchor="ctr" anchorCtr="0">
                <a:sp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</a:lstStyle>
              <a:p>
                <a:pPr algn="ctr" eaLnBrk="1" hangingPunct="1"/>
                <a:endParaRPr lang="zh-CN" altLang="en-US" sz="25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458" name="矩形 21"/>
            <p:cNvSpPr/>
            <p:nvPr/>
          </p:nvSpPr>
          <p:spPr>
            <a:xfrm>
              <a:off x="6502470" y="2464934"/>
              <a:ext cx="3467440" cy="253556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436" name="文本框 23"/>
          <p:cNvSpPr/>
          <p:nvPr/>
        </p:nvSpPr>
        <p:spPr>
          <a:xfrm>
            <a:off x="2221707" y="2895601"/>
            <a:ext cx="950119" cy="39290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1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古登堡</a:t>
            </a:r>
          </a:p>
        </p:txBody>
      </p:sp>
      <p:sp>
        <p:nvSpPr>
          <p:cNvPr id="18437" name="文本框 24"/>
          <p:cNvSpPr/>
          <p:nvPr/>
        </p:nvSpPr>
        <p:spPr>
          <a:xfrm>
            <a:off x="5736432" y="2895601"/>
            <a:ext cx="1897856" cy="39290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1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罗兰</a:t>
            </a:r>
            <a:r>
              <a:rPr lang="en-US" altLang="zh-CN" sz="21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21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布歇内尔</a:t>
            </a:r>
          </a:p>
        </p:txBody>
      </p:sp>
      <p:sp>
        <p:nvSpPr>
          <p:cNvPr id="18438" name="文本框 25"/>
          <p:cNvSpPr/>
          <p:nvPr/>
        </p:nvSpPr>
        <p:spPr>
          <a:xfrm>
            <a:off x="1404938" y="3479006"/>
            <a:ext cx="2655094" cy="30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1500" b="1">
                <a:solidFill>
                  <a:srgbClr val="F2F2F2"/>
                </a:solidFill>
                <a:latin typeface="+mn-lt"/>
                <a:ea typeface="+mn-ea"/>
                <a:cs typeface="+mn-ea"/>
                <a:sym typeface="+mn-lt"/>
              </a:rPr>
              <a:t>依据葡萄压榨机和硬币打制机</a:t>
            </a:r>
          </a:p>
        </p:txBody>
      </p:sp>
      <p:sp>
        <p:nvSpPr>
          <p:cNvPr id="18439" name="文本框 26"/>
          <p:cNvSpPr/>
          <p:nvPr/>
        </p:nvSpPr>
        <p:spPr>
          <a:xfrm>
            <a:off x="1658541" y="3982641"/>
            <a:ext cx="2074069" cy="30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15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发明了印刷机和排版术</a:t>
            </a:r>
          </a:p>
        </p:txBody>
      </p:sp>
      <p:sp>
        <p:nvSpPr>
          <p:cNvPr id="18440" name="文本框 27"/>
          <p:cNvSpPr/>
          <p:nvPr/>
        </p:nvSpPr>
        <p:spPr>
          <a:xfrm>
            <a:off x="5223272" y="3475434"/>
            <a:ext cx="2847975" cy="30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1500" b="1">
                <a:solidFill>
                  <a:srgbClr val="F2F2F2"/>
                </a:solidFill>
                <a:latin typeface="+mn-lt"/>
                <a:ea typeface="+mn-ea"/>
                <a:cs typeface="+mn-ea"/>
                <a:sym typeface="+mn-lt"/>
              </a:rPr>
              <a:t>依据看电视时的妙想并付诸行动</a:t>
            </a:r>
          </a:p>
        </p:txBody>
      </p:sp>
      <p:sp>
        <p:nvSpPr>
          <p:cNvPr id="18441" name="文本框 29"/>
          <p:cNvSpPr/>
          <p:nvPr/>
        </p:nvSpPr>
        <p:spPr>
          <a:xfrm>
            <a:off x="5357813" y="3963591"/>
            <a:ext cx="2655094" cy="30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15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发明了交互式乒乓球电子游戏</a:t>
            </a:r>
          </a:p>
        </p:txBody>
      </p:sp>
      <p:grpSp>
        <p:nvGrpSpPr>
          <p:cNvPr id="18442" name="组合 30"/>
          <p:cNvGrpSpPr/>
          <p:nvPr/>
        </p:nvGrpSpPr>
        <p:grpSpPr>
          <a:xfrm>
            <a:off x="3636169" y="703659"/>
            <a:ext cx="2113359" cy="1851422"/>
            <a:chOff x="3188778" y="1298779"/>
            <a:chExt cx="2462737" cy="2469230"/>
          </a:xfrm>
        </p:grpSpPr>
        <p:sp>
          <p:nvSpPr>
            <p:cNvPr id="18449" name="燕尾形 3"/>
            <p:cNvSpPr/>
            <p:nvPr/>
          </p:nvSpPr>
          <p:spPr>
            <a:xfrm rot="16200000">
              <a:off x="4141466" y="1299275"/>
              <a:ext cx="557363" cy="556370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kern="12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450" name="燕尾形 3"/>
            <p:cNvSpPr/>
            <p:nvPr/>
          </p:nvSpPr>
          <p:spPr>
            <a:xfrm>
              <a:off x="5093757" y="2259476"/>
              <a:ext cx="557758" cy="557364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kern="12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451" name="燕尾形 3"/>
            <p:cNvSpPr/>
            <p:nvPr/>
          </p:nvSpPr>
          <p:spPr>
            <a:xfrm rot="16200000" flipH="1" flipV="1">
              <a:off x="4141467" y="3211142"/>
              <a:ext cx="557363" cy="5563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7363" y="278185"/>
                </a:cxn>
                <a:cxn ang="0">
                  <a:pos x="278682" y="556370"/>
                </a:cxn>
                <a:cxn ang="0">
                  <a:pos x="0" y="556370"/>
                </a:cxn>
                <a:cxn ang="0">
                  <a:pos x="278682" y="278185"/>
                </a:cxn>
              </a:cxnLst>
              <a:rect l="0" t="0" r="0" b="0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</a:ln>
            <a:effectLst>
              <a:outerShdw blurRad="50800" dist="38100" dir="16200000">
                <a:srgbClr val="000000">
                  <a:alpha val="39999"/>
                </a:srgbClr>
              </a:outerShdw>
            </a:effec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2" name="燕尾形 3"/>
            <p:cNvSpPr/>
            <p:nvPr/>
          </p:nvSpPr>
          <p:spPr>
            <a:xfrm flipH="1">
              <a:off x="3188778" y="2257888"/>
              <a:ext cx="557758" cy="557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7758" y="278682"/>
                </a:cxn>
                <a:cxn ang="0">
                  <a:pos x="278879" y="557363"/>
                </a:cxn>
                <a:cxn ang="0">
                  <a:pos x="0" y="557363"/>
                </a:cxn>
                <a:cxn ang="0">
                  <a:pos x="278879" y="278682"/>
                </a:cxn>
              </a:cxnLst>
              <a:rect l="0" t="0" r="0" b="0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</a:ln>
            <a:effectLst>
              <a:outerShdw blurRad="50800" dist="38100" algn="l">
                <a:srgbClr val="000000">
                  <a:alpha val="39999"/>
                </a:srgbClr>
              </a:outerShdw>
            </a:effec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3" name="燕尾形 3"/>
            <p:cNvSpPr/>
            <p:nvPr/>
          </p:nvSpPr>
          <p:spPr>
            <a:xfrm rot="13500000">
              <a:off x="3466467" y="1584408"/>
              <a:ext cx="557363" cy="557758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kern="12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454" name="燕尾形 3"/>
            <p:cNvSpPr/>
            <p:nvPr/>
          </p:nvSpPr>
          <p:spPr>
            <a:xfrm rot="8100000" flipH="1">
              <a:off x="4813788" y="1585896"/>
              <a:ext cx="555775" cy="5563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5775" y="278185"/>
                </a:cxn>
                <a:cxn ang="0">
                  <a:pos x="277888" y="556370"/>
                </a:cxn>
                <a:cxn ang="0">
                  <a:pos x="0" y="556370"/>
                </a:cxn>
                <a:cxn ang="0">
                  <a:pos x="277888" y="278185"/>
                </a:cxn>
              </a:cxnLst>
              <a:rect l="0" t="0" r="0" b="0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</a:ln>
            <a:effectLst>
              <a:outerShdw blurRad="50800" dist="38100" dir="8100000" algn="tr">
                <a:srgbClr val="000000">
                  <a:alpha val="39999"/>
                </a:srgbClr>
              </a:outerShdw>
            </a:effec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5" name="燕尾形 3"/>
            <p:cNvSpPr/>
            <p:nvPr/>
          </p:nvSpPr>
          <p:spPr>
            <a:xfrm rot="8100000" flipV="1">
              <a:off x="3466466" y="2932561"/>
              <a:ext cx="557364" cy="5577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7364" y="278879"/>
                </a:cxn>
                <a:cxn ang="0">
                  <a:pos x="278682" y="557758"/>
                </a:cxn>
                <a:cxn ang="0">
                  <a:pos x="0" y="557758"/>
                </a:cxn>
                <a:cxn ang="0">
                  <a:pos x="278682" y="278879"/>
                </a:cxn>
              </a:cxnLst>
              <a:rect l="0" t="0" r="0" b="0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</a:ln>
            <a:effectLst>
              <a:outerShdw blurRad="50800" dist="38100" dir="18900000" algn="bl">
                <a:srgbClr val="000000">
                  <a:alpha val="39999"/>
                </a:srgbClr>
              </a:outerShdw>
            </a:effec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6" name="燕尾形 3"/>
            <p:cNvSpPr/>
            <p:nvPr/>
          </p:nvSpPr>
          <p:spPr>
            <a:xfrm rot="13500000" flipH="1" flipV="1">
              <a:off x="4812994" y="2933255"/>
              <a:ext cx="557364" cy="5563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7364" y="278185"/>
                </a:cxn>
                <a:cxn ang="0">
                  <a:pos x="278682" y="556370"/>
                </a:cxn>
                <a:cxn ang="0">
                  <a:pos x="0" y="556370"/>
                </a:cxn>
                <a:cxn ang="0">
                  <a:pos x="278682" y="278185"/>
                </a:cxn>
              </a:cxnLst>
              <a:rect l="0" t="0" r="0" b="0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1"/>
              </a:solidFill>
              <a:prstDash val="solid"/>
              <a:round/>
            </a:ln>
            <a:effectLst>
              <a:outerShdw blurRad="50800" dist="38100" dir="13500000" algn="br">
                <a:srgbClr val="000000">
                  <a:alpha val="39999"/>
                </a:srgbClr>
              </a:outerShdw>
            </a:effec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443" name="文本框 41"/>
          <p:cNvSpPr/>
          <p:nvPr/>
        </p:nvSpPr>
        <p:spPr>
          <a:xfrm>
            <a:off x="4082654" y="1665685"/>
            <a:ext cx="1220391" cy="39290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1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举例论证</a:t>
            </a:r>
          </a:p>
        </p:txBody>
      </p:sp>
      <p:grpSp>
        <p:nvGrpSpPr>
          <p:cNvPr id="18444" name="组合 43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18446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18447" name="图片 1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8448" name="直接连接符 46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  <p:sp>
        <p:nvSpPr>
          <p:cNvPr id="18445" name="文本框 42"/>
          <p:cNvSpPr/>
          <p:nvPr/>
        </p:nvSpPr>
        <p:spPr>
          <a:xfrm>
            <a:off x="59531" y="1147763"/>
            <a:ext cx="8790384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创造性思维必须有探求新事物并为此而活用知识的态度和仪式。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20" dur="20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23" dur="20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26" dur="20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32" dur="20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35" dur="20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38" dur="20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  <p:cond evt="onBegin" delay="0">
                          <p:tn val="38"/>
                        </p:cond>
                      </p:stCondLst>
                      <p:childTnLst>
                        <p:par>
                          <p:cTn id="4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44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  <p:cond evt="onBegin" delay="0">
                          <p:tn val="44"/>
                        </p:cond>
                      </p:stCondLst>
                      <p:childTnLst>
                        <p:par>
                          <p:cTn id="4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 additive="base">
                                        <p:cTn id="49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  <p:cond evt="onBegin" delay="0">
                          <p:tn val="50"/>
                        </p:cond>
                      </p:stCondLst>
                      <p:childTnLst>
                        <p:par>
                          <p:cTn id="5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9" dur="10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ntr" presetSubtype="10" fill="hold" grpId="6" nodeType="afterEffect">
                                  <p:childTnLst>
                                    <p:set>
                                      <p:cBhvr additive="bas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3" dur="500" fill="hold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1"/>
      <p:bldP spid="18438" grpId="2"/>
      <p:bldP spid="18439" grpId="3"/>
      <p:bldP spid="18440" grpId="4"/>
      <p:bldP spid="18441" grpId="5"/>
      <p:bldP spid="18443" grpId="6"/>
      <p:bldP spid="18445" grpId="7"/>
      <p:bldP spid="18445" grpId="8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任意形状 18"/>
          <p:cNvSpPr/>
          <p:nvPr>
            <p:custDataLst>
              <p:tags r:id="rId1"/>
            </p:custDataLst>
          </p:nvPr>
        </p:nvSpPr>
        <p:spPr>
          <a:xfrm rot="5400000">
            <a:off x="6032302" y="1092399"/>
            <a:ext cx="1549003" cy="3205163"/>
          </a:xfrm>
          <a:custGeom>
            <a:avLst/>
            <a:gdLst>
              <a:gd name="connsiteX0" fmla="*/ 1440001 w 1440001"/>
              <a:gd name="connsiteY0" fmla="*/ 0 h 2239361"/>
              <a:gd name="connsiteX1" fmla="*/ 1440001 w 1440001"/>
              <a:gd name="connsiteY1" fmla="*/ 2070844 h 2239361"/>
              <a:gd name="connsiteX2" fmla="*/ 825324 w 1440001"/>
              <a:gd name="connsiteY2" fmla="*/ 2070844 h 2239361"/>
              <a:gd name="connsiteX3" fmla="*/ 720000 w 1440001"/>
              <a:gd name="connsiteY3" fmla="*/ 2239361 h 2239361"/>
              <a:gd name="connsiteX4" fmla="*/ 614677 w 1440001"/>
              <a:gd name="connsiteY4" fmla="*/ 2070844 h 2239361"/>
              <a:gd name="connsiteX5" fmla="*/ 0 w 1440001"/>
              <a:gd name="connsiteY5" fmla="*/ 2070844 h 2239361"/>
              <a:gd name="connsiteX6" fmla="*/ 0 w 1440001"/>
              <a:gd name="connsiteY6" fmla="*/ 0 h 2239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1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1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99D2C1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lIns="68580" tIns="34290" rIns="68580" bIns="34290" anchor="ctr">
            <a:normAutofit/>
          </a:bodyPr>
          <a:lstStyle/>
          <a:p>
            <a:pPr algn="ctr" defTabSz="342900" eaLnBrk="1" fontAlgn="auto" hangingPunct="1">
              <a:defRPr/>
            </a:pPr>
            <a:endParaRPr lang="zh-CN" altLang="en-US" sz="2700" kern="1200" noProof="1">
              <a:cs typeface="+mn-ea"/>
              <a:sym typeface="+mn-lt"/>
            </a:endParaRPr>
          </a:p>
        </p:txBody>
      </p:sp>
      <p:sp>
        <p:nvSpPr>
          <p:cNvPr id="19459" name="文本框 27"/>
          <p:cNvSpPr txBox="1"/>
          <p:nvPr>
            <p:custDataLst>
              <p:tags r:id="rId2"/>
            </p:custDataLst>
          </p:nvPr>
        </p:nvSpPr>
        <p:spPr>
          <a:xfrm>
            <a:off x="5581650" y="2085975"/>
            <a:ext cx="2886075" cy="1219200"/>
          </a:xfrm>
          <a:prstGeom prst="rect">
            <a:avLst/>
          </a:prstGeom>
          <a:noFill/>
        </p:spPr>
        <p:txBody>
          <a:bodyPr lIns="68580" tIns="34290" rIns="68580" bIns="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defTabSz="342900" eaLnBrk="1" hangingPunct="1"/>
            <a:r>
              <a:rPr lang="en-US" altLang="en-US" sz="2100" b="1">
                <a:latin typeface="+mn-lt"/>
                <a:ea typeface="+mn-ea"/>
                <a:cs typeface="+mn-ea"/>
                <a:sym typeface="+mn-lt"/>
              </a:rPr>
              <a:t>    具有创造力的关键是关注极其普遍，甚至一闪念的想法，并对其反复推敲。</a:t>
            </a:r>
          </a:p>
        </p:txBody>
      </p:sp>
      <p:sp>
        <p:nvSpPr>
          <p:cNvPr id="19460" name="任意形状 17"/>
          <p:cNvSpPr/>
          <p:nvPr>
            <p:custDataLst>
              <p:tags r:id="rId3"/>
            </p:custDataLst>
          </p:nvPr>
        </p:nvSpPr>
        <p:spPr>
          <a:xfrm rot="16200000">
            <a:off x="1571030" y="1372196"/>
            <a:ext cx="1578769" cy="2646759"/>
          </a:xfrm>
          <a:custGeom>
            <a:avLst/>
            <a:gdLst>
              <a:gd name="connsiteX0" fmla="*/ 1440001 w 1440001"/>
              <a:gd name="connsiteY0" fmla="*/ 0 h 2239362"/>
              <a:gd name="connsiteX1" fmla="*/ 1440001 w 1440001"/>
              <a:gd name="connsiteY1" fmla="*/ 2070844 h 2239362"/>
              <a:gd name="connsiteX2" fmla="*/ 825324 w 1440001"/>
              <a:gd name="connsiteY2" fmla="*/ 2070844 h 2239362"/>
              <a:gd name="connsiteX3" fmla="*/ 720000 w 1440001"/>
              <a:gd name="connsiteY3" fmla="*/ 2239362 h 2239362"/>
              <a:gd name="connsiteX4" fmla="*/ 614677 w 1440001"/>
              <a:gd name="connsiteY4" fmla="*/ 2070844 h 2239362"/>
              <a:gd name="connsiteX5" fmla="*/ 0 w 1440001"/>
              <a:gd name="connsiteY5" fmla="*/ 2070844 h 2239362"/>
              <a:gd name="connsiteX6" fmla="*/ 0 w 1440001"/>
              <a:gd name="connsiteY6" fmla="*/ 0 h 223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2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2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FEE39A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lIns="68580" tIns="34290" rIns="68580" bIns="34290" anchor="ctr">
            <a:normAutofit/>
          </a:bodyPr>
          <a:lstStyle/>
          <a:p>
            <a:pPr algn="ctr" defTabSz="342900" eaLnBrk="1" fontAlgn="auto" hangingPunct="1">
              <a:defRPr/>
            </a:pPr>
            <a:endParaRPr lang="zh-CN" altLang="en-US" sz="2700" kern="1200" noProof="1">
              <a:cs typeface="+mn-ea"/>
              <a:sym typeface="+mn-lt"/>
            </a:endParaRPr>
          </a:p>
        </p:txBody>
      </p:sp>
      <p:sp>
        <p:nvSpPr>
          <p:cNvPr id="19461" name="文本框 24"/>
          <p:cNvSpPr/>
          <p:nvPr>
            <p:custDataLst>
              <p:tags r:id="rId4"/>
            </p:custDataLst>
          </p:nvPr>
        </p:nvSpPr>
        <p:spPr>
          <a:xfrm>
            <a:off x="744141" y="1947863"/>
            <a:ext cx="2969419" cy="130254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defTabSz="342900"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贝多芬</a:t>
            </a:r>
          </a:p>
          <a:p>
            <a:pPr algn="ctr" defTabSz="342900"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爱因斯坦</a:t>
            </a:r>
          </a:p>
          <a:p>
            <a:pPr algn="ctr" defTabSz="342900"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莎士比亚</a:t>
            </a:r>
          </a:p>
        </p:txBody>
      </p:sp>
      <p:sp>
        <p:nvSpPr>
          <p:cNvPr id="19462" name="文本框 6"/>
          <p:cNvSpPr/>
          <p:nvPr/>
        </p:nvSpPr>
        <p:spPr>
          <a:xfrm>
            <a:off x="3771901" y="2476500"/>
            <a:ext cx="1373981" cy="43934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举例论证</a:t>
            </a:r>
          </a:p>
        </p:txBody>
      </p:sp>
      <p:grpSp>
        <p:nvGrpSpPr>
          <p:cNvPr id="19463" name="组合 10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19464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19465" name="图片 1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9466" name="直接连接符 14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0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6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9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25" dur="10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59" grpId="1"/>
      <p:bldP spid="19461" grpId="2"/>
      <p:bldP spid="19461" grpId="3"/>
      <p:bldP spid="19462" grpId="4"/>
      <p:bldP spid="19462" grpId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矩形 2"/>
          <p:cNvGrpSpPr/>
          <p:nvPr/>
        </p:nvGrpSpPr>
        <p:grpSpPr>
          <a:xfrm>
            <a:off x="1092994" y="2189559"/>
            <a:ext cx="6994922" cy="1331119"/>
            <a:chOff x="918" y="1839"/>
            <a:chExt cx="5875" cy="1118"/>
          </a:xfrm>
        </p:grpSpPr>
        <p:pic>
          <p:nvPicPr>
            <p:cNvPr id="20482" name="矩形 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" y="1839"/>
              <a:ext cx="5875" cy="1118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20483" name="矩形 20482"/>
            <p:cNvSpPr/>
            <p:nvPr/>
          </p:nvSpPr>
          <p:spPr>
            <a:xfrm>
              <a:off x="922" y="1843"/>
              <a:ext cx="5868" cy="110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0485" name="Picture 2" descr="C:\Documents and Settings\Administrator\桌面\图片1.t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1810" y="2280047"/>
            <a:ext cx="6860381" cy="1150144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0486" name="矩形 1"/>
          <p:cNvSpPr/>
          <p:nvPr/>
        </p:nvSpPr>
        <p:spPr>
          <a:xfrm>
            <a:off x="790575" y="1420417"/>
            <a:ext cx="7562850" cy="44839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>
              <a:lnSpc>
                <a:spcPct val="130000"/>
              </a:lnSpc>
            </a:pPr>
            <a:r>
              <a:rPr lang="zh-CN" altLang="en-US" sz="21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从下列四种图形中，找出一个性质与其他三个不同的来。</a:t>
            </a:r>
          </a:p>
        </p:txBody>
      </p:sp>
      <p:grpSp>
        <p:nvGrpSpPr>
          <p:cNvPr id="20487" name="组合 7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20488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20489" name="图片 1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20490" name="直接连接符 10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6"/>
          <p:cNvSpPr/>
          <p:nvPr/>
        </p:nvSpPr>
        <p:spPr>
          <a:xfrm>
            <a:off x="3642121" y="988219"/>
            <a:ext cx="2444354" cy="62269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正反论证</a:t>
            </a:r>
          </a:p>
        </p:txBody>
      </p:sp>
      <p:sp>
        <p:nvSpPr>
          <p:cNvPr id="21507" name="Freeform 75"/>
          <p:cNvSpPr/>
          <p:nvPr>
            <p:custDataLst>
              <p:tags r:id="rId1"/>
            </p:custDataLst>
          </p:nvPr>
        </p:nvSpPr>
        <p:spPr bwMode="auto">
          <a:xfrm>
            <a:off x="4143375" y="4343400"/>
            <a:ext cx="910829" cy="376238"/>
          </a:xfrm>
          <a:custGeom>
            <a:avLst/>
            <a:gdLst>
              <a:gd name="T0" fmla="*/ 310 w 620"/>
              <a:gd name="T1" fmla="*/ 0 h 932"/>
              <a:gd name="T2" fmla="*/ 0 w 620"/>
              <a:gd name="T3" fmla="*/ 932 h 932"/>
              <a:gd name="T4" fmla="*/ 620 w 620"/>
              <a:gd name="T5" fmla="*/ 932 h 932"/>
              <a:gd name="T6" fmla="*/ 310 w 620"/>
              <a:gd name="T7" fmla="*/ 0 h 932"/>
              <a:gd name="T8" fmla="*/ 0 60000 65536"/>
              <a:gd name="T9" fmla="*/ 0 60000 65536"/>
              <a:gd name="T10" fmla="*/ 0 60000 65536"/>
              <a:gd name="T11" fmla="*/ 0 60000 65536"/>
              <a:gd name="T12" fmla="*/ 0 w 620"/>
              <a:gd name="T13" fmla="*/ 0 h 932"/>
              <a:gd name="T14" fmla="*/ 620 w 620"/>
              <a:gd name="T15" fmla="*/ 932 h 9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0" h="932">
                <a:moveTo>
                  <a:pt x="310" y="0"/>
                </a:moveTo>
                <a:lnTo>
                  <a:pt x="0" y="932"/>
                </a:lnTo>
                <a:lnTo>
                  <a:pt x="620" y="932"/>
                </a:lnTo>
                <a:lnTo>
                  <a:pt x="310" y="0"/>
                </a:lnTo>
                <a:close/>
              </a:path>
            </a:pathLst>
          </a:custGeom>
          <a:solidFill>
            <a:srgbClr val="BFBFBF"/>
          </a:solidFill>
          <a:ln w="12700" algn="ctr">
            <a:noFill/>
            <a:round/>
          </a:ln>
          <a:effectLst/>
        </p:spPr>
        <p:txBody>
          <a:bodyPr lIns="0" tIns="0" rIns="0" bIns="0" anchor="ctr">
            <a:normAutofit fontScale="65000" lnSpcReduction="20000"/>
          </a:bodyPr>
          <a:lstStyle/>
          <a:p>
            <a:pPr defTabSz="2889409" eaLnBrk="1" fontAlgn="auto" latinLnBrk="1" hangingPunct="1">
              <a:defRPr/>
            </a:pPr>
            <a:endParaRPr kumimoji="1" lang="ko-KR" altLang="en-US" sz="4300" noProof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08" name="Freeform 76"/>
          <p:cNvSpPr/>
          <p:nvPr>
            <p:custDataLst>
              <p:tags r:id="rId2"/>
            </p:custDataLst>
          </p:nvPr>
        </p:nvSpPr>
        <p:spPr bwMode="auto">
          <a:xfrm>
            <a:off x="2719388" y="3573066"/>
            <a:ext cx="78581" cy="376238"/>
          </a:xfrm>
          <a:custGeom>
            <a:avLst/>
            <a:gdLst>
              <a:gd name="T0" fmla="*/ 0 w 54"/>
              <a:gd name="T1" fmla="*/ 26 h 598"/>
              <a:gd name="T2" fmla="*/ 0 w 54"/>
              <a:gd name="T3" fmla="*/ 570 h 598"/>
              <a:gd name="T4" fmla="*/ 0 w 54"/>
              <a:gd name="T5" fmla="*/ 570 h 598"/>
              <a:gd name="T6" fmla="*/ 2 w 54"/>
              <a:gd name="T7" fmla="*/ 582 h 598"/>
              <a:gd name="T8" fmla="*/ 8 w 54"/>
              <a:gd name="T9" fmla="*/ 590 h 598"/>
              <a:gd name="T10" fmla="*/ 16 w 54"/>
              <a:gd name="T11" fmla="*/ 596 h 598"/>
              <a:gd name="T12" fmla="*/ 26 w 54"/>
              <a:gd name="T13" fmla="*/ 598 h 598"/>
              <a:gd name="T14" fmla="*/ 26 w 54"/>
              <a:gd name="T15" fmla="*/ 598 h 598"/>
              <a:gd name="T16" fmla="*/ 38 w 54"/>
              <a:gd name="T17" fmla="*/ 596 h 598"/>
              <a:gd name="T18" fmla="*/ 46 w 54"/>
              <a:gd name="T19" fmla="*/ 590 h 598"/>
              <a:gd name="T20" fmla="*/ 52 w 54"/>
              <a:gd name="T21" fmla="*/ 582 h 598"/>
              <a:gd name="T22" fmla="*/ 54 w 54"/>
              <a:gd name="T23" fmla="*/ 570 h 598"/>
              <a:gd name="T24" fmla="*/ 54 w 54"/>
              <a:gd name="T25" fmla="*/ 26 h 598"/>
              <a:gd name="T26" fmla="*/ 54 w 54"/>
              <a:gd name="T27" fmla="*/ 26 h 598"/>
              <a:gd name="T28" fmla="*/ 52 w 54"/>
              <a:gd name="T29" fmla="*/ 16 h 598"/>
              <a:gd name="T30" fmla="*/ 46 w 54"/>
              <a:gd name="T31" fmla="*/ 8 h 598"/>
              <a:gd name="T32" fmla="*/ 38 w 54"/>
              <a:gd name="T33" fmla="*/ 2 h 598"/>
              <a:gd name="T34" fmla="*/ 26 w 54"/>
              <a:gd name="T35" fmla="*/ 0 h 598"/>
              <a:gd name="T36" fmla="*/ 26 w 54"/>
              <a:gd name="T37" fmla="*/ 0 h 598"/>
              <a:gd name="T38" fmla="*/ 16 w 54"/>
              <a:gd name="T39" fmla="*/ 2 h 598"/>
              <a:gd name="T40" fmla="*/ 8 w 54"/>
              <a:gd name="T41" fmla="*/ 8 h 598"/>
              <a:gd name="T42" fmla="*/ 2 w 54"/>
              <a:gd name="T43" fmla="*/ 16 h 598"/>
              <a:gd name="T44" fmla="*/ 0 w 54"/>
              <a:gd name="T45" fmla="*/ 26 h 598"/>
              <a:gd name="T46" fmla="*/ 0 w 54"/>
              <a:gd name="T47" fmla="*/ 26 h 59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54"/>
              <a:gd name="T73" fmla="*/ 0 h 598"/>
              <a:gd name="T74" fmla="*/ 54 w 54"/>
              <a:gd name="T75" fmla="*/ 598 h 59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54" h="598">
                <a:moveTo>
                  <a:pt x="0" y="26"/>
                </a:moveTo>
                <a:lnTo>
                  <a:pt x="0" y="570"/>
                </a:lnTo>
                <a:lnTo>
                  <a:pt x="2" y="582"/>
                </a:lnTo>
                <a:lnTo>
                  <a:pt x="8" y="590"/>
                </a:lnTo>
                <a:lnTo>
                  <a:pt x="16" y="596"/>
                </a:lnTo>
                <a:lnTo>
                  <a:pt x="26" y="598"/>
                </a:lnTo>
                <a:lnTo>
                  <a:pt x="38" y="596"/>
                </a:lnTo>
                <a:lnTo>
                  <a:pt x="46" y="590"/>
                </a:lnTo>
                <a:lnTo>
                  <a:pt x="52" y="582"/>
                </a:lnTo>
                <a:lnTo>
                  <a:pt x="54" y="570"/>
                </a:lnTo>
                <a:lnTo>
                  <a:pt x="54" y="26"/>
                </a:lnTo>
                <a:lnTo>
                  <a:pt x="52" y="16"/>
                </a:lnTo>
                <a:lnTo>
                  <a:pt x="46" y="8"/>
                </a:lnTo>
                <a:lnTo>
                  <a:pt x="38" y="2"/>
                </a:lnTo>
                <a:lnTo>
                  <a:pt x="26" y="0"/>
                </a:lnTo>
                <a:lnTo>
                  <a:pt x="16" y="2"/>
                </a:lnTo>
                <a:lnTo>
                  <a:pt x="8" y="8"/>
                </a:lnTo>
                <a:lnTo>
                  <a:pt x="2" y="16"/>
                </a:lnTo>
                <a:lnTo>
                  <a:pt x="0" y="26"/>
                </a:lnTo>
                <a:close/>
              </a:path>
            </a:pathLst>
          </a:custGeom>
          <a:solidFill>
            <a:srgbClr val="BFBFBF">
              <a:lumMod val="40000"/>
              <a:lumOff val="60000"/>
            </a:srgbClr>
          </a:solidFill>
          <a:ln w="9525">
            <a:noFill/>
            <a:round/>
          </a:ln>
        </p:spPr>
        <p:txBody>
          <a:bodyPr lIns="0" tIns="0" rIns="0" bIns="0" anchor="ctr">
            <a:normAutofit fontScale="65000" lnSpcReduction="20000"/>
          </a:bodyPr>
          <a:lstStyle/>
          <a:p>
            <a:pPr algn="ctr" defTabSz="2889409" eaLnBrk="1" fontAlgn="auto" latinLnBrk="1" hangingPunct="1">
              <a:defRPr/>
            </a:pPr>
            <a:endParaRPr kumimoji="1" lang="ko-KR" altLang="en-US" sz="4300" noProof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09" name="Freeform 77"/>
          <p:cNvSpPr/>
          <p:nvPr>
            <p:custDataLst>
              <p:tags r:id="rId3"/>
            </p:custDataLst>
          </p:nvPr>
        </p:nvSpPr>
        <p:spPr bwMode="auto">
          <a:xfrm>
            <a:off x="2719388" y="3949304"/>
            <a:ext cx="3740944" cy="64294"/>
          </a:xfrm>
          <a:custGeom>
            <a:avLst/>
            <a:gdLst>
              <a:gd name="T0" fmla="*/ 26 w 3162"/>
              <a:gd name="T1" fmla="*/ 0 h 54"/>
              <a:gd name="T2" fmla="*/ 26 w 3162"/>
              <a:gd name="T3" fmla="*/ 0 h 54"/>
              <a:gd name="T4" fmla="*/ 16 w 3162"/>
              <a:gd name="T5" fmla="*/ 2 h 54"/>
              <a:gd name="T6" fmla="*/ 8 w 3162"/>
              <a:gd name="T7" fmla="*/ 8 h 54"/>
              <a:gd name="T8" fmla="*/ 2 w 3162"/>
              <a:gd name="T9" fmla="*/ 16 h 54"/>
              <a:gd name="T10" fmla="*/ 0 w 3162"/>
              <a:gd name="T11" fmla="*/ 26 h 54"/>
              <a:gd name="T12" fmla="*/ 0 w 3162"/>
              <a:gd name="T13" fmla="*/ 26 h 54"/>
              <a:gd name="T14" fmla="*/ 2 w 3162"/>
              <a:gd name="T15" fmla="*/ 38 h 54"/>
              <a:gd name="T16" fmla="*/ 8 w 3162"/>
              <a:gd name="T17" fmla="*/ 46 h 54"/>
              <a:gd name="T18" fmla="*/ 16 w 3162"/>
              <a:gd name="T19" fmla="*/ 52 h 54"/>
              <a:gd name="T20" fmla="*/ 26 w 3162"/>
              <a:gd name="T21" fmla="*/ 54 h 54"/>
              <a:gd name="T22" fmla="*/ 3134 w 3162"/>
              <a:gd name="T23" fmla="*/ 54 h 54"/>
              <a:gd name="T24" fmla="*/ 3134 w 3162"/>
              <a:gd name="T25" fmla="*/ 54 h 54"/>
              <a:gd name="T26" fmla="*/ 3144 w 3162"/>
              <a:gd name="T27" fmla="*/ 52 h 54"/>
              <a:gd name="T28" fmla="*/ 3154 w 3162"/>
              <a:gd name="T29" fmla="*/ 46 h 54"/>
              <a:gd name="T30" fmla="*/ 3160 w 3162"/>
              <a:gd name="T31" fmla="*/ 38 h 54"/>
              <a:gd name="T32" fmla="*/ 3162 w 3162"/>
              <a:gd name="T33" fmla="*/ 26 h 54"/>
              <a:gd name="T34" fmla="*/ 3162 w 3162"/>
              <a:gd name="T35" fmla="*/ 26 h 54"/>
              <a:gd name="T36" fmla="*/ 3160 w 3162"/>
              <a:gd name="T37" fmla="*/ 16 h 54"/>
              <a:gd name="T38" fmla="*/ 3154 w 3162"/>
              <a:gd name="T39" fmla="*/ 8 h 54"/>
              <a:gd name="T40" fmla="*/ 3144 w 3162"/>
              <a:gd name="T41" fmla="*/ 2 h 54"/>
              <a:gd name="T42" fmla="*/ 3134 w 3162"/>
              <a:gd name="T43" fmla="*/ 0 h 54"/>
              <a:gd name="T44" fmla="*/ 26 w 3162"/>
              <a:gd name="T45" fmla="*/ 0 h 5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162"/>
              <a:gd name="T70" fmla="*/ 0 h 54"/>
              <a:gd name="T71" fmla="*/ 3162 w 3162"/>
              <a:gd name="T72" fmla="*/ 54 h 5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162" h="54">
                <a:moveTo>
                  <a:pt x="26" y="0"/>
                </a:moveTo>
                <a:lnTo>
                  <a:pt x="26" y="0"/>
                </a:lnTo>
                <a:lnTo>
                  <a:pt x="16" y="2"/>
                </a:lnTo>
                <a:lnTo>
                  <a:pt x="8" y="8"/>
                </a:lnTo>
                <a:lnTo>
                  <a:pt x="2" y="16"/>
                </a:lnTo>
                <a:lnTo>
                  <a:pt x="0" y="26"/>
                </a:lnTo>
                <a:lnTo>
                  <a:pt x="2" y="38"/>
                </a:lnTo>
                <a:lnTo>
                  <a:pt x="8" y="46"/>
                </a:lnTo>
                <a:lnTo>
                  <a:pt x="16" y="52"/>
                </a:lnTo>
                <a:lnTo>
                  <a:pt x="26" y="54"/>
                </a:lnTo>
                <a:lnTo>
                  <a:pt x="3134" y="54"/>
                </a:lnTo>
                <a:lnTo>
                  <a:pt x="3144" y="52"/>
                </a:lnTo>
                <a:lnTo>
                  <a:pt x="3154" y="46"/>
                </a:lnTo>
                <a:lnTo>
                  <a:pt x="3160" y="38"/>
                </a:lnTo>
                <a:lnTo>
                  <a:pt x="3162" y="26"/>
                </a:lnTo>
                <a:lnTo>
                  <a:pt x="3160" y="16"/>
                </a:lnTo>
                <a:lnTo>
                  <a:pt x="3154" y="8"/>
                </a:lnTo>
                <a:lnTo>
                  <a:pt x="3144" y="2"/>
                </a:lnTo>
                <a:lnTo>
                  <a:pt x="3134" y="0"/>
                </a:lnTo>
                <a:lnTo>
                  <a:pt x="26" y="0"/>
                </a:lnTo>
                <a:close/>
              </a:path>
            </a:pathLst>
          </a:custGeom>
          <a:solidFill>
            <a:srgbClr val="BFBFBF">
              <a:lumMod val="40000"/>
              <a:lumOff val="60000"/>
            </a:srgbClr>
          </a:solidFill>
          <a:ln w="9525">
            <a:noFill/>
            <a:round/>
          </a:ln>
        </p:spPr>
        <p:txBody>
          <a:bodyPr lIns="0" tIns="0" rIns="0" bIns="0" anchor="ctr">
            <a:normAutofit fontScale="25000" lnSpcReduction="20000"/>
          </a:bodyPr>
          <a:lstStyle/>
          <a:p>
            <a:pPr algn="ctr" defTabSz="2889409" eaLnBrk="1" fontAlgn="auto" latinLnBrk="1" hangingPunct="1">
              <a:defRPr/>
            </a:pPr>
            <a:endParaRPr kumimoji="1" lang="ko-KR" altLang="en-US" sz="4300" noProof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10" name="Freeform 78"/>
          <p:cNvSpPr/>
          <p:nvPr>
            <p:custDataLst>
              <p:tags r:id="rId4"/>
            </p:custDataLst>
          </p:nvPr>
        </p:nvSpPr>
        <p:spPr bwMode="auto">
          <a:xfrm>
            <a:off x="6381751" y="3573066"/>
            <a:ext cx="79772" cy="376238"/>
          </a:xfrm>
          <a:custGeom>
            <a:avLst/>
            <a:gdLst>
              <a:gd name="T0" fmla="*/ 0 w 56"/>
              <a:gd name="T1" fmla="*/ 26 h 598"/>
              <a:gd name="T2" fmla="*/ 0 w 56"/>
              <a:gd name="T3" fmla="*/ 570 h 598"/>
              <a:gd name="T4" fmla="*/ 0 w 56"/>
              <a:gd name="T5" fmla="*/ 570 h 598"/>
              <a:gd name="T6" fmla="*/ 2 w 56"/>
              <a:gd name="T7" fmla="*/ 582 h 598"/>
              <a:gd name="T8" fmla="*/ 8 w 56"/>
              <a:gd name="T9" fmla="*/ 590 h 598"/>
              <a:gd name="T10" fmla="*/ 18 w 56"/>
              <a:gd name="T11" fmla="*/ 596 h 598"/>
              <a:gd name="T12" fmla="*/ 28 w 56"/>
              <a:gd name="T13" fmla="*/ 598 h 598"/>
              <a:gd name="T14" fmla="*/ 28 w 56"/>
              <a:gd name="T15" fmla="*/ 598 h 598"/>
              <a:gd name="T16" fmla="*/ 38 w 56"/>
              <a:gd name="T17" fmla="*/ 596 h 598"/>
              <a:gd name="T18" fmla="*/ 48 w 56"/>
              <a:gd name="T19" fmla="*/ 590 h 598"/>
              <a:gd name="T20" fmla="*/ 54 w 56"/>
              <a:gd name="T21" fmla="*/ 582 h 598"/>
              <a:gd name="T22" fmla="*/ 56 w 56"/>
              <a:gd name="T23" fmla="*/ 570 h 598"/>
              <a:gd name="T24" fmla="*/ 56 w 56"/>
              <a:gd name="T25" fmla="*/ 26 h 598"/>
              <a:gd name="T26" fmla="*/ 56 w 56"/>
              <a:gd name="T27" fmla="*/ 26 h 598"/>
              <a:gd name="T28" fmla="*/ 54 w 56"/>
              <a:gd name="T29" fmla="*/ 16 h 598"/>
              <a:gd name="T30" fmla="*/ 48 w 56"/>
              <a:gd name="T31" fmla="*/ 8 h 598"/>
              <a:gd name="T32" fmla="*/ 38 w 56"/>
              <a:gd name="T33" fmla="*/ 2 h 598"/>
              <a:gd name="T34" fmla="*/ 28 w 56"/>
              <a:gd name="T35" fmla="*/ 0 h 598"/>
              <a:gd name="T36" fmla="*/ 28 w 56"/>
              <a:gd name="T37" fmla="*/ 0 h 598"/>
              <a:gd name="T38" fmla="*/ 18 w 56"/>
              <a:gd name="T39" fmla="*/ 2 h 598"/>
              <a:gd name="T40" fmla="*/ 8 w 56"/>
              <a:gd name="T41" fmla="*/ 8 h 598"/>
              <a:gd name="T42" fmla="*/ 2 w 56"/>
              <a:gd name="T43" fmla="*/ 16 h 598"/>
              <a:gd name="T44" fmla="*/ 0 w 56"/>
              <a:gd name="T45" fmla="*/ 26 h 598"/>
              <a:gd name="T46" fmla="*/ 0 w 56"/>
              <a:gd name="T47" fmla="*/ 26 h 59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56"/>
              <a:gd name="T73" fmla="*/ 0 h 598"/>
              <a:gd name="T74" fmla="*/ 56 w 56"/>
              <a:gd name="T75" fmla="*/ 598 h 59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56" h="598">
                <a:moveTo>
                  <a:pt x="0" y="26"/>
                </a:moveTo>
                <a:lnTo>
                  <a:pt x="0" y="570"/>
                </a:lnTo>
                <a:lnTo>
                  <a:pt x="2" y="582"/>
                </a:lnTo>
                <a:lnTo>
                  <a:pt x="8" y="590"/>
                </a:lnTo>
                <a:lnTo>
                  <a:pt x="18" y="596"/>
                </a:lnTo>
                <a:lnTo>
                  <a:pt x="28" y="598"/>
                </a:lnTo>
                <a:lnTo>
                  <a:pt x="38" y="596"/>
                </a:lnTo>
                <a:lnTo>
                  <a:pt x="48" y="590"/>
                </a:lnTo>
                <a:lnTo>
                  <a:pt x="54" y="582"/>
                </a:lnTo>
                <a:lnTo>
                  <a:pt x="56" y="570"/>
                </a:lnTo>
                <a:lnTo>
                  <a:pt x="56" y="26"/>
                </a:lnTo>
                <a:lnTo>
                  <a:pt x="54" y="16"/>
                </a:lnTo>
                <a:lnTo>
                  <a:pt x="48" y="8"/>
                </a:lnTo>
                <a:lnTo>
                  <a:pt x="38" y="2"/>
                </a:lnTo>
                <a:lnTo>
                  <a:pt x="28" y="0"/>
                </a:lnTo>
                <a:lnTo>
                  <a:pt x="18" y="2"/>
                </a:lnTo>
                <a:lnTo>
                  <a:pt x="8" y="8"/>
                </a:lnTo>
                <a:lnTo>
                  <a:pt x="2" y="16"/>
                </a:lnTo>
                <a:lnTo>
                  <a:pt x="0" y="26"/>
                </a:lnTo>
                <a:close/>
              </a:path>
            </a:pathLst>
          </a:custGeom>
          <a:solidFill>
            <a:srgbClr val="BFBFBF">
              <a:lumMod val="40000"/>
              <a:lumOff val="60000"/>
            </a:srgbClr>
          </a:solidFill>
          <a:ln w="9525">
            <a:noFill/>
            <a:round/>
          </a:ln>
        </p:spPr>
        <p:txBody>
          <a:bodyPr lIns="0" tIns="0" rIns="0" bIns="0" anchor="ctr">
            <a:normAutofit fontScale="65000" lnSpcReduction="20000"/>
          </a:bodyPr>
          <a:lstStyle/>
          <a:p>
            <a:pPr algn="ctr" defTabSz="2889409" eaLnBrk="1" fontAlgn="auto" latinLnBrk="1" hangingPunct="1">
              <a:defRPr/>
            </a:pPr>
            <a:endParaRPr kumimoji="1" lang="ko-KR" altLang="en-US" sz="4300" noProof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11" name="Freeform 81"/>
          <p:cNvSpPr/>
          <p:nvPr>
            <p:custDataLst>
              <p:tags r:id="rId5"/>
            </p:custDataLst>
          </p:nvPr>
        </p:nvSpPr>
        <p:spPr bwMode="auto">
          <a:xfrm>
            <a:off x="5038726" y="3343275"/>
            <a:ext cx="2737247" cy="229791"/>
          </a:xfrm>
          <a:custGeom>
            <a:avLst/>
            <a:gdLst>
              <a:gd name="T0" fmla="*/ 466 w 1864"/>
              <a:gd name="T1" fmla="*/ 156 h 156"/>
              <a:gd name="T2" fmla="*/ 1398 w 1864"/>
              <a:gd name="T3" fmla="*/ 156 h 156"/>
              <a:gd name="T4" fmla="*/ 1398 w 1864"/>
              <a:gd name="T5" fmla="*/ 156 h 156"/>
              <a:gd name="T6" fmla="*/ 1442 w 1864"/>
              <a:gd name="T7" fmla="*/ 154 h 156"/>
              <a:gd name="T8" fmla="*/ 1506 w 1864"/>
              <a:gd name="T9" fmla="*/ 144 h 156"/>
              <a:gd name="T10" fmla="*/ 1584 w 1864"/>
              <a:gd name="T11" fmla="*/ 130 h 156"/>
              <a:gd name="T12" fmla="*/ 1664 w 1864"/>
              <a:gd name="T13" fmla="*/ 110 h 156"/>
              <a:gd name="T14" fmla="*/ 1702 w 1864"/>
              <a:gd name="T15" fmla="*/ 100 h 156"/>
              <a:gd name="T16" fmla="*/ 1740 w 1864"/>
              <a:gd name="T17" fmla="*/ 88 h 156"/>
              <a:gd name="T18" fmla="*/ 1774 w 1864"/>
              <a:gd name="T19" fmla="*/ 76 h 156"/>
              <a:gd name="T20" fmla="*/ 1804 w 1864"/>
              <a:gd name="T21" fmla="*/ 62 h 156"/>
              <a:gd name="T22" fmla="*/ 1828 w 1864"/>
              <a:gd name="T23" fmla="*/ 48 h 156"/>
              <a:gd name="T24" fmla="*/ 1848 w 1864"/>
              <a:gd name="T25" fmla="*/ 32 h 156"/>
              <a:gd name="T26" fmla="*/ 1854 w 1864"/>
              <a:gd name="T27" fmla="*/ 24 h 156"/>
              <a:gd name="T28" fmla="*/ 1860 w 1864"/>
              <a:gd name="T29" fmla="*/ 16 h 156"/>
              <a:gd name="T30" fmla="*/ 1862 w 1864"/>
              <a:gd name="T31" fmla="*/ 8 h 156"/>
              <a:gd name="T32" fmla="*/ 1864 w 1864"/>
              <a:gd name="T33" fmla="*/ 0 h 156"/>
              <a:gd name="T34" fmla="*/ 0 w 1864"/>
              <a:gd name="T35" fmla="*/ 0 h 156"/>
              <a:gd name="T36" fmla="*/ 0 w 1864"/>
              <a:gd name="T37" fmla="*/ 0 h 156"/>
              <a:gd name="T38" fmla="*/ 0 w 1864"/>
              <a:gd name="T39" fmla="*/ 8 h 156"/>
              <a:gd name="T40" fmla="*/ 4 w 1864"/>
              <a:gd name="T41" fmla="*/ 16 h 156"/>
              <a:gd name="T42" fmla="*/ 10 w 1864"/>
              <a:gd name="T43" fmla="*/ 24 h 156"/>
              <a:gd name="T44" fmla="*/ 16 w 1864"/>
              <a:gd name="T45" fmla="*/ 32 h 156"/>
              <a:gd name="T46" fmla="*/ 36 w 1864"/>
              <a:gd name="T47" fmla="*/ 48 h 156"/>
              <a:gd name="T48" fmla="*/ 60 w 1864"/>
              <a:gd name="T49" fmla="*/ 62 h 156"/>
              <a:gd name="T50" fmla="*/ 90 w 1864"/>
              <a:gd name="T51" fmla="*/ 76 h 156"/>
              <a:gd name="T52" fmla="*/ 124 w 1864"/>
              <a:gd name="T53" fmla="*/ 88 h 156"/>
              <a:gd name="T54" fmla="*/ 162 w 1864"/>
              <a:gd name="T55" fmla="*/ 100 h 156"/>
              <a:gd name="T56" fmla="*/ 200 w 1864"/>
              <a:gd name="T57" fmla="*/ 110 h 156"/>
              <a:gd name="T58" fmla="*/ 280 w 1864"/>
              <a:gd name="T59" fmla="*/ 130 h 156"/>
              <a:gd name="T60" fmla="*/ 356 w 1864"/>
              <a:gd name="T61" fmla="*/ 144 h 156"/>
              <a:gd name="T62" fmla="*/ 422 w 1864"/>
              <a:gd name="T63" fmla="*/ 154 h 156"/>
              <a:gd name="T64" fmla="*/ 466 w 1864"/>
              <a:gd name="T65" fmla="*/ 156 h 1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64"/>
              <a:gd name="T100" fmla="*/ 0 h 156"/>
              <a:gd name="T101" fmla="*/ 1864 w 1864"/>
              <a:gd name="T102" fmla="*/ 156 h 1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64" h="156">
                <a:moveTo>
                  <a:pt x="466" y="156"/>
                </a:moveTo>
                <a:lnTo>
                  <a:pt x="1398" y="156"/>
                </a:lnTo>
                <a:lnTo>
                  <a:pt x="1442" y="154"/>
                </a:lnTo>
                <a:lnTo>
                  <a:pt x="1506" y="144"/>
                </a:lnTo>
                <a:lnTo>
                  <a:pt x="1584" y="130"/>
                </a:lnTo>
                <a:lnTo>
                  <a:pt x="1664" y="110"/>
                </a:lnTo>
                <a:lnTo>
                  <a:pt x="1702" y="100"/>
                </a:lnTo>
                <a:lnTo>
                  <a:pt x="1740" y="88"/>
                </a:lnTo>
                <a:lnTo>
                  <a:pt x="1774" y="76"/>
                </a:lnTo>
                <a:lnTo>
                  <a:pt x="1804" y="62"/>
                </a:lnTo>
                <a:lnTo>
                  <a:pt x="1828" y="48"/>
                </a:lnTo>
                <a:lnTo>
                  <a:pt x="1848" y="32"/>
                </a:lnTo>
                <a:lnTo>
                  <a:pt x="1854" y="24"/>
                </a:lnTo>
                <a:lnTo>
                  <a:pt x="1860" y="16"/>
                </a:lnTo>
                <a:lnTo>
                  <a:pt x="1862" y="8"/>
                </a:lnTo>
                <a:lnTo>
                  <a:pt x="1864" y="0"/>
                </a:lnTo>
                <a:lnTo>
                  <a:pt x="0" y="0"/>
                </a:lnTo>
                <a:lnTo>
                  <a:pt x="0" y="8"/>
                </a:lnTo>
                <a:lnTo>
                  <a:pt x="4" y="16"/>
                </a:lnTo>
                <a:lnTo>
                  <a:pt x="10" y="24"/>
                </a:lnTo>
                <a:lnTo>
                  <a:pt x="16" y="32"/>
                </a:lnTo>
                <a:lnTo>
                  <a:pt x="36" y="48"/>
                </a:lnTo>
                <a:lnTo>
                  <a:pt x="60" y="62"/>
                </a:lnTo>
                <a:lnTo>
                  <a:pt x="90" y="76"/>
                </a:lnTo>
                <a:lnTo>
                  <a:pt x="124" y="88"/>
                </a:lnTo>
                <a:lnTo>
                  <a:pt x="162" y="100"/>
                </a:lnTo>
                <a:lnTo>
                  <a:pt x="200" y="110"/>
                </a:lnTo>
                <a:lnTo>
                  <a:pt x="280" y="130"/>
                </a:lnTo>
                <a:lnTo>
                  <a:pt x="356" y="144"/>
                </a:lnTo>
                <a:lnTo>
                  <a:pt x="422" y="154"/>
                </a:lnTo>
                <a:lnTo>
                  <a:pt x="466" y="156"/>
                </a:lnTo>
              </a:path>
            </a:pathLst>
          </a:custGeom>
          <a:solidFill>
            <a:srgbClr val="BFBFBF">
              <a:lumMod val="40000"/>
              <a:lumOff val="60000"/>
            </a:srgbClr>
          </a:solidFill>
          <a:ln>
            <a:noFill/>
          </a:ln>
        </p:spPr>
        <p:txBody>
          <a:bodyPr lIns="0" tIns="0" rIns="0" bIns="0" anchor="ctr">
            <a:normAutofit fontScale="40000" lnSpcReduction="20000"/>
          </a:bodyPr>
          <a:lstStyle/>
          <a:p>
            <a:pPr algn="ctr" defTabSz="2889409" eaLnBrk="1" fontAlgn="auto" latinLnBrk="1" hangingPunct="1">
              <a:defRPr/>
            </a:pPr>
            <a:endParaRPr kumimoji="1" lang="zh-CN" altLang="en-US" sz="4300" noProof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12" name="Freeform 84"/>
          <p:cNvSpPr/>
          <p:nvPr>
            <p:custDataLst>
              <p:tags r:id="rId6"/>
            </p:custDataLst>
          </p:nvPr>
        </p:nvSpPr>
        <p:spPr bwMode="auto">
          <a:xfrm>
            <a:off x="1407319" y="3343275"/>
            <a:ext cx="2736056" cy="229791"/>
          </a:xfrm>
          <a:custGeom>
            <a:avLst/>
            <a:gdLst>
              <a:gd name="T0" fmla="*/ 466 w 1864"/>
              <a:gd name="T1" fmla="*/ 156 h 156"/>
              <a:gd name="T2" fmla="*/ 1398 w 1864"/>
              <a:gd name="T3" fmla="*/ 156 h 156"/>
              <a:gd name="T4" fmla="*/ 1398 w 1864"/>
              <a:gd name="T5" fmla="*/ 156 h 156"/>
              <a:gd name="T6" fmla="*/ 1444 w 1864"/>
              <a:gd name="T7" fmla="*/ 154 h 156"/>
              <a:gd name="T8" fmla="*/ 1508 w 1864"/>
              <a:gd name="T9" fmla="*/ 144 h 156"/>
              <a:gd name="T10" fmla="*/ 1584 w 1864"/>
              <a:gd name="T11" fmla="*/ 130 h 156"/>
              <a:gd name="T12" fmla="*/ 1664 w 1864"/>
              <a:gd name="T13" fmla="*/ 110 h 156"/>
              <a:gd name="T14" fmla="*/ 1704 w 1864"/>
              <a:gd name="T15" fmla="*/ 100 h 156"/>
              <a:gd name="T16" fmla="*/ 1740 w 1864"/>
              <a:gd name="T17" fmla="*/ 88 h 156"/>
              <a:gd name="T18" fmla="*/ 1774 w 1864"/>
              <a:gd name="T19" fmla="*/ 76 h 156"/>
              <a:gd name="T20" fmla="*/ 1804 w 1864"/>
              <a:gd name="T21" fmla="*/ 62 h 156"/>
              <a:gd name="T22" fmla="*/ 1830 w 1864"/>
              <a:gd name="T23" fmla="*/ 48 h 156"/>
              <a:gd name="T24" fmla="*/ 1848 w 1864"/>
              <a:gd name="T25" fmla="*/ 32 h 156"/>
              <a:gd name="T26" fmla="*/ 1856 w 1864"/>
              <a:gd name="T27" fmla="*/ 24 h 156"/>
              <a:gd name="T28" fmla="*/ 1860 w 1864"/>
              <a:gd name="T29" fmla="*/ 16 h 156"/>
              <a:gd name="T30" fmla="*/ 1864 w 1864"/>
              <a:gd name="T31" fmla="*/ 8 h 156"/>
              <a:gd name="T32" fmla="*/ 1864 w 1864"/>
              <a:gd name="T33" fmla="*/ 0 h 156"/>
              <a:gd name="T34" fmla="*/ 0 w 1864"/>
              <a:gd name="T35" fmla="*/ 0 h 156"/>
              <a:gd name="T36" fmla="*/ 0 w 1864"/>
              <a:gd name="T37" fmla="*/ 0 h 156"/>
              <a:gd name="T38" fmla="*/ 2 w 1864"/>
              <a:gd name="T39" fmla="*/ 8 h 156"/>
              <a:gd name="T40" fmla="*/ 4 w 1864"/>
              <a:gd name="T41" fmla="*/ 16 h 156"/>
              <a:gd name="T42" fmla="*/ 10 w 1864"/>
              <a:gd name="T43" fmla="*/ 24 h 156"/>
              <a:gd name="T44" fmla="*/ 18 w 1864"/>
              <a:gd name="T45" fmla="*/ 32 h 156"/>
              <a:gd name="T46" fmla="*/ 36 w 1864"/>
              <a:gd name="T47" fmla="*/ 48 h 156"/>
              <a:gd name="T48" fmla="*/ 62 w 1864"/>
              <a:gd name="T49" fmla="*/ 62 h 156"/>
              <a:gd name="T50" fmla="*/ 92 w 1864"/>
              <a:gd name="T51" fmla="*/ 76 h 156"/>
              <a:gd name="T52" fmla="*/ 126 w 1864"/>
              <a:gd name="T53" fmla="*/ 88 h 156"/>
              <a:gd name="T54" fmla="*/ 162 w 1864"/>
              <a:gd name="T55" fmla="*/ 100 h 156"/>
              <a:gd name="T56" fmla="*/ 202 w 1864"/>
              <a:gd name="T57" fmla="*/ 110 h 156"/>
              <a:gd name="T58" fmla="*/ 282 w 1864"/>
              <a:gd name="T59" fmla="*/ 130 h 156"/>
              <a:gd name="T60" fmla="*/ 358 w 1864"/>
              <a:gd name="T61" fmla="*/ 144 h 156"/>
              <a:gd name="T62" fmla="*/ 422 w 1864"/>
              <a:gd name="T63" fmla="*/ 154 h 156"/>
              <a:gd name="T64" fmla="*/ 466 w 1864"/>
              <a:gd name="T65" fmla="*/ 156 h 1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864" h="156">
                <a:moveTo>
                  <a:pt x="466" y="156"/>
                </a:moveTo>
                <a:lnTo>
                  <a:pt x="1398" y="156"/>
                </a:lnTo>
                <a:lnTo>
                  <a:pt x="1444" y="154"/>
                </a:lnTo>
                <a:lnTo>
                  <a:pt x="1508" y="144"/>
                </a:lnTo>
                <a:lnTo>
                  <a:pt x="1584" y="130"/>
                </a:lnTo>
                <a:lnTo>
                  <a:pt x="1664" y="110"/>
                </a:lnTo>
                <a:lnTo>
                  <a:pt x="1704" y="100"/>
                </a:lnTo>
                <a:lnTo>
                  <a:pt x="1740" y="88"/>
                </a:lnTo>
                <a:lnTo>
                  <a:pt x="1774" y="76"/>
                </a:lnTo>
                <a:lnTo>
                  <a:pt x="1804" y="62"/>
                </a:lnTo>
                <a:lnTo>
                  <a:pt x="1830" y="48"/>
                </a:lnTo>
                <a:lnTo>
                  <a:pt x="1848" y="32"/>
                </a:lnTo>
                <a:lnTo>
                  <a:pt x="1856" y="24"/>
                </a:lnTo>
                <a:lnTo>
                  <a:pt x="1860" y="16"/>
                </a:lnTo>
                <a:lnTo>
                  <a:pt x="1864" y="8"/>
                </a:lnTo>
                <a:lnTo>
                  <a:pt x="1864" y="0"/>
                </a:lnTo>
                <a:lnTo>
                  <a:pt x="0" y="0"/>
                </a:lnTo>
                <a:lnTo>
                  <a:pt x="2" y="8"/>
                </a:lnTo>
                <a:lnTo>
                  <a:pt x="4" y="16"/>
                </a:lnTo>
                <a:lnTo>
                  <a:pt x="10" y="24"/>
                </a:lnTo>
                <a:lnTo>
                  <a:pt x="18" y="32"/>
                </a:lnTo>
                <a:lnTo>
                  <a:pt x="36" y="48"/>
                </a:lnTo>
                <a:lnTo>
                  <a:pt x="62" y="62"/>
                </a:lnTo>
                <a:lnTo>
                  <a:pt x="92" y="76"/>
                </a:lnTo>
                <a:lnTo>
                  <a:pt x="126" y="88"/>
                </a:lnTo>
                <a:lnTo>
                  <a:pt x="162" y="100"/>
                </a:lnTo>
                <a:lnTo>
                  <a:pt x="202" y="110"/>
                </a:lnTo>
                <a:lnTo>
                  <a:pt x="282" y="130"/>
                </a:lnTo>
                <a:lnTo>
                  <a:pt x="358" y="144"/>
                </a:lnTo>
                <a:lnTo>
                  <a:pt x="422" y="154"/>
                </a:lnTo>
                <a:lnTo>
                  <a:pt x="466" y="156"/>
                </a:lnTo>
              </a:path>
            </a:pathLst>
          </a:custGeom>
          <a:solidFill>
            <a:srgbClr val="BFBFBF">
              <a:lumMod val="40000"/>
              <a:lumOff val="60000"/>
            </a:srgbClr>
          </a:solidFill>
          <a:ln>
            <a:noFill/>
          </a:ln>
          <a:effectLst/>
        </p:spPr>
        <p:txBody>
          <a:bodyPr lIns="0" tIns="0" rIns="0" bIns="0" anchor="ctr">
            <a:normAutofit fontScale="40000" lnSpcReduction="20000"/>
          </a:bodyPr>
          <a:lstStyle/>
          <a:p>
            <a:pPr algn="ctr" defTabSz="2889409" eaLnBrk="1" fontAlgn="auto" latinLnBrk="1" hangingPunct="1">
              <a:defRPr/>
            </a:pPr>
            <a:endParaRPr kumimoji="1" lang="zh-CN" altLang="en-US" sz="4300" noProof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13" name="Freeform 85"/>
          <p:cNvSpPr/>
          <p:nvPr>
            <p:custDataLst>
              <p:tags r:id="rId7"/>
            </p:custDataLst>
          </p:nvPr>
        </p:nvSpPr>
        <p:spPr bwMode="auto">
          <a:xfrm>
            <a:off x="4381500" y="4013598"/>
            <a:ext cx="416719" cy="329803"/>
          </a:xfrm>
          <a:custGeom>
            <a:avLst/>
            <a:gdLst>
              <a:gd name="T0" fmla="*/ 822 w 822"/>
              <a:gd name="T1" fmla="*/ 410 h 822"/>
              <a:gd name="T2" fmla="*/ 814 w 822"/>
              <a:gd name="T3" fmla="*/ 494 h 822"/>
              <a:gd name="T4" fmla="*/ 790 w 822"/>
              <a:gd name="T5" fmla="*/ 570 h 822"/>
              <a:gd name="T6" fmla="*/ 752 w 822"/>
              <a:gd name="T7" fmla="*/ 640 h 822"/>
              <a:gd name="T8" fmla="*/ 702 w 822"/>
              <a:gd name="T9" fmla="*/ 702 h 822"/>
              <a:gd name="T10" fmla="*/ 640 w 822"/>
              <a:gd name="T11" fmla="*/ 752 h 822"/>
              <a:gd name="T12" fmla="*/ 572 w 822"/>
              <a:gd name="T13" fmla="*/ 790 h 822"/>
              <a:gd name="T14" fmla="*/ 494 w 822"/>
              <a:gd name="T15" fmla="*/ 814 h 822"/>
              <a:gd name="T16" fmla="*/ 412 w 822"/>
              <a:gd name="T17" fmla="*/ 822 h 822"/>
              <a:gd name="T18" fmla="*/ 368 w 822"/>
              <a:gd name="T19" fmla="*/ 820 h 822"/>
              <a:gd name="T20" fmla="*/ 288 w 822"/>
              <a:gd name="T21" fmla="*/ 804 h 822"/>
              <a:gd name="T22" fmla="*/ 216 w 822"/>
              <a:gd name="T23" fmla="*/ 772 h 822"/>
              <a:gd name="T24" fmla="*/ 150 w 822"/>
              <a:gd name="T25" fmla="*/ 728 h 822"/>
              <a:gd name="T26" fmla="*/ 94 w 822"/>
              <a:gd name="T27" fmla="*/ 672 h 822"/>
              <a:gd name="T28" fmla="*/ 50 w 822"/>
              <a:gd name="T29" fmla="*/ 606 h 822"/>
              <a:gd name="T30" fmla="*/ 18 w 822"/>
              <a:gd name="T31" fmla="*/ 532 h 822"/>
              <a:gd name="T32" fmla="*/ 2 w 822"/>
              <a:gd name="T33" fmla="*/ 452 h 822"/>
              <a:gd name="T34" fmla="*/ 0 w 822"/>
              <a:gd name="T35" fmla="*/ 410 h 822"/>
              <a:gd name="T36" fmla="*/ 8 w 822"/>
              <a:gd name="T37" fmla="*/ 328 h 822"/>
              <a:gd name="T38" fmla="*/ 32 w 822"/>
              <a:gd name="T39" fmla="*/ 250 h 822"/>
              <a:gd name="T40" fmla="*/ 70 w 822"/>
              <a:gd name="T41" fmla="*/ 180 h 822"/>
              <a:gd name="T42" fmla="*/ 120 w 822"/>
              <a:gd name="T43" fmla="*/ 120 h 822"/>
              <a:gd name="T44" fmla="*/ 182 w 822"/>
              <a:gd name="T45" fmla="*/ 70 h 822"/>
              <a:gd name="T46" fmla="*/ 252 w 822"/>
              <a:gd name="T47" fmla="*/ 32 h 822"/>
              <a:gd name="T48" fmla="*/ 328 w 822"/>
              <a:gd name="T49" fmla="*/ 8 h 822"/>
              <a:gd name="T50" fmla="*/ 412 w 822"/>
              <a:gd name="T51" fmla="*/ 0 h 822"/>
              <a:gd name="T52" fmla="*/ 454 w 822"/>
              <a:gd name="T53" fmla="*/ 2 h 822"/>
              <a:gd name="T54" fmla="*/ 534 w 822"/>
              <a:gd name="T55" fmla="*/ 18 h 822"/>
              <a:gd name="T56" fmla="*/ 606 w 822"/>
              <a:gd name="T57" fmla="*/ 50 h 822"/>
              <a:gd name="T58" fmla="*/ 672 w 822"/>
              <a:gd name="T59" fmla="*/ 94 h 822"/>
              <a:gd name="T60" fmla="*/ 728 w 822"/>
              <a:gd name="T61" fmla="*/ 150 h 822"/>
              <a:gd name="T62" fmla="*/ 772 w 822"/>
              <a:gd name="T63" fmla="*/ 214 h 822"/>
              <a:gd name="T64" fmla="*/ 804 w 822"/>
              <a:gd name="T65" fmla="*/ 288 h 822"/>
              <a:gd name="T66" fmla="*/ 820 w 822"/>
              <a:gd name="T67" fmla="*/ 368 h 822"/>
              <a:gd name="T68" fmla="*/ 822 w 822"/>
              <a:gd name="T69" fmla="*/ 410 h 82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822"/>
              <a:gd name="T106" fmla="*/ 0 h 822"/>
              <a:gd name="T107" fmla="*/ 822 w 822"/>
              <a:gd name="T108" fmla="*/ 822 h 82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822" h="822">
                <a:moveTo>
                  <a:pt x="822" y="410"/>
                </a:moveTo>
                <a:lnTo>
                  <a:pt x="822" y="410"/>
                </a:lnTo>
                <a:lnTo>
                  <a:pt x="820" y="452"/>
                </a:lnTo>
                <a:lnTo>
                  <a:pt x="814" y="494"/>
                </a:lnTo>
                <a:lnTo>
                  <a:pt x="804" y="532"/>
                </a:lnTo>
                <a:lnTo>
                  <a:pt x="790" y="570"/>
                </a:lnTo>
                <a:lnTo>
                  <a:pt x="772" y="606"/>
                </a:lnTo>
                <a:lnTo>
                  <a:pt x="752" y="640"/>
                </a:lnTo>
                <a:lnTo>
                  <a:pt x="728" y="672"/>
                </a:lnTo>
                <a:lnTo>
                  <a:pt x="702" y="702"/>
                </a:lnTo>
                <a:lnTo>
                  <a:pt x="672" y="728"/>
                </a:lnTo>
                <a:lnTo>
                  <a:pt x="640" y="752"/>
                </a:lnTo>
                <a:lnTo>
                  <a:pt x="606" y="772"/>
                </a:lnTo>
                <a:lnTo>
                  <a:pt x="572" y="790"/>
                </a:lnTo>
                <a:lnTo>
                  <a:pt x="534" y="804"/>
                </a:lnTo>
                <a:lnTo>
                  <a:pt x="494" y="814"/>
                </a:lnTo>
                <a:lnTo>
                  <a:pt x="454" y="820"/>
                </a:lnTo>
                <a:lnTo>
                  <a:pt x="412" y="822"/>
                </a:lnTo>
                <a:lnTo>
                  <a:pt x="368" y="820"/>
                </a:lnTo>
                <a:lnTo>
                  <a:pt x="328" y="814"/>
                </a:lnTo>
                <a:lnTo>
                  <a:pt x="288" y="804"/>
                </a:lnTo>
                <a:lnTo>
                  <a:pt x="252" y="790"/>
                </a:lnTo>
                <a:lnTo>
                  <a:pt x="216" y="772"/>
                </a:lnTo>
                <a:lnTo>
                  <a:pt x="182" y="752"/>
                </a:lnTo>
                <a:lnTo>
                  <a:pt x="150" y="728"/>
                </a:lnTo>
                <a:lnTo>
                  <a:pt x="120" y="702"/>
                </a:lnTo>
                <a:lnTo>
                  <a:pt x="94" y="672"/>
                </a:lnTo>
                <a:lnTo>
                  <a:pt x="70" y="640"/>
                </a:lnTo>
                <a:lnTo>
                  <a:pt x="50" y="606"/>
                </a:lnTo>
                <a:lnTo>
                  <a:pt x="32" y="570"/>
                </a:lnTo>
                <a:lnTo>
                  <a:pt x="18" y="532"/>
                </a:lnTo>
                <a:lnTo>
                  <a:pt x="8" y="494"/>
                </a:lnTo>
                <a:lnTo>
                  <a:pt x="2" y="452"/>
                </a:lnTo>
                <a:lnTo>
                  <a:pt x="0" y="410"/>
                </a:lnTo>
                <a:lnTo>
                  <a:pt x="2" y="368"/>
                </a:lnTo>
                <a:lnTo>
                  <a:pt x="8" y="328"/>
                </a:lnTo>
                <a:lnTo>
                  <a:pt x="18" y="288"/>
                </a:lnTo>
                <a:lnTo>
                  <a:pt x="32" y="250"/>
                </a:lnTo>
                <a:lnTo>
                  <a:pt x="50" y="214"/>
                </a:lnTo>
                <a:lnTo>
                  <a:pt x="70" y="180"/>
                </a:lnTo>
                <a:lnTo>
                  <a:pt x="94" y="150"/>
                </a:lnTo>
                <a:lnTo>
                  <a:pt x="120" y="120"/>
                </a:lnTo>
                <a:lnTo>
                  <a:pt x="150" y="94"/>
                </a:lnTo>
                <a:lnTo>
                  <a:pt x="182" y="70"/>
                </a:lnTo>
                <a:lnTo>
                  <a:pt x="216" y="50"/>
                </a:lnTo>
                <a:lnTo>
                  <a:pt x="252" y="32"/>
                </a:lnTo>
                <a:lnTo>
                  <a:pt x="288" y="18"/>
                </a:lnTo>
                <a:lnTo>
                  <a:pt x="328" y="8"/>
                </a:lnTo>
                <a:lnTo>
                  <a:pt x="368" y="2"/>
                </a:lnTo>
                <a:lnTo>
                  <a:pt x="412" y="0"/>
                </a:lnTo>
                <a:lnTo>
                  <a:pt x="454" y="2"/>
                </a:lnTo>
                <a:lnTo>
                  <a:pt x="494" y="8"/>
                </a:lnTo>
                <a:lnTo>
                  <a:pt x="534" y="18"/>
                </a:lnTo>
                <a:lnTo>
                  <a:pt x="572" y="32"/>
                </a:lnTo>
                <a:lnTo>
                  <a:pt x="606" y="50"/>
                </a:lnTo>
                <a:lnTo>
                  <a:pt x="640" y="70"/>
                </a:lnTo>
                <a:lnTo>
                  <a:pt x="672" y="94"/>
                </a:lnTo>
                <a:lnTo>
                  <a:pt x="702" y="120"/>
                </a:lnTo>
                <a:lnTo>
                  <a:pt x="728" y="150"/>
                </a:lnTo>
                <a:lnTo>
                  <a:pt x="752" y="180"/>
                </a:lnTo>
                <a:lnTo>
                  <a:pt x="772" y="214"/>
                </a:lnTo>
                <a:lnTo>
                  <a:pt x="790" y="250"/>
                </a:lnTo>
                <a:lnTo>
                  <a:pt x="804" y="288"/>
                </a:lnTo>
                <a:lnTo>
                  <a:pt x="814" y="328"/>
                </a:lnTo>
                <a:lnTo>
                  <a:pt x="820" y="368"/>
                </a:lnTo>
                <a:lnTo>
                  <a:pt x="822" y="410"/>
                </a:lnTo>
                <a:close/>
              </a:path>
            </a:pathLst>
          </a:custGeom>
          <a:solidFill>
            <a:srgbClr val="BFBFBF"/>
          </a:solidFill>
          <a:ln w="12700" algn="ctr">
            <a:noFill/>
            <a:round/>
          </a:ln>
          <a:effectLst/>
        </p:spPr>
        <p:txBody>
          <a:bodyPr lIns="0" tIns="0" rIns="0" bIns="0" anchor="ctr">
            <a:normAutofit fontScale="57500" lnSpcReduction="20000"/>
          </a:bodyPr>
          <a:lstStyle/>
          <a:p>
            <a:pPr algn="ctr" eaLnBrk="1" fontAlgn="auto" latinLnBrk="1" hangingPunct="1">
              <a:defRPr/>
            </a:pPr>
            <a:endParaRPr kumimoji="1" lang="ko-KR" altLang="en-US" sz="4300" noProof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14" name="任意形状 17"/>
          <p:cNvSpPr/>
          <p:nvPr>
            <p:custDataLst>
              <p:tags r:id="rId8"/>
            </p:custDataLst>
          </p:nvPr>
        </p:nvSpPr>
        <p:spPr>
          <a:xfrm rot="16200000">
            <a:off x="2103834" y="735807"/>
            <a:ext cx="1578769" cy="3381375"/>
          </a:xfrm>
          <a:custGeom>
            <a:avLst/>
            <a:gdLst>
              <a:gd name="connsiteX0" fmla="*/ 1440001 w 1440001"/>
              <a:gd name="connsiteY0" fmla="*/ 0 h 2239362"/>
              <a:gd name="connsiteX1" fmla="*/ 1440001 w 1440001"/>
              <a:gd name="connsiteY1" fmla="*/ 2070844 h 2239362"/>
              <a:gd name="connsiteX2" fmla="*/ 825324 w 1440001"/>
              <a:gd name="connsiteY2" fmla="*/ 2070844 h 2239362"/>
              <a:gd name="connsiteX3" fmla="*/ 720000 w 1440001"/>
              <a:gd name="connsiteY3" fmla="*/ 2239362 h 2239362"/>
              <a:gd name="connsiteX4" fmla="*/ 614677 w 1440001"/>
              <a:gd name="connsiteY4" fmla="*/ 2070844 h 2239362"/>
              <a:gd name="connsiteX5" fmla="*/ 0 w 1440001"/>
              <a:gd name="connsiteY5" fmla="*/ 2070844 h 2239362"/>
              <a:gd name="connsiteX6" fmla="*/ 0 w 1440001"/>
              <a:gd name="connsiteY6" fmla="*/ 0 h 223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2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2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F5AD75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lIns="68580" tIns="34290" rIns="68580" bIns="34290" anchor="ctr">
            <a:normAutofit/>
          </a:bodyPr>
          <a:lstStyle/>
          <a:p>
            <a:pPr algn="ctr" defTabSz="342900" eaLnBrk="1" fontAlgn="auto" hangingPunct="1">
              <a:defRPr/>
            </a:pPr>
            <a:endParaRPr lang="zh-CN" altLang="en-US" sz="2700" kern="1200" noProof="1">
              <a:cs typeface="+mn-ea"/>
              <a:sym typeface="+mn-lt"/>
            </a:endParaRPr>
          </a:p>
        </p:txBody>
      </p:sp>
      <p:sp>
        <p:nvSpPr>
          <p:cNvPr id="21515" name="文本框 5"/>
          <p:cNvSpPr/>
          <p:nvPr>
            <p:custDataLst>
              <p:tags r:id="rId9"/>
            </p:custDataLst>
          </p:nvPr>
        </p:nvSpPr>
        <p:spPr>
          <a:xfrm>
            <a:off x="1282303" y="1650206"/>
            <a:ext cx="3070622" cy="175855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defTabSz="342900" eaLnBrk="1" hangingPunct="1"/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    “如果你认为正确答案只有一个的话，当你找到某个答案以后，就会止步不前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sp>
        <p:nvSpPr>
          <p:cNvPr id="21516" name="文本框 7"/>
          <p:cNvSpPr/>
          <p:nvPr/>
        </p:nvSpPr>
        <p:spPr>
          <a:xfrm>
            <a:off x="2526506" y="3214688"/>
            <a:ext cx="447675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反</a:t>
            </a:r>
          </a:p>
        </p:txBody>
      </p:sp>
      <p:sp>
        <p:nvSpPr>
          <p:cNvPr id="21517" name="文本框 8"/>
          <p:cNvSpPr/>
          <p:nvPr/>
        </p:nvSpPr>
        <p:spPr>
          <a:xfrm>
            <a:off x="6197204" y="3226594"/>
            <a:ext cx="447675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正</a:t>
            </a:r>
          </a:p>
        </p:txBody>
      </p:sp>
      <p:sp>
        <p:nvSpPr>
          <p:cNvPr id="21518" name="任意形状 17"/>
          <p:cNvSpPr/>
          <p:nvPr>
            <p:custDataLst>
              <p:tags r:id="rId10"/>
            </p:custDataLst>
          </p:nvPr>
        </p:nvSpPr>
        <p:spPr>
          <a:xfrm rot="5400000">
            <a:off x="5453063" y="735807"/>
            <a:ext cx="1578769" cy="3381375"/>
          </a:xfrm>
          <a:custGeom>
            <a:avLst/>
            <a:gdLst>
              <a:gd name="connsiteX0" fmla="*/ 1440001 w 1440001"/>
              <a:gd name="connsiteY0" fmla="*/ 0 h 2239362"/>
              <a:gd name="connsiteX1" fmla="*/ 1440001 w 1440001"/>
              <a:gd name="connsiteY1" fmla="*/ 2070844 h 2239362"/>
              <a:gd name="connsiteX2" fmla="*/ 825324 w 1440001"/>
              <a:gd name="connsiteY2" fmla="*/ 2070844 h 2239362"/>
              <a:gd name="connsiteX3" fmla="*/ 720000 w 1440001"/>
              <a:gd name="connsiteY3" fmla="*/ 2239362 h 2239362"/>
              <a:gd name="connsiteX4" fmla="*/ 614677 w 1440001"/>
              <a:gd name="connsiteY4" fmla="*/ 2070844 h 2239362"/>
              <a:gd name="connsiteX5" fmla="*/ 0 w 1440001"/>
              <a:gd name="connsiteY5" fmla="*/ 2070844 h 2239362"/>
              <a:gd name="connsiteX6" fmla="*/ 0 w 1440001"/>
              <a:gd name="connsiteY6" fmla="*/ 0 h 223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2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2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F5AD75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lIns="68580" tIns="34290" rIns="68580" bIns="34290" anchor="ctr">
            <a:normAutofit/>
          </a:bodyPr>
          <a:lstStyle/>
          <a:p>
            <a:pPr algn="ctr" defTabSz="342900" eaLnBrk="1" fontAlgn="auto" hangingPunct="1">
              <a:defRPr/>
            </a:pPr>
            <a:endParaRPr lang="zh-CN" altLang="en-US" sz="2700" kern="1200" noProof="1">
              <a:cs typeface="+mn-ea"/>
              <a:sym typeface="+mn-lt"/>
            </a:endParaRPr>
          </a:p>
        </p:txBody>
      </p:sp>
      <p:sp>
        <p:nvSpPr>
          <p:cNvPr id="21519" name="文本框 16"/>
          <p:cNvSpPr/>
          <p:nvPr>
            <p:custDataLst>
              <p:tags r:id="rId11"/>
            </p:custDataLst>
          </p:nvPr>
        </p:nvSpPr>
        <p:spPr>
          <a:xfrm>
            <a:off x="4955382" y="1793081"/>
            <a:ext cx="2902744" cy="129659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defTabSz="342900" eaLnBrk="1" hangingPunct="1"/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    “不满足于一个答案，不放弃探求，这一点非常重要”</a:t>
            </a:r>
            <a:endParaRPr lang="en-US" altLang="zh-CN" sz="2400" b="1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520" name="组合 19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21521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21522" name="图片 1"/>
            <p:cNvPicPr/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21523" name="直接连接符 22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10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6" dur="500" fill="hold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2" dur="2000" fill="hold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6" dur="500" fill="hold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7" nodeType="afterEffect"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0" dur="500" fill="hold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36" dur="10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6" grpId="1"/>
      <p:bldP spid="21515" grpId="2"/>
      <p:bldP spid="21515" grpId="3"/>
      <p:bldP spid="21516" grpId="4"/>
      <p:bldP spid="21517" grpId="5"/>
      <p:bldP spid="21519" grpId="6"/>
      <p:bldP spid="21519" grpId="7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/>
          <p:nvPr/>
        </p:nvSpPr>
        <p:spPr>
          <a:xfrm>
            <a:off x="1333500" y="1512094"/>
            <a:ext cx="6160294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/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富有创造力的人           缺乏创造力的人</a:t>
            </a:r>
          </a:p>
        </p:txBody>
      </p:sp>
      <p:sp>
        <p:nvSpPr>
          <p:cNvPr id="22531" name="矩形 3"/>
          <p:cNvSpPr/>
          <p:nvPr/>
        </p:nvSpPr>
        <p:spPr>
          <a:xfrm>
            <a:off x="5497116" y="3476625"/>
            <a:ext cx="1856184" cy="4241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>
                <a:solidFill>
                  <a:srgbClr val="99D2C1"/>
                </a:solidFill>
                <a:latin typeface="+mn-lt"/>
                <a:ea typeface="+mn-ea"/>
                <a:cs typeface="+mn-ea"/>
                <a:sym typeface="+mn-lt"/>
              </a:rPr>
              <a:t>进行自我压制</a:t>
            </a:r>
          </a:p>
        </p:txBody>
      </p:sp>
      <p:sp>
        <p:nvSpPr>
          <p:cNvPr id="22532" name="矩形 5"/>
          <p:cNvSpPr/>
          <p:nvPr/>
        </p:nvSpPr>
        <p:spPr>
          <a:xfrm>
            <a:off x="1092994" y="3077766"/>
            <a:ext cx="2907506" cy="12334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>
                <a:solidFill>
                  <a:srgbClr val="99D2C1"/>
                </a:solidFill>
                <a:latin typeface="+mn-lt"/>
                <a:ea typeface="+mn-ea"/>
                <a:cs typeface="+mn-ea"/>
                <a:sym typeface="+mn-lt"/>
              </a:rPr>
              <a:t>关注极其普通、甚至一闪念的想法，并对它反复推敲，逐渐充实。</a:t>
            </a:r>
            <a:endParaRPr lang="zh-CN" altLang="en-US" sz="2000" b="1">
              <a:solidFill>
                <a:srgbClr val="99D2C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33" name="矩形 6"/>
          <p:cNvSpPr/>
          <p:nvPr/>
        </p:nvSpPr>
        <p:spPr>
          <a:xfrm>
            <a:off x="5013722" y="2089546"/>
            <a:ext cx="2821781" cy="84415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不认为自己具有创造力</a:t>
            </a:r>
            <a:endParaRPr lang="en-US" altLang="zh-CN" sz="21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（不自信）</a:t>
            </a:r>
          </a:p>
        </p:txBody>
      </p:sp>
      <p:sp>
        <p:nvSpPr>
          <p:cNvPr id="22534" name="矩形 7"/>
          <p:cNvSpPr/>
          <p:nvPr/>
        </p:nvSpPr>
        <p:spPr>
          <a:xfrm>
            <a:off x="1264444" y="2089546"/>
            <a:ext cx="2565797" cy="84415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认为自己具有创造力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（自信）</a:t>
            </a:r>
          </a:p>
        </p:txBody>
      </p:sp>
      <p:sp>
        <p:nvSpPr>
          <p:cNvPr id="22535" name="TextBox 7"/>
          <p:cNvSpPr txBox="1"/>
          <p:nvPr/>
        </p:nvSpPr>
        <p:spPr>
          <a:xfrm>
            <a:off x="4306774" y="1965723"/>
            <a:ext cx="507831" cy="1521619"/>
          </a:xfrm>
          <a:prstGeom prst="rect">
            <a:avLst/>
          </a:prstGeom>
          <a:solidFill>
            <a:srgbClr val="F5AD75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" lIns="68580" tIns="34290" rIns="68580" bIns="34290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/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对比论证</a:t>
            </a:r>
          </a:p>
        </p:txBody>
      </p:sp>
      <p:grpSp>
        <p:nvGrpSpPr>
          <p:cNvPr id="22536" name="组合 11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22537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22538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22539" name="直接连接符 15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5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1" dur="5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7" dur="10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1"/>
      <p:bldP spid="22532" grpId="2"/>
      <p:bldP spid="22533" grpId="3"/>
      <p:bldP spid="22534" grpId="4"/>
      <p:bldP spid="22535" grpId="5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2"/>
          <p:cNvSpPr/>
          <p:nvPr/>
        </p:nvSpPr>
        <p:spPr>
          <a:xfrm>
            <a:off x="427434" y="2286000"/>
            <a:ext cx="8009334" cy="5411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en-US" altLang="zh-CN" sz="27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你能</a:t>
            </a:r>
            <a:r>
              <a:rPr lang="zh-CN" altLang="zh-CN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列举</a:t>
            </a: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几个创造性思维</a:t>
            </a:r>
            <a:r>
              <a:rPr lang="zh-CN" altLang="zh-CN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正面或反面</a:t>
            </a: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的事例吗？</a:t>
            </a:r>
          </a:p>
        </p:txBody>
      </p:sp>
      <p:grpSp>
        <p:nvGrpSpPr>
          <p:cNvPr id="23555" name="组合 6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23556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23557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23558" name="直接连接符 9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/>
          <p:nvPr/>
        </p:nvSpPr>
        <p:spPr>
          <a:xfrm>
            <a:off x="633412" y="1240631"/>
            <a:ext cx="8185547" cy="283964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正面事例：</a:t>
            </a:r>
            <a:endParaRPr lang="en-US" altLang="zh-CN" sz="2400" b="1">
              <a:solidFill>
                <a:srgbClr val="FFFF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古希腊著名科学家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阿基米德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在澡盆里沐浴时，看到自己的身体入水后，水面上升并缓缓向外溢出的现象，通过直觉思维，想到揭穿“金冠之谜</a:t>
            </a:r>
            <a:r>
              <a: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的方法，继而深入到问题的实质后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发现了著名的浮力定律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24579" name="矩形 7"/>
          <p:cNvSpPr/>
          <p:nvPr/>
        </p:nvSpPr>
        <p:spPr>
          <a:xfrm>
            <a:off x="632221" y="1240632"/>
            <a:ext cx="8186738" cy="3393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正面事例：</a:t>
            </a:r>
            <a:endParaRPr lang="en-US" altLang="zh-CN" sz="2400" b="1">
              <a:solidFill>
                <a:srgbClr val="FFFF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有一次，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伽利略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在大教堂祈祷的时候，教堂顶上悬挂油灯的链条不断晃动发出的嘀嗒声惊扰了他，引起了他的思考，他觉得链条晃动的节奏似乎是有规律的。他立刻回家反复进行了实验，最后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发现了“钟摆定律”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zh-CN" sz="2400" b="1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24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4580" name="组合 8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24581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24582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24583" name="直接连接符 11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6" dur="500" fill="hold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8" grpId="1"/>
      <p:bldP spid="24579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"/>
          <p:cNvSpPr/>
          <p:nvPr/>
        </p:nvSpPr>
        <p:spPr>
          <a:xfrm>
            <a:off x="2110979" y="1325166"/>
            <a:ext cx="4695825" cy="2562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zh-CN" altLang="zh-CN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反面：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7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“东施效颦”中的</a:t>
            </a:r>
            <a:r>
              <a:rPr lang="zh-CN" altLang="zh-CN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东施</a:t>
            </a: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“墨守陈规”中的</a:t>
            </a:r>
            <a:r>
              <a:rPr lang="zh-CN" altLang="zh-CN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墨子</a:t>
            </a: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“郑人买履”中的</a:t>
            </a:r>
            <a:r>
              <a:rPr lang="zh-CN" altLang="zh-CN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郑人</a:t>
            </a:r>
            <a:r>
              <a:rPr lang="zh-CN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grpSp>
        <p:nvGrpSpPr>
          <p:cNvPr id="25603" name="组合 6"/>
          <p:cNvGrpSpPr/>
          <p:nvPr/>
        </p:nvGrpSpPr>
        <p:grpSpPr>
          <a:xfrm>
            <a:off x="216694" y="441722"/>
            <a:ext cx="4343400" cy="571500"/>
            <a:chOff x="47188" y="254232"/>
            <a:chExt cx="3906410" cy="569508"/>
          </a:xfrm>
        </p:grpSpPr>
        <p:sp>
          <p:nvSpPr>
            <p:cNvPr id="25604" name="文本框 2"/>
            <p:cNvSpPr txBox="1">
              <a:spLocks noChangeArrowheads="1"/>
            </p:cNvSpPr>
            <p:nvPr/>
          </p:nvSpPr>
          <p:spPr bwMode="auto">
            <a:xfrm>
              <a:off x="532277" y="288639"/>
              <a:ext cx="3421321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理解观点与材料的关系</a:t>
              </a:r>
            </a:p>
          </p:txBody>
        </p:sp>
        <p:pic>
          <p:nvPicPr>
            <p:cNvPr id="25605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76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25606" name="直接连接符 9"/>
            <p:cNvCxnSpPr/>
            <p:nvPr/>
          </p:nvCxnSpPr>
          <p:spPr>
            <a:xfrm>
              <a:off x="539773" y="745433"/>
              <a:ext cx="3206083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/>
          </p:nvPr>
        </p:nvSpPr>
        <p:spPr>
          <a:xfrm>
            <a:off x="8821341" y="246459"/>
            <a:ext cx="322659" cy="29170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CD573C-64D5-42DC-9306-F12B3C137474}" type="slidenum">
              <a:rPr lang="en-US" altLang="zh-CN" sz="1000">
                <a:cs typeface="+mn-ea"/>
                <a:sym typeface="+mn-lt"/>
              </a:rPr>
              <a:pPr/>
              <a:t>2</a:t>
            </a:fld>
            <a:endParaRPr lang="en-US" altLang="zh-CN" sz="1000">
              <a:cs typeface="+mn-ea"/>
              <a:sym typeface="+mn-lt"/>
            </a:endParaRPr>
          </a:p>
        </p:txBody>
      </p:sp>
      <p:sp>
        <p:nvSpPr>
          <p:cNvPr id="8195" name="TextBox 28"/>
          <p:cNvSpPr/>
          <p:nvPr/>
        </p:nvSpPr>
        <p:spPr>
          <a:xfrm>
            <a:off x="1121569" y="1404938"/>
            <a:ext cx="7205663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27000" tIns="34290" rIns="2700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1.了解过着围绕创造性思维所阐述的内容，归纳、把握作者的观点。</a:t>
            </a:r>
            <a:endParaRPr lang="zh-CN" altLang="en-US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6" name="文本框 31"/>
          <p:cNvSpPr/>
          <p:nvPr/>
        </p:nvSpPr>
        <p:spPr>
          <a:xfrm>
            <a:off x="408384" y="470296"/>
            <a:ext cx="2051447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700" b="1" dirty="0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本课时目标</a:t>
            </a:r>
          </a:p>
        </p:txBody>
      </p:sp>
      <p:sp>
        <p:nvSpPr>
          <p:cNvPr id="8197" name="TextBox 28"/>
          <p:cNvSpPr/>
          <p:nvPr/>
        </p:nvSpPr>
        <p:spPr>
          <a:xfrm>
            <a:off x="1066800" y="2202656"/>
            <a:ext cx="6787754" cy="62269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27000" tIns="34290" rIns="2700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2</a:t>
            </a:r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.理清文章阐述问题的思路，理解观点和材料之间的联系。</a:t>
            </a: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                                                 </a:t>
            </a:r>
            <a:endParaRPr lang="zh-CN" altLang="en-US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8" name="TextBox 28"/>
          <p:cNvSpPr/>
          <p:nvPr/>
        </p:nvSpPr>
        <p:spPr>
          <a:xfrm>
            <a:off x="1066801" y="3000375"/>
            <a:ext cx="7146131" cy="85132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27000" tIns="34290" rIns="2700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3</a:t>
            </a:r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.联系学习和生活实践，鼓励学生独立、自由思考，有意识地培养创造性思维能力。</a:t>
            </a:r>
            <a:endParaRPr lang="zh-CN" altLang="en-US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23928" y="627534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0E1D40"/>
                </a:solidFill>
              </a:rPr>
              <a:t>https://www.ypppt.com/</a:t>
            </a:r>
            <a:endParaRPr lang="zh-CN" altLang="en-US" sz="1100" dirty="0">
              <a:solidFill>
                <a:srgbClr val="0E1D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grpId="1" nodeType="afterEffect"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12" dur="20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grpId="2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6" dur="5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7" grpId="1"/>
      <p:bldP spid="8198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剪去对角的矩形 7"/>
          <p:cNvSpPr/>
          <p:nvPr/>
        </p:nvSpPr>
        <p:spPr>
          <a:xfrm>
            <a:off x="332185" y="506016"/>
            <a:ext cx="2984897" cy="423863"/>
          </a:xfrm>
          <a:prstGeom prst="snip2DiagRect">
            <a:avLst/>
          </a:prstGeom>
          <a:solidFill>
            <a:srgbClr val="FBA4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1200">
              <a:cs typeface="+mn-ea"/>
              <a:sym typeface="+mn-lt"/>
            </a:endParaRPr>
          </a:p>
        </p:txBody>
      </p:sp>
      <p:sp>
        <p:nvSpPr>
          <p:cNvPr id="26627" name="矩形 2"/>
          <p:cNvSpPr/>
          <p:nvPr/>
        </p:nvSpPr>
        <p:spPr>
          <a:xfrm>
            <a:off x="910828" y="1544241"/>
            <a:ext cx="7575947" cy="111197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仿照</a:t>
            </a:r>
            <a:r>
              <a:rPr lang="en-US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例句，用</a:t>
            </a:r>
            <a:r>
              <a: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en-US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1+1=1</a:t>
            </a:r>
            <a:r>
              <a: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en-US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写一句话。要求：富有想象力，体现创造性思</a:t>
            </a: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维</a:t>
            </a:r>
            <a:r>
              <a:rPr lang="en-US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，并有一定的哲理。</a:t>
            </a:r>
          </a:p>
        </p:txBody>
      </p:sp>
      <p:sp>
        <p:nvSpPr>
          <p:cNvPr id="26628" name="矩形 1"/>
          <p:cNvSpPr/>
          <p:nvPr/>
        </p:nvSpPr>
        <p:spPr>
          <a:xfrm>
            <a:off x="408384" y="3107531"/>
            <a:ext cx="8396288" cy="48872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例句：一点牺牲精神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＋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一点主人翁态度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＝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一个国家的希望。</a:t>
            </a:r>
          </a:p>
        </p:txBody>
      </p:sp>
      <p:sp>
        <p:nvSpPr>
          <p:cNvPr id="26629" name="文本框 31"/>
          <p:cNvSpPr/>
          <p:nvPr/>
        </p:nvSpPr>
        <p:spPr>
          <a:xfrm>
            <a:off x="408384" y="470296"/>
            <a:ext cx="3218259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生成创造思维能力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/>
          <p:nvPr/>
        </p:nvSpPr>
        <p:spPr>
          <a:xfrm>
            <a:off x="126207" y="1345406"/>
            <a:ext cx="8274844" cy="4847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一群忘我的人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＋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一种前赴后继的精神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＝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一个民族的腾飞。</a:t>
            </a:r>
          </a:p>
        </p:txBody>
      </p:sp>
      <p:sp>
        <p:nvSpPr>
          <p:cNvPr id="27651" name="文本框 3"/>
          <p:cNvSpPr/>
          <p:nvPr/>
        </p:nvSpPr>
        <p:spPr>
          <a:xfrm>
            <a:off x="711994" y="2352675"/>
            <a:ext cx="5969794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一贯的诚实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＋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一贯的清廉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＝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一个正直的人。</a:t>
            </a:r>
          </a:p>
        </p:txBody>
      </p:sp>
      <p:sp>
        <p:nvSpPr>
          <p:cNvPr id="27652" name="矩形 5"/>
          <p:cNvSpPr/>
          <p:nvPr/>
        </p:nvSpPr>
        <p:spPr>
          <a:xfrm>
            <a:off x="65484" y="3331369"/>
            <a:ext cx="8685609" cy="4847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一点辛勤付出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＋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一生负责任的态度</a:t>
            </a:r>
            <a:r>
              <a:rPr lang="zh-CN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＝</a:t>
            </a:r>
            <a:r>
              <a:rPr lang="zh-CN" altLang="zh-CN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一个家庭的幸福生活。</a:t>
            </a:r>
          </a:p>
        </p:txBody>
      </p:sp>
      <p:sp>
        <p:nvSpPr>
          <p:cNvPr id="27653" name="剪去对角的矩形 8"/>
          <p:cNvSpPr/>
          <p:nvPr/>
        </p:nvSpPr>
        <p:spPr>
          <a:xfrm>
            <a:off x="332185" y="506016"/>
            <a:ext cx="2984897" cy="423863"/>
          </a:xfrm>
          <a:prstGeom prst="snip2DiagRect">
            <a:avLst/>
          </a:prstGeom>
          <a:solidFill>
            <a:srgbClr val="FBA4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kern="1200">
              <a:cs typeface="+mn-ea"/>
              <a:sym typeface="+mn-lt"/>
            </a:endParaRPr>
          </a:p>
        </p:txBody>
      </p:sp>
      <p:sp>
        <p:nvSpPr>
          <p:cNvPr id="27654" name="文本框 31"/>
          <p:cNvSpPr/>
          <p:nvPr/>
        </p:nvSpPr>
        <p:spPr>
          <a:xfrm>
            <a:off x="408384" y="470296"/>
            <a:ext cx="3218259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生成创造思维能力</a:t>
            </a:r>
          </a:p>
        </p:txBody>
      </p:sp>
      <p:pic>
        <p:nvPicPr>
          <p:cNvPr id="2765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7620000" y="7743825"/>
            <a:ext cx="238125" cy="17145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3" dur="500" fill="hold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1"/>
      <p:bldP spid="27652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4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 descr="d5cf5cb47e91363ef75c9025c789e96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316" y="1183482"/>
            <a:ext cx="2532459" cy="2459831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19" name="图片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291" y="1185554"/>
            <a:ext cx="2687241" cy="245568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220" name="文本框 11"/>
          <p:cNvSpPr/>
          <p:nvPr/>
        </p:nvSpPr>
        <p:spPr>
          <a:xfrm>
            <a:off x="2251471" y="3871913"/>
            <a:ext cx="4708922" cy="53101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30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事物的正确答案不止一个。</a:t>
            </a:r>
          </a:p>
        </p:txBody>
      </p:sp>
      <p:sp>
        <p:nvSpPr>
          <p:cNvPr id="9221" name="文本框 31"/>
          <p:cNvSpPr/>
          <p:nvPr/>
        </p:nvSpPr>
        <p:spPr>
          <a:xfrm>
            <a:off x="408384" y="470296"/>
            <a:ext cx="2051447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巧妙切课题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7" dur="2000" fill="hold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3"/>
          <p:cNvSpPr/>
          <p:nvPr/>
        </p:nvSpPr>
        <p:spPr>
          <a:xfrm>
            <a:off x="1117997" y="1032272"/>
            <a:ext cx="5991225" cy="48872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我们学过的哪两句诗可以描述这个观点？</a:t>
            </a:r>
          </a:p>
        </p:txBody>
      </p:sp>
      <p:sp>
        <p:nvSpPr>
          <p:cNvPr id="10243" name="矩形 5"/>
          <p:cNvSpPr/>
          <p:nvPr/>
        </p:nvSpPr>
        <p:spPr>
          <a:xfrm>
            <a:off x="1915716" y="2035969"/>
            <a:ext cx="3118247" cy="106054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 eaLnBrk="1" hangingPunct="1">
              <a:lnSpc>
                <a:spcPct val="125000"/>
              </a:lnSpc>
            </a:pPr>
            <a:r>
              <a:rPr lang="zh-CN" altLang="en-US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横看成岭侧成峰，远近高低各不同。</a:t>
            </a:r>
          </a:p>
        </p:txBody>
      </p:sp>
      <p:pic>
        <p:nvPicPr>
          <p:cNvPr id="10244" name="图片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25" y="1577579"/>
            <a:ext cx="2728913" cy="1951434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0245" name="矩形 7"/>
          <p:cNvSpPr/>
          <p:nvPr/>
        </p:nvSpPr>
        <p:spPr>
          <a:xfrm>
            <a:off x="1117996" y="3462338"/>
            <a:ext cx="1604963" cy="9503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看问题的角度不同</a:t>
            </a:r>
          </a:p>
        </p:txBody>
      </p:sp>
      <p:sp>
        <p:nvSpPr>
          <p:cNvPr id="10246" name="箭头: 右 6"/>
          <p:cNvSpPr/>
          <p:nvPr/>
        </p:nvSpPr>
        <p:spPr>
          <a:xfrm>
            <a:off x="2890837" y="3840956"/>
            <a:ext cx="527447" cy="238125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FBA44D"/>
          </a:solidFill>
          <a:ln w="6350">
            <a:noFill/>
            <a:miter lim="800000"/>
          </a:ln>
        </p:spPr>
        <p:txBody>
          <a:bodyPr lIns="68580" tIns="34290" rIns="68580" bIns="3429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algn="ctr"/>
            <a:endParaRPr lang="zh-CN" altLang="en-US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7" name="矩形 9"/>
          <p:cNvSpPr/>
          <p:nvPr/>
        </p:nvSpPr>
        <p:spPr>
          <a:xfrm>
            <a:off x="3787379" y="3693319"/>
            <a:ext cx="3830241" cy="48872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事物的正确答案不止一个</a:t>
            </a:r>
          </a:p>
        </p:txBody>
      </p:sp>
      <p:sp>
        <p:nvSpPr>
          <p:cNvPr id="10248" name="文本框 31"/>
          <p:cNvSpPr/>
          <p:nvPr/>
        </p:nvSpPr>
        <p:spPr>
          <a:xfrm>
            <a:off x="408384" y="470296"/>
            <a:ext cx="2051447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0E1D40"/>
                </a:solidFill>
                <a:latin typeface="+mn-lt"/>
                <a:ea typeface="+mn-ea"/>
                <a:cs typeface="+mn-ea"/>
                <a:sym typeface="+mn-lt"/>
              </a:rPr>
              <a:t>巧妙切课题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3" nodeType="afterEffect"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2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5" grpId="1"/>
      <p:bldP spid="10246" grpId="2" animBg="1"/>
      <p:bldP spid="10247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3"/>
          <p:cNvGrpSpPr/>
          <p:nvPr/>
        </p:nvGrpSpPr>
        <p:grpSpPr>
          <a:xfrm>
            <a:off x="216694" y="441722"/>
            <a:ext cx="2963466" cy="571500"/>
            <a:chOff x="47188" y="254232"/>
            <a:chExt cx="2665057" cy="569508"/>
          </a:xfrm>
        </p:grpSpPr>
        <p:sp>
          <p:nvSpPr>
            <p:cNvPr id="11268" name="文本框 2"/>
            <p:cNvSpPr txBox="1">
              <a:spLocks noChangeArrowheads="1"/>
            </p:cNvSpPr>
            <p:nvPr/>
          </p:nvSpPr>
          <p:spPr bwMode="auto">
            <a:xfrm>
              <a:off x="532231" y="288639"/>
              <a:ext cx="2180014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知观点析结构</a:t>
              </a:r>
            </a:p>
          </p:txBody>
        </p:sp>
        <p:pic>
          <p:nvPicPr>
            <p:cNvPr id="11269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28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1270" name="直接连接符 4"/>
            <p:cNvCxnSpPr/>
            <p:nvPr/>
          </p:nvCxnSpPr>
          <p:spPr>
            <a:xfrm>
              <a:off x="539726" y="745433"/>
              <a:ext cx="1941241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  <p:sp>
        <p:nvSpPr>
          <p:cNvPr id="11267" name="矩形 1"/>
          <p:cNvSpPr/>
          <p:nvPr/>
        </p:nvSpPr>
        <p:spPr>
          <a:xfrm>
            <a:off x="1166812" y="1864519"/>
            <a:ext cx="7071122" cy="160588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200000"/>
              </a:lnSpc>
            </a:pPr>
            <a:r>
              <a:rPr lang="en-US" altLang="zh-CN" sz="27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自读</a:t>
            </a:r>
            <a:r>
              <a:rPr lang="zh-CN" altLang="en-US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课文，</a:t>
            </a:r>
            <a:r>
              <a:rPr lang="zh-CN" altLang="en-US" sz="2700" b="1" u="sng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圈点勾画</a:t>
            </a:r>
            <a:r>
              <a:rPr lang="zh-CN" altLang="en-US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，找出文中</a:t>
            </a:r>
            <a:r>
              <a:rPr lang="zh-CN" altLang="en-US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过渡句</a:t>
            </a:r>
            <a:r>
              <a:rPr lang="zh-CN" altLang="en-US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，并梳理</a:t>
            </a:r>
            <a:r>
              <a:rPr lang="zh-CN" altLang="en-US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作者的观点</a:t>
            </a:r>
            <a:r>
              <a:rPr lang="zh-CN" altLang="en-US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5"/>
          <p:cNvSpPr/>
          <p:nvPr/>
        </p:nvSpPr>
        <p:spPr>
          <a:xfrm>
            <a:off x="1248966" y="1563291"/>
            <a:ext cx="8272463" cy="435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）因此，不满足于一个答案，不放弃探求，这一点非常重要。</a:t>
            </a:r>
          </a:p>
        </p:txBody>
      </p:sp>
      <p:sp>
        <p:nvSpPr>
          <p:cNvPr id="12291" name="矩形 1"/>
          <p:cNvSpPr/>
          <p:nvPr/>
        </p:nvSpPr>
        <p:spPr>
          <a:xfrm>
            <a:off x="1141810" y="2100262"/>
            <a:ext cx="7165181" cy="85132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（2）寻求第二种答案，或是解决问题的其他路径和新的方法，有赖于创造性的思维。那么，创造性的思维必须具备哪些条件呢？</a:t>
            </a:r>
          </a:p>
        </p:txBody>
      </p:sp>
      <p:sp>
        <p:nvSpPr>
          <p:cNvPr id="12292" name="矩形 3"/>
          <p:cNvSpPr/>
          <p:nvPr/>
        </p:nvSpPr>
        <p:spPr>
          <a:xfrm>
            <a:off x="1141810" y="3030141"/>
            <a:ext cx="7165181" cy="131564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（3）发挥创造力的真正关键，在于如何运用知识。创造性的思维，必须有探求新事物并为此而活用知识的态度和意识。在此基础上，持之以恒地进行各种尝试。</a:t>
            </a:r>
          </a:p>
        </p:txBody>
      </p:sp>
      <p:sp>
        <p:nvSpPr>
          <p:cNvPr id="12293" name="文本框 6"/>
          <p:cNvSpPr/>
          <p:nvPr/>
        </p:nvSpPr>
        <p:spPr>
          <a:xfrm>
            <a:off x="962025" y="1147763"/>
            <a:ext cx="1065609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过渡句</a:t>
            </a:r>
          </a:p>
        </p:txBody>
      </p:sp>
      <p:grpSp>
        <p:nvGrpSpPr>
          <p:cNvPr id="12294" name="组合 22"/>
          <p:cNvGrpSpPr/>
          <p:nvPr/>
        </p:nvGrpSpPr>
        <p:grpSpPr>
          <a:xfrm>
            <a:off x="216694" y="441722"/>
            <a:ext cx="2963466" cy="571500"/>
            <a:chOff x="47188" y="254232"/>
            <a:chExt cx="2665057" cy="569508"/>
          </a:xfrm>
        </p:grpSpPr>
        <p:sp>
          <p:nvSpPr>
            <p:cNvPr id="12295" name="文本框 2"/>
            <p:cNvSpPr txBox="1">
              <a:spLocks noChangeArrowheads="1"/>
            </p:cNvSpPr>
            <p:nvPr/>
          </p:nvSpPr>
          <p:spPr bwMode="auto">
            <a:xfrm>
              <a:off x="532231" y="288639"/>
              <a:ext cx="2180014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知观点析结构</a:t>
              </a:r>
            </a:p>
          </p:txBody>
        </p:sp>
        <p:pic>
          <p:nvPicPr>
            <p:cNvPr id="12296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28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2297" name="直接连接符 25"/>
            <p:cNvCxnSpPr/>
            <p:nvPr/>
          </p:nvCxnSpPr>
          <p:spPr>
            <a:xfrm>
              <a:off x="539726" y="745433"/>
              <a:ext cx="1941241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1" nodeType="after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1"/>
      <p:bldP spid="12292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/>
          <p:nvPr/>
        </p:nvSpPr>
        <p:spPr>
          <a:xfrm>
            <a:off x="978694" y="1712119"/>
            <a:ext cx="7224713" cy="85132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（4）不过，这种创造性的思维是否任何人都具备呢？是否存在富有创造力的人和缺乏创造力的人的区别呢？</a:t>
            </a:r>
          </a:p>
        </p:txBody>
      </p:sp>
      <p:sp>
        <p:nvSpPr>
          <p:cNvPr id="13315" name="矩形 3"/>
          <p:cNvSpPr/>
          <p:nvPr/>
        </p:nvSpPr>
        <p:spPr>
          <a:xfrm>
            <a:off x="978694" y="2720578"/>
            <a:ext cx="7156847" cy="85132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zh-CN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5）由此看来，区分一个人是否具有创造力，主要根据之一是，拥有创造力的人留意自己细小的想法。</a:t>
            </a:r>
          </a:p>
        </p:txBody>
      </p:sp>
      <p:sp>
        <p:nvSpPr>
          <p:cNvPr id="13316" name="矩形 6"/>
          <p:cNvSpPr/>
          <p:nvPr/>
        </p:nvSpPr>
        <p:spPr>
          <a:xfrm>
            <a:off x="962025" y="3730229"/>
            <a:ext cx="8153400" cy="435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（6）任何人都拥有创造力，首先要坚信这一点。</a:t>
            </a:r>
          </a:p>
        </p:txBody>
      </p:sp>
      <p:sp>
        <p:nvSpPr>
          <p:cNvPr id="13317" name="文本框 6"/>
          <p:cNvSpPr/>
          <p:nvPr/>
        </p:nvSpPr>
        <p:spPr>
          <a:xfrm>
            <a:off x="962025" y="1147763"/>
            <a:ext cx="1065609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/>
            <a:r>
              <a:rPr lang="zh-CN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过渡句</a:t>
            </a:r>
          </a:p>
        </p:txBody>
      </p:sp>
      <p:grpSp>
        <p:nvGrpSpPr>
          <p:cNvPr id="13318" name="组合 16"/>
          <p:cNvGrpSpPr/>
          <p:nvPr/>
        </p:nvGrpSpPr>
        <p:grpSpPr>
          <a:xfrm>
            <a:off x="216694" y="441722"/>
            <a:ext cx="2963466" cy="571500"/>
            <a:chOff x="47188" y="254232"/>
            <a:chExt cx="2665057" cy="569508"/>
          </a:xfrm>
        </p:grpSpPr>
        <p:sp>
          <p:nvSpPr>
            <p:cNvPr id="13319" name="文本框 2"/>
            <p:cNvSpPr txBox="1">
              <a:spLocks noChangeArrowheads="1"/>
            </p:cNvSpPr>
            <p:nvPr/>
          </p:nvSpPr>
          <p:spPr bwMode="auto">
            <a:xfrm>
              <a:off x="532231" y="288639"/>
              <a:ext cx="2180014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知观点析结构</a:t>
              </a:r>
            </a:p>
          </p:txBody>
        </p:sp>
        <p:pic>
          <p:nvPicPr>
            <p:cNvPr id="13320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28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3321" name="直接连接符 19"/>
            <p:cNvCxnSpPr/>
            <p:nvPr/>
          </p:nvCxnSpPr>
          <p:spPr>
            <a:xfrm>
              <a:off x="539726" y="745433"/>
              <a:ext cx="1941241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1" nodeType="after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 fill="hold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1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1"/>
      <p:bldP spid="13316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/>
          <p:nvPr/>
        </p:nvSpPr>
        <p:spPr>
          <a:xfrm>
            <a:off x="2674144" y="3806429"/>
            <a:ext cx="4689872" cy="5411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7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任何人都拥有创造力。</a:t>
            </a:r>
          </a:p>
        </p:txBody>
      </p:sp>
      <p:sp>
        <p:nvSpPr>
          <p:cNvPr id="14339" name="文本框 1"/>
          <p:cNvSpPr/>
          <p:nvPr/>
        </p:nvSpPr>
        <p:spPr>
          <a:xfrm>
            <a:off x="2303859" y="3806429"/>
            <a:ext cx="830997" cy="5411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zh-CN" altLang="en-US" sz="27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观点</a:t>
            </a:r>
          </a:p>
        </p:txBody>
      </p:sp>
      <p:grpSp>
        <p:nvGrpSpPr>
          <p:cNvPr id="14340" name="组合 33"/>
          <p:cNvGrpSpPr/>
          <p:nvPr/>
        </p:nvGrpSpPr>
        <p:grpSpPr>
          <a:xfrm>
            <a:off x="2182416" y="1135856"/>
            <a:ext cx="666750" cy="667941"/>
            <a:chOff x="2558424" y="1401428"/>
            <a:chExt cx="1318727" cy="1318727"/>
          </a:xfrm>
        </p:grpSpPr>
        <p:sp>
          <p:nvSpPr>
            <p:cNvPr id="14347" name="椭圆 34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algn="ctr" eaLnBrk="1" hangingPunct="1"/>
              <a:endParaRPr lang="en-US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348" name="Freeform 11"/>
            <p:cNvSpPr/>
            <p:nvPr/>
          </p:nvSpPr>
          <p:spPr bwMode="auto">
            <a:xfrm>
              <a:off x="2676167" y="1815146"/>
              <a:ext cx="1083240" cy="597070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zh-CN" altLang="en-US" sz="1000" kern="1200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4341" name="矩形 5"/>
          <p:cNvSpPr/>
          <p:nvPr/>
        </p:nvSpPr>
        <p:spPr>
          <a:xfrm>
            <a:off x="3012282" y="1903809"/>
            <a:ext cx="4779169" cy="18395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事物的正确答案不止一个。</a:t>
            </a:r>
            <a:endParaRPr lang="en-US" altLang="zh-CN" sz="24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创造性思维必须具备的条件。</a:t>
            </a:r>
            <a:endParaRPr lang="en-US" altLang="zh-CN" sz="24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是否人人都有创造力。</a:t>
            </a:r>
            <a:endParaRPr lang="en-US" altLang="zh-CN" sz="24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怎样成为有创造性的人。</a:t>
            </a:r>
            <a:endParaRPr lang="en-US" altLang="zh-CN" sz="24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2" name="文本框 7"/>
          <p:cNvSpPr/>
          <p:nvPr/>
        </p:nvSpPr>
        <p:spPr>
          <a:xfrm>
            <a:off x="2922984" y="1135856"/>
            <a:ext cx="3985706" cy="5935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zh-CN" altLang="en-US" sz="3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本文论述了几个问题？</a:t>
            </a:r>
          </a:p>
        </p:txBody>
      </p:sp>
      <p:grpSp>
        <p:nvGrpSpPr>
          <p:cNvPr id="14343" name="组合 17"/>
          <p:cNvGrpSpPr/>
          <p:nvPr/>
        </p:nvGrpSpPr>
        <p:grpSpPr>
          <a:xfrm>
            <a:off x="216694" y="441722"/>
            <a:ext cx="2963466" cy="571500"/>
            <a:chOff x="47188" y="254232"/>
            <a:chExt cx="2665057" cy="569508"/>
          </a:xfrm>
        </p:grpSpPr>
        <p:sp>
          <p:nvSpPr>
            <p:cNvPr id="14344" name="文本框 2"/>
            <p:cNvSpPr txBox="1">
              <a:spLocks noChangeArrowheads="1"/>
            </p:cNvSpPr>
            <p:nvPr/>
          </p:nvSpPr>
          <p:spPr bwMode="auto">
            <a:xfrm>
              <a:off x="532231" y="288639"/>
              <a:ext cx="2180014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知观点析结构</a:t>
              </a:r>
            </a:p>
          </p:txBody>
        </p:sp>
        <p:pic>
          <p:nvPicPr>
            <p:cNvPr id="14345" name="图片 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28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4346" name="直接连接符 20"/>
            <p:cNvCxnSpPr/>
            <p:nvPr/>
          </p:nvCxnSpPr>
          <p:spPr>
            <a:xfrm>
              <a:off x="539726" y="745433"/>
              <a:ext cx="1941241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0" dur="25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 additive="base">
                                        <p:cTn id="12" dur="250" fill="hold"/>
                                        <p:tgtEl>
                                          <p:spTgt spid="143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 additive="base">
                                        <p:cTn id="14" dur="250" fill="hold"/>
                                        <p:tgtEl>
                                          <p:spTgt spid="1434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5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1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7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  <p:cond evt="onBegin" delay="0">
                          <p:tn val="37"/>
                        </p:cond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3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withGroup">
                            <p:stCondLst>
                              <p:cond delay="1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52" dur="20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1"/>
      <p:bldP spid="14342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"/>
          <p:cNvSpPr/>
          <p:nvPr/>
        </p:nvSpPr>
        <p:spPr>
          <a:xfrm>
            <a:off x="919163" y="960834"/>
            <a:ext cx="7305675" cy="48872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请根据上面梳理的</a:t>
            </a:r>
            <a:r>
              <a:rPr lang="en-US" altLang="en-US" sz="2400" b="1" u="sng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过渡句</a:t>
            </a:r>
            <a:r>
              <a:rPr lang="en-US" altLang="en-US" sz="2400" b="1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理清文章论证结构</a:t>
            </a:r>
            <a:r>
              <a:rPr lang="en-US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graphicFrame>
        <p:nvGraphicFramePr>
          <p:cNvPr id="15363" name="图示 114"/>
          <p:cNvGraphicFramePr/>
          <p:nvPr>
            <p:extLst>
              <p:ext uri="{D42A27DB-BD31-4B8C-83A1-F6EECF244321}">
                <p14:modId xmlns:p14="http://schemas.microsoft.com/office/powerpoint/2010/main" val="3545751859"/>
              </p:ext>
            </p:extLst>
          </p:nvPr>
        </p:nvGraphicFramePr>
        <p:xfrm>
          <a:off x="820606" y="1563638"/>
          <a:ext cx="7502788" cy="3316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364" name="组合 7"/>
          <p:cNvGrpSpPr/>
          <p:nvPr/>
        </p:nvGrpSpPr>
        <p:grpSpPr>
          <a:xfrm>
            <a:off x="216694" y="441722"/>
            <a:ext cx="2963466" cy="571500"/>
            <a:chOff x="47188" y="254232"/>
            <a:chExt cx="2665057" cy="569508"/>
          </a:xfrm>
        </p:grpSpPr>
        <p:sp>
          <p:nvSpPr>
            <p:cNvPr id="15365" name="文本框 2"/>
            <p:cNvSpPr txBox="1">
              <a:spLocks noChangeArrowheads="1"/>
            </p:cNvSpPr>
            <p:nvPr/>
          </p:nvSpPr>
          <p:spPr bwMode="auto">
            <a:xfrm>
              <a:off x="532231" y="288639"/>
              <a:ext cx="2180014" cy="506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</a:lstStyle>
            <a:p>
              <a:pPr eaLnBrk="1" hangingPunct="1"/>
              <a:r>
                <a:rPr lang="zh-CN" altLang="en-US" sz="2700" b="1">
                  <a:solidFill>
                    <a:srgbClr val="F2F2F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知观点析结构</a:t>
              </a:r>
            </a:p>
          </p:txBody>
        </p:sp>
        <p:pic>
          <p:nvPicPr>
            <p:cNvPr id="15366" name="图片 1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188" y="254232"/>
              <a:ext cx="507528" cy="569508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blurRad="292100" dist="139700" dir="2700000" algn="tl">
                <a:srgbClr val="333333">
                  <a:alpha val="64999"/>
                </a:srgbClr>
              </a:outerShdw>
            </a:effectLst>
          </p:spPr>
        </p:pic>
        <p:cxnSp>
          <p:nvCxnSpPr>
            <p:cNvPr id="15367" name="直接连接符 10"/>
            <p:cNvCxnSpPr/>
            <p:nvPr/>
          </p:nvCxnSpPr>
          <p:spPr>
            <a:xfrm>
              <a:off x="539726" y="745433"/>
              <a:ext cx="1941241" cy="0"/>
            </a:xfrm>
            <a:prstGeom prst="line">
              <a:avLst/>
            </a:prstGeom>
            <a:noFill/>
            <a:ln>
              <a:solidFill>
                <a:srgbClr val="D9D9D9"/>
              </a:solidFill>
              <a:round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h_i*1_2_1"/>
  <p:tag name="KSO_WM_UNIT_INDEX" val="1_2_1"/>
  <p:tag name="KSO_WM_UNIT_LAYERLEVEL" val="1_1_1"/>
  <p:tag name="KSO_WM_UNIT_TEXT_FILL_FORE_SCHEMECOLOR_INDEX" val="14"/>
  <p:tag name="KSO_WM_UNIT_TEXT_FILL_TYPE" val="1"/>
  <p:tag name="KSO_WM_UNIT_TYPE" val="m_h_i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h_i*1_3_1"/>
  <p:tag name="KSO_WM_UNIT_INDEX" val="1_3_1"/>
  <p:tag name="KSO_WM_UNIT_LAYERLEVEL" val="1_1_1"/>
  <p:tag name="KSO_WM_UNIT_TEXT_FILL_FORE_SCHEMECOLOR_INDEX" val="14"/>
  <p:tag name="KSO_WM_UNIT_TEXT_FILL_TYPE" val="1"/>
  <p:tag name="KSO_WM_UNIT_TYPE" val="m_h_i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h_i*1_1_2"/>
  <p:tag name="KSO_WM_UNIT_INDEX" val="1_1_2"/>
  <p:tag name="KSO_WM_UNIT_LAYERLEVEL" val="1_1_1"/>
  <p:tag name="KSO_WM_UNIT_TEXT_FILL_FORE_SCHEMECOLOR_INDEX" val="14"/>
  <p:tag name="KSO_WM_UNIT_TEXT_FILL_TYPE" val="1"/>
  <p:tag name="KSO_WM_UNIT_TYPE" val="m_h_i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h_i*1_2_2"/>
  <p:tag name="KSO_WM_UNIT_INDEX" val="1_2_2"/>
  <p:tag name="KSO_WM_UNIT_LAYERLEVEL" val="1_1_1"/>
  <p:tag name="KSO_WM_UNIT_TEXT_FILL_FORE_SCHEMECOLOR_INDEX" val="14"/>
  <p:tag name="KSO_WM_UNIT_TEXT_FILL_TYPE" val="1"/>
  <p:tag name="KSO_WM_UNIT_TYPE" val="m_h_i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h_i*1_3_2"/>
  <p:tag name="KSO_WM_UNIT_INDEX" val="1_3_2"/>
  <p:tag name="KSO_WM_UNIT_LAYERLEVEL" val="1_1_1"/>
  <p:tag name="KSO_WM_UNIT_TEXT_FILL_FORE_SCHEMECOLOR_INDEX" val="14"/>
  <p:tag name="KSO_WM_UNIT_TEXT_FILL_TYPE" val="1"/>
  <p:tag name="KSO_WM_UNIT_TYPE" val="m_h_i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i*1_2"/>
  <p:tag name="KSO_WM_UNIT_INDEX" val="1_2"/>
  <p:tag name="KSO_WM_UNIT_LAYERLEVEL" val="1_1"/>
  <p:tag name="KSO_WM_UNIT_TEXT_FILL_FORE_SCHEMECOLOR_INDEX" val="2"/>
  <p:tag name="KSO_WM_UNIT_TEXT_FILL_TYPE" val="1"/>
  <p:tag name="KSO_WM_UNIT_TYPE" val="m_i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HIGHLIGHT" val="0"/>
  <p:tag name="KSO_WM_UNIT_ID" val="diagram20199026_2*m_h_a*1_3_1"/>
  <p:tag name="KSO_WM_UNIT_INDEX" val="1_3_1"/>
  <p:tag name="KSO_WM_UNIT_ISCONTENTSTITLE" val="0"/>
  <p:tag name="KSO_WM_UNIT_LAYERLEVEL" val="1_1_1"/>
  <p:tag name="KSO_WM_UNIT_NOCLEAR" val="0"/>
  <p:tag name="KSO_WM_UNIT_PRESET_TEXT" val="添加标题"/>
  <p:tag name="KSO_WM_UNIT_TEXT_FILL_FORE_SCHEMECOLOR_INDEX" val="14"/>
  <p:tag name="KSO_WM_UNIT_TEXT_FILL_TYPE" val="1"/>
  <p:tag name="KSO_WM_UNIT_TYPE" val="m_h_a"/>
  <p:tag name="KSO_WM_UNIT_VALU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HIGHLIGHT" val="0"/>
  <p:tag name="KSO_WM_UNIT_ID" val="diagram20199026_2*m_h_a*1_2_1"/>
  <p:tag name="KSO_WM_UNIT_INDEX" val="1_2_1"/>
  <p:tag name="KSO_WM_UNIT_ISCONTENTSTITLE" val="0"/>
  <p:tag name="KSO_WM_UNIT_LAYERLEVEL" val="1_1_1"/>
  <p:tag name="KSO_WM_UNIT_NOCLEAR" val="0"/>
  <p:tag name="KSO_WM_UNIT_PRESET_TEXT" val="添加标题"/>
  <p:tag name="KSO_WM_UNIT_TEXT_FILL_FORE_SCHEMECOLOR_INDEX" val="14"/>
  <p:tag name="KSO_WM_UNIT_TEXT_FILL_TYPE" val="1"/>
  <p:tag name="KSO_WM_UNIT_TYPE" val="m_h_a"/>
  <p:tag name="KSO_WM_UNIT_VALU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HIGHLIGHT" val="0"/>
  <p:tag name="KSO_WM_UNIT_ID" val="diagram20199026_2*m_h_a*1_1_1"/>
  <p:tag name="KSO_WM_UNIT_INDEX" val="1_1_1"/>
  <p:tag name="KSO_WM_UNIT_ISCONTENTSTITLE" val="0"/>
  <p:tag name="KSO_WM_UNIT_LAYERLEVEL" val="1_1_1"/>
  <p:tag name="KSO_WM_UNIT_NOCLEAR" val="0"/>
  <p:tag name="KSO_WM_UNIT_PRESET_TEXT" val="添加标题"/>
  <p:tag name="KSO_WM_UNIT_TEXT_FILL_FORE_SCHEMECOLOR_INDEX" val="14"/>
  <p:tag name="KSO_WM_UNIT_TEXT_FILL_TYPE" val="1"/>
  <p:tag name="KSO_WM_UNIT_TYPE" val="m_h_a"/>
  <p:tag name="KSO_WM_UNIT_VALU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HIGHLIGHT" val="0"/>
  <p:tag name="KSO_WM_UNIT_ID" val="diagram20199026_2*m_h_a*1_1_1"/>
  <p:tag name="KSO_WM_UNIT_INDEX" val="1_1_1"/>
  <p:tag name="KSO_WM_UNIT_ISCONTENTSTITLE" val="0"/>
  <p:tag name="KSO_WM_UNIT_LAYERLEVEL" val="1_1_1"/>
  <p:tag name="KSO_WM_UNIT_NOCLEAR" val="0"/>
  <p:tag name="KSO_WM_UNIT_PRESET_TEXT" val="添加标题"/>
  <p:tag name="KSO_WM_UNIT_TEXT_FILL_FORE_SCHEMECOLOR_INDEX" val="14"/>
  <p:tag name="KSO_WM_UNIT_TEXT_FILL_TYPE" val="1"/>
  <p:tag name="KSO_WM_UNIT_TYPE" val="m_h_a"/>
  <p:tag name="KSO_WM_UNIT_VALUE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HIGHLIGHT" val="0"/>
  <p:tag name="KSO_WM_UNIT_ID" val="diagram20199026_2*m_h_a*1_1_1"/>
  <p:tag name="KSO_WM_UNIT_INDEX" val="1_1_1"/>
  <p:tag name="KSO_WM_UNIT_ISCONTENTSTITLE" val="0"/>
  <p:tag name="KSO_WM_UNIT_LAYERLEVEL" val="1_1_1"/>
  <p:tag name="KSO_WM_UNIT_NOCLEAR" val="0"/>
  <p:tag name="KSO_WM_UNIT_PRESET_TEXT" val="添加标题"/>
  <p:tag name="KSO_WM_UNIT_TEXT_FILL_FORE_SCHEMECOLOR_INDEX" val="14"/>
  <p:tag name="KSO_WM_UNIT_TEXT_FILL_TYPE" val="1"/>
  <p:tag name="KSO_WM_UNIT_TYPE" val="m_h_a"/>
  <p:tag name="KSO_WM_UNIT_VALUE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HIGHLIGHT" val="0"/>
  <p:tag name="KSO_WM_UNIT_ID" val="diagram20199026_2*m_h_a*1_1_1"/>
  <p:tag name="KSO_WM_UNIT_INDEX" val="1_1_1"/>
  <p:tag name="KSO_WM_UNIT_ISCONTENTSTITLE" val="0"/>
  <p:tag name="KSO_WM_UNIT_LAYERLEVEL" val="1_1_1"/>
  <p:tag name="KSO_WM_UNIT_NOCLEAR" val="0"/>
  <p:tag name="KSO_WM_UNIT_PRESET_TEXT" val="添加标题"/>
  <p:tag name="KSO_WM_UNIT_TEXT_FILL_FORE_SCHEMECOLOR_INDEX" val="14"/>
  <p:tag name="KSO_WM_UNIT_TEXT_FILL_TYPE" val="1"/>
  <p:tag name="KSO_WM_UNIT_TYPE" val="m_h_a"/>
  <p:tag name="KSO_WM_UNIT_VALUE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TEM_CNT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HIGHLIGHT" val="0"/>
  <p:tag name="KSO_WM_UNIT_ID" val="diagram20201466_1*m_h_i*1_2_1"/>
  <p:tag name="KSO_WM_UNIT_INDEX" val="1_2_1"/>
  <p:tag name="KSO_WM_UNIT_LAYERLEVEL" val="1_1_1"/>
  <p:tag name="KSO_WM_UNIT_LINE_FILL_TYPE" val="2"/>
  <p:tag name="KSO_WM_UNIT_LINE_FORE_SCHEMECOLOR_INDEX" val="16"/>
  <p:tag name="KSO_WM_UNIT_TYPE" val="m_h_i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HIGHLIGHT" val="0"/>
  <p:tag name="KSO_WM_UNIT_ID" val="diagram20201466_1*m_h_a*1_2_1"/>
  <p:tag name="KSO_WM_UNIT_INDEX" val="1_2_1"/>
  <p:tag name="KSO_WM_UNIT_ISCONTENTSTITLE" val="0"/>
  <p:tag name="KSO_WM_UNIT_LAYERLEVEL" val="1_1_1"/>
  <p:tag name="KSO_WM_UNIT_NOCLEAR" val="0"/>
  <p:tag name="KSO_WM_UNIT_PRESET_TEXT" val="添加标题"/>
  <p:tag name="KSO_WM_UNIT_TYPE" val="m_h_a"/>
  <p:tag name="KSO_WM_UNIT_VALUE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diagram20201466_1*m_h_i*1_1_1"/>
  <p:tag name="KSO_WM_UNIT_INDEX" val="1_1_1"/>
  <p:tag name="KSO_WM_UNIT_LAYERLEVEL" val="1_1_1"/>
  <p:tag name="KSO_WM_UNIT_LINE_FILL_TYPE" val="2"/>
  <p:tag name="KSO_WM_UNIT_LINE_FORE_SCHEMECOLOR_INDEX" val="16"/>
  <p:tag name="KSO_WM_UNIT_TYPE" val="m_h_i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HIGHLIGHT" val="0"/>
  <p:tag name="KSO_WM_UNIT_ID" val="diagram20201466_1*m_h_i*1_1_2"/>
  <p:tag name="KSO_WM_UNIT_INDEX" val="1_1_2"/>
  <p:tag name="KSO_WM_UNIT_LAYERLEVEL" val="1_1_1"/>
  <p:tag name="KSO_WM_UNIT_TYPE" val="m_h_i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r1-1"/>
  <p:tag name="KSO_WM_TAG_VERSION" val="1.0"/>
  <p:tag name="KSO_WM_TEMPLATE_CATEGORY" val="diagram"/>
  <p:tag name="KSO_WM_TEMPLATE_INDEX" val="160550"/>
  <p:tag name="KSO_WM_UNIT_CLEAR" val="1"/>
  <p:tag name="KSO_WM_UNIT_DIAGRAM_CONTRAST_TITLE_CNT" val="2"/>
  <p:tag name="KSO_WM_UNIT_DIAGRAM_DIMENSION_TITLE_CNT" val="1"/>
  <p:tag name="KSO_WM_UNIT_FILL_FORE_SCHEMECOLOR_INDEX" val="10"/>
  <p:tag name="KSO_WM_UNIT_FILL_TYPE" val="1"/>
  <p:tag name="KSO_WM_UNIT_ID" val="diagram160550_1*r_i*1_1"/>
  <p:tag name="KSO_WM_UNIT_INDEX" val="1_1"/>
  <p:tag name="KSO_WM_UNIT_LAYERLEVEL" val="1_1"/>
  <p:tag name="KSO_WM_UNIT_TEXT_FILL_FORE_SCHEMECOLOR_INDEX" val="14"/>
  <p:tag name="KSO_WM_UNIT_TEXT_FILL_TYPE" val="1"/>
  <p:tag name="KSO_WM_UNIT_TYPE" val="r_i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r1-1"/>
  <p:tag name="KSO_WM_TAG_VERSION" val="1.0"/>
  <p:tag name="KSO_WM_TEMPLATE_CATEGORY" val="diagram"/>
  <p:tag name="KSO_WM_TEMPLATE_INDEX" val="160550"/>
  <p:tag name="KSO_WM_UNIT_CLEAR" val="1"/>
  <p:tag name="KSO_WM_UNIT_DIAGRAM_CONTRAST_TITLE_CNT" val="2"/>
  <p:tag name="KSO_WM_UNIT_DIAGRAM_DIMENSION_TITLE_CNT" val="1"/>
  <p:tag name="KSO_WM_UNIT_FILL_FORE_SCHEMECOLOR_INDEX" val="10"/>
  <p:tag name="KSO_WM_UNIT_FILL_TYPE" val="1"/>
  <p:tag name="KSO_WM_UNIT_ID" val="diagram160550_1*r_i*1_2"/>
  <p:tag name="KSO_WM_UNIT_INDEX" val="1_2"/>
  <p:tag name="KSO_WM_UNIT_LAYERLEVEL" val="1_1"/>
  <p:tag name="KSO_WM_UNIT_TEXT_FILL_FORE_SCHEMECOLOR_INDEX" val="14"/>
  <p:tag name="KSO_WM_UNIT_TEXT_FILL_TYPE" val="1"/>
  <p:tag name="KSO_WM_UNIT_TYPE" val="r_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r1-1"/>
  <p:tag name="KSO_WM_TAG_VERSION" val="1.0"/>
  <p:tag name="KSO_WM_TEMPLATE_CATEGORY" val="diagram"/>
  <p:tag name="KSO_WM_TEMPLATE_INDEX" val="160550"/>
  <p:tag name="KSO_WM_UNIT_CLEAR" val="1"/>
  <p:tag name="KSO_WM_UNIT_DIAGRAM_CONTRAST_TITLE_CNT" val="2"/>
  <p:tag name="KSO_WM_UNIT_DIAGRAM_DIMENSION_TITLE_CNT" val="1"/>
  <p:tag name="KSO_WM_UNIT_FILL_FORE_SCHEMECOLOR_INDEX" val="10"/>
  <p:tag name="KSO_WM_UNIT_FILL_TYPE" val="1"/>
  <p:tag name="KSO_WM_UNIT_ID" val="diagram160550_1*r_i*1_3"/>
  <p:tag name="KSO_WM_UNIT_INDEX" val="1_3"/>
  <p:tag name="KSO_WM_UNIT_LAYERLEVEL" val="1_1"/>
  <p:tag name="KSO_WM_UNIT_TEXT_FILL_FORE_SCHEMECOLOR_INDEX" val="14"/>
  <p:tag name="KSO_WM_UNIT_TEXT_FILL_TYPE" val="1"/>
  <p:tag name="KSO_WM_UNIT_TYPE" val="r_i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r1-1"/>
  <p:tag name="KSO_WM_TAG_VERSION" val="1.0"/>
  <p:tag name="KSO_WM_TEMPLATE_CATEGORY" val="diagram"/>
  <p:tag name="KSO_WM_TEMPLATE_INDEX" val="160550"/>
  <p:tag name="KSO_WM_UNIT_CLEAR" val="1"/>
  <p:tag name="KSO_WM_UNIT_DIAGRAM_CONTRAST_TITLE_CNT" val="2"/>
  <p:tag name="KSO_WM_UNIT_DIAGRAM_DIMENSION_TITLE_CNT" val="1"/>
  <p:tag name="KSO_WM_UNIT_FILL_FORE_SCHEMECOLOR_INDEX" val="10"/>
  <p:tag name="KSO_WM_UNIT_FILL_TYPE" val="1"/>
  <p:tag name="KSO_WM_UNIT_ID" val="diagram160550_1*r_i*1_4"/>
  <p:tag name="KSO_WM_UNIT_INDEX" val="1_4"/>
  <p:tag name="KSO_WM_UNIT_LAYERLEVEL" val="1_1"/>
  <p:tag name="KSO_WM_UNIT_TEXT_FILL_FORE_SCHEMECOLOR_INDEX" val="14"/>
  <p:tag name="KSO_WM_UNIT_TEXT_FILL_TYPE" val="1"/>
  <p:tag name="KSO_WM_UNIT_TYPE" val="r_i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r1-1"/>
  <p:tag name="KSO_WM_TAG_VERSION" val="1.0"/>
  <p:tag name="KSO_WM_TEMPLATE_CATEGORY" val="diagram"/>
  <p:tag name="KSO_WM_TEMPLATE_INDEX" val="160550"/>
  <p:tag name="KSO_WM_UNIT_CLEAR" val="1"/>
  <p:tag name="KSO_WM_UNIT_DIAGRAM_CONTRAST_TITLE_CNT" val="2"/>
  <p:tag name="KSO_WM_UNIT_DIAGRAM_DIMENSION_TITLE_CNT" val="1"/>
  <p:tag name="KSO_WM_UNIT_FILL_FORE_SCHEMECOLOR_INDEX" val="10"/>
  <p:tag name="KSO_WM_UNIT_FILL_TYPE" val="1"/>
  <p:tag name="KSO_WM_UNIT_ID" val="diagram160550_1*r_i*1_7"/>
  <p:tag name="KSO_WM_UNIT_INDEX" val="1_7"/>
  <p:tag name="KSO_WM_UNIT_LAYERLEVEL" val="1_1"/>
  <p:tag name="KSO_WM_UNIT_TEXT_FILL_FORE_SCHEMECOLOR_INDEX" val="14"/>
  <p:tag name="KSO_WM_UNIT_TEXT_FILL_TYPE" val="1"/>
  <p:tag name="KSO_WM_UNIT_TYPE" val="r_i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r1-1"/>
  <p:tag name="KSO_WM_TAG_VERSION" val="1.0"/>
  <p:tag name="KSO_WM_TEMPLATE_CATEGORY" val="diagram"/>
  <p:tag name="KSO_WM_TEMPLATE_INDEX" val="160550"/>
  <p:tag name="KSO_WM_UNIT_CLEAR" val="1"/>
  <p:tag name="KSO_WM_UNIT_DIAGRAM_CONTRAST_TITLE_CNT" val="2"/>
  <p:tag name="KSO_WM_UNIT_DIAGRAM_DIMENSION_TITLE_CNT" val="1"/>
  <p:tag name="KSO_WM_UNIT_FILL_FORE_SCHEMECOLOR_INDEX" val="10"/>
  <p:tag name="KSO_WM_UNIT_FILL_TYPE" val="1"/>
  <p:tag name="KSO_WM_UNIT_ID" val="diagram160550_1*r_i*1_10"/>
  <p:tag name="KSO_WM_UNIT_INDEX" val="1_10"/>
  <p:tag name="KSO_WM_UNIT_LAYERLEVEL" val="1_1"/>
  <p:tag name="KSO_WM_UNIT_TEXT_FILL_FORE_SCHEMECOLOR_INDEX" val="14"/>
  <p:tag name="KSO_WM_UNIT_TEXT_FILL_TYPE" val="1"/>
  <p:tag name="KSO_WM_UNIT_TYPE" val="r_i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r1-1"/>
  <p:tag name="KSO_WM_TAG_VERSION" val="1.0"/>
  <p:tag name="KSO_WM_TEMPLATE_CATEGORY" val="diagram"/>
  <p:tag name="KSO_WM_TEMPLATE_INDEX" val="160550"/>
  <p:tag name="KSO_WM_UNIT_CLEAR" val="1"/>
  <p:tag name="KSO_WM_UNIT_DIAGRAM_CONTRAST_TITLE_CNT" val="2"/>
  <p:tag name="KSO_WM_UNIT_DIAGRAM_DIMENSION_TITLE_CNT" val="1"/>
  <p:tag name="KSO_WM_UNIT_FILL_FORE_SCHEMECOLOR_INDEX" val="10"/>
  <p:tag name="KSO_WM_UNIT_FILL_TYPE" val="1"/>
  <p:tag name="KSO_WM_UNIT_ID" val="diagram160550_1*r_i*1_11"/>
  <p:tag name="KSO_WM_UNIT_INDEX" val="1_11"/>
  <p:tag name="KSO_WM_UNIT_LAYERLEVEL" val="1_1"/>
  <p:tag name="KSO_WM_UNIT_TEXT_FILL_FORE_SCHEMECOLOR_INDEX" val="14"/>
  <p:tag name="KSO_WM_UNIT_TEXT_FILL_TYPE" val="1"/>
  <p:tag name="KSO_WM_UNIT_TYPE" val="r_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diagram20201466_1*m_h_i*1_1_1"/>
  <p:tag name="KSO_WM_UNIT_INDEX" val="1_1_1"/>
  <p:tag name="KSO_WM_UNIT_LAYERLEVEL" val="1_1_1"/>
  <p:tag name="KSO_WM_UNIT_LINE_FILL_TYPE" val="2"/>
  <p:tag name="KSO_WM_UNIT_LINE_FORE_SCHEMECOLOR_INDEX" val="16"/>
  <p:tag name="KSO_WM_UNIT_TYPE" val="m_h_i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HIGHLIGHT" val="0"/>
  <p:tag name="KSO_WM_UNIT_ID" val="diagram20201466_1*m_h_i*1_1_2"/>
  <p:tag name="KSO_WM_UNIT_INDEX" val="1_1_2"/>
  <p:tag name="KSO_WM_UNIT_LAYERLEVEL" val="1_1_1"/>
  <p:tag name="KSO_WM_UNIT_TYPE" val="m_h_i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diagram20201466_1*m_h_i*1_1_1"/>
  <p:tag name="KSO_WM_UNIT_INDEX" val="1_1_1"/>
  <p:tag name="KSO_WM_UNIT_LAYERLEVEL" val="1_1_1"/>
  <p:tag name="KSO_WM_UNIT_LINE_FILL_TYPE" val="2"/>
  <p:tag name="KSO_WM_UNIT_LINE_FORE_SCHEMECOLOR_INDEX" val="16"/>
  <p:tag name="KSO_WM_UNIT_TYPE" val="m_h_i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201466"/>
  <p:tag name="KSO_WM_UNIT_COMPATIBLE" val="0"/>
  <p:tag name="KSO_WM_UNIT_DIAGRAM_ISNUMVISUAL" val="0"/>
  <p:tag name="KSO_WM_UNIT_DIAGRAM_ISREFERUNIT" val="0"/>
  <p:tag name="KSO_WM_UNIT_HIGHLIGHT" val="0"/>
  <p:tag name="KSO_WM_UNIT_ID" val="diagram20201466_1*m_h_i*1_1_2"/>
  <p:tag name="KSO_WM_UNIT_INDEX" val="1_1_2"/>
  <p:tag name="KSO_WM_UNIT_LAYERLEVEL" val="1_1_1"/>
  <p:tag name="KSO_WM_UNIT_TYPE" val="m_h_i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i*1_1"/>
  <p:tag name="KSO_WM_UNIT_INDEX" val="1_1"/>
  <p:tag name="KSO_WM_UNIT_LAYERLEVEL" val="1_1"/>
  <p:tag name="KSO_WM_UNIT_LINE_FILL_TYPE" val="2"/>
  <p:tag name="KSO_WM_UNIT_LINE_FORE_SCHEMECOLOR_INDEX" val="14"/>
  <p:tag name="KSO_WM_UNIT_TEXT_FILL_FORE_SCHEMECOLOR_INDEX" val="2"/>
  <p:tag name="KSO_WM_UNIT_TEXT_FILL_TYPE" val="1"/>
  <p:tag name="KSO_WM_UNIT_TYPE" val="m_i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20199026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199026_2*m_h_i*1_1_1"/>
  <p:tag name="KSO_WM_UNIT_INDEX" val="1_1_1"/>
  <p:tag name="KSO_WM_UNIT_LAYERLEVEL" val="1_1_1"/>
  <p:tag name="KSO_WM_UNIT_TEXT_FILL_FORE_SCHEMECOLOR_INDEX" val="14"/>
  <p:tag name="KSO_WM_UNIT_TEXT_FILL_TYPE" val="1"/>
  <p:tag name="KSO_WM_UNIT_TYPE" val="m_h_i"/>
</p:tagLst>
</file>

<file path=ppt/theme/theme1.xml><?xml version="1.0" encoding="utf-8"?>
<a:theme xmlns:a="http://schemas.openxmlformats.org/drawingml/2006/main" name="第一PPT模板网-WWW.1PPT.COM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1u5ogbd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1u5ogbd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1u5ogbd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1u5ogbd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1u5ogbd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1u5ogbd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1074</Words>
  <Application>Microsoft Office PowerPoint</Application>
  <PresentationFormat>全屏显示(16:9)</PresentationFormat>
  <Paragraphs>145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Meiryo</vt:lpstr>
      <vt:lpstr>华康少女文字W5(P)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第一PPT模板网-WWW.1PPT.COM​</vt:lpstr>
      <vt:lpstr>第一PPT模板网-WWW.1PPT.COM ​</vt:lpstr>
      <vt:lpstr>2_Office 主题​​</vt:lpstr>
      <vt:lpstr>3_Office 主题​​</vt:lpstr>
      <vt:lpstr>4_Office 主题​​</vt:lpstr>
      <vt:lpstr>5_Office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2020-11-10T13:14:34Z</cp:lastPrinted>
  <dcterms:created xsi:type="dcterms:W3CDTF">2020-11-10T13:14:34Z</dcterms:created>
  <dcterms:modified xsi:type="dcterms:W3CDTF">2022-02-03T03:07:49Z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