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701" r:id="rId2"/>
  </p:sldMasterIdLst>
  <p:notesMasterIdLst>
    <p:notesMasterId r:id="rId16"/>
  </p:notesMasterIdLst>
  <p:handoutMasterIdLst>
    <p:handoutMasterId r:id="rId17"/>
  </p:handoutMasterIdLst>
  <p:sldIdLst>
    <p:sldId id="263" r:id="rId3"/>
    <p:sldId id="268" r:id="rId4"/>
    <p:sldId id="310" r:id="rId5"/>
    <p:sldId id="313" r:id="rId6"/>
    <p:sldId id="269" r:id="rId7"/>
    <p:sldId id="322" r:id="rId8"/>
    <p:sldId id="316" r:id="rId9"/>
    <p:sldId id="323" r:id="rId10"/>
    <p:sldId id="318" r:id="rId11"/>
    <p:sldId id="319" r:id="rId12"/>
    <p:sldId id="320" r:id="rId13"/>
    <p:sldId id="321" r:id="rId14"/>
    <p:sldId id="324" r:id="rId15"/>
  </p:sldIdLst>
  <p:sldSz cx="9144000" cy="5143500" type="screen16x9"/>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defTabSz="457200"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defTabSz="457200"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defTabSz="457200"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defTabSz="457200"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37">
          <p15:clr>
            <a:srgbClr val="A4A3A4"/>
          </p15:clr>
        </p15:guide>
        <p15:guide id="2" orient="horz" pos="1518">
          <p15:clr>
            <a:srgbClr val="A4A3A4"/>
          </p15:clr>
        </p15:guide>
        <p15:guide id="3" pos="2880">
          <p15:clr>
            <a:srgbClr val="A4A3A4"/>
          </p15:clr>
        </p15:guide>
        <p15:guide id="4" pos="125">
          <p15:clr>
            <a:srgbClr val="A4A3A4"/>
          </p15:clr>
        </p15:guide>
        <p15:guide id="5" pos="565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8"/>
    <a:srgbClr val="1C9494"/>
    <a:srgbClr val="F95647"/>
    <a:srgbClr val="88CCC1"/>
    <a:srgbClr val="7CB554"/>
    <a:srgbClr val="FF9999"/>
    <a:srgbClr val="00B0F0"/>
    <a:srgbClr val="FF9409"/>
    <a:srgbClr val="FAC1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p:cViewPr varScale="1">
        <p:scale>
          <a:sx n="143" d="100"/>
          <a:sy n="143" d="100"/>
        </p:scale>
        <p:origin x="720" y="120"/>
      </p:cViewPr>
      <p:guideLst>
        <p:guide orient="horz" pos="1637"/>
        <p:guide orient="horz" pos="1518"/>
        <p:guide pos="2880"/>
        <p:guide pos="125"/>
        <p:guide pos="5653"/>
      </p:guideLst>
    </p:cSldViewPr>
  </p:slid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D8405A4-0835-4503-9C81-3693F3349FC4}" type="datetimeFigureOut">
              <a:rPr lang="zh-CN" altLang="en-US"/>
              <a:pPr>
                <a:defRPr/>
              </a:pPr>
              <a:t>2022/2/1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B6A2AC72-5406-4CC0-B3BC-D1562D024329}" type="slidenum">
              <a:rPr lang="zh-CN" altLang="en-US"/>
              <a:pPr>
                <a:defRPr/>
              </a:pPr>
              <a:t>‹#›</a:t>
            </a:fld>
            <a:endParaRPr lang="zh-CN" altLang="en-US"/>
          </a:p>
        </p:txBody>
      </p:sp>
    </p:spTree>
    <p:extLst>
      <p:ext uri="{BB962C8B-B14F-4D97-AF65-F5344CB8AC3E}">
        <p14:creationId xmlns:p14="http://schemas.microsoft.com/office/powerpoint/2010/main" val="106058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648E343C-0549-49B7-9CE4-337B608F3A18}" type="datetimeFigureOut">
              <a:rPr lang="zh-CN" altLang="en-US"/>
              <a:pPr>
                <a:defRPr/>
              </a:pPr>
              <a:t>2022/2/1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64FF9BF9-15C2-454C-8233-D8D98D19CB46}" type="slidenum">
              <a:rPr lang="zh-CN" altLang="en-US"/>
              <a:pPr>
                <a:defRPr/>
              </a:pPr>
              <a:t>‹#›</a:t>
            </a:fld>
            <a:endParaRPr lang="zh-CN" altLang="en-US"/>
          </a:p>
        </p:txBody>
      </p:sp>
    </p:spTree>
    <p:extLst>
      <p:ext uri="{BB962C8B-B14F-4D97-AF65-F5344CB8AC3E}">
        <p14:creationId xmlns:p14="http://schemas.microsoft.com/office/powerpoint/2010/main" val="2989085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idx="2"/>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文本占位符 2"/>
          <p:cNvSpPr>
            <a:spLocks noGrp="1"/>
          </p:cNvSpPr>
          <p:nvPr>
            <p:ph type="body" idx="3"/>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Tree>
    <p:extLst>
      <p:ext uri="{BB962C8B-B14F-4D97-AF65-F5344CB8AC3E}">
        <p14:creationId xmlns:p14="http://schemas.microsoft.com/office/powerpoint/2010/main" val="448374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379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8A6FEC-6453-4B80-A83E-6D20A685D9F0}" type="slidenum">
              <a:rPr lang="zh-CN" altLang="en-US" smtClean="0"/>
              <a:pPr fontAlgn="base">
                <a:spcBef>
                  <a:spcPct val="0"/>
                </a:spcBef>
                <a:spcAft>
                  <a:spcPct val="0"/>
                </a:spcAft>
                <a:defRPr/>
              </a:pPr>
              <a:t>10</a:t>
            </a:fld>
            <a:endParaRPr lang="zh-CN" altLang="en-US" smtClean="0"/>
          </a:p>
        </p:txBody>
      </p:sp>
    </p:spTree>
    <p:extLst>
      <p:ext uri="{BB962C8B-B14F-4D97-AF65-F5344CB8AC3E}">
        <p14:creationId xmlns:p14="http://schemas.microsoft.com/office/powerpoint/2010/main" val="20348036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4820"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44930A7-C048-406C-A331-ABCD0E366753}" type="slidenum">
              <a:rPr lang="zh-CN" altLang="en-US" smtClean="0"/>
              <a:pPr fontAlgn="base">
                <a:spcBef>
                  <a:spcPct val="0"/>
                </a:spcBef>
                <a:spcAft>
                  <a:spcPct val="0"/>
                </a:spcAft>
                <a:defRPr/>
              </a:pPr>
              <a:t>11</a:t>
            </a:fld>
            <a:endParaRPr lang="zh-CN" altLang="en-US" smtClean="0"/>
          </a:p>
        </p:txBody>
      </p:sp>
    </p:spTree>
    <p:extLst>
      <p:ext uri="{BB962C8B-B14F-4D97-AF65-F5344CB8AC3E}">
        <p14:creationId xmlns:p14="http://schemas.microsoft.com/office/powerpoint/2010/main" val="14848882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5844"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8882A3-A33B-4E64-A28B-60B99A95ABE4}" type="slidenum">
              <a:rPr lang="zh-CN" altLang="en-US" smtClean="0"/>
              <a:pPr fontAlgn="base">
                <a:spcBef>
                  <a:spcPct val="0"/>
                </a:spcBef>
                <a:spcAft>
                  <a:spcPct val="0"/>
                </a:spcAft>
                <a:defRPr/>
              </a:pPr>
              <a:t>12</a:t>
            </a:fld>
            <a:endParaRPr lang="zh-CN" altLang="en-US" smtClean="0"/>
          </a:p>
        </p:txBody>
      </p:sp>
    </p:spTree>
    <p:extLst>
      <p:ext uri="{BB962C8B-B14F-4D97-AF65-F5344CB8AC3E}">
        <p14:creationId xmlns:p14="http://schemas.microsoft.com/office/powerpoint/2010/main" val="1307117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0119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253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441012-F1C8-4E4F-AC49-8C2560C055E1}" type="slidenum">
              <a:rPr lang="zh-CN" altLang="en-US" smtClean="0"/>
              <a:pPr fontAlgn="base">
                <a:spcBef>
                  <a:spcPct val="0"/>
                </a:spcBef>
                <a:spcAft>
                  <a:spcPct val="0"/>
                </a:spcAft>
                <a:defRPr/>
              </a:pPr>
              <a:t>2</a:t>
            </a:fld>
            <a:endParaRPr lang="zh-CN" altLang="en-US" smtClean="0"/>
          </a:p>
        </p:txBody>
      </p:sp>
    </p:spTree>
    <p:extLst>
      <p:ext uri="{BB962C8B-B14F-4D97-AF65-F5344CB8AC3E}">
        <p14:creationId xmlns:p14="http://schemas.microsoft.com/office/powerpoint/2010/main" val="180699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6"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9708ED-7B71-4EDC-9D1A-2A5CF40A58FF}" type="slidenum">
              <a:rPr lang="zh-CN" altLang="en-US" smtClean="0"/>
              <a:pPr fontAlgn="base">
                <a:spcBef>
                  <a:spcPct val="0"/>
                </a:spcBef>
                <a:spcAft>
                  <a:spcPct val="0"/>
                </a:spcAft>
                <a:defRPr/>
              </a:pPr>
              <a:t>3</a:t>
            </a:fld>
            <a:endParaRPr lang="zh-CN" altLang="en-US" smtClean="0"/>
          </a:p>
        </p:txBody>
      </p:sp>
    </p:spTree>
    <p:extLst>
      <p:ext uri="{BB962C8B-B14F-4D97-AF65-F5344CB8AC3E}">
        <p14:creationId xmlns:p14="http://schemas.microsoft.com/office/powerpoint/2010/main" val="1076723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662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6BBC74-E50B-41A1-91F8-71095A15B92D}" type="slidenum">
              <a:rPr lang="zh-CN" altLang="en-US" smtClean="0"/>
              <a:pPr fontAlgn="base">
                <a:spcBef>
                  <a:spcPct val="0"/>
                </a:spcBef>
                <a:spcAft>
                  <a:spcPct val="0"/>
                </a:spcAft>
                <a:defRPr/>
              </a:pPr>
              <a:t>4</a:t>
            </a:fld>
            <a:endParaRPr lang="zh-CN" altLang="en-US" smtClean="0"/>
          </a:p>
        </p:txBody>
      </p:sp>
    </p:spTree>
    <p:extLst>
      <p:ext uri="{BB962C8B-B14F-4D97-AF65-F5344CB8AC3E}">
        <p14:creationId xmlns:p14="http://schemas.microsoft.com/office/powerpoint/2010/main" val="1618886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765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2F76C8-743E-4588-A5B6-51AB1595B574}" type="slidenum">
              <a:rPr lang="zh-CN" altLang="en-US" smtClean="0"/>
              <a:pPr fontAlgn="base">
                <a:spcBef>
                  <a:spcPct val="0"/>
                </a:spcBef>
                <a:spcAft>
                  <a:spcPct val="0"/>
                </a:spcAft>
                <a:defRPr/>
              </a:pPr>
              <a:t>5</a:t>
            </a:fld>
            <a:endParaRPr lang="zh-CN" altLang="en-US" smtClean="0"/>
          </a:p>
        </p:txBody>
      </p:sp>
    </p:spTree>
    <p:extLst>
      <p:ext uri="{BB962C8B-B14F-4D97-AF65-F5344CB8AC3E}">
        <p14:creationId xmlns:p14="http://schemas.microsoft.com/office/powerpoint/2010/main" val="40816151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dirty="0" smtClean="0"/>
              <a:t>https://www.ypppt.com/</a:t>
            </a:r>
            <a:endParaRPr lang="zh-CN" altLang="en-US" dirty="0" smtClean="0"/>
          </a:p>
        </p:txBody>
      </p:sp>
      <p:sp>
        <p:nvSpPr>
          <p:cNvPr id="2765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727598B-5414-4929-974C-FFA82DE3A40B}" type="slidenum">
              <a:rPr lang="zh-CN" altLang="en-US" smtClean="0"/>
              <a:pPr fontAlgn="base">
                <a:spcBef>
                  <a:spcPct val="0"/>
                </a:spcBef>
                <a:spcAft>
                  <a:spcPct val="0"/>
                </a:spcAft>
                <a:defRPr/>
              </a:pPr>
              <a:t>6</a:t>
            </a:fld>
            <a:endParaRPr lang="zh-CN" altLang="en-US" smtClean="0"/>
          </a:p>
        </p:txBody>
      </p:sp>
    </p:spTree>
    <p:extLst>
      <p:ext uri="{BB962C8B-B14F-4D97-AF65-F5344CB8AC3E}">
        <p14:creationId xmlns:p14="http://schemas.microsoft.com/office/powerpoint/2010/main" val="3940434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0724"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89F0C1-173A-4072-9F0A-C90F931774D6}" type="slidenum">
              <a:rPr lang="zh-CN" altLang="en-US" smtClean="0"/>
              <a:pPr fontAlgn="base">
                <a:spcBef>
                  <a:spcPct val="0"/>
                </a:spcBef>
                <a:spcAft>
                  <a:spcPct val="0"/>
                </a:spcAft>
                <a:defRPr/>
              </a:pPr>
              <a:t>7</a:t>
            </a:fld>
            <a:endParaRPr lang="zh-CN" altLang="en-US" smtClean="0"/>
          </a:p>
        </p:txBody>
      </p:sp>
    </p:spTree>
    <p:extLst>
      <p:ext uri="{BB962C8B-B14F-4D97-AF65-F5344CB8AC3E}">
        <p14:creationId xmlns:p14="http://schemas.microsoft.com/office/powerpoint/2010/main" val="3463837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277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862339-9DB4-4551-B1E9-6B10E880AE41}" type="slidenum">
              <a:rPr lang="zh-CN" altLang="en-US" smtClean="0"/>
              <a:pPr fontAlgn="base">
                <a:spcBef>
                  <a:spcPct val="0"/>
                </a:spcBef>
                <a:spcAft>
                  <a:spcPct val="0"/>
                </a:spcAft>
                <a:defRPr/>
              </a:pPr>
              <a:t>8</a:t>
            </a:fld>
            <a:endParaRPr lang="zh-CN" altLang="en-US" smtClean="0"/>
          </a:p>
        </p:txBody>
      </p:sp>
    </p:spTree>
    <p:extLst>
      <p:ext uri="{BB962C8B-B14F-4D97-AF65-F5344CB8AC3E}">
        <p14:creationId xmlns:p14="http://schemas.microsoft.com/office/powerpoint/2010/main" val="3723655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3277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5ADC79-784C-4869-9F79-0659CB8BBC40}" type="slidenum">
              <a:rPr lang="zh-CN" altLang="en-US" smtClean="0"/>
              <a:pPr fontAlgn="base">
                <a:spcBef>
                  <a:spcPct val="0"/>
                </a:spcBef>
                <a:spcAft>
                  <a:spcPct val="0"/>
                </a:spcAft>
                <a:defRPr/>
              </a:pPr>
              <a:t>9</a:t>
            </a:fld>
            <a:endParaRPr lang="zh-CN" altLang="en-US" smtClean="0"/>
          </a:p>
        </p:txBody>
      </p:sp>
    </p:spTree>
    <p:extLst>
      <p:ext uri="{BB962C8B-B14F-4D97-AF65-F5344CB8AC3E}">
        <p14:creationId xmlns:p14="http://schemas.microsoft.com/office/powerpoint/2010/main" val="2603556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626480"/>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50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20548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6296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163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9461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8078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65045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976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5677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6644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720387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矩形 1"/>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269817449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23402661"/>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7075644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3" name="矩形 2"/>
          <p:cNvSpPr/>
          <p:nvPr userDrawn="1"/>
        </p:nvSpPr>
        <p:spPr>
          <a:xfrm>
            <a:off x="0" y="4400550"/>
            <a:ext cx="4572000" cy="1200329"/>
          </a:xfrm>
          <a:prstGeom prst="rect">
            <a:avLst/>
          </a:prstGeom>
        </p:spPr>
        <p:txBody>
          <a:bodyPr>
            <a:spAutoFit/>
          </a:bodyPr>
          <a:lstStyle/>
          <a:p>
            <a:pPr fontAlgn="auto">
              <a:spcBef>
                <a:spcPts val="0"/>
              </a:spcBef>
              <a:spcAft>
                <a:spcPts val="0"/>
              </a:spcAft>
              <a:defRPr/>
            </a:pPr>
            <a:r>
              <a:rPr lang="zh-CN" altLang="en-US" dirty="0">
                <a:solidFill>
                  <a:schemeClr val="bg1">
                    <a:lumMod val="85000"/>
                  </a:schemeClr>
                </a:solidFill>
                <a:latin typeface="微软雅黑" panose="020B0503020204020204" pitchFamily="34" charset="-122"/>
                <a:ea typeface="微软雅黑" panose="020B0503020204020204" pitchFamily="34" charset="-122"/>
              </a:rPr>
              <a:t>不得将觅知网的</a:t>
            </a:r>
            <a:r>
              <a:rPr lang="en-US" altLang="zh-CN" dirty="0">
                <a:solidFill>
                  <a:schemeClr val="bg1">
                    <a:lumMod val="85000"/>
                  </a:schemeClr>
                </a:solidFill>
                <a:latin typeface="微软雅黑" panose="020B0503020204020204" pitchFamily="34" charset="-122"/>
                <a:ea typeface="微软雅黑" panose="020B0503020204020204" pitchFamily="34" charset="-122"/>
              </a:rPr>
              <a:t>PPT</a:t>
            </a:r>
            <a:r>
              <a:rPr lang="zh-CN" altLang="en-US" dirty="0">
                <a:solidFill>
                  <a:schemeClr val="bg1">
                    <a:lumMod val="85000"/>
                  </a:schemeClr>
                </a:solidFill>
                <a:latin typeface="微软雅黑" panose="020B0503020204020204" pitchFamily="34" charset="-122"/>
                <a:ea typeface="微软雅黑" panose="020B0503020204020204" pitchFamily="34" charset="-122"/>
              </a:rPr>
              <a:t>模板、</a:t>
            </a:r>
            <a:r>
              <a:rPr lang="en-US" altLang="zh-CN" dirty="0">
                <a:solidFill>
                  <a:schemeClr val="bg1">
                    <a:lumMod val="85000"/>
                  </a:schemeClr>
                </a:solidFill>
                <a:latin typeface="微软雅黑" panose="020B0503020204020204" pitchFamily="34" charset="-122"/>
                <a:ea typeface="微软雅黑" panose="020B0503020204020204" pitchFamily="34" charset="-122"/>
              </a:rPr>
              <a:t>PPT</a:t>
            </a:r>
            <a:r>
              <a:rPr lang="zh-CN" altLang="en-US" dirty="0">
                <a:solidFill>
                  <a:schemeClr val="bg1">
                    <a:lumMod val="85000"/>
                  </a:schemeClr>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endParaRPr lang="zh-CN" altLang="en-US" dirty="0">
              <a:solidFill>
                <a:schemeClr val="bg1">
                  <a:lumMod val="85000"/>
                </a:schemeClr>
              </a:solidFill>
              <a:latin typeface="+mn-lt"/>
              <a:ea typeface="+mn-ea"/>
            </a:endParaRPr>
          </a:p>
        </p:txBody>
      </p:sp>
      <p:sp>
        <p:nvSpPr>
          <p:cNvPr id="2" name="标题 1"/>
          <p:cNvSpPr>
            <a:spLocks noGrp="1"/>
          </p:cNvSpPr>
          <p:nvPr>
            <p:ph type="title"/>
          </p:nvPr>
        </p:nvSpPr>
        <p:spPr>
          <a:xfrm>
            <a:off x="628650" y="273845"/>
            <a:ext cx="7886700" cy="994172"/>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62112759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0" y="0"/>
            <a:ext cx="0" cy="0"/>
          </a:xfrm>
        </p:spPr>
        <p:txBody>
          <a:bodyPr/>
          <a:lstStyle>
            <a:lvl1pPr fontAlgn="auto">
              <a:spcBef>
                <a:spcPts val="0"/>
              </a:spcBef>
              <a:spcAft>
                <a:spcPts val="0"/>
              </a:spcAft>
              <a:defRPr>
                <a:latin typeface="+mn-lt"/>
                <a:ea typeface="+mn-ea"/>
              </a:defRPr>
            </a:lvl1pPr>
          </a:lstStyle>
          <a:p>
            <a:pPr>
              <a:defRPr/>
            </a:pPr>
            <a:fld id="{744F77A9-204A-4E62-ADD5-4114DE53E304}" type="datetimeFigureOut">
              <a:rPr lang="zh-CN" altLang="en-US"/>
              <a:pPr>
                <a:defRPr/>
              </a:pPr>
              <a:t>2022/2/1</a:t>
            </a:fld>
            <a:endParaRPr lang="zh-CN" altLang="en-US"/>
          </a:p>
        </p:txBody>
      </p:sp>
      <p:sp>
        <p:nvSpPr>
          <p:cNvPr id="5" name="页脚占位符 4"/>
          <p:cNvSpPr>
            <a:spLocks noGrp="1"/>
          </p:cNvSpPr>
          <p:nvPr>
            <p:ph type="ftr" sz="quarter" idx="11"/>
          </p:nvPr>
        </p:nvSpPr>
        <p:spPr>
          <a:xfrm>
            <a:off x="0" y="0"/>
            <a:ext cx="0" cy="0"/>
          </a:xfr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0" y="0"/>
            <a:ext cx="0" cy="0"/>
          </a:xfrm>
        </p:spPr>
        <p:txBody>
          <a:bodyPr/>
          <a:lstStyle>
            <a:lvl1pPr fontAlgn="auto">
              <a:spcBef>
                <a:spcPts val="0"/>
              </a:spcBef>
              <a:spcAft>
                <a:spcPts val="0"/>
              </a:spcAft>
              <a:defRPr>
                <a:latin typeface="+mn-lt"/>
                <a:ea typeface="+mn-ea"/>
              </a:defRPr>
            </a:lvl1pPr>
          </a:lstStyle>
          <a:p>
            <a:pPr>
              <a:defRPr/>
            </a:pPr>
            <a:fld id="{43E5B879-F260-44A4-BAAE-987658B177F4}" type="slidenum">
              <a:rPr lang="zh-CN" altLang="en-US"/>
              <a:pPr>
                <a:defRPr/>
              </a:pPr>
              <a:t>‹#›</a:t>
            </a:fld>
            <a:endParaRPr lang="zh-CN" altLang="en-US"/>
          </a:p>
        </p:txBody>
      </p:sp>
    </p:spTree>
    <p:extLst>
      <p:ext uri="{BB962C8B-B14F-4D97-AF65-F5344CB8AC3E}">
        <p14:creationId xmlns:p14="http://schemas.microsoft.com/office/powerpoint/2010/main" val="153243787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0" y="0"/>
            <a:ext cx="0" cy="0"/>
          </a:xfrm>
        </p:spPr>
        <p:txBody>
          <a:bodyPr/>
          <a:lstStyle>
            <a:lvl1pPr fontAlgn="auto">
              <a:spcBef>
                <a:spcPts val="0"/>
              </a:spcBef>
              <a:spcAft>
                <a:spcPts val="0"/>
              </a:spcAft>
              <a:defRPr>
                <a:latin typeface="+mn-lt"/>
                <a:ea typeface="+mn-ea"/>
              </a:defRPr>
            </a:lvl1pPr>
          </a:lstStyle>
          <a:p>
            <a:pPr>
              <a:defRPr/>
            </a:pPr>
            <a:fld id="{C183F418-6E0A-4857-9566-7F99299DAE2C}" type="datetimeFigureOut">
              <a:rPr lang="zh-CN" altLang="en-US"/>
              <a:pPr>
                <a:defRPr/>
              </a:pPr>
              <a:t>2022/2/1</a:t>
            </a:fld>
            <a:endParaRPr lang="zh-CN" altLang="en-US"/>
          </a:p>
        </p:txBody>
      </p:sp>
      <p:sp>
        <p:nvSpPr>
          <p:cNvPr id="5" name="页脚占位符 4"/>
          <p:cNvSpPr>
            <a:spLocks noGrp="1"/>
          </p:cNvSpPr>
          <p:nvPr>
            <p:ph type="ftr" sz="quarter" idx="11"/>
          </p:nvPr>
        </p:nvSpPr>
        <p:spPr>
          <a:xfrm>
            <a:off x="0" y="0"/>
            <a:ext cx="0" cy="0"/>
          </a:xfrm>
        </p:spPr>
        <p:txBody>
          <a:bodyPr/>
          <a:lstStyle>
            <a:lvl1pPr fontAlgn="auto">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0" y="0"/>
            <a:ext cx="0" cy="0"/>
          </a:xfrm>
        </p:spPr>
        <p:txBody>
          <a:bodyPr/>
          <a:lstStyle>
            <a:lvl1pPr fontAlgn="auto">
              <a:spcBef>
                <a:spcPts val="0"/>
              </a:spcBef>
              <a:spcAft>
                <a:spcPts val="0"/>
              </a:spcAft>
              <a:defRPr>
                <a:latin typeface="+mn-lt"/>
                <a:ea typeface="+mn-ea"/>
              </a:defRPr>
            </a:lvl1pPr>
          </a:lstStyle>
          <a:p>
            <a:pPr>
              <a:defRPr/>
            </a:pPr>
            <a:fld id="{9478AC70-6353-456C-B6A7-B91CCB1D67DC}" type="slidenum">
              <a:rPr lang="zh-CN" altLang="en-US"/>
              <a:pPr>
                <a:defRPr/>
              </a:pPr>
              <a:t>‹#›</a:t>
            </a:fld>
            <a:endParaRPr lang="zh-CN" altLang="en-US"/>
          </a:p>
        </p:txBody>
      </p:sp>
    </p:spTree>
    <p:extLst>
      <p:ext uri="{BB962C8B-B14F-4D97-AF65-F5344CB8AC3E}">
        <p14:creationId xmlns:p14="http://schemas.microsoft.com/office/powerpoint/2010/main" val="194795331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172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0" y="0"/>
            <a:ext cx="9139238"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Lst>
  <p:transition spd="med"/>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5pPr>
      <a:lvl6pPr marL="457200" algn="l" rtl="0" fontAlgn="base">
        <a:lnSpc>
          <a:spcPct val="90000"/>
        </a:lnSpc>
        <a:spcBef>
          <a:spcPct val="0"/>
        </a:spcBef>
        <a:spcAft>
          <a:spcPct val="0"/>
        </a:spcAft>
        <a:defRPr sz="4400">
          <a:solidFill>
            <a:schemeClr val="tx1"/>
          </a:solidFill>
          <a:latin typeface="Arial" pitchFamily="34" charset="0"/>
          <a:ea typeface="微软雅黑" pitchFamily="34" charset="-122"/>
        </a:defRPr>
      </a:lvl6pPr>
      <a:lvl7pPr marL="914400" algn="l" rtl="0" fontAlgn="base">
        <a:lnSpc>
          <a:spcPct val="90000"/>
        </a:lnSpc>
        <a:spcBef>
          <a:spcPct val="0"/>
        </a:spcBef>
        <a:spcAft>
          <a:spcPct val="0"/>
        </a:spcAft>
        <a:defRPr sz="4400">
          <a:solidFill>
            <a:schemeClr val="tx1"/>
          </a:solidFill>
          <a:latin typeface="Arial" pitchFamily="34" charset="0"/>
          <a:ea typeface="微软雅黑" pitchFamily="34" charset="-122"/>
        </a:defRPr>
      </a:lvl7pPr>
      <a:lvl8pPr marL="1371600" algn="l" rtl="0" fontAlgn="base">
        <a:lnSpc>
          <a:spcPct val="90000"/>
        </a:lnSpc>
        <a:spcBef>
          <a:spcPct val="0"/>
        </a:spcBef>
        <a:spcAft>
          <a:spcPct val="0"/>
        </a:spcAft>
        <a:defRPr sz="4400">
          <a:solidFill>
            <a:schemeClr val="tx1"/>
          </a:solidFill>
          <a:latin typeface="Arial" pitchFamily="34" charset="0"/>
          <a:ea typeface="微软雅黑" pitchFamily="34" charset="-122"/>
        </a:defRPr>
      </a:lvl8pPr>
      <a:lvl9pPr marL="1828800" algn="l" rtl="0" fontAlgn="base">
        <a:lnSpc>
          <a:spcPct val="90000"/>
        </a:lnSpc>
        <a:spcBef>
          <a:spcPct val="0"/>
        </a:spcBef>
        <a:spcAft>
          <a:spcPct val="0"/>
        </a:spcAft>
        <a:defRPr sz="4400">
          <a:solidFill>
            <a:schemeClr val="tx1"/>
          </a:solidFill>
          <a:latin typeface="Arial" pitchFamily="34" charset="0"/>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defTabSz="685800" fontAlgn="auto">
                <a:spcBef>
                  <a:spcPts val="0"/>
                </a:spcBef>
                <a:spcAft>
                  <a:spcPts val="0"/>
                </a:spcAft>
              </a:pPr>
              <a:t>2022/2/1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defTabSz="685800"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87385863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7832" y="894610"/>
            <a:ext cx="3436291" cy="27401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任意多边形 6"/>
          <p:cNvSpPr/>
          <p:nvPr/>
        </p:nvSpPr>
        <p:spPr>
          <a:xfrm rot="16200000" flipH="1">
            <a:off x="6556574" y="325509"/>
            <a:ext cx="34528" cy="4791075"/>
          </a:xfrm>
          <a:custGeom>
            <a:avLst/>
            <a:gdLst/>
            <a:ahLst/>
            <a:cxnLst/>
            <a:rect l="l" t="t" r="r" b="b"/>
            <a:pathLst>
              <a:path w="24231" h="914247">
                <a:moveTo>
                  <a:pt x="5283" y="910420"/>
                </a:moveTo>
                <a:lnTo>
                  <a:pt x="5106" y="914247"/>
                </a:lnTo>
                <a:lnTo>
                  <a:pt x="3582" y="914247"/>
                </a:lnTo>
                <a:close/>
                <a:moveTo>
                  <a:pt x="24231" y="887871"/>
                </a:moveTo>
                <a:lnTo>
                  <a:pt x="24231" y="914247"/>
                </a:lnTo>
                <a:lnTo>
                  <a:pt x="14665" y="914247"/>
                </a:lnTo>
                <a:lnTo>
                  <a:pt x="21671" y="894208"/>
                </a:lnTo>
                <a:close/>
                <a:moveTo>
                  <a:pt x="7503" y="865611"/>
                </a:moveTo>
                <a:lnTo>
                  <a:pt x="7216" y="868576"/>
                </a:lnTo>
                <a:lnTo>
                  <a:pt x="6766" y="878326"/>
                </a:lnTo>
                <a:lnTo>
                  <a:pt x="0" y="886263"/>
                </a:lnTo>
                <a:lnTo>
                  <a:pt x="0" y="876548"/>
                </a:lnTo>
                <a:lnTo>
                  <a:pt x="5182" y="868927"/>
                </a:lnTo>
                <a:close/>
                <a:moveTo>
                  <a:pt x="24231" y="857838"/>
                </a:moveTo>
                <a:lnTo>
                  <a:pt x="24231" y="867787"/>
                </a:lnTo>
                <a:lnTo>
                  <a:pt x="5283" y="910420"/>
                </a:lnTo>
                <a:lnTo>
                  <a:pt x="6766" y="878326"/>
                </a:lnTo>
                <a:close/>
                <a:moveTo>
                  <a:pt x="24231" y="840913"/>
                </a:moveTo>
                <a:lnTo>
                  <a:pt x="24231" y="841714"/>
                </a:lnTo>
                <a:lnTo>
                  <a:pt x="7503" y="865611"/>
                </a:lnTo>
                <a:lnTo>
                  <a:pt x="7514" y="865497"/>
                </a:lnTo>
                <a:close/>
                <a:moveTo>
                  <a:pt x="9928" y="840562"/>
                </a:moveTo>
                <a:lnTo>
                  <a:pt x="7514" y="865497"/>
                </a:lnTo>
                <a:lnTo>
                  <a:pt x="5182" y="868927"/>
                </a:lnTo>
                <a:lnTo>
                  <a:pt x="0" y="876330"/>
                </a:lnTo>
                <a:lnTo>
                  <a:pt x="0" y="855943"/>
                </a:lnTo>
                <a:lnTo>
                  <a:pt x="1909" y="852567"/>
                </a:lnTo>
                <a:close/>
                <a:moveTo>
                  <a:pt x="15593" y="782055"/>
                </a:moveTo>
                <a:lnTo>
                  <a:pt x="14536" y="792975"/>
                </a:lnTo>
                <a:lnTo>
                  <a:pt x="0" y="815757"/>
                </a:lnTo>
                <a:lnTo>
                  <a:pt x="0" y="811766"/>
                </a:lnTo>
                <a:close/>
                <a:moveTo>
                  <a:pt x="24231" y="780256"/>
                </a:moveTo>
                <a:lnTo>
                  <a:pt x="24231" y="819152"/>
                </a:lnTo>
                <a:lnTo>
                  <a:pt x="9928" y="840562"/>
                </a:lnTo>
                <a:lnTo>
                  <a:pt x="14536" y="792975"/>
                </a:lnTo>
                <a:lnTo>
                  <a:pt x="18270" y="787121"/>
                </a:lnTo>
                <a:close/>
                <a:moveTo>
                  <a:pt x="24231" y="761668"/>
                </a:moveTo>
                <a:lnTo>
                  <a:pt x="24231" y="765596"/>
                </a:lnTo>
                <a:lnTo>
                  <a:pt x="15593" y="782055"/>
                </a:lnTo>
                <a:lnTo>
                  <a:pt x="15754" y="780386"/>
                </a:lnTo>
                <a:close/>
                <a:moveTo>
                  <a:pt x="24231" y="712346"/>
                </a:moveTo>
                <a:lnTo>
                  <a:pt x="24231" y="731086"/>
                </a:lnTo>
                <a:lnTo>
                  <a:pt x="18270" y="754399"/>
                </a:lnTo>
                <a:lnTo>
                  <a:pt x="15754" y="780386"/>
                </a:lnTo>
                <a:lnTo>
                  <a:pt x="13254" y="785906"/>
                </a:lnTo>
                <a:lnTo>
                  <a:pt x="0" y="811485"/>
                </a:lnTo>
                <a:lnTo>
                  <a:pt x="0" y="752641"/>
                </a:lnTo>
                <a:lnTo>
                  <a:pt x="18270" y="721676"/>
                </a:lnTo>
                <a:close/>
                <a:moveTo>
                  <a:pt x="4049" y="698809"/>
                </a:moveTo>
                <a:lnTo>
                  <a:pt x="1909" y="705315"/>
                </a:lnTo>
                <a:lnTo>
                  <a:pt x="0" y="710229"/>
                </a:lnTo>
                <a:lnTo>
                  <a:pt x="0" y="701476"/>
                </a:lnTo>
                <a:lnTo>
                  <a:pt x="3903" y="698941"/>
                </a:lnTo>
                <a:close/>
                <a:moveTo>
                  <a:pt x="24231" y="652905"/>
                </a:moveTo>
                <a:lnTo>
                  <a:pt x="24231" y="680503"/>
                </a:lnTo>
                <a:lnTo>
                  <a:pt x="4049" y="698809"/>
                </a:lnTo>
                <a:lnTo>
                  <a:pt x="14843" y="665990"/>
                </a:lnTo>
                <a:close/>
                <a:moveTo>
                  <a:pt x="24231" y="619049"/>
                </a:moveTo>
                <a:lnTo>
                  <a:pt x="24231" y="637446"/>
                </a:lnTo>
                <a:lnTo>
                  <a:pt x="14843" y="665990"/>
                </a:lnTo>
                <a:lnTo>
                  <a:pt x="0" y="686679"/>
                </a:lnTo>
                <a:lnTo>
                  <a:pt x="0" y="646781"/>
                </a:lnTo>
                <a:close/>
                <a:moveTo>
                  <a:pt x="3622" y="602431"/>
                </a:moveTo>
                <a:lnTo>
                  <a:pt x="0" y="609824"/>
                </a:lnTo>
                <a:lnTo>
                  <a:pt x="0" y="603434"/>
                </a:lnTo>
                <a:lnTo>
                  <a:pt x="3088" y="602562"/>
                </a:lnTo>
                <a:close/>
                <a:moveTo>
                  <a:pt x="13271" y="600059"/>
                </a:moveTo>
                <a:lnTo>
                  <a:pt x="0" y="626949"/>
                </a:lnTo>
                <a:lnTo>
                  <a:pt x="0" y="618882"/>
                </a:lnTo>
                <a:lnTo>
                  <a:pt x="9809" y="600910"/>
                </a:lnTo>
                <a:close/>
                <a:moveTo>
                  <a:pt x="24231" y="578966"/>
                </a:moveTo>
                <a:lnTo>
                  <a:pt x="24231" y="597364"/>
                </a:lnTo>
                <a:lnTo>
                  <a:pt x="13271" y="600059"/>
                </a:lnTo>
                <a:lnTo>
                  <a:pt x="14340" y="597894"/>
                </a:lnTo>
                <a:close/>
                <a:moveTo>
                  <a:pt x="15033" y="562383"/>
                </a:moveTo>
                <a:lnTo>
                  <a:pt x="1647" y="598860"/>
                </a:lnTo>
                <a:lnTo>
                  <a:pt x="0" y="603432"/>
                </a:lnTo>
                <a:lnTo>
                  <a:pt x="0" y="582448"/>
                </a:lnTo>
                <a:close/>
                <a:moveTo>
                  <a:pt x="24231" y="560369"/>
                </a:moveTo>
                <a:lnTo>
                  <a:pt x="24231" y="574485"/>
                </a:lnTo>
                <a:lnTo>
                  <a:pt x="9809" y="600910"/>
                </a:lnTo>
                <a:lnTo>
                  <a:pt x="3622" y="602431"/>
                </a:lnTo>
                <a:close/>
                <a:moveTo>
                  <a:pt x="24231" y="537319"/>
                </a:moveTo>
                <a:lnTo>
                  <a:pt x="24231" y="550611"/>
                </a:lnTo>
                <a:lnTo>
                  <a:pt x="18270" y="558063"/>
                </a:lnTo>
                <a:lnTo>
                  <a:pt x="15033" y="562383"/>
                </a:lnTo>
                <a:close/>
                <a:moveTo>
                  <a:pt x="24231" y="507786"/>
                </a:moveTo>
                <a:lnTo>
                  <a:pt x="24231" y="529738"/>
                </a:lnTo>
                <a:lnTo>
                  <a:pt x="0" y="578164"/>
                </a:lnTo>
                <a:lnTo>
                  <a:pt x="0" y="575156"/>
                </a:lnTo>
                <a:lnTo>
                  <a:pt x="12382" y="543377"/>
                </a:lnTo>
                <a:close/>
                <a:moveTo>
                  <a:pt x="24231" y="501381"/>
                </a:moveTo>
                <a:lnTo>
                  <a:pt x="24231" y="501744"/>
                </a:lnTo>
                <a:lnTo>
                  <a:pt x="21546" y="508202"/>
                </a:lnTo>
                <a:lnTo>
                  <a:pt x="0" y="563090"/>
                </a:lnTo>
                <a:lnTo>
                  <a:pt x="0" y="556453"/>
                </a:lnTo>
                <a:close/>
                <a:moveTo>
                  <a:pt x="1909" y="410811"/>
                </a:moveTo>
                <a:lnTo>
                  <a:pt x="0" y="414762"/>
                </a:lnTo>
                <a:lnTo>
                  <a:pt x="0" y="413381"/>
                </a:lnTo>
                <a:close/>
                <a:moveTo>
                  <a:pt x="3418" y="408396"/>
                </a:moveTo>
                <a:lnTo>
                  <a:pt x="2497" y="410155"/>
                </a:lnTo>
                <a:lnTo>
                  <a:pt x="1909" y="410811"/>
                </a:lnTo>
                <a:close/>
                <a:moveTo>
                  <a:pt x="24231" y="398062"/>
                </a:moveTo>
                <a:lnTo>
                  <a:pt x="24231" y="422586"/>
                </a:lnTo>
                <a:lnTo>
                  <a:pt x="0" y="480889"/>
                </a:lnTo>
                <a:lnTo>
                  <a:pt x="0" y="450165"/>
                </a:lnTo>
                <a:lnTo>
                  <a:pt x="4211" y="436105"/>
                </a:lnTo>
                <a:lnTo>
                  <a:pt x="9821" y="425737"/>
                </a:lnTo>
                <a:close/>
                <a:moveTo>
                  <a:pt x="18211" y="392616"/>
                </a:moveTo>
                <a:lnTo>
                  <a:pt x="11054" y="413256"/>
                </a:lnTo>
                <a:lnTo>
                  <a:pt x="4211" y="436105"/>
                </a:lnTo>
                <a:lnTo>
                  <a:pt x="0" y="443888"/>
                </a:lnTo>
                <a:lnTo>
                  <a:pt x="0" y="414921"/>
                </a:lnTo>
                <a:lnTo>
                  <a:pt x="2497" y="410155"/>
                </a:lnTo>
                <a:close/>
                <a:moveTo>
                  <a:pt x="24231" y="375252"/>
                </a:moveTo>
                <a:lnTo>
                  <a:pt x="24231" y="385897"/>
                </a:lnTo>
                <a:lnTo>
                  <a:pt x="18211" y="392616"/>
                </a:lnTo>
                <a:close/>
                <a:moveTo>
                  <a:pt x="946" y="372617"/>
                </a:moveTo>
                <a:lnTo>
                  <a:pt x="0" y="374923"/>
                </a:lnTo>
                <a:lnTo>
                  <a:pt x="0" y="373274"/>
                </a:lnTo>
                <a:close/>
                <a:moveTo>
                  <a:pt x="24231" y="368546"/>
                </a:moveTo>
                <a:lnTo>
                  <a:pt x="24231" y="375095"/>
                </a:lnTo>
                <a:lnTo>
                  <a:pt x="3418" y="408396"/>
                </a:lnTo>
                <a:lnTo>
                  <a:pt x="22381" y="372205"/>
                </a:lnTo>
                <a:close/>
                <a:moveTo>
                  <a:pt x="17496" y="361533"/>
                </a:moveTo>
                <a:lnTo>
                  <a:pt x="0" y="412652"/>
                </a:lnTo>
                <a:lnTo>
                  <a:pt x="0" y="380575"/>
                </a:lnTo>
                <a:lnTo>
                  <a:pt x="1909" y="378088"/>
                </a:lnTo>
                <a:lnTo>
                  <a:pt x="6712" y="368669"/>
                </a:lnTo>
                <a:close/>
                <a:moveTo>
                  <a:pt x="24231" y="341854"/>
                </a:moveTo>
                <a:lnTo>
                  <a:pt x="24231" y="357077"/>
                </a:lnTo>
                <a:lnTo>
                  <a:pt x="17496" y="361533"/>
                </a:lnTo>
                <a:close/>
                <a:moveTo>
                  <a:pt x="24231" y="317948"/>
                </a:moveTo>
                <a:lnTo>
                  <a:pt x="24231" y="334309"/>
                </a:lnTo>
                <a:lnTo>
                  <a:pt x="6712" y="368669"/>
                </a:lnTo>
                <a:lnTo>
                  <a:pt x="4938" y="369842"/>
                </a:lnTo>
                <a:lnTo>
                  <a:pt x="946" y="372617"/>
                </a:lnTo>
                <a:lnTo>
                  <a:pt x="3396" y="366647"/>
                </a:lnTo>
                <a:cubicBezTo>
                  <a:pt x="7901" y="355454"/>
                  <a:pt x="12840" y="342968"/>
                  <a:pt x="18270" y="329004"/>
                </a:cubicBezTo>
                <a:lnTo>
                  <a:pt x="18607" y="327910"/>
                </a:lnTo>
                <a:close/>
                <a:moveTo>
                  <a:pt x="11602" y="312390"/>
                </a:moveTo>
                <a:lnTo>
                  <a:pt x="0" y="336412"/>
                </a:lnTo>
                <a:lnTo>
                  <a:pt x="0" y="325354"/>
                </a:lnTo>
                <a:close/>
                <a:moveTo>
                  <a:pt x="11729" y="312127"/>
                </a:moveTo>
                <a:lnTo>
                  <a:pt x="11652" y="312334"/>
                </a:lnTo>
                <a:lnTo>
                  <a:pt x="11602" y="312390"/>
                </a:lnTo>
                <a:close/>
                <a:moveTo>
                  <a:pt x="17161" y="300881"/>
                </a:moveTo>
                <a:lnTo>
                  <a:pt x="11729" y="312127"/>
                </a:lnTo>
                <a:lnTo>
                  <a:pt x="14902" y="303593"/>
                </a:lnTo>
                <a:close/>
                <a:moveTo>
                  <a:pt x="24231" y="298145"/>
                </a:moveTo>
                <a:lnTo>
                  <a:pt x="24231" y="309647"/>
                </a:lnTo>
                <a:lnTo>
                  <a:pt x="18607" y="327910"/>
                </a:lnTo>
                <a:lnTo>
                  <a:pt x="14205" y="335709"/>
                </a:lnTo>
                <a:cubicBezTo>
                  <a:pt x="9994" y="342497"/>
                  <a:pt x="5528" y="349315"/>
                  <a:pt x="572" y="357320"/>
                </a:cubicBezTo>
                <a:lnTo>
                  <a:pt x="0" y="358312"/>
                </a:lnTo>
                <a:lnTo>
                  <a:pt x="0" y="347379"/>
                </a:lnTo>
                <a:lnTo>
                  <a:pt x="8326" y="321282"/>
                </a:lnTo>
                <a:lnTo>
                  <a:pt x="11652" y="312334"/>
                </a:lnTo>
                <a:lnTo>
                  <a:pt x="22595" y="300108"/>
                </a:lnTo>
                <a:close/>
                <a:moveTo>
                  <a:pt x="24231" y="286243"/>
                </a:moveTo>
                <a:lnTo>
                  <a:pt x="24231" y="292396"/>
                </a:lnTo>
                <a:lnTo>
                  <a:pt x="17161" y="300881"/>
                </a:lnTo>
                <a:close/>
                <a:moveTo>
                  <a:pt x="18603" y="231141"/>
                </a:moveTo>
                <a:lnTo>
                  <a:pt x="16606" y="235168"/>
                </a:lnTo>
                <a:lnTo>
                  <a:pt x="4000" y="260495"/>
                </a:lnTo>
                <a:lnTo>
                  <a:pt x="1909" y="263559"/>
                </a:lnTo>
                <a:lnTo>
                  <a:pt x="0" y="267317"/>
                </a:lnTo>
                <a:lnTo>
                  <a:pt x="0" y="258594"/>
                </a:lnTo>
                <a:close/>
                <a:moveTo>
                  <a:pt x="24231" y="230849"/>
                </a:moveTo>
                <a:lnTo>
                  <a:pt x="24231" y="278494"/>
                </a:lnTo>
                <a:lnTo>
                  <a:pt x="14902" y="303593"/>
                </a:lnTo>
                <a:lnTo>
                  <a:pt x="0" y="321476"/>
                </a:lnTo>
                <a:lnTo>
                  <a:pt x="0" y="268532"/>
                </a:lnTo>
                <a:lnTo>
                  <a:pt x="4000" y="260495"/>
                </a:lnTo>
                <a:close/>
                <a:moveTo>
                  <a:pt x="24231" y="219793"/>
                </a:moveTo>
                <a:lnTo>
                  <a:pt x="24231" y="222836"/>
                </a:lnTo>
                <a:lnTo>
                  <a:pt x="18603" y="231141"/>
                </a:lnTo>
                <a:close/>
                <a:moveTo>
                  <a:pt x="24231" y="133342"/>
                </a:moveTo>
                <a:lnTo>
                  <a:pt x="24231" y="206545"/>
                </a:lnTo>
                <a:lnTo>
                  <a:pt x="13499" y="223505"/>
                </a:lnTo>
                <a:lnTo>
                  <a:pt x="0" y="245723"/>
                </a:lnTo>
                <a:lnTo>
                  <a:pt x="0" y="173915"/>
                </a:lnTo>
                <a:close/>
                <a:moveTo>
                  <a:pt x="24231" y="123476"/>
                </a:moveTo>
                <a:lnTo>
                  <a:pt x="24231" y="130027"/>
                </a:lnTo>
                <a:lnTo>
                  <a:pt x="17186" y="143459"/>
                </a:lnTo>
                <a:lnTo>
                  <a:pt x="0" y="171861"/>
                </a:lnTo>
                <a:lnTo>
                  <a:pt x="0" y="166299"/>
                </a:lnTo>
                <a:lnTo>
                  <a:pt x="18270" y="132668"/>
                </a:lnTo>
                <a:close/>
                <a:moveTo>
                  <a:pt x="10141" y="101902"/>
                </a:moveTo>
                <a:lnTo>
                  <a:pt x="3390" y="124989"/>
                </a:lnTo>
                <a:lnTo>
                  <a:pt x="0" y="135481"/>
                </a:lnTo>
                <a:lnTo>
                  <a:pt x="0" y="120168"/>
                </a:lnTo>
                <a:lnTo>
                  <a:pt x="2059" y="116043"/>
                </a:lnTo>
                <a:close/>
                <a:moveTo>
                  <a:pt x="24231" y="71662"/>
                </a:moveTo>
                <a:lnTo>
                  <a:pt x="24231" y="77243"/>
                </a:lnTo>
                <a:lnTo>
                  <a:pt x="10141" y="101902"/>
                </a:lnTo>
                <a:lnTo>
                  <a:pt x="11579" y="96983"/>
                </a:lnTo>
                <a:lnTo>
                  <a:pt x="18270" y="83584"/>
                </a:lnTo>
                <a:close/>
                <a:moveTo>
                  <a:pt x="8884" y="41579"/>
                </a:moveTo>
                <a:lnTo>
                  <a:pt x="5981" y="51185"/>
                </a:lnTo>
                <a:lnTo>
                  <a:pt x="0" y="58084"/>
                </a:lnTo>
                <a:lnTo>
                  <a:pt x="0" y="57571"/>
                </a:lnTo>
                <a:close/>
                <a:moveTo>
                  <a:pt x="24231" y="30135"/>
                </a:moveTo>
                <a:lnTo>
                  <a:pt x="24231" y="53709"/>
                </a:lnTo>
                <a:lnTo>
                  <a:pt x="11579" y="96983"/>
                </a:lnTo>
                <a:lnTo>
                  <a:pt x="2059" y="116043"/>
                </a:lnTo>
                <a:lnTo>
                  <a:pt x="1909" y="116307"/>
                </a:lnTo>
                <a:lnTo>
                  <a:pt x="0" y="120126"/>
                </a:lnTo>
                <a:lnTo>
                  <a:pt x="0" y="70975"/>
                </a:lnTo>
                <a:lnTo>
                  <a:pt x="5981" y="51185"/>
                </a:lnTo>
                <a:close/>
                <a:moveTo>
                  <a:pt x="20675" y="0"/>
                </a:moveTo>
                <a:lnTo>
                  <a:pt x="24231" y="0"/>
                </a:lnTo>
                <a:lnTo>
                  <a:pt x="24231" y="13954"/>
                </a:lnTo>
                <a:lnTo>
                  <a:pt x="8884" y="41579"/>
                </a:lnTo>
                <a:lnTo>
                  <a:pt x="12161" y="30736"/>
                </a:lnTo>
                <a:close/>
                <a:moveTo>
                  <a:pt x="0" y="0"/>
                </a:moveTo>
                <a:lnTo>
                  <a:pt x="3827" y="0"/>
                </a:lnTo>
                <a:lnTo>
                  <a:pt x="0" y="8201"/>
                </a:lnTo>
                <a:close/>
              </a:path>
            </a:pathLst>
          </a:custGeom>
          <a:blipFill dpi="0" rotWithShape="1">
            <a:blip r:embed="rId4" cstate="print"/>
            <a:srcRect/>
            <a:stretch>
              <a:fillRect/>
            </a:stretch>
          </a:blipFill>
          <a:ln>
            <a:noFill/>
          </a:ln>
          <a:effec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8" name="Rectangle 1"/>
          <p:cNvSpPr>
            <a:spLocks noChangeArrowheads="1"/>
          </p:cNvSpPr>
          <p:nvPr/>
        </p:nvSpPr>
        <p:spPr bwMode="auto">
          <a:xfrm>
            <a:off x="4610099" y="789835"/>
            <a:ext cx="39274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defTabSz="914400">
              <a:lnSpc>
                <a:spcPct val="150000"/>
              </a:lnSpc>
              <a:tabLst>
                <a:tab pos="609600" algn="l"/>
              </a:tabLst>
            </a:pPr>
            <a:r>
              <a:rPr lang="zh-CN" altLang="en-US" sz="4800" b="1" dirty="0">
                <a:latin typeface="微软雅黑" pitchFamily="34" charset="-122"/>
                <a:ea typeface="微软雅黑" pitchFamily="34" charset="-122"/>
                <a:cs typeface="宋体" pitchFamily="2" charset="-122"/>
              </a:rPr>
              <a:t>我的叔叔于勒</a:t>
            </a:r>
          </a:p>
        </p:txBody>
      </p:sp>
      <p:sp>
        <p:nvSpPr>
          <p:cNvPr id="9" name="Rectangle 1"/>
          <p:cNvSpPr>
            <a:spLocks noChangeArrowheads="1"/>
          </p:cNvSpPr>
          <p:nvPr/>
        </p:nvSpPr>
        <p:spPr bwMode="auto">
          <a:xfrm>
            <a:off x="4610099" y="2738310"/>
            <a:ext cx="3927475"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defTabSz="914400">
              <a:lnSpc>
                <a:spcPct val="150000"/>
              </a:lnSpc>
              <a:tabLst>
                <a:tab pos="609600" algn="l"/>
              </a:tabLst>
            </a:pPr>
            <a:r>
              <a:rPr lang="zh-CN" altLang="en-US" sz="3600" dirty="0">
                <a:latin typeface="华文行楷" pitchFamily="2" charset="-122"/>
                <a:ea typeface="华文行楷" pitchFamily="2" charset="-122"/>
                <a:cs typeface="宋体" pitchFamily="2" charset="-122"/>
              </a:rPr>
              <a:t>莫泊桑</a:t>
            </a:r>
          </a:p>
        </p:txBody>
      </p:sp>
      <p:sp>
        <p:nvSpPr>
          <p:cNvPr id="10" name="矩形 9"/>
          <p:cNvSpPr/>
          <p:nvPr/>
        </p:nvSpPr>
        <p:spPr>
          <a:xfrm>
            <a:off x="8938" y="4389454"/>
            <a:ext cx="9135062"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5934076" y="2033827"/>
            <a:ext cx="1279517" cy="461665"/>
          </a:xfrm>
          <a:prstGeom prst="rect">
            <a:avLst/>
          </a:prstGeom>
          <a:noFill/>
        </p:spPr>
        <p:txBody>
          <a:bodyPr wrap="none" rtlCol="0">
            <a:spAutoFit/>
          </a:bodyPr>
          <a:lstStyle/>
          <a:p>
            <a:pPr algn="ctr"/>
            <a:r>
              <a:rPr lang="zh-CN" altLang="en-US" sz="2400" dirty="0" smtClean="0"/>
              <a:t>第</a:t>
            </a:r>
            <a:r>
              <a:rPr lang="en-US" altLang="zh-CN" sz="2400" dirty="0" smtClean="0"/>
              <a:t>2</a:t>
            </a:r>
            <a:r>
              <a:rPr lang="zh-CN" altLang="en-US" sz="2400" dirty="0" smtClean="0"/>
              <a:t>课时</a:t>
            </a:r>
            <a:endParaRPr lang="zh-CN" altLang="en-US" sz="24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ChangeArrowheads="1"/>
          </p:cNvSpPr>
          <p:nvPr/>
        </p:nvSpPr>
        <p:spPr bwMode="auto">
          <a:xfrm>
            <a:off x="479426" y="614214"/>
            <a:ext cx="866457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800" dirty="0">
                <a:solidFill>
                  <a:srgbClr val="C00000"/>
                </a:solidFill>
                <a:latin typeface="黑体" pitchFamily="49" charset="-122"/>
                <a:ea typeface="黑体" pitchFamily="49" charset="-122"/>
                <a:cs typeface="宋体" pitchFamily="2" charset="-122"/>
              </a:rPr>
              <a:t>    </a:t>
            </a:r>
            <a:r>
              <a:rPr lang="en-US" altLang="zh-CN" sz="2800" dirty="0">
                <a:latin typeface="黑体" pitchFamily="49" charset="-122"/>
                <a:ea typeface="黑体" pitchFamily="49" charset="-122"/>
                <a:cs typeface="宋体" pitchFamily="2" charset="-122"/>
              </a:rPr>
              <a:t>2.</a:t>
            </a:r>
            <a:r>
              <a:rPr lang="zh-CN" altLang="en-US" sz="2800" dirty="0">
                <a:latin typeface="黑体" pitchFamily="49" charset="-122"/>
                <a:ea typeface="黑体" pitchFamily="49" charset="-122"/>
                <a:cs typeface="宋体" pitchFamily="2" charset="-122"/>
              </a:rPr>
              <a:t>在文中用“</a:t>
            </a:r>
            <a:r>
              <a:rPr lang="en-US" altLang="zh-CN" sz="2800" dirty="0">
                <a:latin typeface="黑体" pitchFamily="49" charset="-122"/>
                <a:ea typeface="黑体" pitchFamily="49" charset="-122"/>
                <a:cs typeface="宋体" pitchFamily="2" charset="-122"/>
              </a:rPr>
              <a:t>——”</a:t>
            </a:r>
            <a:r>
              <a:rPr lang="zh-CN" altLang="en-US" sz="2800" dirty="0">
                <a:latin typeface="黑体" pitchFamily="49" charset="-122"/>
                <a:ea typeface="黑体" pitchFamily="49" charset="-122"/>
                <a:cs typeface="宋体" pitchFamily="2" charset="-122"/>
              </a:rPr>
              <a:t>标岀“家里样样都要节省”中的“样样”指代哪些内容。</a:t>
            </a:r>
          </a:p>
        </p:txBody>
      </p:sp>
      <p:sp>
        <p:nvSpPr>
          <p:cNvPr id="4" name="Rectangle 1"/>
          <p:cNvSpPr>
            <a:spLocks noChangeArrowheads="1"/>
          </p:cNvSpPr>
          <p:nvPr/>
        </p:nvSpPr>
        <p:spPr bwMode="auto">
          <a:xfrm>
            <a:off x="1233524" y="2300289"/>
            <a:ext cx="78041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800" dirty="0">
                <a:solidFill>
                  <a:srgbClr val="C00000"/>
                </a:solidFill>
                <a:latin typeface="黑体" pitchFamily="49" charset="-122"/>
                <a:ea typeface="黑体" pitchFamily="49" charset="-122"/>
                <a:cs typeface="宋体" pitchFamily="2" charset="-122"/>
              </a:rPr>
              <a:t>有人请吃饭</a:t>
            </a:r>
            <a:r>
              <a:rPr lang="en-US" altLang="zh-CN" sz="2800" dirty="0">
                <a:solidFill>
                  <a:srgbClr val="C00000"/>
                </a:solidFill>
                <a:latin typeface="黑体" pitchFamily="49" charset="-122"/>
                <a:ea typeface="黑体" pitchFamily="49" charset="-122"/>
                <a:cs typeface="宋体" pitchFamily="2" charset="-122"/>
              </a:rPr>
              <a:t>……</a:t>
            </a:r>
            <a:r>
              <a:rPr lang="zh-CN" altLang="en-US" sz="2800" dirty="0">
                <a:solidFill>
                  <a:srgbClr val="C00000"/>
                </a:solidFill>
                <a:latin typeface="黑体" pitchFamily="49" charset="-122"/>
                <a:ea typeface="黑体" pitchFamily="49" charset="-122"/>
                <a:cs typeface="宋体" pitchFamily="2" charset="-122"/>
              </a:rPr>
              <a:t>价钱上计较半天。</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ChangeArrowheads="1"/>
          </p:cNvSpPr>
          <p:nvPr/>
        </p:nvSpPr>
        <p:spPr bwMode="auto">
          <a:xfrm>
            <a:off x="233363" y="370001"/>
            <a:ext cx="8664575"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200000"/>
              </a:lnSpc>
              <a:tabLst>
                <a:tab pos="609600" algn="l"/>
              </a:tabLst>
            </a:pPr>
            <a:r>
              <a:rPr lang="en-US" altLang="zh-CN" sz="2000" dirty="0" smtClean="0">
                <a:latin typeface="黑体" pitchFamily="49" charset="-122"/>
                <a:ea typeface="黑体" pitchFamily="49" charset="-122"/>
                <a:cs typeface="宋体" pitchFamily="2" charset="-122"/>
              </a:rPr>
              <a:t>3</a:t>
            </a:r>
            <a:r>
              <a:rPr lang="en-US" altLang="zh-CN" sz="2000" dirty="0">
                <a:latin typeface="黑体" pitchFamily="49" charset="-122"/>
                <a:ea typeface="黑体" pitchFamily="49" charset="-122"/>
                <a:cs typeface="宋体" pitchFamily="2" charset="-122"/>
              </a:rPr>
              <a:t>.“</a:t>
            </a:r>
            <a:r>
              <a:rPr lang="zh-CN" altLang="en-US" sz="2000" dirty="0">
                <a:latin typeface="黑体" pitchFamily="49" charset="-122"/>
                <a:ea typeface="黑体" pitchFamily="49" charset="-122"/>
                <a:cs typeface="宋体" pitchFamily="2" charset="-122"/>
              </a:rPr>
              <a:t>父亲总要说他那句永不变更的话”中的“永不变更”表达了父亲怎样的心境？下列说法正确的一项是（    ）</a:t>
            </a:r>
          </a:p>
          <a:p>
            <a:pPr defTabSz="914400">
              <a:lnSpc>
                <a:spcPct val="200000"/>
              </a:lnSpc>
              <a:tabLst>
                <a:tab pos="609600" algn="l"/>
              </a:tabLst>
            </a:pPr>
            <a:r>
              <a:rPr lang="en-US" altLang="zh-CN" sz="2000" dirty="0">
                <a:latin typeface="黑体" pitchFamily="49" charset="-122"/>
                <a:ea typeface="黑体" pitchFamily="49" charset="-122"/>
                <a:cs typeface="宋体" pitchFamily="2" charset="-122"/>
              </a:rPr>
              <a:t>A.</a:t>
            </a:r>
            <a:r>
              <a:rPr lang="zh-CN" altLang="en-US" sz="2000" dirty="0">
                <a:latin typeface="黑体" pitchFamily="49" charset="-122"/>
                <a:ea typeface="黑体" pitchFamily="49" charset="-122"/>
                <a:cs typeface="宋体" pitchFamily="2" charset="-122"/>
              </a:rPr>
              <a:t>表明了这是父亲的一个长久的话题，已经成了他的“口头禅”了。说明于勒的回来对于他、对于他的全家是多么重要。</a:t>
            </a:r>
          </a:p>
          <a:p>
            <a:pPr defTabSz="914400">
              <a:lnSpc>
                <a:spcPct val="200000"/>
              </a:lnSpc>
              <a:tabLst>
                <a:tab pos="609600" algn="l"/>
              </a:tabLst>
            </a:pPr>
            <a:r>
              <a:rPr lang="en-US" altLang="zh-CN" sz="2000" dirty="0">
                <a:latin typeface="黑体" pitchFamily="49" charset="-122"/>
                <a:ea typeface="黑体" pitchFamily="49" charset="-122"/>
                <a:cs typeface="宋体" pitchFamily="2" charset="-122"/>
              </a:rPr>
              <a:t>B.</a:t>
            </a:r>
            <a:r>
              <a:rPr lang="zh-CN" altLang="en-US" sz="2000" dirty="0">
                <a:latin typeface="黑体" pitchFamily="49" charset="-122"/>
                <a:ea typeface="黑体" pitchFamily="49" charset="-122"/>
                <a:cs typeface="宋体" pitchFamily="2" charset="-122"/>
              </a:rPr>
              <a:t>说明父亲知识贫乏，不会用更多的语言表达出盼望于勒回来的心情。</a:t>
            </a:r>
          </a:p>
          <a:p>
            <a:pPr defTabSz="914400">
              <a:lnSpc>
                <a:spcPct val="200000"/>
              </a:lnSpc>
              <a:tabLst>
                <a:tab pos="609600" algn="l"/>
              </a:tabLst>
            </a:pPr>
            <a:r>
              <a:rPr lang="en-US" altLang="zh-CN" sz="2000" dirty="0">
                <a:latin typeface="黑体" pitchFamily="49" charset="-122"/>
                <a:ea typeface="黑体" pitchFamily="49" charset="-122"/>
                <a:cs typeface="宋体" pitchFamily="2" charset="-122"/>
              </a:rPr>
              <a:t>C.</a:t>
            </a:r>
            <a:r>
              <a:rPr lang="zh-CN" altLang="en-US" sz="2000" dirty="0">
                <a:latin typeface="黑体" pitchFamily="49" charset="-122"/>
                <a:ea typeface="黑体" pitchFamily="49" charset="-122"/>
                <a:cs typeface="宋体" pitchFamily="2" charset="-122"/>
              </a:rPr>
              <a:t>说明父亲年岁大了，人也变得啰嗦了，一句话总要重复说。</a:t>
            </a:r>
          </a:p>
          <a:p>
            <a:pPr defTabSz="914400">
              <a:lnSpc>
                <a:spcPct val="200000"/>
              </a:lnSpc>
              <a:tabLst>
                <a:tab pos="609600" algn="l"/>
              </a:tabLst>
            </a:pPr>
            <a:r>
              <a:rPr lang="en-US" altLang="zh-CN" sz="2000" dirty="0">
                <a:latin typeface="黑体" pitchFamily="49" charset="-122"/>
                <a:ea typeface="黑体" pitchFamily="49" charset="-122"/>
                <a:cs typeface="宋体" pitchFamily="2" charset="-122"/>
              </a:rPr>
              <a:t>D.</a:t>
            </a:r>
            <a:r>
              <a:rPr lang="zh-CN" altLang="en-US" sz="2000" dirty="0">
                <a:latin typeface="黑体" pitchFamily="49" charset="-122"/>
                <a:ea typeface="黑体" pitchFamily="49" charset="-122"/>
                <a:cs typeface="宋体" pitchFamily="2" charset="-122"/>
              </a:rPr>
              <a:t>父亲十分珍重亲情，对多年未归的弟弟十分盼望</a:t>
            </a:r>
            <a:r>
              <a:rPr lang="zh-CN" altLang="en-US" sz="2000" dirty="0" smtClean="0">
                <a:latin typeface="黑体" pitchFamily="49" charset="-122"/>
                <a:ea typeface="黑体" pitchFamily="49" charset="-122"/>
                <a:cs typeface="宋体" pitchFamily="2" charset="-122"/>
              </a:rPr>
              <a:t>。</a:t>
            </a:r>
            <a:endParaRPr lang="zh-CN" altLang="en-US" sz="2000" dirty="0">
              <a:latin typeface="黑体" pitchFamily="49" charset="-122"/>
              <a:ea typeface="黑体" pitchFamily="49" charset="-122"/>
              <a:cs typeface="宋体" pitchFamily="2" charset="-122"/>
            </a:endParaRPr>
          </a:p>
        </p:txBody>
      </p:sp>
      <p:sp>
        <p:nvSpPr>
          <p:cNvPr id="7" name="Rectangle 1"/>
          <p:cNvSpPr>
            <a:spLocks noChangeArrowheads="1"/>
          </p:cNvSpPr>
          <p:nvPr/>
        </p:nvSpPr>
        <p:spPr bwMode="auto">
          <a:xfrm>
            <a:off x="4136250" y="1064279"/>
            <a:ext cx="12858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800" dirty="0">
                <a:solidFill>
                  <a:srgbClr val="C00000"/>
                </a:solidFill>
                <a:latin typeface="黑体" pitchFamily="49" charset="-122"/>
                <a:ea typeface="黑体" pitchFamily="49" charset="-122"/>
                <a:cs typeface="宋体" pitchFamily="2" charset="-122"/>
              </a:rPr>
              <a:t>A</a:t>
            </a:r>
            <a:endParaRPr lang="zh-CN" altLang="en-US" sz="2800" dirty="0">
              <a:solidFill>
                <a:srgbClr val="C00000"/>
              </a:solidFill>
              <a:latin typeface="黑体" pitchFamily="49" charset="-122"/>
              <a:ea typeface="黑体" pitchFamily="49" charset="-122"/>
              <a:cs typeface="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ChangeArrowheads="1"/>
          </p:cNvSpPr>
          <p:nvPr/>
        </p:nvSpPr>
        <p:spPr bwMode="auto">
          <a:xfrm>
            <a:off x="212726" y="745163"/>
            <a:ext cx="866457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000" dirty="0" smtClean="0">
                <a:latin typeface="黑体" pitchFamily="49" charset="-122"/>
                <a:ea typeface="黑体" pitchFamily="49" charset="-122"/>
                <a:cs typeface="宋体" pitchFamily="2" charset="-122"/>
              </a:rPr>
              <a:t>4</a:t>
            </a:r>
            <a:r>
              <a:rPr lang="en-US" altLang="zh-CN" sz="2000" dirty="0">
                <a:latin typeface="黑体" pitchFamily="49" charset="-122"/>
                <a:ea typeface="黑体" pitchFamily="49" charset="-122"/>
                <a:cs typeface="宋体" pitchFamily="2" charset="-122"/>
              </a:rPr>
              <a:t>.“</a:t>
            </a:r>
            <a:r>
              <a:rPr lang="zh-CN" altLang="en-US" sz="2000" dirty="0">
                <a:latin typeface="黑体" pitchFamily="49" charset="-122"/>
                <a:ea typeface="黑体" pitchFamily="49" charset="-122"/>
                <a:cs typeface="宋体" pitchFamily="2" charset="-122"/>
              </a:rPr>
              <a:t>如果于勒竟在这只船上，那会叫人多么惊喜呀！”“惊喜”的原因是什么？下列说法正确的一项是（    ）</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A.</a:t>
            </a:r>
            <a:r>
              <a:rPr lang="zh-CN" altLang="en-US" sz="2000" dirty="0">
                <a:latin typeface="黑体" pitchFamily="49" charset="-122"/>
                <a:ea typeface="黑体" pitchFamily="49" charset="-122"/>
                <a:cs typeface="宋体" pitchFamily="2" charset="-122"/>
              </a:rPr>
              <a:t>没有想到他要回来，他却回来了。</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B.</a:t>
            </a:r>
            <a:r>
              <a:rPr lang="zh-CN" altLang="en-US" sz="2000" dirty="0">
                <a:latin typeface="黑体" pitchFamily="49" charset="-122"/>
                <a:ea typeface="黑体" pitchFamily="49" charset="-122"/>
                <a:cs typeface="宋体" pitchFamily="2" charset="-122"/>
              </a:rPr>
              <a:t>他回来了，就能改变家庭的经济状况。</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C.</a:t>
            </a:r>
            <a:r>
              <a:rPr lang="zh-CN" altLang="en-US" sz="2000" dirty="0">
                <a:latin typeface="黑体" pitchFamily="49" charset="-122"/>
                <a:ea typeface="黑体" pitchFamily="49" charset="-122"/>
                <a:cs typeface="宋体" pitchFamily="2" charset="-122"/>
              </a:rPr>
              <a:t>他回来了，就会还清“占用”的钱。</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D.</a:t>
            </a:r>
            <a:r>
              <a:rPr lang="zh-CN" altLang="en-US" sz="2000" dirty="0">
                <a:latin typeface="黑体" pitchFamily="49" charset="-122"/>
                <a:ea typeface="黑体" pitchFamily="49" charset="-122"/>
                <a:cs typeface="宋体" pitchFamily="2" charset="-122"/>
              </a:rPr>
              <a:t>出走十余年现在回来了，以手足之情能不“惊喜”吗</a:t>
            </a:r>
            <a:r>
              <a:rPr lang="zh-CN" altLang="en-US" sz="2000" dirty="0" smtClean="0">
                <a:latin typeface="黑体" pitchFamily="49" charset="-122"/>
                <a:ea typeface="黑体" pitchFamily="49" charset="-122"/>
                <a:cs typeface="宋体" pitchFamily="2" charset="-122"/>
              </a:rPr>
              <a:t>？</a:t>
            </a:r>
            <a:endParaRPr lang="zh-CN" altLang="en-US" sz="2000" dirty="0">
              <a:latin typeface="黑体" pitchFamily="49" charset="-122"/>
              <a:ea typeface="黑体" pitchFamily="49" charset="-122"/>
              <a:cs typeface="宋体" pitchFamily="2" charset="-122"/>
            </a:endParaRPr>
          </a:p>
        </p:txBody>
      </p:sp>
      <p:sp>
        <p:nvSpPr>
          <p:cNvPr id="7" name="Rectangle 1"/>
          <p:cNvSpPr>
            <a:spLocks noChangeArrowheads="1"/>
          </p:cNvSpPr>
          <p:nvPr/>
        </p:nvSpPr>
        <p:spPr bwMode="auto">
          <a:xfrm>
            <a:off x="3520412" y="1054408"/>
            <a:ext cx="6588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800" dirty="0">
                <a:solidFill>
                  <a:srgbClr val="C00000"/>
                </a:solidFill>
                <a:latin typeface="黑体" pitchFamily="49" charset="-122"/>
                <a:ea typeface="黑体" pitchFamily="49" charset="-122"/>
                <a:cs typeface="宋体" pitchFamily="2" charset="-122"/>
              </a:rPr>
              <a:t> B</a:t>
            </a:r>
            <a:endParaRPr lang="zh-CN" altLang="en-US" sz="2800" dirty="0">
              <a:solidFill>
                <a:srgbClr val="C00000"/>
              </a:solidFill>
              <a:latin typeface="黑体" pitchFamily="49" charset="-122"/>
              <a:ea typeface="黑体" pitchFamily="49" charset="-122"/>
              <a:cs typeface="宋体" pitchFamily="2" charset="-122"/>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05624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620747" y="1864338"/>
            <a:ext cx="8264525"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1.</a:t>
            </a:r>
            <a:r>
              <a:rPr lang="zh-CN" altLang="en-US" sz="2400" dirty="0">
                <a:latin typeface="黑体" pitchFamily="49" charset="-122"/>
                <a:ea typeface="黑体" pitchFamily="49" charset="-122"/>
                <a:cs typeface="宋体" pitchFamily="2" charset="-122"/>
              </a:rPr>
              <a:t>准确把握文章的主题。</a:t>
            </a:r>
          </a:p>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2.</a:t>
            </a:r>
            <a:r>
              <a:rPr lang="zh-CN" altLang="en-US" sz="2400" dirty="0">
                <a:latin typeface="黑体" pitchFamily="49" charset="-122"/>
                <a:ea typeface="黑体" pitchFamily="49" charset="-122"/>
                <a:cs typeface="宋体" pitchFamily="2" charset="-122"/>
              </a:rPr>
              <a:t>培养利用人物的语言、动作等描写方法续写故事的能力。</a:t>
            </a:r>
          </a:p>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3.</a:t>
            </a:r>
            <a:r>
              <a:rPr lang="zh-CN" altLang="en-US" sz="2400" dirty="0">
                <a:latin typeface="黑体" pitchFamily="49" charset="-122"/>
                <a:ea typeface="黑体" pitchFamily="49" charset="-122"/>
                <a:cs typeface="宋体" pitchFamily="2" charset="-122"/>
              </a:rPr>
              <a:t>通过对比，体会社会主义制度的优越性。</a:t>
            </a:r>
          </a:p>
        </p:txBody>
      </p:sp>
      <p:grpSp>
        <p:nvGrpSpPr>
          <p:cNvPr id="2" name="组合 16"/>
          <p:cNvGrpSpPr/>
          <p:nvPr/>
        </p:nvGrpSpPr>
        <p:grpSpPr>
          <a:xfrm rot="11423081">
            <a:off x="365443" y="308205"/>
            <a:ext cx="974259" cy="465313"/>
            <a:chOff x="8594725" y="3527425"/>
            <a:chExt cx="3678238" cy="2787650"/>
          </a:xfrm>
          <a:solidFill>
            <a:srgbClr val="005790"/>
          </a:solidFill>
        </p:grpSpPr>
        <p:sp>
          <p:nvSpPr>
            <p:cNvPr id="18" name="Freeform 108"/>
            <p:cNvSpPr>
              <a:spLocks noEditPoints="1"/>
            </p:cNvSpPr>
            <p:nvPr/>
          </p:nvSpPr>
          <p:spPr bwMode="auto">
            <a:xfrm>
              <a:off x="8594725" y="3527425"/>
              <a:ext cx="3678238" cy="2220913"/>
            </a:xfrm>
            <a:custGeom>
              <a:avLst/>
              <a:gdLst>
                <a:gd name="T0" fmla="*/ 894 w 980"/>
                <a:gd name="T1" fmla="*/ 225 h 592"/>
                <a:gd name="T2" fmla="*/ 821 w 980"/>
                <a:gd name="T3" fmla="*/ 215 h 592"/>
                <a:gd name="T4" fmla="*/ 867 w 980"/>
                <a:gd name="T5" fmla="*/ 186 h 592"/>
                <a:gd name="T6" fmla="*/ 824 w 980"/>
                <a:gd name="T7" fmla="*/ 179 h 592"/>
                <a:gd name="T8" fmla="*/ 763 w 980"/>
                <a:gd name="T9" fmla="*/ 200 h 592"/>
                <a:gd name="T10" fmla="*/ 698 w 980"/>
                <a:gd name="T11" fmla="*/ 198 h 592"/>
                <a:gd name="T12" fmla="*/ 653 w 980"/>
                <a:gd name="T13" fmla="*/ 326 h 592"/>
                <a:gd name="T14" fmla="*/ 612 w 980"/>
                <a:gd name="T15" fmla="*/ 293 h 592"/>
                <a:gd name="T16" fmla="*/ 690 w 980"/>
                <a:gd name="T17" fmla="*/ 99 h 592"/>
                <a:gd name="T18" fmla="*/ 110 w 980"/>
                <a:gd name="T19" fmla="*/ 557 h 592"/>
                <a:gd name="T20" fmla="*/ 243 w 980"/>
                <a:gd name="T21" fmla="*/ 535 h 592"/>
                <a:gd name="T22" fmla="*/ 564 w 980"/>
                <a:gd name="T23" fmla="*/ 435 h 592"/>
                <a:gd name="T24" fmla="*/ 668 w 980"/>
                <a:gd name="T25" fmla="*/ 407 h 592"/>
                <a:gd name="T26" fmla="*/ 21 w 980"/>
                <a:gd name="T27" fmla="*/ 575 h 592"/>
                <a:gd name="T28" fmla="*/ 868 w 980"/>
                <a:gd name="T29" fmla="*/ 298 h 592"/>
                <a:gd name="T30" fmla="*/ 820 w 980"/>
                <a:gd name="T31" fmla="*/ 311 h 592"/>
                <a:gd name="T32" fmla="*/ 702 w 980"/>
                <a:gd name="T33" fmla="*/ 373 h 592"/>
                <a:gd name="T34" fmla="*/ 787 w 980"/>
                <a:gd name="T35" fmla="*/ 299 h 592"/>
                <a:gd name="T36" fmla="*/ 787 w 980"/>
                <a:gd name="T37" fmla="*/ 286 h 592"/>
                <a:gd name="T38" fmla="*/ 746 w 980"/>
                <a:gd name="T39" fmla="*/ 337 h 592"/>
                <a:gd name="T40" fmla="*/ 721 w 980"/>
                <a:gd name="T41" fmla="*/ 351 h 592"/>
                <a:gd name="T42" fmla="*/ 690 w 980"/>
                <a:gd name="T43" fmla="*/ 312 h 592"/>
                <a:gd name="T44" fmla="*/ 693 w 980"/>
                <a:gd name="T45" fmla="*/ 375 h 592"/>
                <a:gd name="T46" fmla="*/ 749 w 980"/>
                <a:gd name="T47" fmla="*/ 342 h 592"/>
                <a:gd name="T48" fmla="*/ 791 w 980"/>
                <a:gd name="T49" fmla="*/ 331 h 592"/>
                <a:gd name="T50" fmla="*/ 893 w 980"/>
                <a:gd name="T51" fmla="*/ 288 h 592"/>
                <a:gd name="T52" fmla="*/ 844 w 980"/>
                <a:gd name="T53" fmla="*/ 273 h 592"/>
                <a:gd name="T54" fmla="*/ 801 w 980"/>
                <a:gd name="T55" fmla="*/ 212 h 592"/>
                <a:gd name="T56" fmla="*/ 762 w 980"/>
                <a:gd name="T57" fmla="*/ 283 h 592"/>
                <a:gd name="T58" fmla="*/ 731 w 980"/>
                <a:gd name="T59" fmla="*/ 229 h 592"/>
                <a:gd name="T60" fmla="*/ 683 w 980"/>
                <a:gd name="T61" fmla="*/ 302 h 592"/>
                <a:gd name="T62" fmla="*/ 658 w 980"/>
                <a:gd name="T63" fmla="*/ 332 h 592"/>
                <a:gd name="T64" fmla="*/ 637 w 980"/>
                <a:gd name="T65" fmla="*/ 301 h 592"/>
                <a:gd name="T66" fmla="*/ 525 w 980"/>
                <a:gd name="T67" fmla="*/ 311 h 592"/>
                <a:gd name="T68" fmla="*/ 528 w 980"/>
                <a:gd name="T69" fmla="*/ 430 h 592"/>
                <a:gd name="T70" fmla="*/ 431 w 980"/>
                <a:gd name="T71" fmla="*/ 373 h 592"/>
                <a:gd name="T72" fmla="*/ 449 w 980"/>
                <a:gd name="T73" fmla="*/ 321 h 592"/>
                <a:gd name="T74" fmla="*/ 466 w 980"/>
                <a:gd name="T75" fmla="*/ 379 h 592"/>
                <a:gd name="T76" fmla="*/ 464 w 980"/>
                <a:gd name="T77" fmla="*/ 444 h 592"/>
                <a:gd name="T78" fmla="*/ 524 w 980"/>
                <a:gd name="T79" fmla="*/ 378 h 592"/>
                <a:gd name="T80" fmla="*/ 436 w 980"/>
                <a:gd name="T81" fmla="*/ 265 h 592"/>
                <a:gd name="T82" fmla="*/ 408 w 980"/>
                <a:gd name="T83" fmla="*/ 293 h 592"/>
                <a:gd name="T84" fmla="*/ 395 w 980"/>
                <a:gd name="T85" fmla="*/ 418 h 592"/>
                <a:gd name="T86" fmla="*/ 365 w 980"/>
                <a:gd name="T87" fmla="*/ 357 h 592"/>
                <a:gd name="T88" fmla="*/ 332 w 980"/>
                <a:gd name="T89" fmla="*/ 482 h 592"/>
                <a:gd name="T90" fmla="*/ 326 w 980"/>
                <a:gd name="T91" fmla="*/ 499 h 592"/>
                <a:gd name="T92" fmla="*/ 136 w 980"/>
                <a:gd name="T93" fmla="*/ 536 h 592"/>
                <a:gd name="T94" fmla="*/ 139 w 980"/>
                <a:gd name="T95" fmla="*/ 496 h 592"/>
                <a:gd name="T96" fmla="*/ 178 w 980"/>
                <a:gd name="T97" fmla="*/ 529 h 592"/>
                <a:gd name="T98" fmla="*/ 268 w 980"/>
                <a:gd name="T99" fmla="*/ 513 h 592"/>
                <a:gd name="T100" fmla="*/ 256 w 980"/>
                <a:gd name="T101" fmla="*/ 484 h 592"/>
                <a:gd name="T102" fmla="*/ 263 w 980"/>
                <a:gd name="T103" fmla="*/ 514 h 592"/>
                <a:gd name="T104" fmla="*/ 283 w 980"/>
                <a:gd name="T105" fmla="*/ 510 h 592"/>
                <a:gd name="T106" fmla="*/ 316 w 980"/>
                <a:gd name="T107" fmla="*/ 503 h 592"/>
                <a:gd name="T108" fmla="*/ 362 w 980"/>
                <a:gd name="T109" fmla="*/ 492 h 592"/>
                <a:gd name="T110" fmla="*/ 465 w 980"/>
                <a:gd name="T111" fmla="*/ 452 h 592"/>
                <a:gd name="T112" fmla="*/ 565 w 980"/>
                <a:gd name="T113" fmla="*/ 385 h 592"/>
                <a:gd name="T114" fmla="*/ 557 w 980"/>
                <a:gd name="T115" fmla="*/ 308 h 592"/>
                <a:gd name="T116" fmla="*/ 601 w 980"/>
                <a:gd name="T117" fmla="*/ 336 h 592"/>
                <a:gd name="T118" fmla="*/ 663 w 980"/>
                <a:gd name="T119" fmla="*/ 41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592">
                  <a:moveTo>
                    <a:pt x="979" y="268"/>
                  </a:moveTo>
                  <a:cubicBezTo>
                    <a:pt x="968" y="263"/>
                    <a:pt x="957" y="261"/>
                    <a:pt x="945" y="258"/>
                  </a:cubicBezTo>
                  <a:cubicBezTo>
                    <a:pt x="938" y="256"/>
                    <a:pt x="931" y="254"/>
                    <a:pt x="925" y="252"/>
                  </a:cubicBezTo>
                  <a:cubicBezTo>
                    <a:pt x="927" y="245"/>
                    <a:pt x="929" y="238"/>
                    <a:pt x="931" y="231"/>
                  </a:cubicBezTo>
                  <a:cubicBezTo>
                    <a:pt x="939" y="207"/>
                    <a:pt x="947" y="183"/>
                    <a:pt x="955" y="158"/>
                  </a:cubicBezTo>
                  <a:cubicBezTo>
                    <a:pt x="956" y="157"/>
                    <a:pt x="953" y="156"/>
                    <a:pt x="953" y="158"/>
                  </a:cubicBezTo>
                  <a:cubicBezTo>
                    <a:pt x="949" y="170"/>
                    <a:pt x="945" y="182"/>
                    <a:pt x="941" y="194"/>
                  </a:cubicBezTo>
                  <a:cubicBezTo>
                    <a:pt x="938" y="206"/>
                    <a:pt x="932" y="217"/>
                    <a:pt x="929" y="229"/>
                  </a:cubicBezTo>
                  <a:cubicBezTo>
                    <a:pt x="926" y="236"/>
                    <a:pt x="924" y="244"/>
                    <a:pt x="921" y="251"/>
                  </a:cubicBezTo>
                  <a:cubicBezTo>
                    <a:pt x="916" y="250"/>
                    <a:pt x="911" y="249"/>
                    <a:pt x="906" y="248"/>
                  </a:cubicBezTo>
                  <a:cubicBezTo>
                    <a:pt x="910" y="236"/>
                    <a:pt x="915" y="225"/>
                    <a:pt x="918" y="213"/>
                  </a:cubicBezTo>
                  <a:cubicBezTo>
                    <a:pt x="921" y="204"/>
                    <a:pt x="923" y="195"/>
                    <a:pt x="925" y="185"/>
                  </a:cubicBezTo>
                  <a:cubicBezTo>
                    <a:pt x="927" y="178"/>
                    <a:pt x="930" y="171"/>
                    <a:pt x="931" y="164"/>
                  </a:cubicBezTo>
                  <a:cubicBezTo>
                    <a:pt x="931" y="163"/>
                    <a:pt x="929" y="163"/>
                    <a:pt x="929" y="164"/>
                  </a:cubicBezTo>
                  <a:cubicBezTo>
                    <a:pt x="928" y="171"/>
                    <a:pt x="925" y="178"/>
                    <a:pt x="923" y="185"/>
                  </a:cubicBezTo>
                  <a:cubicBezTo>
                    <a:pt x="922" y="192"/>
                    <a:pt x="920" y="199"/>
                    <a:pt x="918" y="206"/>
                  </a:cubicBezTo>
                  <a:cubicBezTo>
                    <a:pt x="914" y="219"/>
                    <a:pt x="909" y="233"/>
                    <a:pt x="904" y="247"/>
                  </a:cubicBezTo>
                  <a:cubicBezTo>
                    <a:pt x="904" y="247"/>
                    <a:pt x="904" y="247"/>
                    <a:pt x="904" y="247"/>
                  </a:cubicBezTo>
                  <a:cubicBezTo>
                    <a:pt x="899" y="246"/>
                    <a:pt x="894" y="245"/>
                    <a:pt x="889" y="244"/>
                  </a:cubicBezTo>
                  <a:cubicBezTo>
                    <a:pt x="891" y="238"/>
                    <a:pt x="892" y="231"/>
                    <a:pt x="894" y="225"/>
                  </a:cubicBezTo>
                  <a:cubicBezTo>
                    <a:pt x="898" y="209"/>
                    <a:pt x="904" y="193"/>
                    <a:pt x="903" y="176"/>
                  </a:cubicBezTo>
                  <a:cubicBezTo>
                    <a:pt x="903" y="174"/>
                    <a:pt x="901" y="174"/>
                    <a:pt x="901" y="176"/>
                  </a:cubicBezTo>
                  <a:cubicBezTo>
                    <a:pt x="901" y="189"/>
                    <a:pt x="898" y="203"/>
                    <a:pt x="894" y="215"/>
                  </a:cubicBezTo>
                  <a:cubicBezTo>
                    <a:pt x="891" y="224"/>
                    <a:pt x="888" y="234"/>
                    <a:pt x="886" y="243"/>
                  </a:cubicBezTo>
                  <a:cubicBezTo>
                    <a:pt x="880" y="242"/>
                    <a:pt x="874" y="240"/>
                    <a:pt x="869" y="239"/>
                  </a:cubicBezTo>
                  <a:cubicBezTo>
                    <a:pt x="875" y="220"/>
                    <a:pt x="880" y="200"/>
                    <a:pt x="879" y="180"/>
                  </a:cubicBezTo>
                  <a:cubicBezTo>
                    <a:pt x="879" y="179"/>
                    <a:pt x="877" y="179"/>
                    <a:pt x="877" y="180"/>
                  </a:cubicBezTo>
                  <a:cubicBezTo>
                    <a:pt x="878" y="199"/>
                    <a:pt x="872" y="220"/>
                    <a:pt x="865" y="239"/>
                  </a:cubicBezTo>
                  <a:cubicBezTo>
                    <a:pt x="860" y="238"/>
                    <a:pt x="855" y="237"/>
                    <a:pt x="850" y="237"/>
                  </a:cubicBezTo>
                  <a:cubicBezTo>
                    <a:pt x="853" y="223"/>
                    <a:pt x="855" y="208"/>
                    <a:pt x="855" y="194"/>
                  </a:cubicBezTo>
                  <a:cubicBezTo>
                    <a:pt x="855" y="193"/>
                    <a:pt x="853" y="193"/>
                    <a:pt x="853" y="194"/>
                  </a:cubicBezTo>
                  <a:cubicBezTo>
                    <a:pt x="853" y="209"/>
                    <a:pt x="850" y="223"/>
                    <a:pt x="847" y="237"/>
                  </a:cubicBezTo>
                  <a:cubicBezTo>
                    <a:pt x="842" y="237"/>
                    <a:pt x="838" y="237"/>
                    <a:pt x="834" y="238"/>
                  </a:cubicBezTo>
                  <a:cubicBezTo>
                    <a:pt x="831" y="239"/>
                    <a:pt x="832" y="242"/>
                    <a:pt x="834" y="242"/>
                  </a:cubicBezTo>
                  <a:cubicBezTo>
                    <a:pt x="838" y="241"/>
                    <a:pt x="842" y="241"/>
                    <a:pt x="845" y="241"/>
                  </a:cubicBezTo>
                  <a:cubicBezTo>
                    <a:pt x="843" y="250"/>
                    <a:pt x="839" y="258"/>
                    <a:pt x="836" y="267"/>
                  </a:cubicBezTo>
                  <a:cubicBezTo>
                    <a:pt x="828" y="265"/>
                    <a:pt x="820" y="263"/>
                    <a:pt x="811" y="262"/>
                  </a:cubicBezTo>
                  <a:cubicBezTo>
                    <a:pt x="811" y="261"/>
                    <a:pt x="811" y="261"/>
                    <a:pt x="812" y="261"/>
                  </a:cubicBezTo>
                  <a:cubicBezTo>
                    <a:pt x="813" y="255"/>
                    <a:pt x="815" y="250"/>
                    <a:pt x="816" y="244"/>
                  </a:cubicBezTo>
                  <a:cubicBezTo>
                    <a:pt x="818" y="235"/>
                    <a:pt x="820" y="225"/>
                    <a:pt x="821" y="215"/>
                  </a:cubicBezTo>
                  <a:cubicBezTo>
                    <a:pt x="821" y="215"/>
                    <a:pt x="822" y="215"/>
                    <a:pt x="822" y="215"/>
                  </a:cubicBezTo>
                  <a:cubicBezTo>
                    <a:pt x="823" y="215"/>
                    <a:pt x="823" y="213"/>
                    <a:pt x="822" y="213"/>
                  </a:cubicBezTo>
                  <a:cubicBezTo>
                    <a:pt x="822" y="213"/>
                    <a:pt x="822" y="213"/>
                    <a:pt x="821" y="213"/>
                  </a:cubicBezTo>
                  <a:cubicBezTo>
                    <a:pt x="821" y="210"/>
                    <a:pt x="821" y="207"/>
                    <a:pt x="821" y="204"/>
                  </a:cubicBezTo>
                  <a:cubicBezTo>
                    <a:pt x="821" y="202"/>
                    <a:pt x="819" y="202"/>
                    <a:pt x="819" y="204"/>
                  </a:cubicBezTo>
                  <a:cubicBezTo>
                    <a:pt x="819" y="206"/>
                    <a:pt x="819" y="209"/>
                    <a:pt x="818" y="211"/>
                  </a:cubicBezTo>
                  <a:cubicBezTo>
                    <a:pt x="814" y="208"/>
                    <a:pt x="811" y="203"/>
                    <a:pt x="810" y="197"/>
                  </a:cubicBezTo>
                  <a:cubicBezTo>
                    <a:pt x="815" y="195"/>
                    <a:pt x="820" y="193"/>
                    <a:pt x="825" y="191"/>
                  </a:cubicBezTo>
                  <a:cubicBezTo>
                    <a:pt x="826" y="192"/>
                    <a:pt x="827" y="193"/>
                    <a:pt x="829" y="195"/>
                  </a:cubicBezTo>
                  <a:cubicBezTo>
                    <a:pt x="830" y="196"/>
                    <a:pt x="831" y="195"/>
                    <a:pt x="831" y="193"/>
                  </a:cubicBezTo>
                  <a:cubicBezTo>
                    <a:pt x="831" y="191"/>
                    <a:pt x="831" y="191"/>
                    <a:pt x="831" y="188"/>
                  </a:cubicBezTo>
                  <a:cubicBezTo>
                    <a:pt x="836" y="186"/>
                    <a:pt x="841" y="184"/>
                    <a:pt x="846" y="182"/>
                  </a:cubicBezTo>
                  <a:cubicBezTo>
                    <a:pt x="847" y="184"/>
                    <a:pt x="848" y="185"/>
                    <a:pt x="850" y="186"/>
                  </a:cubicBezTo>
                  <a:cubicBezTo>
                    <a:pt x="850" y="187"/>
                    <a:pt x="851" y="187"/>
                    <a:pt x="851" y="186"/>
                  </a:cubicBezTo>
                  <a:cubicBezTo>
                    <a:pt x="852" y="186"/>
                    <a:pt x="852" y="185"/>
                    <a:pt x="853" y="185"/>
                  </a:cubicBezTo>
                  <a:cubicBezTo>
                    <a:pt x="853" y="184"/>
                    <a:pt x="852" y="183"/>
                    <a:pt x="852" y="183"/>
                  </a:cubicBezTo>
                  <a:cubicBezTo>
                    <a:pt x="851" y="183"/>
                    <a:pt x="850" y="182"/>
                    <a:pt x="850" y="181"/>
                  </a:cubicBezTo>
                  <a:cubicBezTo>
                    <a:pt x="855" y="178"/>
                    <a:pt x="861" y="176"/>
                    <a:pt x="867" y="174"/>
                  </a:cubicBezTo>
                  <a:cubicBezTo>
                    <a:pt x="866" y="178"/>
                    <a:pt x="865" y="182"/>
                    <a:pt x="865" y="186"/>
                  </a:cubicBezTo>
                  <a:cubicBezTo>
                    <a:pt x="865" y="187"/>
                    <a:pt x="867" y="187"/>
                    <a:pt x="867" y="186"/>
                  </a:cubicBezTo>
                  <a:cubicBezTo>
                    <a:pt x="868" y="181"/>
                    <a:pt x="869" y="177"/>
                    <a:pt x="870" y="172"/>
                  </a:cubicBezTo>
                  <a:cubicBezTo>
                    <a:pt x="872" y="172"/>
                    <a:pt x="873" y="171"/>
                    <a:pt x="875" y="170"/>
                  </a:cubicBezTo>
                  <a:cubicBezTo>
                    <a:pt x="899" y="161"/>
                    <a:pt x="922" y="152"/>
                    <a:pt x="946" y="143"/>
                  </a:cubicBezTo>
                  <a:cubicBezTo>
                    <a:pt x="946" y="130"/>
                    <a:pt x="946" y="130"/>
                    <a:pt x="946" y="130"/>
                  </a:cubicBezTo>
                  <a:cubicBezTo>
                    <a:pt x="942" y="132"/>
                    <a:pt x="937" y="134"/>
                    <a:pt x="932" y="136"/>
                  </a:cubicBezTo>
                  <a:cubicBezTo>
                    <a:pt x="912" y="144"/>
                    <a:pt x="892" y="152"/>
                    <a:pt x="872" y="160"/>
                  </a:cubicBezTo>
                  <a:cubicBezTo>
                    <a:pt x="872" y="150"/>
                    <a:pt x="873" y="140"/>
                    <a:pt x="872" y="130"/>
                  </a:cubicBezTo>
                  <a:cubicBezTo>
                    <a:pt x="871" y="122"/>
                    <a:pt x="869" y="113"/>
                    <a:pt x="867" y="105"/>
                  </a:cubicBezTo>
                  <a:cubicBezTo>
                    <a:pt x="865" y="98"/>
                    <a:pt x="864" y="92"/>
                    <a:pt x="859" y="87"/>
                  </a:cubicBezTo>
                  <a:cubicBezTo>
                    <a:pt x="858" y="85"/>
                    <a:pt x="855" y="88"/>
                    <a:pt x="857" y="89"/>
                  </a:cubicBezTo>
                  <a:cubicBezTo>
                    <a:pt x="862" y="95"/>
                    <a:pt x="863" y="105"/>
                    <a:pt x="865" y="112"/>
                  </a:cubicBezTo>
                  <a:cubicBezTo>
                    <a:pt x="867" y="121"/>
                    <a:pt x="868" y="130"/>
                    <a:pt x="868" y="139"/>
                  </a:cubicBezTo>
                  <a:cubicBezTo>
                    <a:pt x="868" y="146"/>
                    <a:pt x="868" y="154"/>
                    <a:pt x="868" y="161"/>
                  </a:cubicBezTo>
                  <a:cubicBezTo>
                    <a:pt x="861" y="164"/>
                    <a:pt x="853" y="167"/>
                    <a:pt x="846" y="170"/>
                  </a:cubicBezTo>
                  <a:cubicBezTo>
                    <a:pt x="843" y="160"/>
                    <a:pt x="840" y="148"/>
                    <a:pt x="840" y="147"/>
                  </a:cubicBezTo>
                  <a:cubicBezTo>
                    <a:pt x="836" y="132"/>
                    <a:pt x="833" y="118"/>
                    <a:pt x="830" y="103"/>
                  </a:cubicBezTo>
                  <a:cubicBezTo>
                    <a:pt x="829" y="101"/>
                    <a:pt x="826" y="102"/>
                    <a:pt x="826" y="105"/>
                  </a:cubicBezTo>
                  <a:cubicBezTo>
                    <a:pt x="830" y="122"/>
                    <a:pt x="834" y="140"/>
                    <a:pt x="838" y="157"/>
                  </a:cubicBezTo>
                  <a:cubicBezTo>
                    <a:pt x="839" y="163"/>
                    <a:pt x="841" y="167"/>
                    <a:pt x="842" y="172"/>
                  </a:cubicBezTo>
                  <a:cubicBezTo>
                    <a:pt x="836" y="174"/>
                    <a:pt x="830" y="177"/>
                    <a:pt x="824" y="179"/>
                  </a:cubicBezTo>
                  <a:cubicBezTo>
                    <a:pt x="821" y="167"/>
                    <a:pt x="821" y="153"/>
                    <a:pt x="816" y="141"/>
                  </a:cubicBezTo>
                  <a:cubicBezTo>
                    <a:pt x="815" y="139"/>
                    <a:pt x="811" y="141"/>
                    <a:pt x="812" y="143"/>
                  </a:cubicBezTo>
                  <a:cubicBezTo>
                    <a:pt x="818" y="154"/>
                    <a:pt x="817" y="168"/>
                    <a:pt x="820" y="181"/>
                  </a:cubicBezTo>
                  <a:cubicBezTo>
                    <a:pt x="817" y="182"/>
                    <a:pt x="815" y="183"/>
                    <a:pt x="812" y="184"/>
                  </a:cubicBezTo>
                  <a:cubicBezTo>
                    <a:pt x="810" y="185"/>
                    <a:pt x="808" y="186"/>
                    <a:pt x="806" y="186"/>
                  </a:cubicBezTo>
                  <a:cubicBezTo>
                    <a:pt x="804" y="178"/>
                    <a:pt x="802" y="170"/>
                    <a:pt x="800" y="162"/>
                  </a:cubicBezTo>
                  <a:cubicBezTo>
                    <a:pt x="797" y="154"/>
                    <a:pt x="794" y="146"/>
                    <a:pt x="791" y="138"/>
                  </a:cubicBezTo>
                  <a:cubicBezTo>
                    <a:pt x="789" y="131"/>
                    <a:pt x="788" y="124"/>
                    <a:pt x="785" y="118"/>
                  </a:cubicBezTo>
                  <a:cubicBezTo>
                    <a:pt x="784" y="117"/>
                    <a:pt x="783" y="117"/>
                    <a:pt x="783" y="118"/>
                  </a:cubicBezTo>
                  <a:cubicBezTo>
                    <a:pt x="788" y="129"/>
                    <a:pt x="790" y="141"/>
                    <a:pt x="793" y="151"/>
                  </a:cubicBezTo>
                  <a:cubicBezTo>
                    <a:pt x="797" y="162"/>
                    <a:pt x="799" y="173"/>
                    <a:pt x="802" y="184"/>
                  </a:cubicBezTo>
                  <a:cubicBezTo>
                    <a:pt x="803" y="185"/>
                    <a:pt x="803" y="186"/>
                    <a:pt x="803" y="187"/>
                  </a:cubicBezTo>
                  <a:cubicBezTo>
                    <a:pt x="796" y="190"/>
                    <a:pt x="789" y="193"/>
                    <a:pt x="782" y="196"/>
                  </a:cubicBezTo>
                  <a:cubicBezTo>
                    <a:pt x="781" y="195"/>
                    <a:pt x="781" y="193"/>
                    <a:pt x="781" y="192"/>
                  </a:cubicBezTo>
                  <a:cubicBezTo>
                    <a:pt x="778" y="173"/>
                    <a:pt x="770" y="157"/>
                    <a:pt x="765" y="140"/>
                  </a:cubicBezTo>
                  <a:cubicBezTo>
                    <a:pt x="765" y="138"/>
                    <a:pt x="762" y="139"/>
                    <a:pt x="763" y="140"/>
                  </a:cubicBezTo>
                  <a:cubicBezTo>
                    <a:pt x="766" y="150"/>
                    <a:pt x="770" y="159"/>
                    <a:pt x="773" y="168"/>
                  </a:cubicBezTo>
                  <a:cubicBezTo>
                    <a:pt x="776" y="178"/>
                    <a:pt x="777" y="187"/>
                    <a:pt x="779" y="197"/>
                  </a:cubicBezTo>
                  <a:cubicBezTo>
                    <a:pt x="774" y="200"/>
                    <a:pt x="768" y="202"/>
                    <a:pt x="763" y="204"/>
                  </a:cubicBezTo>
                  <a:cubicBezTo>
                    <a:pt x="763" y="203"/>
                    <a:pt x="763" y="201"/>
                    <a:pt x="763" y="200"/>
                  </a:cubicBezTo>
                  <a:cubicBezTo>
                    <a:pt x="763" y="199"/>
                    <a:pt x="761" y="198"/>
                    <a:pt x="761" y="200"/>
                  </a:cubicBezTo>
                  <a:cubicBezTo>
                    <a:pt x="761" y="201"/>
                    <a:pt x="760" y="203"/>
                    <a:pt x="760" y="205"/>
                  </a:cubicBezTo>
                  <a:cubicBezTo>
                    <a:pt x="755" y="207"/>
                    <a:pt x="749" y="209"/>
                    <a:pt x="744" y="212"/>
                  </a:cubicBezTo>
                  <a:cubicBezTo>
                    <a:pt x="747" y="204"/>
                    <a:pt x="749" y="197"/>
                    <a:pt x="751" y="189"/>
                  </a:cubicBezTo>
                  <a:cubicBezTo>
                    <a:pt x="753" y="181"/>
                    <a:pt x="756" y="174"/>
                    <a:pt x="755" y="166"/>
                  </a:cubicBezTo>
                  <a:cubicBezTo>
                    <a:pt x="755" y="165"/>
                    <a:pt x="753" y="165"/>
                    <a:pt x="753" y="166"/>
                  </a:cubicBezTo>
                  <a:cubicBezTo>
                    <a:pt x="753" y="176"/>
                    <a:pt x="750" y="184"/>
                    <a:pt x="747" y="193"/>
                  </a:cubicBezTo>
                  <a:cubicBezTo>
                    <a:pt x="745" y="199"/>
                    <a:pt x="742" y="206"/>
                    <a:pt x="741" y="213"/>
                  </a:cubicBezTo>
                  <a:cubicBezTo>
                    <a:pt x="734" y="216"/>
                    <a:pt x="728" y="218"/>
                    <a:pt x="721" y="221"/>
                  </a:cubicBezTo>
                  <a:cubicBezTo>
                    <a:pt x="723" y="213"/>
                    <a:pt x="725" y="205"/>
                    <a:pt x="727" y="196"/>
                  </a:cubicBezTo>
                  <a:cubicBezTo>
                    <a:pt x="728" y="194"/>
                    <a:pt x="725" y="194"/>
                    <a:pt x="725" y="196"/>
                  </a:cubicBezTo>
                  <a:cubicBezTo>
                    <a:pt x="722" y="204"/>
                    <a:pt x="719" y="214"/>
                    <a:pt x="716" y="223"/>
                  </a:cubicBezTo>
                  <a:cubicBezTo>
                    <a:pt x="712" y="225"/>
                    <a:pt x="707" y="227"/>
                    <a:pt x="703" y="229"/>
                  </a:cubicBezTo>
                  <a:cubicBezTo>
                    <a:pt x="704" y="225"/>
                    <a:pt x="705" y="222"/>
                    <a:pt x="706" y="218"/>
                  </a:cubicBezTo>
                  <a:cubicBezTo>
                    <a:pt x="709" y="203"/>
                    <a:pt x="713" y="188"/>
                    <a:pt x="713" y="172"/>
                  </a:cubicBezTo>
                  <a:cubicBezTo>
                    <a:pt x="713" y="170"/>
                    <a:pt x="711" y="170"/>
                    <a:pt x="711" y="172"/>
                  </a:cubicBezTo>
                  <a:cubicBezTo>
                    <a:pt x="710" y="190"/>
                    <a:pt x="706" y="207"/>
                    <a:pt x="701" y="224"/>
                  </a:cubicBezTo>
                  <a:cubicBezTo>
                    <a:pt x="701" y="226"/>
                    <a:pt x="700" y="228"/>
                    <a:pt x="700" y="230"/>
                  </a:cubicBezTo>
                  <a:cubicBezTo>
                    <a:pt x="695" y="232"/>
                    <a:pt x="690" y="234"/>
                    <a:pt x="685" y="236"/>
                  </a:cubicBezTo>
                  <a:cubicBezTo>
                    <a:pt x="690" y="224"/>
                    <a:pt x="696" y="212"/>
                    <a:pt x="698" y="198"/>
                  </a:cubicBezTo>
                  <a:cubicBezTo>
                    <a:pt x="698" y="196"/>
                    <a:pt x="695" y="195"/>
                    <a:pt x="694" y="198"/>
                  </a:cubicBezTo>
                  <a:cubicBezTo>
                    <a:pt x="692" y="211"/>
                    <a:pt x="686" y="224"/>
                    <a:pt x="681" y="237"/>
                  </a:cubicBezTo>
                  <a:cubicBezTo>
                    <a:pt x="680" y="238"/>
                    <a:pt x="678" y="239"/>
                    <a:pt x="676" y="239"/>
                  </a:cubicBezTo>
                  <a:cubicBezTo>
                    <a:pt x="670" y="242"/>
                    <a:pt x="664" y="246"/>
                    <a:pt x="657" y="250"/>
                  </a:cubicBezTo>
                  <a:cubicBezTo>
                    <a:pt x="663" y="251"/>
                    <a:pt x="669" y="250"/>
                    <a:pt x="673" y="249"/>
                  </a:cubicBezTo>
                  <a:cubicBezTo>
                    <a:pt x="675" y="248"/>
                    <a:pt x="676" y="248"/>
                    <a:pt x="678" y="247"/>
                  </a:cubicBezTo>
                  <a:cubicBezTo>
                    <a:pt x="674" y="257"/>
                    <a:pt x="672" y="267"/>
                    <a:pt x="673" y="278"/>
                  </a:cubicBezTo>
                  <a:cubicBezTo>
                    <a:pt x="672" y="281"/>
                    <a:pt x="672" y="283"/>
                    <a:pt x="671" y="286"/>
                  </a:cubicBezTo>
                  <a:cubicBezTo>
                    <a:pt x="670" y="293"/>
                    <a:pt x="669" y="299"/>
                    <a:pt x="667" y="306"/>
                  </a:cubicBezTo>
                  <a:cubicBezTo>
                    <a:pt x="667" y="306"/>
                    <a:pt x="667" y="306"/>
                    <a:pt x="667" y="307"/>
                  </a:cubicBezTo>
                  <a:cubicBezTo>
                    <a:pt x="666" y="307"/>
                    <a:pt x="666" y="307"/>
                    <a:pt x="666" y="307"/>
                  </a:cubicBezTo>
                  <a:cubicBezTo>
                    <a:pt x="664" y="307"/>
                    <a:pt x="664" y="309"/>
                    <a:pt x="666" y="309"/>
                  </a:cubicBezTo>
                  <a:cubicBezTo>
                    <a:pt x="664" y="316"/>
                    <a:pt x="662" y="322"/>
                    <a:pt x="660" y="328"/>
                  </a:cubicBezTo>
                  <a:cubicBezTo>
                    <a:pt x="659" y="328"/>
                    <a:pt x="658" y="328"/>
                    <a:pt x="657" y="328"/>
                  </a:cubicBezTo>
                  <a:cubicBezTo>
                    <a:pt x="658" y="325"/>
                    <a:pt x="659" y="322"/>
                    <a:pt x="659" y="319"/>
                  </a:cubicBezTo>
                  <a:cubicBezTo>
                    <a:pt x="661" y="312"/>
                    <a:pt x="662" y="305"/>
                    <a:pt x="664" y="297"/>
                  </a:cubicBezTo>
                  <a:cubicBezTo>
                    <a:pt x="668" y="283"/>
                    <a:pt x="674" y="269"/>
                    <a:pt x="674" y="254"/>
                  </a:cubicBezTo>
                  <a:cubicBezTo>
                    <a:pt x="674" y="252"/>
                    <a:pt x="670" y="252"/>
                    <a:pt x="670" y="254"/>
                  </a:cubicBezTo>
                  <a:cubicBezTo>
                    <a:pt x="670" y="269"/>
                    <a:pt x="665" y="282"/>
                    <a:pt x="660" y="296"/>
                  </a:cubicBezTo>
                  <a:cubicBezTo>
                    <a:pt x="657" y="306"/>
                    <a:pt x="655" y="316"/>
                    <a:pt x="653" y="326"/>
                  </a:cubicBezTo>
                  <a:cubicBezTo>
                    <a:pt x="653" y="325"/>
                    <a:pt x="653" y="325"/>
                    <a:pt x="653" y="324"/>
                  </a:cubicBezTo>
                  <a:cubicBezTo>
                    <a:pt x="653" y="311"/>
                    <a:pt x="652" y="299"/>
                    <a:pt x="650" y="286"/>
                  </a:cubicBezTo>
                  <a:cubicBezTo>
                    <a:pt x="649" y="281"/>
                    <a:pt x="647" y="275"/>
                    <a:pt x="644" y="271"/>
                  </a:cubicBezTo>
                  <a:cubicBezTo>
                    <a:pt x="645" y="266"/>
                    <a:pt x="644" y="262"/>
                    <a:pt x="641" y="259"/>
                  </a:cubicBezTo>
                  <a:cubicBezTo>
                    <a:pt x="640" y="258"/>
                    <a:pt x="638" y="260"/>
                    <a:pt x="639" y="261"/>
                  </a:cubicBezTo>
                  <a:cubicBezTo>
                    <a:pt x="641" y="262"/>
                    <a:pt x="642" y="265"/>
                    <a:pt x="642" y="268"/>
                  </a:cubicBezTo>
                  <a:cubicBezTo>
                    <a:pt x="635" y="258"/>
                    <a:pt x="626" y="250"/>
                    <a:pt x="619" y="241"/>
                  </a:cubicBezTo>
                  <a:cubicBezTo>
                    <a:pt x="624" y="253"/>
                    <a:pt x="630" y="265"/>
                    <a:pt x="635" y="277"/>
                  </a:cubicBezTo>
                  <a:cubicBezTo>
                    <a:pt x="636" y="279"/>
                    <a:pt x="637" y="282"/>
                    <a:pt x="636" y="284"/>
                  </a:cubicBezTo>
                  <a:cubicBezTo>
                    <a:pt x="636" y="287"/>
                    <a:pt x="637" y="290"/>
                    <a:pt x="637" y="293"/>
                  </a:cubicBezTo>
                  <a:cubicBezTo>
                    <a:pt x="635" y="299"/>
                    <a:pt x="632" y="305"/>
                    <a:pt x="630" y="310"/>
                  </a:cubicBezTo>
                  <a:cubicBezTo>
                    <a:pt x="628" y="318"/>
                    <a:pt x="626" y="325"/>
                    <a:pt x="624" y="333"/>
                  </a:cubicBezTo>
                  <a:cubicBezTo>
                    <a:pt x="623" y="333"/>
                    <a:pt x="623" y="332"/>
                    <a:pt x="622" y="332"/>
                  </a:cubicBezTo>
                  <a:cubicBezTo>
                    <a:pt x="620" y="332"/>
                    <a:pt x="620" y="336"/>
                    <a:pt x="622" y="336"/>
                  </a:cubicBezTo>
                  <a:cubicBezTo>
                    <a:pt x="622" y="336"/>
                    <a:pt x="623" y="336"/>
                    <a:pt x="623" y="336"/>
                  </a:cubicBezTo>
                  <a:cubicBezTo>
                    <a:pt x="622" y="340"/>
                    <a:pt x="620" y="345"/>
                    <a:pt x="618" y="349"/>
                  </a:cubicBezTo>
                  <a:cubicBezTo>
                    <a:pt x="618" y="332"/>
                    <a:pt x="617" y="314"/>
                    <a:pt x="613" y="297"/>
                  </a:cubicBezTo>
                  <a:cubicBezTo>
                    <a:pt x="615" y="289"/>
                    <a:pt x="617" y="281"/>
                    <a:pt x="617" y="272"/>
                  </a:cubicBezTo>
                  <a:cubicBezTo>
                    <a:pt x="617" y="271"/>
                    <a:pt x="615" y="271"/>
                    <a:pt x="615" y="272"/>
                  </a:cubicBezTo>
                  <a:cubicBezTo>
                    <a:pt x="615" y="279"/>
                    <a:pt x="614" y="286"/>
                    <a:pt x="612" y="293"/>
                  </a:cubicBezTo>
                  <a:cubicBezTo>
                    <a:pt x="612" y="292"/>
                    <a:pt x="612" y="291"/>
                    <a:pt x="612" y="289"/>
                  </a:cubicBezTo>
                  <a:cubicBezTo>
                    <a:pt x="603" y="261"/>
                    <a:pt x="590" y="234"/>
                    <a:pt x="564" y="216"/>
                  </a:cubicBezTo>
                  <a:cubicBezTo>
                    <a:pt x="554" y="209"/>
                    <a:pt x="546" y="199"/>
                    <a:pt x="531" y="196"/>
                  </a:cubicBezTo>
                  <a:cubicBezTo>
                    <a:pt x="536" y="191"/>
                    <a:pt x="541" y="187"/>
                    <a:pt x="545" y="183"/>
                  </a:cubicBezTo>
                  <a:cubicBezTo>
                    <a:pt x="549" y="185"/>
                    <a:pt x="552" y="187"/>
                    <a:pt x="554" y="189"/>
                  </a:cubicBezTo>
                  <a:cubicBezTo>
                    <a:pt x="562" y="196"/>
                    <a:pt x="571" y="201"/>
                    <a:pt x="580" y="206"/>
                  </a:cubicBezTo>
                  <a:cubicBezTo>
                    <a:pt x="587" y="209"/>
                    <a:pt x="593" y="215"/>
                    <a:pt x="598" y="220"/>
                  </a:cubicBezTo>
                  <a:cubicBezTo>
                    <a:pt x="603" y="225"/>
                    <a:pt x="608" y="229"/>
                    <a:pt x="613" y="234"/>
                  </a:cubicBezTo>
                  <a:cubicBezTo>
                    <a:pt x="610" y="228"/>
                    <a:pt x="606" y="222"/>
                    <a:pt x="603" y="216"/>
                  </a:cubicBezTo>
                  <a:cubicBezTo>
                    <a:pt x="599" y="205"/>
                    <a:pt x="592" y="198"/>
                    <a:pt x="580" y="195"/>
                  </a:cubicBezTo>
                  <a:cubicBezTo>
                    <a:pt x="570" y="193"/>
                    <a:pt x="561" y="187"/>
                    <a:pt x="551" y="179"/>
                  </a:cubicBezTo>
                  <a:cubicBezTo>
                    <a:pt x="559" y="176"/>
                    <a:pt x="565" y="173"/>
                    <a:pt x="572" y="171"/>
                  </a:cubicBezTo>
                  <a:cubicBezTo>
                    <a:pt x="587" y="166"/>
                    <a:pt x="602" y="162"/>
                    <a:pt x="617" y="156"/>
                  </a:cubicBezTo>
                  <a:cubicBezTo>
                    <a:pt x="651" y="142"/>
                    <a:pt x="685" y="126"/>
                    <a:pt x="719" y="112"/>
                  </a:cubicBezTo>
                  <a:cubicBezTo>
                    <a:pt x="741" y="102"/>
                    <a:pt x="762" y="92"/>
                    <a:pt x="784" y="83"/>
                  </a:cubicBezTo>
                  <a:cubicBezTo>
                    <a:pt x="838" y="64"/>
                    <a:pt x="894" y="45"/>
                    <a:pt x="946" y="26"/>
                  </a:cubicBezTo>
                  <a:cubicBezTo>
                    <a:pt x="946" y="0"/>
                    <a:pt x="946" y="0"/>
                    <a:pt x="946" y="0"/>
                  </a:cubicBezTo>
                  <a:cubicBezTo>
                    <a:pt x="922" y="8"/>
                    <a:pt x="900" y="17"/>
                    <a:pt x="877" y="26"/>
                  </a:cubicBezTo>
                  <a:cubicBezTo>
                    <a:pt x="839" y="40"/>
                    <a:pt x="800" y="53"/>
                    <a:pt x="761" y="68"/>
                  </a:cubicBezTo>
                  <a:cubicBezTo>
                    <a:pt x="737" y="77"/>
                    <a:pt x="714" y="89"/>
                    <a:pt x="690" y="99"/>
                  </a:cubicBezTo>
                  <a:cubicBezTo>
                    <a:pt x="673" y="107"/>
                    <a:pt x="655" y="115"/>
                    <a:pt x="637" y="123"/>
                  </a:cubicBezTo>
                  <a:cubicBezTo>
                    <a:pt x="613" y="136"/>
                    <a:pt x="588" y="149"/>
                    <a:pt x="562" y="157"/>
                  </a:cubicBezTo>
                  <a:cubicBezTo>
                    <a:pt x="551" y="161"/>
                    <a:pt x="540" y="168"/>
                    <a:pt x="531" y="175"/>
                  </a:cubicBezTo>
                  <a:cubicBezTo>
                    <a:pt x="523" y="181"/>
                    <a:pt x="518" y="189"/>
                    <a:pt x="522" y="200"/>
                  </a:cubicBezTo>
                  <a:cubicBezTo>
                    <a:pt x="512" y="203"/>
                    <a:pt x="504" y="207"/>
                    <a:pt x="495" y="210"/>
                  </a:cubicBezTo>
                  <a:cubicBezTo>
                    <a:pt x="470" y="219"/>
                    <a:pt x="446" y="228"/>
                    <a:pt x="422" y="237"/>
                  </a:cubicBezTo>
                  <a:cubicBezTo>
                    <a:pt x="398" y="245"/>
                    <a:pt x="374" y="253"/>
                    <a:pt x="351" y="262"/>
                  </a:cubicBezTo>
                  <a:cubicBezTo>
                    <a:pt x="326" y="273"/>
                    <a:pt x="303" y="285"/>
                    <a:pt x="277" y="292"/>
                  </a:cubicBezTo>
                  <a:cubicBezTo>
                    <a:pt x="264" y="295"/>
                    <a:pt x="257" y="305"/>
                    <a:pt x="256" y="319"/>
                  </a:cubicBezTo>
                  <a:cubicBezTo>
                    <a:pt x="256" y="322"/>
                    <a:pt x="255" y="326"/>
                    <a:pt x="253" y="328"/>
                  </a:cubicBezTo>
                  <a:cubicBezTo>
                    <a:pt x="232" y="352"/>
                    <a:pt x="211" y="376"/>
                    <a:pt x="186" y="397"/>
                  </a:cubicBezTo>
                  <a:cubicBezTo>
                    <a:pt x="172" y="409"/>
                    <a:pt x="160" y="423"/>
                    <a:pt x="147" y="437"/>
                  </a:cubicBezTo>
                  <a:cubicBezTo>
                    <a:pt x="128" y="458"/>
                    <a:pt x="111" y="481"/>
                    <a:pt x="89" y="499"/>
                  </a:cubicBezTo>
                  <a:cubicBezTo>
                    <a:pt x="85" y="503"/>
                    <a:pt x="80" y="506"/>
                    <a:pt x="77" y="510"/>
                  </a:cubicBezTo>
                  <a:cubicBezTo>
                    <a:pt x="70" y="520"/>
                    <a:pt x="57" y="525"/>
                    <a:pt x="59" y="541"/>
                  </a:cubicBezTo>
                  <a:cubicBezTo>
                    <a:pt x="42" y="548"/>
                    <a:pt x="25" y="554"/>
                    <a:pt x="8" y="560"/>
                  </a:cubicBezTo>
                  <a:cubicBezTo>
                    <a:pt x="2" y="562"/>
                    <a:pt x="0" y="565"/>
                    <a:pt x="0" y="571"/>
                  </a:cubicBezTo>
                  <a:cubicBezTo>
                    <a:pt x="2" y="585"/>
                    <a:pt x="14" y="592"/>
                    <a:pt x="28" y="586"/>
                  </a:cubicBezTo>
                  <a:cubicBezTo>
                    <a:pt x="36" y="582"/>
                    <a:pt x="44" y="579"/>
                    <a:pt x="53" y="576"/>
                  </a:cubicBezTo>
                  <a:cubicBezTo>
                    <a:pt x="72" y="570"/>
                    <a:pt x="91" y="563"/>
                    <a:pt x="110" y="557"/>
                  </a:cubicBezTo>
                  <a:cubicBezTo>
                    <a:pt x="109" y="560"/>
                    <a:pt x="107" y="563"/>
                    <a:pt x="105" y="566"/>
                  </a:cubicBezTo>
                  <a:cubicBezTo>
                    <a:pt x="105" y="566"/>
                    <a:pt x="106" y="567"/>
                    <a:pt x="107" y="567"/>
                  </a:cubicBezTo>
                  <a:cubicBezTo>
                    <a:pt x="110" y="564"/>
                    <a:pt x="112" y="560"/>
                    <a:pt x="114" y="556"/>
                  </a:cubicBezTo>
                  <a:cubicBezTo>
                    <a:pt x="115" y="556"/>
                    <a:pt x="117" y="556"/>
                    <a:pt x="118" y="555"/>
                  </a:cubicBezTo>
                  <a:cubicBezTo>
                    <a:pt x="120" y="556"/>
                    <a:pt x="121" y="556"/>
                    <a:pt x="123" y="555"/>
                  </a:cubicBezTo>
                  <a:cubicBezTo>
                    <a:pt x="123" y="555"/>
                    <a:pt x="123" y="554"/>
                    <a:pt x="123" y="554"/>
                  </a:cubicBezTo>
                  <a:cubicBezTo>
                    <a:pt x="128" y="553"/>
                    <a:pt x="132" y="553"/>
                    <a:pt x="137" y="552"/>
                  </a:cubicBezTo>
                  <a:cubicBezTo>
                    <a:pt x="137" y="552"/>
                    <a:pt x="137" y="553"/>
                    <a:pt x="137" y="553"/>
                  </a:cubicBezTo>
                  <a:cubicBezTo>
                    <a:pt x="136" y="554"/>
                    <a:pt x="138" y="555"/>
                    <a:pt x="139" y="554"/>
                  </a:cubicBezTo>
                  <a:cubicBezTo>
                    <a:pt x="140" y="553"/>
                    <a:pt x="140" y="552"/>
                    <a:pt x="141" y="552"/>
                  </a:cubicBezTo>
                  <a:cubicBezTo>
                    <a:pt x="146" y="551"/>
                    <a:pt x="152" y="551"/>
                    <a:pt x="157" y="550"/>
                  </a:cubicBezTo>
                  <a:cubicBezTo>
                    <a:pt x="157" y="551"/>
                    <a:pt x="157" y="551"/>
                    <a:pt x="157" y="552"/>
                  </a:cubicBezTo>
                  <a:cubicBezTo>
                    <a:pt x="157" y="553"/>
                    <a:pt x="158" y="553"/>
                    <a:pt x="159" y="552"/>
                  </a:cubicBezTo>
                  <a:cubicBezTo>
                    <a:pt x="159" y="552"/>
                    <a:pt x="159" y="551"/>
                    <a:pt x="160" y="550"/>
                  </a:cubicBezTo>
                  <a:cubicBezTo>
                    <a:pt x="164" y="550"/>
                    <a:pt x="168" y="550"/>
                    <a:pt x="172" y="549"/>
                  </a:cubicBezTo>
                  <a:cubicBezTo>
                    <a:pt x="183" y="547"/>
                    <a:pt x="194" y="544"/>
                    <a:pt x="205" y="542"/>
                  </a:cubicBezTo>
                  <a:cubicBezTo>
                    <a:pt x="215" y="540"/>
                    <a:pt x="226" y="538"/>
                    <a:pt x="237" y="536"/>
                  </a:cubicBezTo>
                  <a:cubicBezTo>
                    <a:pt x="237" y="537"/>
                    <a:pt x="237" y="538"/>
                    <a:pt x="236" y="539"/>
                  </a:cubicBezTo>
                  <a:cubicBezTo>
                    <a:pt x="236" y="541"/>
                    <a:pt x="238" y="541"/>
                    <a:pt x="239" y="540"/>
                  </a:cubicBezTo>
                  <a:cubicBezTo>
                    <a:pt x="241" y="539"/>
                    <a:pt x="242" y="537"/>
                    <a:pt x="243" y="535"/>
                  </a:cubicBezTo>
                  <a:cubicBezTo>
                    <a:pt x="259" y="532"/>
                    <a:pt x="274" y="529"/>
                    <a:pt x="290" y="527"/>
                  </a:cubicBezTo>
                  <a:cubicBezTo>
                    <a:pt x="305" y="524"/>
                    <a:pt x="321" y="522"/>
                    <a:pt x="336" y="520"/>
                  </a:cubicBezTo>
                  <a:cubicBezTo>
                    <a:pt x="339" y="519"/>
                    <a:pt x="341" y="518"/>
                    <a:pt x="344" y="517"/>
                  </a:cubicBezTo>
                  <a:cubicBezTo>
                    <a:pt x="354" y="514"/>
                    <a:pt x="364" y="511"/>
                    <a:pt x="374" y="508"/>
                  </a:cubicBezTo>
                  <a:cubicBezTo>
                    <a:pt x="377" y="508"/>
                    <a:pt x="379" y="506"/>
                    <a:pt x="382" y="505"/>
                  </a:cubicBezTo>
                  <a:cubicBezTo>
                    <a:pt x="387" y="502"/>
                    <a:pt x="391" y="499"/>
                    <a:pt x="396" y="497"/>
                  </a:cubicBezTo>
                  <a:cubicBezTo>
                    <a:pt x="406" y="493"/>
                    <a:pt x="416" y="490"/>
                    <a:pt x="425" y="486"/>
                  </a:cubicBezTo>
                  <a:cubicBezTo>
                    <a:pt x="431" y="484"/>
                    <a:pt x="435" y="485"/>
                    <a:pt x="438" y="490"/>
                  </a:cubicBezTo>
                  <a:cubicBezTo>
                    <a:pt x="452" y="476"/>
                    <a:pt x="452" y="476"/>
                    <a:pt x="464" y="471"/>
                  </a:cubicBezTo>
                  <a:cubicBezTo>
                    <a:pt x="471" y="469"/>
                    <a:pt x="477" y="467"/>
                    <a:pt x="483" y="465"/>
                  </a:cubicBezTo>
                  <a:cubicBezTo>
                    <a:pt x="484" y="465"/>
                    <a:pt x="484" y="465"/>
                    <a:pt x="485" y="465"/>
                  </a:cubicBezTo>
                  <a:cubicBezTo>
                    <a:pt x="485" y="465"/>
                    <a:pt x="485" y="464"/>
                    <a:pt x="485" y="464"/>
                  </a:cubicBezTo>
                  <a:cubicBezTo>
                    <a:pt x="496" y="460"/>
                    <a:pt x="507" y="456"/>
                    <a:pt x="518" y="453"/>
                  </a:cubicBezTo>
                  <a:cubicBezTo>
                    <a:pt x="516" y="456"/>
                    <a:pt x="514" y="458"/>
                    <a:pt x="513" y="455"/>
                  </a:cubicBezTo>
                  <a:cubicBezTo>
                    <a:pt x="512" y="454"/>
                    <a:pt x="511" y="455"/>
                    <a:pt x="511" y="456"/>
                  </a:cubicBezTo>
                  <a:cubicBezTo>
                    <a:pt x="512" y="459"/>
                    <a:pt x="511" y="458"/>
                    <a:pt x="513" y="460"/>
                  </a:cubicBezTo>
                  <a:cubicBezTo>
                    <a:pt x="514" y="461"/>
                    <a:pt x="515" y="461"/>
                    <a:pt x="515" y="461"/>
                  </a:cubicBezTo>
                  <a:cubicBezTo>
                    <a:pt x="519" y="458"/>
                    <a:pt x="522" y="455"/>
                    <a:pt x="524" y="451"/>
                  </a:cubicBezTo>
                  <a:cubicBezTo>
                    <a:pt x="526" y="450"/>
                    <a:pt x="527" y="449"/>
                    <a:pt x="529" y="449"/>
                  </a:cubicBezTo>
                  <a:cubicBezTo>
                    <a:pt x="541" y="444"/>
                    <a:pt x="553" y="440"/>
                    <a:pt x="564" y="435"/>
                  </a:cubicBezTo>
                  <a:cubicBezTo>
                    <a:pt x="564" y="437"/>
                    <a:pt x="563" y="439"/>
                    <a:pt x="562" y="441"/>
                  </a:cubicBezTo>
                  <a:cubicBezTo>
                    <a:pt x="561" y="441"/>
                    <a:pt x="561" y="441"/>
                    <a:pt x="561" y="442"/>
                  </a:cubicBezTo>
                  <a:cubicBezTo>
                    <a:pt x="561" y="442"/>
                    <a:pt x="561" y="442"/>
                    <a:pt x="560" y="443"/>
                  </a:cubicBezTo>
                  <a:cubicBezTo>
                    <a:pt x="560" y="444"/>
                    <a:pt x="562" y="445"/>
                    <a:pt x="563" y="445"/>
                  </a:cubicBezTo>
                  <a:cubicBezTo>
                    <a:pt x="566" y="442"/>
                    <a:pt x="568" y="438"/>
                    <a:pt x="569" y="433"/>
                  </a:cubicBezTo>
                  <a:cubicBezTo>
                    <a:pt x="571" y="432"/>
                    <a:pt x="574" y="431"/>
                    <a:pt x="576" y="430"/>
                  </a:cubicBezTo>
                  <a:cubicBezTo>
                    <a:pt x="589" y="424"/>
                    <a:pt x="603" y="421"/>
                    <a:pt x="617" y="419"/>
                  </a:cubicBezTo>
                  <a:cubicBezTo>
                    <a:pt x="618" y="420"/>
                    <a:pt x="618" y="420"/>
                    <a:pt x="619" y="422"/>
                  </a:cubicBezTo>
                  <a:cubicBezTo>
                    <a:pt x="619" y="423"/>
                    <a:pt x="620" y="423"/>
                    <a:pt x="621" y="422"/>
                  </a:cubicBezTo>
                  <a:cubicBezTo>
                    <a:pt x="623" y="421"/>
                    <a:pt x="624" y="420"/>
                    <a:pt x="625" y="418"/>
                  </a:cubicBezTo>
                  <a:cubicBezTo>
                    <a:pt x="625" y="418"/>
                    <a:pt x="626" y="418"/>
                    <a:pt x="626" y="418"/>
                  </a:cubicBezTo>
                  <a:cubicBezTo>
                    <a:pt x="634" y="417"/>
                    <a:pt x="643" y="415"/>
                    <a:pt x="651" y="413"/>
                  </a:cubicBezTo>
                  <a:cubicBezTo>
                    <a:pt x="654" y="412"/>
                    <a:pt x="658" y="411"/>
                    <a:pt x="661" y="410"/>
                  </a:cubicBezTo>
                  <a:cubicBezTo>
                    <a:pt x="660" y="412"/>
                    <a:pt x="659" y="415"/>
                    <a:pt x="659" y="417"/>
                  </a:cubicBezTo>
                  <a:cubicBezTo>
                    <a:pt x="658" y="420"/>
                    <a:pt x="657" y="422"/>
                    <a:pt x="657" y="425"/>
                  </a:cubicBezTo>
                  <a:cubicBezTo>
                    <a:pt x="655" y="428"/>
                    <a:pt x="653" y="432"/>
                    <a:pt x="652" y="435"/>
                  </a:cubicBezTo>
                  <a:cubicBezTo>
                    <a:pt x="652" y="437"/>
                    <a:pt x="655" y="438"/>
                    <a:pt x="656" y="436"/>
                  </a:cubicBezTo>
                  <a:cubicBezTo>
                    <a:pt x="658" y="434"/>
                    <a:pt x="659" y="431"/>
                    <a:pt x="659" y="428"/>
                  </a:cubicBezTo>
                  <a:cubicBezTo>
                    <a:pt x="661" y="424"/>
                    <a:pt x="663" y="420"/>
                    <a:pt x="665" y="417"/>
                  </a:cubicBezTo>
                  <a:cubicBezTo>
                    <a:pt x="666" y="414"/>
                    <a:pt x="667" y="411"/>
                    <a:pt x="668" y="407"/>
                  </a:cubicBezTo>
                  <a:cubicBezTo>
                    <a:pt x="680" y="403"/>
                    <a:pt x="693" y="399"/>
                    <a:pt x="705" y="394"/>
                  </a:cubicBezTo>
                  <a:cubicBezTo>
                    <a:pt x="718" y="390"/>
                    <a:pt x="731" y="385"/>
                    <a:pt x="744" y="380"/>
                  </a:cubicBezTo>
                  <a:cubicBezTo>
                    <a:pt x="757" y="375"/>
                    <a:pt x="769" y="368"/>
                    <a:pt x="782" y="363"/>
                  </a:cubicBezTo>
                  <a:cubicBezTo>
                    <a:pt x="805" y="354"/>
                    <a:pt x="827" y="345"/>
                    <a:pt x="850" y="335"/>
                  </a:cubicBezTo>
                  <a:cubicBezTo>
                    <a:pt x="882" y="322"/>
                    <a:pt x="914" y="307"/>
                    <a:pt x="946" y="293"/>
                  </a:cubicBezTo>
                  <a:cubicBezTo>
                    <a:pt x="946" y="265"/>
                    <a:pt x="946" y="265"/>
                    <a:pt x="946" y="265"/>
                  </a:cubicBezTo>
                  <a:cubicBezTo>
                    <a:pt x="942" y="266"/>
                    <a:pt x="937" y="268"/>
                    <a:pt x="933" y="270"/>
                  </a:cubicBezTo>
                  <a:cubicBezTo>
                    <a:pt x="927" y="272"/>
                    <a:pt x="921" y="275"/>
                    <a:pt x="915" y="278"/>
                  </a:cubicBezTo>
                  <a:cubicBezTo>
                    <a:pt x="917" y="275"/>
                    <a:pt x="918" y="272"/>
                    <a:pt x="919" y="268"/>
                  </a:cubicBezTo>
                  <a:cubicBezTo>
                    <a:pt x="920" y="264"/>
                    <a:pt x="922" y="261"/>
                    <a:pt x="923" y="257"/>
                  </a:cubicBezTo>
                  <a:cubicBezTo>
                    <a:pt x="930" y="259"/>
                    <a:pt x="938" y="261"/>
                    <a:pt x="945" y="263"/>
                  </a:cubicBezTo>
                  <a:cubicBezTo>
                    <a:pt x="951" y="265"/>
                    <a:pt x="958" y="266"/>
                    <a:pt x="964" y="268"/>
                  </a:cubicBezTo>
                  <a:cubicBezTo>
                    <a:pt x="969" y="269"/>
                    <a:pt x="973" y="271"/>
                    <a:pt x="978" y="272"/>
                  </a:cubicBezTo>
                  <a:cubicBezTo>
                    <a:pt x="980" y="272"/>
                    <a:pt x="980" y="269"/>
                    <a:pt x="979" y="268"/>
                  </a:cubicBezTo>
                  <a:moveTo>
                    <a:pt x="829" y="189"/>
                  </a:moveTo>
                  <a:cubicBezTo>
                    <a:pt x="829" y="190"/>
                    <a:pt x="829" y="190"/>
                    <a:pt x="829" y="190"/>
                  </a:cubicBezTo>
                  <a:cubicBezTo>
                    <a:pt x="829" y="189"/>
                    <a:pt x="829" y="189"/>
                    <a:pt x="829" y="189"/>
                  </a:cubicBezTo>
                  <a:cubicBezTo>
                    <a:pt x="829" y="189"/>
                    <a:pt x="829" y="189"/>
                    <a:pt x="829" y="189"/>
                  </a:cubicBezTo>
                  <a:moveTo>
                    <a:pt x="66" y="560"/>
                  </a:moveTo>
                  <a:cubicBezTo>
                    <a:pt x="51" y="566"/>
                    <a:pt x="36" y="570"/>
                    <a:pt x="21" y="575"/>
                  </a:cubicBezTo>
                  <a:cubicBezTo>
                    <a:pt x="20" y="576"/>
                    <a:pt x="19" y="575"/>
                    <a:pt x="17" y="574"/>
                  </a:cubicBezTo>
                  <a:cubicBezTo>
                    <a:pt x="32" y="561"/>
                    <a:pt x="52" y="559"/>
                    <a:pt x="66" y="547"/>
                  </a:cubicBezTo>
                  <a:cubicBezTo>
                    <a:pt x="71" y="552"/>
                    <a:pt x="73" y="557"/>
                    <a:pt x="66" y="560"/>
                  </a:cubicBezTo>
                  <a:moveTo>
                    <a:pt x="888" y="252"/>
                  </a:moveTo>
                  <a:cubicBezTo>
                    <a:pt x="888" y="251"/>
                    <a:pt x="888" y="250"/>
                    <a:pt x="888" y="248"/>
                  </a:cubicBezTo>
                  <a:cubicBezTo>
                    <a:pt x="893" y="249"/>
                    <a:pt x="898" y="250"/>
                    <a:pt x="902" y="251"/>
                  </a:cubicBezTo>
                  <a:cubicBezTo>
                    <a:pt x="899" y="261"/>
                    <a:pt x="895" y="271"/>
                    <a:pt x="892" y="280"/>
                  </a:cubicBezTo>
                  <a:cubicBezTo>
                    <a:pt x="888" y="279"/>
                    <a:pt x="884" y="278"/>
                    <a:pt x="880" y="276"/>
                  </a:cubicBezTo>
                  <a:cubicBezTo>
                    <a:pt x="882" y="268"/>
                    <a:pt x="886" y="260"/>
                    <a:pt x="888" y="252"/>
                  </a:cubicBezTo>
                  <a:moveTo>
                    <a:pt x="879" y="294"/>
                  </a:moveTo>
                  <a:cubicBezTo>
                    <a:pt x="877" y="294"/>
                    <a:pt x="875" y="294"/>
                    <a:pt x="874" y="294"/>
                  </a:cubicBezTo>
                  <a:cubicBezTo>
                    <a:pt x="875" y="289"/>
                    <a:pt x="877" y="285"/>
                    <a:pt x="878" y="280"/>
                  </a:cubicBezTo>
                  <a:cubicBezTo>
                    <a:pt x="882" y="282"/>
                    <a:pt x="886" y="283"/>
                    <a:pt x="891" y="284"/>
                  </a:cubicBezTo>
                  <a:cubicBezTo>
                    <a:pt x="890" y="285"/>
                    <a:pt x="890" y="286"/>
                    <a:pt x="890" y="286"/>
                  </a:cubicBezTo>
                  <a:cubicBezTo>
                    <a:pt x="890" y="287"/>
                    <a:pt x="889" y="288"/>
                    <a:pt x="889" y="290"/>
                  </a:cubicBezTo>
                  <a:cubicBezTo>
                    <a:pt x="886" y="291"/>
                    <a:pt x="883" y="293"/>
                    <a:pt x="879" y="294"/>
                  </a:cubicBezTo>
                  <a:moveTo>
                    <a:pt x="841" y="312"/>
                  </a:moveTo>
                  <a:cubicBezTo>
                    <a:pt x="841" y="312"/>
                    <a:pt x="841" y="312"/>
                    <a:pt x="841" y="312"/>
                  </a:cubicBezTo>
                  <a:cubicBezTo>
                    <a:pt x="843" y="307"/>
                    <a:pt x="844" y="301"/>
                    <a:pt x="846" y="296"/>
                  </a:cubicBezTo>
                  <a:cubicBezTo>
                    <a:pt x="853" y="297"/>
                    <a:pt x="861" y="298"/>
                    <a:pt x="868" y="298"/>
                  </a:cubicBezTo>
                  <a:cubicBezTo>
                    <a:pt x="868" y="299"/>
                    <a:pt x="868" y="299"/>
                    <a:pt x="868" y="300"/>
                  </a:cubicBezTo>
                  <a:cubicBezTo>
                    <a:pt x="859" y="304"/>
                    <a:pt x="850" y="308"/>
                    <a:pt x="841" y="312"/>
                  </a:cubicBezTo>
                  <a:moveTo>
                    <a:pt x="832" y="308"/>
                  </a:moveTo>
                  <a:cubicBezTo>
                    <a:pt x="832" y="308"/>
                    <a:pt x="832" y="308"/>
                    <a:pt x="832" y="309"/>
                  </a:cubicBezTo>
                  <a:cubicBezTo>
                    <a:pt x="830" y="308"/>
                    <a:pt x="829" y="308"/>
                    <a:pt x="827" y="308"/>
                  </a:cubicBezTo>
                  <a:cubicBezTo>
                    <a:pt x="826" y="308"/>
                    <a:pt x="826" y="307"/>
                    <a:pt x="825" y="307"/>
                  </a:cubicBezTo>
                  <a:cubicBezTo>
                    <a:pt x="826" y="303"/>
                    <a:pt x="827" y="299"/>
                    <a:pt x="829" y="295"/>
                  </a:cubicBezTo>
                  <a:cubicBezTo>
                    <a:pt x="829" y="295"/>
                    <a:pt x="829" y="295"/>
                    <a:pt x="829" y="294"/>
                  </a:cubicBezTo>
                  <a:cubicBezTo>
                    <a:pt x="834" y="295"/>
                    <a:pt x="838" y="296"/>
                    <a:pt x="842" y="296"/>
                  </a:cubicBezTo>
                  <a:cubicBezTo>
                    <a:pt x="841" y="301"/>
                    <a:pt x="839" y="306"/>
                    <a:pt x="837" y="310"/>
                  </a:cubicBezTo>
                  <a:cubicBezTo>
                    <a:pt x="836" y="310"/>
                    <a:pt x="835" y="309"/>
                    <a:pt x="833" y="309"/>
                  </a:cubicBezTo>
                  <a:cubicBezTo>
                    <a:pt x="833" y="309"/>
                    <a:pt x="833" y="308"/>
                    <a:pt x="832" y="308"/>
                  </a:cubicBezTo>
                  <a:cubicBezTo>
                    <a:pt x="832" y="307"/>
                    <a:pt x="831" y="308"/>
                    <a:pt x="832" y="308"/>
                  </a:cubicBezTo>
                  <a:moveTo>
                    <a:pt x="815" y="323"/>
                  </a:moveTo>
                  <a:cubicBezTo>
                    <a:pt x="815" y="323"/>
                    <a:pt x="815" y="323"/>
                    <a:pt x="815" y="323"/>
                  </a:cubicBezTo>
                  <a:cubicBezTo>
                    <a:pt x="811" y="325"/>
                    <a:pt x="806" y="327"/>
                    <a:pt x="802" y="329"/>
                  </a:cubicBezTo>
                  <a:cubicBezTo>
                    <a:pt x="799" y="328"/>
                    <a:pt x="795" y="328"/>
                    <a:pt x="792" y="327"/>
                  </a:cubicBezTo>
                  <a:cubicBezTo>
                    <a:pt x="792" y="327"/>
                    <a:pt x="793" y="327"/>
                    <a:pt x="793" y="326"/>
                  </a:cubicBezTo>
                  <a:cubicBezTo>
                    <a:pt x="795" y="320"/>
                    <a:pt x="797" y="313"/>
                    <a:pt x="800" y="306"/>
                  </a:cubicBezTo>
                  <a:cubicBezTo>
                    <a:pt x="806" y="308"/>
                    <a:pt x="813" y="310"/>
                    <a:pt x="820" y="311"/>
                  </a:cubicBezTo>
                  <a:cubicBezTo>
                    <a:pt x="818" y="315"/>
                    <a:pt x="817" y="319"/>
                    <a:pt x="815" y="323"/>
                  </a:cubicBezTo>
                  <a:moveTo>
                    <a:pt x="739" y="356"/>
                  </a:moveTo>
                  <a:cubicBezTo>
                    <a:pt x="739" y="353"/>
                    <a:pt x="739" y="351"/>
                    <a:pt x="739" y="348"/>
                  </a:cubicBezTo>
                  <a:cubicBezTo>
                    <a:pt x="739" y="347"/>
                    <a:pt x="737" y="347"/>
                    <a:pt x="737" y="348"/>
                  </a:cubicBezTo>
                  <a:cubicBezTo>
                    <a:pt x="737" y="351"/>
                    <a:pt x="737" y="354"/>
                    <a:pt x="737" y="357"/>
                  </a:cubicBezTo>
                  <a:cubicBezTo>
                    <a:pt x="736" y="357"/>
                    <a:pt x="736" y="358"/>
                    <a:pt x="735" y="358"/>
                  </a:cubicBezTo>
                  <a:cubicBezTo>
                    <a:pt x="732" y="356"/>
                    <a:pt x="728" y="354"/>
                    <a:pt x="725" y="353"/>
                  </a:cubicBezTo>
                  <a:cubicBezTo>
                    <a:pt x="725" y="350"/>
                    <a:pt x="726" y="348"/>
                    <a:pt x="727" y="345"/>
                  </a:cubicBezTo>
                  <a:cubicBezTo>
                    <a:pt x="727" y="344"/>
                    <a:pt x="728" y="342"/>
                    <a:pt x="728" y="340"/>
                  </a:cubicBezTo>
                  <a:cubicBezTo>
                    <a:pt x="733" y="341"/>
                    <a:pt x="738" y="343"/>
                    <a:pt x="743" y="344"/>
                  </a:cubicBezTo>
                  <a:cubicBezTo>
                    <a:pt x="743" y="344"/>
                    <a:pt x="744" y="344"/>
                    <a:pt x="744" y="344"/>
                  </a:cubicBezTo>
                  <a:cubicBezTo>
                    <a:pt x="743" y="348"/>
                    <a:pt x="742" y="351"/>
                    <a:pt x="741" y="354"/>
                  </a:cubicBezTo>
                  <a:cubicBezTo>
                    <a:pt x="741" y="354"/>
                    <a:pt x="740" y="355"/>
                    <a:pt x="740" y="356"/>
                  </a:cubicBezTo>
                  <a:cubicBezTo>
                    <a:pt x="740" y="356"/>
                    <a:pt x="739" y="356"/>
                    <a:pt x="739" y="356"/>
                  </a:cubicBezTo>
                  <a:moveTo>
                    <a:pt x="713" y="368"/>
                  </a:moveTo>
                  <a:cubicBezTo>
                    <a:pt x="713" y="366"/>
                    <a:pt x="713" y="364"/>
                    <a:pt x="713" y="362"/>
                  </a:cubicBezTo>
                  <a:cubicBezTo>
                    <a:pt x="713" y="361"/>
                    <a:pt x="711" y="361"/>
                    <a:pt x="711" y="362"/>
                  </a:cubicBezTo>
                  <a:cubicBezTo>
                    <a:pt x="711" y="364"/>
                    <a:pt x="711" y="366"/>
                    <a:pt x="711" y="369"/>
                  </a:cubicBezTo>
                  <a:cubicBezTo>
                    <a:pt x="709" y="369"/>
                    <a:pt x="707" y="370"/>
                    <a:pt x="705" y="371"/>
                  </a:cubicBezTo>
                  <a:cubicBezTo>
                    <a:pt x="704" y="372"/>
                    <a:pt x="703" y="372"/>
                    <a:pt x="702" y="373"/>
                  </a:cubicBezTo>
                  <a:cubicBezTo>
                    <a:pt x="702" y="371"/>
                    <a:pt x="703" y="369"/>
                    <a:pt x="703" y="368"/>
                  </a:cubicBezTo>
                  <a:cubicBezTo>
                    <a:pt x="705" y="362"/>
                    <a:pt x="707" y="357"/>
                    <a:pt x="708" y="352"/>
                  </a:cubicBezTo>
                  <a:cubicBezTo>
                    <a:pt x="712" y="353"/>
                    <a:pt x="716" y="354"/>
                    <a:pt x="720" y="355"/>
                  </a:cubicBezTo>
                  <a:cubicBezTo>
                    <a:pt x="718" y="359"/>
                    <a:pt x="717" y="363"/>
                    <a:pt x="716" y="367"/>
                  </a:cubicBezTo>
                  <a:cubicBezTo>
                    <a:pt x="715" y="367"/>
                    <a:pt x="714" y="368"/>
                    <a:pt x="713" y="368"/>
                  </a:cubicBezTo>
                  <a:moveTo>
                    <a:pt x="661" y="388"/>
                  </a:moveTo>
                  <a:cubicBezTo>
                    <a:pt x="661" y="388"/>
                    <a:pt x="661" y="388"/>
                    <a:pt x="661" y="387"/>
                  </a:cubicBezTo>
                  <a:cubicBezTo>
                    <a:pt x="663" y="382"/>
                    <a:pt x="664" y="377"/>
                    <a:pt x="665" y="372"/>
                  </a:cubicBezTo>
                  <a:cubicBezTo>
                    <a:pt x="666" y="372"/>
                    <a:pt x="667" y="372"/>
                    <a:pt x="668" y="373"/>
                  </a:cubicBezTo>
                  <a:cubicBezTo>
                    <a:pt x="670" y="374"/>
                    <a:pt x="672" y="374"/>
                    <a:pt x="674" y="375"/>
                  </a:cubicBezTo>
                  <a:cubicBezTo>
                    <a:pt x="673" y="378"/>
                    <a:pt x="671" y="381"/>
                    <a:pt x="670" y="385"/>
                  </a:cubicBezTo>
                  <a:cubicBezTo>
                    <a:pt x="667" y="386"/>
                    <a:pt x="664" y="387"/>
                    <a:pt x="661" y="388"/>
                  </a:cubicBezTo>
                  <a:moveTo>
                    <a:pt x="787" y="299"/>
                  </a:moveTo>
                  <a:cubicBezTo>
                    <a:pt x="787" y="299"/>
                    <a:pt x="786" y="299"/>
                    <a:pt x="786" y="299"/>
                  </a:cubicBezTo>
                  <a:cubicBezTo>
                    <a:pt x="787" y="297"/>
                    <a:pt x="787" y="296"/>
                    <a:pt x="788" y="294"/>
                  </a:cubicBezTo>
                  <a:cubicBezTo>
                    <a:pt x="789" y="292"/>
                    <a:pt x="789" y="289"/>
                    <a:pt x="790" y="287"/>
                  </a:cubicBezTo>
                  <a:cubicBezTo>
                    <a:pt x="790" y="287"/>
                    <a:pt x="790" y="287"/>
                    <a:pt x="791" y="287"/>
                  </a:cubicBezTo>
                  <a:cubicBezTo>
                    <a:pt x="794" y="287"/>
                    <a:pt x="798" y="288"/>
                    <a:pt x="801" y="289"/>
                  </a:cubicBezTo>
                  <a:cubicBezTo>
                    <a:pt x="800" y="293"/>
                    <a:pt x="799" y="297"/>
                    <a:pt x="797" y="301"/>
                  </a:cubicBezTo>
                  <a:cubicBezTo>
                    <a:pt x="794" y="301"/>
                    <a:pt x="790" y="300"/>
                    <a:pt x="787" y="299"/>
                  </a:cubicBezTo>
                  <a:moveTo>
                    <a:pt x="796" y="305"/>
                  </a:moveTo>
                  <a:cubicBezTo>
                    <a:pt x="794" y="310"/>
                    <a:pt x="793" y="314"/>
                    <a:pt x="791" y="318"/>
                  </a:cubicBezTo>
                  <a:cubicBezTo>
                    <a:pt x="790" y="321"/>
                    <a:pt x="789" y="324"/>
                    <a:pt x="788" y="326"/>
                  </a:cubicBezTo>
                  <a:cubicBezTo>
                    <a:pt x="785" y="326"/>
                    <a:pt x="781" y="325"/>
                    <a:pt x="778" y="324"/>
                  </a:cubicBezTo>
                  <a:cubicBezTo>
                    <a:pt x="781" y="317"/>
                    <a:pt x="783" y="310"/>
                    <a:pt x="785" y="303"/>
                  </a:cubicBezTo>
                  <a:cubicBezTo>
                    <a:pt x="788" y="303"/>
                    <a:pt x="790" y="304"/>
                    <a:pt x="793" y="305"/>
                  </a:cubicBezTo>
                  <a:cubicBezTo>
                    <a:pt x="794" y="305"/>
                    <a:pt x="795" y="305"/>
                    <a:pt x="796" y="305"/>
                  </a:cubicBezTo>
                  <a:moveTo>
                    <a:pt x="791" y="283"/>
                  </a:moveTo>
                  <a:cubicBezTo>
                    <a:pt x="793" y="276"/>
                    <a:pt x="795" y="269"/>
                    <a:pt x="796" y="262"/>
                  </a:cubicBezTo>
                  <a:cubicBezTo>
                    <a:pt x="800" y="263"/>
                    <a:pt x="803" y="264"/>
                    <a:pt x="807" y="264"/>
                  </a:cubicBezTo>
                  <a:cubicBezTo>
                    <a:pt x="806" y="270"/>
                    <a:pt x="805" y="275"/>
                    <a:pt x="804" y="281"/>
                  </a:cubicBezTo>
                  <a:cubicBezTo>
                    <a:pt x="803" y="282"/>
                    <a:pt x="803" y="284"/>
                    <a:pt x="802" y="286"/>
                  </a:cubicBezTo>
                  <a:cubicBezTo>
                    <a:pt x="798" y="285"/>
                    <a:pt x="795" y="284"/>
                    <a:pt x="791" y="283"/>
                  </a:cubicBezTo>
                  <a:moveTo>
                    <a:pt x="788" y="283"/>
                  </a:moveTo>
                  <a:cubicBezTo>
                    <a:pt x="783" y="282"/>
                    <a:pt x="778" y="282"/>
                    <a:pt x="773" y="281"/>
                  </a:cubicBezTo>
                  <a:cubicBezTo>
                    <a:pt x="772" y="281"/>
                    <a:pt x="771" y="281"/>
                    <a:pt x="769" y="281"/>
                  </a:cubicBezTo>
                  <a:cubicBezTo>
                    <a:pt x="772" y="273"/>
                    <a:pt x="774" y="265"/>
                    <a:pt x="776" y="258"/>
                  </a:cubicBezTo>
                  <a:cubicBezTo>
                    <a:pt x="782" y="259"/>
                    <a:pt x="787" y="260"/>
                    <a:pt x="793" y="261"/>
                  </a:cubicBezTo>
                  <a:cubicBezTo>
                    <a:pt x="791" y="269"/>
                    <a:pt x="790" y="276"/>
                    <a:pt x="788" y="283"/>
                  </a:cubicBezTo>
                  <a:moveTo>
                    <a:pt x="787" y="286"/>
                  </a:moveTo>
                  <a:cubicBezTo>
                    <a:pt x="786" y="288"/>
                    <a:pt x="785" y="291"/>
                    <a:pt x="784" y="293"/>
                  </a:cubicBezTo>
                  <a:cubicBezTo>
                    <a:pt x="784" y="295"/>
                    <a:pt x="783" y="296"/>
                    <a:pt x="783" y="298"/>
                  </a:cubicBezTo>
                  <a:cubicBezTo>
                    <a:pt x="777" y="297"/>
                    <a:pt x="771" y="296"/>
                    <a:pt x="765" y="295"/>
                  </a:cubicBezTo>
                  <a:cubicBezTo>
                    <a:pt x="765" y="294"/>
                    <a:pt x="765" y="294"/>
                    <a:pt x="765" y="293"/>
                  </a:cubicBezTo>
                  <a:cubicBezTo>
                    <a:pt x="766" y="290"/>
                    <a:pt x="768" y="287"/>
                    <a:pt x="769" y="283"/>
                  </a:cubicBezTo>
                  <a:cubicBezTo>
                    <a:pt x="775" y="284"/>
                    <a:pt x="781" y="285"/>
                    <a:pt x="787" y="286"/>
                  </a:cubicBezTo>
                  <a:moveTo>
                    <a:pt x="782" y="302"/>
                  </a:moveTo>
                  <a:cubicBezTo>
                    <a:pt x="779" y="309"/>
                    <a:pt x="777" y="316"/>
                    <a:pt x="774" y="323"/>
                  </a:cubicBezTo>
                  <a:cubicBezTo>
                    <a:pt x="768" y="322"/>
                    <a:pt x="762" y="321"/>
                    <a:pt x="756" y="319"/>
                  </a:cubicBezTo>
                  <a:cubicBezTo>
                    <a:pt x="759" y="312"/>
                    <a:pt x="761" y="305"/>
                    <a:pt x="764" y="298"/>
                  </a:cubicBezTo>
                  <a:cubicBezTo>
                    <a:pt x="770" y="299"/>
                    <a:pt x="776" y="301"/>
                    <a:pt x="782" y="302"/>
                  </a:cubicBezTo>
                  <a:moveTo>
                    <a:pt x="753" y="318"/>
                  </a:moveTo>
                  <a:cubicBezTo>
                    <a:pt x="750" y="318"/>
                    <a:pt x="748" y="317"/>
                    <a:pt x="746" y="317"/>
                  </a:cubicBezTo>
                  <a:cubicBezTo>
                    <a:pt x="743" y="316"/>
                    <a:pt x="740" y="316"/>
                    <a:pt x="736" y="315"/>
                  </a:cubicBezTo>
                  <a:cubicBezTo>
                    <a:pt x="738" y="309"/>
                    <a:pt x="740" y="302"/>
                    <a:pt x="742" y="296"/>
                  </a:cubicBezTo>
                  <a:cubicBezTo>
                    <a:pt x="742" y="295"/>
                    <a:pt x="742" y="295"/>
                    <a:pt x="742" y="295"/>
                  </a:cubicBezTo>
                  <a:cubicBezTo>
                    <a:pt x="748" y="296"/>
                    <a:pt x="754" y="297"/>
                    <a:pt x="760" y="298"/>
                  </a:cubicBezTo>
                  <a:cubicBezTo>
                    <a:pt x="757" y="305"/>
                    <a:pt x="755" y="312"/>
                    <a:pt x="753" y="318"/>
                  </a:cubicBezTo>
                  <a:moveTo>
                    <a:pt x="751" y="322"/>
                  </a:moveTo>
                  <a:cubicBezTo>
                    <a:pt x="749" y="327"/>
                    <a:pt x="748" y="332"/>
                    <a:pt x="746" y="337"/>
                  </a:cubicBezTo>
                  <a:cubicBezTo>
                    <a:pt x="746" y="338"/>
                    <a:pt x="745" y="340"/>
                    <a:pt x="745" y="341"/>
                  </a:cubicBezTo>
                  <a:cubicBezTo>
                    <a:pt x="743" y="340"/>
                    <a:pt x="741" y="339"/>
                    <a:pt x="739" y="339"/>
                  </a:cubicBezTo>
                  <a:cubicBezTo>
                    <a:pt x="736" y="338"/>
                    <a:pt x="733" y="337"/>
                    <a:pt x="730" y="336"/>
                  </a:cubicBezTo>
                  <a:cubicBezTo>
                    <a:pt x="731" y="330"/>
                    <a:pt x="733" y="325"/>
                    <a:pt x="735" y="319"/>
                  </a:cubicBezTo>
                  <a:cubicBezTo>
                    <a:pt x="740" y="320"/>
                    <a:pt x="746" y="321"/>
                    <a:pt x="751" y="322"/>
                  </a:cubicBezTo>
                  <a:moveTo>
                    <a:pt x="739" y="295"/>
                  </a:moveTo>
                  <a:cubicBezTo>
                    <a:pt x="736" y="301"/>
                    <a:pt x="734" y="308"/>
                    <a:pt x="732" y="314"/>
                  </a:cubicBezTo>
                  <a:cubicBezTo>
                    <a:pt x="728" y="314"/>
                    <a:pt x="724" y="313"/>
                    <a:pt x="720" y="313"/>
                  </a:cubicBezTo>
                  <a:cubicBezTo>
                    <a:pt x="722" y="306"/>
                    <a:pt x="724" y="299"/>
                    <a:pt x="726" y="293"/>
                  </a:cubicBezTo>
                  <a:cubicBezTo>
                    <a:pt x="730" y="293"/>
                    <a:pt x="734" y="294"/>
                    <a:pt x="739" y="295"/>
                  </a:cubicBezTo>
                  <a:cubicBezTo>
                    <a:pt x="739" y="295"/>
                    <a:pt x="739" y="295"/>
                    <a:pt x="739" y="295"/>
                  </a:cubicBezTo>
                  <a:moveTo>
                    <a:pt x="731" y="318"/>
                  </a:moveTo>
                  <a:cubicBezTo>
                    <a:pt x="729" y="324"/>
                    <a:pt x="728" y="330"/>
                    <a:pt x="726" y="335"/>
                  </a:cubicBezTo>
                  <a:cubicBezTo>
                    <a:pt x="722" y="334"/>
                    <a:pt x="719" y="334"/>
                    <a:pt x="715" y="333"/>
                  </a:cubicBezTo>
                  <a:cubicBezTo>
                    <a:pt x="716" y="329"/>
                    <a:pt x="717" y="326"/>
                    <a:pt x="718" y="322"/>
                  </a:cubicBezTo>
                  <a:cubicBezTo>
                    <a:pt x="718" y="320"/>
                    <a:pt x="719" y="318"/>
                    <a:pt x="720" y="316"/>
                  </a:cubicBezTo>
                  <a:cubicBezTo>
                    <a:pt x="723" y="317"/>
                    <a:pt x="727" y="317"/>
                    <a:pt x="731" y="318"/>
                  </a:cubicBezTo>
                  <a:moveTo>
                    <a:pt x="714" y="337"/>
                  </a:moveTo>
                  <a:cubicBezTo>
                    <a:pt x="717" y="337"/>
                    <a:pt x="721" y="338"/>
                    <a:pt x="725" y="339"/>
                  </a:cubicBezTo>
                  <a:cubicBezTo>
                    <a:pt x="724" y="343"/>
                    <a:pt x="722" y="347"/>
                    <a:pt x="721" y="351"/>
                  </a:cubicBezTo>
                  <a:cubicBezTo>
                    <a:pt x="717" y="350"/>
                    <a:pt x="714" y="349"/>
                    <a:pt x="710" y="348"/>
                  </a:cubicBezTo>
                  <a:cubicBezTo>
                    <a:pt x="711" y="344"/>
                    <a:pt x="712" y="340"/>
                    <a:pt x="714" y="337"/>
                  </a:cubicBezTo>
                  <a:moveTo>
                    <a:pt x="706" y="347"/>
                  </a:moveTo>
                  <a:cubicBezTo>
                    <a:pt x="702" y="346"/>
                    <a:pt x="697" y="345"/>
                    <a:pt x="692" y="344"/>
                  </a:cubicBezTo>
                  <a:cubicBezTo>
                    <a:pt x="691" y="343"/>
                    <a:pt x="689" y="343"/>
                    <a:pt x="688" y="343"/>
                  </a:cubicBezTo>
                  <a:cubicBezTo>
                    <a:pt x="689" y="339"/>
                    <a:pt x="690" y="336"/>
                    <a:pt x="691" y="333"/>
                  </a:cubicBezTo>
                  <a:cubicBezTo>
                    <a:pt x="697" y="334"/>
                    <a:pt x="703" y="334"/>
                    <a:pt x="709" y="336"/>
                  </a:cubicBezTo>
                  <a:cubicBezTo>
                    <a:pt x="710" y="336"/>
                    <a:pt x="710" y="336"/>
                    <a:pt x="710" y="336"/>
                  </a:cubicBezTo>
                  <a:cubicBezTo>
                    <a:pt x="709" y="340"/>
                    <a:pt x="708" y="343"/>
                    <a:pt x="706" y="347"/>
                  </a:cubicBezTo>
                  <a:moveTo>
                    <a:pt x="711" y="332"/>
                  </a:moveTo>
                  <a:cubicBezTo>
                    <a:pt x="708" y="332"/>
                    <a:pt x="706" y="331"/>
                    <a:pt x="703" y="331"/>
                  </a:cubicBezTo>
                  <a:cubicBezTo>
                    <a:pt x="699" y="330"/>
                    <a:pt x="696" y="330"/>
                    <a:pt x="692" y="330"/>
                  </a:cubicBezTo>
                  <a:cubicBezTo>
                    <a:pt x="694" y="324"/>
                    <a:pt x="696" y="319"/>
                    <a:pt x="698" y="313"/>
                  </a:cubicBezTo>
                  <a:cubicBezTo>
                    <a:pt x="703" y="314"/>
                    <a:pt x="709" y="314"/>
                    <a:pt x="714" y="315"/>
                  </a:cubicBezTo>
                  <a:cubicBezTo>
                    <a:pt x="715" y="315"/>
                    <a:pt x="715" y="315"/>
                    <a:pt x="716" y="316"/>
                  </a:cubicBezTo>
                  <a:cubicBezTo>
                    <a:pt x="715" y="321"/>
                    <a:pt x="713" y="327"/>
                    <a:pt x="711" y="332"/>
                  </a:cubicBezTo>
                  <a:moveTo>
                    <a:pt x="689" y="329"/>
                  </a:moveTo>
                  <a:cubicBezTo>
                    <a:pt x="685" y="329"/>
                    <a:pt x="680" y="328"/>
                    <a:pt x="676" y="328"/>
                  </a:cubicBezTo>
                  <a:cubicBezTo>
                    <a:pt x="678" y="322"/>
                    <a:pt x="679" y="317"/>
                    <a:pt x="680" y="311"/>
                  </a:cubicBezTo>
                  <a:cubicBezTo>
                    <a:pt x="684" y="311"/>
                    <a:pt x="687" y="312"/>
                    <a:pt x="690" y="312"/>
                  </a:cubicBezTo>
                  <a:cubicBezTo>
                    <a:pt x="692" y="312"/>
                    <a:pt x="693" y="313"/>
                    <a:pt x="694" y="313"/>
                  </a:cubicBezTo>
                  <a:cubicBezTo>
                    <a:pt x="692" y="318"/>
                    <a:pt x="691" y="324"/>
                    <a:pt x="689" y="329"/>
                  </a:cubicBezTo>
                  <a:moveTo>
                    <a:pt x="688" y="333"/>
                  </a:moveTo>
                  <a:cubicBezTo>
                    <a:pt x="687" y="336"/>
                    <a:pt x="686" y="339"/>
                    <a:pt x="685" y="342"/>
                  </a:cubicBezTo>
                  <a:cubicBezTo>
                    <a:pt x="681" y="341"/>
                    <a:pt x="677" y="340"/>
                    <a:pt x="673" y="339"/>
                  </a:cubicBezTo>
                  <a:cubicBezTo>
                    <a:pt x="674" y="337"/>
                    <a:pt x="675" y="334"/>
                    <a:pt x="675" y="332"/>
                  </a:cubicBezTo>
                  <a:cubicBezTo>
                    <a:pt x="679" y="332"/>
                    <a:pt x="684" y="332"/>
                    <a:pt x="688" y="333"/>
                  </a:cubicBezTo>
                  <a:moveTo>
                    <a:pt x="683" y="345"/>
                  </a:moveTo>
                  <a:cubicBezTo>
                    <a:pt x="683" y="348"/>
                    <a:pt x="682" y="350"/>
                    <a:pt x="681" y="352"/>
                  </a:cubicBezTo>
                  <a:cubicBezTo>
                    <a:pt x="679" y="359"/>
                    <a:pt x="677" y="365"/>
                    <a:pt x="675" y="371"/>
                  </a:cubicBezTo>
                  <a:cubicBezTo>
                    <a:pt x="672" y="370"/>
                    <a:pt x="669" y="369"/>
                    <a:pt x="666" y="368"/>
                  </a:cubicBezTo>
                  <a:cubicBezTo>
                    <a:pt x="668" y="360"/>
                    <a:pt x="670" y="352"/>
                    <a:pt x="672" y="343"/>
                  </a:cubicBezTo>
                  <a:cubicBezTo>
                    <a:pt x="672" y="343"/>
                    <a:pt x="672" y="343"/>
                    <a:pt x="673" y="343"/>
                  </a:cubicBezTo>
                  <a:cubicBezTo>
                    <a:pt x="676" y="344"/>
                    <a:pt x="680" y="345"/>
                    <a:pt x="683" y="345"/>
                  </a:cubicBezTo>
                  <a:moveTo>
                    <a:pt x="677" y="376"/>
                  </a:moveTo>
                  <a:cubicBezTo>
                    <a:pt x="681" y="377"/>
                    <a:pt x="684" y="377"/>
                    <a:pt x="688" y="378"/>
                  </a:cubicBezTo>
                  <a:cubicBezTo>
                    <a:pt x="683" y="380"/>
                    <a:pt x="679" y="381"/>
                    <a:pt x="675" y="383"/>
                  </a:cubicBezTo>
                  <a:cubicBezTo>
                    <a:pt x="676" y="381"/>
                    <a:pt x="676" y="378"/>
                    <a:pt x="677" y="376"/>
                  </a:cubicBezTo>
                  <a:moveTo>
                    <a:pt x="695" y="375"/>
                  </a:moveTo>
                  <a:cubicBezTo>
                    <a:pt x="694" y="375"/>
                    <a:pt x="694" y="375"/>
                    <a:pt x="693" y="375"/>
                  </a:cubicBezTo>
                  <a:cubicBezTo>
                    <a:pt x="688" y="374"/>
                    <a:pt x="683" y="373"/>
                    <a:pt x="678" y="372"/>
                  </a:cubicBezTo>
                  <a:cubicBezTo>
                    <a:pt x="681" y="363"/>
                    <a:pt x="684" y="355"/>
                    <a:pt x="687" y="346"/>
                  </a:cubicBezTo>
                  <a:cubicBezTo>
                    <a:pt x="687" y="346"/>
                    <a:pt x="687" y="346"/>
                    <a:pt x="687" y="346"/>
                  </a:cubicBezTo>
                  <a:cubicBezTo>
                    <a:pt x="690" y="347"/>
                    <a:pt x="693" y="348"/>
                    <a:pt x="696" y="348"/>
                  </a:cubicBezTo>
                  <a:cubicBezTo>
                    <a:pt x="699" y="349"/>
                    <a:pt x="702" y="350"/>
                    <a:pt x="705" y="351"/>
                  </a:cubicBezTo>
                  <a:cubicBezTo>
                    <a:pt x="705" y="351"/>
                    <a:pt x="705" y="351"/>
                    <a:pt x="705" y="351"/>
                  </a:cubicBezTo>
                  <a:cubicBezTo>
                    <a:pt x="703" y="357"/>
                    <a:pt x="701" y="367"/>
                    <a:pt x="697" y="374"/>
                  </a:cubicBezTo>
                  <a:cubicBezTo>
                    <a:pt x="697" y="374"/>
                    <a:pt x="696" y="375"/>
                    <a:pt x="695" y="375"/>
                  </a:cubicBezTo>
                  <a:moveTo>
                    <a:pt x="723" y="357"/>
                  </a:moveTo>
                  <a:cubicBezTo>
                    <a:pt x="724" y="357"/>
                    <a:pt x="725" y="358"/>
                    <a:pt x="726" y="358"/>
                  </a:cubicBezTo>
                  <a:cubicBezTo>
                    <a:pt x="727" y="359"/>
                    <a:pt x="729" y="359"/>
                    <a:pt x="730" y="360"/>
                  </a:cubicBezTo>
                  <a:cubicBezTo>
                    <a:pt x="727" y="362"/>
                    <a:pt x="724" y="363"/>
                    <a:pt x="721" y="364"/>
                  </a:cubicBezTo>
                  <a:cubicBezTo>
                    <a:pt x="722" y="362"/>
                    <a:pt x="723" y="359"/>
                    <a:pt x="723" y="357"/>
                  </a:cubicBezTo>
                  <a:moveTo>
                    <a:pt x="745" y="354"/>
                  </a:moveTo>
                  <a:cubicBezTo>
                    <a:pt x="745" y="353"/>
                    <a:pt x="745" y="352"/>
                    <a:pt x="746" y="352"/>
                  </a:cubicBezTo>
                  <a:cubicBezTo>
                    <a:pt x="746" y="350"/>
                    <a:pt x="747" y="348"/>
                    <a:pt x="747" y="346"/>
                  </a:cubicBezTo>
                  <a:cubicBezTo>
                    <a:pt x="750" y="347"/>
                    <a:pt x="753" y="348"/>
                    <a:pt x="756" y="349"/>
                  </a:cubicBezTo>
                  <a:cubicBezTo>
                    <a:pt x="752" y="350"/>
                    <a:pt x="749" y="352"/>
                    <a:pt x="745" y="354"/>
                  </a:cubicBezTo>
                  <a:moveTo>
                    <a:pt x="762" y="346"/>
                  </a:moveTo>
                  <a:cubicBezTo>
                    <a:pt x="757" y="345"/>
                    <a:pt x="753" y="344"/>
                    <a:pt x="749" y="342"/>
                  </a:cubicBezTo>
                  <a:cubicBezTo>
                    <a:pt x="749" y="340"/>
                    <a:pt x="750" y="337"/>
                    <a:pt x="751" y="335"/>
                  </a:cubicBezTo>
                  <a:cubicBezTo>
                    <a:pt x="752" y="331"/>
                    <a:pt x="754" y="327"/>
                    <a:pt x="755" y="323"/>
                  </a:cubicBezTo>
                  <a:cubicBezTo>
                    <a:pt x="757" y="324"/>
                    <a:pt x="759" y="324"/>
                    <a:pt x="762" y="325"/>
                  </a:cubicBezTo>
                  <a:cubicBezTo>
                    <a:pt x="765" y="326"/>
                    <a:pt x="769" y="327"/>
                    <a:pt x="773" y="327"/>
                  </a:cubicBezTo>
                  <a:cubicBezTo>
                    <a:pt x="773" y="328"/>
                    <a:pt x="772" y="329"/>
                    <a:pt x="772" y="329"/>
                  </a:cubicBezTo>
                  <a:cubicBezTo>
                    <a:pt x="770" y="334"/>
                    <a:pt x="768" y="339"/>
                    <a:pt x="766" y="344"/>
                  </a:cubicBezTo>
                  <a:cubicBezTo>
                    <a:pt x="766" y="344"/>
                    <a:pt x="766" y="344"/>
                    <a:pt x="766" y="344"/>
                  </a:cubicBezTo>
                  <a:cubicBezTo>
                    <a:pt x="765" y="345"/>
                    <a:pt x="763" y="346"/>
                    <a:pt x="762" y="346"/>
                  </a:cubicBezTo>
                  <a:moveTo>
                    <a:pt x="777" y="340"/>
                  </a:moveTo>
                  <a:cubicBezTo>
                    <a:pt x="777" y="340"/>
                    <a:pt x="777" y="340"/>
                    <a:pt x="777" y="340"/>
                  </a:cubicBezTo>
                  <a:cubicBezTo>
                    <a:pt x="776" y="339"/>
                    <a:pt x="775" y="340"/>
                    <a:pt x="775" y="340"/>
                  </a:cubicBezTo>
                  <a:cubicBezTo>
                    <a:pt x="775" y="340"/>
                    <a:pt x="775" y="340"/>
                    <a:pt x="776" y="340"/>
                  </a:cubicBezTo>
                  <a:cubicBezTo>
                    <a:pt x="774" y="341"/>
                    <a:pt x="773" y="342"/>
                    <a:pt x="772" y="342"/>
                  </a:cubicBezTo>
                  <a:cubicBezTo>
                    <a:pt x="773" y="339"/>
                    <a:pt x="774" y="336"/>
                    <a:pt x="775" y="334"/>
                  </a:cubicBezTo>
                  <a:cubicBezTo>
                    <a:pt x="775" y="332"/>
                    <a:pt x="776" y="330"/>
                    <a:pt x="776" y="328"/>
                  </a:cubicBezTo>
                  <a:cubicBezTo>
                    <a:pt x="780" y="329"/>
                    <a:pt x="783" y="330"/>
                    <a:pt x="787" y="330"/>
                  </a:cubicBezTo>
                  <a:cubicBezTo>
                    <a:pt x="786" y="332"/>
                    <a:pt x="786" y="333"/>
                    <a:pt x="785" y="335"/>
                  </a:cubicBezTo>
                  <a:cubicBezTo>
                    <a:pt x="785" y="335"/>
                    <a:pt x="785" y="336"/>
                    <a:pt x="785" y="336"/>
                  </a:cubicBezTo>
                  <a:cubicBezTo>
                    <a:pt x="782" y="338"/>
                    <a:pt x="779" y="339"/>
                    <a:pt x="777" y="340"/>
                  </a:cubicBezTo>
                  <a:moveTo>
                    <a:pt x="791" y="331"/>
                  </a:moveTo>
                  <a:cubicBezTo>
                    <a:pt x="793" y="331"/>
                    <a:pt x="794" y="331"/>
                    <a:pt x="796" y="332"/>
                  </a:cubicBezTo>
                  <a:cubicBezTo>
                    <a:pt x="794" y="332"/>
                    <a:pt x="792" y="333"/>
                    <a:pt x="790" y="334"/>
                  </a:cubicBezTo>
                  <a:cubicBezTo>
                    <a:pt x="791" y="333"/>
                    <a:pt x="791" y="332"/>
                    <a:pt x="791" y="331"/>
                  </a:cubicBezTo>
                  <a:moveTo>
                    <a:pt x="801" y="302"/>
                  </a:moveTo>
                  <a:cubicBezTo>
                    <a:pt x="803" y="298"/>
                    <a:pt x="804" y="294"/>
                    <a:pt x="805" y="290"/>
                  </a:cubicBezTo>
                  <a:cubicBezTo>
                    <a:pt x="812" y="291"/>
                    <a:pt x="819" y="292"/>
                    <a:pt x="826" y="294"/>
                  </a:cubicBezTo>
                  <a:cubicBezTo>
                    <a:pt x="824" y="298"/>
                    <a:pt x="823" y="302"/>
                    <a:pt x="821" y="306"/>
                  </a:cubicBezTo>
                  <a:cubicBezTo>
                    <a:pt x="821" y="306"/>
                    <a:pt x="821" y="306"/>
                    <a:pt x="821" y="307"/>
                  </a:cubicBezTo>
                  <a:cubicBezTo>
                    <a:pt x="814" y="306"/>
                    <a:pt x="808" y="304"/>
                    <a:pt x="801" y="302"/>
                  </a:cubicBezTo>
                  <a:moveTo>
                    <a:pt x="847" y="293"/>
                  </a:moveTo>
                  <a:cubicBezTo>
                    <a:pt x="847" y="292"/>
                    <a:pt x="847" y="292"/>
                    <a:pt x="847" y="292"/>
                  </a:cubicBezTo>
                  <a:cubicBezTo>
                    <a:pt x="850" y="286"/>
                    <a:pt x="852" y="281"/>
                    <a:pt x="854" y="275"/>
                  </a:cubicBezTo>
                  <a:cubicBezTo>
                    <a:pt x="861" y="277"/>
                    <a:pt x="868" y="278"/>
                    <a:pt x="875" y="280"/>
                  </a:cubicBezTo>
                  <a:cubicBezTo>
                    <a:pt x="874" y="282"/>
                    <a:pt x="873" y="285"/>
                    <a:pt x="872" y="288"/>
                  </a:cubicBezTo>
                  <a:cubicBezTo>
                    <a:pt x="871" y="290"/>
                    <a:pt x="871" y="292"/>
                    <a:pt x="870" y="294"/>
                  </a:cubicBezTo>
                  <a:cubicBezTo>
                    <a:pt x="862" y="293"/>
                    <a:pt x="855" y="293"/>
                    <a:pt x="847" y="293"/>
                  </a:cubicBezTo>
                  <a:moveTo>
                    <a:pt x="893" y="288"/>
                  </a:moveTo>
                  <a:cubicBezTo>
                    <a:pt x="893" y="287"/>
                    <a:pt x="893" y="286"/>
                    <a:pt x="894" y="285"/>
                  </a:cubicBezTo>
                  <a:cubicBezTo>
                    <a:pt x="895" y="285"/>
                    <a:pt x="897" y="286"/>
                    <a:pt x="898" y="286"/>
                  </a:cubicBezTo>
                  <a:cubicBezTo>
                    <a:pt x="896" y="287"/>
                    <a:pt x="894" y="287"/>
                    <a:pt x="893" y="288"/>
                  </a:cubicBezTo>
                  <a:moveTo>
                    <a:pt x="867" y="243"/>
                  </a:moveTo>
                  <a:cubicBezTo>
                    <a:pt x="870" y="244"/>
                    <a:pt x="872" y="244"/>
                    <a:pt x="875" y="245"/>
                  </a:cubicBezTo>
                  <a:cubicBezTo>
                    <a:pt x="878" y="246"/>
                    <a:pt x="882" y="247"/>
                    <a:pt x="885" y="248"/>
                  </a:cubicBezTo>
                  <a:cubicBezTo>
                    <a:pt x="885" y="249"/>
                    <a:pt x="885" y="250"/>
                    <a:pt x="884" y="251"/>
                  </a:cubicBezTo>
                  <a:cubicBezTo>
                    <a:pt x="882" y="259"/>
                    <a:pt x="879" y="267"/>
                    <a:pt x="876" y="276"/>
                  </a:cubicBezTo>
                  <a:cubicBezTo>
                    <a:pt x="875" y="275"/>
                    <a:pt x="874" y="275"/>
                    <a:pt x="873" y="275"/>
                  </a:cubicBezTo>
                  <a:cubicBezTo>
                    <a:pt x="867" y="274"/>
                    <a:pt x="862" y="273"/>
                    <a:pt x="856" y="271"/>
                  </a:cubicBezTo>
                  <a:cubicBezTo>
                    <a:pt x="859" y="265"/>
                    <a:pt x="861" y="259"/>
                    <a:pt x="864" y="252"/>
                  </a:cubicBezTo>
                  <a:cubicBezTo>
                    <a:pt x="865" y="249"/>
                    <a:pt x="866" y="246"/>
                    <a:pt x="867" y="243"/>
                  </a:cubicBezTo>
                  <a:moveTo>
                    <a:pt x="847" y="247"/>
                  </a:moveTo>
                  <a:cubicBezTo>
                    <a:pt x="847" y="245"/>
                    <a:pt x="848" y="243"/>
                    <a:pt x="848" y="241"/>
                  </a:cubicBezTo>
                  <a:cubicBezTo>
                    <a:pt x="850" y="242"/>
                    <a:pt x="851" y="242"/>
                    <a:pt x="853" y="242"/>
                  </a:cubicBezTo>
                  <a:cubicBezTo>
                    <a:pt x="857" y="242"/>
                    <a:pt x="860" y="243"/>
                    <a:pt x="864" y="243"/>
                  </a:cubicBezTo>
                  <a:cubicBezTo>
                    <a:pt x="863" y="245"/>
                    <a:pt x="862" y="248"/>
                    <a:pt x="861" y="250"/>
                  </a:cubicBezTo>
                  <a:cubicBezTo>
                    <a:pt x="859" y="257"/>
                    <a:pt x="856" y="264"/>
                    <a:pt x="853" y="271"/>
                  </a:cubicBezTo>
                  <a:cubicBezTo>
                    <a:pt x="849" y="270"/>
                    <a:pt x="845" y="269"/>
                    <a:pt x="842" y="268"/>
                  </a:cubicBezTo>
                  <a:cubicBezTo>
                    <a:pt x="841" y="268"/>
                    <a:pt x="840" y="268"/>
                    <a:pt x="839" y="268"/>
                  </a:cubicBezTo>
                  <a:cubicBezTo>
                    <a:pt x="841" y="261"/>
                    <a:pt x="845" y="254"/>
                    <a:pt x="847" y="247"/>
                  </a:cubicBezTo>
                  <a:moveTo>
                    <a:pt x="838" y="272"/>
                  </a:moveTo>
                  <a:cubicBezTo>
                    <a:pt x="840" y="272"/>
                    <a:pt x="842" y="273"/>
                    <a:pt x="844" y="273"/>
                  </a:cubicBezTo>
                  <a:cubicBezTo>
                    <a:pt x="846" y="274"/>
                    <a:pt x="849" y="274"/>
                    <a:pt x="851" y="275"/>
                  </a:cubicBezTo>
                  <a:cubicBezTo>
                    <a:pt x="850" y="278"/>
                    <a:pt x="848" y="281"/>
                    <a:pt x="847" y="284"/>
                  </a:cubicBezTo>
                  <a:cubicBezTo>
                    <a:pt x="846" y="287"/>
                    <a:pt x="845" y="289"/>
                    <a:pt x="844" y="292"/>
                  </a:cubicBezTo>
                  <a:cubicBezTo>
                    <a:pt x="839" y="292"/>
                    <a:pt x="835" y="291"/>
                    <a:pt x="831" y="291"/>
                  </a:cubicBezTo>
                  <a:cubicBezTo>
                    <a:pt x="833" y="284"/>
                    <a:pt x="835" y="278"/>
                    <a:pt x="838" y="272"/>
                  </a:cubicBezTo>
                  <a:moveTo>
                    <a:pt x="835" y="271"/>
                  </a:moveTo>
                  <a:cubicBezTo>
                    <a:pt x="834" y="271"/>
                    <a:pt x="834" y="271"/>
                    <a:pt x="834" y="271"/>
                  </a:cubicBezTo>
                  <a:cubicBezTo>
                    <a:pt x="832" y="278"/>
                    <a:pt x="830" y="284"/>
                    <a:pt x="827" y="290"/>
                  </a:cubicBezTo>
                  <a:cubicBezTo>
                    <a:pt x="820" y="289"/>
                    <a:pt x="813" y="288"/>
                    <a:pt x="806" y="286"/>
                  </a:cubicBezTo>
                  <a:cubicBezTo>
                    <a:pt x="806" y="285"/>
                    <a:pt x="807" y="284"/>
                    <a:pt x="807" y="283"/>
                  </a:cubicBezTo>
                  <a:cubicBezTo>
                    <a:pt x="808" y="277"/>
                    <a:pt x="809" y="271"/>
                    <a:pt x="810" y="265"/>
                  </a:cubicBezTo>
                  <a:cubicBezTo>
                    <a:pt x="819" y="267"/>
                    <a:pt x="827" y="269"/>
                    <a:pt x="835" y="271"/>
                  </a:cubicBezTo>
                  <a:moveTo>
                    <a:pt x="807" y="198"/>
                  </a:moveTo>
                  <a:cubicBezTo>
                    <a:pt x="808" y="203"/>
                    <a:pt x="810" y="207"/>
                    <a:pt x="813" y="211"/>
                  </a:cubicBezTo>
                  <a:cubicBezTo>
                    <a:pt x="814" y="213"/>
                    <a:pt x="816" y="214"/>
                    <a:pt x="818" y="215"/>
                  </a:cubicBezTo>
                  <a:cubicBezTo>
                    <a:pt x="817" y="225"/>
                    <a:pt x="815" y="236"/>
                    <a:pt x="813" y="245"/>
                  </a:cubicBezTo>
                  <a:cubicBezTo>
                    <a:pt x="812" y="250"/>
                    <a:pt x="810" y="255"/>
                    <a:pt x="808" y="260"/>
                  </a:cubicBezTo>
                  <a:cubicBezTo>
                    <a:pt x="808" y="260"/>
                    <a:pt x="808" y="261"/>
                    <a:pt x="808" y="261"/>
                  </a:cubicBezTo>
                  <a:cubicBezTo>
                    <a:pt x="804" y="260"/>
                    <a:pt x="801" y="259"/>
                    <a:pt x="797" y="259"/>
                  </a:cubicBezTo>
                  <a:cubicBezTo>
                    <a:pt x="800" y="243"/>
                    <a:pt x="801" y="228"/>
                    <a:pt x="801" y="212"/>
                  </a:cubicBezTo>
                  <a:cubicBezTo>
                    <a:pt x="801" y="211"/>
                    <a:pt x="799" y="211"/>
                    <a:pt x="799" y="212"/>
                  </a:cubicBezTo>
                  <a:cubicBezTo>
                    <a:pt x="799" y="222"/>
                    <a:pt x="798" y="232"/>
                    <a:pt x="797" y="242"/>
                  </a:cubicBezTo>
                  <a:cubicBezTo>
                    <a:pt x="796" y="241"/>
                    <a:pt x="795" y="241"/>
                    <a:pt x="795" y="242"/>
                  </a:cubicBezTo>
                  <a:cubicBezTo>
                    <a:pt x="796" y="239"/>
                    <a:pt x="792" y="233"/>
                    <a:pt x="791" y="230"/>
                  </a:cubicBezTo>
                  <a:cubicBezTo>
                    <a:pt x="790" y="226"/>
                    <a:pt x="788" y="221"/>
                    <a:pt x="787" y="216"/>
                  </a:cubicBezTo>
                  <a:cubicBezTo>
                    <a:pt x="786" y="213"/>
                    <a:pt x="785" y="210"/>
                    <a:pt x="784" y="207"/>
                  </a:cubicBezTo>
                  <a:cubicBezTo>
                    <a:pt x="792" y="204"/>
                    <a:pt x="799" y="201"/>
                    <a:pt x="807" y="198"/>
                  </a:cubicBezTo>
                  <a:moveTo>
                    <a:pt x="782" y="208"/>
                  </a:moveTo>
                  <a:cubicBezTo>
                    <a:pt x="783" y="214"/>
                    <a:pt x="785" y="220"/>
                    <a:pt x="787" y="226"/>
                  </a:cubicBezTo>
                  <a:cubicBezTo>
                    <a:pt x="789" y="232"/>
                    <a:pt x="790" y="239"/>
                    <a:pt x="795" y="244"/>
                  </a:cubicBezTo>
                  <a:cubicBezTo>
                    <a:pt x="796" y="244"/>
                    <a:pt x="796" y="244"/>
                    <a:pt x="796" y="244"/>
                  </a:cubicBezTo>
                  <a:cubicBezTo>
                    <a:pt x="796" y="249"/>
                    <a:pt x="795" y="253"/>
                    <a:pt x="794" y="258"/>
                  </a:cubicBezTo>
                  <a:cubicBezTo>
                    <a:pt x="788" y="257"/>
                    <a:pt x="782" y="255"/>
                    <a:pt x="777" y="254"/>
                  </a:cubicBezTo>
                  <a:cubicBezTo>
                    <a:pt x="780" y="241"/>
                    <a:pt x="781" y="228"/>
                    <a:pt x="781" y="214"/>
                  </a:cubicBezTo>
                  <a:cubicBezTo>
                    <a:pt x="781" y="212"/>
                    <a:pt x="779" y="212"/>
                    <a:pt x="779" y="214"/>
                  </a:cubicBezTo>
                  <a:cubicBezTo>
                    <a:pt x="779" y="229"/>
                    <a:pt x="778" y="243"/>
                    <a:pt x="774" y="257"/>
                  </a:cubicBezTo>
                  <a:cubicBezTo>
                    <a:pt x="771" y="265"/>
                    <a:pt x="769" y="273"/>
                    <a:pt x="766" y="280"/>
                  </a:cubicBezTo>
                  <a:cubicBezTo>
                    <a:pt x="761" y="280"/>
                    <a:pt x="755" y="279"/>
                    <a:pt x="753" y="277"/>
                  </a:cubicBezTo>
                  <a:cubicBezTo>
                    <a:pt x="752" y="276"/>
                    <a:pt x="750" y="278"/>
                    <a:pt x="751" y="279"/>
                  </a:cubicBezTo>
                  <a:cubicBezTo>
                    <a:pt x="754" y="282"/>
                    <a:pt x="758" y="282"/>
                    <a:pt x="762" y="283"/>
                  </a:cubicBezTo>
                  <a:cubicBezTo>
                    <a:pt x="763" y="283"/>
                    <a:pt x="764" y="283"/>
                    <a:pt x="765" y="283"/>
                  </a:cubicBezTo>
                  <a:cubicBezTo>
                    <a:pt x="764" y="287"/>
                    <a:pt x="763" y="291"/>
                    <a:pt x="761" y="294"/>
                  </a:cubicBezTo>
                  <a:cubicBezTo>
                    <a:pt x="755" y="293"/>
                    <a:pt x="749" y="292"/>
                    <a:pt x="743" y="292"/>
                  </a:cubicBezTo>
                  <a:cubicBezTo>
                    <a:pt x="751" y="267"/>
                    <a:pt x="757" y="242"/>
                    <a:pt x="761" y="217"/>
                  </a:cubicBezTo>
                  <a:cubicBezTo>
                    <a:pt x="768" y="214"/>
                    <a:pt x="775" y="211"/>
                    <a:pt x="782" y="208"/>
                  </a:cubicBezTo>
                  <a:moveTo>
                    <a:pt x="670" y="305"/>
                  </a:moveTo>
                  <a:cubicBezTo>
                    <a:pt x="672" y="298"/>
                    <a:pt x="673" y="290"/>
                    <a:pt x="675" y="283"/>
                  </a:cubicBezTo>
                  <a:cubicBezTo>
                    <a:pt x="677" y="277"/>
                    <a:pt x="679" y="271"/>
                    <a:pt x="680" y="264"/>
                  </a:cubicBezTo>
                  <a:cubicBezTo>
                    <a:pt x="680" y="263"/>
                    <a:pt x="679" y="262"/>
                    <a:pt x="678" y="263"/>
                  </a:cubicBezTo>
                  <a:cubicBezTo>
                    <a:pt x="679" y="257"/>
                    <a:pt x="680" y="251"/>
                    <a:pt x="682" y="246"/>
                  </a:cubicBezTo>
                  <a:cubicBezTo>
                    <a:pt x="687" y="244"/>
                    <a:pt x="692" y="242"/>
                    <a:pt x="698" y="240"/>
                  </a:cubicBezTo>
                  <a:cubicBezTo>
                    <a:pt x="696" y="248"/>
                    <a:pt x="696" y="256"/>
                    <a:pt x="697" y="264"/>
                  </a:cubicBezTo>
                  <a:cubicBezTo>
                    <a:pt x="698" y="265"/>
                    <a:pt x="699" y="265"/>
                    <a:pt x="699" y="264"/>
                  </a:cubicBezTo>
                  <a:cubicBezTo>
                    <a:pt x="700" y="256"/>
                    <a:pt x="699" y="248"/>
                    <a:pt x="700" y="240"/>
                  </a:cubicBezTo>
                  <a:cubicBezTo>
                    <a:pt x="700" y="240"/>
                    <a:pt x="700" y="240"/>
                    <a:pt x="700" y="240"/>
                  </a:cubicBezTo>
                  <a:cubicBezTo>
                    <a:pt x="704" y="238"/>
                    <a:pt x="709" y="237"/>
                    <a:pt x="713" y="235"/>
                  </a:cubicBezTo>
                  <a:cubicBezTo>
                    <a:pt x="712" y="239"/>
                    <a:pt x="712" y="242"/>
                    <a:pt x="711" y="246"/>
                  </a:cubicBezTo>
                  <a:cubicBezTo>
                    <a:pt x="711" y="247"/>
                    <a:pt x="713" y="248"/>
                    <a:pt x="713" y="246"/>
                  </a:cubicBezTo>
                  <a:cubicBezTo>
                    <a:pt x="715" y="242"/>
                    <a:pt x="716" y="238"/>
                    <a:pt x="717" y="234"/>
                  </a:cubicBezTo>
                  <a:cubicBezTo>
                    <a:pt x="722" y="232"/>
                    <a:pt x="726" y="230"/>
                    <a:pt x="731" y="229"/>
                  </a:cubicBezTo>
                  <a:cubicBezTo>
                    <a:pt x="740" y="225"/>
                    <a:pt x="749" y="221"/>
                    <a:pt x="758" y="218"/>
                  </a:cubicBezTo>
                  <a:cubicBezTo>
                    <a:pt x="753" y="243"/>
                    <a:pt x="747" y="267"/>
                    <a:pt x="740" y="291"/>
                  </a:cubicBezTo>
                  <a:cubicBezTo>
                    <a:pt x="735" y="291"/>
                    <a:pt x="731" y="290"/>
                    <a:pt x="727" y="290"/>
                  </a:cubicBezTo>
                  <a:cubicBezTo>
                    <a:pt x="732" y="269"/>
                    <a:pt x="737" y="249"/>
                    <a:pt x="737" y="228"/>
                  </a:cubicBezTo>
                  <a:cubicBezTo>
                    <a:pt x="737" y="226"/>
                    <a:pt x="735" y="226"/>
                    <a:pt x="735" y="228"/>
                  </a:cubicBezTo>
                  <a:cubicBezTo>
                    <a:pt x="735" y="234"/>
                    <a:pt x="733" y="241"/>
                    <a:pt x="733" y="247"/>
                  </a:cubicBezTo>
                  <a:cubicBezTo>
                    <a:pt x="732" y="254"/>
                    <a:pt x="732" y="262"/>
                    <a:pt x="730" y="269"/>
                  </a:cubicBezTo>
                  <a:cubicBezTo>
                    <a:pt x="728" y="276"/>
                    <a:pt x="726" y="282"/>
                    <a:pt x="724" y="289"/>
                  </a:cubicBezTo>
                  <a:cubicBezTo>
                    <a:pt x="721" y="289"/>
                    <a:pt x="719" y="289"/>
                    <a:pt x="716" y="288"/>
                  </a:cubicBezTo>
                  <a:cubicBezTo>
                    <a:pt x="714" y="288"/>
                    <a:pt x="714" y="291"/>
                    <a:pt x="716" y="292"/>
                  </a:cubicBezTo>
                  <a:cubicBezTo>
                    <a:pt x="718" y="292"/>
                    <a:pt x="720" y="292"/>
                    <a:pt x="723" y="293"/>
                  </a:cubicBezTo>
                  <a:cubicBezTo>
                    <a:pt x="721" y="298"/>
                    <a:pt x="719" y="304"/>
                    <a:pt x="718" y="309"/>
                  </a:cubicBezTo>
                  <a:cubicBezTo>
                    <a:pt x="717" y="310"/>
                    <a:pt x="717" y="311"/>
                    <a:pt x="717" y="312"/>
                  </a:cubicBezTo>
                  <a:cubicBezTo>
                    <a:pt x="713" y="312"/>
                    <a:pt x="708" y="311"/>
                    <a:pt x="704" y="310"/>
                  </a:cubicBezTo>
                  <a:cubicBezTo>
                    <a:pt x="702" y="310"/>
                    <a:pt x="700" y="310"/>
                    <a:pt x="699" y="310"/>
                  </a:cubicBezTo>
                  <a:cubicBezTo>
                    <a:pt x="705" y="290"/>
                    <a:pt x="709" y="269"/>
                    <a:pt x="709" y="248"/>
                  </a:cubicBezTo>
                  <a:cubicBezTo>
                    <a:pt x="709" y="246"/>
                    <a:pt x="707" y="246"/>
                    <a:pt x="707" y="248"/>
                  </a:cubicBezTo>
                  <a:cubicBezTo>
                    <a:pt x="707" y="269"/>
                    <a:pt x="702" y="289"/>
                    <a:pt x="695" y="309"/>
                  </a:cubicBezTo>
                  <a:cubicBezTo>
                    <a:pt x="691" y="309"/>
                    <a:pt x="686" y="308"/>
                    <a:pt x="681" y="307"/>
                  </a:cubicBezTo>
                  <a:cubicBezTo>
                    <a:pt x="682" y="305"/>
                    <a:pt x="682" y="303"/>
                    <a:pt x="683" y="302"/>
                  </a:cubicBezTo>
                  <a:cubicBezTo>
                    <a:pt x="685" y="295"/>
                    <a:pt x="687" y="287"/>
                    <a:pt x="688" y="280"/>
                  </a:cubicBezTo>
                  <a:cubicBezTo>
                    <a:pt x="689" y="274"/>
                    <a:pt x="691" y="268"/>
                    <a:pt x="691" y="262"/>
                  </a:cubicBezTo>
                  <a:cubicBezTo>
                    <a:pt x="691" y="260"/>
                    <a:pt x="689" y="260"/>
                    <a:pt x="689" y="262"/>
                  </a:cubicBezTo>
                  <a:cubicBezTo>
                    <a:pt x="689" y="268"/>
                    <a:pt x="686" y="275"/>
                    <a:pt x="685" y="281"/>
                  </a:cubicBezTo>
                  <a:cubicBezTo>
                    <a:pt x="683" y="288"/>
                    <a:pt x="682" y="294"/>
                    <a:pt x="680" y="301"/>
                  </a:cubicBezTo>
                  <a:cubicBezTo>
                    <a:pt x="679" y="303"/>
                    <a:pt x="678" y="305"/>
                    <a:pt x="678" y="307"/>
                  </a:cubicBezTo>
                  <a:cubicBezTo>
                    <a:pt x="675" y="307"/>
                    <a:pt x="673" y="307"/>
                    <a:pt x="670" y="307"/>
                  </a:cubicBezTo>
                  <a:cubicBezTo>
                    <a:pt x="670" y="306"/>
                    <a:pt x="670" y="306"/>
                    <a:pt x="670" y="305"/>
                  </a:cubicBezTo>
                  <a:moveTo>
                    <a:pt x="669" y="310"/>
                  </a:moveTo>
                  <a:cubicBezTo>
                    <a:pt x="672" y="310"/>
                    <a:pt x="674" y="310"/>
                    <a:pt x="677" y="310"/>
                  </a:cubicBezTo>
                  <a:cubicBezTo>
                    <a:pt x="675" y="316"/>
                    <a:pt x="674" y="322"/>
                    <a:pt x="672" y="328"/>
                  </a:cubicBezTo>
                  <a:cubicBezTo>
                    <a:pt x="669" y="328"/>
                    <a:pt x="666" y="328"/>
                    <a:pt x="663" y="328"/>
                  </a:cubicBezTo>
                  <a:cubicBezTo>
                    <a:pt x="665" y="322"/>
                    <a:pt x="667" y="316"/>
                    <a:pt x="669" y="310"/>
                  </a:cubicBezTo>
                  <a:moveTo>
                    <a:pt x="661" y="332"/>
                  </a:moveTo>
                  <a:cubicBezTo>
                    <a:pt x="665" y="332"/>
                    <a:pt x="668" y="332"/>
                    <a:pt x="671" y="332"/>
                  </a:cubicBezTo>
                  <a:cubicBezTo>
                    <a:pt x="671" y="334"/>
                    <a:pt x="670" y="336"/>
                    <a:pt x="670" y="338"/>
                  </a:cubicBezTo>
                  <a:cubicBezTo>
                    <a:pt x="666" y="338"/>
                    <a:pt x="663" y="337"/>
                    <a:pt x="659" y="336"/>
                  </a:cubicBezTo>
                  <a:cubicBezTo>
                    <a:pt x="660" y="335"/>
                    <a:pt x="661" y="333"/>
                    <a:pt x="661" y="332"/>
                  </a:cubicBezTo>
                  <a:moveTo>
                    <a:pt x="655" y="332"/>
                  </a:moveTo>
                  <a:cubicBezTo>
                    <a:pt x="656" y="332"/>
                    <a:pt x="657" y="332"/>
                    <a:pt x="658" y="332"/>
                  </a:cubicBezTo>
                  <a:cubicBezTo>
                    <a:pt x="658" y="333"/>
                    <a:pt x="657" y="334"/>
                    <a:pt x="657" y="336"/>
                  </a:cubicBezTo>
                  <a:cubicBezTo>
                    <a:pt x="656" y="336"/>
                    <a:pt x="655" y="336"/>
                    <a:pt x="654" y="335"/>
                  </a:cubicBezTo>
                  <a:cubicBezTo>
                    <a:pt x="654" y="334"/>
                    <a:pt x="655" y="333"/>
                    <a:pt x="655" y="332"/>
                  </a:cubicBezTo>
                  <a:moveTo>
                    <a:pt x="651" y="342"/>
                  </a:moveTo>
                  <a:cubicBezTo>
                    <a:pt x="652" y="341"/>
                    <a:pt x="652" y="340"/>
                    <a:pt x="653" y="339"/>
                  </a:cubicBezTo>
                  <a:cubicBezTo>
                    <a:pt x="654" y="339"/>
                    <a:pt x="655" y="339"/>
                    <a:pt x="655" y="339"/>
                  </a:cubicBezTo>
                  <a:cubicBezTo>
                    <a:pt x="655" y="341"/>
                    <a:pt x="654" y="344"/>
                    <a:pt x="653" y="346"/>
                  </a:cubicBezTo>
                  <a:cubicBezTo>
                    <a:pt x="653" y="347"/>
                    <a:pt x="654" y="348"/>
                    <a:pt x="655" y="347"/>
                  </a:cubicBezTo>
                  <a:cubicBezTo>
                    <a:pt x="656" y="344"/>
                    <a:pt x="657" y="342"/>
                    <a:pt x="658" y="340"/>
                  </a:cubicBezTo>
                  <a:cubicBezTo>
                    <a:pt x="662" y="340"/>
                    <a:pt x="665" y="341"/>
                    <a:pt x="669" y="342"/>
                  </a:cubicBezTo>
                  <a:cubicBezTo>
                    <a:pt x="666" y="350"/>
                    <a:pt x="664" y="359"/>
                    <a:pt x="662" y="367"/>
                  </a:cubicBezTo>
                  <a:cubicBezTo>
                    <a:pt x="662" y="367"/>
                    <a:pt x="661" y="367"/>
                    <a:pt x="660" y="366"/>
                  </a:cubicBezTo>
                  <a:cubicBezTo>
                    <a:pt x="655" y="365"/>
                    <a:pt x="650" y="364"/>
                    <a:pt x="645" y="363"/>
                  </a:cubicBezTo>
                  <a:cubicBezTo>
                    <a:pt x="646" y="360"/>
                    <a:pt x="647" y="356"/>
                    <a:pt x="648" y="353"/>
                  </a:cubicBezTo>
                  <a:cubicBezTo>
                    <a:pt x="648" y="352"/>
                    <a:pt x="649" y="350"/>
                    <a:pt x="649" y="349"/>
                  </a:cubicBezTo>
                  <a:cubicBezTo>
                    <a:pt x="650" y="346"/>
                    <a:pt x="651" y="344"/>
                    <a:pt x="651" y="342"/>
                  </a:cubicBezTo>
                  <a:moveTo>
                    <a:pt x="637" y="301"/>
                  </a:moveTo>
                  <a:cubicBezTo>
                    <a:pt x="637" y="310"/>
                    <a:pt x="638" y="319"/>
                    <a:pt x="638" y="328"/>
                  </a:cubicBezTo>
                  <a:cubicBezTo>
                    <a:pt x="635" y="329"/>
                    <a:pt x="632" y="329"/>
                    <a:pt x="629" y="329"/>
                  </a:cubicBezTo>
                  <a:cubicBezTo>
                    <a:pt x="632" y="320"/>
                    <a:pt x="634" y="310"/>
                    <a:pt x="637" y="301"/>
                  </a:cubicBezTo>
                  <a:moveTo>
                    <a:pt x="628" y="331"/>
                  </a:moveTo>
                  <a:cubicBezTo>
                    <a:pt x="632" y="331"/>
                    <a:pt x="635" y="331"/>
                    <a:pt x="638" y="331"/>
                  </a:cubicBezTo>
                  <a:cubicBezTo>
                    <a:pt x="638" y="332"/>
                    <a:pt x="638" y="333"/>
                    <a:pt x="638" y="333"/>
                  </a:cubicBezTo>
                  <a:cubicBezTo>
                    <a:pt x="634" y="333"/>
                    <a:pt x="631" y="333"/>
                    <a:pt x="628" y="333"/>
                  </a:cubicBezTo>
                  <a:cubicBezTo>
                    <a:pt x="628" y="332"/>
                    <a:pt x="628" y="332"/>
                    <a:pt x="628" y="331"/>
                  </a:cubicBezTo>
                  <a:moveTo>
                    <a:pt x="627" y="336"/>
                  </a:moveTo>
                  <a:cubicBezTo>
                    <a:pt x="631" y="336"/>
                    <a:pt x="634" y="336"/>
                    <a:pt x="638" y="336"/>
                  </a:cubicBezTo>
                  <a:cubicBezTo>
                    <a:pt x="637" y="343"/>
                    <a:pt x="637" y="349"/>
                    <a:pt x="636" y="355"/>
                  </a:cubicBezTo>
                  <a:cubicBezTo>
                    <a:pt x="636" y="357"/>
                    <a:pt x="635" y="359"/>
                    <a:pt x="635" y="361"/>
                  </a:cubicBezTo>
                  <a:cubicBezTo>
                    <a:pt x="634" y="361"/>
                    <a:pt x="634" y="361"/>
                    <a:pt x="633" y="361"/>
                  </a:cubicBezTo>
                  <a:cubicBezTo>
                    <a:pt x="628" y="360"/>
                    <a:pt x="624" y="359"/>
                    <a:pt x="619" y="358"/>
                  </a:cubicBezTo>
                  <a:cubicBezTo>
                    <a:pt x="622" y="351"/>
                    <a:pt x="625" y="343"/>
                    <a:pt x="627" y="336"/>
                  </a:cubicBezTo>
                  <a:moveTo>
                    <a:pt x="477" y="235"/>
                  </a:moveTo>
                  <a:cubicBezTo>
                    <a:pt x="479" y="235"/>
                    <a:pt x="482" y="235"/>
                    <a:pt x="484" y="236"/>
                  </a:cubicBezTo>
                  <a:cubicBezTo>
                    <a:pt x="519" y="255"/>
                    <a:pt x="542" y="282"/>
                    <a:pt x="549" y="319"/>
                  </a:cubicBezTo>
                  <a:cubicBezTo>
                    <a:pt x="547" y="325"/>
                    <a:pt x="544" y="331"/>
                    <a:pt x="541" y="338"/>
                  </a:cubicBezTo>
                  <a:cubicBezTo>
                    <a:pt x="539" y="343"/>
                    <a:pt x="536" y="349"/>
                    <a:pt x="534" y="355"/>
                  </a:cubicBezTo>
                  <a:cubicBezTo>
                    <a:pt x="532" y="341"/>
                    <a:pt x="529" y="328"/>
                    <a:pt x="526" y="314"/>
                  </a:cubicBezTo>
                  <a:cubicBezTo>
                    <a:pt x="526" y="313"/>
                    <a:pt x="526" y="313"/>
                    <a:pt x="525" y="312"/>
                  </a:cubicBezTo>
                  <a:cubicBezTo>
                    <a:pt x="525" y="312"/>
                    <a:pt x="525" y="311"/>
                    <a:pt x="525" y="311"/>
                  </a:cubicBezTo>
                  <a:cubicBezTo>
                    <a:pt x="522" y="302"/>
                    <a:pt x="517" y="295"/>
                    <a:pt x="510" y="289"/>
                  </a:cubicBezTo>
                  <a:cubicBezTo>
                    <a:pt x="496" y="277"/>
                    <a:pt x="482" y="265"/>
                    <a:pt x="467" y="254"/>
                  </a:cubicBezTo>
                  <a:cubicBezTo>
                    <a:pt x="464" y="251"/>
                    <a:pt x="459" y="249"/>
                    <a:pt x="454" y="245"/>
                  </a:cubicBezTo>
                  <a:cubicBezTo>
                    <a:pt x="462" y="241"/>
                    <a:pt x="469" y="238"/>
                    <a:pt x="477" y="235"/>
                  </a:cubicBezTo>
                  <a:moveTo>
                    <a:pt x="549" y="409"/>
                  </a:moveTo>
                  <a:cubicBezTo>
                    <a:pt x="547" y="409"/>
                    <a:pt x="546" y="408"/>
                    <a:pt x="544" y="407"/>
                  </a:cubicBezTo>
                  <a:cubicBezTo>
                    <a:pt x="544" y="407"/>
                    <a:pt x="543" y="407"/>
                    <a:pt x="542" y="406"/>
                  </a:cubicBezTo>
                  <a:cubicBezTo>
                    <a:pt x="544" y="400"/>
                    <a:pt x="547" y="394"/>
                    <a:pt x="549" y="387"/>
                  </a:cubicBezTo>
                  <a:cubicBezTo>
                    <a:pt x="551" y="382"/>
                    <a:pt x="553" y="376"/>
                    <a:pt x="555" y="371"/>
                  </a:cubicBezTo>
                  <a:cubicBezTo>
                    <a:pt x="555" y="384"/>
                    <a:pt x="552" y="397"/>
                    <a:pt x="549" y="409"/>
                  </a:cubicBezTo>
                  <a:moveTo>
                    <a:pt x="548" y="381"/>
                  </a:moveTo>
                  <a:cubicBezTo>
                    <a:pt x="545" y="389"/>
                    <a:pt x="542" y="397"/>
                    <a:pt x="539" y="405"/>
                  </a:cubicBezTo>
                  <a:cubicBezTo>
                    <a:pt x="538" y="405"/>
                    <a:pt x="537" y="404"/>
                    <a:pt x="536" y="404"/>
                  </a:cubicBezTo>
                  <a:cubicBezTo>
                    <a:pt x="537" y="403"/>
                    <a:pt x="537" y="401"/>
                    <a:pt x="537" y="400"/>
                  </a:cubicBezTo>
                  <a:cubicBezTo>
                    <a:pt x="542" y="386"/>
                    <a:pt x="546" y="372"/>
                    <a:pt x="550" y="358"/>
                  </a:cubicBezTo>
                  <a:cubicBezTo>
                    <a:pt x="551" y="355"/>
                    <a:pt x="552" y="352"/>
                    <a:pt x="553" y="350"/>
                  </a:cubicBezTo>
                  <a:cubicBezTo>
                    <a:pt x="553" y="353"/>
                    <a:pt x="554" y="357"/>
                    <a:pt x="554" y="361"/>
                  </a:cubicBezTo>
                  <a:cubicBezTo>
                    <a:pt x="554" y="362"/>
                    <a:pt x="554" y="363"/>
                    <a:pt x="555" y="364"/>
                  </a:cubicBezTo>
                  <a:cubicBezTo>
                    <a:pt x="552" y="370"/>
                    <a:pt x="550" y="375"/>
                    <a:pt x="548" y="381"/>
                  </a:cubicBezTo>
                  <a:moveTo>
                    <a:pt x="528" y="430"/>
                  </a:moveTo>
                  <a:cubicBezTo>
                    <a:pt x="528" y="430"/>
                    <a:pt x="528" y="431"/>
                    <a:pt x="528" y="431"/>
                  </a:cubicBezTo>
                  <a:cubicBezTo>
                    <a:pt x="530" y="423"/>
                    <a:pt x="533" y="415"/>
                    <a:pt x="535" y="408"/>
                  </a:cubicBezTo>
                  <a:cubicBezTo>
                    <a:pt x="536" y="408"/>
                    <a:pt x="537" y="408"/>
                    <a:pt x="538" y="408"/>
                  </a:cubicBezTo>
                  <a:cubicBezTo>
                    <a:pt x="536" y="413"/>
                    <a:pt x="534" y="417"/>
                    <a:pt x="532" y="422"/>
                  </a:cubicBezTo>
                  <a:cubicBezTo>
                    <a:pt x="531" y="425"/>
                    <a:pt x="530" y="427"/>
                    <a:pt x="528" y="430"/>
                  </a:cubicBezTo>
                  <a:moveTo>
                    <a:pt x="495" y="443"/>
                  </a:moveTo>
                  <a:cubicBezTo>
                    <a:pt x="494" y="443"/>
                    <a:pt x="494" y="442"/>
                    <a:pt x="493" y="442"/>
                  </a:cubicBezTo>
                  <a:cubicBezTo>
                    <a:pt x="495" y="434"/>
                    <a:pt x="498" y="425"/>
                    <a:pt x="501" y="417"/>
                  </a:cubicBezTo>
                  <a:cubicBezTo>
                    <a:pt x="503" y="417"/>
                    <a:pt x="505" y="417"/>
                    <a:pt x="507" y="417"/>
                  </a:cubicBezTo>
                  <a:cubicBezTo>
                    <a:pt x="506" y="418"/>
                    <a:pt x="505" y="420"/>
                    <a:pt x="504" y="422"/>
                  </a:cubicBezTo>
                  <a:cubicBezTo>
                    <a:pt x="501" y="429"/>
                    <a:pt x="498" y="436"/>
                    <a:pt x="495" y="443"/>
                  </a:cubicBezTo>
                  <a:moveTo>
                    <a:pt x="430" y="413"/>
                  </a:moveTo>
                  <a:cubicBezTo>
                    <a:pt x="430" y="410"/>
                    <a:pt x="430" y="407"/>
                    <a:pt x="430" y="404"/>
                  </a:cubicBezTo>
                  <a:cubicBezTo>
                    <a:pt x="431" y="405"/>
                    <a:pt x="433" y="405"/>
                    <a:pt x="434" y="406"/>
                  </a:cubicBezTo>
                  <a:cubicBezTo>
                    <a:pt x="433" y="410"/>
                    <a:pt x="431" y="413"/>
                    <a:pt x="430" y="417"/>
                  </a:cubicBezTo>
                  <a:cubicBezTo>
                    <a:pt x="430" y="416"/>
                    <a:pt x="430" y="414"/>
                    <a:pt x="430" y="413"/>
                  </a:cubicBezTo>
                  <a:moveTo>
                    <a:pt x="431" y="400"/>
                  </a:moveTo>
                  <a:cubicBezTo>
                    <a:pt x="431" y="400"/>
                    <a:pt x="430" y="400"/>
                    <a:pt x="430" y="400"/>
                  </a:cubicBezTo>
                  <a:cubicBezTo>
                    <a:pt x="429" y="394"/>
                    <a:pt x="428" y="389"/>
                    <a:pt x="427" y="383"/>
                  </a:cubicBezTo>
                  <a:cubicBezTo>
                    <a:pt x="428" y="380"/>
                    <a:pt x="429" y="377"/>
                    <a:pt x="431" y="373"/>
                  </a:cubicBezTo>
                  <a:cubicBezTo>
                    <a:pt x="434" y="363"/>
                    <a:pt x="437" y="352"/>
                    <a:pt x="441" y="342"/>
                  </a:cubicBezTo>
                  <a:cubicBezTo>
                    <a:pt x="441" y="342"/>
                    <a:pt x="442" y="343"/>
                    <a:pt x="442" y="343"/>
                  </a:cubicBezTo>
                  <a:cubicBezTo>
                    <a:pt x="447" y="351"/>
                    <a:pt x="450" y="358"/>
                    <a:pt x="453" y="366"/>
                  </a:cubicBezTo>
                  <a:cubicBezTo>
                    <a:pt x="448" y="379"/>
                    <a:pt x="442" y="390"/>
                    <a:pt x="436" y="403"/>
                  </a:cubicBezTo>
                  <a:cubicBezTo>
                    <a:pt x="434" y="402"/>
                    <a:pt x="433" y="401"/>
                    <a:pt x="431" y="400"/>
                  </a:cubicBezTo>
                  <a:moveTo>
                    <a:pt x="454" y="373"/>
                  </a:moveTo>
                  <a:cubicBezTo>
                    <a:pt x="454" y="372"/>
                    <a:pt x="454" y="372"/>
                    <a:pt x="455" y="371"/>
                  </a:cubicBezTo>
                  <a:cubicBezTo>
                    <a:pt x="456" y="378"/>
                    <a:pt x="457" y="384"/>
                    <a:pt x="457" y="391"/>
                  </a:cubicBezTo>
                  <a:cubicBezTo>
                    <a:pt x="456" y="395"/>
                    <a:pt x="456" y="399"/>
                    <a:pt x="456" y="403"/>
                  </a:cubicBezTo>
                  <a:cubicBezTo>
                    <a:pt x="455" y="405"/>
                    <a:pt x="455" y="407"/>
                    <a:pt x="454" y="408"/>
                  </a:cubicBezTo>
                  <a:cubicBezTo>
                    <a:pt x="449" y="407"/>
                    <a:pt x="444" y="406"/>
                    <a:pt x="440" y="404"/>
                  </a:cubicBezTo>
                  <a:cubicBezTo>
                    <a:pt x="444" y="394"/>
                    <a:pt x="450" y="383"/>
                    <a:pt x="454" y="373"/>
                  </a:cubicBezTo>
                  <a:moveTo>
                    <a:pt x="465" y="373"/>
                  </a:moveTo>
                  <a:cubicBezTo>
                    <a:pt x="464" y="367"/>
                    <a:pt x="462" y="362"/>
                    <a:pt x="460" y="356"/>
                  </a:cubicBezTo>
                  <a:cubicBezTo>
                    <a:pt x="462" y="346"/>
                    <a:pt x="465" y="336"/>
                    <a:pt x="469" y="327"/>
                  </a:cubicBezTo>
                  <a:cubicBezTo>
                    <a:pt x="470" y="325"/>
                    <a:pt x="468" y="323"/>
                    <a:pt x="467" y="325"/>
                  </a:cubicBezTo>
                  <a:cubicBezTo>
                    <a:pt x="462" y="334"/>
                    <a:pt x="460" y="343"/>
                    <a:pt x="457" y="352"/>
                  </a:cubicBezTo>
                  <a:cubicBezTo>
                    <a:pt x="455" y="347"/>
                    <a:pt x="452" y="342"/>
                    <a:pt x="449" y="337"/>
                  </a:cubicBezTo>
                  <a:cubicBezTo>
                    <a:pt x="448" y="335"/>
                    <a:pt x="447" y="332"/>
                    <a:pt x="445" y="330"/>
                  </a:cubicBezTo>
                  <a:cubicBezTo>
                    <a:pt x="446" y="327"/>
                    <a:pt x="448" y="324"/>
                    <a:pt x="449" y="321"/>
                  </a:cubicBezTo>
                  <a:cubicBezTo>
                    <a:pt x="450" y="319"/>
                    <a:pt x="448" y="317"/>
                    <a:pt x="447" y="319"/>
                  </a:cubicBezTo>
                  <a:cubicBezTo>
                    <a:pt x="445" y="322"/>
                    <a:pt x="444" y="324"/>
                    <a:pt x="443" y="327"/>
                  </a:cubicBezTo>
                  <a:cubicBezTo>
                    <a:pt x="439" y="319"/>
                    <a:pt x="434" y="312"/>
                    <a:pt x="429" y="305"/>
                  </a:cubicBezTo>
                  <a:cubicBezTo>
                    <a:pt x="426" y="299"/>
                    <a:pt x="422" y="294"/>
                    <a:pt x="417" y="289"/>
                  </a:cubicBezTo>
                  <a:cubicBezTo>
                    <a:pt x="421" y="287"/>
                    <a:pt x="424" y="285"/>
                    <a:pt x="427" y="283"/>
                  </a:cubicBezTo>
                  <a:cubicBezTo>
                    <a:pt x="428" y="282"/>
                    <a:pt x="428" y="280"/>
                    <a:pt x="426" y="280"/>
                  </a:cubicBezTo>
                  <a:cubicBezTo>
                    <a:pt x="424" y="278"/>
                    <a:pt x="422" y="278"/>
                    <a:pt x="420" y="279"/>
                  </a:cubicBezTo>
                  <a:cubicBezTo>
                    <a:pt x="418" y="279"/>
                    <a:pt x="419" y="281"/>
                    <a:pt x="420" y="281"/>
                  </a:cubicBezTo>
                  <a:cubicBezTo>
                    <a:pt x="420" y="281"/>
                    <a:pt x="421" y="282"/>
                    <a:pt x="421" y="282"/>
                  </a:cubicBezTo>
                  <a:cubicBezTo>
                    <a:pt x="419" y="283"/>
                    <a:pt x="416" y="285"/>
                    <a:pt x="413" y="286"/>
                  </a:cubicBezTo>
                  <a:cubicBezTo>
                    <a:pt x="411" y="284"/>
                    <a:pt x="408" y="282"/>
                    <a:pt x="406" y="280"/>
                  </a:cubicBezTo>
                  <a:cubicBezTo>
                    <a:pt x="411" y="276"/>
                    <a:pt x="416" y="273"/>
                    <a:pt x="422" y="270"/>
                  </a:cubicBezTo>
                  <a:cubicBezTo>
                    <a:pt x="424" y="269"/>
                    <a:pt x="425" y="269"/>
                    <a:pt x="427" y="268"/>
                  </a:cubicBezTo>
                  <a:cubicBezTo>
                    <a:pt x="441" y="285"/>
                    <a:pt x="455" y="301"/>
                    <a:pt x="468" y="319"/>
                  </a:cubicBezTo>
                  <a:cubicBezTo>
                    <a:pt x="468" y="321"/>
                    <a:pt x="469" y="323"/>
                    <a:pt x="469" y="324"/>
                  </a:cubicBezTo>
                  <a:cubicBezTo>
                    <a:pt x="471" y="331"/>
                    <a:pt x="476" y="336"/>
                    <a:pt x="479" y="342"/>
                  </a:cubicBezTo>
                  <a:cubicBezTo>
                    <a:pt x="480" y="343"/>
                    <a:pt x="481" y="343"/>
                    <a:pt x="481" y="342"/>
                  </a:cubicBezTo>
                  <a:cubicBezTo>
                    <a:pt x="481" y="342"/>
                    <a:pt x="481" y="343"/>
                    <a:pt x="481" y="343"/>
                  </a:cubicBezTo>
                  <a:cubicBezTo>
                    <a:pt x="478" y="352"/>
                    <a:pt x="473" y="361"/>
                    <a:pt x="470" y="370"/>
                  </a:cubicBezTo>
                  <a:cubicBezTo>
                    <a:pt x="469" y="373"/>
                    <a:pt x="468" y="376"/>
                    <a:pt x="466" y="379"/>
                  </a:cubicBezTo>
                  <a:cubicBezTo>
                    <a:pt x="466" y="377"/>
                    <a:pt x="466" y="375"/>
                    <a:pt x="465" y="373"/>
                  </a:cubicBezTo>
                  <a:moveTo>
                    <a:pt x="399" y="285"/>
                  </a:moveTo>
                  <a:cubicBezTo>
                    <a:pt x="401" y="287"/>
                    <a:pt x="403" y="288"/>
                    <a:pt x="404" y="290"/>
                  </a:cubicBezTo>
                  <a:cubicBezTo>
                    <a:pt x="401" y="291"/>
                    <a:pt x="398" y="291"/>
                    <a:pt x="397" y="289"/>
                  </a:cubicBezTo>
                  <a:cubicBezTo>
                    <a:pt x="396" y="288"/>
                    <a:pt x="397" y="287"/>
                    <a:pt x="399" y="285"/>
                  </a:cubicBezTo>
                  <a:moveTo>
                    <a:pt x="501" y="364"/>
                  </a:moveTo>
                  <a:cubicBezTo>
                    <a:pt x="495" y="340"/>
                    <a:pt x="485" y="319"/>
                    <a:pt x="469" y="302"/>
                  </a:cubicBezTo>
                  <a:cubicBezTo>
                    <a:pt x="468" y="301"/>
                    <a:pt x="468" y="301"/>
                    <a:pt x="468" y="300"/>
                  </a:cubicBezTo>
                  <a:cubicBezTo>
                    <a:pt x="465" y="285"/>
                    <a:pt x="462" y="270"/>
                    <a:pt x="460" y="255"/>
                  </a:cubicBezTo>
                  <a:cubicBezTo>
                    <a:pt x="461" y="256"/>
                    <a:pt x="462" y="257"/>
                    <a:pt x="464" y="258"/>
                  </a:cubicBezTo>
                  <a:cubicBezTo>
                    <a:pt x="477" y="270"/>
                    <a:pt x="489" y="281"/>
                    <a:pt x="501" y="292"/>
                  </a:cubicBezTo>
                  <a:cubicBezTo>
                    <a:pt x="510" y="300"/>
                    <a:pt x="517" y="310"/>
                    <a:pt x="518" y="322"/>
                  </a:cubicBezTo>
                  <a:cubicBezTo>
                    <a:pt x="518" y="323"/>
                    <a:pt x="519" y="324"/>
                    <a:pt x="519" y="326"/>
                  </a:cubicBezTo>
                  <a:cubicBezTo>
                    <a:pt x="516" y="334"/>
                    <a:pt x="511" y="343"/>
                    <a:pt x="508" y="351"/>
                  </a:cubicBezTo>
                  <a:cubicBezTo>
                    <a:pt x="506" y="356"/>
                    <a:pt x="504" y="361"/>
                    <a:pt x="502" y="366"/>
                  </a:cubicBezTo>
                  <a:cubicBezTo>
                    <a:pt x="502" y="365"/>
                    <a:pt x="502" y="364"/>
                    <a:pt x="501" y="364"/>
                  </a:cubicBezTo>
                  <a:moveTo>
                    <a:pt x="469" y="416"/>
                  </a:moveTo>
                  <a:cubicBezTo>
                    <a:pt x="472" y="416"/>
                    <a:pt x="475" y="416"/>
                    <a:pt x="478" y="417"/>
                  </a:cubicBezTo>
                  <a:cubicBezTo>
                    <a:pt x="475" y="423"/>
                    <a:pt x="472" y="430"/>
                    <a:pt x="468" y="436"/>
                  </a:cubicBezTo>
                  <a:cubicBezTo>
                    <a:pt x="467" y="439"/>
                    <a:pt x="466" y="441"/>
                    <a:pt x="464" y="444"/>
                  </a:cubicBezTo>
                  <a:cubicBezTo>
                    <a:pt x="467" y="435"/>
                    <a:pt x="468" y="425"/>
                    <a:pt x="469" y="416"/>
                  </a:cubicBezTo>
                  <a:moveTo>
                    <a:pt x="469" y="411"/>
                  </a:moveTo>
                  <a:cubicBezTo>
                    <a:pt x="469" y="402"/>
                    <a:pt x="468" y="393"/>
                    <a:pt x="467" y="384"/>
                  </a:cubicBezTo>
                  <a:cubicBezTo>
                    <a:pt x="469" y="378"/>
                    <a:pt x="471" y="373"/>
                    <a:pt x="474" y="367"/>
                  </a:cubicBezTo>
                  <a:cubicBezTo>
                    <a:pt x="476" y="361"/>
                    <a:pt x="480" y="353"/>
                    <a:pt x="482" y="346"/>
                  </a:cubicBezTo>
                  <a:cubicBezTo>
                    <a:pt x="488" y="360"/>
                    <a:pt x="491" y="375"/>
                    <a:pt x="491" y="391"/>
                  </a:cubicBezTo>
                  <a:cubicBezTo>
                    <a:pt x="490" y="393"/>
                    <a:pt x="489" y="395"/>
                    <a:pt x="488" y="397"/>
                  </a:cubicBezTo>
                  <a:cubicBezTo>
                    <a:pt x="485" y="402"/>
                    <a:pt x="483" y="407"/>
                    <a:pt x="480" y="413"/>
                  </a:cubicBezTo>
                  <a:cubicBezTo>
                    <a:pt x="476" y="412"/>
                    <a:pt x="473" y="412"/>
                    <a:pt x="469" y="411"/>
                  </a:cubicBezTo>
                  <a:moveTo>
                    <a:pt x="490" y="402"/>
                  </a:moveTo>
                  <a:cubicBezTo>
                    <a:pt x="489" y="405"/>
                    <a:pt x="488" y="409"/>
                    <a:pt x="487" y="413"/>
                  </a:cubicBezTo>
                  <a:cubicBezTo>
                    <a:pt x="486" y="413"/>
                    <a:pt x="485" y="413"/>
                    <a:pt x="484" y="413"/>
                  </a:cubicBezTo>
                  <a:cubicBezTo>
                    <a:pt x="486" y="409"/>
                    <a:pt x="488" y="405"/>
                    <a:pt x="490" y="402"/>
                  </a:cubicBezTo>
                  <a:moveTo>
                    <a:pt x="501" y="415"/>
                  </a:moveTo>
                  <a:cubicBezTo>
                    <a:pt x="505" y="400"/>
                    <a:pt x="506" y="386"/>
                    <a:pt x="503" y="371"/>
                  </a:cubicBezTo>
                  <a:cubicBezTo>
                    <a:pt x="505" y="367"/>
                    <a:pt x="507" y="362"/>
                    <a:pt x="509" y="357"/>
                  </a:cubicBezTo>
                  <a:cubicBezTo>
                    <a:pt x="512" y="349"/>
                    <a:pt x="516" y="341"/>
                    <a:pt x="520" y="332"/>
                  </a:cubicBezTo>
                  <a:cubicBezTo>
                    <a:pt x="522" y="346"/>
                    <a:pt x="523" y="360"/>
                    <a:pt x="525" y="375"/>
                  </a:cubicBezTo>
                  <a:cubicBezTo>
                    <a:pt x="525" y="375"/>
                    <a:pt x="525" y="376"/>
                    <a:pt x="525" y="376"/>
                  </a:cubicBezTo>
                  <a:cubicBezTo>
                    <a:pt x="524" y="377"/>
                    <a:pt x="524" y="377"/>
                    <a:pt x="524" y="378"/>
                  </a:cubicBezTo>
                  <a:cubicBezTo>
                    <a:pt x="518" y="390"/>
                    <a:pt x="513" y="403"/>
                    <a:pt x="507" y="415"/>
                  </a:cubicBezTo>
                  <a:cubicBezTo>
                    <a:pt x="505" y="415"/>
                    <a:pt x="503" y="415"/>
                    <a:pt x="501" y="415"/>
                  </a:cubicBezTo>
                  <a:moveTo>
                    <a:pt x="522" y="433"/>
                  </a:moveTo>
                  <a:cubicBezTo>
                    <a:pt x="523" y="429"/>
                    <a:pt x="524" y="427"/>
                    <a:pt x="524" y="425"/>
                  </a:cubicBezTo>
                  <a:cubicBezTo>
                    <a:pt x="525" y="423"/>
                    <a:pt x="526" y="421"/>
                    <a:pt x="527" y="419"/>
                  </a:cubicBezTo>
                  <a:cubicBezTo>
                    <a:pt x="526" y="423"/>
                    <a:pt x="525" y="428"/>
                    <a:pt x="524" y="432"/>
                  </a:cubicBezTo>
                  <a:cubicBezTo>
                    <a:pt x="523" y="432"/>
                    <a:pt x="523" y="433"/>
                    <a:pt x="522" y="433"/>
                  </a:cubicBezTo>
                  <a:moveTo>
                    <a:pt x="552" y="335"/>
                  </a:moveTo>
                  <a:cubicBezTo>
                    <a:pt x="552" y="338"/>
                    <a:pt x="552" y="340"/>
                    <a:pt x="552" y="343"/>
                  </a:cubicBezTo>
                  <a:cubicBezTo>
                    <a:pt x="548" y="353"/>
                    <a:pt x="545" y="363"/>
                    <a:pt x="541" y="374"/>
                  </a:cubicBezTo>
                  <a:cubicBezTo>
                    <a:pt x="539" y="384"/>
                    <a:pt x="535" y="393"/>
                    <a:pt x="532" y="402"/>
                  </a:cubicBezTo>
                  <a:cubicBezTo>
                    <a:pt x="535" y="389"/>
                    <a:pt x="536" y="376"/>
                    <a:pt x="535" y="363"/>
                  </a:cubicBezTo>
                  <a:cubicBezTo>
                    <a:pt x="539" y="353"/>
                    <a:pt x="542" y="344"/>
                    <a:pt x="547" y="335"/>
                  </a:cubicBezTo>
                  <a:cubicBezTo>
                    <a:pt x="548" y="332"/>
                    <a:pt x="549" y="329"/>
                    <a:pt x="551" y="326"/>
                  </a:cubicBezTo>
                  <a:cubicBezTo>
                    <a:pt x="551" y="329"/>
                    <a:pt x="551" y="332"/>
                    <a:pt x="552" y="335"/>
                  </a:cubicBezTo>
                  <a:moveTo>
                    <a:pt x="457" y="253"/>
                  </a:moveTo>
                  <a:cubicBezTo>
                    <a:pt x="456" y="253"/>
                    <a:pt x="456" y="253"/>
                    <a:pt x="456" y="254"/>
                  </a:cubicBezTo>
                  <a:cubicBezTo>
                    <a:pt x="458" y="268"/>
                    <a:pt x="461" y="282"/>
                    <a:pt x="463" y="296"/>
                  </a:cubicBezTo>
                  <a:cubicBezTo>
                    <a:pt x="455" y="287"/>
                    <a:pt x="447" y="278"/>
                    <a:pt x="439" y="269"/>
                  </a:cubicBezTo>
                  <a:cubicBezTo>
                    <a:pt x="438" y="268"/>
                    <a:pt x="437" y="266"/>
                    <a:pt x="436" y="265"/>
                  </a:cubicBezTo>
                  <a:cubicBezTo>
                    <a:pt x="437" y="265"/>
                    <a:pt x="438" y="264"/>
                    <a:pt x="439" y="263"/>
                  </a:cubicBezTo>
                  <a:cubicBezTo>
                    <a:pt x="440" y="262"/>
                    <a:pt x="439" y="260"/>
                    <a:pt x="437" y="261"/>
                  </a:cubicBezTo>
                  <a:cubicBezTo>
                    <a:pt x="436" y="262"/>
                    <a:pt x="435" y="262"/>
                    <a:pt x="433" y="263"/>
                  </a:cubicBezTo>
                  <a:cubicBezTo>
                    <a:pt x="432" y="260"/>
                    <a:pt x="430" y="258"/>
                    <a:pt x="428" y="256"/>
                  </a:cubicBezTo>
                  <a:cubicBezTo>
                    <a:pt x="443" y="247"/>
                    <a:pt x="448" y="246"/>
                    <a:pt x="457" y="253"/>
                  </a:cubicBezTo>
                  <a:moveTo>
                    <a:pt x="413" y="261"/>
                  </a:moveTo>
                  <a:cubicBezTo>
                    <a:pt x="416" y="260"/>
                    <a:pt x="422" y="262"/>
                    <a:pt x="425" y="265"/>
                  </a:cubicBezTo>
                  <a:cubicBezTo>
                    <a:pt x="424" y="265"/>
                    <a:pt x="424" y="266"/>
                    <a:pt x="423" y="266"/>
                  </a:cubicBezTo>
                  <a:cubicBezTo>
                    <a:pt x="417" y="268"/>
                    <a:pt x="411" y="272"/>
                    <a:pt x="405" y="276"/>
                  </a:cubicBezTo>
                  <a:cubicBezTo>
                    <a:pt x="404" y="276"/>
                    <a:pt x="403" y="277"/>
                    <a:pt x="402" y="278"/>
                  </a:cubicBezTo>
                  <a:cubicBezTo>
                    <a:pt x="399" y="276"/>
                    <a:pt x="396" y="275"/>
                    <a:pt x="393" y="274"/>
                  </a:cubicBezTo>
                  <a:cubicBezTo>
                    <a:pt x="391" y="273"/>
                    <a:pt x="390" y="272"/>
                    <a:pt x="388" y="271"/>
                  </a:cubicBezTo>
                  <a:cubicBezTo>
                    <a:pt x="388" y="271"/>
                    <a:pt x="388" y="271"/>
                    <a:pt x="387" y="269"/>
                  </a:cubicBezTo>
                  <a:cubicBezTo>
                    <a:pt x="396" y="266"/>
                    <a:pt x="404" y="262"/>
                    <a:pt x="413" y="261"/>
                  </a:cubicBezTo>
                  <a:moveTo>
                    <a:pt x="374" y="274"/>
                  </a:moveTo>
                  <a:cubicBezTo>
                    <a:pt x="376" y="273"/>
                    <a:pt x="381" y="273"/>
                    <a:pt x="383" y="275"/>
                  </a:cubicBezTo>
                  <a:cubicBezTo>
                    <a:pt x="387" y="277"/>
                    <a:pt x="391" y="280"/>
                    <a:pt x="395" y="283"/>
                  </a:cubicBezTo>
                  <a:cubicBezTo>
                    <a:pt x="392" y="285"/>
                    <a:pt x="390" y="288"/>
                    <a:pt x="390" y="292"/>
                  </a:cubicBezTo>
                  <a:cubicBezTo>
                    <a:pt x="390" y="293"/>
                    <a:pt x="391" y="294"/>
                    <a:pt x="392" y="294"/>
                  </a:cubicBezTo>
                  <a:cubicBezTo>
                    <a:pt x="397" y="295"/>
                    <a:pt x="403" y="295"/>
                    <a:pt x="408" y="293"/>
                  </a:cubicBezTo>
                  <a:cubicBezTo>
                    <a:pt x="416" y="300"/>
                    <a:pt x="422" y="308"/>
                    <a:pt x="426" y="318"/>
                  </a:cubicBezTo>
                  <a:cubicBezTo>
                    <a:pt x="430" y="325"/>
                    <a:pt x="434" y="332"/>
                    <a:pt x="439" y="338"/>
                  </a:cubicBezTo>
                  <a:cubicBezTo>
                    <a:pt x="436" y="345"/>
                    <a:pt x="434" y="351"/>
                    <a:pt x="432" y="358"/>
                  </a:cubicBezTo>
                  <a:cubicBezTo>
                    <a:pt x="430" y="365"/>
                    <a:pt x="428" y="371"/>
                    <a:pt x="425" y="378"/>
                  </a:cubicBezTo>
                  <a:cubicBezTo>
                    <a:pt x="424" y="376"/>
                    <a:pt x="423" y="374"/>
                    <a:pt x="422" y="372"/>
                  </a:cubicBezTo>
                  <a:cubicBezTo>
                    <a:pt x="420" y="368"/>
                    <a:pt x="418" y="364"/>
                    <a:pt x="417" y="360"/>
                  </a:cubicBezTo>
                  <a:cubicBezTo>
                    <a:pt x="420" y="350"/>
                    <a:pt x="424" y="339"/>
                    <a:pt x="425" y="328"/>
                  </a:cubicBezTo>
                  <a:cubicBezTo>
                    <a:pt x="425" y="326"/>
                    <a:pt x="423" y="326"/>
                    <a:pt x="423" y="328"/>
                  </a:cubicBezTo>
                  <a:cubicBezTo>
                    <a:pt x="421" y="338"/>
                    <a:pt x="418" y="348"/>
                    <a:pt x="415" y="357"/>
                  </a:cubicBezTo>
                  <a:cubicBezTo>
                    <a:pt x="411" y="349"/>
                    <a:pt x="407" y="341"/>
                    <a:pt x="403" y="333"/>
                  </a:cubicBezTo>
                  <a:cubicBezTo>
                    <a:pt x="392" y="313"/>
                    <a:pt x="378" y="296"/>
                    <a:pt x="357" y="282"/>
                  </a:cubicBezTo>
                  <a:cubicBezTo>
                    <a:pt x="363" y="279"/>
                    <a:pt x="368" y="276"/>
                    <a:pt x="374" y="274"/>
                  </a:cubicBezTo>
                  <a:moveTo>
                    <a:pt x="395" y="418"/>
                  </a:moveTo>
                  <a:cubicBezTo>
                    <a:pt x="401" y="404"/>
                    <a:pt x="406" y="390"/>
                    <a:pt x="411" y="376"/>
                  </a:cubicBezTo>
                  <a:cubicBezTo>
                    <a:pt x="412" y="378"/>
                    <a:pt x="412" y="379"/>
                    <a:pt x="413" y="381"/>
                  </a:cubicBezTo>
                  <a:cubicBezTo>
                    <a:pt x="415" y="386"/>
                    <a:pt x="417" y="392"/>
                    <a:pt x="417" y="397"/>
                  </a:cubicBezTo>
                  <a:cubicBezTo>
                    <a:pt x="416" y="400"/>
                    <a:pt x="415" y="403"/>
                    <a:pt x="413" y="406"/>
                  </a:cubicBezTo>
                  <a:cubicBezTo>
                    <a:pt x="407" y="420"/>
                    <a:pt x="401" y="433"/>
                    <a:pt x="395" y="447"/>
                  </a:cubicBezTo>
                  <a:cubicBezTo>
                    <a:pt x="395" y="448"/>
                    <a:pt x="395" y="448"/>
                    <a:pt x="394" y="449"/>
                  </a:cubicBezTo>
                  <a:cubicBezTo>
                    <a:pt x="396" y="439"/>
                    <a:pt x="396" y="428"/>
                    <a:pt x="395" y="418"/>
                  </a:cubicBezTo>
                  <a:moveTo>
                    <a:pt x="359" y="297"/>
                  </a:moveTo>
                  <a:cubicBezTo>
                    <a:pt x="368" y="306"/>
                    <a:pt x="378" y="316"/>
                    <a:pt x="385" y="327"/>
                  </a:cubicBezTo>
                  <a:cubicBezTo>
                    <a:pt x="394" y="342"/>
                    <a:pt x="402" y="357"/>
                    <a:pt x="409" y="372"/>
                  </a:cubicBezTo>
                  <a:cubicBezTo>
                    <a:pt x="408" y="374"/>
                    <a:pt x="408" y="375"/>
                    <a:pt x="407" y="377"/>
                  </a:cubicBezTo>
                  <a:cubicBezTo>
                    <a:pt x="403" y="388"/>
                    <a:pt x="399" y="399"/>
                    <a:pt x="395" y="411"/>
                  </a:cubicBezTo>
                  <a:cubicBezTo>
                    <a:pt x="393" y="400"/>
                    <a:pt x="390" y="390"/>
                    <a:pt x="386" y="380"/>
                  </a:cubicBezTo>
                  <a:cubicBezTo>
                    <a:pt x="388" y="375"/>
                    <a:pt x="390" y="370"/>
                    <a:pt x="391" y="364"/>
                  </a:cubicBezTo>
                  <a:cubicBezTo>
                    <a:pt x="392" y="363"/>
                    <a:pt x="389" y="362"/>
                    <a:pt x="389" y="364"/>
                  </a:cubicBezTo>
                  <a:cubicBezTo>
                    <a:pt x="388" y="368"/>
                    <a:pt x="386" y="372"/>
                    <a:pt x="385" y="375"/>
                  </a:cubicBezTo>
                  <a:cubicBezTo>
                    <a:pt x="384" y="375"/>
                    <a:pt x="384" y="374"/>
                    <a:pt x="384" y="373"/>
                  </a:cubicBezTo>
                  <a:cubicBezTo>
                    <a:pt x="382" y="368"/>
                    <a:pt x="379" y="364"/>
                    <a:pt x="375" y="360"/>
                  </a:cubicBezTo>
                  <a:cubicBezTo>
                    <a:pt x="370" y="353"/>
                    <a:pt x="364" y="346"/>
                    <a:pt x="359" y="338"/>
                  </a:cubicBezTo>
                  <a:cubicBezTo>
                    <a:pt x="348" y="320"/>
                    <a:pt x="333" y="308"/>
                    <a:pt x="311" y="305"/>
                  </a:cubicBezTo>
                  <a:cubicBezTo>
                    <a:pt x="318" y="302"/>
                    <a:pt x="325" y="299"/>
                    <a:pt x="331" y="295"/>
                  </a:cubicBezTo>
                  <a:cubicBezTo>
                    <a:pt x="341" y="288"/>
                    <a:pt x="351" y="290"/>
                    <a:pt x="359" y="297"/>
                  </a:cubicBezTo>
                  <a:moveTo>
                    <a:pt x="311" y="305"/>
                  </a:moveTo>
                  <a:cubicBezTo>
                    <a:pt x="311" y="305"/>
                    <a:pt x="311" y="305"/>
                    <a:pt x="311" y="305"/>
                  </a:cubicBezTo>
                  <a:cubicBezTo>
                    <a:pt x="315" y="307"/>
                    <a:pt x="318" y="311"/>
                    <a:pt x="322" y="313"/>
                  </a:cubicBezTo>
                  <a:cubicBezTo>
                    <a:pt x="335" y="320"/>
                    <a:pt x="347" y="329"/>
                    <a:pt x="354" y="342"/>
                  </a:cubicBezTo>
                  <a:cubicBezTo>
                    <a:pt x="357" y="348"/>
                    <a:pt x="361" y="352"/>
                    <a:pt x="365" y="357"/>
                  </a:cubicBezTo>
                  <a:cubicBezTo>
                    <a:pt x="372" y="366"/>
                    <a:pt x="378" y="375"/>
                    <a:pt x="381" y="385"/>
                  </a:cubicBezTo>
                  <a:cubicBezTo>
                    <a:pt x="379" y="391"/>
                    <a:pt x="377" y="396"/>
                    <a:pt x="375" y="402"/>
                  </a:cubicBezTo>
                  <a:cubicBezTo>
                    <a:pt x="369" y="417"/>
                    <a:pt x="362" y="432"/>
                    <a:pt x="356" y="447"/>
                  </a:cubicBezTo>
                  <a:cubicBezTo>
                    <a:pt x="354" y="450"/>
                    <a:pt x="353" y="454"/>
                    <a:pt x="351" y="458"/>
                  </a:cubicBezTo>
                  <a:cubicBezTo>
                    <a:pt x="351" y="449"/>
                    <a:pt x="351" y="440"/>
                    <a:pt x="350" y="432"/>
                  </a:cubicBezTo>
                  <a:cubicBezTo>
                    <a:pt x="353" y="423"/>
                    <a:pt x="355" y="415"/>
                    <a:pt x="358" y="407"/>
                  </a:cubicBezTo>
                  <a:cubicBezTo>
                    <a:pt x="359" y="402"/>
                    <a:pt x="362" y="395"/>
                    <a:pt x="359" y="390"/>
                  </a:cubicBezTo>
                  <a:cubicBezTo>
                    <a:pt x="361" y="385"/>
                    <a:pt x="362" y="381"/>
                    <a:pt x="363" y="376"/>
                  </a:cubicBezTo>
                  <a:cubicBezTo>
                    <a:pt x="364" y="375"/>
                    <a:pt x="361" y="374"/>
                    <a:pt x="361" y="376"/>
                  </a:cubicBezTo>
                  <a:cubicBezTo>
                    <a:pt x="358" y="388"/>
                    <a:pt x="352" y="399"/>
                    <a:pt x="347" y="411"/>
                  </a:cubicBezTo>
                  <a:cubicBezTo>
                    <a:pt x="345" y="401"/>
                    <a:pt x="341" y="390"/>
                    <a:pt x="337" y="381"/>
                  </a:cubicBezTo>
                  <a:cubicBezTo>
                    <a:pt x="337" y="381"/>
                    <a:pt x="337" y="380"/>
                    <a:pt x="337" y="380"/>
                  </a:cubicBezTo>
                  <a:cubicBezTo>
                    <a:pt x="338" y="380"/>
                    <a:pt x="337" y="379"/>
                    <a:pt x="337" y="379"/>
                  </a:cubicBezTo>
                  <a:cubicBezTo>
                    <a:pt x="332" y="368"/>
                    <a:pt x="326" y="357"/>
                    <a:pt x="318" y="346"/>
                  </a:cubicBezTo>
                  <a:cubicBezTo>
                    <a:pt x="314" y="340"/>
                    <a:pt x="308" y="335"/>
                    <a:pt x="302" y="330"/>
                  </a:cubicBezTo>
                  <a:cubicBezTo>
                    <a:pt x="296" y="326"/>
                    <a:pt x="290" y="322"/>
                    <a:pt x="282" y="317"/>
                  </a:cubicBezTo>
                  <a:cubicBezTo>
                    <a:pt x="293" y="312"/>
                    <a:pt x="302" y="309"/>
                    <a:pt x="311" y="305"/>
                  </a:cubicBezTo>
                  <a:moveTo>
                    <a:pt x="336" y="474"/>
                  </a:moveTo>
                  <a:cubicBezTo>
                    <a:pt x="335" y="477"/>
                    <a:pt x="334" y="480"/>
                    <a:pt x="334" y="483"/>
                  </a:cubicBezTo>
                  <a:cubicBezTo>
                    <a:pt x="333" y="482"/>
                    <a:pt x="333" y="482"/>
                    <a:pt x="332" y="482"/>
                  </a:cubicBezTo>
                  <a:cubicBezTo>
                    <a:pt x="333" y="480"/>
                    <a:pt x="333" y="478"/>
                    <a:pt x="334" y="476"/>
                  </a:cubicBezTo>
                  <a:cubicBezTo>
                    <a:pt x="335" y="474"/>
                    <a:pt x="335" y="473"/>
                    <a:pt x="336" y="472"/>
                  </a:cubicBezTo>
                  <a:cubicBezTo>
                    <a:pt x="336" y="472"/>
                    <a:pt x="336" y="473"/>
                    <a:pt x="336" y="474"/>
                  </a:cubicBezTo>
                  <a:moveTo>
                    <a:pt x="348" y="417"/>
                  </a:moveTo>
                  <a:cubicBezTo>
                    <a:pt x="348" y="416"/>
                    <a:pt x="348" y="415"/>
                    <a:pt x="349" y="415"/>
                  </a:cubicBezTo>
                  <a:cubicBezTo>
                    <a:pt x="352" y="408"/>
                    <a:pt x="355" y="401"/>
                    <a:pt x="358" y="394"/>
                  </a:cubicBezTo>
                  <a:cubicBezTo>
                    <a:pt x="359" y="400"/>
                    <a:pt x="354" y="409"/>
                    <a:pt x="352" y="414"/>
                  </a:cubicBezTo>
                  <a:cubicBezTo>
                    <a:pt x="351" y="417"/>
                    <a:pt x="350" y="420"/>
                    <a:pt x="349" y="423"/>
                  </a:cubicBezTo>
                  <a:cubicBezTo>
                    <a:pt x="349" y="421"/>
                    <a:pt x="348" y="419"/>
                    <a:pt x="348" y="417"/>
                  </a:cubicBezTo>
                  <a:moveTo>
                    <a:pt x="336" y="459"/>
                  </a:moveTo>
                  <a:cubicBezTo>
                    <a:pt x="333" y="466"/>
                    <a:pt x="331" y="473"/>
                    <a:pt x="329" y="480"/>
                  </a:cubicBezTo>
                  <a:cubicBezTo>
                    <a:pt x="328" y="479"/>
                    <a:pt x="327" y="478"/>
                    <a:pt x="326" y="478"/>
                  </a:cubicBezTo>
                  <a:cubicBezTo>
                    <a:pt x="324" y="476"/>
                    <a:pt x="322" y="475"/>
                    <a:pt x="319" y="474"/>
                  </a:cubicBezTo>
                  <a:cubicBezTo>
                    <a:pt x="322" y="469"/>
                    <a:pt x="325" y="463"/>
                    <a:pt x="328" y="458"/>
                  </a:cubicBezTo>
                  <a:cubicBezTo>
                    <a:pt x="330" y="453"/>
                    <a:pt x="333" y="448"/>
                    <a:pt x="336" y="443"/>
                  </a:cubicBezTo>
                  <a:cubicBezTo>
                    <a:pt x="336" y="448"/>
                    <a:pt x="336" y="454"/>
                    <a:pt x="336" y="459"/>
                  </a:cubicBezTo>
                  <a:moveTo>
                    <a:pt x="332" y="484"/>
                  </a:moveTo>
                  <a:cubicBezTo>
                    <a:pt x="332" y="484"/>
                    <a:pt x="333" y="484"/>
                    <a:pt x="333" y="484"/>
                  </a:cubicBezTo>
                  <a:cubicBezTo>
                    <a:pt x="333" y="485"/>
                    <a:pt x="333" y="486"/>
                    <a:pt x="333" y="486"/>
                  </a:cubicBezTo>
                  <a:cubicBezTo>
                    <a:pt x="332" y="492"/>
                    <a:pt x="330" y="496"/>
                    <a:pt x="326" y="499"/>
                  </a:cubicBezTo>
                  <a:cubicBezTo>
                    <a:pt x="327" y="498"/>
                    <a:pt x="327" y="497"/>
                    <a:pt x="328" y="496"/>
                  </a:cubicBezTo>
                  <a:cubicBezTo>
                    <a:pt x="329" y="492"/>
                    <a:pt x="331" y="488"/>
                    <a:pt x="332" y="484"/>
                  </a:cubicBezTo>
                  <a:moveTo>
                    <a:pt x="144" y="472"/>
                  </a:moveTo>
                  <a:cubicBezTo>
                    <a:pt x="150" y="475"/>
                    <a:pt x="155" y="479"/>
                    <a:pt x="158" y="484"/>
                  </a:cubicBezTo>
                  <a:cubicBezTo>
                    <a:pt x="157" y="488"/>
                    <a:pt x="155" y="493"/>
                    <a:pt x="153" y="497"/>
                  </a:cubicBezTo>
                  <a:cubicBezTo>
                    <a:pt x="148" y="491"/>
                    <a:pt x="142" y="485"/>
                    <a:pt x="134" y="480"/>
                  </a:cubicBezTo>
                  <a:cubicBezTo>
                    <a:pt x="138" y="477"/>
                    <a:pt x="141" y="474"/>
                    <a:pt x="144" y="472"/>
                  </a:cubicBezTo>
                  <a:moveTo>
                    <a:pt x="165" y="506"/>
                  </a:moveTo>
                  <a:cubicBezTo>
                    <a:pt x="165" y="513"/>
                    <a:pt x="166" y="520"/>
                    <a:pt x="166" y="528"/>
                  </a:cubicBezTo>
                  <a:cubicBezTo>
                    <a:pt x="166" y="530"/>
                    <a:pt x="163" y="532"/>
                    <a:pt x="160" y="534"/>
                  </a:cubicBezTo>
                  <a:cubicBezTo>
                    <a:pt x="163" y="525"/>
                    <a:pt x="163" y="517"/>
                    <a:pt x="161" y="510"/>
                  </a:cubicBezTo>
                  <a:cubicBezTo>
                    <a:pt x="162" y="507"/>
                    <a:pt x="164" y="505"/>
                    <a:pt x="165" y="502"/>
                  </a:cubicBezTo>
                  <a:cubicBezTo>
                    <a:pt x="165" y="503"/>
                    <a:pt x="165" y="504"/>
                    <a:pt x="165" y="506"/>
                  </a:cubicBezTo>
                  <a:moveTo>
                    <a:pt x="159" y="507"/>
                  </a:moveTo>
                  <a:cubicBezTo>
                    <a:pt x="158" y="504"/>
                    <a:pt x="157" y="502"/>
                    <a:pt x="155" y="499"/>
                  </a:cubicBezTo>
                  <a:cubicBezTo>
                    <a:pt x="157" y="495"/>
                    <a:pt x="159" y="491"/>
                    <a:pt x="160" y="487"/>
                  </a:cubicBezTo>
                  <a:cubicBezTo>
                    <a:pt x="162" y="490"/>
                    <a:pt x="163" y="493"/>
                    <a:pt x="164" y="497"/>
                  </a:cubicBezTo>
                  <a:cubicBezTo>
                    <a:pt x="163" y="500"/>
                    <a:pt x="161" y="503"/>
                    <a:pt x="159" y="507"/>
                  </a:cubicBezTo>
                  <a:moveTo>
                    <a:pt x="146" y="536"/>
                  </a:moveTo>
                  <a:cubicBezTo>
                    <a:pt x="143" y="535"/>
                    <a:pt x="140" y="535"/>
                    <a:pt x="136" y="536"/>
                  </a:cubicBezTo>
                  <a:cubicBezTo>
                    <a:pt x="138" y="533"/>
                    <a:pt x="139" y="530"/>
                    <a:pt x="140" y="528"/>
                  </a:cubicBezTo>
                  <a:cubicBezTo>
                    <a:pt x="143" y="523"/>
                    <a:pt x="147" y="517"/>
                    <a:pt x="149" y="512"/>
                  </a:cubicBezTo>
                  <a:cubicBezTo>
                    <a:pt x="151" y="517"/>
                    <a:pt x="151" y="522"/>
                    <a:pt x="150" y="527"/>
                  </a:cubicBezTo>
                  <a:cubicBezTo>
                    <a:pt x="149" y="530"/>
                    <a:pt x="148" y="533"/>
                    <a:pt x="146" y="536"/>
                  </a:cubicBezTo>
                  <a:moveTo>
                    <a:pt x="121" y="538"/>
                  </a:moveTo>
                  <a:cubicBezTo>
                    <a:pt x="122" y="534"/>
                    <a:pt x="124" y="531"/>
                    <a:pt x="125" y="527"/>
                  </a:cubicBezTo>
                  <a:cubicBezTo>
                    <a:pt x="130" y="517"/>
                    <a:pt x="137" y="508"/>
                    <a:pt x="141" y="497"/>
                  </a:cubicBezTo>
                  <a:cubicBezTo>
                    <a:pt x="144" y="500"/>
                    <a:pt x="146" y="504"/>
                    <a:pt x="148" y="508"/>
                  </a:cubicBezTo>
                  <a:cubicBezTo>
                    <a:pt x="144" y="516"/>
                    <a:pt x="139" y="523"/>
                    <a:pt x="135" y="531"/>
                  </a:cubicBezTo>
                  <a:cubicBezTo>
                    <a:pt x="134" y="532"/>
                    <a:pt x="133" y="534"/>
                    <a:pt x="132" y="536"/>
                  </a:cubicBezTo>
                  <a:cubicBezTo>
                    <a:pt x="128" y="537"/>
                    <a:pt x="125" y="537"/>
                    <a:pt x="121" y="538"/>
                  </a:cubicBezTo>
                  <a:moveTo>
                    <a:pt x="86" y="551"/>
                  </a:moveTo>
                  <a:cubicBezTo>
                    <a:pt x="85" y="550"/>
                    <a:pt x="84" y="548"/>
                    <a:pt x="83" y="547"/>
                  </a:cubicBezTo>
                  <a:cubicBezTo>
                    <a:pt x="90" y="533"/>
                    <a:pt x="99" y="517"/>
                    <a:pt x="105" y="521"/>
                  </a:cubicBezTo>
                  <a:cubicBezTo>
                    <a:pt x="107" y="522"/>
                    <a:pt x="108" y="520"/>
                    <a:pt x="107" y="519"/>
                  </a:cubicBezTo>
                  <a:cubicBezTo>
                    <a:pt x="98" y="513"/>
                    <a:pt x="88" y="529"/>
                    <a:pt x="81" y="544"/>
                  </a:cubicBezTo>
                  <a:cubicBezTo>
                    <a:pt x="80" y="543"/>
                    <a:pt x="79" y="542"/>
                    <a:pt x="78" y="541"/>
                  </a:cubicBezTo>
                  <a:cubicBezTo>
                    <a:pt x="81" y="529"/>
                    <a:pt x="88" y="522"/>
                    <a:pt x="96" y="516"/>
                  </a:cubicBezTo>
                  <a:cubicBezTo>
                    <a:pt x="107" y="507"/>
                    <a:pt x="117" y="497"/>
                    <a:pt x="129" y="487"/>
                  </a:cubicBezTo>
                  <a:cubicBezTo>
                    <a:pt x="133" y="490"/>
                    <a:pt x="136" y="493"/>
                    <a:pt x="139" y="496"/>
                  </a:cubicBezTo>
                  <a:cubicBezTo>
                    <a:pt x="136" y="506"/>
                    <a:pt x="123" y="525"/>
                    <a:pt x="122" y="528"/>
                  </a:cubicBezTo>
                  <a:cubicBezTo>
                    <a:pt x="120" y="532"/>
                    <a:pt x="119" y="536"/>
                    <a:pt x="118" y="539"/>
                  </a:cubicBezTo>
                  <a:cubicBezTo>
                    <a:pt x="107" y="542"/>
                    <a:pt x="96" y="547"/>
                    <a:pt x="86" y="551"/>
                  </a:cubicBezTo>
                  <a:moveTo>
                    <a:pt x="205" y="525"/>
                  </a:moveTo>
                  <a:cubicBezTo>
                    <a:pt x="208" y="517"/>
                    <a:pt x="209" y="508"/>
                    <a:pt x="211" y="503"/>
                  </a:cubicBezTo>
                  <a:cubicBezTo>
                    <a:pt x="219" y="485"/>
                    <a:pt x="231" y="467"/>
                    <a:pt x="233" y="446"/>
                  </a:cubicBezTo>
                  <a:cubicBezTo>
                    <a:pt x="233" y="445"/>
                    <a:pt x="231" y="444"/>
                    <a:pt x="231" y="446"/>
                  </a:cubicBezTo>
                  <a:cubicBezTo>
                    <a:pt x="227" y="464"/>
                    <a:pt x="218" y="479"/>
                    <a:pt x="211" y="496"/>
                  </a:cubicBezTo>
                  <a:cubicBezTo>
                    <a:pt x="208" y="502"/>
                    <a:pt x="205" y="508"/>
                    <a:pt x="203" y="515"/>
                  </a:cubicBezTo>
                  <a:cubicBezTo>
                    <a:pt x="202" y="518"/>
                    <a:pt x="201" y="522"/>
                    <a:pt x="200" y="526"/>
                  </a:cubicBezTo>
                  <a:cubicBezTo>
                    <a:pt x="195" y="526"/>
                    <a:pt x="191" y="527"/>
                    <a:pt x="186" y="528"/>
                  </a:cubicBezTo>
                  <a:cubicBezTo>
                    <a:pt x="190" y="518"/>
                    <a:pt x="195" y="509"/>
                    <a:pt x="200" y="500"/>
                  </a:cubicBezTo>
                  <a:cubicBezTo>
                    <a:pt x="204" y="491"/>
                    <a:pt x="207" y="483"/>
                    <a:pt x="211" y="474"/>
                  </a:cubicBezTo>
                  <a:cubicBezTo>
                    <a:pt x="213" y="469"/>
                    <a:pt x="217" y="464"/>
                    <a:pt x="217" y="458"/>
                  </a:cubicBezTo>
                  <a:cubicBezTo>
                    <a:pt x="216" y="457"/>
                    <a:pt x="216" y="457"/>
                    <a:pt x="215" y="458"/>
                  </a:cubicBezTo>
                  <a:cubicBezTo>
                    <a:pt x="215" y="465"/>
                    <a:pt x="209" y="473"/>
                    <a:pt x="206" y="480"/>
                  </a:cubicBezTo>
                  <a:cubicBezTo>
                    <a:pt x="202" y="488"/>
                    <a:pt x="198" y="497"/>
                    <a:pt x="194" y="505"/>
                  </a:cubicBezTo>
                  <a:cubicBezTo>
                    <a:pt x="190" y="513"/>
                    <a:pt x="186" y="520"/>
                    <a:pt x="183" y="527"/>
                  </a:cubicBezTo>
                  <a:cubicBezTo>
                    <a:pt x="183" y="528"/>
                    <a:pt x="183" y="528"/>
                    <a:pt x="182" y="529"/>
                  </a:cubicBezTo>
                  <a:cubicBezTo>
                    <a:pt x="181" y="529"/>
                    <a:pt x="179" y="529"/>
                    <a:pt x="178" y="529"/>
                  </a:cubicBezTo>
                  <a:cubicBezTo>
                    <a:pt x="178" y="523"/>
                    <a:pt x="178" y="518"/>
                    <a:pt x="178" y="512"/>
                  </a:cubicBezTo>
                  <a:cubicBezTo>
                    <a:pt x="178" y="512"/>
                    <a:pt x="178" y="512"/>
                    <a:pt x="178" y="511"/>
                  </a:cubicBezTo>
                  <a:cubicBezTo>
                    <a:pt x="178" y="510"/>
                    <a:pt x="179" y="510"/>
                    <a:pt x="179" y="509"/>
                  </a:cubicBezTo>
                  <a:cubicBezTo>
                    <a:pt x="186" y="495"/>
                    <a:pt x="194" y="479"/>
                    <a:pt x="197" y="464"/>
                  </a:cubicBezTo>
                  <a:cubicBezTo>
                    <a:pt x="197" y="463"/>
                    <a:pt x="195" y="462"/>
                    <a:pt x="195" y="464"/>
                  </a:cubicBezTo>
                  <a:cubicBezTo>
                    <a:pt x="192" y="478"/>
                    <a:pt x="184" y="491"/>
                    <a:pt x="178" y="504"/>
                  </a:cubicBezTo>
                  <a:cubicBezTo>
                    <a:pt x="177" y="497"/>
                    <a:pt x="175" y="490"/>
                    <a:pt x="172" y="484"/>
                  </a:cubicBezTo>
                  <a:cubicBezTo>
                    <a:pt x="174" y="478"/>
                    <a:pt x="176" y="472"/>
                    <a:pt x="177" y="466"/>
                  </a:cubicBezTo>
                  <a:cubicBezTo>
                    <a:pt x="178" y="465"/>
                    <a:pt x="175" y="464"/>
                    <a:pt x="175" y="466"/>
                  </a:cubicBezTo>
                  <a:cubicBezTo>
                    <a:pt x="173" y="471"/>
                    <a:pt x="172" y="476"/>
                    <a:pt x="170" y="481"/>
                  </a:cubicBezTo>
                  <a:cubicBezTo>
                    <a:pt x="165" y="475"/>
                    <a:pt x="158" y="471"/>
                    <a:pt x="147" y="469"/>
                  </a:cubicBezTo>
                  <a:cubicBezTo>
                    <a:pt x="159" y="452"/>
                    <a:pt x="171" y="436"/>
                    <a:pt x="185" y="423"/>
                  </a:cubicBezTo>
                  <a:cubicBezTo>
                    <a:pt x="212" y="400"/>
                    <a:pt x="234" y="373"/>
                    <a:pt x="255" y="345"/>
                  </a:cubicBezTo>
                  <a:cubicBezTo>
                    <a:pt x="270" y="326"/>
                    <a:pt x="269" y="325"/>
                    <a:pt x="290" y="339"/>
                  </a:cubicBezTo>
                  <a:cubicBezTo>
                    <a:pt x="300" y="345"/>
                    <a:pt x="307" y="353"/>
                    <a:pt x="312" y="363"/>
                  </a:cubicBezTo>
                  <a:cubicBezTo>
                    <a:pt x="319" y="374"/>
                    <a:pt x="324" y="386"/>
                    <a:pt x="328" y="398"/>
                  </a:cubicBezTo>
                  <a:cubicBezTo>
                    <a:pt x="320" y="416"/>
                    <a:pt x="313" y="434"/>
                    <a:pt x="305" y="452"/>
                  </a:cubicBezTo>
                  <a:cubicBezTo>
                    <a:pt x="300" y="463"/>
                    <a:pt x="296" y="474"/>
                    <a:pt x="291" y="485"/>
                  </a:cubicBezTo>
                  <a:cubicBezTo>
                    <a:pt x="288" y="492"/>
                    <a:pt x="284" y="503"/>
                    <a:pt x="279" y="510"/>
                  </a:cubicBezTo>
                  <a:cubicBezTo>
                    <a:pt x="275" y="511"/>
                    <a:pt x="271" y="512"/>
                    <a:pt x="268" y="513"/>
                  </a:cubicBezTo>
                  <a:cubicBezTo>
                    <a:pt x="269" y="509"/>
                    <a:pt x="271" y="505"/>
                    <a:pt x="272" y="501"/>
                  </a:cubicBezTo>
                  <a:cubicBezTo>
                    <a:pt x="273" y="499"/>
                    <a:pt x="274" y="497"/>
                    <a:pt x="275" y="495"/>
                  </a:cubicBezTo>
                  <a:cubicBezTo>
                    <a:pt x="278" y="495"/>
                    <a:pt x="281" y="495"/>
                    <a:pt x="284" y="495"/>
                  </a:cubicBezTo>
                  <a:cubicBezTo>
                    <a:pt x="285" y="495"/>
                    <a:pt x="285" y="493"/>
                    <a:pt x="284" y="493"/>
                  </a:cubicBezTo>
                  <a:cubicBezTo>
                    <a:pt x="282" y="493"/>
                    <a:pt x="279" y="492"/>
                    <a:pt x="276" y="491"/>
                  </a:cubicBezTo>
                  <a:cubicBezTo>
                    <a:pt x="280" y="484"/>
                    <a:pt x="283" y="476"/>
                    <a:pt x="286" y="468"/>
                  </a:cubicBezTo>
                  <a:cubicBezTo>
                    <a:pt x="291" y="456"/>
                    <a:pt x="296" y="444"/>
                    <a:pt x="301" y="432"/>
                  </a:cubicBezTo>
                  <a:cubicBezTo>
                    <a:pt x="305" y="422"/>
                    <a:pt x="307" y="410"/>
                    <a:pt x="313" y="401"/>
                  </a:cubicBezTo>
                  <a:cubicBezTo>
                    <a:pt x="314" y="399"/>
                    <a:pt x="312" y="398"/>
                    <a:pt x="311" y="399"/>
                  </a:cubicBezTo>
                  <a:cubicBezTo>
                    <a:pt x="306" y="406"/>
                    <a:pt x="304" y="415"/>
                    <a:pt x="302" y="422"/>
                  </a:cubicBezTo>
                  <a:cubicBezTo>
                    <a:pt x="297" y="434"/>
                    <a:pt x="292" y="446"/>
                    <a:pt x="287" y="458"/>
                  </a:cubicBezTo>
                  <a:cubicBezTo>
                    <a:pt x="282" y="469"/>
                    <a:pt x="278" y="480"/>
                    <a:pt x="273" y="490"/>
                  </a:cubicBezTo>
                  <a:cubicBezTo>
                    <a:pt x="269" y="488"/>
                    <a:pt x="264" y="487"/>
                    <a:pt x="259" y="485"/>
                  </a:cubicBezTo>
                  <a:cubicBezTo>
                    <a:pt x="260" y="484"/>
                    <a:pt x="260" y="483"/>
                    <a:pt x="261" y="481"/>
                  </a:cubicBezTo>
                  <a:cubicBezTo>
                    <a:pt x="265" y="469"/>
                    <a:pt x="269" y="457"/>
                    <a:pt x="273" y="444"/>
                  </a:cubicBezTo>
                  <a:cubicBezTo>
                    <a:pt x="275" y="435"/>
                    <a:pt x="280" y="424"/>
                    <a:pt x="281" y="414"/>
                  </a:cubicBezTo>
                  <a:cubicBezTo>
                    <a:pt x="282" y="412"/>
                    <a:pt x="279" y="412"/>
                    <a:pt x="279" y="414"/>
                  </a:cubicBezTo>
                  <a:cubicBezTo>
                    <a:pt x="278" y="423"/>
                    <a:pt x="272" y="434"/>
                    <a:pt x="269" y="443"/>
                  </a:cubicBezTo>
                  <a:cubicBezTo>
                    <a:pt x="266" y="455"/>
                    <a:pt x="262" y="467"/>
                    <a:pt x="258" y="479"/>
                  </a:cubicBezTo>
                  <a:cubicBezTo>
                    <a:pt x="257" y="480"/>
                    <a:pt x="257" y="482"/>
                    <a:pt x="256" y="484"/>
                  </a:cubicBezTo>
                  <a:cubicBezTo>
                    <a:pt x="253" y="483"/>
                    <a:pt x="250" y="482"/>
                    <a:pt x="246" y="481"/>
                  </a:cubicBezTo>
                  <a:cubicBezTo>
                    <a:pt x="246" y="481"/>
                    <a:pt x="245" y="481"/>
                    <a:pt x="244" y="481"/>
                  </a:cubicBezTo>
                  <a:cubicBezTo>
                    <a:pt x="246" y="474"/>
                    <a:pt x="247" y="467"/>
                    <a:pt x="250" y="461"/>
                  </a:cubicBezTo>
                  <a:cubicBezTo>
                    <a:pt x="252" y="453"/>
                    <a:pt x="257" y="445"/>
                    <a:pt x="259" y="436"/>
                  </a:cubicBezTo>
                  <a:cubicBezTo>
                    <a:pt x="259" y="435"/>
                    <a:pt x="257" y="434"/>
                    <a:pt x="257" y="436"/>
                  </a:cubicBezTo>
                  <a:cubicBezTo>
                    <a:pt x="254" y="444"/>
                    <a:pt x="250" y="452"/>
                    <a:pt x="247" y="460"/>
                  </a:cubicBezTo>
                  <a:cubicBezTo>
                    <a:pt x="244" y="467"/>
                    <a:pt x="242" y="474"/>
                    <a:pt x="240" y="480"/>
                  </a:cubicBezTo>
                  <a:cubicBezTo>
                    <a:pt x="237" y="480"/>
                    <a:pt x="235" y="479"/>
                    <a:pt x="234" y="478"/>
                  </a:cubicBezTo>
                  <a:cubicBezTo>
                    <a:pt x="235" y="473"/>
                    <a:pt x="237" y="469"/>
                    <a:pt x="238" y="464"/>
                  </a:cubicBezTo>
                  <a:cubicBezTo>
                    <a:pt x="240" y="456"/>
                    <a:pt x="244" y="448"/>
                    <a:pt x="245" y="440"/>
                  </a:cubicBezTo>
                  <a:cubicBezTo>
                    <a:pt x="245" y="439"/>
                    <a:pt x="243" y="439"/>
                    <a:pt x="243" y="440"/>
                  </a:cubicBezTo>
                  <a:cubicBezTo>
                    <a:pt x="242" y="449"/>
                    <a:pt x="237" y="459"/>
                    <a:pt x="234" y="467"/>
                  </a:cubicBezTo>
                  <a:cubicBezTo>
                    <a:pt x="231" y="475"/>
                    <a:pt x="228" y="483"/>
                    <a:pt x="226" y="491"/>
                  </a:cubicBezTo>
                  <a:cubicBezTo>
                    <a:pt x="222" y="501"/>
                    <a:pt x="220" y="513"/>
                    <a:pt x="216" y="523"/>
                  </a:cubicBezTo>
                  <a:cubicBezTo>
                    <a:pt x="212" y="523"/>
                    <a:pt x="208" y="524"/>
                    <a:pt x="205" y="525"/>
                  </a:cubicBezTo>
                  <a:moveTo>
                    <a:pt x="249" y="517"/>
                  </a:moveTo>
                  <a:cubicBezTo>
                    <a:pt x="252" y="507"/>
                    <a:pt x="255" y="498"/>
                    <a:pt x="258" y="489"/>
                  </a:cubicBezTo>
                  <a:cubicBezTo>
                    <a:pt x="263" y="491"/>
                    <a:pt x="267" y="492"/>
                    <a:pt x="271" y="494"/>
                  </a:cubicBezTo>
                  <a:cubicBezTo>
                    <a:pt x="271" y="494"/>
                    <a:pt x="271" y="494"/>
                    <a:pt x="271" y="494"/>
                  </a:cubicBezTo>
                  <a:cubicBezTo>
                    <a:pt x="269" y="500"/>
                    <a:pt x="266" y="507"/>
                    <a:pt x="263" y="514"/>
                  </a:cubicBezTo>
                  <a:cubicBezTo>
                    <a:pt x="259" y="515"/>
                    <a:pt x="254" y="516"/>
                    <a:pt x="249" y="517"/>
                  </a:cubicBezTo>
                  <a:moveTo>
                    <a:pt x="245" y="517"/>
                  </a:moveTo>
                  <a:cubicBezTo>
                    <a:pt x="240" y="518"/>
                    <a:pt x="235" y="519"/>
                    <a:pt x="229" y="520"/>
                  </a:cubicBezTo>
                  <a:cubicBezTo>
                    <a:pt x="230" y="519"/>
                    <a:pt x="231" y="517"/>
                    <a:pt x="231" y="515"/>
                  </a:cubicBezTo>
                  <a:cubicBezTo>
                    <a:pt x="233" y="506"/>
                    <a:pt x="237" y="498"/>
                    <a:pt x="241" y="489"/>
                  </a:cubicBezTo>
                  <a:cubicBezTo>
                    <a:pt x="241" y="487"/>
                    <a:pt x="242" y="486"/>
                    <a:pt x="242" y="485"/>
                  </a:cubicBezTo>
                  <a:cubicBezTo>
                    <a:pt x="246" y="485"/>
                    <a:pt x="249" y="485"/>
                    <a:pt x="252" y="486"/>
                  </a:cubicBezTo>
                  <a:cubicBezTo>
                    <a:pt x="253" y="487"/>
                    <a:pt x="254" y="487"/>
                    <a:pt x="255" y="487"/>
                  </a:cubicBezTo>
                  <a:cubicBezTo>
                    <a:pt x="252" y="495"/>
                    <a:pt x="250" y="502"/>
                    <a:pt x="248" y="510"/>
                  </a:cubicBezTo>
                  <a:cubicBezTo>
                    <a:pt x="247" y="512"/>
                    <a:pt x="246" y="515"/>
                    <a:pt x="245" y="517"/>
                  </a:cubicBezTo>
                  <a:cubicBezTo>
                    <a:pt x="245" y="517"/>
                    <a:pt x="245" y="517"/>
                    <a:pt x="245" y="517"/>
                  </a:cubicBezTo>
                  <a:moveTo>
                    <a:pt x="226" y="521"/>
                  </a:moveTo>
                  <a:cubicBezTo>
                    <a:pt x="224" y="521"/>
                    <a:pt x="222" y="522"/>
                    <a:pt x="220" y="522"/>
                  </a:cubicBezTo>
                  <a:cubicBezTo>
                    <a:pt x="223" y="513"/>
                    <a:pt x="226" y="503"/>
                    <a:pt x="228" y="494"/>
                  </a:cubicBezTo>
                  <a:cubicBezTo>
                    <a:pt x="229" y="490"/>
                    <a:pt x="231" y="485"/>
                    <a:pt x="232" y="481"/>
                  </a:cubicBezTo>
                  <a:cubicBezTo>
                    <a:pt x="234" y="482"/>
                    <a:pt x="236" y="483"/>
                    <a:pt x="239" y="484"/>
                  </a:cubicBezTo>
                  <a:cubicBezTo>
                    <a:pt x="238" y="487"/>
                    <a:pt x="236" y="490"/>
                    <a:pt x="235" y="493"/>
                  </a:cubicBezTo>
                  <a:cubicBezTo>
                    <a:pt x="231" y="501"/>
                    <a:pt x="229" y="509"/>
                    <a:pt x="227" y="518"/>
                  </a:cubicBezTo>
                  <a:cubicBezTo>
                    <a:pt x="226" y="519"/>
                    <a:pt x="226" y="520"/>
                    <a:pt x="226" y="521"/>
                  </a:cubicBezTo>
                  <a:moveTo>
                    <a:pt x="283" y="510"/>
                  </a:moveTo>
                  <a:cubicBezTo>
                    <a:pt x="285" y="506"/>
                    <a:pt x="287" y="501"/>
                    <a:pt x="289" y="497"/>
                  </a:cubicBezTo>
                  <a:cubicBezTo>
                    <a:pt x="295" y="485"/>
                    <a:pt x="300" y="472"/>
                    <a:pt x="305" y="459"/>
                  </a:cubicBezTo>
                  <a:cubicBezTo>
                    <a:pt x="313" y="440"/>
                    <a:pt x="322" y="421"/>
                    <a:pt x="329" y="402"/>
                  </a:cubicBezTo>
                  <a:cubicBezTo>
                    <a:pt x="332" y="413"/>
                    <a:pt x="334" y="424"/>
                    <a:pt x="335" y="435"/>
                  </a:cubicBezTo>
                  <a:cubicBezTo>
                    <a:pt x="332" y="440"/>
                    <a:pt x="329" y="446"/>
                    <a:pt x="327" y="451"/>
                  </a:cubicBezTo>
                  <a:cubicBezTo>
                    <a:pt x="323" y="458"/>
                    <a:pt x="320" y="465"/>
                    <a:pt x="316" y="472"/>
                  </a:cubicBezTo>
                  <a:cubicBezTo>
                    <a:pt x="315" y="472"/>
                    <a:pt x="314" y="471"/>
                    <a:pt x="312" y="470"/>
                  </a:cubicBezTo>
                  <a:cubicBezTo>
                    <a:pt x="311" y="470"/>
                    <a:pt x="310" y="473"/>
                    <a:pt x="312" y="474"/>
                  </a:cubicBezTo>
                  <a:cubicBezTo>
                    <a:pt x="313" y="474"/>
                    <a:pt x="314" y="475"/>
                    <a:pt x="315" y="475"/>
                  </a:cubicBezTo>
                  <a:cubicBezTo>
                    <a:pt x="313" y="479"/>
                    <a:pt x="310" y="484"/>
                    <a:pt x="308" y="488"/>
                  </a:cubicBezTo>
                  <a:cubicBezTo>
                    <a:pt x="306" y="491"/>
                    <a:pt x="304" y="495"/>
                    <a:pt x="303" y="498"/>
                  </a:cubicBezTo>
                  <a:cubicBezTo>
                    <a:pt x="302" y="500"/>
                    <a:pt x="302" y="503"/>
                    <a:pt x="301" y="506"/>
                  </a:cubicBezTo>
                  <a:cubicBezTo>
                    <a:pt x="295" y="507"/>
                    <a:pt x="289" y="508"/>
                    <a:pt x="283" y="510"/>
                  </a:cubicBezTo>
                  <a:moveTo>
                    <a:pt x="305" y="505"/>
                  </a:moveTo>
                  <a:cubicBezTo>
                    <a:pt x="306" y="503"/>
                    <a:pt x="306" y="501"/>
                    <a:pt x="307" y="499"/>
                  </a:cubicBezTo>
                  <a:cubicBezTo>
                    <a:pt x="310" y="492"/>
                    <a:pt x="314" y="484"/>
                    <a:pt x="318" y="477"/>
                  </a:cubicBezTo>
                  <a:cubicBezTo>
                    <a:pt x="321" y="478"/>
                    <a:pt x="325" y="480"/>
                    <a:pt x="328" y="482"/>
                  </a:cubicBezTo>
                  <a:cubicBezTo>
                    <a:pt x="328" y="483"/>
                    <a:pt x="327" y="484"/>
                    <a:pt x="327" y="485"/>
                  </a:cubicBezTo>
                  <a:cubicBezTo>
                    <a:pt x="325" y="490"/>
                    <a:pt x="324" y="496"/>
                    <a:pt x="321" y="501"/>
                  </a:cubicBezTo>
                  <a:cubicBezTo>
                    <a:pt x="320" y="502"/>
                    <a:pt x="318" y="502"/>
                    <a:pt x="316" y="503"/>
                  </a:cubicBezTo>
                  <a:cubicBezTo>
                    <a:pt x="312" y="503"/>
                    <a:pt x="309" y="504"/>
                    <a:pt x="305" y="505"/>
                  </a:cubicBezTo>
                  <a:moveTo>
                    <a:pt x="349" y="487"/>
                  </a:moveTo>
                  <a:cubicBezTo>
                    <a:pt x="350" y="480"/>
                    <a:pt x="351" y="474"/>
                    <a:pt x="351" y="468"/>
                  </a:cubicBezTo>
                  <a:cubicBezTo>
                    <a:pt x="352" y="465"/>
                    <a:pt x="354" y="462"/>
                    <a:pt x="355" y="458"/>
                  </a:cubicBezTo>
                  <a:cubicBezTo>
                    <a:pt x="362" y="443"/>
                    <a:pt x="368" y="428"/>
                    <a:pt x="374" y="412"/>
                  </a:cubicBezTo>
                  <a:cubicBezTo>
                    <a:pt x="377" y="405"/>
                    <a:pt x="380" y="397"/>
                    <a:pt x="383" y="390"/>
                  </a:cubicBezTo>
                  <a:cubicBezTo>
                    <a:pt x="386" y="402"/>
                    <a:pt x="387" y="416"/>
                    <a:pt x="387" y="429"/>
                  </a:cubicBezTo>
                  <a:cubicBezTo>
                    <a:pt x="387" y="430"/>
                    <a:pt x="387" y="430"/>
                    <a:pt x="386" y="430"/>
                  </a:cubicBezTo>
                  <a:cubicBezTo>
                    <a:pt x="380" y="445"/>
                    <a:pt x="374" y="460"/>
                    <a:pt x="366" y="474"/>
                  </a:cubicBezTo>
                  <a:cubicBezTo>
                    <a:pt x="363" y="480"/>
                    <a:pt x="360" y="486"/>
                    <a:pt x="358" y="492"/>
                  </a:cubicBezTo>
                  <a:cubicBezTo>
                    <a:pt x="358" y="492"/>
                    <a:pt x="357" y="493"/>
                    <a:pt x="357" y="493"/>
                  </a:cubicBezTo>
                  <a:cubicBezTo>
                    <a:pt x="354" y="495"/>
                    <a:pt x="352" y="496"/>
                    <a:pt x="349" y="497"/>
                  </a:cubicBezTo>
                  <a:cubicBezTo>
                    <a:pt x="349" y="492"/>
                    <a:pt x="349" y="490"/>
                    <a:pt x="349" y="487"/>
                  </a:cubicBezTo>
                  <a:moveTo>
                    <a:pt x="362" y="492"/>
                  </a:moveTo>
                  <a:cubicBezTo>
                    <a:pt x="365" y="485"/>
                    <a:pt x="368" y="478"/>
                    <a:pt x="371" y="471"/>
                  </a:cubicBezTo>
                  <a:cubicBezTo>
                    <a:pt x="377" y="461"/>
                    <a:pt x="382" y="451"/>
                    <a:pt x="386" y="440"/>
                  </a:cubicBezTo>
                  <a:cubicBezTo>
                    <a:pt x="386" y="441"/>
                    <a:pt x="386" y="442"/>
                    <a:pt x="386" y="442"/>
                  </a:cubicBezTo>
                  <a:cubicBezTo>
                    <a:pt x="385" y="453"/>
                    <a:pt x="382" y="464"/>
                    <a:pt x="380" y="475"/>
                  </a:cubicBezTo>
                  <a:cubicBezTo>
                    <a:pt x="378" y="482"/>
                    <a:pt x="376" y="486"/>
                    <a:pt x="369" y="489"/>
                  </a:cubicBezTo>
                  <a:cubicBezTo>
                    <a:pt x="367" y="490"/>
                    <a:pt x="364" y="490"/>
                    <a:pt x="362" y="492"/>
                  </a:cubicBezTo>
                  <a:moveTo>
                    <a:pt x="390" y="478"/>
                  </a:moveTo>
                  <a:cubicBezTo>
                    <a:pt x="391" y="474"/>
                    <a:pt x="391" y="470"/>
                    <a:pt x="392" y="467"/>
                  </a:cubicBezTo>
                  <a:cubicBezTo>
                    <a:pt x="398" y="452"/>
                    <a:pt x="404" y="436"/>
                    <a:pt x="410" y="422"/>
                  </a:cubicBezTo>
                  <a:cubicBezTo>
                    <a:pt x="413" y="416"/>
                    <a:pt x="415" y="411"/>
                    <a:pt x="418" y="406"/>
                  </a:cubicBezTo>
                  <a:cubicBezTo>
                    <a:pt x="418" y="428"/>
                    <a:pt x="416" y="451"/>
                    <a:pt x="403" y="471"/>
                  </a:cubicBezTo>
                  <a:cubicBezTo>
                    <a:pt x="400" y="476"/>
                    <a:pt x="397" y="479"/>
                    <a:pt x="390" y="478"/>
                  </a:cubicBezTo>
                  <a:moveTo>
                    <a:pt x="429" y="428"/>
                  </a:moveTo>
                  <a:cubicBezTo>
                    <a:pt x="431" y="424"/>
                    <a:pt x="433" y="419"/>
                    <a:pt x="435" y="414"/>
                  </a:cubicBezTo>
                  <a:cubicBezTo>
                    <a:pt x="436" y="412"/>
                    <a:pt x="437" y="410"/>
                    <a:pt x="438" y="408"/>
                  </a:cubicBezTo>
                  <a:cubicBezTo>
                    <a:pt x="443" y="409"/>
                    <a:pt x="447" y="411"/>
                    <a:pt x="452" y="412"/>
                  </a:cubicBezTo>
                  <a:cubicBezTo>
                    <a:pt x="447" y="423"/>
                    <a:pt x="442" y="434"/>
                    <a:pt x="437" y="444"/>
                  </a:cubicBezTo>
                  <a:cubicBezTo>
                    <a:pt x="433" y="452"/>
                    <a:pt x="429" y="460"/>
                    <a:pt x="425" y="468"/>
                  </a:cubicBezTo>
                  <a:cubicBezTo>
                    <a:pt x="423" y="468"/>
                    <a:pt x="421" y="469"/>
                    <a:pt x="418" y="469"/>
                  </a:cubicBezTo>
                  <a:cubicBezTo>
                    <a:pt x="425" y="455"/>
                    <a:pt x="428" y="442"/>
                    <a:pt x="429" y="428"/>
                  </a:cubicBezTo>
                  <a:moveTo>
                    <a:pt x="431" y="466"/>
                  </a:moveTo>
                  <a:cubicBezTo>
                    <a:pt x="440" y="449"/>
                    <a:pt x="448" y="431"/>
                    <a:pt x="455" y="413"/>
                  </a:cubicBezTo>
                  <a:cubicBezTo>
                    <a:pt x="455" y="413"/>
                    <a:pt x="456" y="413"/>
                    <a:pt x="456" y="413"/>
                  </a:cubicBezTo>
                  <a:cubicBezTo>
                    <a:pt x="455" y="421"/>
                    <a:pt x="455" y="429"/>
                    <a:pt x="454" y="437"/>
                  </a:cubicBezTo>
                  <a:cubicBezTo>
                    <a:pt x="452" y="452"/>
                    <a:pt x="444" y="461"/>
                    <a:pt x="431" y="466"/>
                  </a:cubicBezTo>
                  <a:moveTo>
                    <a:pt x="465" y="452"/>
                  </a:moveTo>
                  <a:cubicBezTo>
                    <a:pt x="466" y="449"/>
                    <a:pt x="468" y="446"/>
                    <a:pt x="469" y="443"/>
                  </a:cubicBezTo>
                  <a:cubicBezTo>
                    <a:pt x="474" y="434"/>
                    <a:pt x="478" y="426"/>
                    <a:pt x="482" y="417"/>
                  </a:cubicBezTo>
                  <a:cubicBezTo>
                    <a:pt x="483" y="417"/>
                    <a:pt x="485" y="417"/>
                    <a:pt x="486" y="417"/>
                  </a:cubicBezTo>
                  <a:cubicBezTo>
                    <a:pt x="485" y="418"/>
                    <a:pt x="485" y="420"/>
                    <a:pt x="485" y="421"/>
                  </a:cubicBezTo>
                  <a:cubicBezTo>
                    <a:pt x="482" y="429"/>
                    <a:pt x="479" y="436"/>
                    <a:pt x="476" y="444"/>
                  </a:cubicBezTo>
                  <a:cubicBezTo>
                    <a:pt x="474" y="449"/>
                    <a:pt x="471" y="452"/>
                    <a:pt x="465" y="452"/>
                  </a:cubicBezTo>
                  <a:moveTo>
                    <a:pt x="500" y="440"/>
                  </a:moveTo>
                  <a:cubicBezTo>
                    <a:pt x="502" y="437"/>
                    <a:pt x="503" y="434"/>
                    <a:pt x="505" y="431"/>
                  </a:cubicBezTo>
                  <a:cubicBezTo>
                    <a:pt x="512" y="416"/>
                    <a:pt x="518" y="400"/>
                    <a:pt x="525" y="385"/>
                  </a:cubicBezTo>
                  <a:cubicBezTo>
                    <a:pt x="523" y="403"/>
                    <a:pt x="516" y="418"/>
                    <a:pt x="508" y="433"/>
                  </a:cubicBezTo>
                  <a:cubicBezTo>
                    <a:pt x="506" y="436"/>
                    <a:pt x="503" y="438"/>
                    <a:pt x="500" y="440"/>
                  </a:cubicBezTo>
                  <a:moveTo>
                    <a:pt x="533" y="429"/>
                  </a:moveTo>
                  <a:cubicBezTo>
                    <a:pt x="536" y="422"/>
                    <a:pt x="538" y="416"/>
                    <a:pt x="541" y="410"/>
                  </a:cubicBezTo>
                  <a:cubicBezTo>
                    <a:pt x="542" y="410"/>
                    <a:pt x="542" y="410"/>
                    <a:pt x="543" y="411"/>
                  </a:cubicBezTo>
                  <a:cubicBezTo>
                    <a:pt x="544" y="411"/>
                    <a:pt x="546" y="412"/>
                    <a:pt x="548" y="413"/>
                  </a:cubicBezTo>
                  <a:cubicBezTo>
                    <a:pt x="547" y="415"/>
                    <a:pt x="547" y="416"/>
                    <a:pt x="546" y="418"/>
                  </a:cubicBezTo>
                  <a:cubicBezTo>
                    <a:pt x="545" y="421"/>
                    <a:pt x="542" y="424"/>
                    <a:pt x="539" y="426"/>
                  </a:cubicBezTo>
                  <a:cubicBezTo>
                    <a:pt x="537" y="427"/>
                    <a:pt x="535" y="428"/>
                    <a:pt x="533" y="429"/>
                  </a:cubicBezTo>
                  <a:moveTo>
                    <a:pt x="561" y="406"/>
                  </a:moveTo>
                  <a:cubicBezTo>
                    <a:pt x="563" y="399"/>
                    <a:pt x="565" y="392"/>
                    <a:pt x="565" y="385"/>
                  </a:cubicBezTo>
                  <a:cubicBezTo>
                    <a:pt x="566" y="382"/>
                    <a:pt x="567" y="379"/>
                    <a:pt x="568" y="376"/>
                  </a:cubicBezTo>
                  <a:cubicBezTo>
                    <a:pt x="573" y="361"/>
                    <a:pt x="577" y="346"/>
                    <a:pt x="582" y="331"/>
                  </a:cubicBezTo>
                  <a:cubicBezTo>
                    <a:pt x="585" y="326"/>
                    <a:pt x="587" y="320"/>
                    <a:pt x="588" y="314"/>
                  </a:cubicBezTo>
                  <a:cubicBezTo>
                    <a:pt x="589" y="305"/>
                    <a:pt x="589" y="297"/>
                    <a:pt x="593" y="289"/>
                  </a:cubicBezTo>
                  <a:cubicBezTo>
                    <a:pt x="594" y="287"/>
                    <a:pt x="592" y="286"/>
                    <a:pt x="591" y="287"/>
                  </a:cubicBezTo>
                  <a:cubicBezTo>
                    <a:pt x="585" y="297"/>
                    <a:pt x="586" y="309"/>
                    <a:pt x="583" y="319"/>
                  </a:cubicBezTo>
                  <a:cubicBezTo>
                    <a:pt x="579" y="333"/>
                    <a:pt x="574" y="346"/>
                    <a:pt x="569" y="360"/>
                  </a:cubicBezTo>
                  <a:cubicBezTo>
                    <a:pt x="568" y="363"/>
                    <a:pt x="567" y="367"/>
                    <a:pt x="566" y="370"/>
                  </a:cubicBezTo>
                  <a:cubicBezTo>
                    <a:pt x="565" y="368"/>
                    <a:pt x="565" y="366"/>
                    <a:pt x="565" y="364"/>
                  </a:cubicBezTo>
                  <a:cubicBezTo>
                    <a:pt x="564" y="358"/>
                    <a:pt x="564" y="352"/>
                    <a:pt x="563" y="347"/>
                  </a:cubicBezTo>
                  <a:cubicBezTo>
                    <a:pt x="564" y="345"/>
                    <a:pt x="564" y="344"/>
                    <a:pt x="564" y="343"/>
                  </a:cubicBezTo>
                  <a:cubicBezTo>
                    <a:pt x="568" y="328"/>
                    <a:pt x="573" y="315"/>
                    <a:pt x="573" y="300"/>
                  </a:cubicBezTo>
                  <a:cubicBezTo>
                    <a:pt x="573" y="298"/>
                    <a:pt x="571" y="298"/>
                    <a:pt x="571" y="300"/>
                  </a:cubicBezTo>
                  <a:cubicBezTo>
                    <a:pt x="571" y="314"/>
                    <a:pt x="566" y="326"/>
                    <a:pt x="562" y="339"/>
                  </a:cubicBezTo>
                  <a:cubicBezTo>
                    <a:pt x="562" y="335"/>
                    <a:pt x="561" y="330"/>
                    <a:pt x="561" y="326"/>
                  </a:cubicBezTo>
                  <a:cubicBezTo>
                    <a:pt x="562" y="322"/>
                    <a:pt x="564" y="318"/>
                    <a:pt x="567" y="317"/>
                  </a:cubicBezTo>
                  <a:cubicBezTo>
                    <a:pt x="568" y="317"/>
                    <a:pt x="567" y="314"/>
                    <a:pt x="566" y="315"/>
                  </a:cubicBezTo>
                  <a:cubicBezTo>
                    <a:pt x="563" y="316"/>
                    <a:pt x="561" y="318"/>
                    <a:pt x="560" y="320"/>
                  </a:cubicBezTo>
                  <a:cubicBezTo>
                    <a:pt x="560" y="319"/>
                    <a:pt x="559" y="318"/>
                    <a:pt x="559" y="316"/>
                  </a:cubicBezTo>
                  <a:cubicBezTo>
                    <a:pt x="558" y="313"/>
                    <a:pt x="558" y="310"/>
                    <a:pt x="557" y="308"/>
                  </a:cubicBezTo>
                  <a:cubicBezTo>
                    <a:pt x="558" y="303"/>
                    <a:pt x="559" y="299"/>
                    <a:pt x="560" y="294"/>
                  </a:cubicBezTo>
                  <a:cubicBezTo>
                    <a:pt x="560" y="292"/>
                    <a:pt x="557" y="292"/>
                    <a:pt x="556" y="294"/>
                  </a:cubicBezTo>
                  <a:cubicBezTo>
                    <a:pt x="556" y="296"/>
                    <a:pt x="555" y="299"/>
                    <a:pt x="555" y="302"/>
                  </a:cubicBezTo>
                  <a:cubicBezTo>
                    <a:pt x="553" y="295"/>
                    <a:pt x="550" y="289"/>
                    <a:pt x="547" y="284"/>
                  </a:cubicBezTo>
                  <a:cubicBezTo>
                    <a:pt x="541" y="273"/>
                    <a:pt x="533" y="263"/>
                    <a:pt x="525" y="253"/>
                  </a:cubicBezTo>
                  <a:cubicBezTo>
                    <a:pt x="518" y="245"/>
                    <a:pt x="509" y="238"/>
                    <a:pt x="498" y="236"/>
                  </a:cubicBezTo>
                  <a:cubicBezTo>
                    <a:pt x="495" y="235"/>
                    <a:pt x="492" y="233"/>
                    <a:pt x="487" y="231"/>
                  </a:cubicBezTo>
                  <a:cubicBezTo>
                    <a:pt x="503" y="222"/>
                    <a:pt x="518" y="215"/>
                    <a:pt x="533" y="210"/>
                  </a:cubicBezTo>
                  <a:cubicBezTo>
                    <a:pt x="538" y="209"/>
                    <a:pt x="541" y="210"/>
                    <a:pt x="545" y="214"/>
                  </a:cubicBezTo>
                  <a:cubicBezTo>
                    <a:pt x="551" y="221"/>
                    <a:pt x="559" y="228"/>
                    <a:pt x="566" y="235"/>
                  </a:cubicBezTo>
                  <a:cubicBezTo>
                    <a:pt x="584" y="253"/>
                    <a:pt x="593" y="276"/>
                    <a:pt x="598" y="300"/>
                  </a:cubicBezTo>
                  <a:cubicBezTo>
                    <a:pt x="599" y="310"/>
                    <a:pt x="600" y="320"/>
                    <a:pt x="601" y="330"/>
                  </a:cubicBezTo>
                  <a:cubicBezTo>
                    <a:pt x="597" y="341"/>
                    <a:pt x="592" y="352"/>
                    <a:pt x="589" y="362"/>
                  </a:cubicBezTo>
                  <a:cubicBezTo>
                    <a:pt x="584" y="377"/>
                    <a:pt x="579" y="391"/>
                    <a:pt x="574" y="406"/>
                  </a:cubicBezTo>
                  <a:cubicBezTo>
                    <a:pt x="573" y="408"/>
                    <a:pt x="572" y="411"/>
                    <a:pt x="571" y="413"/>
                  </a:cubicBezTo>
                  <a:cubicBezTo>
                    <a:pt x="567" y="415"/>
                    <a:pt x="563" y="416"/>
                    <a:pt x="559" y="418"/>
                  </a:cubicBezTo>
                  <a:cubicBezTo>
                    <a:pt x="560" y="413"/>
                    <a:pt x="560" y="409"/>
                    <a:pt x="561" y="406"/>
                  </a:cubicBezTo>
                  <a:moveTo>
                    <a:pt x="575" y="412"/>
                  </a:moveTo>
                  <a:cubicBezTo>
                    <a:pt x="580" y="397"/>
                    <a:pt x="585" y="383"/>
                    <a:pt x="590" y="369"/>
                  </a:cubicBezTo>
                  <a:cubicBezTo>
                    <a:pt x="594" y="358"/>
                    <a:pt x="597" y="347"/>
                    <a:pt x="601" y="336"/>
                  </a:cubicBezTo>
                  <a:cubicBezTo>
                    <a:pt x="601" y="358"/>
                    <a:pt x="599" y="381"/>
                    <a:pt x="596" y="403"/>
                  </a:cubicBezTo>
                  <a:cubicBezTo>
                    <a:pt x="589" y="406"/>
                    <a:pt x="582" y="409"/>
                    <a:pt x="575" y="412"/>
                  </a:cubicBezTo>
                  <a:moveTo>
                    <a:pt x="618" y="368"/>
                  </a:moveTo>
                  <a:cubicBezTo>
                    <a:pt x="618" y="366"/>
                    <a:pt x="618" y="364"/>
                    <a:pt x="618" y="361"/>
                  </a:cubicBezTo>
                  <a:cubicBezTo>
                    <a:pt x="624" y="362"/>
                    <a:pt x="629" y="364"/>
                    <a:pt x="635" y="365"/>
                  </a:cubicBezTo>
                  <a:cubicBezTo>
                    <a:pt x="633" y="377"/>
                    <a:pt x="632" y="388"/>
                    <a:pt x="626" y="400"/>
                  </a:cubicBezTo>
                  <a:cubicBezTo>
                    <a:pt x="617" y="400"/>
                    <a:pt x="617" y="400"/>
                    <a:pt x="617" y="400"/>
                  </a:cubicBezTo>
                  <a:cubicBezTo>
                    <a:pt x="617" y="396"/>
                    <a:pt x="616" y="397"/>
                    <a:pt x="616" y="396"/>
                  </a:cubicBezTo>
                  <a:cubicBezTo>
                    <a:pt x="617" y="387"/>
                    <a:pt x="618" y="377"/>
                    <a:pt x="618" y="368"/>
                  </a:cubicBezTo>
                  <a:moveTo>
                    <a:pt x="644" y="366"/>
                  </a:moveTo>
                  <a:cubicBezTo>
                    <a:pt x="650" y="368"/>
                    <a:pt x="656" y="369"/>
                    <a:pt x="661" y="371"/>
                  </a:cubicBezTo>
                  <a:cubicBezTo>
                    <a:pt x="661" y="373"/>
                    <a:pt x="660" y="375"/>
                    <a:pt x="659" y="378"/>
                  </a:cubicBezTo>
                  <a:cubicBezTo>
                    <a:pt x="658" y="382"/>
                    <a:pt x="657" y="386"/>
                    <a:pt x="656" y="390"/>
                  </a:cubicBezTo>
                  <a:cubicBezTo>
                    <a:pt x="653" y="391"/>
                    <a:pt x="650" y="392"/>
                    <a:pt x="647" y="393"/>
                  </a:cubicBezTo>
                  <a:cubicBezTo>
                    <a:pt x="644" y="395"/>
                    <a:pt x="640" y="396"/>
                    <a:pt x="635" y="398"/>
                  </a:cubicBezTo>
                  <a:cubicBezTo>
                    <a:pt x="638" y="387"/>
                    <a:pt x="641" y="376"/>
                    <a:pt x="644" y="366"/>
                  </a:cubicBezTo>
                  <a:moveTo>
                    <a:pt x="663" y="410"/>
                  </a:moveTo>
                  <a:cubicBezTo>
                    <a:pt x="663" y="410"/>
                    <a:pt x="663" y="409"/>
                    <a:pt x="663" y="409"/>
                  </a:cubicBezTo>
                  <a:cubicBezTo>
                    <a:pt x="663" y="409"/>
                    <a:pt x="663" y="409"/>
                    <a:pt x="663" y="409"/>
                  </a:cubicBezTo>
                  <a:cubicBezTo>
                    <a:pt x="663" y="409"/>
                    <a:pt x="663" y="410"/>
                    <a:pt x="663" y="410"/>
                  </a:cubicBezTo>
                  <a:moveTo>
                    <a:pt x="820" y="321"/>
                  </a:moveTo>
                  <a:cubicBezTo>
                    <a:pt x="821" y="318"/>
                    <a:pt x="822" y="315"/>
                    <a:pt x="823" y="312"/>
                  </a:cubicBezTo>
                  <a:cubicBezTo>
                    <a:pt x="825" y="312"/>
                    <a:pt x="826" y="312"/>
                    <a:pt x="827" y="312"/>
                  </a:cubicBezTo>
                  <a:cubicBezTo>
                    <a:pt x="829" y="312"/>
                    <a:pt x="831" y="313"/>
                    <a:pt x="833" y="314"/>
                  </a:cubicBezTo>
                  <a:cubicBezTo>
                    <a:pt x="833" y="314"/>
                    <a:pt x="833" y="315"/>
                    <a:pt x="833" y="315"/>
                  </a:cubicBezTo>
                  <a:cubicBezTo>
                    <a:pt x="832" y="316"/>
                    <a:pt x="831" y="316"/>
                    <a:pt x="831" y="316"/>
                  </a:cubicBezTo>
                  <a:cubicBezTo>
                    <a:pt x="827" y="318"/>
                    <a:pt x="824" y="319"/>
                    <a:pt x="820" y="321"/>
                  </a:cubicBezTo>
                  <a:moveTo>
                    <a:pt x="917" y="264"/>
                  </a:moveTo>
                  <a:cubicBezTo>
                    <a:pt x="915" y="269"/>
                    <a:pt x="914" y="274"/>
                    <a:pt x="911" y="280"/>
                  </a:cubicBezTo>
                  <a:cubicBezTo>
                    <a:pt x="909" y="281"/>
                    <a:pt x="906" y="282"/>
                    <a:pt x="903" y="283"/>
                  </a:cubicBezTo>
                  <a:cubicBezTo>
                    <a:pt x="903" y="283"/>
                    <a:pt x="903" y="282"/>
                    <a:pt x="902" y="282"/>
                  </a:cubicBezTo>
                  <a:cubicBezTo>
                    <a:pt x="900" y="282"/>
                    <a:pt x="897" y="282"/>
                    <a:pt x="895" y="281"/>
                  </a:cubicBezTo>
                  <a:cubicBezTo>
                    <a:pt x="897" y="274"/>
                    <a:pt x="899" y="267"/>
                    <a:pt x="899" y="267"/>
                  </a:cubicBezTo>
                  <a:cubicBezTo>
                    <a:pt x="901" y="262"/>
                    <a:pt x="902" y="257"/>
                    <a:pt x="904" y="252"/>
                  </a:cubicBezTo>
                  <a:cubicBezTo>
                    <a:pt x="907" y="252"/>
                    <a:pt x="909" y="253"/>
                    <a:pt x="911" y="254"/>
                  </a:cubicBezTo>
                  <a:cubicBezTo>
                    <a:pt x="914" y="254"/>
                    <a:pt x="917" y="255"/>
                    <a:pt x="920" y="256"/>
                  </a:cubicBezTo>
                  <a:cubicBezTo>
                    <a:pt x="919" y="258"/>
                    <a:pt x="918" y="261"/>
                    <a:pt x="917" y="26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Freeform 109"/>
            <p:cNvSpPr/>
            <p:nvPr/>
          </p:nvSpPr>
          <p:spPr bwMode="auto">
            <a:xfrm>
              <a:off x="11525250" y="4135437"/>
              <a:ext cx="52388" cy="93663"/>
            </a:xfrm>
            <a:custGeom>
              <a:avLst/>
              <a:gdLst>
                <a:gd name="T0" fmla="*/ 1 w 14"/>
                <a:gd name="T1" fmla="*/ 5 h 25"/>
                <a:gd name="T2" fmla="*/ 10 w 14"/>
                <a:gd name="T3" fmla="*/ 24 h 25"/>
                <a:gd name="T4" fmla="*/ 12 w 14"/>
                <a:gd name="T5" fmla="*/ 24 h 25"/>
                <a:gd name="T6" fmla="*/ 1 w 14"/>
                <a:gd name="T7" fmla="*/ 3 h 25"/>
                <a:gd name="T8" fmla="*/ 1 w 14"/>
                <a:gd name="T9" fmla="*/ 5 h 25"/>
              </a:gdLst>
              <a:ahLst/>
              <a:cxnLst>
                <a:cxn ang="0">
                  <a:pos x="T0" y="T1"/>
                </a:cxn>
                <a:cxn ang="0">
                  <a:pos x="T2" y="T3"/>
                </a:cxn>
                <a:cxn ang="0">
                  <a:pos x="T4" y="T5"/>
                </a:cxn>
                <a:cxn ang="0">
                  <a:pos x="T6" y="T7"/>
                </a:cxn>
                <a:cxn ang="0">
                  <a:pos x="T8" y="T9"/>
                </a:cxn>
              </a:cxnLst>
              <a:rect l="0" t="0" r="r" b="b"/>
              <a:pathLst>
                <a:path w="14" h="25">
                  <a:moveTo>
                    <a:pt x="1" y="5"/>
                  </a:moveTo>
                  <a:cubicBezTo>
                    <a:pt x="8" y="5"/>
                    <a:pt x="10" y="19"/>
                    <a:pt x="10" y="24"/>
                  </a:cubicBezTo>
                  <a:cubicBezTo>
                    <a:pt x="10" y="25"/>
                    <a:pt x="11" y="25"/>
                    <a:pt x="12" y="24"/>
                  </a:cubicBezTo>
                  <a:cubicBezTo>
                    <a:pt x="14" y="18"/>
                    <a:pt x="10" y="0"/>
                    <a:pt x="1" y="3"/>
                  </a:cubicBezTo>
                  <a:cubicBezTo>
                    <a:pt x="0" y="3"/>
                    <a:pt x="0" y="5"/>
                    <a:pt x="1" y="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Freeform 110"/>
            <p:cNvSpPr/>
            <p:nvPr/>
          </p:nvSpPr>
          <p:spPr bwMode="auto">
            <a:xfrm>
              <a:off x="10460038" y="4446587"/>
              <a:ext cx="112713" cy="209550"/>
            </a:xfrm>
            <a:custGeom>
              <a:avLst/>
              <a:gdLst>
                <a:gd name="T0" fmla="*/ 20 w 30"/>
                <a:gd name="T1" fmla="*/ 35 h 56"/>
                <a:gd name="T2" fmla="*/ 29 w 30"/>
                <a:gd name="T3" fmla="*/ 55 h 56"/>
                <a:gd name="T4" fmla="*/ 30 w 30"/>
                <a:gd name="T5" fmla="*/ 55 h 56"/>
                <a:gd name="T6" fmla="*/ 24 w 30"/>
                <a:gd name="T7" fmla="*/ 39 h 56"/>
                <a:gd name="T8" fmla="*/ 18 w 30"/>
                <a:gd name="T9" fmla="*/ 22 h 56"/>
                <a:gd name="T10" fmla="*/ 4 w 30"/>
                <a:gd name="T11" fmla="*/ 2 h 56"/>
                <a:gd name="T12" fmla="*/ 2 w 30"/>
                <a:gd name="T13" fmla="*/ 4 h 56"/>
                <a:gd name="T14" fmla="*/ 20 w 30"/>
                <a:gd name="T15" fmla="*/ 3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6">
                  <a:moveTo>
                    <a:pt x="20" y="35"/>
                  </a:moveTo>
                  <a:cubicBezTo>
                    <a:pt x="22" y="41"/>
                    <a:pt x="23" y="50"/>
                    <a:pt x="29" y="55"/>
                  </a:cubicBezTo>
                  <a:cubicBezTo>
                    <a:pt x="29" y="56"/>
                    <a:pt x="30" y="55"/>
                    <a:pt x="30" y="55"/>
                  </a:cubicBezTo>
                  <a:cubicBezTo>
                    <a:pt x="26" y="50"/>
                    <a:pt x="26" y="44"/>
                    <a:pt x="24" y="39"/>
                  </a:cubicBezTo>
                  <a:cubicBezTo>
                    <a:pt x="22" y="33"/>
                    <a:pt x="21" y="28"/>
                    <a:pt x="18" y="22"/>
                  </a:cubicBezTo>
                  <a:cubicBezTo>
                    <a:pt x="15" y="14"/>
                    <a:pt x="10" y="8"/>
                    <a:pt x="4" y="2"/>
                  </a:cubicBezTo>
                  <a:cubicBezTo>
                    <a:pt x="3" y="0"/>
                    <a:pt x="0" y="3"/>
                    <a:pt x="2" y="4"/>
                  </a:cubicBezTo>
                  <a:cubicBezTo>
                    <a:pt x="11" y="13"/>
                    <a:pt x="15" y="23"/>
                    <a:pt x="20" y="3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Freeform 111"/>
            <p:cNvSpPr/>
            <p:nvPr/>
          </p:nvSpPr>
          <p:spPr bwMode="auto">
            <a:xfrm>
              <a:off x="10977563" y="5846763"/>
              <a:ext cx="131763" cy="284163"/>
            </a:xfrm>
            <a:custGeom>
              <a:avLst/>
              <a:gdLst>
                <a:gd name="T0" fmla="*/ 32 w 35"/>
                <a:gd name="T1" fmla="*/ 2 h 76"/>
                <a:gd name="T2" fmla="*/ 18 w 35"/>
                <a:gd name="T3" fmla="*/ 46 h 76"/>
                <a:gd name="T4" fmla="*/ 1 w 35"/>
                <a:gd name="T5" fmla="*/ 66 h 76"/>
                <a:gd name="T6" fmla="*/ 1 w 35"/>
                <a:gd name="T7" fmla="*/ 66 h 76"/>
                <a:gd name="T8" fmla="*/ 17 w 35"/>
                <a:gd name="T9" fmla="*/ 55 h 76"/>
                <a:gd name="T10" fmla="*/ 25 w 35"/>
                <a:gd name="T11" fmla="*/ 36 h 76"/>
                <a:gd name="T12" fmla="*/ 34 w 35"/>
                <a:gd name="T13" fmla="*/ 2 h 76"/>
                <a:gd name="T14" fmla="*/ 32 w 35"/>
                <a:gd name="T15" fmla="*/ 2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6">
                  <a:moveTo>
                    <a:pt x="32" y="2"/>
                  </a:moveTo>
                  <a:cubicBezTo>
                    <a:pt x="32" y="17"/>
                    <a:pt x="23" y="32"/>
                    <a:pt x="18" y="46"/>
                  </a:cubicBezTo>
                  <a:cubicBezTo>
                    <a:pt x="16" y="50"/>
                    <a:pt x="10" y="73"/>
                    <a:pt x="1" y="66"/>
                  </a:cubicBezTo>
                  <a:cubicBezTo>
                    <a:pt x="1" y="65"/>
                    <a:pt x="0" y="66"/>
                    <a:pt x="1" y="66"/>
                  </a:cubicBezTo>
                  <a:cubicBezTo>
                    <a:pt x="8" y="76"/>
                    <a:pt x="15" y="61"/>
                    <a:pt x="17" y="55"/>
                  </a:cubicBezTo>
                  <a:cubicBezTo>
                    <a:pt x="20" y="49"/>
                    <a:pt x="22" y="42"/>
                    <a:pt x="25" y="36"/>
                  </a:cubicBezTo>
                  <a:cubicBezTo>
                    <a:pt x="29" y="26"/>
                    <a:pt x="35" y="13"/>
                    <a:pt x="34" y="2"/>
                  </a:cubicBezTo>
                  <a:cubicBezTo>
                    <a:pt x="34" y="0"/>
                    <a:pt x="32" y="0"/>
                    <a:pt x="32" y="2"/>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Freeform 112"/>
            <p:cNvSpPr>
              <a:spLocks noEditPoints="1"/>
            </p:cNvSpPr>
            <p:nvPr/>
          </p:nvSpPr>
          <p:spPr bwMode="auto">
            <a:xfrm>
              <a:off x="10190163" y="4784725"/>
              <a:ext cx="2022475" cy="1530350"/>
            </a:xfrm>
            <a:custGeom>
              <a:avLst/>
              <a:gdLst>
                <a:gd name="T0" fmla="*/ 520 w 539"/>
                <a:gd name="T1" fmla="*/ 138 h 408"/>
                <a:gd name="T2" fmla="*/ 456 w 539"/>
                <a:gd name="T3" fmla="*/ 160 h 408"/>
                <a:gd name="T4" fmla="*/ 423 w 539"/>
                <a:gd name="T5" fmla="*/ 95 h 408"/>
                <a:gd name="T6" fmla="*/ 418 w 539"/>
                <a:gd name="T7" fmla="*/ 164 h 408"/>
                <a:gd name="T8" fmla="*/ 395 w 539"/>
                <a:gd name="T9" fmla="*/ 178 h 408"/>
                <a:gd name="T10" fmla="*/ 369 w 539"/>
                <a:gd name="T11" fmla="*/ 128 h 408"/>
                <a:gd name="T12" fmla="*/ 371 w 539"/>
                <a:gd name="T13" fmla="*/ 66 h 408"/>
                <a:gd name="T14" fmla="*/ 90 w 539"/>
                <a:gd name="T15" fmla="*/ 320 h 408"/>
                <a:gd name="T16" fmla="*/ 125 w 539"/>
                <a:gd name="T17" fmla="*/ 387 h 408"/>
                <a:gd name="T18" fmla="*/ 479 w 539"/>
                <a:gd name="T19" fmla="*/ 301 h 408"/>
                <a:gd name="T20" fmla="*/ 475 w 539"/>
                <a:gd name="T21" fmla="*/ 281 h 408"/>
                <a:gd name="T22" fmla="*/ 500 w 539"/>
                <a:gd name="T23" fmla="*/ 264 h 408"/>
                <a:gd name="T24" fmla="*/ 511 w 539"/>
                <a:gd name="T25" fmla="*/ 208 h 408"/>
                <a:gd name="T26" fmla="*/ 471 w 539"/>
                <a:gd name="T27" fmla="*/ 173 h 408"/>
                <a:gd name="T28" fmla="*/ 495 w 539"/>
                <a:gd name="T29" fmla="*/ 189 h 408"/>
                <a:gd name="T30" fmla="*/ 450 w 539"/>
                <a:gd name="T31" fmla="*/ 192 h 408"/>
                <a:gd name="T32" fmla="*/ 427 w 539"/>
                <a:gd name="T33" fmla="*/ 299 h 408"/>
                <a:gd name="T34" fmla="*/ 386 w 539"/>
                <a:gd name="T35" fmla="*/ 302 h 408"/>
                <a:gd name="T36" fmla="*/ 346 w 539"/>
                <a:gd name="T37" fmla="*/ 313 h 408"/>
                <a:gd name="T38" fmla="*/ 359 w 539"/>
                <a:gd name="T39" fmla="*/ 298 h 408"/>
                <a:gd name="T40" fmla="*/ 296 w 539"/>
                <a:gd name="T41" fmla="*/ 305 h 408"/>
                <a:gd name="T42" fmla="*/ 319 w 539"/>
                <a:gd name="T43" fmla="*/ 284 h 408"/>
                <a:gd name="T44" fmla="*/ 328 w 539"/>
                <a:gd name="T45" fmla="*/ 308 h 408"/>
                <a:gd name="T46" fmla="*/ 350 w 539"/>
                <a:gd name="T47" fmla="*/ 262 h 408"/>
                <a:gd name="T48" fmla="*/ 385 w 539"/>
                <a:gd name="T49" fmla="*/ 230 h 408"/>
                <a:gd name="T50" fmla="*/ 432 w 539"/>
                <a:gd name="T51" fmla="*/ 235 h 408"/>
                <a:gd name="T52" fmla="*/ 412 w 539"/>
                <a:gd name="T53" fmla="*/ 231 h 408"/>
                <a:gd name="T54" fmla="*/ 409 w 539"/>
                <a:gd name="T55" fmla="*/ 226 h 408"/>
                <a:gd name="T56" fmla="*/ 384 w 539"/>
                <a:gd name="T57" fmla="*/ 233 h 408"/>
                <a:gd name="T58" fmla="*/ 357 w 539"/>
                <a:gd name="T59" fmla="*/ 270 h 408"/>
                <a:gd name="T60" fmla="*/ 363 w 539"/>
                <a:gd name="T61" fmla="*/ 297 h 408"/>
                <a:gd name="T62" fmla="*/ 398 w 539"/>
                <a:gd name="T63" fmla="*/ 282 h 408"/>
                <a:gd name="T64" fmla="*/ 406 w 539"/>
                <a:gd name="T65" fmla="*/ 292 h 408"/>
                <a:gd name="T66" fmla="*/ 442 w 539"/>
                <a:gd name="T67" fmla="*/ 243 h 408"/>
                <a:gd name="T68" fmla="*/ 394 w 539"/>
                <a:gd name="T69" fmla="*/ 201 h 408"/>
                <a:gd name="T70" fmla="*/ 387 w 539"/>
                <a:gd name="T71" fmla="*/ 209 h 408"/>
                <a:gd name="T72" fmla="*/ 61 w 539"/>
                <a:gd name="T73" fmla="*/ 372 h 408"/>
                <a:gd name="T74" fmla="*/ 266 w 539"/>
                <a:gd name="T75" fmla="*/ 272 h 408"/>
                <a:gd name="T76" fmla="*/ 220 w 539"/>
                <a:gd name="T77" fmla="*/ 299 h 408"/>
                <a:gd name="T78" fmla="*/ 184 w 539"/>
                <a:gd name="T79" fmla="*/ 346 h 408"/>
                <a:gd name="T80" fmla="*/ 121 w 539"/>
                <a:gd name="T81" fmla="*/ 310 h 408"/>
                <a:gd name="T82" fmla="*/ 354 w 539"/>
                <a:gd name="T83" fmla="*/ 148 h 408"/>
                <a:gd name="T84" fmla="*/ 347 w 539"/>
                <a:gd name="T85" fmla="*/ 260 h 408"/>
                <a:gd name="T86" fmla="*/ 322 w 539"/>
                <a:gd name="T87" fmla="*/ 273 h 408"/>
                <a:gd name="T88" fmla="*/ 278 w 539"/>
                <a:gd name="T89" fmla="*/ 292 h 408"/>
                <a:gd name="T90" fmla="*/ 264 w 539"/>
                <a:gd name="T91" fmla="*/ 325 h 408"/>
                <a:gd name="T92" fmla="*/ 277 w 539"/>
                <a:gd name="T93" fmla="*/ 331 h 408"/>
                <a:gd name="T94" fmla="*/ 327 w 539"/>
                <a:gd name="T95" fmla="*/ 322 h 408"/>
                <a:gd name="T96" fmla="*/ 384 w 539"/>
                <a:gd name="T97" fmla="*/ 305 h 408"/>
                <a:gd name="T98" fmla="*/ 365 w 539"/>
                <a:gd name="T99" fmla="*/ 317 h 408"/>
                <a:gd name="T100" fmla="*/ 406 w 539"/>
                <a:gd name="T101" fmla="*/ 297 h 408"/>
                <a:gd name="T102" fmla="*/ 452 w 539"/>
                <a:gd name="T103" fmla="*/ 283 h 408"/>
                <a:gd name="T104" fmla="*/ 455 w 539"/>
                <a:gd name="T105" fmla="*/ 290 h 408"/>
                <a:gd name="T106" fmla="*/ 467 w 539"/>
                <a:gd name="T107" fmla="*/ 261 h 408"/>
                <a:gd name="T108" fmla="*/ 478 w 539"/>
                <a:gd name="T109" fmla="*/ 267 h 408"/>
                <a:gd name="T110" fmla="*/ 488 w 539"/>
                <a:gd name="T111" fmla="*/ 201 h 408"/>
                <a:gd name="T112" fmla="*/ 499 w 539"/>
                <a:gd name="T113" fmla="*/ 202 h 408"/>
                <a:gd name="T114" fmla="*/ 508 w 539"/>
                <a:gd name="T115" fmla="*/ 20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9" h="408">
                  <a:moveTo>
                    <a:pt x="511" y="208"/>
                  </a:moveTo>
                  <a:cubicBezTo>
                    <a:pt x="512" y="203"/>
                    <a:pt x="513" y="199"/>
                    <a:pt x="513" y="195"/>
                  </a:cubicBezTo>
                  <a:cubicBezTo>
                    <a:pt x="515" y="184"/>
                    <a:pt x="517" y="173"/>
                    <a:pt x="518" y="162"/>
                  </a:cubicBezTo>
                  <a:cubicBezTo>
                    <a:pt x="519" y="161"/>
                    <a:pt x="519" y="158"/>
                    <a:pt x="519" y="155"/>
                  </a:cubicBezTo>
                  <a:cubicBezTo>
                    <a:pt x="520" y="155"/>
                    <a:pt x="521" y="156"/>
                    <a:pt x="521" y="156"/>
                  </a:cubicBezTo>
                  <a:cubicBezTo>
                    <a:pt x="521" y="143"/>
                    <a:pt x="521" y="143"/>
                    <a:pt x="521" y="143"/>
                  </a:cubicBezTo>
                  <a:cubicBezTo>
                    <a:pt x="521" y="140"/>
                    <a:pt x="523" y="137"/>
                    <a:pt x="525" y="136"/>
                  </a:cubicBezTo>
                  <a:cubicBezTo>
                    <a:pt x="527" y="135"/>
                    <a:pt x="526" y="133"/>
                    <a:pt x="525" y="134"/>
                  </a:cubicBezTo>
                  <a:cubicBezTo>
                    <a:pt x="523" y="135"/>
                    <a:pt x="521" y="136"/>
                    <a:pt x="520" y="138"/>
                  </a:cubicBezTo>
                  <a:cubicBezTo>
                    <a:pt x="503" y="143"/>
                    <a:pt x="486" y="149"/>
                    <a:pt x="469" y="155"/>
                  </a:cubicBezTo>
                  <a:cubicBezTo>
                    <a:pt x="469" y="146"/>
                    <a:pt x="466" y="137"/>
                    <a:pt x="465" y="128"/>
                  </a:cubicBezTo>
                  <a:cubicBezTo>
                    <a:pt x="465" y="122"/>
                    <a:pt x="464" y="116"/>
                    <a:pt x="463" y="110"/>
                  </a:cubicBezTo>
                  <a:cubicBezTo>
                    <a:pt x="461" y="102"/>
                    <a:pt x="458" y="94"/>
                    <a:pt x="457" y="87"/>
                  </a:cubicBezTo>
                  <a:cubicBezTo>
                    <a:pt x="456" y="85"/>
                    <a:pt x="453" y="85"/>
                    <a:pt x="453" y="87"/>
                  </a:cubicBezTo>
                  <a:cubicBezTo>
                    <a:pt x="455" y="94"/>
                    <a:pt x="457" y="101"/>
                    <a:pt x="459" y="107"/>
                  </a:cubicBezTo>
                  <a:cubicBezTo>
                    <a:pt x="461" y="115"/>
                    <a:pt x="462" y="123"/>
                    <a:pt x="463" y="131"/>
                  </a:cubicBezTo>
                  <a:cubicBezTo>
                    <a:pt x="463" y="140"/>
                    <a:pt x="465" y="148"/>
                    <a:pt x="466" y="157"/>
                  </a:cubicBezTo>
                  <a:cubicBezTo>
                    <a:pt x="463" y="158"/>
                    <a:pt x="459" y="159"/>
                    <a:pt x="456" y="160"/>
                  </a:cubicBezTo>
                  <a:cubicBezTo>
                    <a:pt x="453" y="151"/>
                    <a:pt x="450" y="141"/>
                    <a:pt x="448" y="130"/>
                  </a:cubicBezTo>
                  <a:cubicBezTo>
                    <a:pt x="446" y="115"/>
                    <a:pt x="443" y="100"/>
                    <a:pt x="438" y="85"/>
                  </a:cubicBezTo>
                  <a:cubicBezTo>
                    <a:pt x="438" y="83"/>
                    <a:pt x="435" y="84"/>
                    <a:pt x="436" y="85"/>
                  </a:cubicBezTo>
                  <a:cubicBezTo>
                    <a:pt x="440" y="102"/>
                    <a:pt x="443" y="118"/>
                    <a:pt x="445" y="135"/>
                  </a:cubicBezTo>
                  <a:cubicBezTo>
                    <a:pt x="447" y="144"/>
                    <a:pt x="449" y="153"/>
                    <a:pt x="452" y="162"/>
                  </a:cubicBezTo>
                  <a:cubicBezTo>
                    <a:pt x="449" y="163"/>
                    <a:pt x="445" y="165"/>
                    <a:pt x="442" y="166"/>
                  </a:cubicBezTo>
                  <a:cubicBezTo>
                    <a:pt x="441" y="159"/>
                    <a:pt x="440" y="151"/>
                    <a:pt x="439" y="145"/>
                  </a:cubicBezTo>
                  <a:cubicBezTo>
                    <a:pt x="436" y="128"/>
                    <a:pt x="432" y="111"/>
                    <a:pt x="427" y="95"/>
                  </a:cubicBezTo>
                  <a:cubicBezTo>
                    <a:pt x="426" y="93"/>
                    <a:pt x="423" y="93"/>
                    <a:pt x="423" y="95"/>
                  </a:cubicBezTo>
                  <a:cubicBezTo>
                    <a:pt x="429" y="114"/>
                    <a:pt x="433" y="132"/>
                    <a:pt x="436" y="151"/>
                  </a:cubicBezTo>
                  <a:cubicBezTo>
                    <a:pt x="437" y="157"/>
                    <a:pt x="438" y="162"/>
                    <a:pt x="440" y="167"/>
                  </a:cubicBezTo>
                  <a:cubicBezTo>
                    <a:pt x="434" y="169"/>
                    <a:pt x="429" y="171"/>
                    <a:pt x="424" y="173"/>
                  </a:cubicBezTo>
                  <a:cubicBezTo>
                    <a:pt x="423" y="171"/>
                    <a:pt x="422" y="169"/>
                    <a:pt x="422" y="167"/>
                  </a:cubicBezTo>
                  <a:cubicBezTo>
                    <a:pt x="420" y="159"/>
                    <a:pt x="419" y="151"/>
                    <a:pt x="418" y="144"/>
                  </a:cubicBezTo>
                  <a:cubicBezTo>
                    <a:pt x="414" y="129"/>
                    <a:pt x="408" y="114"/>
                    <a:pt x="402" y="100"/>
                  </a:cubicBezTo>
                  <a:cubicBezTo>
                    <a:pt x="401" y="99"/>
                    <a:pt x="399" y="100"/>
                    <a:pt x="400" y="101"/>
                  </a:cubicBezTo>
                  <a:cubicBezTo>
                    <a:pt x="405" y="115"/>
                    <a:pt x="411" y="128"/>
                    <a:pt x="414" y="143"/>
                  </a:cubicBezTo>
                  <a:cubicBezTo>
                    <a:pt x="416" y="150"/>
                    <a:pt x="416" y="157"/>
                    <a:pt x="418" y="164"/>
                  </a:cubicBezTo>
                  <a:cubicBezTo>
                    <a:pt x="419" y="167"/>
                    <a:pt x="420" y="169"/>
                    <a:pt x="421" y="171"/>
                  </a:cubicBezTo>
                  <a:cubicBezTo>
                    <a:pt x="420" y="172"/>
                    <a:pt x="419" y="172"/>
                    <a:pt x="419" y="173"/>
                  </a:cubicBezTo>
                  <a:cubicBezTo>
                    <a:pt x="419" y="174"/>
                    <a:pt x="419" y="174"/>
                    <a:pt x="419" y="175"/>
                  </a:cubicBezTo>
                  <a:cubicBezTo>
                    <a:pt x="413" y="178"/>
                    <a:pt x="406" y="181"/>
                    <a:pt x="399" y="183"/>
                  </a:cubicBezTo>
                  <a:cubicBezTo>
                    <a:pt x="397" y="177"/>
                    <a:pt x="396" y="171"/>
                    <a:pt x="395" y="166"/>
                  </a:cubicBezTo>
                  <a:cubicBezTo>
                    <a:pt x="391" y="151"/>
                    <a:pt x="387" y="137"/>
                    <a:pt x="382" y="123"/>
                  </a:cubicBezTo>
                  <a:cubicBezTo>
                    <a:pt x="382" y="121"/>
                    <a:pt x="379" y="122"/>
                    <a:pt x="380" y="123"/>
                  </a:cubicBezTo>
                  <a:cubicBezTo>
                    <a:pt x="383" y="133"/>
                    <a:pt x="386" y="143"/>
                    <a:pt x="389" y="153"/>
                  </a:cubicBezTo>
                  <a:cubicBezTo>
                    <a:pt x="391" y="161"/>
                    <a:pt x="392" y="170"/>
                    <a:pt x="395" y="178"/>
                  </a:cubicBezTo>
                  <a:cubicBezTo>
                    <a:pt x="395" y="178"/>
                    <a:pt x="396" y="179"/>
                    <a:pt x="396" y="180"/>
                  </a:cubicBezTo>
                  <a:cubicBezTo>
                    <a:pt x="396" y="180"/>
                    <a:pt x="396" y="180"/>
                    <a:pt x="396" y="181"/>
                  </a:cubicBezTo>
                  <a:cubicBezTo>
                    <a:pt x="395" y="182"/>
                    <a:pt x="395" y="184"/>
                    <a:pt x="394" y="186"/>
                  </a:cubicBezTo>
                  <a:cubicBezTo>
                    <a:pt x="386" y="189"/>
                    <a:pt x="378" y="192"/>
                    <a:pt x="371" y="196"/>
                  </a:cubicBezTo>
                  <a:cubicBezTo>
                    <a:pt x="374" y="189"/>
                    <a:pt x="376" y="186"/>
                    <a:pt x="378" y="182"/>
                  </a:cubicBezTo>
                  <a:cubicBezTo>
                    <a:pt x="386" y="165"/>
                    <a:pt x="382" y="151"/>
                    <a:pt x="366" y="142"/>
                  </a:cubicBezTo>
                  <a:cubicBezTo>
                    <a:pt x="364" y="140"/>
                    <a:pt x="361" y="139"/>
                    <a:pt x="358" y="137"/>
                  </a:cubicBezTo>
                  <a:cubicBezTo>
                    <a:pt x="362" y="135"/>
                    <a:pt x="366" y="133"/>
                    <a:pt x="369" y="129"/>
                  </a:cubicBezTo>
                  <a:cubicBezTo>
                    <a:pt x="370" y="129"/>
                    <a:pt x="369" y="128"/>
                    <a:pt x="369" y="128"/>
                  </a:cubicBezTo>
                  <a:cubicBezTo>
                    <a:pt x="364" y="132"/>
                    <a:pt x="360" y="134"/>
                    <a:pt x="355" y="136"/>
                  </a:cubicBezTo>
                  <a:cubicBezTo>
                    <a:pt x="342" y="130"/>
                    <a:pt x="329" y="126"/>
                    <a:pt x="314" y="127"/>
                  </a:cubicBezTo>
                  <a:cubicBezTo>
                    <a:pt x="313" y="127"/>
                    <a:pt x="312" y="127"/>
                    <a:pt x="308" y="126"/>
                  </a:cubicBezTo>
                  <a:cubicBezTo>
                    <a:pt x="312" y="124"/>
                    <a:pt x="314" y="122"/>
                    <a:pt x="316" y="121"/>
                  </a:cubicBezTo>
                  <a:cubicBezTo>
                    <a:pt x="360" y="94"/>
                    <a:pt x="404" y="69"/>
                    <a:pt x="450" y="47"/>
                  </a:cubicBezTo>
                  <a:cubicBezTo>
                    <a:pt x="474" y="36"/>
                    <a:pt x="497" y="23"/>
                    <a:pt x="521" y="10"/>
                  </a:cubicBezTo>
                  <a:cubicBezTo>
                    <a:pt x="521" y="0"/>
                    <a:pt x="521" y="0"/>
                    <a:pt x="521" y="0"/>
                  </a:cubicBezTo>
                  <a:cubicBezTo>
                    <a:pt x="513" y="3"/>
                    <a:pt x="503" y="6"/>
                    <a:pt x="495" y="10"/>
                  </a:cubicBezTo>
                  <a:cubicBezTo>
                    <a:pt x="453" y="28"/>
                    <a:pt x="412" y="47"/>
                    <a:pt x="371" y="66"/>
                  </a:cubicBezTo>
                  <a:cubicBezTo>
                    <a:pt x="345" y="79"/>
                    <a:pt x="319" y="95"/>
                    <a:pt x="293" y="108"/>
                  </a:cubicBezTo>
                  <a:cubicBezTo>
                    <a:pt x="282" y="114"/>
                    <a:pt x="273" y="120"/>
                    <a:pt x="266" y="131"/>
                  </a:cubicBezTo>
                  <a:cubicBezTo>
                    <a:pt x="265" y="132"/>
                    <a:pt x="265" y="133"/>
                    <a:pt x="264" y="134"/>
                  </a:cubicBezTo>
                  <a:cubicBezTo>
                    <a:pt x="266" y="138"/>
                    <a:pt x="268" y="141"/>
                    <a:pt x="269" y="144"/>
                  </a:cubicBezTo>
                  <a:cubicBezTo>
                    <a:pt x="268" y="144"/>
                    <a:pt x="267" y="143"/>
                    <a:pt x="267" y="143"/>
                  </a:cubicBezTo>
                  <a:cubicBezTo>
                    <a:pt x="249" y="161"/>
                    <a:pt x="232" y="180"/>
                    <a:pt x="214" y="199"/>
                  </a:cubicBezTo>
                  <a:cubicBezTo>
                    <a:pt x="182" y="231"/>
                    <a:pt x="143" y="256"/>
                    <a:pt x="111" y="290"/>
                  </a:cubicBezTo>
                  <a:cubicBezTo>
                    <a:pt x="104" y="297"/>
                    <a:pt x="94" y="303"/>
                    <a:pt x="93" y="315"/>
                  </a:cubicBezTo>
                  <a:cubicBezTo>
                    <a:pt x="93" y="317"/>
                    <a:pt x="91" y="319"/>
                    <a:pt x="90" y="320"/>
                  </a:cubicBezTo>
                  <a:cubicBezTo>
                    <a:pt x="72" y="335"/>
                    <a:pt x="55" y="350"/>
                    <a:pt x="37" y="364"/>
                  </a:cubicBezTo>
                  <a:cubicBezTo>
                    <a:pt x="26" y="373"/>
                    <a:pt x="16" y="382"/>
                    <a:pt x="5" y="391"/>
                  </a:cubicBezTo>
                  <a:cubicBezTo>
                    <a:pt x="2" y="394"/>
                    <a:pt x="0" y="397"/>
                    <a:pt x="2" y="401"/>
                  </a:cubicBezTo>
                  <a:cubicBezTo>
                    <a:pt x="4" y="404"/>
                    <a:pt x="8" y="407"/>
                    <a:pt x="11" y="407"/>
                  </a:cubicBezTo>
                  <a:cubicBezTo>
                    <a:pt x="19" y="408"/>
                    <a:pt x="27" y="408"/>
                    <a:pt x="34" y="406"/>
                  </a:cubicBezTo>
                  <a:cubicBezTo>
                    <a:pt x="55" y="401"/>
                    <a:pt x="76" y="394"/>
                    <a:pt x="98" y="389"/>
                  </a:cubicBezTo>
                  <a:cubicBezTo>
                    <a:pt x="107" y="386"/>
                    <a:pt x="116" y="384"/>
                    <a:pt x="126" y="385"/>
                  </a:cubicBezTo>
                  <a:cubicBezTo>
                    <a:pt x="125" y="385"/>
                    <a:pt x="125" y="386"/>
                    <a:pt x="125" y="387"/>
                  </a:cubicBezTo>
                  <a:cubicBezTo>
                    <a:pt x="124" y="387"/>
                    <a:pt x="125" y="388"/>
                    <a:pt x="125" y="387"/>
                  </a:cubicBezTo>
                  <a:cubicBezTo>
                    <a:pt x="126" y="386"/>
                    <a:pt x="127" y="385"/>
                    <a:pt x="127" y="385"/>
                  </a:cubicBezTo>
                  <a:cubicBezTo>
                    <a:pt x="128" y="385"/>
                    <a:pt x="128" y="385"/>
                    <a:pt x="128" y="385"/>
                  </a:cubicBezTo>
                  <a:cubicBezTo>
                    <a:pt x="136" y="385"/>
                    <a:pt x="144" y="385"/>
                    <a:pt x="151" y="383"/>
                  </a:cubicBezTo>
                  <a:cubicBezTo>
                    <a:pt x="156" y="382"/>
                    <a:pt x="160" y="381"/>
                    <a:pt x="165" y="380"/>
                  </a:cubicBezTo>
                  <a:cubicBezTo>
                    <a:pt x="204" y="377"/>
                    <a:pt x="242" y="367"/>
                    <a:pt x="280" y="356"/>
                  </a:cubicBezTo>
                  <a:cubicBezTo>
                    <a:pt x="299" y="351"/>
                    <a:pt x="317" y="343"/>
                    <a:pt x="337" y="345"/>
                  </a:cubicBezTo>
                  <a:cubicBezTo>
                    <a:pt x="339" y="345"/>
                    <a:pt x="341" y="344"/>
                    <a:pt x="343" y="343"/>
                  </a:cubicBezTo>
                  <a:cubicBezTo>
                    <a:pt x="356" y="339"/>
                    <a:pt x="369" y="334"/>
                    <a:pt x="382" y="329"/>
                  </a:cubicBezTo>
                  <a:cubicBezTo>
                    <a:pt x="414" y="319"/>
                    <a:pt x="447" y="315"/>
                    <a:pt x="479" y="301"/>
                  </a:cubicBezTo>
                  <a:cubicBezTo>
                    <a:pt x="493" y="295"/>
                    <a:pt x="509" y="291"/>
                    <a:pt x="521" y="285"/>
                  </a:cubicBezTo>
                  <a:cubicBezTo>
                    <a:pt x="521" y="267"/>
                    <a:pt x="521" y="267"/>
                    <a:pt x="521" y="267"/>
                  </a:cubicBezTo>
                  <a:cubicBezTo>
                    <a:pt x="505" y="274"/>
                    <a:pt x="486" y="280"/>
                    <a:pt x="468" y="286"/>
                  </a:cubicBezTo>
                  <a:cubicBezTo>
                    <a:pt x="466" y="287"/>
                    <a:pt x="464" y="287"/>
                    <a:pt x="463" y="288"/>
                  </a:cubicBezTo>
                  <a:cubicBezTo>
                    <a:pt x="463" y="286"/>
                    <a:pt x="464" y="284"/>
                    <a:pt x="464" y="282"/>
                  </a:cubicBezTo>
                  <a:cubicBezTo>
                    <a:pt x="465" y="278"/>
                    <a:pt x="467" y="273"/>
                    <a:pt x="468" y="268"/>
                  </a:cubicBezTo>
                  <a:cubicBezTo>
                    <a:pt x="471" y="270"/>
                    <a:pt x="473" y="271"/>
                    <a:pt x="476" y="273"/>
                  </a:cubicBezTo>
                  <a:cubicBezTo>
                    <a:pt x="476" y="275"/>
                    <a:pt x="476" y="277"/>
                    <a:pt x="475" y="280"/>
                  </a:cubicBezTo>
                  <a:cubicBezTo>
                    <a:pt x="475" y="280"/>
                    <a:pt x="475" y="281"/>
                    <a:pt x="475" y="281"/>
                  </a:cubicBezTo>
                  <a:cubicBezTo>
                    <a:pt x="475" y="281"/>
                    <a:pt x="475" y="281"/>
                    <a:pt x="475" y="281"/>
                  </a:cubicBezTo>
                  <a:cubicBezTo>
                    <a:pt x="475" y="281"/>
                    <a:pt x="478" y="283"/>
                    <a:pt x="479" y="281"/>
                  </a:cubicBezTo>
                  <a:cubicBezTo>
                    <a:pt x="479" y="279"/>
                    <a:pt x="480" y="277"/>
                    <a:pt x="481" y="274"/>
                  </a:cubicBezTo>
                  <a:cubicBezTo>
                    <a:pt x="482" y="275"/>
                    <a:pt x="484" y="275"/>
                    <a:pt x="486" y="275"/>
                  </a:cubicBezTo>
                  <a:cubicBezTo>
                    <a:pt x="494" y="276"/>
                    <a:pt x="490" y="269"/>
                    <a:pt x="488" y="264"/>
                  </a:cubicBezTo>
                  <a:cubicBezTo>
                    <a:pt x="487" y="263"/>
                    <a:pt x="486" y="264"/>
                    <a:pt x="486" y="265"/>
                  </a:cubicBezTo>
                  <a:cubicBezTo>
                    <a:pt x="487" y="270"/>
                    <a:pt x="486" y="270"/>
                    <a:pt x="482" y="269"/>
                  </a:cubicBezTo>
                  <a:cubicBezTo>
                    <a:pt x="484" y="263"/>
                    <a:pt x="486" y="258"/>
                    <a:pt x="487" y="252"/>
                  </a:cubicBezTo>
                  <a:cubicBezTo>
                    <a:pt x="491" y="256"/>
                    <a:pt x="495" y="260"/>
                    <a:pt x="500" y="264"/>
                  </a:cubicBezTo>
                  <a:cubicBezTo>
                    <a:pt x="500" y="264"/>
                    <a:pt x="501" y="264"/>
                    <a:pt x="501" y="264"/>
                  </a:cubicBezTo>
                  <a:cubicBezTo>
                    <a:pt x="501" y="264"/>
                    <a:pt x="501" y="264"/>
                    <a:pt x="501" y="264"/>
                  </a:cubicBezTo>
                  <a:cubicBezTo>
                    <a:pt x="501" y="264"/>
                    <a:pt x="501" y="264"/>
                    <a:pt x="501" y="264"/>
                  </a:cubicBezTo>
                  <a:cubicBezTo>
                    <a:pt x="501" y="267"/>
                    <a:pt x="505" y="267"/>
                    <a:pt x="505" y="264"/>
                  </a:cubicBezTo>
                  <a:cubicBezTo>
                    <a:pt x="506" y="248"/>
                    <a:pt x="508" y="231"/>
                    <a:pt x="510" y="215"/>
                  </a:cubicBezTo>
                  <a:cubicBezTo>
                    <a:pt x="519" y="227"/>
                    <a:pt x="529" y="242"/>
                    <a:pt x="520" y="248"/>
                  </a:cubicBezTo>
                  <a:cubicBezTo>
                    <a:pt x="519" y="249"/>
                    <a:pt x="520" y="251"/>
                    <a:pt x="521" y="250"/>
                  </a:cubicBezTo>
                  <a:cubicBezTo>
                    <a:pt x="539" y="248"/>
                    <a:pt x="521" y="222"/>
                    <a:pt x="517" y="216"/>
                  </a:cubicBezTo>
                  <a:cubicBezTo>
                    <a:pt x="515" y="213"/>
                    <a:pt x="513" y="210"/>
                    <a:pt x="511" y="208"/>
                  </a:cubicBezTo>
                  <a:moveTo>
                    <a:pt x="471" y="173"/>
                  </a:moveTo>
                  <a:cubicBezTo>
                    <a:pt x="475" y="177"/>
                    <a:pt x="480" y="180"/>
                    <a:pt x="484" y="183"/>
                  </a:cubicBezTo>
                  <a:cubicBezTo>
                    <a:pt x="486" y="185"/>
                    <a:pt x="488" y="187"/>
                    <a:pt x="489" y="189"/>
                  </a:cubicBezTo>
                  <a:cubicBezTo>
                    <a:pt x="485" y="203"/>
                    <a:pt x="481" y="216"/>
                    <a:pt x="477" y="230"/>
                  </a:cubicBezTo>
                  <a:cubicBezTo>
                    <a:pt x="475" y="228"/>
                    <a:pt x="474" y="227"/>
                    <a:pt x="473" y="226"/>
                  </a:cubicBezTo>
                  <a:cubicBezTo>
                    <a:pt x="470" y="222"/>
                    <a:pt x="466" y="219"/>
                    <a:pt x="463" y="216"/>
                  </a:cubicBezTo>
                  <a:cubicBezTo>
                    <a:pt x="465" y="202"/>
                    <a:pt x="468" y="189"/>
                    <a:pt x="469" y="175"/>
                  </a:cubicBezTo>
                  <a:cubicBezTo>
                    <a:pt x="469" y="175"/>
                    <a:pt x="468" y="174"/>
                    <a:pt x="468" y="174"/>
                  </a:cubicBezTo>
                  <a:cubicBezTo>
                    <a:pt x="469" y="174"/>
                    <a:pt x="470" y="173"/>
                    <a:pt x="471" y="173"/>
                  </a:cubicBezTo>
                  <a:moveTo>
                    <a:pt x="475" y="172"/>
                  </a:moveTo>
                  <a:cubicBezTo>
                    <a:pt x="481" y="169"/>
                    <a:pt x="488" y="167"/>
                    <a:pt x="494" y="164"/>
                  </a:cubicBezTo>
                  <a:cubicBezTo>
                    <a:pt x="493" y="171"/>
                    <a:pt x="492" y="177"/>
                    <a:pt x="490" y="184"/>
                  </a:cubicBezTo>
                  <a:cubicBezTo>
                    <a:pt x="485" y="179"/>
                    <a:pt x="480" y="176"/>
                    <a:pt x="475" y="172"/>
                  </a:cubicBezTo>
                  <a:moveTo>
                    <a:pt x="495" y="164"/>
                  </a:moveTo>
                  <a:cubicBezTo>
                    <a:pt x="498" y="163"/>
                    <a:pt x="500" y="162"/>
                    <a:pt x="502" y="161"/>
                  </a:cubicBezTo>
                  <a:cubicBezTo>
                    <a:pt x="502" y="166"/>
                    <a:pt x="501" y="170"/>
                    <a:pt x="500" y="175"/>
                  </a:cubicBezTo>
                  <a:cubicBezTo>
                    <a:pt x="499" y="180"/>
                    <a:pt x="497" y="185"/>
                    <a:pt x="496" y="191"/>
                  </a:cubicBezTo>
                  <a:cubicBezTo>
                    <a:pt x="496" y="190"/>
                    <a:pt x="495" y="189"/>
                    <a:pt x="495" y="189"/>
                  </a:cubicBezTo>
                  <a:cubicBezTo>
                    <a:pt x="494" y="188"/>
                    <a:pt x="493" y="186"/>
                    <a:pt x="492" y="185"/>
                  </a:cubicBezTo>
                  <a:cubicBezTo>
                    <a:pt x="494" y="178"/>
                    <a:pt x="495" y="171"/>
                    <a:pt x="495" y="164"/>
                  </a:cubicBezTo>
                  <a:moveTo>
                    <a:pt x="465" y="175"/>
                  </a:moveTo>
                  <a:cubicBezTo>
                    <a:pt x="465" y="175"/>
                    <a:pt x="465" y="175"/>
                    <a:pt x="465" y="175"/>
                  </a:cubicBezTo>
                  <a:cubicBezTo>
                    <a:pt x="464" y="187"/>
                    <a:pt x="463" y="201"/>
                    <a:pt x="460" y="213"/>
                  </a:cubicBezTo>
                  <a:cubicBezTo>
                    <a:pt x="460" y="213"/>
                    <a:pt x="460" y="213"/>
                    <a:pt x="460" y="214"/>
                  </a:cubicBezTo>
                  <a:cubicBezTo>
                    <a:pt x="455" y="210"/>
                    <a:pt x="451" y="206"/>
                    <a:pt x="446" y="203"/>
                  </a:cubicBezTo>
                  <a:cubicBezTo>
                    <a:pt x="447" y="200"/>
                    <a:pt x="448" y="197"/>
                    <a:pt x="449" y="194"/>
                  </a:cubicBezTo>
                  <a:cubicBezTo>
                    <a:pt x="450" y="194"/>
                    <a:pt x="451" y="193"/>
                    <a:pt x="450" y="192"/>
                  </a:cubicBezTo>
                  <a:cubicBezTo>
                    <a:pt x="450" y="192"/>
                    <a:pt x="450" y="191"/>
                    <a:pt x="450" y="191"/>
                  </a:cubicBezTo>
                  <a:cubicBezTo>
                    <a:pt x="450" y="191"/>
                    <a:pt x="450" y="191"/>
                    <a:pt x="450" y="191"/>
                  </a:cubicBezTo>
                  <a:cubicBezTo>
                    <a:pt x="450" y="190"/>
                    <a:pt x="450" y="190"/>
                    <a:pt x="450" y="189"/>
                  </a:cubicBezTo>
                  <a:cubicBezTo>
                    <a:pt x="451" y="188"/>
                    <a:pt x="449" y="187"/>
                    <a:pt x="448" y="188"/>
                  </a:cubicBezTo>
                  <a:cubicBezTo>
                    <a:pt x="447" y="186"/>
                    <a:pt x="447" y="184"/>
                    <a:pt x="446" y="182"/>
                  </a:cubicBezTo>
                  <a:cubicBezTo>
                    <a:pt x="452" y="180"/>
                    <a:pt x="459" y="177"/>
                    <a:pt x="465" y="175"/>
                  </a:cubicBezTo>
                  <a:moveTo>
                    <a:pt x="442" y="294"/>
                  </a:moveTo>
                  <a:cubicBezTo>
                    <a:pt x="442" y="294"/>
                    <a:pt x="442" y="295"/>
                    <a:pt x="442" y="295"/>
                  </a:cubicBezTo>
                  <a:cubicBezTo>
                    <a:pt x="437" y="296"/>
                    <a:pt x="432" y="298"/>
                    <a:pt x="427" y="299"/>
                  </a:cubicBezTo>
                  <a:cubicBezTo>
                    <a:pt x="429" y="299"/>
                    <a:pt x="429" y="297"/>
                    <a:pt x="428" y="295"/>
                  </a:cubicBezTo>
                  <a:cubicBezTo>
                    <a:pt x="428" y="294"/>
                    <a:pt x="427" y="294"/>
                    <a:pt x="426" y="295"/>
                  </a:cubicBezTo>
                  <a:cubicBezTo>
                    <a:pt x="424" y="298"/>
                    <a:pt x="419" y="297"/>
                    <a:pt x="414" y="295"/>
                  </a:cubicBezTo>
                  <a:cubicBezTo>
                    <a:pt x="420" y="286"/>
                    <a:pt x="423" y="274"/>
                    <a:pt x="426" y="262"/>
                  </a:cubicBezTo>
                  <a:cubicBezTo>
                    <a:pt x="431" y="264"/>
                    <a:pt x="435" y="266"/>
                    <a:pt x="439" y="269"/>
                  </a:cubicBezTo>
                  <a:cubicBezTo>
                    <a:pt x="442" y="270"/>
                    <a:pt x="445" y="271"/>
                    <a:pt x="447" y="273"/>
                  </a:cubicBezTo>
                  <a:cubicBezTo>
                    <a:pt x="447" y="276"/>
                    <a:pt x="446" y="279"/>
                    <a:pt x="445" y="282"/>
                  </a:cubicBezTo>
                  <a:cubicBezTo>
                    <a:pt x="444" y="286"/>
                    <a:pt x="443" y="290"/>
                    <a:pt x="442" y="294"/>
                  </a:cubicBezTo>
                  <a:moveTo>
                    <a:pt x="386" y="302"/>
                  </a:moveTo>
                  <a:cubicBezTo>
                    <a:pt x="385" y="301"/>
                    <a:pt x="383" y="301"/>
                    <a:pt x="382" y="300"/>
                  </a:cubicBezTo>
                  <a:cubicBezTo>
                    <a:pt x="384" y="298"/>
                    <a:pt x="387" y="296"/>
                    <a:pt x="389" y="293"/>
                  </a:cubicBezTo>
                  <a:cubicBezTo>
                    <a:pt x="388" y="296"/>
                    <a:pt x="387" y="299"/>
                    <a:pt x="386" y="302"/>
                  </a:cubicBezTo>
                  <a:moveTo>
                    <a:pt x="390" y="307"/>
                  </a:moveTo>
                  <a:cubicBezTo>
                    <a:pt x="392" y="308"/>
                    <a:pt x="395" y="309"/>
                    <a:pt x="397" y="309"/>
                  </a:cubicBezTo>
                  <a:cubicBezTo>
                    <a:pt x="394" y="310"/>
                    <a:pt x="392" y="311"/>
                    <a:pt x="389" y="311"/>
                  </a:cubicBezTo>
                  <a:cubicBezTo>
                    <a:pt x="390" y="310"/>
                    <a:pt x="390" y="309"/>
                    <a:pt x="390" y="307"/>
                  </a:cubicBezTo>
                  <a:moveTo>
                    <a:pt x="353" y="306"/>
                  </a:moveTo>
                  <a:cubicBezTo>
                    <a:pt x="351" y="308"/>
                    <a:pt x="348" y="311"/>
                    <a:pt x="346" y="313"/>
                  </a:cubicBezTo>
                  <a:cubicBezTo>
                    <a:pt x="345" y="311"/>
                    <a:pt x="346" y="307"/>
                    <a:pt x="346" y="305"/>
                  </a:cubicBezTo>
                  <a:cubicBezTo>
                    <a:pt x="346" y="304"/>
                    <a:pt x="344" y="304"/>
                    <a:pt x="344" y="305"/>
                  </a:cubicBezTo>
                  <a:cubicBezTo>
                    <a:pt x="344" y="308"/>
                    <a:pt x="344" y="311"/>
                    <a:pt x="344" y="313"/>
                  </a:cubicBezTo>
                  <a:cubicBezTo>
                    <a:pt x="341" y="312"/>
                    <a:pt x="338" y="311"/>
                    <a:pt x="335" y="310"/>
                  </a:cubicBezTo>
                  <a:cubicBezTo>
                    <a:pt x="337" y="304"/>
                    <a:pt x="340" y="299"/>
                    <a:pt x="342" y="293"/>
                  </a:cubicBezTo>
                  <a:cubicBezTo>
                    <a:pt x="342" y="291"/>
                    <a:pt x="343" y="289"/>
                    <a:pt x="343" y="287"/>
                  </a:cubicBezTo>
                  <a:cubicBezTo>
                    <a:pt x="347" y="289"/>
                    <a:pt x="351" y="292"/>
                    <a:pt x="356" y="294"/>
                  </a:cubicBezTo>
                  <a:cubicBezTo>
                    <a:pt x="357" y="294"/>
                    <a:pt x="358" y="295"/>
                    <a:pt x="360" y="295"/>
                  </a:cubicBezTo>
                  <a:cubicBezTo>
                    <a:pt x="359" y="296"/>
                    <a:pt x="359" y="297"/>
                    <a:pt x="359" y="298"/>
                  </a:cubicBezTo>
                  <a:cubicBezTo>
                    <a:pt x="358" y="299"/>
                    <a:pt x="357" y="301"/>
                    <a:pt x="356" y="303"/>
                  </a:cubicBezTo>
                  <a:cubicBezTo>
                    <a:pt x="355" y="304"/>
                    <a:pt x="354" y="305"/>
                    <a:pt x="353" y="306"/>
                  </a:cubicBezTo>
                  <a:moveTo>
                    <a:pt x="299" y="328"/>
                  </a:moveTo>
                  <a:cubicBezTo>
                    <a:pt x="297" y="325"/>
                    <a:pt x="296" y="322"/>
                    <a:pt x="295" y="319"/>
                  </a:cubicBezTo>
                  <a:cubicBezTo>
                    <a:pt x="295" y="318"/>
                    <a:pt x="294" y="318"/>
                    <a:pt x="295" y="319"/>
                  </a:cubicBezTo>
                  <a:cubicBezTo>
                    <a:pt x="295" y="323"/>
                    <a:pt x="296" y="326"/>
                    <a:pt x="297" y="329"/>
                  </a:cubicBezTo>
                  <a:cubicBezTo>
                    <a:pt x="293" y="330"/>
                    <a:pt x="289" y="331"/>
                    <a:pt x="285" y="332"/>
                  </a:cubicBezTo>
                  <a:cubicBezTo>
                    <a:pt x="286" y="331"/>
                    <a:pt x="286" y="330"/>
                    <a:pt x="287" y="328"/>
                  </a:cubicBezTo>
                  <a:cubicBezTo>
                    <a:pt x="290" y="321"/>
                    <a:pt x="293" y="313"/>
                    <a:pt x="296" y="305"/>
                  </a:cubicBezTo>
                  <a:cubicBezTo>
                    <a:pt x="297" y="304"/>
                    <a:pt x="297" y="304"/>
                    <a:pt x="297" y="303"/>
                  </a:cubicBezTo>
                  <a:cubicBezTo>
                    <a:pt x="302" y="304"/>
                    <a:pt x="307" y="305"/>
                    <a:pt x="311" y="306"/>
                  </a:cubicBezTo>
                  <a:cubicBezTo>
                    <a:pt x="311" y="307"/>
                    <a:pt x="311" y="308"/>
                    <a:pt x="311" y="308"/>
                  </a:cubicBezTo>
                  <a:cubicBezTo>
                    <a:pt x="309" y="312"/>
                    <a:pt x="308" y="316"/>
                    <a:pt x="307" y="320"/>
                  </a:cubicBezTo>
                  <a:cubicBezTo>
                    <a:pt x="306" y="325"/>
                    <a:pt x="303" y="327"/>
                    <a:pt x="299" y="328"/>
                  </a:cubicBezTo>
                  <a:moveTo>
                    <a:pt x="299" y="299"/>
                  </a:moveTo>
                  <a:cubicBezTo>
                    <a:pt x="302" y="288"/>
                    <a:pt x="305" y="277"/>
                    <a:pt x="306" y="266"/>
                  </a:cubicBezTo>
                  <a:cubicBezTo>
                    <a:pt x="311" y="270"/>
                    <a:pt x="316" y="273"/>
                    <a:pt x="321" y="275"/>
                  </a:cubicBezTo>
                  <a:cubicBezTo>
                    <a:pt x="321" y="278"/>
                    <a:pt x="320" y="281"/>
                    <a:pt x="319" y="284"/>
                  </a:cubicBezTo>
                  <a:cubicBezTo>
                    <a:pt x="317" y="290"/>
                    <a:pt x="314" y="297"/>
                    <a:pt x="312" y="303"/>
                  </a:cubicBezTo>
                  <a:cubicBezTo>
                    <a:pt x="308" y="302"/>
                    <a:pt x="303" y="300"/>
                    <a:pt x="299" y="299"/>
                  </a:cubicBezTo>
                  <a:moveTo>
                    <a:pt x="319" y="293"/>
                  </a:moveTo>
                  <a:cubicBezTo>
                    <a:pt x="321" y="287"/>
                    <a:pt x="323" y="282"/>
                    <a:pt x="324" y="277"/>
                  </a:cubicBezTo>
                  <a:cubicBezTo>
                    <a:pt x="324" y="277"/>
                    <a:pt x="324" y="277"/>
                    <a:pt x="325" y="277"/>
                  </a:cubicBezTo>
                  <a:cubicBezTo>
                    <a:pt x="330" y="279"/>
                    <a:pt x="335" y="282"/>
                    <a:pt x="340" y="285"/>
                  </a:cubicBezTo>
                  <a:cubicBezTo>
                    <a:pt x="339" y="286"/>
                    <a:pt x="339" y="287"/>
                    <a:pt x="339" y="289"/>
                  </a:cubicBezTo>
                  <a:cubicBezTo>
                    <a:pt x="337" y="296"/>
                    <a:pt x="334" y="302"/>
                    <a:pt x="332" y="309"/>
                  </a:cubicBezTo>
                  <a:cubicBezTo>
                    <a:pt x="330" y="309"/>
                    <a:pt x="329" y="308"/>
                    <a:pt x="328" y="308"/>
                  </a:cubicBezTo>
                  <a:cubicBezTo>
                    <a:pt x="324" y="306"/>
                    <a:pt x="320" y="305"/>
                    <a:pt x="316" y="304"/>
                  </a:cubicBezTo>
                  <a:cubicBezTo>
                    <a:pt x="317" y="300"/>
                    <a:pt x="318" y="297"/>
                    <a:pt x="319" y="293"/>
                  </a:cubicBezTo>
                  <a:moveTo>
                    <a:pt x="360" y="220"/>
                  </a:moveTo>
                  <a:cubicBezTo>
                    <a:pt x="362" y="221"/>
                    <a:pt x="363" y="222"/>
                    <a:pt x="364" y="222"/>
                  </a:cubicBezTo>
                  <a:cubicBezTo>
                    <a:pt x="370" y="225"/>
                    <a:pt x="375" y="227"/>
                    <a:pt x="380" y="231"/>
                  </a:cubicBezTo>
                  <a:cubicBezTo>
                    <a:pt x="380" y="231"/>
                    <a:pt x="381" y="231"/>
                    <a:pt x="381" y="231"/>
                  </a:cubicBezTo>
                  <a:cubicBezTo>
                    <a:pt x="378" y="241"/>
                    <a:pt x="376" y="251"/>
                    <a:pt x="372" y="260"/>
                  </a:cubicBezTo>
                  <a:cubicBezTo>
                    <a:pt x="370" y="264"/>
                    <a:pt x="369" y="268"/>
                    <a:pt x="368" y="272"/>
                  </a:cubicBezTo>
                  <a:cubicBezTo>
                    <a:pt x="362" y="269"/>
                    <a:pt x="356" y="265"/>
                    <a:pt x="350" y="262"/>
                  </a:cubicBezTo>
                  <a:cubicBezTo>
                    <a:pt x="354" y="248"/>
                    <a:pt x="356" y="235"/>
                    <a:pt x="360" y="221"/>
                  </a:cubicBezTo>
                  <a:cubicBezTo>
                    <a:pt x="361" y="221"/>
                    <a:pt x="361" y="221"/>
                    <a:pt x="360" y="220"/>
                  </a:cubicBezTo>
                  <a:moveTo>
                    <a:pt x="386" y="226"/>
                  </a:moveTo>
                  <a:cubicBezTo>
                    <a:pt x="386" y="224"/>
                    <a:pt x="387" y="221"/>
                    <a:pt x="387" y="219"/>
                  </a:cubicBezTo>
                  <a:cubicBezTo>
                    <a:pt x="391" y="221"/>
                    <a:pt x="395" y="223"/>
                    <a:pt x="397" y="225"/>
                  </a:cubicBezTo>
                  <a:cubicBezTo>
                    <a:pt x="403" y="231"/>
                    <a:pt x="405" y="235"/>
                    <a:pt x="405" y="241"/>
                  </a:cubicBezTo>
                  <a:cubicBezTo>
                    <a:pt x="405" y="242"/>
                    <a:pt x="404" y="242"/>
                    <a:pt x="404" y="243"/>
                  </a:cubicBezTo>
                  <a:cubicBezTo>
                    <a:pt x="399" y="238"/>
                    <a:pt x="392" y="235"/>
                    <a:pt x="386" y="231"/>
                  </a:cubicBezTo>
                  <a:cubicBezTo>
                    <a:pt x="386" y="231"/>
                    <a:pt x="385" y="230"/>
                    <a:pt x="385" y="230"/>
                  </a:cubicBezTo>
                  <a:cubicBezTo>
                    <a:pt x="385" y="229"/>
                    <a:pt x="385" y="228"/>
                    <a:pt x="386" y="226"/>
                  </a:cubicBezTo>
                  <a:moveTo>
                    <a:pt x="443" y="183"/>
                  </a:moveTo>
                  <a:cubicBezTo>
                    <a:pt x="444" y="186"/>
                    <a:pt x="445" y="189"/>
                    <a:pt x="447" y="191"/>
                  </a:cubicBezTo>
                  <a:cubicBezTo>
                    <a:pt x="446" y="194"/>
                    <a:pt x="445" y="198"/>
                    <a:pt x="444" y="201"/>
                  </a:cubicBezTo>
                  <a:cubicBezTo>
                    <a:pt x="439" y="197"/>
                    <a:pt x="435" y="194"/>
                    <a:pt x="430" y="190"/>
                  </a:cubicBezTo>
                  <a:cubicBezTo>
                    <a:pt x="429" y="188"/>
                    <a:pt x="426" y="191"/>
                    <a:pt x="428" y="192"/>
                  </a:cubicBezTo>
                  <a:cubicBezTo>
                    <a:pt x="433" y="196"/>
                    <a:pt x="438" y="200"/>
                    <a:pt x="443" y="204"/>
                  </a:cubicBezTo>
                  <a:cubicBezTo>
                    <a:pt x="441" y="211"/>
                    <a:pt x="438" y="218"/>
                    <a:pt x="436" y="224"/>
                  </a:cubicBezTo>
                  <a:cubicBezTo>
                    <a:pt x="434" y="228"/>
                    <a:pt x="433" y="231"/>
                    <a:pt x="432" y="235"/>
                  </a:cubicBezTo>
                  <a:cubicBezTo>
                    <a:pt x="426" y="230"/>
                    <a:pt x="421" y="225"/>
                    <a:pt x="415" y="220"/>
                  </a:cubicBezTo>
                  <a:cubicBezTo>
                    <a:pt x="418" y="211"/>
                    <a:pt x="420" y="201"/>
                    <a:pt x="421" y="191"/>
                  </a:cubicBezTo>
                  <a:cubicBezTo>
                    <a:pt x="429" y="189"/>
                    <a:pt x="436" y="186"/>
                    <a:pt x="443" y="183"/>
                  </a:cubicBezTo>
                  <a:moveTo>
                    <a:pt x="425" y="234"/>
                  </a:moveTo>
                  <a:cubicBezTo>
                    <a:pt x="427" y="236"/>
                    <a:pt x="429" y="238"/>
                    <a:pt x="431" y="239"/>
                  </a:cubicBezTo>
                  <a:cubicBezTo>
                    <a:pt x="430" y="242"/>
                    <a:pt x="429" y="245"/>
                    <a:pt x="428" y="248"/>
                  </a:cubicBezTo>
                  <a:cubicBezTo>
                    <a:pt x="427" y="251"/>
                    <a:pt x="426" y="254"/>
                    <a:pt x="425" y="257"/>
                  </a:cubicBezTo>
                  <a:cubicBezTo>
                    <a:pt x="421" y="255"/>
                    <a:pt x="417" y="253"/>
                    <a:pt x="413" y="250"/>
                  </a:cubicBezTo>
                  <a:cubicBezTo>
                    <a:pt x="415" y="243"/>
                    <a:pt x="414" y="237"/>
                    <a:pt x="412" y="231"/>
                  </a:cubicBezTo>
                  <a:cubicBezTo>
                    <a:pt x="412" y="230"/>
                    <a:pt x="413" y="230"/>
                    <a:pt x="413" y="229"/>
                  </a:cubicBezTo>
                  <a:cubicBezTo>
                    <a:pt x="413" y="228"/>
                    <a:pt x="414" y="226"/>
                    <a:pt x="414" y="225"/>
                  </a:cubicBezTo>
                  <a:cubicBezTo>
                    <a:pt x="417" y="228"/>
                    <a:pt x="421" y="231"/>
                    <a:pt x="425" y="234"/>
                  </a:cubicBezTo>
                  <a:moveTo>
                    <a:pt x="409" y="226"/>
                  </a:moveTo>
                  <a:cubicBezTo>
                    <a:pt x="407" y="223"/>
                    <a:pt x="405" y="221"/>
                    <a:pt x="402" y="218"/>
                  </a:cubicBezTo>
                  <a:cubicBezTo>
                    <a:pt x="398" y="216"/>
                    <a:pt x="394" y="213"/>
                    <a:pt x="389" y="211"/>
                  </a:cubicBezTo>
                  <a:cubicBezTo>
                    <a:pt x="390" y="208"/>
                    <a:pt x="391" y="206"/>
                    <a:pt x="391" y="203"/>
                  </a:cubicBezTo>
                  <a:cubicBezTo>
                    <a:pt x="398" y="209"/>
                    <a:pt x="404" y="215"/>
                    <a:pt x="411" y="222"/>
                  </a:cubicBezTo>
                  <a:cubicBezTo>
                    <a:pt x="410" y="223"/>
                    <a:pt x="410" y="225"/>
                    <a:pt x="409" y="226"/>
                  </a:cubicBezTo>
                  <a:moveTo>
                    <a:pt x="394" y="240"/>
                  </a:moveTo>
                  <a:cubicBezTo>
                    <a:pt x="397" y="242"/>
                    <a:pt x="400" y="244"/>
                    <a:pt x="403" y="247"/>
                  </a:cubicBezTo>
                  <a:cubicBezTo>
                    <a:pt x="403" y="248"/>
                    <a:pt x="403" y="249"/>
                    <a:pt x="402" y="249"/>
                  </a:cubicBezTo>
                  <a:cubicBezTo>
                    <a:pt x="402" y="250"/>
                    <a:pt x="402" y="250"/>
                    <a:pt x="402" y="251"/>
                  </a:cubicBezTo>
                  <a:cubicBezTo>
                    <a:pt x="397" y="262"/>
                    <a:pt x="389" y="271"/>
                    <a:pt x="381" y="280"/>
                  </a:cubicBezTo>
                  <a:cubicBezTo>
                    <a:pt x="379" y="279"/>
                    <a:pt x="376" y="278"/>
                    <a:pt x="374" y="276"/>
                  </a:cubicBezTo>
                  <a:cubicBezTo>
                    <a:pt x="373" y="275"/>
                    <a:pt x="372" y="275"/>
                    <a:pt x="371" y="274"/>
                  </a:cubicBezTo>
                  <a:cubicBezTo>
                    <a:pt x="371" y="271"/>
                    <a:pt x="372" y="269"/>
                    <a:pt x="373" y="266"/>
                  </a:cubicBezTo>
                  <a:cubicBezTo>
                    <a:pt x="377" y="255"/>
                    <a:pt x="381" y="245"/>
                    <a:pt x="384" y="233"/>
                  </a:cubicBezTo>
                  <a:cubicBezTo>
                    <a:pt x="387" y="235"/>
                    <a:pt x="390" y="238"/>
                    <a:pt x="394" y="240"/>
                  </a:cubicBezTo>
                  <a:moveTo>
                    <a:pt x="357" y="270"/>
                  </a:moveTo>
                  <a:cubicBezTo>
                    <a:pt x="360" y="272"/>
                    <a:pt x="363" y="274"/>
                    <a:pt x="367" y="276"/>
                  </a:cubicBezTo>
                  <a:cubicBezTo>
                    <a:pt x="365" y="281"/>
                    <a:pt x="363" y="287"/>
                    <a:pt x="361" y="292"/>
                  </a:cubicBezTo>
                  <a:cubicBezTo>
                    <a:pt x="357" y="290"/>
                    <a:pt x="353" y="289"/>
                    <a:pt x="350" y="287"/>
                  </a:cubicBezTo>
                  <a:cubicBezTo>
                    <a:pt x="348" y="286"/>
                    <a:pt x="346" y="285"/>
                    <a:pt x="344" y="284"/>
                  </a:cubicBezTo>
                  <a:cubicBezTo>
                    <a:pt x="345" y="279"/>
                    <a:pt x="346" y="274"/>
                    <a:pt x="348" y="269"/>
                  </a:cubicBezTo>
                  <a:cubicBezTo>
                    <a:pt x="348" y="267"/>
                    <a:pt x="349" y="266"/>
                    <a:pt x="349" y="265"/>
                  </a:cubicBezTo>
                  <a:cubicBezTo>
                    <a:pt x="352" y="266"/>
                    <a:pt x="355" y="268"/>
                    <a:pt x="357" y="270"/>
                  </a:cubicBezTo>
                  <a:moveTo>
                    <a:pt x="341" y="282"/>
                  </a:moveTo>
                  <a:cubicBezTo>
                    <a:pt x="336" y="279"/>
                    <a:pt x="332" y="277"/>
                    <a:pt x="327" y="275"/>
                  </a:cubicBezTo>
                  <a:cubicBezTo>
                    <a:pt x="326" y="275"/>
                    <a:pt x="326" y="274"/>
                    <a:pt x="325" y="274"/>
                  </a:cubicBezTo>
                  <a:cubicBezTo>
                    <a:pt x="327" y="267"/>
                    <a:pt x="328" y="260"/>
                    <a:pt x="329" y="253"/>
                  </a:cubicBezTo>
                  <a:cubicBezTo>
                    <a:pt x="331" y="254"/>
                    <a:pt x="333" y="256"/>
                    <a:pt x="336" y="257"/>
                  </a:cubicBezTo>
                  <a:cubicBezTo>
                    <a:pt x="339" y="259"/>
                    <a:pt x="343" y="261"/>
                    <a:pt x="346" y="263"/>
                  </a:cubicBezTo>
                  <a:cubicBezTo>
                    <a:pt x="345" y="269"/>
                    <a:pt x="343" y="276"/>
                    <a:pt x="341" y="282"/>
                  </a:cubicBezTo>
                  <a:moveTo>
                    <a:pt x="362" y="298"/>
                  </a:moveTo>
                  <a:cubicBezTo>
                    <a:pt x="362" y="297"/>
                    <a:pt x="363" y="297"/>
                    <a:pt x="363" y="297"/>
                  </a:cubicBezTo>
                  <a:cubicBezTo>
                    <a:pt x="363" y="297"/>
                    <a:pt x="363" y="297"/>
                    <a:pt x="363" y="297"/>
                  </a:cubicBezTo>
                  <a:cubicBezTo>
                    <a:pt x="363" y="297"/>
                    <a:pt x="363" y="297"/>
                    <a:pt x="362" y="298"/>
                  </a:cubicBezTo>
                  <a:moveTo>
                    <a:pt x="364" y="293"/>
                  </a:moveTo>
                  <a:cubicBezTo>
                    <a:pt x="366" y="288"/>
                    <a:pt x="368" y="283"/>
                    <a:pt x="369" y="278"/>
                  </a:cubicBezTo>
                  <a:cubicBezTo>
                    <a:pt x="372" y="280"/>
                    <a:pt x="375" y="282"/>
                    <a:pt x="378" y="284"/>
                  </a:cubicBezTo>
                  <a:cubicBezTo>
                    <a:pt x="375" y="286"/>
                    <a:pt x="372" y="289"/>
                    <a:pt x="369" y="292"/>
                  </a:cubicBezTo>
                  <a:cubicBezTo>
                    <a:pt x="368" y="293"/>
                    <a:pt x="367" y="293"/>
                    <a:pt x="366" y="294"/>
                  </a:cubicBezTo>
                  <a:cubicBezTo>
                    <a:pt x="366" y="294"/>
                    <a:pt x="365" y="294"/>
                    <a:pt x="364" y="293"/>
                  </a:cubicBezTo>
                  <a:moveTo>
                    <a:pt x="398" y="282"/>
                  </a:moveTo>
                  <a:cubicBezTo>
                    <a:pt x="399" y="282"/>
                    <a:pt x="399" y="281"/>
                    <a:pt x="399" y="280"/>
                  </a:cubicBezTo>
                  <a:cubicBezTo>
                    <a:pt x="405" y="272"/>
                    <a:pt x="409" y="264"/>
                    <a:pt x="412" y="254"/>
                  </a:cubicBezTo>
                  <a:cubicBezTo>
                    <a:pt x="416" y="257"/>
                    <a:pt x="419" y="259"/>
                    <a:pt x="423" y="261"/>
                  </a:cubicBezTo>
                  <a:cubicBezTo>
                    <a:pt x="420" y="272"/>
                    <a:pt x="417" y="284"/>
                    <a:pt x="411" y="294"/>
                  </a:cubicBezTo>
                  <a:cubicBezTo>
                    <a:pt x="410" y="294"/>
                    <a:pt x="409" y="293"/>
                    <a:pt x="408" y="293"/>
                  </a:cubicBezTo>
                  <a:cubicBezTo>
                    <a:pt x="408" y="292"/>
                    <a:pt x="408" y="292"/>
                    <a:pt x="408" y="291"/>
                  </a:cubicBezTo>
                  <a:cubicBezTo>
                    <a:pt x="407" y="290"/>
                    <a:pt x="407" y="290"/>
                    <a:pt x="406" y="291"/>
                  </a:cubicBezTo>
                  <a:cubicBezTo>
                    <a:pt x="406" y="292"/>
                    <a:pt x="406" y="292"/>
                    <a:pt x="406" y="293"/>
                  </a:cubicBezTo>
                  <a:cubicBezTo>
                    <a:pt x="406" y="292"/>
                    <a:pt x="406" y="292"/>
                    <a:pt x="406" y="292"/>
                  </a:cubicBezTo>
                  <a:cubicBezTo>
                    <a:pt x="402" y="291"/>
                    <a:pt x="399" y="290"/>
                    <a:pt x="396" y="288"/>
                  </a:cubicBezTo>
                  <a:cubicBezTo>
                    <a:pt x="397" y="286"/>
                    <a:pt x="398" y="284"/>
                    <a:pt x="398" y="282"/>
                  </a:cubicBezTo>
                  <a:moveTo>
                    <a:pt x="427" y="259"/>
                  </a:moveTo>
                  <a:cubicBezTo>
                    <a:pt x="428" y="256"/>
                    <a:pt x="429" y="253"/>
                    <a:pt x="430" y="250"/>
                  </a:cubicBezTo>
                  <a:cubicBezTo>
                    <a:pt x="431" y="248"/>
                    <a:pt x="432" y="245"/>
                    <a:pt x="433" y="242"/>
                  </a:cubicBezTo>
                  <a:cubicBezTo>
                    <a:pt x="439" y="246"/>
                    <a:pt x="445" y="251"/>
                    <a:pt x="451" y="256"/>
                  </a:cubicBezTo>
                  <a:cubicBezTo>
                    <a:pt x="450" y="260"/>
                    <a:pt x="449" y="264"/>
                    <a:pt x="448" y="269"/>
                  </a:cubicBezTo>
                  <a:cubicBezTo>
                    <a:pt x="441" y="266"/>
                    <a:pt x="434" y="263"/>
                    <a:pt x="427" y="259"/>
                  </a:cubicBezTo>
                  <a:moveTo>
                    <a:pt x="442" y="243"/>
                  </a:moveTo>
                  <a:cubicBezTo>
                    <a:pt x="440" y="241"/>
                    <a:pt x="437" y="239"/>
                    <a:pt x="435" y="237"/>
                  </a:cubicBezTo>
                  <a:cubicBezTo>
                    <a:pt x="436" y="232"/>
                    <a:pt x="438" y="227"/>
                    <a:pt x="440" y="222"/>
                  </a:cubicBezTo>
                  <a:cubicBezTo>
                    <a:pt x="442" y="217"/>
                    <a:pt x="444" y="212"/>
                    <a:pt x="445" y="206"/>
                  </a:cubicBezTo>
                  <a:cubicBezTo>
                    <a:pt x="450" y="210"/>
                    <a:pt x="455" y="214"/>
                    <a:pt x="459" y="218"/>
                  </a:cubicBezTo>
                  <a:cubicBezTo>
                    <a:pt x="456" y="228"/>
                    <a:pt x="453" y="238"/>
                    <a:pt x="452" y="249"/>
                  </a:cubicBezTo>
                  <a:cubicBezTo>
                    <a:pt x="452" y="249"/>
                    <a:pt x="452" y="250"/>
                    <a:pt x="451" y="250"/>
                  </a:cubicBezTo>
                  <a:cubicBezTo>
                    <a:pt x="448" y="248"/>
                    <a:pt x="445" y="245"/>
                    <a:pt x="442" y="243"/>
                  </a:cubicBezTo>
                  <a:moveTo>
                    <a:pt x="412" y="217"/>
                  </a:moveTo>
                  <a:cubicBezTo>
                    <a:pt x="406" y="212"/>
                    <a:pt x="400" y="207"/>
                    <a:pt x="394" y="201"/>
                  </a:cubicBezTo>
                  <a:cubicBezTo>
                    <a:pt x="398" y="200"/>
                    <a:pt x="401" y="199"/>
                    <a:pt x="405" y="197"/>
                  </a:cubicBezTo>
                  <a:cubicBezTo>
                    <a:pt x="406" y="198"/>
                    <a:pt x="407" y="199"/>
                    <a:pt x="409" y="200"/>
                  </a:cubicBezTo>
                  <a:cubicBezTo>
                    <a:pt x="410" y="200"/>
                    <a:pt x="410" y="199"/>
                    <a:pt x="409" y="198"/>
                  </a:cubicBezTo>
                  <a:cubicBezTo>
                    <a:pt x="409" y="198"/>
                    <a:pt x="408" y="197"/>
                    <a:pt x="407" y="196"/>
                  </a:cubicBezTo>
                  <a:cubicBezTo>
                    <a:pt x="411" y="195"/>
                    <a:pt x="414" y="194"/>
                    <a:pt x="418" y="193"/>
                  </a:cubicBezTo>
                  <a:cubicBezTo>
                    <a:pt x="416" y="201"/>
                    <a:pt x="414" y="209"/>
                    <a:pt x="412" y="217"/>
                  </a:cubicBezTo>
                  <a:moveTo>
                    <a:pt x="385" y="205"/>
                  </a:moveTo>
                  <a:cubicBezTo>
                    <a:pt x="386" y="204"/>
                    <a:pt x="387" y="204"/>
                    <a:pt x="389" y="203"/>
                  </a:cubicBezTo>
                  <a:cubicBezTo>
                    <a:pt x="388" y="205"/>
                    <a:pt x="388" y="207"/>
                    <a:pt x="387" y="209"/>
                  </a:cubicBezTo>
                  <a:cubicBezTo>
                    <a:pt x="386" y="208"/>
                    <a:pt x="384" y="207"/>
                    <a:pt x="383" y="206"/>
                  </a:cubicBezTo>
                  <a:cubicBezTo>
                    <a:pt x="383" y="206"/>
                    <a:pt x="384" y="205"/>
                    <a:pt x="385" y="205"/>
                  </a:cubicBezTo>
                  <a:moveTo>
                    <a:pt x="385" y="218"/>
                  </a:moveTo>
                  <a:cubicBezTo>
                    <a:pt x="384" y="221"/>
                    <a:pt x="383" y="225"/>
                    <a:pt x="382" y="228"/>
                  </a:cubicBezTo>
                  <a:cubicBezTo>
                    <a:pt x="379" y="226"/>
                    <a:pt x="376" y="224"/>
                    <a:pt x="372" y="222"/>
                  </a:cubicBezTo>
                  <a:cubicBezTo>
                    <a:pt x="369" y="220"/>
                    <a:pt x="364" y="220"/>
                    <a:pt x="361" y="217"/>
                  </a:cubicBezTo>
                  <a:cubicBezTo>
                    <a:pt x="369" y="216"/>
                    <a:pt x="377" y="216"/>
                    <a:pt x="385" y="218"/>
                  </a:cubicBezTo>
                  <a:moveTo>
                    <a:pt x="109" y="331"/>
                  </a:moveTo>
                  <a:cubicBezTo>
                    <a:pt x="95" y="350"/>
                    <a:pt x="77" y="364"/>
                    <a:pt x="61" y="372"/>
                  </a:cubicBezTo>
                  <a:cubicBezTo>
                    <a:pt x="75" y="357"/>
                    <a:pt x="92" y="338"/>
                    <a:pt x="108" y="320"/>
                  </a:cubicBezTo>
                  <a:cubicBezTo>
                    <a:pt x="118" y="326"/>
                    <a:pt x="118" y="326"/>
                    <a:pt x="121" y="335"/>
                  </a:cubicBezTo>
                  <a:cubicBezTo>
                    <a:pt x="117" y="334"/>
                    <a:pt x="113" y="333"/>
                    <a:pt x="109" y="331"/>
                  </a:cubicBezTo>
                  <a:moveTo>
                    <a:pt x="246" y="344"/>
                  </a:moveTo>
                  <a:cubicBezTo>
                    <a:pt x="246" y="337"/>
                    <a:pt x="252" y="331"/>
                    <a:pt x="255" y="325"/>
                  </a:cubicBezTo>
                  <a:cubicBezTo>
                    <a:pt x="257" y="320"/>
                    <a:pt x="258" y="315"/>
                    <a:pt x="260" y="311"/>
                  </a:cubicBezTo>
                  <a:cubicBezTo>
                    <a:pt x="261" y="304"/>
                    <a:pt x="263" y="297"/>
                    <a:pt x="264" y="290"/>
                  </a:cubicBezTo>
                  <a:cubicBezTo>
                    <a:pt x="265" y="285"/>
                    <a:pt x="265" y="279"/>
                    <a:pt x="268" y="274"/>
                  </a:cubicBezTo>
                  <a:cubicBezTo>
                    <a:pt x="269" y="272"/>
                    <a:pt x="267" y="271"/>
                    <a:pt x="266" y="272"/>
                  </a:cubicBezTo>
                  <a:cubicBezTo>
                    <a:pt x="263" y="276"/>
                    <a:pt x="263" y="281"/>
                    <a:pt x="262" y="285"/>
                  </a:cubicBezTo>
                  <a:cubicBezTo>
                    <a:pt x="261" y="294"/>
                    <a:pt x="259" y="302"/>
                    <a:pt x="256" y="310"/>
                  </a:cubicBezTo>
                  <a:cubicBezTo>
                    <a:pt x="254" y="318"/>
                    <a:pt x="252" y="325"/>
                    <a:pt x="249" y="332"/>
                  </a:cubicBezTo>
                  <a:cubicBezTo>
                    <a:pt x="246" y="336"/>
                    <a:pt x="244" y="340"/>
                    <a:pt x="244" y="345"/>
                  </a:cubicBezTo>
                  <a:cubicBezTo>
                    <a:pt x="230" y="349"/>
                    <a:pt x="216" y="353"/>
                    <a:pt x="202" y="356"/>
                  </a:cubicBezTo>
                  <a:cubicBezTo>
                    <a:pt x="202" y="355"/>
                    <a:pt x="203" y="353"/>
                    <a:pt x="203" y="351"/>
                  </a:cubicBezTo>
                  <a:cubicBezTo>
                    <a:pt x="205" y="343"/>
                    <a:pt x="209" y="336"/>
                    <a:pt x="212" y="328"/>
                  </a:cubicBezTo>
                  <a:cubicBezTo>
                    <a:pt x="216" y="319"/>
                    <a:pt x="218" y="309"/>
                    <a:pt x="222" y="299"/>
                  </a:cubicBezTo>
                  <a:cubicBezTo>
                    <a:pt x="223" y="298"/>
                    <a:pt x="220" y="297"/>
                    <a:pt x="220" y="299"/>
                  </a:cubicBezTo>
                  <a:cubicBezTo>
                    <a:pt x="214" y="312"/>
                    <a:pt x="210" y="326"/>
                    <a:pt x="204" y="339"/>
                  </a:cubicBezTo>
                  <a:cubicBezTo>
                    <a:pt x="202" y="344"/>
                    <a:pt x="201" y="351"/>
                    <a:pt x="199" y="357"/>
                  </a:cubicBezTo>
                  <a:cubicBezTo>
                    <a:pt x="193" y="359"/>
                    <a:pt x="188" y="360"/>
                    <a:pt x="183" y="361"/>
                  </a:cubicBezTo>
                  <a:cubicBezTo>
                    <a:pt x="184" y="358"/>
                    <a:pt x="185" y="354"/>
                    <a:pt x="186" y="351"/>
                  </a:cubicBezTo>
                  <a:cubicBezTo>
                    <a:pt x="188" y="341"/>
                    <a:pt x="192" y="332"/>
                    <a:pt x="194" y="322"/>
                  </a:cubicBezTo>
                  <a:cubicBezTo>
                    <a:pt x="195" y="317"/>
                    <a:pt x="197" y="311"/>
                    <a:pt x="194" y="306"/>
                  </a:cubicBezTo>
                  <a:cubicBezTo>
                    <a:pt x="193" y="305"/>
                    <a:pt x="191" y="306"/>
                    <a:pt x="192" y="308"/>
                  </a:cubicBezTo>
                  <a:cubicBezTo>
                    <a:pt x="194" y="312"/>
                    <a:pt x="191" y="319"/>
                    <a:pt x="190" y="324"/>
                  </a:cubicBezTo>
                  <a:cubicBezTo>
                    <a:pt x="188" y="331"/>
                    <a:pt x="185" y="339"/>
                    <a:pt x="184" y="346"/>
                  </a:cubicBezTo>
                  <a:cubicBezTo>
                    <a:pt x="182" y="351"/>
                    <a:pt x="181" y="357"/>
                    <a:pt x="180" y="362"/>
                  </a:cubicBezTo>
                  <a:cubicBezTo>
                    <a:pt x="179" y="362"/>
                    <a:pt x="178" y="363"/>
                    <a:pt x="177" y="363"/>
                  </a:cubicBezTo>
                  <a:cubicBezTo>
                    <a:pt x="165" y="366"/>
                    <a:pt x="153" y="366"/>
                    <a:pt x="139" y="368"/>
                  </a:cubicBezTo>
                  <a:cubicBezTo>
                    <a:pt x="141" y="365"/>
                    <a:pt x="142" y="363"/>
                    <a:pt x="143" y="360"/>
                  </a:cubicBezTo>
                  <a:cubicBezTo>
                    <a:pt x="149" y="348"/>
                    <a:pt x="153" y="336"/>
                    <a:pt x="162" y="326"/>
                  </a:cubicBezTo>
                  <a:cubicBezTo>
                    <a:pt x="163" y="325"/>
                    <a:pt x="161" y="323"/>
                    <a:pt x="160" y="324"/>
                  </a:cubicBezTo>
                  <a:cubicBezTo>
                    <a:pt x="152" y="334"/>
                    <a:pt x="147" y="345"/>
                    <a:pt x="142" y="357"/>
                  </a:cubicBezTo>
                  <a:cubicBezTo>
                    <a:pt x="140" y="360"/>
                    <a:pt x="139" y="363"/>
                    <a:pt x="138" y="366"/>
                  </a:cubicBezTo>
                  <a:cubicBezTo>
                    <a:pt x="139" y="345"/>
                    <a:pt x="140" y="325"/>
                    <a:pt x="121" y="310"/>
                  </a:cubicBezTo>
                  <a:cubicBezTo>
                    <a:pt x="138" y="294"/>
                    <a:pt x="152" y="279"/>
                    <a:pt x="169" y="266"/>
                  </a:cubicBezTo>
                  <a:cubicBezTo>
                    <a:pt x="191" y="248"/>
                    <a:pt x="213" y="230"/>
                    <a:pt x="231" y="208"/>
                  </a:cubicBezTo>
                  <a:cubicBezTo>
                    <a:pt x="248" y="188"/>
                    <a:pt x="265" y="168"/>
                    <a:pt x="282" y="147"/>
                  </a:cubicBezTo>
                  <a:cubicBezTo>
                    <a:pt x="288" y="140"/>
                    <a:pt x="295" y="136"/>
                    <a:pt x="305" y="135"/>
                  </a:cubicBezTo>
                  <a:cubicBezTo>
                    <a:pt x="319" y="134"/>
                    <a:pt x="332" y="135"/>
                    <a:pt x="344" y="141"/>
                  </a:cubicBezTo>
                  <a:cubicBezTo>
                    <a:pt x="342" y="142"/>
                    <a:pt x="340" y="143"/>
                    <a:pt x="338" y="143"/>
                  </a:cubicBezTo>
                  <a:cubicBezTo>
                    <a:pt x="336" y="144"/>
                    <a:pt x="337" y="147"/>
                    <a:pt x="340" y="147"/>
                  </a:cubicBezTo>
                  <a:cubicBezTo>
                    <a:pt x="343" y="146"/>
                    <a:pt x="345" y="145"/>
                    <a:pt x="348" y="143"/>
                  </a:cubicBezTo>
                  <a:cubicBezTo>
                    <a:pt x="350" y="145"/>
                    <a:pt x="352" y="146"/>
                    <a:pt x="354" y="148"/>
                  </a:cubicBezTo>
                  <a:cubicBezTo>
                    <a:pt x="368" y="160"/>
                    <a:pt x="369" y="166"/>
                    <a:pt x="357" y="183"/>
                  </a:cubicBezTo>
                  <a:cubicBezTo>
                    <a:pt x="352" y="189"/>
                    <a:pt x="346" y="195"/>
                    <a:pt x="341" y="201"/>
                  </a:cubicBezTo>
                  <a:cubicBezTo>
                    <a:pt x="332" y="212"/>
                    <a:pt x="332" y="214"/>
                    <a:pt x="345" y="222"/>
                  </a:cubicBezTo>
                  <a:cubicBezTo>
                    <a:pt x="349" y="220"/>
                    <a:pt x="353" y="218"/>
                    <a:pt x="358" y="217"/>
                  </a:cubicBezTo>
                  <a:cubicBezTo>
                    <a:pt x="358" y="218"/>
                    <a:pt x="358" y="218"/>
                    <a:pt x="358" y="218"/>
                  </a:cubicBezTo>
                  <a:cubicBezTo>
                    <a:pt x="358" y="219"/>
                    <a:pt x="359" y="219"/>
                    <a:pt x="359" y="220"/>
                  </a:cubicBezTo>
                  <a:cubicBezTo>
                    <a:pt x="359" y="219"/>
                    <a:pt x="358" y="220"/>
                    <a:pt x="358" y="221"/>
                  </a:cubicBezTo>
                  <a:cubicBezTo>
                    <a:pt x="354" y="232"/>
                    <a:pt x="351" y="243"/>
                    <a:pt x="348" y="255"/>
                  </a:cubicBezTo>
                  <a:cubicBezTo>
                    <a:pt x="348" y="256"/>
                    <a:pt x="348" y="258"/>
                    <a:pt x="347" y="260"/>
                  </a:cubicBezTo>
                  <a:cubicBezTo>
                    <a:pt x="345" y="259"/>
                    <a:pt x="344" y="258"/>
                    <a:pt x="342" y="257"/>
                  </a:cubicBezTo>
                  <a:cubicBezTo>
                    <a:pt x="337" y="255"/>
                    <a:pt x="333" y="252"/>
                    <a:pt x="329" y="250"/>
                  </a:cubicBezTo>
                  <a:cubicBezTo>
                    <a:pt x="330" y="244"/>
                    <a:pt x="330" y="238"/>
                    <a:pt x="330" y="231"/>
                  </a:cubicBezTo>
                  <a:cubicBezTo>
                    <a:pt x="330" y="229"/>
                    <a:pt x="328" y="229"/>
                    <a:pt x="328" y="231"/>
                  </a:cubicBezTo>
                  <a:cubicBezTo>
                    <a:pt x="328" y="237"/>
                    <a:pt x="327" y="243"/>
                    <a:pt x="327" y="248"/>
                  </a:cubicBezTo>
                  <a:cubicBezTo>
                    <a:pt x="323" y="246"/>
                    <a:pt x="318" y="244"/>
                    <a:pt x="313" y="244"/>
                  </a:cubicBezTo>
                  <a:cubicBezTo>
                    <a:pt x="312" y="243"/>
                    <a:pt x="311" y="246"/>
                    <a:pt x="313" y="246"/>
                  </a:cubicBezTo>
                  <a:cubicBezTo>
                    <a:pt x="318" y="247"/>
                    <a:pt x="322" y="249"/>
                    <a:pt x="326" y="251"/>
                  </a:cubicBezTo>
                  <a:cubicBezTo>
                    <a:pt x="325" y="259"/>
                    <a:pt x="324" y="265"/>
                    <a:pt x="322" y="273"/>
                  </a:cubicBezTo>
                  <a:cubicBezTo>
                    <a:pt x="317" y="270"/>
                    <a:pt x="312" y="267"/>
                    <a:pt x="307" y="264"/>
                  </a:cubicBezTo>
                  <a:cubicBezTo>
                    <a:pt x="307" y="260"/>
                    <a:pt x="308" y="255"/>
                    <a:pt x="308" y="251"/>
                  </a:cubicBezTo>
                  <a:cubicBezTo>
                    <a:pt x="308" y="250"/>
                    <a:pt x="306" y="250"/>
                    <a:pt x="306" y="251"/>
                  </a:cubicBezTo>
                  <a:cubicBezTo>
                    <a:pt x="305" y="255"/>
                    <a:pt x="305" y="258"/>
                    <a:pt x="304" y="262"/>
                  </a:cubicBezTo>
                  <a:cubicBezTo>
                    <a:pt x="303" y="262"/>
                    <a:pt x="302" y="261"/>
                    <a:pt x="301" y="260"/>
                  </a:cubicBezTo>
                  <a:cubicBezTo>
                    <a:pt x="301" y="260"/>
                    <a:pt x="300" y="261"/>
                    <a:pt x="300" y="262"/>
                  </a:cubicBezTo>
                  <a:cubicBezTo>
                    <a:pt x="301" y="263"/>
                    <a:pt x="303" y="264"/>
                    <a:pt x="304" y="265"/>
                  </a:cubicBezTo>
                  <a:cubicBezTo>
                    <a:pt x="302" y="276"/>
                    <a:pt x="300" y="287"/>
                    <a:pt x="296" y="298"/>
                  </a:cubicBezTo>
                  <a:cubicBezTo>
                    <a:pt x="290" y="296"/>
                    <a:pt x="283" y="295"/>
                    <a:pt x="278" y="292"/>
                  </a:cubicBezTo>
                  <a:cubicBezTo>
                    <a:pt x="282" y="281"/>
                    <a:pt x="285" y="270"/>
                    <a:pt x="288" y="259"/>
                  </a:cubicBezTo>
                  <a:cubicBezTo>
                    <a:pt x="289" y="258"/>
                    <a:pt x="286" y="257"/>
                    <a:pt x="286" y="259"/>
                  </a:cubicBezTo>
                  <a:cubicBezTo>
                    <a:pt x="283" y="269"/>
                    <a:pt x="280" y="280"/>
                    <a:pt x="276" y="291"/>
                  </a:cubicBezTo>
                  <a:cubicBezTo>
                    <a:pt x="275" y="290"/>
                    <a:pt x="273" y="289"/>
                    <a:pt x="272" y="288"/>
                  </a:cubicBezTo>
                  <a:cubicBezTo>
                    <a:pt x="271" y="287"/>
                    <a:pt x="269" y="289"/>
                    <a:pt x="270" y="290"/>
                  </a:cubicBezTo>
                  <a:cubicBezTo>
                    <a:pt x="271" y="291"/>
                    <a:pt x="273" y="293"/>
                    <a:pt x="275" y="294"/>
                  </a:cubicBezTo>
                  <a:cubicBezTo>
                    <a:pt x="274" y="296"/>
                    <a:pt x="274" y="298"/>
                    <a:pt x="273" y="299"/>
                  </a:cubicBezTo>
                  <a:cubicBezTo>
                    <a:pt x="271" y="306"/>
                    <a:pt x="268" y="311"/>
                    <a:pt x="266" y="318"/>
                  </a:cubicBezTo>
                  <a:cubicBezTo>
                    <a:pt x="265" y="320"/>
                    <a:pt x="265" y="322"/>
                    <a:pt x="264" y="325"/>
                  </a:cubicBezTo>
                  <a:cubicBezTo>
                    <a:pt x="264" y="323"/>
                    <a:pt x="258" y="338"/>
                    <a:pt x="255" y="333"/>
                  </a:cubicBezTo>
                  <a:cubicBezTo>
                    <a:pt x="255" y="332"/>
                    <a:pt x="254" y="333"/>
                    <a:pt x="255" y="333"/>
                  </a:cubicBezTo>
                  <a:cubicBezTo>
                    <a:pt x="255" y="336"/>
                    <a:pt x="257" y="336"/>
                    <a:pt x="259" y="335"/>
                  </a:cubicBezTo>
                  <a:cubicBezTo>
                    <a:pt x="264" y="334"/>
                    <a:pt x="266" y="328"/>
                    <a:pt x="267" y="324"/>
                  </a:cubicBezTo>
                  <a:cubicBezTo>
                    <a:pt x="270" y="314"/>
                    <a:pt x="274" y="305"/>
                    <a:pt x="277" y="295"/>
                  </a:cubicBezTo>
                  <a:cubicBezTo>
                    <a:pt x="282" y="298"/>
                    <a:pt x="288" y="300"/>
                    <a:pt x="294" y="302"/>
                  </a:cubicBezTo>
                  <a:cubicBezTo>
                    <a:pt x="292" y="308"/>
                    <a:pt x="289" y="314"/>
                    <a:pt x="287" y="320"/>
                  </a:cubicBezTo>
                  <a:cubicBezTo>
                    <a:pt x="285" y="324"/>
                    <a:pt x="283" y="337"/>
                    <a:pt x="277" y="331"/>
                  </a:cubicBezTo>
                  <a:cubicBezTo>
                    <a:pt x="277" y="330"/>
                    <a:pt x="276" y="331"/>
                    <a:pt x="277" y="331"/>
                  </a:cubicBezTo>
                  <a:cubicBezTo>
                    <a:pt x="277" y="332"/>
                    <a:pt x="278" y="333"/>
                    <a:pt x="278" y="334"/>
                  </a:cubicBezTo>
                  <a:cubicBezTo>
                    <a:pt x="274" y="335"/>
                    <a:pt x="270" y="337"/>
                    <a:pt x="266" y="338"/>
                  </a:cubicBezTo>
                  <a:cubicBezTo>
                    <a:pt x="260" y="340"/>
                    <a:pt x="253" y="342"/>
                    <a:pt x="246" y="344"/>
                  </a:cubicBezTo>
                  <a:moveTo>
                    <a:pt x="308" y="327"/>
                  </a:moveTo>
                  <a:cubicBezTo>
                    <a:pt x="308" y="326"/>
                    <a:pt x="309" y="325"/>
                    <a:pt x="309" y="324"/>
                  </a:cubicBezTo>
                  <a:cubicBezTo>
                    <a:pt x="312" y="319"/>
                    <a:pt x="313" y="313"/>
                    <a:pt x="315" y="308"/>
                  </a:cubicBezTo>
                  <a:cubicBezTo>
                    <a:pt x="320" y="309"/>
                    <a:pt x="325" y="311"/>
                    <a:pt x="331" y="313"/>
                  </a:cubicBezTo>
                  <a:cubicBezTo>
                    <a:pt x="330" y="314"/>
                    <a:pt x="330" y="316"/>
                    <a:pt x="329" y="317"/>
                  </a:cubicBezTo>
                  <a:cubicBezTo>
                    <a:pt x="329" y="317"/>
                    <a:pt x="328" y="319"/>
                    <a:pt x="327" y="322"/>
                  </a:cubicBezTo>
                  <a:cubicBezTo>
                    <a:pt x="322" y="324"/>
                    <a:pt x="316" y="325"/>
                    <a:pt x="310" y="326"/>
                  </a:cubicBezTo>
                  <a:cubicBezTo>
                    <a:pt x="309" y="326"/>
                    <a:pt x="308" y="327"/>
                    <a:pt x="308" y="327"/>
                  </a:cubicBezTo>
                  <a:moveTo>
                    <a:pt x="332" y="320"/>
                  </a:moveTo>
                  <a:cubicBezTo>
                    <a:pt x="333" y="318"/>
                    <a:pt x="333" y="316"/>
                    <a:pt x="334" y="314"/>
                  </a:cubicBezTo>
                  <a:cubicBezTo>
                    <a:pt x="336" y="315"/>
                    <a:pt x="338" y="316"/>
                    <a:pt x="340" y="317"/>
                  </a:cubicBezTo>
                  <a:cubicBezTo>
                    <a:pt x="338" y="318"/>
                    <a:pt x="335" y="319"/>
                    <a:pt x="332" y="320"/>
                  </a:cubicBezTo>
                  <a:moveTo>
                    <a:pt x="365" y="317"/>
                  </a:moveTo>
                  <a:cubicBezTo>
                    <a:pt x="369" y="312"/>
                    <a:pt x="374" y="308"/>
                    <a:pt x="379" y="303"/>
                  </a:cubicBezTo>
                  <a:cubicBezTo>
                    <a:pt x="381" y="304"/>
                    <a:pt x="382" y="305"/>
                    <a:pt x="384" y="305"/>
                  </a:cubicBezTo>
                  <a:cubicBezTo>
                    <a:pt x="384" y="305"/>
                    <a:pt x="385" y="305"/>
                    <a:pt x="385" y="306"/>
                  </a:cubicBezTo>
                  <a:cubicBezTo>
                    <a:pt x="385" y="306"/>
                    <a:pt x="385" y="306"/>
                    <a:pt x="385" y="306"/>
                  </a:cubicBezTo>
                  <a:cubicBezTo>
                    <a:pt x="385" y="307"/>
                    <a:pt x="385" y="310"/>
                    <a:pt x="385" y="313"/>
                  </a:cubicBezTo>
                  <a:cubicBezTo>
                    <a:pt x="383" y="313"/>
                    <a:pt x="381" y="314"/>
                    <a:pt x="379" y="315"/>
                  </a:cubicBezTo>
                  <a:cubicBezTo>
                    <a:pt x="378" y="314"/>
                    <a:pt x="378" y="312"/>
                    <a:pt x="378" y="311"/>
                  </a:cubicBezTo>
                  <a:cubicBezTo>
                    <a:pt x="378" y="310"/>
                    <a:pt x="376" y="310"/>
                    <a:pt x="376" y="311"/>
                  </a:cubicBezTo>
                  <a:cubicBezTo>
                    <a:pt x="376" y="312"/>
                    <a:pt x="376" y="314"/>
                    <a:pt x="376" y="316"/>
                  </a:cubicBezTo>
                  <a:cubicBezTo>
                    <a:pt x="375" y="316"/>
                    <a:pt x="374" y="316"/>
                    <a:pt x="373" y="317"/>
                  </a:cubicBezTo>
                  <a:cubicBezTo>
                    <a:pt x="370" y="317"/>
                    <a:pt x="368" y="318"/>
                    <a:pt x="365" y="317"/>
                  </a:cubicBezTo>
                  <a:moveTo>
                    <a:pt x="404" y="307"/>
                  </a:moveTo>
                  <a:cubicBezTo>
                    <a:pt x="404" y="306"/>
                    <a:pt x="404" y="306"/>
                    <a:pt x="403" y="305"/>
                  </a:cubicBezTo>
                  <a:cubicBezTo>
                    <a:pt x="401" y="304"/>
                    <a:pt x="402" y="304"/>
                    <a:pt x="399" y="304"/>
                  </a:cubicBezTo>
                  <a:cubicBezTo>
                    <a:pt x="399" y="304"/>
                    <a:pt x="398" y="305"/>
                    <a:pt x="398" y="305"/>
                  </a:cubicBezTo>
                  <a:cubicBezTo>
                    <a:pt x="396" y="305"/>
                    <a:pt x="393" y="304"/>
                    <a:pt x="391" y="303"/>
                  </a:cubicBezTo>
                  <a:cubicBezTo>
                    <a:pt x="391" y="301"/>
                    <a:pt x="391" y="299"/>
                    <a:pt x="392" y="296"/>
                  </a:cubicBezTo>
                  <a:cubicBezTo>
                    <a:pt x="393" y="295"/>
                    <a:pt x="393" y="294"/>
                    <a:pt x="394" y="293"/>
                  </a:cubicBezTo>
                  <a:cubicBezTo>
                    <a:pt x="395" y="293"/>
                    <a:pt x="396" y="294"/>
                    <a:pt x="397" y="294"/>
                  </a:cubicBezTo>
                  <a:cubicBezTo>
                    <a:pt x="398" y="294"/>
                    <a:pt x="402" y="296"/>
                    <a:pt x="406" y="297"/>
                  </a:cubicBezTo>
                  <a:cubicBezTo>
                    <a:pt x="406" y="299"/>
                    <a:pt x="406" y="301"/>
                    <a:pt x="405" y="302"/>
                  </a:cubicBezTo>
                  <a:cubicBezTo>
                    <a:pt x="405" y="304"/>
                    <a:pt x="407" y="304"/>
                    <a:pt x="408" y="303"/>
                  </a:cubicBezTo>
                  <a:cubicBezTo>
                    <a:pt x="409" y="302"/>
                    <a:pt x="411" y="300"/>
                    <a:pt x="412" y="299"/>
                  </a:cubicBezTo>
                  <a:cubicBezTo>
                    <a:pt x="417" y="300"/>
                    <a:pt x="421" y="301"/>
                    <a:pt x="424" y="300"/>
                  </a:cubicBezTo>
                  <a:cubicBezTo>
                    <a:pt x="422" y="301"/>
                    <a:pt x="420" y="302"/>
                    <a:pt x="418" y="302"/>
                  </a:cubicBezTo>
                  <a:cubicBezTo>
                    <a:pt x="413" y="304"/>
                    <a:pt x="409" y="305"/>
                    <a:pt x="404" y="307"/>
                  </a:cubicBezTo>
                  <a:moveTo>
                    <a:pt x="455" y="290"/>
                  </a:moveTo>
                  <a:cubicBezTo>
                    <a:pt x="455" y="290"/>
                    <a:pt x="454" y="287"/>
                    <a:pt x="454" y="283"/>
                  </a:cubicBezTo>
                  <a:cubicBezTo>
                    <a:pt x="454" y="282"/>
                    <a:pt x="452" y="282"/>
                    <a:pt x="452" y="283"/>
                  </a:cubicBezTo>
                  <a:cubicBezTo>
                    <a:pt x="452" y="286"/>
                    <a:pt x="453" y="288"/>
                    <a:pt x="454" y="291"/>
                  </a:cubicBezTo>
                  <a:cubicBezTo>
                    <a:pt x="451" y="292"/>
                    <a:pt x="449" y="293"/>
                    <a:pt x="446" y="293"/>
                  </a:cubicBezTo>
                  <a:cubicBezTo>
                    <a:pt x="446" y="293"/>
                    <a:pt x="447" y="293"/>
                    <a:pt x="447" y="293"/>
                  </a:cubicBezTo>
                  <a:cubicBezTo>
                    <a:pt x="448" y="286"/>
                    <a:pt x="450" y="280"/>
                    <a:pt x="451" y="274"/>
                  </a:cubicBezTo>
                  <a:cubicBezTo>
                    <a:pt x="454" y="276"/>
                    <a:pt x="458" y="276"/>
                    <a:pt x="461" y="276"/>
                  </a:cubicBezTo>
                  <a:cubicBezTo>
                    <a:pt x="461" y="276"/>
                    <a:pt x="462" y="276"/>
                    <a:pt x="462" y="276"/>
                  </a:cubicBezTo>
                  <a:cubicBezTo>
                    <a:pt x="461" y="278"/>
                    <a:pt x="461" y="280"/>
                    <a:pt x="460" y="282"/>
                  </a:cubicBezTo>
                  <a:cubicBezTo>
                    <a:pt x="460" y="284"/>
                    <a:pt x="459" y="288"/>
                    <a:pt x="457" y="290"/>
                  </a:cubicBezTo>
                  <a:cubicBezTo>
                    <a:pt x="457" y="290"/>
                    <a:pt x="456" y="290"/>
                    <a:pt x="455" y="290"/>
                  </a:cubicBezTo>
                  <a:moveTo>
                    <a:pt x="464" y="270"/>
                  </a:moveTo>
                  <a:cubicBezTo>
                    <a:pt x="463" y="271"/>
                    <a:pt x="463" y="273"/>
                    <a:pt x="462" y="275"/>
                  </a:cubicBezTo>
                  <a:cubicBezTo>
                    <a:pt x="462" y="274"/>
                    <a:pt x="462" y="274"/>
                    <a:pt x="461" y="274"/>
                  </a:cubicBezTo>
                  <a:cubicBezTo>
                    <a:pt x="458" y="273"/>
                    <a:pt x="455" y="271"/>
                    <a:pt x="452" y="270"/>
                  </a:cubicBezTo>
                  <a:cubicBezTo>
                    <a:pt x="453" y="266"/>
                    <a:pt x="454" y="262"/>
                    <a:pt x="454" y="259"/>
                  </a:cubicBezTo>
                  <a:cubicBezTo>
                    <a:pt x="456" y="259"/>
                    <a:pt x="457" y="260"/>
                    <a:pt x="458" y="261"/>
                  </a:cubicBezTo>
                  <a:cubicBezTo>
                    <a:pt x="460" y="263"/>
                    <a:pt x="462" y="264"/>
                    <a:pt x="465" y="266"/>
                  </a:cubicBezTo>
                  <a:cubicBezTo>
                    <a:pt x="465" y="267"/>
                    <a:pt x="464" y="268"/>
                    <a:pt x="464" y="270"/>
                  </a:cubicBezTo>
                  <a:moveTo>
                    <a:pt x="467" y="261"/>
                  </a:moveTo>
                  <a:cubicBezTo>
                    <a:pt x="463" y="259"/>
                    <a:pt x="459" y="256"/>
                    <a:pt x="455" y="253"/>
                  </a:cubicBezTo>
                  <a:cubicBezTo>
                    <a:pt x="457" y="242"/>
                    <a:pt x="459" y="231"/>
                    <a:pt x="462" y="220"/>
                  </a:cubicBezTo>
                  <a:cubicBezTo>
                    <a:pt x="465" y="223"/>
                    <a:pt x="467" y="226"/>
                    <a:pt x="470" y="229"/>
                  </a:cubicBezTo>
                  <a:cubicBezTo>
                    <a:pt x="472" y="231"/>
                    <a:pt x="473" y="233"/>
                    <a:pt x="475" y="235"/>
                  </a:cubicBezTo>
                  <a:cubicBezTo>
                    <a:pt x="472" y="244"/>
                    <a:pt x="469" y="252"/>
                    <a:pt x="467" y="261"/>
                  </a:cubicBezTo>
                  <a:moveTo>
                    <a:pt x="479" y="264"/>
                  </a:moveTo>
                  <a:cubicBezTo>
                    <a:pt x="479" y="265"/>
                    <a:pt x="478" y="266"/>
                    <a:pt x="478" y="267"/>
                  </a:cubicBezTo>
                  <a:cubicBezTo>
                    <a:pt x="478" y="267"/>
                    <a:pt x="478" y="267"/>
                    <a:pt x="478" y="267"/>
                  </a:cubicBezTo>
                  <a:cubicBezTo>
                    <a:pt x="478" y="267"/>
                    <a:pt x="478" y="267"/>
                    <a:pt x="478" y="267"/>
                  </a:cubicBezTo>
                  <a:cubicBezTo>
                    <a:pt x="478" y="266"/>
                    <a:pt x="477" y="266"/>
                    <a:pt x="476" y="267"/>
                  </a:cubicBezTo>
                  <a:cubicBezTo>
                    <a:pt x="474" y="266"/>
                    <a:pt x="472" y="264"/>
                    <a:pt x="470" y="263"/>
                  </a:cubicBezTo>
                  <a:cubicBezTo>
                    <a:pt x="472" y="256"/>
                    <a:pt x="474" y="250"/>
                    <a:pt x="476" y="243"/>
                  </a:cubicBezTo>
                  <a:cubicBezTo>
                    <a:pt x="476" y="242"/>
                    <a:pt x="477" y="240"/>
                    <a:pt x="477" y="239"/>
                  </a:cubicBezTo>
                  <a:cubicBezTo>
                    <a:pt x="479" y="242"/>
                    <a:pt x="481" y="245"/>
                    <a:pt x="483" y="248"/>
                  </a:cubicBezTo>
                  <a:cubicBezTo>
                    <a:pt x="482" y="253"/>
                    <a:pt x="480" y="259"/>
                    <a:pt x="479" y="264"/>
                  </a:cubicBezTo>
                  <a:moveTo>
                    <a:pt x="485" y="242"/>
                  </a:moveTo>
                  <a:cubicBezTo>
                    <a:pt x="483" y="239"/>
                    <a:pt x="481" y="236"/>
                    <a:pt x="479" y="233"/>
                  </a:cubicBezTo>
                  <a:cubicBezTo>
                    <a:pt x="482" y="223"/>
                    <a:pt x="485" y="212"/>
                    <a:pt x="488" y="201"/>
                  </a:cubicBezTo>
                  <a:cubicBezTo>
                    <a:pt x="489" y="197"/>
                    <a:pt x="490" y="194"/>
                    <a:pt x="490" y="190"/>
                  </a:cubicBezTo>
                  <a:cubicBezTo>
                    <a:pt x="492" y="192"/>
                    <a:pt x="494" y="194"/>
                    <a:pt x="495" y="197"/>
                  </a:cubicBezTo>
                  <a:cubicBezTo>
                    <a:pt x="494" y="201"/>
                    <a:pt x="493" y="206"/>
                    <a:pt x="492" y="211"/>
                  </a:cubicBezTo>
                  <a:cubicBezTo>
                    <a:pt x="490" y="221"/>
                    <a:pt x="487" y="231"/>
                    <a:pt x="485" y="242"/>
                  </a:cubicBezTo>
                  <a:moveTo>
                    <a:pt x="501" y="261"/>
                  </a:moveTo>
                  <a:cubicBezTo>
                    <a:pt x="497" y="256"/>
                    <a:pt x="493" y="251"/>
                    <a:pt x="488" y="246"/>
                  </a:cubicBezTo>
                  <a:cubicBezTo>
                    <a:pt x="491" y="235"/>
                    <a:pt x="494" y="223"/>
                    <a:pt x="496" y="212"/>
                  </a:cubicBezTo>
                  <a:cubicBezTo>
                    <a:pt x="497" y="208"/>
                    <a:pt x="498" y="205"/>
                    <a:pt x="499" y="201"/>
                  </a:cubicBezTo>
                  <a:cubicBezTo>
                    <a:pt x="499" y="201"/>
                    <a:pt x="499" y="202"/>
                    <a:pt x="499" y="202"/>
                  </a:cubicBezTo>
                  <a:cubicBezTo>
                    <a:pt x="501" y="204"/>
                    <a:pt x="503" y="207"/>
                    <a:pt x="507" y="211"/>
                  </a:cubicBezTo>
                  <a:cubicBezTo>
                    <a:pt x="504" y="227"/>
                    <a:pt x="501" y="244"/>
                    <a:pt x="501" y="261"/>
                  </a:cubicBezTo>
                  <a:moveTo>
                    <a:pt x="508" y="204"/>
                  </a:moveTo>
                  <a:cubicBezTo>
                    <a:pt x="505" y="201"/>
                    <a:pt x="502" y="198"/>
                    <a:pt x="500" y="195"/>
                  </a:cubicBezTo>
                  <a:cubicBezTo>
                    <a:pt x="501" y="189"/>
                    <a:pt x="502" y="183"/>
                    <a:pt x="503" y="177"/>
                  </a:cubicBezTo>
                  <a:cubicBezTo>
                    <a:pt x="505" y="172"/>
                    <a:pt x="506" y="166"/>
                    <a:pt x="506" y="160"/>
                  </a:cubicBezTo>
                  <a:cubicBezTo>
                    <a:pt x="510" y="159"/>
                    <a:pt x="513" y="157"/>
                    <a:pt x="516" y="156"/>
                  </a:cubicBezTo>
                  <a:cubicBezTo>
                    <a:pt x="514" y="165"/>
                    <a:pt x="513" y="175"/>
                    <a:pt x="511" y="184"/>
                  </a:cubicBezTo>
                  <a:cubicBezTo>
                    <a:pt x="510" y="191"/>
                    <a:pt x="509" y="197"/>
                    <a:pt x="508" y="204"/>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Freeform 113"/>
            <p:cNvSpPr/>
            <p:nvPr/>
          </p:nvSpPr>
          <p:spPr bwMode="auto">
            <a:xfrm>
              <a:off x="11964988" y="5118100"/>
              <a:ext cx="38100" cy="236538"/>
            </a:xfrm>
            <a:custGeom>
              <a:avLst/>
              <a:gdLst>
                <a:gd name="T0" fmla="*/ 3 w 10"/>
                <a:gd name="T1" fmla="*/ 0 h 63"/>
                <a:gd name="T2" fmla="*/ 2 w 10"/>
                <a:gd name="T3" fmla="*/ 1 h 63"/>
                <a:gd name="T4" fmla="*/ 2 w 10"/>
                <a:gd name="T5" fmla="*/ 3 h 63"/>
                <a:gd name="T6" fmla="*/ 5 w 10"/>
                <a:gd name="T7" fmla="*/ 33 h 63"/>
                <a:gd name="T8" fmla="*/ 6 w 10"/>
                <a:gd name="T9" fmla="*/ 62 h 63"/>
                <a:gd name="T10" fmla="*/ 6 w 10"/>
                <a:gd name="T11" fmla="*/ 62 h 63"/>
                <a:gd name="T12" fmla="*/ 5 w 10"/>
                <a:gd name="T13" fmla="*/ 1 h 63"/>
                <a:gd name="T14" fmla="*/ 3 w 1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3">
                  <a:moveTo>
                    <a:pt x="3" y="0"/>
                  </a:moveTo>
                  <a:cubicBezTo>
                    <a:pt x="3" y="1"/>
                    <a:pt x="2" y="1"/>
                    <a:pt x="2" y="1"/>
                  </a:cubicBezTo>
                  <a:cubicBezTo>
                    <a:pt x="0" y="1"/>
                    <a:pt x="1" y="4"/>
                    <a:pt x="2" y="3"/>
                  </a:cubicBezTo>
                  <a:cubicBezTo>
                    <a:pt x="5" y="3"/>
                    <a:pt x="5" y="30"/>
                    <a:pt x="5" y="33"/>
                  </a:cubicBezTo>
                  <a:cubicBezTo>
                    <a:pt x="5" y="42"/>
                    <a:pt x="5" y="52"/>
                    <a:pt x="6" y="62"/>
                  </a:cubicBezTo>
                  <a:cubicBezTo>
                    <a:pt x="6" y="63"/>
                    <a:pt x="6" y="63"/>
                    <a:pt x="6" y="62"/>
                  </a:cubicBezTo>
                  <a:cubicBezTo>
                    <a:pt x="7" y="42"/>
                    <a:pt x="10" y="20"/>
                    <a:pt x="5" y="1"/>
                  </a:cubicBezTo>
                  <a:cubicBezTo>
                    <a:pt x="5" y="1"/>
                    <a:pt x="4" y="0"/>
                    <a:pt x="3" y="0"/>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Freeform 114"/>
            <p:cNvSpPr/>
            <p:nvPr/>
          </p:nvSpPr>
          <p:spPr bwMode="auto">
            <a:xfrm>
              <a:off x="12017375" y="5054600"/>
              <a:ext cx="57150" cy="261938"/>
            </a:xfrm>
            <a:custGeom>
              <a:avLst/>
              <a:gdLst>
                <a:gd name="T0" fmla="*/ 1 w 15"/>
                <a:gd name="T1" fmla="*/ 4 h 70"/>
                <a:gd name="T2" fmla="*/ 13 w 15"/>
                <a:gd name="T3" fmla="*/ 69 h 70"/>
                <a:gd name="T4" fmla="*/ 15 w 15"/>
                <a:gd name="T5" fmla="*/ 69 h 70"/>
                <a:gd name="T6" fmla="*/ 12 w 15"/>
                <a:gd name="T7" fmla="*/ 35 h 70"/>
                <a:gd name="T8" fmla="*/ 3 w 15"/>
                <a:gd name="T9" fmla="*/ 2 h 70"/>
                <a:gd name="T10" fmla="*/ 1 w 15"/>
                <a:gd name="T11" fmla="*/ 4 h 70"/>
              </a:gdLst>
              <a:ahLst/>
              <a:cxnLst>
                <a:cxn ang="0">
                  <a:pos x="T0" y="T1"/>
                </a:cxn>
                <a:cxn ang="0">
                  <a:pos x="T2" y="T3"/>
                </a:cxn>
                <a:cxn ang="0">
                  <a:pos x="T4" y="T5"/>
                </a:cxn>
                <a:cxn ang="0">
                  <a:pos x="T6" y="T7"/>
                </a:cxn>
                <a:cxn ang="0">
                  <a:pos x="T8" y="T9"/>
                </a:cxn>
                <a:cxn ang="0">
                  <a:pos x="T10" y="T11"/>
                </a:cxn>
              </a:cxnLst>
              <a:rect l="0" t="0" r="r" b="b"/>
              <a:pathLst>
                <a:path w="15" h="70">
                  <a:moveTo>
                    <a:pt x="1" y="4"/>
                  </a:moveTo>
                  <a:cubicBezTo>
                    <a:pt x="10" y="24"/>
                    <a:pt x="10" y="48"/>
                    <a:pt x="13" y="69"/>
                  </a:cubicBezTo>
                  <a:cubicBezTo>
                    <a:pt x="13" y="70"/>
                    <a:pt x="15" y="70"/>
                    <a:pt x="15" y="69"/>
                  </a:cubicBezTo>
                  <a:cubicBezTo>
                    <a:pt x="15" y="58"/>
                    <a:pt x="14" y="46"/>
                    <a:pt x="12" y="35"/>
                  </a:cubicBezTo>
                  <a:cubicBezTo>
                    <a:pt x="10" y="24"/>
                    <a:pt x="8" y="13"/>
                    <a:pt x="3" y="2"/>
                  </a:cubicBezTo>
                  <a:cubicBezTo>
                    <a:pt x="3" y="0"/>
                    <a:pt x="0" y="2"/>
                    <a:pt x="1" y="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Freeform 115"/>
            <p:cNvSpPr/>
            <p:nvPr/>
          </p:nvSpPr>
          <p:spPr bwMode="auto">
            <a:xfrm>
              <a:off x="11034713" y="5376862"/>
              <a:ext cx="336550" cy="334963"/>
            </a:xfrm>
            <a:custGeom>
              <a:avLst/>
              <a:gdLst>
                <a:gd name="T0" fmla="*/ 89 w 90"/>
                <a:gd name="T1" fmla="*/ 22 h 89"/>
                <a:gd name="T2" fmla="*/ 87 w 90"/>
                <a:gd name="T3" fmla="*/ 20 h 89"/>
                <a:gd name="T4" fmla="*/ 46 w 90"/>
                <a:gd name="T5" fmla="*/ 58 h 89"/>
                <a:gd name="T6" fmla="*/ 23 w 90"/>
                <a:gd name="T7" fmla="*/ 74 h 89"/>
                <a:gd name="T8" fmla="*/ 8 w 90"/>
                <a:gd name="T9" fmla="*/ 77 h 89"/>
                <a:gd name="T10" fmla="*/ 41 w 90"/>
                <a:gd name="T11" fmla="*/ 35 h 89"/>
                <a:gd name="T12" fmla="*/ 60 w 90"/>
                <a:gd name="T13" fmla="*/ 18 h 89"/>
                <a:gd name="T14" fmla="*/ 76 w 90"/>
                <a:gd name="T15" fmla="*/ 1 h 89"/>
                <a:gd name="T16" fmla="*/ 76 w 90"/>
                <a:gd name="T17" fmla="*/ 1 h 89"/>
                <a:gd name="T18" fmla="*/ 33 w 90"/>
                <a:gd name="T19" fmla="*/ 42 h 89"/>
                <a:gd name="T20" fmla="*/ 1 w 90"/>
                <a:gd name="T21" fmla="*/ 84 h 89"/>
                <a:gd name="T22" fmla="*/ 2 w 90"/>
                <a:gd name="T23" fmla="*/ 86 h 89"/>
                <a:gd name="T24" fmla="*/ 19 w 90"/>
                <a:gd name="T25" fmla="*/ 82 h 89"/>
                <a:gd name="T26" fmla="*/ 48 w 90"/>
                <a:gd name="T27" fmla="*/ 62 h 89"/>
                <a:gd name="T28" fmla="*/ 89 w 90"/>
                <a:gd name="T29"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9">
                  <a:moveTo>
                    <a:pt x="89" y="22"/>
                  </a:moveTo>
                  <a:cubicBezTo>
                    <a:pt x="90" y="20"/>
                    <a:pt x="88" y="19"/>
                    <a:pt x="87" y="20"/>
                  </a:cubicBezTo>
                  <a:cubicBezTo>
                    <a:pt x="75" y="36"/>
                    <a:pt x="62" y="48"/>
                    <a:pt x="46" y="58"/>
                  </a:cubicBezTo>
                  <a:cubicBezTo>
                    <a:pt x="38" y="63"/>
                    <a:pt x="31" y="69"/>
                    <a:pt x="23" y="74"/>
                  </a:cubicBezTo>
                  <a:cubicBezTo>
                    <a:pt x="19" y="77"/>
                    <a:pt x="0" y="89"/>
                    <a:pt x="8" y="77"/>
                  </a:cubicBezTo>
                  <a:cubicBezTo>
                    <a:pt x="16" y="62"/>
                    <a:pt x="30" y="48"/>
                    <a:pt x="41" y="35"/>
                  </a:cubicBezTo>
                  <a:cubicBezTo>
                    <a:pt x="47" y="28"/>
                    <a:pt x="53" y="23"/>
                    <a:pt x="60" y="18"/>
                  </a:cubicBezTo>
                  <a:cubicBezTo>
                    <a:pt x="65" y="12"/>
                    <a:pt x="71" y="7"/>
                    <a:pt x="76" y="1"/>
                  </a:cubicBezTo>
                  <a:cubicBezTo>
                    <a:pt x="77" y="1"/>
                    <a:pt x="76" y="0"/>
                    <a:pt x="76" y="1"/>
                  </a:cubicBezTo>
                  <a:cubicBezTo>
                    <a:pt x="61" y="14"/>
                    <a:pt x="45" y="26"/>
                    <a:pt x="33" y="42"/>
                  </a:cubicBezTo>
                  <a:cubicBezTo>
                    <a:pt x="22" y="55"/>
                    <a:pt x="7" y="68"/>
                    <a:pt x="1" y="84"/>
                  </a:cubicBezTo>
                  <a:cubicBezTo>
                    <a:pt x="0" y="85"/>
                    <a:pt x="1" y="86"/>
                    <a:pt x="2" y="86"/>
                  </a:cubicBezTo>
                  <a:cubicBezTo>
                    <a:pt x="8" y="88"/>
                    <a:pt x="14" y="85"/>
                    <a:pt x="19" y="82"/>
                  </a:cubicBezTo>
                  <a:cubicBezTo>
                    <a:pt x="29" y="76"/>
                    <a:pt x="38" y="68"/>
                    <a:pt x="48" y="62"/>
                  </a:cubicBezTo>
                  <a:cubicBezTo>
                    <a:pt x="64" y="52"/>
                    <a:pt x="81" y="39"/>
                    <a:pt x="89" y="22"/>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Freeform 116"/>
            <p:cNvSpPr/>
            <p:nvPr/>
          </p:nvSpPr>
          <p:spPr bwMode="auto">
            <a:xfrm>
              <a:off x="10939463" y="3987800"/>
              <a:ext cx="585788" cy="285750"/>
            </a:xfrm>
            <a:custGeom>
              <a:avLst/>
              <a:gdLst>
                <a:gd name="T0" fmla="*/ 13 w 156"/>
                <a:gd name="T1" fmla="*/ 57 h 76"/>
                <a:gd name="T2" fmla="*/ 21 w 156"/>
                <a:gd name="T3" fmla="*/ 51 h 76"/>
                <a:gd name="T4" fmla="*/ 35 w 156"/>
                <a:gd name="T5" fmla="*/ 42 h 76"/>
                <a:gd name="T6" fmla="*/ 67 w 156"/>
                <a:gd name="T7" fmla="*/ 25 h 76"/>
                <a:gd name="T8" fmla="*/ 104 w 156"/>
                <a:gd name="T9" fmla="*/ 11 h 76"/>
                <a:gd name="T10" fmla="*/ 143 w 156"/>
                <a:gd name="T11" fmla="*/ 1 h 76"/>
                <a:gd name="T12" fmla="*/ 143 w 156"/>
                <a:gd name="T13" fmla="*/ 1 h 76"/>
                <a:gd name="T14" fmla="*/ 100 w 156"/>
                <a:gd name="T15" fmla="*/ 10 h 76"/>
                <a:gd name="T16" fmla="*/ 59 w 156"/>
                <a:gd name="T17" fmla="*/ 25 h 76"/>
                <a:gd name="T18" fmla="*/ 19 w 156"/>
                <a:gd name="T19" fmla="*/ 47 h 76"/>
                <a:gd name="T20" fmla="*/ 3 w 156"/>
                <a:gd name="T21" fmla="*/ 68 h 76"/>
                <a:gd name="T22" fmla="*/ 20 w 156"/>
                <a:gd name="T23" fmla="*/ 69 h 76"/>
                <a:gd name="T24" fmla="*/ 67 w 156"/>
                <a:gd name="T25" fmla="*/ 48 h 76"/>
                <a:gd name="T26" fmla="*/ 155 w 156"/>
                <a:gd name="T27" fmla="*/ 4 h 76"/>
                <a:gd name="T28" fmla="*/ 155 w 156"/>
                <a:gd name="T29" fmla="*/ 2 h 76"/>
                <a:gd name="T30" fmla="*/ 86 w 156"/>
                <a:gd name="T31" fmla="*/ 37 h 76"/>
                <a:gd name="T32" fmla="*/ 52 w 156"/>
                <a:gd name="T33" fmla="*/ 52 h 76"/>
                <a:gd name="T34" fmla="*/ 32 w 156"/>
                <a:gd name="T35" fmla="*/ 60 h 76"/>
                <a:gd name="T36" fmla="*/ 16 w 156"/>
                <a:gd name="T37" fmla="*/ 67 h 76"/>
                <a:gd name="T38" fmla="*/ 13 w 156"/>
                <a:gd name="T39" fmla="*/ 64 h 76"/>
                <a:gd name="T40" fmla="*/ 13 w 156"/>
                <a:gd name="T41"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76">
                  <a:moveTo>
                    <a:pt x="13" y="57"/>
                  </a:moveTo>
                  <a:cubicBezTo>
                    <a:pt x="14" y="54"/>
                    <a:pt x="19" y="52"/>
                    <a:pt x="21" y="51"/>
                  </a:cubicBezTo>
                  <a:cubicBezTo>
                    <a:pt x="26" y="47"/>
                    <a:pt x="30" y="45"/>
                    <a:pt x="35" y="42"/>
                  </a:cubicBezTo>
                  <a:cubicBezTo>
                    <a:pt x="46" y="36"/>
                    <a:pt x="56" y="30"/>
                    <a:pt x="67" y="25"/>
                  </a:cubicBezTo>
                  <a:cubicBezTo>
                    <a:pt x="79" y="19"/>
                    <a:pt x="92" y="16"/>
                    <a:pt x="104" y="11"/>
                  </a:cubicBezTo>
                  <a:cubicBezTo>
                    <a:pt x="117" y="7"/>
                    <a:pt x="129" y="3"/>
                    <a:pt x="143" y="1"/>
                  </a:cubicBezTo>
                  <a:cubicBezTo>
                    <a:pt x="143" y="1"/>
                    <a:pt x="143" y="1"/>
                    <a:pt x="143" y="1"/>
                  </a:cubicBezTo>
                  <a:cubicBezTo>
                    <a:pt x="128" y="0"/>
                    <a:pt x="114" y="5"/>
                    <a:pt x="100" y="10"/>
                  </a:cubicBezTo>
                  <a:cubicBezTo>
                    <a:pt x="86" y="15"/>
                    <a:pt x="72" y="19"/>
                    <a:pt x="59" y="25"/>
                  </a:cubicBezTo>
                  <a:cubicBezTo>
                    <a:pt x="46" y="32"/>
                    <a:pt x="32" y="39"/>
                    <a:pt x="19" y="47"/>
                  </a:cubicBezTo>
                  <a:cubicBezTo>
                    <a:pt x="14" y="51"/>
                    <a:pt x="0" y="60"/>
                    <a:pt x="3" y="68"/>
                  </a:cubicBezTo>
                  <a:cubicBezTo>
                    <a:pt x="6" y="76"/>
                    <a:pt x="15" y="72"/>
                    <a:pt x="20" y="69"/>
                  </a:cubicBezTo>
                  <a:cubicBezTo>
                    <a:pt x="36" y="62"/>
                    <a:pt x="52" y="56"/>
                    <a:pt x="67" y="48"/>
                  </a:cubicBezTo>
                  <a:cubicBezTo>
                    <a:pt x="97" y="34"/>
                    <a:pt x="127" y="20"/>
                    <a:pt x="155" y="4"/>
                  </a:cubicBezTo>
                  <a:cubicBezTo>
                    <a:pt x="156" y="3"/>
                    <a:pt x="156" y="2"/>
                    <a:pt x="155" y="2"/>
                  </a:cubicBezTo>
                  <a:cubicBezTo>
                    <a:pt x="131" y="13"/>
                    <a:pt x="109" y="27"/>
                    <a:pt x="86" y="37"/>
                  </a:cubicBezTo>
                  <a:cubicBezTo>
                    <a:pt x="74" y="42"/>
                    <a:pt x="63" y="47"/>
                    <a:pt x="52" y="52"/>
                  </a:cubicBezTo>
                  <a:cubicBezTo>
                    <a:pt x="46" y="55"/>
                    <a:pt x="39" y="58"/>
                    <a:pt x="32" y="60"/>
                  </a:cubicBezTo>
                  <a:cubicBezTo>
                    <a:pt x="29" y="62"/>
                    <a:pt x="20" y="67"/>
                    <a:pt x="16" y="67"/>
                  </a:cubicBezTo>
                  <a:cubicBezTo>
                    <a:pt x="14" y="69"/>
                    <a:pt x="13" y="67"/>
                    <a:pt x="13" y="64"/>
                  </a:cubicBezTo>
                  <a:cubicBezTo>
                    <a:pt x="10" y="61"/>
                    <a:pt x="10" y="59"/>
                    <a:pt x="13" y="57"/>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Freeform 117"/>
            <p:cNvSpPr/>
            <p:nvPr/>
          </p:nvSpPr>
          <p:spPr bwMode="auto">
            <a:xfrm>
              <a:off x="11615738" y="3924300"/>
              <a:ext cx="68263" cy="19050"/>
            </a:xfrm>
            <a:custGeom>
              <a:avLst/>
              <a:gdLst>
                <a:gd name="T0" fmla="*/ 1 w 18"/>
                <a:gd name="T1" fmla="*/ 3 h 5"/>
                <a:gd name="T2" fmla="*/ 1 w 18"/>
                <a:gd name="T3" fmla="*/ 5 h 5"/>
                <a:gd name="T4" fmla="*/ 15 w 18"/>
                <a:gd name="T5" fmla="*/ 4 h 5"/>
                <a:gd name="T6" fmla="*/ 15 w 18"/>
                <a:gd name="T7" fmla="*/ 0 h 5"/>
                <a:gd name="T8" fmla="*/ 1 w 18"/>
                <a:gd name="T9" fmla="*/ 3 h 5"/>
              </a:gdLst>
              <a:ahLst/>
              <a:cxnLst>
                <a:cxn ang="0">
                  <a:pos x="T0" y="T1"/>
                </a:cxn>
                <a:cxn ang="0">
                  <a:pos x="T2" y="T3"/>
                </a:cxn>
                <a:cxn ang="0">
                  <a:pos x="T4" y="T5"/>
                </a:cxn>
                <a:cxn ang="0">
                  <a:pos x="T6" y="T7"/>
                </a:cxn>
                <a:cxn ang="0">
                  <a:pos x="T8" y="T9"/>
                </a:cxn>
              </a:cxnLst>
              <a:rect l="0" t="0" r="r" b="b"/>
              <a:pathLst>
                <a:path w="18" h="5">
                  <a:moveTo>
                    <a:pt x="1" y="3"/>
                  </a:moveTo>
                  <a:cubicBezTo>
                    <a:pt x="0" y="4"/>
                    <a:pt x="0" y="5"/>
                    <a:pt x="1" y="5"/>
                  </a:cubicBezTo>
                  <a:cubicBezTo>
                    <a:pt x="6" y="4"/>
                    <a:pt x="10" y="4"/>
                    <a:pt x="15" y="4"/>
                  </a:cubicBezTo>
                  <a:cubicBezTo>
                    <a:pt x="18" y="4"/>
                    <a:pt x="18" y="0"/>
                    <a:pt x="15" y="0"/>
                  </a:cubicBezTo>
                  <a:cubicBezTo>
                    <a:pt x="10" y="0"/>
                    <a:pt x="5" y="1"/>
                    <a:pt x="1" y="3"/>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Freeform 118"/>
            <p:cNvSpPr>
              <a:spLocks noEditPoints="1"/>
            </p:cNvSpPr>
            <p:nvPr/>
          </p:nvSpPr>
          <p:spPr bwMode="auto">
            <a:xfrm>
              <a:off x="9398000" y="4881562"/>
              <a:ext cx="198438" cy="236538"/>
            </a:xfrm>
            <a:custGeom>
              <a:avLst/>
              <a:gdLst>
                <a:gd name="T0" fmla="*/ 45 w 53"/>
                <a:gd name="T1" fmla="*/ 11 h 63"/>
                <a:gd name="T2" fmla="*/ 44 w 53"/>
                <a:gd name="T3" fmla="*/ 10 h 63"/>
                <a:gd name="T4" fmla="*/ 53 w 53"/>
                <a:gd name="T5" fmla="*/ 2 h 63"/>
                <a:gd name="T6" fmla="*/ 51 w 53"/>
                <a:gd name="T7" fmla="*/ 0 h 63"/>
                <a:gd name="T8" fmla="*/ 18 w 53"/>
                <a:gd name="T9" fmla="*/ 35 h 63"/>
                <a:gd name="T10" fmla="*/ 4 w 53"/>
                <a:gd name="T11" fmla="*/ 52 h 63"/>
                <a:gd name="T12" fmla="*/ 0 w 53"/>
                <a:gd name="T13" fmla="*/ 61 h 63"/>
                <a:gd name="T14" fmla="*/ 2 w 53"/>
                <a:gd name="T15" fmla="*/ 63 h 63"/>
                <a:gd name="T16" fmla="*/ 26 w 53"/>
                <a:gd name="T17" fmla="*/ 45 h 63"/>
                <a:gd name="T18" fmla="*/ 45 w 53"/>
                <a:gd name="T19" fmla="*/ 11 h 63"/>
                <a:gd name="T20" fmla="*/ 17 w 53"/>
                <a:gd name="T21" fmla="*/ 49 h 63"/>
                <a:gd name="T22" fmla="*/ 8 w 53"/>
                <a:gd name="T23" fmla="*/ 54 h 63"/>
                <a:gd name="T24" fmla="*/ 15 w 53"/>
                <a:gd name="T25" fmla="*/ 43 h 63"/>
                <a:gd name="T26" fmla="*/ 28 w 53"/>
                <a:gd name="T27" fmla="*/ 27 h 63"/>
                <a:gd name="T28" fmla="*/ 42 w 53"/>
                <a:gd name="T29" fmla="*/ 11 h 63"/>
                <a:gd name="T30" fmla="*/ 25 w 53"/>
                <a:gd name="T31" fmla="*/ 39 h 63"/>
                <a:gd name="T32" fmla="*/ 17 w 53"/>
                <a:gd name="T33"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3">
                  <a:moveTo>
                    <a:pt x="45" y="11"/>
                  </a:moveTo>
                  <a:cubicBezTo>
                    <a:pt x="46" y="10"/>
                    <a:pt x="45" y="10"/>
                    <a:pt x="44" y="10"/>
                  </a:cubicBezTo>
                  <a:cubicBezTo>
                    <a:pt x="47" y="7"/>
                    <a:pt x="50" y="4"/>
                    <a:pt x="53" y="2"/>
                  </a:cubicBezTo>
                  <a:cubicBezTo>
                    <a:pt x="53" y="1"/>
                    <a:pt x="52" y="0"/>
                    <a:pt x="51" y="0"/>
                  </a:cubicBezTo>
                  <a:cubicBezTo>
                    <a:pt x="38" y="11"/>
                    <a:pt x="29" y="22"/>
                    <a:pt x="18" y="35"/>
                  </a:cubicBezTo>
                  <a:cubicBezTo>
                    <a:pt x="14" y="41"/>
                    <a:pt x="9" y="46"/>
                    <a:pt x="4" y="52"/>
                  </a:cubicBezTo>
                  <a:cubicBezTo>
                    <a:pt x="2" y="55"/>
                    <a:pt x="0" y="57"/>
                    <a:pt x="0" y="61"/>
                  </a:cubicBezTo>
                  <a:cubicBezTo>
                    <a:pt x="0" y="62"/>
                    <a:pt x="1" y="63"/>
                    <a:pt x="2" y="63"/>
                  </a:cubicBezTo>
                  <a:cubicBezTo>
                    <a:pt x="13" y="62"/>
                    <a:pt x="20" y="53"/>
                    <a:pt x="26" y="45"/>
                  </a:cubicBezTo>
                  <a:cubicBezTo>
                    <a:pt x="34" y="35"/>
                    <a:pt x="44" y="25"/>
                    <a:pt x="45" y="11"/>
                  </a:cubicBezTo>
                  <a:moveTo>
                    <a:pt x="17" y="49"/>
                  </a:moveTo>
                  <a:cubicBezTo>
                    <a:pt x="15" y="52"/>
                    <a:pt x="5" y="61"/>
                    <a:pt x="8" y="54"/>
                  </a:cubicBezTo>
                  <a:cubicBezTo>
                    <a:pt x="8" y="51"/>
                    <a:pt x="13" y="46"/>
                    <a:pt x="15" y="43"/>
                  </a:cubicBezTo>
                  <a:cubicBezTo>
                    <a:pt x="20" y="38"/>
                    <a:pt x="24" y="33"/>
                    <a:pt x="28" y="27"/>
                  </a:cubicBezTo>
                  <a:cubicBezTo>
                    <a:pt x="33" y="21"/>
                    <a:pt x="37" y="16"/>
                    <a:pt x="42" y="11"/>
                  </a:cubicBezTo>
                  <a:cubicBezTo>
                    <a:pt x="39" y="22"/>
                    <a:pt x="32" y="30"/>
                    <a:pt x="25" y="39"/>
                  </a:cubicBezTo>
                  <a:cubicBezTo>
                    <a:pt x="22" y="42"/>
                    <a:pt x="20" y="46"/>
                    <a:pt x="17" y="49"/>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grpSp>
      <p:sp>
        <p:nvSpPr>
          <p:cNvPr id="11268" name="Rectangle 1"/>
          <p:cNvSpPr>
            <a:spLocks noChangeArrowheads="1"/>
          </p:cNvSpPr>
          <p:nvPr/>
        </p:nvSpPr>
        <p:spPr bwMode="auto">
          <a:xfrm>
            <a:off x="1303339" y="53014"/>
            <a:ext cx="3927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3200">
                <a:latin typeface="黑体" pitchFamily="49" charset="-122"/>
                <a:ea typeface="黑体" pitchFamily="49" charset="-122"/>
                <a:cs typeface="宋体" pitchFamily="2" charset="-122"/>
              </a:rPr>
              <a:t>学习目标</a:t>
            </a:r>
          </a:p>
        </p:txBody>
      </p:sp>
      <p:sp>
        <p:nvSpPr>
          <p:cNvPr id="3" name="文本框 2"/>
          <p:cNvSpPr txBox="1"/>
          <p:nvPr/>
        </p:nvSpPr>
        <p:spPr>
          <a:xfrm>
            <a:off x="6741197" y="317258"/>
            <a:ext cx="1701985" cy="261610"/>
          </a:xfrm>
          <a:prstGeom prst="rect">
            <a:avLst/>
          </a:prstGeom>
          <a:noFill/>
        </p:spPr>
        <p:txBody>
          <a:bodyPr wrap="square" rtlCol="0">
            <a:spAutoFit/>
          </a:bodyPr>
          <a:lstStyle/>
          <a:p>
            <a:r>
              <a:rPr lang="en-US" altLang="zh-CN" sz="1050" dirty="0">
                <a:solidFill>
                  <a:srgbClr val="F9F9F8"/>
                </a:solidFill>
              </a:rPr>
              <a:t>https://www.ypppt.com/</a:t>
            </a:r>
            <a:endParaRPr lang="zh-CN" altLang="en-US" sz="1050" dirty="0">
              <a:solidFill>
                <a:srgbClr val="F9F9F8"/>
              </a:solidFill>
            </a:endParaRP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234951" y="1198087"/>
            <a:ext cx="8664575" cy="279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1.</a:t>
            </a:r>
            <a:r>
              <a:rPr lang="zh-CN" altLang="en-US" sz="2000" dirty="0">
                <a:latin typeface="黑体" pitchFamily="49" charset="-122"/>
                <a:ea typeface="黑体" pitchFamily="49" charset="-122"/>
                <a:cs typeface="宋体" pitchFamily="2" charset="-122"/>
              </a:rPr>
              <a:t>感知课文，了解人物关系。</a:t>
            </a:r>
          </a:p>
          <a:p>
            <a:pPr defTabSz="914400">
              <a:lnSpc>
                <a:spcPct val="150000"/>
              </a:lnSpc>
              <a:tabLst>
                <a:tab pos="609600" algn="l"/>
              </a:tabLst>
            </a:pPr>
            <a:r>
              <a:rPr lang="zh-CN" altLang="en-US" sz="2000" dirty="0">
                <a:latin typeface="黑体" pitchFamily="49" charset="-122"/>
                <a:ea typeface="黑体" pitchFamily="49" charset="-122"/>
                <a:cs typeface="宋体" pitchFamily="2" charset="-122"/>
              </a:rPr>
              <a:t>小说直接或间接地交代了几个人物，其中于勒与若瑟夫是</a:t>
            </a:r>
            <a:r>
              <a:rPr lang="en-US" altLang="zh-CN" sz="2000" dirty="0">
                <a:latin typeface="黑体" pitchFamily="49" charset="-122"/>
                <a:ea typeface="黑体" pitchFamily="49" charset="-122"/>
                <a:cs typeface="宋体" pitchFamily="2" charset="-122"/>
              </a:rPr>
              <a:t>_________</a:t>
            </a:r>
            <a:r>
              <a:rPr lang="zh-CN" altLang="en-US" sz="2000" dirty="0">
                <a:latin typeface="黑体" pitchFamily="49" charset="-122"/>
                <a:ea typeface="黑体" pitchFamily="49" charset="-122"/>
                <a:cs typeface="宋体" pitchFamily="2" charset="-122"/>
              </a:rPr>
              <a:t>关系，菲利普与于勒是</a:t>
            </a:r>
            <a:r>
              <a:rPr lang="en-US" altLang="zh-CN" sz="2000" dirty="0">
                <a:latin typeface="黑体" pitchFamily="49" charset="-122"/>
                <a:ea typeface="黑体" pitchFamily="49" charset="-122"/>
                <a:cs typeface="宋体" pitchFamily="2" charset="-122"/>
              </a:rPr>
              <a:t>_________</a:t>
            </a:r>
            <a:r>
              <a:rPr lang="zh-CN" altLang="en-US" sz="2000" dirty="0">
                <a:latin typeface="黑体" pitchFamily="49" charset="-122"/>
                <a:ea typeface="黑体" pitchFamily="49" charset="-122"/>
                <a:cs typeface="宋体" pitchFamily="2" charset="-122"/>
              </a:rPr>
              <a:t>关系，菲利普与克拉丽丝是</a:t>
            </a:r>
            <a:r>
              <a:rPr lang="en-US" altLang="zh-CN" sz="2000" dirty="0">
                <a:latin typeface="黑体" pitchFamily="49" charset="-122"/>
                <a:ea typeface="黑体" pitchFamily="49" charset="-122"/>
                <a:cs typeface="宋体" pitchFamily="2" charset="-122"/>
              </a:rPr>
              <a:t>____________</a:t>
            </a:r>
            <a:r>
              <a:rPr lang="zh-CN" altLang="en-US" sz="2000" dirty="0">
                <a:latin typeface="黑体" pitchFamily="49" charset="-122"/>
                <a:ea typeface="黑体" pitchFamily="49" charset="-122"/>
                <a:cs typeface="宋体" pitchFamily="2" charset="-122"/>
              </a:rPr>
              <a:t>关系，克拉丽丝与若瑟夫是</a:t>
            </a:r>
            <a:r>
              <a:rPr lang="en-US" altLang="zh-CN" sz="2000" dirty="0">
                <a:latin typeface="黑体" pitchFamily="49" charset="-122"/>
                <a:ea typeface="黑体" pitchFamily="49" charset="-122"/>
                <a:cs typeface="宋体" pitchFamily="2" charset="-122"/>
              </a:rPr>
              <a:t>____________</a:t>
            </a:r>
            <a:r>
              <a:rPr lang="zh-CN" altLang="en-US" sz="2000" dirty="0">
                <a:latin typeface="黑体" pitchFamily="49" charset="-122"/>
                <a:ea typeface="黑体" pitchFamily="49" charset="-122"/>
                <a:cs typeface="宋体" pitchFamily="2" charset="-122"/>
              </a:rPr>
              <a:t>关系。</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2.</a:t>
            </a:r>
            <a:r>
              <a:rPr lang="zh-CN" altLang="en-US" sz="2000" dirty="0">
                <a:latin typeface="黑体" pitchFamily="49" charset="-122"/>
                <a:ea typeface="黑体" pitchFamily="49" charset="-122"/>
                <a:cs typeface="宋体" pitchFamily="2" charset="-122"/>
              </a:rPr>
              <a:t>文章的情节按照开端（盼于勒）</a:t>
            </a:r>
            <a:r>
              <a:rPr lang="en-US" altLang="zh-CN" sz="2000" dirty="0">
                <a:latin typeface="黑体" pitchFamily="49" charset="-122"/>
                <a:ea typeface="黑体" pitchFamily="49" charset="-122"/>
                <a:cs typeface="宋体" pitchFamily="2" charset="-122"/>
              </a:rPr>
              <a:t>——</a:t>
            </a:r>
            <a:r>
              <a:rPr lang="zh-CN" altLang="en-US" sz="2000" dirty="0">
                <a:latin typeface="黑体" pitchFamily="49" charset="-122"/>
                <a:ea typeface="黑体" pitchFamily="49" charset="-122"/>
                <a:cs typeface="宋体" pitchFamily="2" charset="-122"/>
              </a:rPr>
              <a:t>发展（    ）</a:t>
            </a:r>
            <a:r>
              <a:rPr lang="en-US" altLang="zh-CN" sz="2000" dirty="0">
                <a:latin typeface="黑体" pitchFamily="49" charset="-122"/>
                <a:ea typeface="黑体" pitchFamily="49" charset="-122"/>
                <a:cs typeface="宋体" pitchFamily="2" charset="-122"/>
              </a:rPr>
              <a:t>——</a:t>
            </a:r>
            <a:r>
              <a:rPr lang="zh-CN" altLang="en-US" sz="2000" dirty="0">
                <a:latin typeface="黑体" pitchFamily="49" charset="-122"/>
                <a:ea typeface="黑体" pitchFamily="49" charset="-122"/>
                <a:cs typeface="宋体" pitchFamily="2" charset="-122"/>
              </a:rPr>
              <a:t>高潮（    ）</a:t>
            </a:r>
            <a:r>
              <a:rPr lang="en-US" altLang="zh-CN" sz="2000" dirty="0">
                <a:latin typeface="黑体" pitchFamily="49" charset="-122"/>
                <a:ea typeface="黑体" pitchFamily="49" charset="-122"/>
                <a:cs typeface="宋体" pitchFamily="2" charset="-122"/>
              </a:rPr>
              <a:t>——</a:t>
            </a:r>
            <a:r>
              <a:rPr lang="zh-CN" altLang="en-US" sz="2000" dirty="0">
                <a:latin typeface="黑体" pitchFamily="49" charset="-122"/>
                <a:ea typeface="黑体" pitchFamily="49" charset="-122"/>
                <a:cs typeface="宋体" pitchFamily="2" charset="-122"/>
              </a:rPr>
              <a:t>结局</a:t>
            </a:r>
            <a:r>
              <a:rPr lang="en-US" altLang="zh-CN" sz="2000" dirty="0">
                <a:latin typeface="黑体" pitchFamily="49" charset="-122"/>
                <a:ea typeface="黑体" pitchFamily="49" charset="-122"/>
                <a:cs typeface="宋体" pitchFamily="2" charset="-122"/>
              </a:rPr>
              <a:t>(    )</a:t>
            </a:r>
            <a:r>
              <a:rPr lang="zh-CN" altLang="en-US" sz="2000" dirty="0">
                <a:latin typeface="黑体" pitchFamily="49" charset="-122"/>
                <a:ea typeface="黑体" pitchFamily="49" charset="-122"/>
                <a:cs typeface="宋体" pitchFamily="2" charset="-122"/>
              </a:rPr>
              <a:t>结构全篇。</a:t>
            </a:r>
          </a:p>
        </p:txBody>
      </p:sp>
      <p:grpSp>
        <p:nvGrpSpPr>
          <p:cNvPr id="2" name="组合 16"/>
          <p:cNvGrpSpPr/>
          <p:nvPr/>
        </p:nvGrpSpPr>
        <p:grpSpPr>
          <a:xfrm rot="11423081">
            <a:off x="365443" y="308205"/>
            <a:ext cx="974259" cy="465313"/>
            <a:chOff x="8594725" y="3527425"/>
            <a:chExt cx="3678238" cy="2787650"/>
          </a:xfrm>
          <a:solidFill>
            <a:srgbClr val="005790"/>
          </a:solidFill>
        </p:grpSpPr>
        <p:sp>
          <p:nvSpPr>
            <p:cNvPr id="18" name="Freeform 108"/>
            <p:cNvSpPr>
              <a:spLocks noEditPoints="1"/>
            </p:cNvSpPr>
            <p:nvPr/>
          </p:nvSpPr>
          <p:spPr bwMode="auto">
            <a:xfrm>
              <a:off x="8594725" y="3527425"/>
              <a:ext cx="3678238" cy="2220913"/>
            </a:xfrm>
            <a:custGeom>
              <a:avLst/>
              <a:gdLst>
                <a:gd name="T0" fmla="*/ 894 w 980"/>
                <a:gd name="T1" fmla="*/ 225 h 592"/>
                <a:gd name="T2" fmla="*/ 821 w 980"/>
                <a:gd name="T3" fmla="*/ 215 h 592"/>
                <a:gd name="T4" fmla="*/ 867 w 980"/>
                <a:gd name="T5" fmla="*/ 186 h 592"/>
                <a:gd name="T6" fmla="*/ 824 w 980"/>
                <a:gd name="T7" fmla="*/ 179 h 592"/>
                <a:gd name="T8" fmla="*/ 763 w 980"/>
                <a:gd name="T9" fmla="*/ 200 h 592"/>
                <a:gd name="T10" fmla="*/ 698 w 980"/>
                <a:gd name="T11" fmla="*/ 198 h 592"/>
                <a:gd name="T12" fmla="*/ 653 w 980"/>
                <a:gd name="T13" fmla="*/ 326 h 592"/>
                <a:gd name="T14" fmla="*/ 612 w 980"/>
                <a:gd name="T15" fmla="*/ 293 h 592"/>
                <a:gd name="T16" fmla="*/ 690 w 980"/>
                <a:gd name="T17" fmla="*/ 99 h 592"/>
                <a:gd name="T18" fmla="*/ 110 w 980"/>
                <a:gd name="T19" fmla="*/ 557 h 592"/>
                <a:gd name="T20" fmla="*/ 243 w 980"/>
                <a:gd name="T21" fmla="*/ 535 h 592"/>
                <a:gd name="T22" fmla="*/ 564 w 980"/>
                <a:gd name="T23" fmla="*/ 435 h 592"/>
                <a:gd name="T24" fmla="*/ 668 w 980"/>
                <a:gd name="T25" fmla="*/ 407 h 592"/>
                <a:gd name="T26" fmla="*/ 21 w 980"/>
                <a:gd name="T27" fmla="*/ 575 h 592"/>
                <a:gd name="T28" fmla="*/ 868 w 980"/>
                <a:gd name="T29" fmla="*/ 298 h 592"/>
                <a:gd name="T30" fmla="*/ 820 w 980"/>
                <a:gd name="T31" fmla="*/ 311 h 592"/>
                <a:gd name="T32" fmla="*/ 702 w 980"/>
                <a:gd name="T33" fmla="*/ 373 h 592"/>
                <a:gd name="T34" fmla="*/ 787 w 980"/>
                <a:gd name="T35" fmla="*/ 299 h 592"/>
                <a:gd name="T36" fmla="*/ 787 w 980"/>
                <a:gd name="T37" fmla="*/ 286 h 592"/>
                <a:gd name="T38" fmla="*/ 746 w 980"/>
                <a:gd name="T39" fmla="*/ 337 h 592"/>
                <a:gd name="T40" fmla="*/ 721 w 980"/>
                <a:gd name="T41" fmla="*/ 351 h 592"/>
                <a:gd name="T42" fmla="*/ 690 w 980"/>
                <a:gd name="T43" fmla="*/ 312 h 592"/>
                <a:gd name="T44" fmla="*/ 693 w 980"/>
                <a:gd name="T45" fmla="*/ 375 h 592"/>
                <a:gd name="T46" fmla="*/ 749 w 980"/>
                <a:gd name="T47" fmla="*/ 342 h 592"/>
                <a:gd name="T48" fmla="*/ 791 w 980"/>
                <a:gd name="T49" fmla="*/ 331 h 592"/>
                <a:gd name="T50" fmla="*/ 893 w 980"/>
                <a:gd name="T51" fmla="*/ 288 h 592"/>
                <a:gd name="T52" fmla="*/ 844 w 980"/>
                <a:gd name="T53" fmla="*/ 273 h 592"/>
                <a:gd name="T54" fmla="*/ 801 w 980"/>
                <a:gd name="T55" fmla="*/ 212 h 592"/>
                <a:gd name="T56" fmla="*/ 762 w 980"/>
                <a:gd name="T57" fmla="*/ 283 h 592"/>
                <a:gd name="T58" fmla="*/ 731 w 980"/>
                <a:gd name="T59" fmla="*/ 229 h 592"/>
                <a:gd name="T60" fmla="*/ 683 w 980"/>
                <a:gd name="T61" fmla="*/ 302 h 592"/>
                <a:gd name="T62" fmla="*/ 658 w 980"/>
                <a:gd name="T63" fmla="*/ 332 h 592"/>
                <a:gd name="T64" fmla="*/ 637 w 980"/>
                <a:gd name="T65" fmla="*/ 301 h 592"/>
                <a:gd name="T66" fmla="*/ 525 w 980"/>
                <a:gd name="T67" fmla="*/ 311 h 592"/>
                <a:gd name="T68" fmla="*/ 528 w 980"/>
                <a:gd name="T69" fmla="*/ 430 h 592"/>
                <a:gd name="T70" fmla="*/ 431 w 980"/>
                <a:gd name="T71" fmla="*/ 373 h 592"/>
                <a:gd name="T72" fmla="*/ 449 w 980"/>
                <a:gd name="T73" fmla="*/ 321 h 592"/>
                <a:gd name="T74" fmla="*/ 466 w 980"/>
                <a:gd name="T75" fmla="*/ 379 h 592"/>
                <a:gd name="T76" fmla="*/ 464 w 980"/>
                <a:gd name="T77" fmla="*/ 444 h 592"/>
                <a:gd name="T78" fmla="*/ 524 w 980"/>
                <a:gd name="T79" fmla="*/ 378 h 592"/>
                <a:gd name="T80" fmla="*/ 436 w 980"/>
                <a:gd name="T81" fmla="*/ 265 h 592"/>
                <a:gd name="T82" fmla="*/ 408 w 980"/>
                <a:gd name="T83" fmla="*/ 293 h 592"/>
                <a:gd name="T84" fmla="*/ 395 w 980"/>
                <a:gd name="T85" fmla="*/ 418 h 592"/>
                <a:gd name="T86" fmla="*/ 365 w 980"/>
                <a:gd name="T87" fmla="*/ 357 h 592"/>
                <a:gd name="T88" fmla="*/ 332 w 980"/>
                <a:gd name="T89" fmla="*/ 482 h 592"/>
                <a:gd name="T90" fmla="*/ 326 w 980"/>
                <a:gd name="T91" fmla="*/ 499 h 592"/>
                <a:gd name="T92" fmla="*/ 136 w 980"/>
                <a:gd name="T93" fmla="*/ 536 h 592"/>
                <a:gd name="T94" fmla="*/ 139 w 980"/>
                <a:gd name="T95" fmla="*/ 496 h 592"/>
                <a:gd name="T96" fmla="*/ 178 w 980"/>
                <a:gd name="T97" fmla="*/ 529 h 592"/>
                <a:gd name="T98" fmla="*/ 268 w 980"/>
                <a:gd name="T99" fmla="*/ 513 h 592"/>
                <a:gd name="T100" fmla="*/ 256 w 980"/>
                <a:gd name="T101" fmla="*/ 484 h 592"/>
                <a:gd name="T102" fmla="*/ 263 w 980"/>
                <a:gd name="T103" fmla="*/ 514 h 592"/>
                <a:gd name="T104" fmla="*/ 283 w 980"/>
                <a:gd name="T105" fmla="*/ 510 h 592"/>
                <a:gd name="T106" fmla="*/ 316 w 980"/>
                <a:gd name="T107" fmla="*/ 503 h 592"/>
                <a:gd name="T108" fmla="*/ 362 w 980"/>
                <a:gd name="T109" fmla="*/ 492 h 592"/>
                <a:gd name="T110" fmla="*/ 465 w 980"/>
                <a:gd name="T111" fmla="*/ 452 h 592"/>
                <a:gd name="T112" fmla="*/ 565 w 980"/>
                <a:gd name="T113" fmla="*/ 385 h 592"/>
                <a:gd name="T114" fmla="*/ 557 w 980"/>
                <a:gd name="T115" fmla="*/ 308 h 592"/>
                <a:gd name="T116" fmla="*/ 601 w 980"/>
                <a:gd name="T117" fmla="*/ 336 h 592"/>
                <a:gd name="T118" fmla="*/ 663 w 980"/>
                <a:gd name="T119" fmla="*/ 41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592">
                  <a:moveTo>
                    <a:pt x="979" y="268"/>
                  </a:moveTo>
                  <a:cubicBezTo>
                    <a:pt x="968" y="263"/>
                    <a:pt x="957" y="261"/>
                    <a:pt x="945" y="258"/>
                  </a:cubicBezTo>
                  <a:cubicBezTo>
                    <a:pt x="938" y="256"/>
                    <a:pt x="931" y="254"/>
                    <a:pt x="925" y="252"/>
                  </a:cubicBezTo>
                  <a:cubicBezTo>
                    <a:pt x="927" y="245"/>
                    <a:pt x="929" y="238"/>
                    <a:pt x="931" y="231"/>
                  </a:cubicBezTo>
                  <a:cubicBezTo>
                    <a:pt x="939" y="207"/>
                    <a:pt x="947" y="183"/>
                    <a:pt x="955" y="158"/>
                  </a:cubicBezTo>
                  <a:cubicBezTo>
                    <a:pt x="956" y="157"/>
                    <a:pt x="953" y="156"/>
                    <a:pt x="953" y="158"/>
                  </a:cubicBezTo>
                  <a:cubicBezTo>
                    <a:pt x="949" y="170"/>
                    <a:pt x="945" y="182"/>
                    <a:pt x="941" y="194"/>
                  </a:cubicBezTo>
                  <a:cubicBezTo>
                    <a:pt x="938" y="206"/>
                    <a:pt x="932" y="217"/>
                    <a:pt x="929" y="229"/>
                  </a:cubicBezTo>
                  <a:cubicBezTo>
                    <a:pt x="926" y="236"/>
                    <a:pt x="924" y="244"/>
                    <a:pt x="921" y="251"/>
                  </a:cubicBezTo>
                  <a:cubicBezTo>
                    <a:pt x="916" y="250"/>
                    <a:pt x="911" y="249"/>
                    <a:pt x="906" y="248"/>
                  </a:cubicBezTo>
                  <a:cubicBezTo>
                    <a:pt x="910" y="236"/>
                    <a:pt x="915" y="225"/>
                    <a:pt x="918" y="213"/>
                  </a:cubicBezTo>
                  <a:cubicBezTo>
                    <a:pt x="921" y="204"/>
                    <a:pt x="923" y="195"/>
                    <a:pt x="925" y="185"/>
                  </a:cubicBezTo>
                  <a:cubicBezTo>
                    <a:pt x="927" y="178"/>
                    <a:pt x="930" y="171"/>
                    <a:pt x="931" y="164"/>
                  </a:cubicBezTo>
                  <a:cubicBezTo>
                    <a:pt x="931" y="163"/>
                    <a:pt x="929" y="163"/>
                    <a:pt x="929" y="164"/>
                  </a:cubicBezTo>
                  <a:cubicBezTo>
                    <a:pt x="928" y="171"/>
                    <a:pt x="925" y="178"/>
                    <a:pt x="923" y="185"/>
                  </a:cubicBezTo>
                  <a:cubicBezTo>
                    <a:pt x="922" y="192"/>
                    <a:pt x="920" y="199"/>
                    <a:pt x="918" y="206"/>
                  </a:cubicBezTo>
                  <a:cubicBezTo>
                    <a:pt x="914" y="219"/>
                    <a:pt x="909" y="233"/>
                    <a:pt x="904" y="247"/>
                  </a:cubicBezTo>
                  <a:cubicBezTo>
                    <a:pt x="904" y="247"/>
                    <a:pt x="904" y="247"/>
                    <a:pt x="904" y="247"/>
                  </a:cubicBezTo>
                  <a:cubicBezTo>
                    <a:pt x="899" y="246"/>
                    <a:pt x="894" y="245"/>
                    <a:pt x="889" y="244"/>
                  </a:cubicBezTo>
                  <a:cubicBezTo>
                    <a:pt x="891" y="238"/>
                    <a:pt x="892" y="231"/>
                    <a:pt x="894" y="225"/>
                  </a:cubicBezTo>
                  <a:cubicBezTo>
                    <a:pt x="898" y="209"/>
                    <a:pt x="904" y="193"/>
                    <a:pt x="903" y="176"/>
                  </a:cubicBezTo>
                  <a:cubicBezTo>
                    <a:pt x="903" y="174"/>
                    <a:pt x="901" y="174"/>
                    <a:pt x="901" y="176"/>
                  </a:cubicBezTo>
                  <a:cubicBezTo>
                    <a:pt x="901" y="189"/>
                    <a:pt x="898" y="203"/>
                    <a:pt x="894" y="215"/>
                  </a:cubicBezTo>
                  <a:cubicBezTo>
                    <a:pt x="891" y="224"/>
                    <a:pt x="888" y="234"/>
                    <a:pt x="886" y="243"/>
                  </a:cubicBezTo>
                  <a:cubicBezTo>
                    <a:pt x="880" y="242"/>
                    <a:pt x="874" y="240"/>
                    <a:pt x="869" y="239"/>
                  </a:cubicBezTo>
                  <a:cubicBezTo>
                    <a:pt x="875" y="220"/>
                    <a:pt x="880" y="200"/>
                    <a:pt x="879" y="180"/>
                  </a:cubicBezTo>
                  <a:cubicBezTo>
                    <a:pt x="879" y="179"/>
                    <a:pt x="877" y="179"/>
                    <a:pt x="877" y="180"/>
                  </a:cubicBezTo>
                  <a:cubicBezTo>
                    <a:pt x="878" y="199"/>
                    <a:pt x="872" y="220"/>
                    <a:pt x="865" y="239"/>
                  </a:cubicBezTo>
                  <a:cubicBezTo>
                    <a:pt x="860" y="238"/>
                    <a:pt x="855" y="237"/>
                    <a:pt x="850" y="237"/>
                  </a:cubicBezTo>
                  <a:cubicBezTo>
                    <a:pt x="853" y="223"/>
                    <a:pt x="855" y="208"/>
                    <a:pt x="855" y="194"/>
                  </a:cubicBezTo>
                  <a:cubicBezTo>
                    <a:pt x="855" y="193"/>
                    <a:pt x="853" y="193"/>
                    <a:pt x="853" y="194"/>
                  </a:cubicBezTo>
                  <a:cubicBezTo>
                    <a:pt x="853" y="209"/>
                    <a:pt x="850" y="223"/>
                    <a:pt x="847" y="237"/>
                  </a:cubicBezTo>
                  <a:cubicBezTo>
                    <a:pt x="842" y="237"/>
                    <a:pt x="838" y="237"/>
                    <a:pt x="834" y="238"/>
                  </a:cubicBezTo>
                  <a:cubicBezTo>
                    <a:pt x="831" y="239"/>
                    <a:pt x="832" y="242"/>
                    <a:pt x="834" y="242"/>
                  </a:cubicBezTo>
                  <a:cubicBezTo>
                    <a:pt x="838" y="241"/>
                    <a:pt x="842" y="241"/>
                    <a:pt x="845" y="241"/>
                  </a:cubicBezTo>
                  <a:cubicBezTo>
                    <a:pt x="843" y="250"/>
                    <a:pt x="839" y="258"/>
                    <a:pt x="836" y="267"/>
                  </a:cubicBezTo>
                  <a:cubicBezTo>
                    <a:pt x="828" y="265"/>
                    <a:pt x="820" y="263"/>
                    <a:pt x="811" y="262"/>
                  </a:cubicBezTo>
                  <a:cubicBezTo>
                    <a:pt x="811" y="261"/>
                    <a:pt x="811" y="261"/>
                    <a:pt x="812" y="261"/>
                  </a:cubicBezTo>
                  <a:cubicBezTo>
                    <a:pt x="813" y="255"/>
                    <a:pt x="815" y="250"/>
                    <a:pt x="816" y="244"/>
                  </a:cubicBezTo>
                  <a:cubicBezTo>
                    <a:pt x="818" y="235"/>
                    <a:pt x="820" y="225"/>
                    <a:pt x="821" y="215"/>
                  </a:cubicBezTo>
                  <a:cubicBezTo>
                    <a:pt x="821" y="215"/>
                    <a:pt x="822" y="215"/>
                    <a:pt x="822" y="215"/>
                  </a:cubicBezTo>
                  <a:cubicBezTo>
                    <a:pt x="823" y="215"/>
                    <a:pt x="823" y="213"/>
                    <a:pt x="822" y="213"/>
                  </a:cubicBezTo>
                  <a:cubicBezTo>
                    <a:pt x="822" y="213"/>
                    <a:pt x="822" y="213"/>
                    <a:pt x="821" y="213"/>
                  </a:cubicBezTo>
                  <a:cubicBezTo>
                    <a:pt x="821" y="210"/>
                    <a:pt x="821" y="207"/>
                    <a:pt x="821" y="204"/>
                  </a:cubicBezTo>
                  <a:cubicBezTo>
                    <a:pt x="821" y="202"/>
                    <a:pt x="819" y="202"/>
                    <a:pt x="819" y="204"/>
                  </a:cubicBezTo>
                  <a:cubicBezTo>
                    <a:pt x="819" y="206"/>
                    <a:pt x="819" y="209"/>
                    <a:pt x="818" y="211"/>
                  </a:cubicBezTo>
                  <a:cubicBezTo>
                    <a:pt x="814" y="208"/>
                    <a:pt x="811" y="203"/>
                    <a:pt x="810" y="197"/>
                  </a:cubicBezTo>
                  <a:cubicBezTo>
                    <a:pt x="815" y="195"/>
                    <a:pt x="820" y="193"/>
                    <a:pt x="825" y="191"/>
                  </a:cubicBezTo>
                  <a:cubicBezTo>
                    <a:pt x="826" y="192"/>
                    <a:pt x="827" y="193"/>
                    <a:pt x="829" y="195"/>
                  </a:cubicBezTo>
                  <a:cubicBezTo>
                    <a:pt x="830" y="196"/>
                    <a:pt x="831" y="195"/>
                    <a:pt x="831" y="193"/>
                  </a:cubicBezTo>
                  <a:cubicBezTo>
                    <a:pt x="831" y="191"/>
                    <a:pt x="831" y="191"/>
                    <a:pt x="831" y="188"/>
                  </a:cubicBezTo>
                  <a:cubicBezTo>
                    <a:pt x="836" y="186"/>
                    <a:pt x="841" y="184"/>
                    <a:pt x="846" y="182"/>
                  </a:cubicBezTo>
                  <a:cubicBezTo>
                    <a:pt x="847" y="184"/>
                    <a:pt x="848" y="185"/>
                    <a:pt x="850" y="186"/>
                  </a:cubicBezTo>
                  <a:cubicBezTo>
                    <a:pt x="850" y="187"/>
                    <a:pt x="851" y="187"/>
                    <a:pt x="851" y="186"/>
                  </a:cubicBezTo>
                  <a:cubicBezTo>
                    <a:pt x="852" y="186"/>
                    <a:pt x="852" y="185"/>
                    <a:pt x="853" y="185"/>
                  </a:cubicBezTo>
                  <a:cubicBezTo>
                    <a:pt x="853" y="184"/>
                    <a:pt x="852" y="183"/>
                    <a:pt x="852" y="183"/>
                  </a:cubicBezTo>
                  <a:cubicBezTo>
                    <a:pt x="851" y="183"/>
                    <a:pt x="850" y="182"/>
                    <a:pt x="850" y="181"/>
                  </a:cubicBezTo>
                  <a:cubicBezTo>
                    <a:pt x="855" y="178"/>
                    <a:pt x="861" y="176"/>
                    <a:pt x="867" y="174"/>
                  </a:cubicBezTo>
                  <a:cubicBezTo>
                    <a:pt x="866" y="178"/>
                    <a:pt x="865" y="182"/>
                    <a:pt x="865" y="186"/>
                  </a:cubicBezTo>
                  <a:cubicBezTo>
                    <a:pt x="865" y="187"/>
                    <a:pt x="867" y="187"/>
                    <a:pt x="867" y="186"/>
                  </a:cubicBezTo>
                  <a:cubicBezTo>
                    <a:pt x="868" y="181"/>
                    <a:pt x="869" y="177"/>
                    <a:pt x="870" y="172"/>
                  </a:cubicBezTo>
                  <a:cubicBezTo>
                    <a:pt x="872" y="172"/>
                    <a:pt x="873" y="171"/>
                    <a:pt x="875" y="170"/>
                  </a:cubicBezTo>
                  <a:cubicBezTo>
                    <a:pt x="899" y="161"/>
                    <a:pt x="922" y="152"/>
                    <a:pt x="946" y="143"/>
                  </a:cubicBezTo>
                  <a:cubicBezTo>
                    <a:pt x="946" y="130"/>
                    <a:pt x="946" y="130"/>
                    <a:pt x="946" y="130"/>
                  </a:cubicBezTo>
                  <a:cubicBezTo>
                    <a:pt x="942" y="132"/>
                    <a:pt x="937" y="134"/>
                    <a:pt x="932" y="136"/>
                  </a:cubicBezTo>
                  <a:cubicBezTo>
                    <a:pt x="912" y="144"/>
                    <a:pt x="892" y="152"/>
                    <a:pt x="872" y="160"/>
                  </a:cubicBezTo>
                  <a:cubicBezTo>
                    <a:pt x="872" y="150"/>
                    <a:pt x="873" y="140"/>
                    <a:pt x="872" y="130"/>
                  </a:cubicBezTo>
                  <a:cubicBezTo>
                    <a:pt x="871" y="122"/>
                    <a:pt x="869" y="113"/>
                    <a:pt x="867" y="105"/>
                  </a:cubicBezTo>
                  <a:cubicBezTo>
                    <a:pt x="865" y="98"/>
                    <a:pt x="864" y="92"/>
                    <a:pt x="859" y="87"/>
                  </a:cubicBezTo>
                  <a:cubicBezTo>
                    <a:pt x="858" y="85"/>
                    <a:pt x="855" y="88"/>
                    <a:pt x="857" y="89"/>
                  </a:cubicBezTo>
                  <a:cubicBezTo>
                    <a:pt x="862" y="95"/>
                    <a:pt x="863" y="105"/>
                    <a:pt x="865" y="112"/>
                  </a:cubicBezTo>
                  <a:cubicBezTo>
                    <a:pt x="867" y="121"/>
                    <a:pt x="868" y="130"/>
                    <a:pt x="868" y="139"/>
                  </a:cubicBezTo>
                  <a:cubicBezTo>
                    <a:pt x="868" y="146"/>
                    <a:pt x="868" y="154"/>
                    <a:pt x="868" y="161"/>
                  </a:cubicBezTo>
                  <a:cubicBezTo>
                    <a:pt x="861" y="164"/>
                    <a:pt x="853" y="167"/>
                    <a:pt x="846" y="170"/>
                  </a:cubicBezTo>
                  <a:cubicBezTo>
                    <a:pt x="843" y="160"/>
                    <a:pt x="840" y="148"/>
                    <a:pt x="840" y="147"/>
                  </a:cubicBezTo>
                  <a:cubicBezTo>
                    <a:pt x="836" y="132"/>
                    <a:pt x="833" y="118"/>
                    <a:pt x="830" y="103"/>
                  </a:cubicBezTo>
                  <a:cubicBezTo>
                    <a:pt x="829" y="101"/>
                    <a:pt x="826" y="102"/>
                    <a:pt x="826" y="105"/>
                  </a:cubicBezTo>
                  <a:cubicBezTo>
                    <a:pt x="830" y="122"/>
                    <a:pt x="834" y="140"/>
                    <a:pt x="838" y="157"/>
                  </a:cubicBezTo>
                  <a:cubicBezTo>
                    <a:pt x="839" y="163"/>
                    <a:pt x="841" y="167"/>
                    <a:pt x="842" y="172"/>
                  </a:cubicBezTo>
                  <a:cubicBezTo>
                    <a:pt x="836" y="174"/>
                    <a:pt x="830" y="177"/>
                    <a:pt x="824" y="179"/>
                  </a:cubicBezTo>
                  <a:cubicBezTo>
                    <a:pt x="821" y="167"/>
                    <a:pt x="821" y="153"/>
                    <a:pt x="816" y="141"/>
                  </a:cubicBezTo>
                  <a:cubicBezTo>
                    <a:pt x="815" y="139"/>
                    <a:pt x="811" y="141"/>
                    <a:pt x="812" y="143"/>
                  </a:cubicBezTo>
                  <a:cubicBezTo>
                    <a:pt x="818" y="154"/>
                    <a:pt x="817" y="168"/>
                    <a:pt x="820" y="181"/>
                  </a:cubicBezTo>
                  <a:cubicBezTo>
                    <a:pt x="817" y="182"/>
                    <a:pt x="815" y="183"/>
                    <a:pt x="812" y="184"/>
                  </a:cubicBezTo>
                  <a:cubicBezTo>
                    <a:pt x="810" y="185"/>
                    <a:pt x="808" y="186"/>
                    <a:pt x="806" y="186"/>
                  </a:cubicBezTo>
                  <a:cubicBezTo>
                    <a:pt x="804" y="178"/>
                    <a:pt x="802" y="170"/>
                    <a:pt x="800" y="162"/>
                  </a:cubicBezTo>
                  <a:cubicBezTo>
                    <a:pt x="797" y="154"/>
                    <a:pt x="794" y="146"/>
                    <a:pt x="791" y="138"/>
                  </a:cubicBezTo>
                  <a:cubicBezTo>
                    <a:pt x="789" y="131"/>
                    <a:pt x="788" y="124"/>
                    <a:pt x="785" y="118"/>
                  </a:cubicBezTo>
                  <a:cubicBezTo>
                    <a:pt x="784" y="117"/>
                    <a:pt x="783" y="117"/>
                    <a:pt x="783" y="118"/>
                  </a:cubicBezTo>
                  <a:cubicBezTo>
                    <a:pt x="788" y="129"/>
                    <a:pt x="790" y="141"/>
                    <a:pt x="793" y="151"/>
                  </a:cubicBezTo>
                  <a:cubicBezTo>
                    <a:pt x="797" y="162"/>
                    <a:pt x="799" y="173"/>
                    <a:pt x="802" y="184"/>
                  </a:cubicBezTo>
                  <a:cubicBezTo>
                    <a:pt x="803" y="185"/>
                    <a:pt x="803" y="186"/>
                    <a:pt x="803" y="187"/>
                  </a:cubicBezTo>
                  <a:cubicBezTo>
                    <a:pt x="796" y="190"/>
                    <a:pt x="789" y="193"/>
                    <a:pt x="782" y="196"/>
                  </a:cubicBezTo>
                  <a:cubicBezTo>
                    <a:pt x="781" y="195"/>
                    <a:pt x="781" y="193"/>
                    <a:pt x="781" y="192"/>
                  </a:cubicBezTo>
                  <a:cubicBezTo>
                    <a:pt x="778" y="173"/>
                    <a:pt x="770" y="157"/>
                    <a:pt x="765" y="140"/>
                  </a:cubicBezTo>
                  <a:cubicBezTo>
                    <a:pt x="765" y="138"/>
                    <a:pt x="762" y="139"/>
                    <a:pt x="763" y="140"/>
                  </a:cubicBezTo>
                  <a:cubicBezTo>
                    <a:pt x="766" y="150"/>
                    <a:pt x="770" y="159"/>
                    <a:pt x="773" y="168"/>
                  </a:cubicBezTo>
                  <a:cubicBezTo>
                    <a:pt x="776" y="178"/>
                    <a:pt x="777" y="187"/>
                    <a:pt x="779" y="197"/>
                  </a:cubicBezTo>
                  <a:cubicBezTo>
                    <a:pt x="774" y="200"/>
                    <a:pt x="768" y="202"/>
                    <a:pt x="763" y="204"/>
                  </a:cubicBezTo>
                  <a:cubicBezTo>
                    <a:pt x="763" y="203"/>
                    <a:pt x="763" y="201"/>
                    <a:pt x="763" y="200"/>
                  </a:cubicBezTo>
                  <a:cubicBezTo>
                    <a:pt x="763" y="199"/>
                    <a:pt x="761" y="198"/>
                    <a:pt x="761" y="200"/>
                  </a:cubicBezTo>
                  <a:cubicBezTo>
                    <a:pt x="761" y="201"/>
                    <a:pt x="760" y="203"/>
                    <a:pt x="760" y="205"/>
                  </a:cubicBezTo>
                  <a:cubicBezTo>
                    <a:pt x="755" y="207"/>
                    <a:pt x="749" y="209"/>
                    <a:pt x="744" y="212"/>
                  </a:cubicBezTo>
                  <a:cubicBezTo>
                    <a:pt x="747" y="204"/>
                    <a:pt x="749" y="197"/>
                    <a:pt x="751" y="189"/>
                  </a:cubicBezTo>
                  <a:cubicBezTo>
                    <a:pt x="753" y="181"/>
                    <a:pt x="756" y="174"/>
                    <a:pt x="755" y="166"/>
                  </a:cubicBezTo>
                  <a:cubicBezTo>
                    <a:pt x="755" y="165"/>
                    <a:pt x="753" y="165"/>
                    <a:pt x="753" y="166"/>
                  </a:cubicBezTo>
                  <a:cubicBezTo>
                    <a:pt x="753" y="176"/>
                    <a:pt x="750" y="184"/>
                    <a:pt x="747" y="193"/>
                  </a:cubicBezTo>
                  <a:cubicBezTo>
                    <a:pt x="745" y="199"/>
                    <a:pt x="742" y="206"/>
                    <a:pt x="741" y="213"/>
                  </a:cubicBezTo>
                  <a:cubicBezTo>
                    <a:pt x="734" y="216"/>
                    <a:pt x="728" y="218"/>
                    <a:pt x="721" y="221"/>
                  </a:cubicBezTo>
                  <a:cubicBezTo>
                    <a:pt x="723" y="213"/>
                    <a:pt x="725" y="205"/>
                    <a:pt x="727" y="196"/>
                  </a:cubicBezTo>
                  <a:cubicBezTo>
                    <a:pt x="728" y="194"/>
                    <a:pt x="725" y="194"/>
                    <a:pt x="725" y="196"/>
                  </a:cubicBezTo>
                  <a:cubicBezTo>
                    <a:pt x="722" y="204"/>
                    <a:pt x="719" y="214"/>
                    <a:pt x="716" y="223"/>
                  </a:cubicBezTo>
                  <a:cubicBezTo>
                    <a:pt x="712" y="225"/>
                    <a:pt x="707" y="227"/>
                    <a:pt x="703" y="229"/>
                  </a:cubicBezTo>
                  <a:cubicBezTo>
                    <a:pt x="704" y="225"/>
                    <a:pt x="705" y="222"/>
                    <a:pt x="706" y="218"/>
                  </a:cubicBezTo>
                  <a:cubicBezTo>
                    <a:pt x="709" y="203"/>
                    <a:pt x="713" y="188"/>
                    <a:pt x="713" y="172"/>
                  </a:cubicBezTo>
                  <a:cubicBezTo>
                    <a:pt x="713" y="170"/>
                    <a:pt x="711" y="170"/>
                    <a:pt x="711" y="172"/>
                  </a:cubicBezTo>
                  <a:cubicBezTo>
                    <a:pt x="710" y="190"/>
                    <a:pt x="706" y="207"/>
                    <a:pt x="701" y="224"/>
                  </a:cubicBezTo>
                  <a:cubicBezTo>
                    <a:pt x="701" y="226"/>
                    <a:pt x="700" y="228"/>
                    <a:pt x="700" y="230"/>
                  </a:cubicBezTo>
                  <a:cubicBezTo>
                    <a:pt x="695" y="232"/>
                    <a:pt x="690" y="234"/>
                    <a:pt x="685" y="236"/>
                  </a:cubicBezTo>
                  <a:cubicBezTo>
                    <a:pt x="690" y="224"/>
                    <a:pt x="696" y="212"/>
                    <a:pt x="698" y="198"/>
                  </a:cubicBezTo>
                  <a:cubicBezTo>
                    <a:pt x="698" y="196"/>
                    <a:pt x="695" y="195"/>
                    <a:pt x="694" y="198"/>
                  </a:cubicBezTo>
                  <a:cubicBezTo>
                    <a:pt x="692" y="211"/>
                    <a:pt x="686" y="224"/>
                    <a:pt x="681" y="237"/>
                  </a:cubicBezTo>
                  <a:cubicBezTo>
                    <a:pt x="680" y="238"/>
                    <a:pt x="678" y="239"/>
                    <a:pt x="676" y="239"/>
                  </a:cubicBezTo>
                  <a:cubicBezTo>
                    <a:pt x="670" y="242"/>
                    <a:pt x="664" y="246"/>
                    <a:pt x="657" y="250"/>
                  </a:cubicBezTo>
                  <a:cubicBezTo>
                    <a:pt x="663" y="251"/>
                    <a:pt x="669" y="250"/>
                    <a:pt x="673" y="249"/>
                  </a:cubicBezTo>
                  <a:cubicBezTo>
                    <a:pt x="675" y="248"/>
                    <a:pt x="676" y="248"/>
                    <a:pt x="678" y="247"/>
                  </a:cubicBezTo>
                  <a:cubicBezTo>
                    <a:pt x="674" y="257"/>
                    <a:pt x="672" y="267"/>
                    <a:pt x="673" y="278"/>
                  </a:cubicBezTo>
                  <a:cubicBezTo>
                    <a:pt x="672" y="281"/>
                    <a:pt x="672" y="283"/>
                    <a:pt x="671" y="286"/>
                  </a:cubicBezTo>
                  <a:cubicBezTo>
                    <a:pt x="670" y="293"/>
                    <a:pt x="669" y="299"/>
                    <a:pt x="667" y="306"/>
                  </a:cubicBezTo>
                  <a:cubicBezTo>
                    <a:pt x="667" y="306"/>
                    <a:pt x="667" y="306"/>
                    <a:pt x="667" y="307"/>
                  </a:cubicBezTo>
                  <a:cubicBezTo>
                    <a:pt x="666" y="307"/>
                    <a:pt x="666" y="307"/>
                    <a:pt x="666" y="307"/>
                  </a:cubicBezTo>
                  <a:cubicBezTo>
                    <a:pt x="664" y="307"/>
                    <a:pt x="664" y="309"/>
                    <a:pt x="666" y="309"/>
                  </a:cubicBezTo>
                  <a:cubicBezTo>
                    <a:pt x="664" y="316"/>
                    <a:pt x="662" y="322"/>
                    <a:pt x="660" y="328"/>
                  </a:cubicBezTo>
                  <a:cubicBezTo>
                    <a:pt x="659" y="328"/>
                    <a:pt x="658" y="328"/>
                    <a:pt x="657" y="328"/>
                  </a:cubicBezTo>
                  <a:cubicBezTo>
                    <a:pt x="658" y="325"/>
                    <a:pt x="659" y="322"/>
                    <a:pt x="659" y="319"/>
                  </a:cubicBezTo>
                  <a:cubicBezTo>
                    <a:pt x="661" y="312"/>
                    <a:pt x="662" y="305"/>
                    <a:pt x="664" y="297"/>
                  </a:cubicBezTo>
                  <a:cubicBezTo>
                    <a:pt x="668" y="283"/>
                    <a:pt x="674" y="269"/>
                    <a:pt x="674" y="254"/>
                  </a:cubicBezTo>
                  <a:cubicBezTo>
                    <a:pt x="674" y="252"/>
                    <a:pt x="670" y="252"/>
                    <a:pt x="670" y="254"/>
                  </a:cubicBezTo>
                  <a:cubicBezTo>
                    <a:pt x="670" y="269"/>
                    <a:pt x="665" y="282"/>
                    <a:pt x="660" y="296"/>
                  </a:cubicBezTo>
                  <a:cubicBezTo>
                    <a:pt x="657" y="306"/>
                    <a:pt x="655" y="316"/>
                    <a:pt x="653" y="326"/>
                  </a:cubicBezTo>
                  <a:cubicBezTo>
                    <a:pt x="653" y="325"/>
                    <a:pt x="653" y="325"/>
                    <a:pt x="653" y="324"/>
                  </a:cubicBezTo>
                  <a:cubicBezTo>
                    <a:pt x="653" y="311"/>
                    <a:pt x="652" y="299"/>
                    <a:pt x="650" y="286"/>
                  </a:cubicBezTo>
                  <a:cubicBezTo>
                    <a:pt x="649" y="281"/>
                    <a:pt x="647" y="275"/>
                    <a:pt x="644" y="271"/>
                  </a:cubicBezTo>
                  <a:cubicBezTo>
                    <a:pt x="645" y="266"/>
                    <a:pt x="644" y="262"/>
                    <a:pt x="641" y="259"/>
                  </a:cubicBezTo>
                  <a:cubicBezTo>
                    <a:pt x="640" y="258"/>
                    <a:pt x="638" y="260"/>
                    <a:pt x="639" y="261"/>
                  </a:cubicBezTo>
                  <a:cubicBezTo>
                    <a:pt x="641" y="262"/>
                    <a:pt x="642" y="265"/>
                    <a:pt x="642" y="268"/>
                  </a:cubicBezTo>
                  <a:cubicBezTo>
                    <a:pt x="635" y="258"/>
                    <a:pt x="626" y="250"/>
                    <a:pt x="619" y="241"/>
                  </a:cubicBezTo>
                  <a:cubicBezTo>
                    <a:pt x="624" y="253"/>
                    <a:pt x="630" y="265"/>
                    <a:pt x="635" y="277"/>
                  </a:cubicBezTo>
                  <a:cubicBezTo>
                    <a:pt x="636" y="279"/>
                    <a:pt x="637" y="282"/>
                    <a:pt x="636" y="284"/>
                  </a:cubicBezTo>
                  <a:cubicBezTo>
                    <a:pt x="636" y="287"/>
                    <a:pt x="637" y="290"/>
                    <a:pt x="637" y="293"/>
                  </a:cubicBezTo>
                  <a:cubicBezTo>
                    <a:pt x="635" y="299"/>
                    <a:pt x="632" y="305"/>
                    <a:pt x="630" y="310"/>
                  </a:cubicBezTo>
                  <a:cubicBezTo>
                    <a:pt x="628" y="318"/>
                    <a:pt x="626" y="325"/>
                    <a:pt x="624" y="333"/>
                  </a:cubicBezTo>
                  <a:cubicBezTo>
                    <a:pt x="623" y="333"/>
                    <a:pt x="623" y="332"/>
                    <a:pt x="622" y="332"/>
                  </a:cubicBezTo>
                  <a:cubicBezTo>
                    <a:pt x="620" y="332"/>
                    <a:pt x="620" y="336"/>
                    <a:pt x="622" y="336"/>
                  </a:cubicBezTo>
                  <a:cubicBezTo>
                    <a:pt x="622" y="336"/>
                    <a:pt x="623" y="336"/>
                    <a:pt x="623" y="336"/>
                  </a:cubicBezTo>
                  <a:cubicBezTo>
                    <a:pt x="622" y="340"/>
                    <a:pt x="620" y="345"/>
                    <a:pt x="618" y="349"/>
                  </a:cubicBezTo>
                  <a:cubicBezTo>
                    <a:pt x="618" y="332"/>
                    <a:pt x="617" y="314"/>
                    <a:pt x="613" y="297"/>
                  </a:cubicBezTo>
                  <a:cubicBezTo>
                    <a:pt x="615" y="289"/>
                    <a:pt x="617" y="281"/>
                    <a:pt x="617" y="272"/>
                  </a:cubicBezTo>
                  <a:cubicBezTo>
                    <a:pt x="617" y="271"/>
                    <a:pt x="615" y="271"/>
                    <a:pt x="615" y="272"/>
                  </a:cubicBezTo>
                  <a:cubicBezTo>
                    <a:pt x="615" y="279"/>
                    <a:pt x="614" y="286"/>
                    <a:pt x="612" y="293"/>
                  </a:cubicBezTo>
                  <a:cubicBezTo>
                    <a:pt x="612" y="292"/>
                    <a:pt x="612" y="291"/>
                    <a:pt x="612" y="289"/>
                  </a:cubicBezTo>
                  <a:cubicBezTo>
                    <a:pt x="603" y="261"/>
                    <a:pt x="590" y="234"/>
                    <a:pt x="564" y="216"/>
                  </a:cubicBezTo>
                  <a:cubicBezTo>
                    <a:pt x="554" y="209"/>
                    <a:pt x="546" y="199"/>
                    <a:pt x="531" y="196"/>
                  </a:cubicBezTo>
                  <a:cubicBezTo>
                    <a:pt x="536" y="191"/>
                    <a:pt x="541" y="187"/>
                    <a:pt x="545" y="183"/>
                  </a:cubicBezTo>
                  <a:cubicBezTo>
                    <a:pt x="549" y="185"/>
                    <a:pt x="552" y="187"/>
                    <a:pt x="554" y="189"/>
                  </a:cubicBezTo>
                  <a:cubicBezTo>
                    <a:pt x="562" y="196"/>
                    <a:pt x="571" y="201"/>
                    <a:pt x="580" y="206"/>
                  </a:cubicBezTo>
                  <a:cubicBezTo>
                    <a:pt x="587" y="209"/>
                    <a:pt x="593" y="215"/>
                    <a:pt x="598" y="220"/>
                  </a:cubicBezTo>
                  <a:cubicBezTo>
                    <a:pt x="603" y="225"/>
                    <a:pt x="608" y="229"/>
                    <a:pt x="613" y="234"/>
                  </a:cubicBezTo>
                  <a:cubicBezTo>
                    <a:pt x="610" y="228"/>
                    <a:pt x="606" y="222"/>
                    <a:pt x="603" y="216"/>
                  </a:cubicBezTo>
                  <a:cubicBezTo>
                    <a:pt x="599" y="205"/>
                    <a:pt x="592" y="198"/>
                    <a:pt x="580" y="195"/>
                  </a:cubicBezTo>
                  <a:cubicBezTo>
                    <a:pt x="570" y="193"/>
                    <a:pt x="561" y="187"/>
                    <a:pt x="551" y="179"/>
                  </a:cubicBezTo>
                  <a:cubicBezTo>
                    <a:pt x="559" y="176"/>
                    <a:pt x="565" y="173"/>
                    <a:pt x="572" y="171"/>
                  </a:cubicBezTo>
                  <a:cubicBezTo>
                    <a:pt x="587" y="166"/>
                    <a:pt x="602" y="162"/>
                    <a:pt x="617" y="156"/>
                  </a:cubicBezTo>
                  <a:cubicBezTo>
                    <a:pt x="651" y="142"/>
                    <a:pt x="685" y="126"/>
                    <a:pt x="719" y="112"/>
                  </a:cubicBezTo>
                  <a:cubicBezTo>
                    <a:pt x="741" y="102"/>
                    <a:pt x="762" y="92"/>
                    <a:pt x="784" y="83"/>
                  </a:cubicBezTo>
                  <a:cubicBezTo>
                    <a:pt x="838" y="64"/>
                    <a:pt x="894" y="45"/>
                    <a:pt x="946" y="26"/>
                  </a:cubicBezTo>
                  <a:cubicBezTo>
                    <a:pt x="946" y="0"/>
                    <a:pt x="946" y="0"/>
                    <a:pt x="946" y="0"/>
                  </a:cubicBezTo>
                  <a:cubicBezTo>
                    <a:pt x="922" y="8"/>
                    <a:pt x="900" y="17"/>
                    <a:pt x="877" y="26"/>
                  </a:cubicBezTo>
                  <a:cubicBezTo>
                    <a:pt x="839" y="40"/>
                    <a:pt x="800" y="53"/>
                    <a:pt x="761" y="68"/>
                  </a:cubicBezTo>
                  <a:cubicBezTo>
                    <a:pt x="737" y="77"/>
                    <a:pt x="714" y="89"/>
                    <a:pt x="690" y="99"/>
                  </a:cubicBezTo>
                  <a:cubicBezTo>
                    <a:pt x="673" y="107"/>
                    <a:pt x="655" y="115"/>
                    <a:pt x="637" y="123"/>
                  </a:cubicBezTo>
                  <a:cubicBezTo>
                    <a:pt x="613" y="136"/>
                    <a:pt x="588" y="149"/>
                    <a:pt x="562" y="157"/>
                  </a:cubicBezTo>
                  <a:cubicBezTo>
                    <a:pt x="551" y="161"/>
                    <a:pt x="540" y="168"/>
                    <a:pt x="531" y="175"/>
                  </a:cubicBezTo>
                  <a:cubicBezTo>
                    <a:pt x="523" y="181"/>
                    <a:pt x="518" y="189"/>
                    <a:pt x="522" y="200"/>
                  </a:cubicBezTo>
                  <a:cubicBezTo>
                    <a:pt x="512" y="203"/>
                    <a:pt x="504" y="207"/>
                    <a:pt x="495" y="210"/>
                  </a:cubicBezTo>
                  <a:cubicBezTo>
                    <a:pt x="470" y="219"/>
                    <a:pt x="446" y="228"/>
                    <a:pt x="422" y="237"/>
                  </a:cubicBezTo>
                  <a:cubicBezTo>
                    <a:pt x="398" y="245"/>
                    <a:pt x="374" y="253"/>
                    <a:pt x="351" y="262"/>
                  </a:cubicBezTo>
                  <a:cubicBezTo>
                    <a:pt x="326" y="273"/>
                    <a:pt x="303" y="285"/>
                    <a:pt x="277" y="292"/>
                  </a:cubicBezTo>
                  <a:cubicBezTo>
                    <a:pt x="264" y="295"/>
                    <a:pt x="257" y="305"/>
                    <a:pt x="256" y="319"/>
                  </a:cubicBezTo>
                  <a:cubicBezTo>
                    <a:pt x="256" y="322"/>
                    <a:pt x="255" y="326"/>
                    <a:pt x="253" y="328"/>
                  </a:cubicBezTo>
                  <a:cubicBezTo>
                    <a:pt x="232" y="352"/>
                    <a:pt x="211" y="376"/>
                    <a:pt x="186" y="397"/>
                  </a:cubicBezTo>
                  <a:cubicBezTo>
                    <a:pt x="172" y="409"/>
                    <a:pt x="160" y="423"/>
                    <a:pt x="147" y="437"/>
                  </a:cubicBezTo>
                  <a:cubicBezTo>
                    <a:pt x="128" y="458"/>
                    <a:pt x="111" y="481"/>
                    <a:pt x="89" y="499"/>
                  </a:cubicBezTo>
                  <a:cubicBezTo>
                    <a:pt x="85" y="503"/>
                    <a:pt x="80" y="506"/>
                    <a:pt x="77" y="510"/>
                  </a:cubicBezTo>
                  <a:cubicBezTo>
                    <a:pt x="70" y="520"/>
                    <a:pt x="57" y="525"/>
                    <a:pt x="59" y="541"/>
                  </a:cubicBezTo>
                  <a:cubicBezTo>
                    <a:pt x="42" y="548"/>
                    <a:pt x="25" y="554"/>
                    <a:pt x="8" y="560"/>
                  </a:cubicBezTo>
                  <a:cubicBezTo>
                    <a:pt x="2" y="562"/>
                    <a:pt x="0" y="565"/>
                    <a:pt x="0" y="571"/>
                  </a:cubicBezTo>
                  <a:cubicBezTo>
                    <a:pt x="2" y="585"/>
                    <a:pt x="14" y="592"/>
                    <a:pt x="28" y="586"/>
                  </a:cubicBezTo>
                  <a:cubicBezTo>
                    <a:pt x="36" y="582"/>
                    <a:pt x="44" y="579"/>
                    <a:pt x="53" y="576"/>
                  </a:cubicBezTo>
                  <a:cubicBezTo>
                    <a:pt x="72" y="570"/>
                    <a:pt x="91" y="563"/>
                    <a:pt x="110" y="557"/>
                  </a:cubicBezTo>
                  <a:cubicBezTo>
                    <a:pt x="109" y="560"/>
                    <a:pt x="107" y="563"/>
                    <a:pt x="105" y="566"/>
                  </a:cubicBezTo>
                  <a:cubicBezTo>
                    <a:pt x="105" y="566"/>
                    <a:pt x="106" y="567"/>
                    <a:pt x="107" y="567"/>
                  </a:cubicBezTo>
                  <a:cubicBezTo>
                    <a:pt x="110" y="564"/>
                    <a:pt x="112" y="560"/>
                    <a:pt x="114" y="556"/>
                  </a:cubicBezTo>
                  <a:cubicBezTo>
                    <a:pt x="115" y="556"/>
                    <a:pt x="117" y="556"/>
                    <a:pt x="118" y="555"/>
                  </a:cubicBezTo>
                  <a:cubicBezTo>
                    <a:pt x="120" y="556"/>
                    <a:pt x="121" y="556"/>
                    <a:pt x="123" y="555"/>
                  </a:cubicBezTo>
                  <a:cubicBezTo>
                    <a:pt x="123" y="555"/>
                    <a:pt x="123" y="554"/>
                    <a:pt x="123" y="554"/>
                  </a:cubicBezTo>
                  <a:cubicBezTo>
                    <a:pt x="128" y="553"/>
                    <a:pt x="132" y="553"/>
                    <a:pt x="137" y="552"/>
                  </a:cubicBezTo>
                  <a:cubicBezTo>
                    <a:pt x="137" y="552"/>
                    <a:pt x="137" y="553"/>
                    <a:pt x="137" y="553"/>
                  </a:cubicBezTo>
                  <a:cubicBezTo>
                    <a:pt x="136" y="554"/>
                    <a:pt x="138" y="555"/>
                    <a:pt x="139" y="554"/>
                  </a:cubicBezTo>
                  <a:cubicBezTo>
                    <a:pt x="140" y="553"/>
                    <a:pt x="140" y="552"/>
                    <a:pt x="141" y="552"/>
                  </a:cubicBezTo>
                  <a:cubicBezTo>
                    <a:pt x="146" y="551"/>
                    <a:pt x="152" y="551"/>
                    <a:pt x="157" y="550"/>
                  </a:cubicBezTo>
                  <a:cubicBezTo>
                    <a:pt x="157" y="551"/>
                    <a:pt x="157" y="551"/>
                    <a:pt x="157" y="552"/>
                  </a:cubicBezTo>
                  <a:cubicBezTo>
                    <a:pt x="157" y="553"/>
                    <a:pt x="158" y="553"/>
                    <a:pt x="159" y="552"/>
                  </a:cubicBezTo>
                  <a:cubicBezTo>
                    <a:pt x="159" y="552"/>
                    <a:pt x="159" y="551"/>
                    <a:pt x="160" y="550"/>
                  </a:cubicBezTo>
                  <a:cubicBezTo>
                    <a:pt x="164" y="550"/>
                    <a:pt x="168" y="550"/>
                    <a:pt x="172" y="549"/>
                  </a:cubicBezTo>
                  <a:cubicBezTo>
                    <a:pt x="183" y="547"/>
                    <a:pt x="194" y="544"/>
                    <a:pt x="205" y="542"/>
                  </a:cubicBezTo>
                  <a:cubicBezTo>
                    <a:pt x="215" y="540"/>
                    <a:pt x="226" y="538"/>
                    <a:pt x="237" y="536"/>
                  </a:cubicBezTo>
                  <a:cubicBezTo>
                    <a:pt x="237" y="537"/>
                    <a:pt x="237" y="538"/>
                    <a:pt x="236" y="539"/>
                  </a:cubicBezTo>
                  <a:cubicBezTo>
                    <a:pt x="236" y="541"/>
                    <a:pt x="238" y="541"/>
                    <a:pt x="239" y="540"/>
                  </a:cubicBezTo>
                  <a:cubicBezTo>
                    <a:pt x="241" y="539"/>
                    <a:pt x="242" y="537"/>
                    <a:pt x="243" y="535"/>
                  </a:cubicBezTo>
                  <a:cubicBezTo>
                    <a:pt x="259" y="532"/>
                    <a:pt x="274" y="529"/>
                    <a:pt x="290" y="527"/>
                  </a:cubicBezTo>
                  <a:cubicBezTo>
                    <a:pt x="305" y="524"/>
                    <a:pt x="321" y="522"/>
                    <a:pt x="336" y="520"/>
                  </a:cubicBezTo>
                  <a:cubicBezTo>
                    <a:pt x="339" y="519"/>
                    <a:pt x="341" y="518"/>
                    <a:pt x="344" y="517"/>
                  </a:cubicBezTo>
                  <a:cubicBezTo>
                    <a:pt x="354" y="514"/>
                    <a:pt x="364" y="511"/>
                    <a:pt x="374" y="508"/>
                  </a:cubicBezTo>
                  <a:cubicBezTo>
                    <a:pt x="377" y="508"/>
                    <a:pt x="379" y="506"/>
                    <a:pt x="382" y="505"/>
                  </a:cubicBezTo>
                  <a:cubicBezTo>
                    <a:pt x="387" y="502"/>
                    <a:pt x="391" y="499"/>
                    <a:pt x="396" y="497"/>
                  </a:cubicBezTo>
                  <a:cubicBezTo>
                    <a:pt x="406" y="493"/>
                    <a:pt x="416" y="490"/>
                    <a:pt x="425" y="486"/>
                  </a:cubicBezTo>
                  <a:cubicBezTo>
                    <a:pt x="431" y="484"/>
                    <a:pt x="435" y="485"/>
                    <a:pt x="438" y="490"/>
                  </a:cubicBezTo>
                  <a:cubicBezTo>
                    <a:pt x="452" y="476"/>
                    <a:pt x="452" y="476"/>
                    <a:pt x="464" y="471"/>
                  </a:cubicBezTo>
                  <a:cubicBezTo>
                    <a:pt x="471" y="469"/>
                    <a:pt x="477" y="467"/>
                    <a:pt x="483" y="465"/>
                  </a:cubicBezTo>
                  <a:cubicBezTo>
                    <a:pt x="484" y="465"/>
                    <a:pt x="484" y="465"/>
                    <a:pt x="485" y="465"/>
                  </a:cubicBezTo>
                  <a:cubicBezTo>
                    <a:pt x="485" y="465"/>
                    <a:pt x="485" y="464"/>
                    <a:pt x="485" y="464"/>
                  </a:cubicBezTo>
                  <a:cubicBezTo>
                    <a:pt x="496" y="460"/>
                    <a:pt x="507" y="456"/>
                    <a:pt x="518" y="453"/>
                  </a:cubicBezTo>
                  <a:cubicBezTo>
                    <a:pt x="516" y="456"/>
                    <a:pt x="514" y="458"/>
                    <a:pt x="513" y="455"/>
                  </a:cubicBezTo>
                  <a:cubicBezTo>
                    <a:pt x="512" y="454"/>
                    <a:pt x="511" y="455"/>
                    <a:pt x="511" y="456"/>
                  </a:cubicBezTo>
                  <a:cubicBezTo>
                    <a:pt x="512" y="459"/>
                    <a:pt x="511" y="458"/>
                    <a:pt x="513" y="460"/>
                  </a:cubicBezTo>
                  <a:cubicBezTo>
                    <a:pt x="514" y="461"/>
                    <a:pt x="515" y="461"/>
                    <a:pt x="515" y="461"/>
                  </a:cubicBezTo>
                  <a:cubicBezTo>
                    <a:pt x="519" y="458"/>
                    <a:pt x="522" y="455"/>
                    <a:pt x="524" y="451"/>
                  </a:cubicBezTo>
                  <a:cubicBezTo>
                    <a:pt x="526" y="450"/>
                    <a:pt x="527" y="449"/>
                    <a:pt x="529" y="449"/>
                  </a:cubicBezTo>
                  <a:cubicBezTo>
                    <a:pt x="541" y="444"/>
                    <a:pt x="553" y="440"/>
                    <a:pt x="564" y="435"/>
                  </a:cubicBezTo>
                  <a:cubicBezTo>
                    <a:pt x="564" y="437"/>
                    <a:pt x="563" y="439"/>
                    <a:pt x="562" y="441"/>
                  </a:cubicBezTo>
                  <a:cubicBezTo>
                    <a:pt x="561" y="441"/>
                    <a:pt x="561" y="441"/>
                    <a:pt x="561" y="442"/>
                  </a:cubicBezTo>
                  <a:cubicBezTo>
                    <a:pt x="561" y="442"/>
                    <a:pt x="561" y="442"/>
                    <a:pt x="560" y="443"/>
                  </a:cubicBezTo>
                  <a:cubicBezTo>
                    <a:pt x="560" y="444"/>
                    <a:pt x="562" y="445"/>
                    <a:pt x="563" y="445"/>
                  </a:cubicBezTo>
                  <a:cubicBezTo>
                    <a:pt x="566" y="442"/>
                    <a:pt x="568" y="438"/>
                    <a:pt x="569" y="433"/>
                  </a:cubicBezTo>
                  <a:cubicBezTo>
                    <a:pt x="571" y="432"/>
                    <a:pt x="574" y="431"/>
                    <a:pt x="576" y="430"/>
                  </a:cubicBezTo>
                  <a:cubicBezTo>
                    <a:pt x="589" y="424"/>
                    <a:pt x="603" y="421"/>
                    <a:pt x="617" y="419"/>
                  </a:cubicBezTo>
                  <a:cubicBezTo>
                    <a:pt x="618" y="420"/>
                    <a:pt x="618" y="420"/>
                    <a:pt x="619" y="422"/>
                  </a:cubicBezTo>
                  <a:cubicBezTo>
                    <a:pt x="619" y="423"/>
                    <a:pt x="620" y="423"/>
                    <a:pt x="621" y="422"/>
                  </a:cubicBezTo>
                  <a:cubicBezTo>
                    <a:pt x="623" y="421"/>
                    <a:pt x="624" y="420"/>
                    <a:pt x="625" y="418"/>
                  </a:cubicBezTo>
                  <a:cubicBezTo>
                    <a:pt x="625" y="418"/>
                    <a:pt x="626" y="418"/>
                    <a:pt x="626" y="418"/>
                  </a:cubicBezTo>
                  <a:cubicBezTo>
                    <a:pt x="634" y="417"/>
                    <a:pt x="643" y="415"/>
                    <a:pt x="651" y="413"/>
                  </a:cubicBezTo>
                  <a:cubicBezTo>
                    <a:pt x="654" y="412"/>
                    <a:pt x="658" y="411"/>
                    <a:pt x="661" y="410"/>
                  </a:cubicBezTo>
                  <a:cubicBezTo>
                    <a:pt x="660" y="412"/>
                    <a:pt x="659" y="415"/>
                    <a:pt x="659" y="417"/>
                  </a:cubicBezTo>
                  <a:cubicBezTo>
                    <a:pt x="658" y="420"/>
                    <a:pt x="657" y="422"/>
                    <a:pt x="657" y="425"/>
                  </a:cubicBezTo>
                  <a:cubicBezTo>
                    <a:pt x="655" y="428"/>
                    <a:pt x="653" y="432"/>
                    <a:pt x="652" y="435"/>
                  </a:cubicBezTo>
                  <a:cubicBezTo>
                    <a:pt x="652" y="437"/>
                    <a:pt x="655" y="438"/>
                    <a:pt x="656" y="436"/>
                  </a:cubicBezTo>
                  <a:cubicBezTo>
                    <a:pt x="658" y="434"/>
                    <a:pt x="659" y="431"/>
                    <a:pt x="659" y="428"/>
                  </a:cubicBezTo>
                  <a:cubicBezTo>
                    <a:pt x="661" y="424"/>
                    <a:pt x="663" y="420"/>
                    <a:pt x="665" y="417"/>
                  </a:cubicBezTo>
                  <a:cubicBezTo>
                    <a:pt x="666" y="414"/>
                    <a:pt x="667" y="411"/>
                    <a:pt x="668" y="407"/>
                  </a:cubicBezTo>
                  <a:cubicBezTo>
                    <a:pt x="680" y="403"/>
                    <a:pt x="693" y="399"/>
                    <a:pt x="705" y="394"/>
                  </a:cubicBezTo>
                  <a:cubicBezTo>
                    <a:pt x="718" y="390"/>
                    <a:pt x="731" y="385"/>
                    <a:pt x="744" y="380"/>
                  </a:cubicBezTo>
                  <a:cubicBezTo>
                    <a:pt x="757" y="375"/>
                    <a:pt x="769" y="368"/>
                    <a:pt x="782" y="363"/>
                  </a:cubicBezTo>
                  <a:cubicBezTo>
                    <a:pt x="805" y="354"/>
                    <a:pt x="827" y="345"/>
                    <a:pt x="850" y="335"/>
                  </a:cubicBezTo>
                  <a:cubicBezTo>
                    <a:pt x="882" y="322"/>
                    <a:pt x="914" y="307"/>
                    <a:pt x="946" y="293"/>
                  </a:cubicBezTo>
                  <a:cubicBezTo>
                    <a:pt x="946" y="265"/>
                    <a:pt x="946" y="265"/>
                    <a:pt x="946" y="265"/>
                  </a:cubicBezTo>
                  <a:cubicBezTo>
                    <a:pt x="942" y="266"/>
                    <a:pt x="937" y="268"/>
                    <a:pt x="933" y="270"/>
                  </a:cubicBezTo>
                  <a:cubicBezTo>
                    <a:pt x="927" y="272"/>
                    <a:pt x="921" y="275"/>
                    <a:pt x="915" y="278"/>
                  </a:cubicBezTo>
                  <a:cubicBezTo>
                    <a:pt x="917" y="275"/>
                    <a:pt x="918" y="272"/>
                    <a:pt x="919" y="268"/>
                  </a:cubicBezTo>
                  <a:cubicBezTo>
                    <a:pt x="920" y="264"/>
                    <a:pt x="922" y="261"/>
                    <a:pt x="923" y="257"/>
                  </a:cubicBezTo>
                  <a:cubicBezTo>
                    <a:pt x="930" y="259"/>
                    <a:pt x="938" y="261"/>
                    <a:pt x="945" y="263"/>
                  </a:cubicBezTo>
                  <a:cubicBezTo>
                    <a:pt x="951" y="265"/>
                    <a:pt x="958" y="266"/>
                    <a:pt x="964" y="268"/>
                  </a:cubicBezTo>
                  <a:cubicBezTo>
                    <a:pt x="969" y="269"/>
                    <a:pt x="973" y="271"/>
                    <a:pt x="978" y="272"/>
                  </a:cubicBezTo>
                  <a:cubicBezTo>
                    <a:pt x="980" y="272"/>
                    <a:pt x="980" y="269"/>
                    <a:pt x="979" y="268"/>
                  </a:cubicBezTo>
                  <a:moveTo>
                    <a:pt x="829" y="189"/>
                  </a:moveTo>
                  <a:cubicBezTo>
                    <a:pt x="829" y="190"/>
                    <a:pt x="829" y="190"/>
                    <a:pt x="829" y="190"/>
                  </a:cubicBezTo>
                  <a:cubicBezTo>
                    <a:pt x="829" y="189"/>
                    <a:pt x="829" y="189"/>
                    <a:pt x="829" y="189"/>
                  </a:cubicBezTo>
                  <a:cubicBezTo>
                    <a:pt x="829" y="189"/>
                    <a:pt x="829" y="189"/>
                    <a:pt x="829" y="189"/>
                  </a:cubicBezTo>
                  <a:moveTo>
                    <a:pt x="66" y="560"/>
                  </a:moveTo>
                  <a:cubicBezTo>
                    <a:pt x="51" y="566"/>
                    <a:pt x="36" y="570"/>
                    <a:pt x="21" y="575"/>
                  </a:cubicBezTo>
                  <a:cubicBezTo>
                    <a:pt x="20" y="576"/>
                    <a:pt x="19" y="575"/>
                    <a:pt x="17" y="574"/>
                  </a:cubicBezTo>
                  <a:cubicBezTo>
                    <a:pt x="32" y="561"/>
                    <a:pt x="52" y="559"/>
                    <a:pt x="66" y="547"/>
                  </a:cubicBezTo>
                  <a:cubicBezTo>
                    <a:pt x="71" y="552"/>
                    <a:pt x="73" y="557"/>
                    <a:pt x="66" y="560"/>
                  </a:cubicBezTo>
                  <a:moveTo>
                    <a:pt x="888" y="252"/>
                  </a:moveTo>
                  <a:cubicBezTo>
                    <a:pt x="888" y="251"/>
                    <a:pt x="888" y="250"/>
                    <a:pt x="888" y="248"/>
                  </a:cubicBezTo>
                  <a:cubicBezTo>
                    <a:pt x="893" y="249"/>
                    <a:pt x="898" y="250"/>
                    <a:pt x="902" y="251"/>
                  </a:cubicBezTo>
                  <a:cubicBezTo>
                    <a:pt x="899" y="261"/>
                    <a:pt x="895" y="271"/>
                    <a:pt x="892" y="280"/>
                  </a:cubicBezTo>
                  <a:cubicBezTo>
                    <a:pt x="888" y="279"/>
                    <a:pt x="884" y="278"/>
                    <a:pt x="880" y="276"/>
                  </a:cubicBezTo>
                  <a:cubicBezTo>
                    <a:pt x="882" y="268"/>
                    <a:pt x="886" y="260"/>
                    <a:pt x="888" y="252"/>
                  </a:cubicBezTo>
                  <a:moveTo>
                    <a:pt x="879" y="294"/>
                  </a:moveTo>
                  <a:cubicBezTo>
                    <a:pt x="877" y="294"/>
                    <a:pt x="875" y="294"/>
                    <a:pt x="874" y="294"/>
                  </a:cubicBezTo>
                  <a:cubicBezTo>
                    <a:pt x="875" y="289"/>
                    <a:pt x="877" y="285"/>
                    <a:pt x="878" y="280"/>
                  </a:cubicBezTo>
                  <a:cubicBezTo>
                    <a:pt x="882" y="282"/>
                    <a:pt x="886" y="283"/>
                    <a:pt x="891" y="284"/>
                  </a:cubicBezTo>
                  <a:cubicBezTo>
                    <a:pt x="890" y="285"/>
                    <a:pt x="890" y="286"/>
                    <a:pt x="890" y="286"/>
                  </a:cubicBezTo>
                  <a:cubicBezTo>
                    <a:pt x="890" y="287"/>
                    <a:pt x="889" y="288"/>
                    <a:pt x="889" y="290"/>
                  </a:cubicBezTo>
                  <a:cubicBezTo>
                    <a:pt x="886" y="291"/>
                    <a:pt x="883" y="293"/>
                    <a:pt x="879" y="294"/>
                  </a:cubicBezTo>
                  <a:moveTo>
                    <a:pt x="841" y="312"/>
                  </a:moveTo>
                  <a:cubicBezTo>
                    <a:pt x="841" y="312"/>
                    <a:pt x="841" y="312"/>
                    <a:pt x="841" y="312"/>
                  </a:cubicBezTo>
                  <a:cubicBezTo>
                    <a:pt x="843" y="307"/>
                    <a:pt x="844" y="301"/>
                    <a:pt x="846" y="296"/>
                  </a:cubicBezTo>
                  <a:cubicBezTo>
                    <a:pt x="853" y="297"/>
                    <a:pt x="861" y="298"/>
                    <a:pt x="868" y="298"/>
                  </a:cubicBezTo>
                  <a:cubicBezTo>
                    <a:pt x="868" y="299"/>
                    <a:pt x="868" y="299"/>
                    <a:pt x="868" y="300"/>
                  </a:cubicBezTo>
                  <a:cubicBezTo>
                    <a:pt x="859" y="304"/>
                    <a:pt x="850" y="308"/>
                    <a:pt x="841" y="312"/>
                  </a:cubicBezTo>
                  <a:moveTo>
                    <a:pt x="832" y="308"/>
                  </a:moveTo>
                  <a:cubicBezTo>
                    <a:pt x="832" y="308"/>
                    <a:pt x="832" y="308"/>
                    <a:pt x="832" y="309"/>
                  </a:cubicBezTo>
                  <a:cubicBezTo>
                    <a:pt x="830" y="308"/>
                    <a:pt x="829" y="308"/>
                    <a:pt x="827" y="308"/>
                  </a:cubicBezTo>
                  <a:cubicBezTo>
                    <a:pt x="826" y="308"/>
                    <a:pt x="826" y="307"/>
                    <a:pt x="825" y="307"/>
                  </a:cubicBezTo>
                  <a:cubicBezTo>
                    <a:pt x="826" y="303"/>
                    <a:pt x="827" y="299"/>
                    <a:pt x="829" y="295"/>
                  </a:cubicBezTo>
                  <a:cubicBezTo>
                    <a:pt x="829" y="295"/>
                    <a:pt x="829" y="295"/>
                    <a:pt x="829" y="294"/>
                  </a:cubicBezTo>
                  <a:cubicBezTo>
                    <a:pt x="834" y="295"/>
                    <a:pt x="838" y="296"/>
                    <a:pt x="842" y="296"/>
                  </a:cubicBezTo>
                  <a:cubicBezTo>
                    <a:pt x="841" y="301"/>
                    <a:pt x="839" y="306"/>
                    <a:pt x="837" y="310"/>
                  </a:cubicBezTo>
                  <a:cubicBezTo>
                    <a:pt x="836" y="310"/>
                    <a:pt x="835" y="309"/>
                    <a:pt x="833" y="309"/>
                  </a:cubicBezTo>
                  <a:cubicBezTo>
                    <a:pt x="833" y="309"/>
                    <a:pt x="833" y="308"/>
                    <a:pt x="832" y="308"/>
                  </a:cubicBezTo>
                  <a:cubicBezTo>
                    <a:pt x="832" y="307"/>
                    <a:pt x="831" y="308"/>
                    <a:pt x="832" y="308"/>
                  </a:cubicBezTo>
                  <a:moveTo>
                    <a:pt x="815" y="323"/>
                  </a:moveTo>
                  <a:cubicBezTo>
                    <a:pt x="815" y="323"/>
                    <a:pt x="815" y="323"/>
                    <a:pt x="815" y="323"/>
                  </a:cubicBezTo>
                  <a:cubicBezTo>
                    <a:pt x="811" y="325"/>
                    <a:pt x="806" y="327"/>
                    <a:pt x="802" y="329"/>
                  </a:cubicBezTo>
                  <a:cubicBezTo>
                    <a:pt x="799" y="328"/>
                    <a:pt x="795" y="328"/>
                    <a:pt x="792" y="327"/>
                  </a:cubicBezTo>
                  <a:cubicBezTo>
                    <a:pt x="792" y="327"/>
                    <a:pt x="793" y="327"/>
                    <a:pt x="793" y="326"/>
                  </a:cubicBezTo>
                  <a:cubicBezTo>
                    <a:pt x="795" y="320"/>
                    <a:pt x="797" y="313"/>
                    <a:pt x="800" y="306"/>
                  </a:cubicBezTo>
                  <a:cubicBezTo>
                    <a:pt x="806" y="308"/>
                    <a:pt x="813" y="310"/>
                    <a:pt x="820" y="311"/>
                  </a:cubicBezTo>
                  <a:cubicBezTo>
                    <a:pt x="818" y="315"/>
                    <a:pt x="817" y="319"/>
                    <a:pt x="815" y="323"/>
                  </a:cubicBezTo>
                  <a:moveTo>
                    <a:pt x="739" y="356"/>
                  </a:moveTo>
                  <a:cubicBezTo>
                    <a:pt x="739" y="353"/>
                    <a:pt x="739" y="351"/>
                    <a:pt x="739" y="348"/>
                  </a:cubicBezTo>
                  <a:cubicBezTo>
                    <a:pt x="739" y="347"/>
                    <a:pt x="737" y="347"/>
                    <a:pt x="737" y="348"/>
                  </a:cubicBezTo>
                  <a:cubicBezTo>
                    <a:pt x="737" y="351"/>
                    <a:pt x="737" y="354"/>
                    <a:pt x="737" y="357"/>
                  </a:cubicBezTo>
                  <a:cubicBezTo>
                    <a:pt x="736" y="357"/>
                    <a:pt x="736" y="358"/>
                    <a:pt x="735" y="358"/>
                  </a:cubicBezTo>
                  <a:cubicBezTo>
                    <a:pt x="732" y="356"/>
                    <a:pt x="728" y="354"/>
                    <a:pt x="725" y="353"/>
                  </a:cubicBezTo>
                  <a:cubicBezTo>
                    <a:pt x="725" y="350"/>
                    <a:pt x="726" y="348"/>
                    <a:pt x="727" y="345"/>
                  </a:cubicBezTo>
                  <a:cubicBezTo>
                    <a:pt x="727" y="344"/>
                    <a:pt x="728" y="342"/>
                    <a:pt x="728" y="340"/>
                  </a:cubicBezTo>
                  <a:cubicBezTo>
                    <a:pt x="733" y="341"/>
                    <a:pt x="738" y="343"/>
                    <a:pt x="743" y="344"/>
                  </a:cubicBezTo>
                  <a:cubicBezTo>
                    <a:pt x="743" y="344"/>
                    <a:pt x="744" y="344"/>
                    <a:pt x="744" y="344"/>
                  </a:cubicBezTo>
                  <a:cubicBezTo>
                    <a:pt x="743" y="348"/>
                    <a:pt x="742" y="351"/>
                    <a:pt x="741" y="354"/>
                  </a:cubicBezTo>
                  <a:cubicBezTo>
                    <a:pt x="741" y="354"/>
                    <a:pt x="740" y="355"/>
                    <a:pt x="740" y="356"/>
                  </a:cubicBezTo>
                  <a:cubicBezTo>
                    <a:pt x="740" y="356"/>
                    <a:pt x="739" y="356"/>
                    <a:pt x="739" y="356"/>
                  </a:cubicBezTo>
                  <a:moveTo>
                    <a:pt x="713" y="368"/>
                  </a:moveTo>
                  <a:cubicBezTo>
                    <a:pt x="713" y="366"/>
                    <a:pt x="713" y="364"/>
                    <a:pt x="713" y="362"/>
                  </a:cubicBezTo>
                  <a:cubicBezTo>
                    <a:pt x="713" y="361"/>
                    <a:pt x="711" y="361"/>
                    <a:pt x="711" y="362"/>
                  </a:cubicBezTo>
                  <a:cubicBezTo>
                    <a:pt x="711" y="364"/>
                    <a:pt x="711" y="366"/>
                    <a:pt x="711" y="369"/>
                  </a:cubicBezTo>
                  <a:cubicBezTo>
                    <a:pt x="709" y="369"/>
                    <a:pt x="707" y="370"/>
                    <a:pt x="705" y="371"/>
                  </a:cubicBezTo>
                  <a:cubicBezTo>
                    <a:pt x="704" y="372"/>
                    <a:pt x="703" y="372"/>
                    <a:pt x="702" y="373"/>
                  </a:cubicBezTo>
                  <a:cubicBezTo>
                    <a:pt x="702" y="371"/>
                    <a:pt x="703" y="369"/>
                    <a:pt x="703" y="368"/>
                  </a:cubicBezTo>
                  <a:cubicBezTo>
                    <a:pt x="705" y="362"/>
                    <a:pt x="707" y="357"/>
                    <a:pt x="708" y="352"/>
                  </a:cubicBezTo>
                  <a:cubicBezTo>
                    <a:pt x="712" y="353"/>
                    <a:pt x="716" y="354"/>
                    <a:pt x="720" y="355"/>
                  </a:cubicBezTo>
                  <a:cubicBezTo>
                    <a:pt x="718" y="359"/>
                    <a:pt x="717" y="363"/>
                    <a:pt x="716" y="367"/>
                  </a:cubicBezTo>
                  <a:cubicBezTo>
                    <a:pt x="715" y="367"/>
                    <a:pt x="714" y="368"/>
                    <a:pt x="713" y="368"/>
                  </a:cubicBezTo>
                  <a:moveTo>
                    <a:pt x="661" y="388"/>
                  </a:moveTo>
                  <a:cubicBezTo>
                    <a:pt x="661" y="388"/>
                    <a:pt x="661" y="388"/>
                    <a:pt x="661" y="387"/>
                  </a:cubicBezTo>
                  <a:cubicBezTo>
                    <a:pt x="663" y="382"/>
                    <a:pt x="664" y="377"/>
                    <a:pt x="665" y="372"/>
                  </a:cubicBezTo>
                  <a:cubicBezTo>
                    <a:pt x="666" y="372"/>
                    <a:pt x="667" y="372"/>
                    <a:pt x="668" y="373"/>
                  </a:cubicBezTo>
                  <a:cubicBezTo>
                    <a:pt x="670" y="374"/>
                    <a:pt x="672" y="374"/>
                    <a:pt x="674" y="375"/>
                  </a:cubicBezTo>
                  <a:cubicBezTo>
                    <a:pt x="673" y="378"/>
                    <a:pt x="671" y="381"/>
                    <a:pt x="670" y="385"/>
                  </a:cubicBezTo>
                  <a:cubicBezTo>
                    <a:pt x="667" y="386"/>
                    <a:pt x="664" y="387"/>
                    <a:pt x="661" y="388"/>
                  </a:cubicBezTo>
                  <a:moveTo>
                    <a:pt x="787" y="299"/>
                  </a:moveTo>
                  <a:cubicBezTo>
                    <a:pt x="787" y="299"/>
                    <a:pt x="786" y="299"/>
                    <a:pt x="786" y="299"/>
                  </a:cubicBezTo>
                  <a:cubicBezTo>
                    <a:pt x="787" y="297"/>
                    <a:pt x="787" y="296"/>
                    <a:pt x="788" y="294"/>
                  </a:cubicBezTo>
                  <a:cubicBezTo>
                    <a:pt x="789" y="292"/>
                    <a:pt x="789" y="289"/>
                    <a:pt x="790" y="287"/>
                  </a:cubicBezTo>
                  <a:cubicBezTo>
                    <a:pt x="790" y="287"/>
                    <a:pt x="790" y="287"/>
                    <a:pt x="791" y="287"/>
                  </a:cubicBezTo>
                  <a:cubicBezTo>
                    <a:pt x="794" y="287"/>
                    <a:pt x="798" y="288"/>
                    <a:pt x="801" y="289"/>
                  </a:cubicBezTo>
                  <a:cubicBezTo>
                    <a:pt x="800" y="293"/>
                    <a:pt x="799" y="297"/>
                    <a:pt x="797" y="301"/>
                  </a:cubicBezTo>
                  <a:cubicBezTo>
                    <a:pt x="794" y="301"/>
                    <a:pt x="790" y="300"/>
                    <a:pt x="787" y="299"/>
                  </a:cubicBezTo>
                  <a:moveTo>
                    <a:pt x="796" y="305"/>
                  </a:moveTo>
                  <a:cubicBezTo>
                    <a:pt x="794" y="310"/>
                    <a:pt x="793" y="314"/>
                    <a:pt x="791" y="318"/>
                  </a:cubicBezTo>
                  <a:cubicBezTo>
                    <a:pt x="790" y="321"/>
                    <a:pt x="789" y="324"/>
                    <a:pt x="788" y="326"/>
                  </a:cubicBezTo>
                  <a:cubicBezTo>
                    <a:pt x="785" y="326"/>
                    <a:pt x="781" y="325"/>
                    <a:pt x="778" y="324"/>
                  </a:cubicBezTo>
                  <a:cubicBezTo>
                    <a:pt x="781" y="317"/>
                    <a:pt x="783" y="310"/>
                    <a:pt x="785" y="303"/>
                  </a:cubicBezTo>
                  <a:cubicBezTo>
                    <a:pt x="788" y="303"/>
                    <a:pt x="790" y="304"/>
                    <a:pt x="793" y="305"/>
                  </a:cubicBezTo>
                  <a:cubicBezTo>
                    <a:pt x="794" y="305"/>
                    <a:pt x="795" y="305"/>
                    <a:pt x="796" y="305"/>
                  </a:cubicBezTo>
                  <a:moveTo>
                    <a:pt x="791" y="283"/>
                  </a:moveTo>
                  <a:cubicBezTo>
                    <a:pt x="793" y="276"/>
                    <a:pt x="795" y="269"/>
                    <a:pt x="796" y="262"/>
                  </a:cubicBezTo>
                  <a:cubicBezTo>
                    <a:pt x="800" y="263"/>
                    <a:pt x="803" y="264"/>
                    <a:pt x="807" y="264"/>
                  </a:cubicBezTo>
                  <a:cubicBezTo>
                    <a:pt x="806" y="270"/>
                    <a:pt x="805" y="275"/>
                    <a:pt x="804" y="281"/>
                  </a:cubicBezTo>
                  <a:cubicBezTo>
                    <a:pt x="803" y="282"/>
                    <a:pt x="803" y="284"/>
                    <a:pt x="802" y="286"/>
                  </a:cubicBezTo>
                  <a:cubicBezTo>
                    <a:pt x="798" y="285"/>
                    <a:pt x="795" y="284"/>
                    <a:pt x="791" y="283"/>
                  </a:cubicBezTo>
                  <a:moveTo>
                    <a:pt x="788" y="283"/>
                  </a:moveTo>
                  <a:cubicBezTo>
                    <a:pt x="783" y="282"/>
                    <a:pt x="778" y="282"/>
                    <a:pt x="773" y="281"/>
                  </a:cubicBezTo>
                  <a:cubicBezTo>
                    <a:pt x="772" y="281"/>
                    <a:pt x="771" y="281"/>
                    <a:pt x="769" y="281"/>
                  </a:cubicBezTo>
                  <a:cubicBezTo>
                    <a:pt x="772" y="273"/>
                    <a:pt x="774" y="265"/>
                    <a:pt x="776" y="258"/>
                  </a:cubicBezTo>
                  <a:cubicBezTo>
                    <a:pt x="782" y="259"/>
                    <a:pt x="787" y="260"/>
                    <a:pt x="793" y="261"/>
                  </a:cubicBezTo>
                  <a:cubicBezTo>
                    <a:pt x="791" y="269"/>
                    <a:pt x="790" y="276"/>
                    <a:pt x="788" y="283"/>
                  </a:cubicBezTo>
                  <a:moveTo>
                    <a:pt x="787" y="286"/>
                  </a:moveTo>
                  <a:cubicBezTo>
                    <a:pt x="786" y="288"/>
                    <a:pt x="785" y="291"/>
                    <a:pt x="784" y="293"/>
                  </a:cubicBezTo>
                  <a:cubicBezTo>
                    <a:pt x="784" y="295"/>
                    <a:pt x="783" y="296"/>
                    <a:pt x="783" y="298"/>
                  </a:cubicBezTo>
                  <a:cubicBezTo>
                    <a:pt x="777" y="297"/>
                    <a:pt x="771" y="296"/>
                    <a:pt x="765" y="295"/>
                  </a:cubicBezTo>
                  <a:cubicBezTo>
                    <a:pt x="765" y="294"/>
                    <a:pt x="765" y="294"/>
                    <a:pt x="765" y="293"/>
                  </a:cubicBezTo>
                  <a:cubicBezTo>
                    <a:pt x="766" y="290"/>
                    <a:pt x="768" y="287"/>
                    <a:pt x="769" y="283"/>
                  </a:cubicBezTo>
                  <a:cubicBezTo>
                    <a:pt x="775" y="284"/>
                    <a:pt x="781" y="285"/>
                    <a:pt x="787" y="286"/>
                  </a:cubicBezTo>
                  <a:moveTo>
                    <a:pt x="782" y="302"/>
                  </a:moveTo>
                  <a:cubicBezTo>
                    <a:pt x="779" y="309"/>
                    <a:pt x="777" y="316"/>
                    <a:pt x="774" y="323"/>
                  </a:cubicBezTo>
                  <a:cubicBezTo>
                    <a:pt x="768" y="322"/>
                    <a:pt x="762" y="321"/>
                    <a:pt x="756" y="319"/>
                  </a:cubicBezTo>
                  <a:cubicBezTo>
                    <a:pt x="759" y="312"/>
                    <a:pt x="761" y="305"/>
                    <a:pt x="764" y="298"/>
                  </a:cubicBezTo>
                  <a:cubicBezTo>
                    <a:pt x="770" y="299"/>
                    <a:pt x="776" y="301"/>
                    <a:pt x="782" y="302"/>
                  </a:cubicBezTo>
                  <a:moveTo>
                    <a:pt x="753" y="318"/>
                  </a:moveTo>
                  <a:cubicBezTo>
                    <a:pt x="750" y="318"/>
                    <a:pt x="748" y="317"/>
                    <a:pt x="746" y="317"/>
                  </a:cubicBezTo>
                  <a:cubicBezTo>
                    <a:pt x="743" y="316"/>
                    <a:pt x="740" y="316"/>
                    <a:pt x="736" y="315"/>
                  </a:cubicBezTo>
                  <a:cubicBezTo>
                    <a:pt x="738" y="309"/>
                    <a:pt x="740" y="302"/>
                    <a:pt x="742" y="296"/>
                  </a:cubicBezTo>
                  <a:cubicBezTo>
                    <a:pt x="742" y="295"/>
                    <a:pt x="742" y="295"/>
                    <a:pt x="742" y="295"/>
                  </a:cubicBezTo>
                  <a:cubicBezTo>
                    <a:pt x="748" y="296"/>
                    <a:pt x="754" y="297"/>
                    <a:pt x="760" y="298"/>
                  </a:cubicBezTo>
                  <a:cubicBezTo>
                    <a:pt x="757" y="305"/>
                    <a:pt x="755" y="312"/>
                    <a:pt x="753" y="318"/>
                  </a:cubicBezTo>
                  <a:moveTo>
                    <a:pt x="751" y="322"/>
                  </a:moveTo>
                  <a:cubicBezTo>
                    <a:pt x="749" y="327"/>
                    <a:pt x="748" y="332"/>
                    <a:pt x="746" y="337"/>
                  </a:cubicBezTo>
                  <a:cubicBezTo>
                    <a:pt x="746" y="338"/>
                    <a:pt x="745" y="340"/>
                    <a:pt x="745" y="341"/>
                  </a:cubicBezTo>
                  <a:cubicBezTo>
                    <a:pt x="743" y="340"/>
                    <a:pt x="741" y="339"/>
                    <a:pt x="739" y="339"/>
                  </a:cubicBezTo>
                  <a:cubicBezTo>
                    <a:pt x="736" y="338"/>
                    <a:pt x="733" y="337"/>
                    <a:pt x="730" y="336"/>
                  </a:cubicBezTo>
                  <a:cubicBezTo>
                    <a:pt x="731" y="330"/>
                    <a:pt x="733" y="325"/>
                    <a:pt x="735" y="319"/>
                  </a:cubicBezTo>
                  <a:cubicBezTo>
                    <a:pt x="740" y="320"/>
                    <a:pt x="746" y="321"/>
                    <a:pt x="751" y="322"/>
                  </a:cubicBezTo>
                  <a:moveTo>
                    <a:pt x="739" y="295"/>
                  </a:moveTo>
                  <a:cubicBezTo>
                    <a:pt x="736" y="301"/>
                    <a:pt x="734" y="308"/>
                    <a:pt x="732" y="314"/>
                  </a:cubicBezTo>
                  <a:cubicBezTo>
                    <a:pt x="728" y="314"/>
                    <a:pt x="724" y="313"/>
                    <a:pt x="720" y="313"/>
                  </a:cubicBezTo>
                  <a:cubicBezTo>
                    <a:pt x="722" y="306"/>
                    <a:pt x="724" y="299"/>
                    <a:pt x="726" y="293"/>
                  </a:cubicBezTo>
                  <a:cubicBezTo>
                    <a:pt x="730" y="293"/>
                    <a:pt x="734" y="294"/>
                    <a:pt x="739" y="295"/>
                  </a:cubicBezTo>
                  <a:cubicBezTo>
                    <a:pt x="739" y="295"/>
                    <a:pt x="739" y="295"/>
                    <a:pt x="739" y="295"/>
                  </a:cubicBezTo>
                  <a:moveTo>
                    <a:pt x="731" y="318"/>
                  </a:moveTo>
                  <a:cubicBezTo>
                    <a:pt x="729" y="324"/>
                    <a:pt x="728" y="330"/>
                    <a:pt x="726" y="335"/>
                  </a:cubicBezTo>
                  <a:cubicBezTo>
                    <a:pt x="722" y="334"/>
                    <a:pt x="719" y="334"/>
                    <a:pt x="715" y="333"/>
                  </a:cubicBezTo>
                  <a:cubicBezTo>
                    <a:pt x="716" y="329"/>
                    <a:pt x="717" y="326"/>
                    <a:pt x="718" y="322"/>
                  </a:cubicBezTo>
                  <a:cubicBezTo>
                    <a:pt x="718" y="320"/>
                    <a:pt x="719" y="318"/>
                    <a:pt x="720" y="316"/>
                  </a:cubicBezTo>
                  <a:cubicBezTo>
                    <a:pt x="723" y="317"/>
                    <a:pt x="727" y="317"/>
                    <a:pt x="731" y="318"/>
                  </a:cubicBezTo>
                  <a:moveTo>
                    <a:pt x="714" y="337"/>
                  </a:moveTo>
                  <a:cubicBezTo>
                    <a:pt x="717" y="337"/>
                    <a:pt x="721" y="338"/>
                    <a:pt x="725" y="339"/>
                  </a:cubicBezTo>
                  <a:cubicBezTo>
                    <a:pt x="724" y="343"/>
                    <a:pt x="722" y="347"/>
                    <a:pt x="721" y="351"/>
                  </a:cubicBezTo>
                  <a:cubicBezTo>
                    <a:pt x="717" y="350"/>
                    <a:pt x="714" y="349"/>
                    <a:pt x="710" y="348"/>
                  </a:cubicBezTo>
                  <a:cubicBezTo>
                    <a:pt x="711" y="344"/>
                    <a:pt x="712" y="340"/>
                    <a:pt x="714" y="337"/>
                  </a:cubicBezTo>
                  <a:moveTo>
                    <a:pt x="706" y="347"/>
                  </a:moveTo>
                  <a:cubicBezTo>
                    <a:pt x="702" y="346"/>
                    <a:pt x="697" y="345"/>
                    <a:pt x="692" y="344"/>
                  </a:cubicBezTo>
                  <a:cubicBezTo>
                    <a:pt x="691" y="343"/>
                    <a:pt x="689" y="343"/>
                    <a:pt x="688" y="343"/>
                  </a:cubicBezTo>
                  <a:cubicBezTo>
                    <a:pt x="689" y="339"/>
                    <a:pt x="690" y="336"/>
                    <a:pt x="691" y="333"/>
                  </a:cubicBezTo>
                  <a:cubicBezTo>
                    <a:pt x="697" y="334"/>
                    <a:pt x="703" y="334"/>
                    <a:pt x="709" y="336"/>
                  </a:cubicBezTo>
                  <a:cubicBezTo>
                    <a:pt x="710" y="336"/>
                    <a:pt x="710" y="336"/>
                    <a:pt x="710" y="336"/>
                  </a:cubicBezTo>
                  <a:cubicBezTo>
                    <a:pt x="709" y="340"/>
                    <a:pt x="708" y="343"/>
                    <a:pt x="706" y="347"/>
                  </a:cubicBezTo>
                  <a:moveTo>
                    <a:pt x="711" y="332"/>
                  </a:moveTo>
                  <a:cubicBezTo>
                    <a:pt x="708" y="332"/>
                    <a:pt x="706" y="331"/>
                    <a:pt x="703" y="331"/>
                  </a:cubicBezTo>
                  <a:cubicBezTo>
                    <a:pt x="699" y="330"/>
                    <a:pt x="696" y="330"/>
                    <a:pt x="692" y="330"/>
                  </a:cubicBezTo>
                  <a:cubicBezTo>
                    <a:pt x="694" y="324"/>
                    <a:pt x="696" y="319"/>
                    <a:pt x="698" y="313"/>
                  </a:cubicBezTo>
                  <a:cubicBezTo>
                    <a:pt x="703" y="314"/>
                    <a:pt x="709" y="314"/>
                    <a:pt x="714" y="315"/>
                  </a:cubicBezTo>
                  <a:cubicBezTo>
                    <a:pt x="715" y="315"/>
                    <a:pt x="715" y="315"/>
                    <a:pt x="716" y="316"/>
                  </a:cubicBezTo>
                  <a:cubicBezTo>
                    <a:pt x="715" y="321"/>
                    <a:pt x="713" y="327"/>
                    <a:pt x="711" y="332"/>
                  </a:cubicBezTo>
                  <a:moveTo>
                    <a:pt x="689" y="329"/>
                  </a:moveTo>
                  <a:cubicBezTo>
                    <a:pt x="685" y="329"/>
                    <a:pt x="680" y="328"/>
                    <a:pt x="676" y="328"/>
                  </a:cubicBezTo>
                  <a:cubicBezTo>
                    <a:pt x="678" y="322"/>
                    <a:pt x="679" y="317"/>
                    <a:pt x="680" y="311"/>
                  </a:cubicBezTo>
                  <a:cubicBezTo>
                    <a:pt x="684" y="311"/>
                    <a:pt x="687" y="312"/>
                    <a:pt x="690" y="312"/>
                  </a:cubicBezTo>
                  <a:cubicBezTo>
                    <a:pt x="692" y="312"/>
                    <a:pt x="693" y="313"/>
                    <a:pt x="694" y="313"/>
                  </a:cubicBezTo>
                  <a:cubicBezTo>
                    <a:pt x="692" y="318"/>
                    <a:pt x="691" y="324"/>
                    <a:pt x="689" y="329"/>
                  </a:cubicBezTo>
                  <a:moveTo>
                    <a:pt x="688" y="333"/>
                  </a:moveTo>
                  <a:cubicBezTo>
                    <a:pt x="687" y="336"/>
                    <a:pt x="686" y="339"/>
                    <a:pt x="685" y="342"/>
                  </a:cubicBezTo>
                  <a:cubicBezTo>
                    <a:pt x="681" y="341"/>
                    <a:pt x="677" y="340"/>
                    <a:pt x="673" y="339"/>
                  </a:cubicBezTo>
                  <a:cubicBezTo>
                    <a:pt x="674" y="337"/>
                    <a:pt x="675" y="334"/>
                    <a:pt x="675" y="332"/>
                  </a:cubicBezTo>
                  <a:cubicBezTo>
                    <a:pt x="679" y="332"/>
                    <a:pt x="684" y="332"/>
                    <a:pt x="688" y="333"/>
                  </a:cubicBezTo>
                  <a:moveTo>
                    <a:pt x="683" y="345"/>
                  </a:moveTo>
                  <a:cubicBezTo>
                    <a:pt x="683" y="348"/>
                    <a:pt x="682" y="350"/>
                    <a:pt x="681" y="352"/>
                  </a:cubicBezTo>
                  <a:cubicBezTo>
                    <a:pt x="679" y="359"/>
                    <a:pt x="677" y="365"/>
                    <a:pt x="675" y="371"/>
                  </a:cubicBezTo>
                  <a:cubicBezTo>
                    <a:pt x="672" y="370"/>
                    <a:pt x="669" y="369"/>
                    <a:pt x="666" y="368"/>
                  </a:cubicBezTo>
                  <a:cubicBezTo>
                    <a:pt x="668" y="360"/>
                    <a:pt x="670" y="352"/>
                    <a:pt x="672" y="343"/>
                  </a:cubicBezTo>
                  <a:cubicBezTo>
                    <a:pt x="672" y="343"/>
                    <a:pt x="672" y="343"/>
                    <a:pt x="673" y="343"/>
                  </a:cubicBezTo>
                  <a:cubicBezTo>
                    <a:pt x="676" y="344"/>
                    <a:pt x="680" y="345"/>
                    <a:pt x="683" y="345"/>
                  </a:cubicBezTo>
                  <a:moveTo>
                    <a:pt x="677" y="376"/>
                  </a:moveTo>
                  <a:cubicBezTo>
                    <a:pt x="681" y="377"/>
                    <a:pt x="684" y="377"/>
                    <a:pt x="688" y="378"/>
                  </a:cubicBezTo>
                  <a:cubicBezTo>
                    <a:pt x="683" y="380"/>
                    <a:pt x="679" y="381"/>
                    <a:pt x="675" y="383"/>
                  </a:cubicBezTo>
                  <a:cubicBezTo>
                    <a:pt x="676" y="381"/>
                    <a:pt x="676" y="378"/>
                    <a:pt x="677" y="376"/>
                  </a:cubicBezTo>
                  <a:moveTo>
                    <a:pt x="695" y="375"/>
                  </a:moveTo>
                  <a:cubicBezTo>
                    <a:pt x="694" y="375"/>
                    <a:pt x="694" y="375"/>
                    <a:pt x="693" y="375"/>
                  </a:cubicBezTo>
                  <a:cubicBezTo>
                    <a:pt x="688" y="374"/>
                    <a:pt x="683" y="373"/>
                    <a:pt x="678" y="372"/>
                  </a:cubicBezTo>
                  <a:cubicBezTo>
                    <a:pt x="681" y="363"/>
                    <a:pt x="684" y="355"/>
                    <a:pt x="687" y="346"/>
                  </a:cubicBezTo>
                  <a:cubicBezTo>
                    <a:pt x="687" y="346"/>
                    <a:pt x="687" y="346"/>
                    <a:pt x="687" y="346"/>
                  </a:cubicBezTo>
                  <a:cubicBezTo>
                    <a:pt x="690" y="347"/>
                    <a:pt x="693" y="348"/>
                    <a:pt x="696" y="348"/>
                  </a:cubicBezTo>
                  <a:cubicBezTo>
                    <a:pt x="699" y="349"/>
                    <a:pt x="702" y="350"/>
                    <a:pt x="705" y="351"/>
                  </a:cubicBezTo>
                  <a:cubicBezTo>
                    <a:pt x="705" y="351"/>
                    <a:pt x="705" y="351"/>
                    <a:pt x="705" y="351"/>
                  </a:cubicBezTo>
                  <a:cubicBezTo>
                    <a:pt x="703" y="357"/>
                    <a:pt x="701" y="367"/>
                    <a:pt x="697" y="374"/>
                  </a:cubicBezTo>
                  <a:cubicBezTo>
                    <a:pt x="697" y="374"/>
                    <a:pt x="696" y="375"/>
                    <a:pt x="695" y="375"/>
                  </a:cubicBezTo>
                  <a:moveTo>
                    <a:pt x="723" y="357"/>
                  </a:moveTo>
                  <a:cubicBezTo>
                    <a:pt x="724" y="357"/>
                    <a:pt x="725" y="358"/>
                    <a:pt x="726" y="358"/>
                  </a:cubicBezTo>
                  <a:cubicBezTo>
                    <a:pt x="727" y="359"/>
                    <a:pt x="729" y="359"/>
                    <a:pt x="730" y="360"/>
                  </a:cubicBezTo>
                  <a:cubicBezTo>
                    <a:pt x="727" y="362"/>
                    <a:pt x="724" y="363"/>
                    <a:pt x="721" y="364"/>
                  </a:cubicBezTo>
                  <a:cubicBezTo>
                    <a:pt x="722" y="362"/>
                    <a:pt x="723" y="359"/>
                    <a:pt x="723" y="357"/>
                  </a:cubicBezTo>
                  <a:moveTo>
                    <a:pt x="745" y="354"/>
                  </a:moveTo>
                  <a:cubicBezTo>
                    <a:pt x="745" y="353"/>
                    <a:pt x="745" y="352"/>
                    <a:pt x="746" y="352"/>
                  </a:cubicBezTo>
                  <a:cubicBezTo>
                    <a:pt x="746" y="350"/>
                    <a:pt x="747" y="348"/>
                    <a:pt x="747" y="346"/>
                  </a:cubicBezTo>
                  <a:cubicBezTo>
                    <a:pt x="750" y="347"/>
                    <a:pt x="753" y="348"/>
                    <a:pt x="756" y="349"/>
                  </a:cubicBezTo>
                  <a:cubicBezTo>
                    <a:pt x="752" y="350"/>
                    <a:pt x="749" y="352"/>
                    <a:pt x="745" y="354"/>
                  </a:cubicBezTo>
                  <a:moveTo>
                    <a:pt x="762" y="346"/>
                  </a:moveTo>
                  <a:cubicBezTo>
                    <a:pt x="757" y="345"/>
                    <a:pt x="753" y="344"/>
                    <a:pt x="749" y="342"/>
                  </a:cubicBezTo>
                  <a:cubicBezTo>
                    <a:pt x="749" y="340"/>
                    <a:pt x="750" y="337"/>
                    <a:pt x="751" y="335"/>
                  </a:cubicBezTo>
                  <a:cubicBezTo>
                    <a:pt x="752" y="331"/>
                    <a:pt x="754" y="327"/>
                    <a:pt x="755" y="323"/>
                  </a:cubicBezTo>
                  <a:cubicBezTo>
                    <a:pt x="757" y="324"/>
                    <a:pt x="759" y="324"/>
                    <a:pt x="762" y="325"/>
                  </a:cubicBezTo>
                  <a:cubicBezTo>
                    <a:pt x="765" y="326"/>
                    <a:pt x="769" y="327"/>
                    <a:pt x="773" y="327"/>
                  </a:cubicBezTo>
                  <a:cubicBezTo>
                    <a:pt x="773" y="328"/>
                    <a:pt x="772" y="329"/>
                    <a:pt x="772" y="329"/>
                  </a:cubicBezTo>
                  <a:cubicBezTo>
                    <a:pt x="770" y="334"/>
                    <a:pt x="768" y="339"/>
                    <a:pt x="766" y="344"/>
                  </a:cubicBezTo>
                  <a:cubicBezTo>
                    <a:pt x="766" y="344"/>
                    <a:pt x="766" y="344"/>
                    <a:pt x="766" y="344"/>
                  </a:cubicBezTo>
                  <a:cubicBezTo>
                    <a:pt x="765" y="345"/>
                    <a:pt x="763" y="346"/>
                    <a:pt x="762" y="346"/>
                  </a:cubicBezTo>
                  <a:moveTo>
                    <a:pt x="777" y="340"/>
                  </a:moveTo>
                  <a:cubicBezTo>
                    <a:pt x="777" y="340"/>
                    <a:pt x="777" y="340"/>
                    <a:pt x="777" y="340"/>
                  </a:cubicBezTo>
                  <a:cubicBezTo>
                    <a:pt x="776" y="339"/>
                    <a:pt x="775" y="340"/>
                    <a:pt x="775" y="340"/>
                  </a:cubicBezTo>
                  <a:cubicBezTo>
                    <a:pt x="775" y="340"/>
                    <a:pt x="775" y="340"/>
                    <a:pt x="776" y="340"/>
                  </a:cubicBezTo>
                  <a:cubicBezTo>
                    <a:pt x="774" y="341"/>
                    <a:pt x="773" y="342"/>
                    <a:pt x="772" y="342"/>
                  </a:cubicBezTo>
                  <a:cubicBezTo>
                    <a:pt x="773" y="339"/>
                    <a:pt x="774" y="336"/>
                    <a:pt x="775" y="334"/>
                  </a:cubicBezTo>
                  <a:cubicBezTo>
                    <a:pt x="775" y="332"/>
                    <a:pt x="776" y="330"/>
                    <a:pt x="776" y="328"/>
                  </a:cubicBezTo>
                  <a:cubicBezTo>
                    <a:pt x="780" y="329"/>
                    <a:pt x="783" y="330"/>
                    <a:pt x="787" y="330"/>
                  </a:cubicBezTo>
                  <a:cubicBezTo>
                    <a:pt x="786" y="332"/>
                    <a:pt x="786" y="333"/>
                    <a:pt x="785" y="335"/>
                  </a:cubicBezTo>
                  <a:cubicBezTo>
                    <a:pt x="785" y="335"/>
                    <a:pt x="785" y="336"/>
                    <a:pt x="785" y="336"/>
                  </a:cubicBezTo>
                  <a:cubicBezTo>
                    <a:pt x="782" y="338"/>
                    <a:pt x="779" y="339"/>
                    <a:pt x="777" y="340"/>
                  </a:cubicBezTo>
                  <a:moveTo>
                    <a:pt x="791" y="331"/>
                  </a:moveTo>
                  <a:cubicBezTo>
                    <a:pt x="793" y="331"/>
                    <a:pt x="794" y="331"/>
                    <a:pt x="796" y="332"/>
                  </a:cubicBezTo>
                  <a:cubicBezTo>
                    <a:pt x="794" y="332"/>
                    <a:pt x="792" y="333"/>
                    <a:pt x="790" y="334"/>
                  </a:cubicBezTo>
                  <a:cubicBezTo>
                    <a:pt x="791" y="333"/>
                    <a:pt x="791" y="332"/>
                    <a:pt x="791" y="331"/>
                  </a:cubicBezTo>
                  <a:moveTo>
                    <a:pt x="801" y="302"/>
                  </a:moveTo>
                  <a:cubicBezTo>
                    <a:pt x="803" y="298"/>
                    <a:pt x="804" y="294"/>
                    <a:pt x="805" y="290"/>
                  </a:cubicBezTo>
                  <a:cubicBezTo>
                    <a:pt x="812" y="291"/>
                    <a:pt x="819" y="292"/>
                    <a:pt x="826" y="294"/>
                  </a:cubicBezTo>
                  <a:cubicBezTo>
                    <a:pt x="824" y="298"/>
                    <a:pt x="823" y="302"/>
                    <a:pt x="821" y="306"/>
                  </a:cubicBezTo>
                  <a:cubicBezTo>
                    <a:pt x="821" y="306"/>
                    <a:pt x="821" y="306"/>
                    <a:pt x="821" y="307"/>
                  </a:cubicBezTo>
                  <a:cubicBezTo>
                    <a:pt x="814" y="306"/>
                    <a:pt x="808" y="304"/>
                    <a:pt x="801" y="302"/>
                  </a:cubicBezTo>
                  <a:moveTo>
                    <a:pt x="847" y="293"/>
                  </a:moveTo>
                  <a:cubicBezTo>
                    <a:pt x="847" y="292"/>
                    <a:pt x="847" y="292"/>
                    <a:pt x="847" y="292"/>
                  </a:cubicBezTo>
                  <a:cubicBezTo>
                    <a:pt x="850" y="286"/>
                    <a:pt x="852" y="281"/>
                    <a:pt x="854" y="275"/>
                  </a:cubicBezTo>
                  <a:cubicBezTo>
                    <a:pt x="861" y="277"/>
                    <a:pt x="868" y="278"/>
                    <a:pt x="875" y="280"/>
                  </a:cubicBezTo>
                  <a:cubicBezTo>
                    <a:pt x="874" y="282"/>
                    <a:pt x="873" y="285"/>
                    <a:pt x="872" y="288"/>
                  </a:cubicBezTo>
                  <a:cubicBezTo>
                    <a:pt x="871" y="290"/>
                    <a:pt x="871" y="292"/>
                    <a:pt x="870" y="294"/>
                  </a:cubicBezTo>
                  <a:cubicBezTo>
                    <a:pt x="862" y="293"/>
                    <a:pt x="855" y="293"/>
                    <a:pt x="847" y="293"/>
                  </a:cubicBezTo>
                  <a:moveTo>
                    <a:pt x="893" y="288"/>
                  </a:moveTo>
                  <a:cubicBezTo>
                    <a:pt x="893" y="287"/>
                    <a:pt x="893" y="286"/>
                    <a:pt x="894" y="285"/>
                  </a:cubicBezTo>
                  <a:cubicBezTo>
                    <a:pt x="895" y="285"/>
                    <a:pt x="897" y="286"/>
                    <a:pt x="898" y="286"/>
                  </a:cubicBezTo>
                  <a:cubicBezTo>
                    <a:pt x="896" y="287"/>
                    <a:pt x="894" y="287"/>
                    <a:pt x="893" y="288"/>
                  </a:cubicBezTo>
                  <a:moveTo>
                    <a:pt x="867" y="243"/>
                  </a:moveTo>
                  <a:cubicBezTo>
                    <a:pt x="870" y="244"/>
                    <a:pt x="872" y="244"/>
                    <a:pt x="875" y="245"/>
                  </a:cubicBezTo>
                  <a:cubicBezTo>
                    <a:pt x="878" y="246"/>
                    <a:pt x="882" y="247"/>
                    <a:pt x="885" y="248"/>
                  </a:cubicBezTo>
                  <a:cubicBezTo>
                    <a:pt x="885" y="249"/>
                    <a:pt x="885" y="250"/>
                    <a:pt x="884" y="251"/>
                  </a:cubicBezTo>
                  <a:cubicBezTo>
                    <a:pt x="882" y="259"/>
                    <a:pt x="879" y="267"/>
                    <a:pt x="876" y="276"/>
                  </a:cubicBezTo>
                  <a:cubicBezTo>
                    <a:pt x="875" y="275"/>
                    <a:pt x="874" y="275"/>
                    <a:pt x="873" y="275"/>
                  </a:cubicBezTo>
                  <a:cubicBezTo>
                    <a:pt x="867" y="274"/>
                    <a:pt x="862" y="273"/>
                    <a:pt x="856" y="271"/>
                  </a:cubicBezTo>
                  <a:cubicBezTo>
                    <a:pt x="859" y="265"/>
                    <a:pt x="861" y="259"/>
                    <a:pt x="864" y="252"/>
                  </a:cubicBezTo>
                  <a:cubicBezTo>
                    <a:pt x="865" y="249"/>
                    <a:pt x="866" y="246"/>
                    <a:pt x="867" y="243"/>
                  </a:cubicBezTo>
                  <a:moveTo>
                    <a:pt x="847" y="247"/>
                  </a:moveTo>
                  <a:cubicBezTo>
                    <a:pt x="847" y="245"/>
                    <a:pt x="848" y="243"/>
                    <a:pt x="848" y="241"/>
                  </a:cubicBezTo>
                  <a:cubicBezTo>
                    <a:pt x="850" y="242"/>
                    <a:pt x="851" y="242"/>
                    <a:pt x="853" y="242"/>
                  </a:cubicBezTo>
                  <a:cubicBezTo>
                    <a:pt x="857" y="242"/>
                    <a:pt x="860" y="243"/>
                    <a:pt x="864" y="243"/>
                  </a:cubicBezTo>
                  <a:cubicBezTo>
                    <a:pt x="863" y="245"/>
                    <a:pt x="862" y="248"/>
                    <a:pt x="861" y="250"/>
                  </a:cubicBezTo>
                  <a:cubicBezTo>
                    <a:pt x="859" y="257"/>
                    <a:pt x="856" y="264"/>
                    <a:pt x="853" y="271"/>
                  </a:cubicBezTo>
                  <a:cubicBezTo>
                    <a:pt x="849" y="270"/>
                    <a:pt x="845" y="269"/>
                    <a:pt x="842" y="268"/>
                  </a:cubicBezTo>
                  <a:cubicBezTo>
                    <a:pt x="841" y="268"/>
                    <a:pt x="840" y="268"/>
                    <a:pt x="839" y="268"/>
                  </a:cubicBezTo>
                  <a:cubicBezTo>
                    <a:pt x="841" y="261"/>
                    <a:pt x="845" y="254"/>
                    <a:pt x="847" y="247"/>
                  </a:cubicBezTo>
                  <a:moveTo>
                    <a:pt x="838" y="272"/>
                  </a:moveTo>
                  <a:cubicBezTo>
                    <a:pt x="840" y="272"/>
                    <a:pt x="842" y="273"/>
                    <a:pt x="844" y="273"/>
                  </a:cubicBezTo>
                  <a:cubicBezTo>
                    <a:pt x="846" y="274"/>
                    <a:pt x="849" y="274"/>
                    <a:pt x="851" y="275"/>
                  </a:cubicBezTo>
                  <a:cubicBezTo>
                    <a:pt x="850" y="278"/>
                    <a:pt x="848" y="281"/>
                    <a:pt x="847" y="284"/>
                  </a:cubicBezTo>
                  <a:cubicBezTo>
                    <a:pt x="846" y="287"/>
                    <a:pt x="845" y="289"/>
                    <a:pt x="844" y="292"/>
                  </a:cubicBezTo>
                  <a:cubicBezTo>
                    <a:pt x="839" y="292"/>
                    <a:pt x="835" y="291"/>
                    <a:pt x="831" y="291"/>
                  </a:cubicBezTo>
                  <a:cubicBezTo>
                    <a:pt x="833" y="284"/>
                    <a:pt x="835" y="278"/>
                    <a:pt x="838" y="272"/>
                  </a:cubicBezTo>
                  <a:moveTo>
                    <a:pt x="835" y="271"/>
                  </a:moveTo>
                  <a:cubicBezTo>
                    <a:pt x="834" y="271"/>
                    <a:pt x="834" y="271"/>
                    <a:pt x="834" y="271"/>
                  </a:cubicBezTo>
                  <a:cubicBezTo>
                    <a:pt x="832" y="278"/>
                    <a:pt x="830" y="284"/>
                    <a:pt x="827" y="290"/>
                  </a:cubicBezTo>
                  <a:cubicBezTo>
                    <a:pt x="820" y="289"/>
                    <a:pt x="813" y="288"/>
                    <a:pt x="806" y="286"/>
                  </a:cubicBezTo>
                  <a:cubicBezTo>
                    <a:pt x="806" y="285"/>
                    <a:pt x="807" y="284"/>
                    <a:pt x="807" y="283"/>
                  </a:cubicBezTo>
                  <a:cubicBezTo>
                    <a:pt x="808" y="277"/>
                    <a:pt x="809" y="271"/>
                    <a:pt x="810" y="265"/>
                  </a:cubicBezTo>
                  <a:cubicBezTo>
                    <a:pt x="819" y="267"/>
                    <a:pt x="827" y="269"/>
                    <a:pt x="835" y="271"/>
                  </a:cubicBezTo>
                  <a:moveTo>
                    <a:pt x="807" y="198"/>
                  </a:moveTo>
                  <a:cubicBezTo>
                    <a:pt x="808" y="203"/>
                    <a:pt x="810" y="207"/>
                    <a:pt x="813" y="211"/>
                  </a:cubicBezTo>
                  <a:cubicBezTo>
                    <a:pt x="814" y="213"/>
                    <a:pt x="816" y="214"/>
                    <a:pt x="818" y="215"/>
                  </a:cubicBezTo>
                  <a:cubicBezTo>
                    <a:pt x="817" y="225"/>
                    <a:pt x="815" y="236"/>
                    <a:pt x="813" y="245"/>
                  </a:cubicBezTo>
                  <a:cubicBezTo>
                    <a:pt x="812" y="250"/>
                    <a:pt x="810" y="255"/>
                    <a:pt x="808" y="260"/>
                  </a:cubicBezTo>
                  <a:cubicBezTo>
                    <a:pt x="808" y="260"/>
                    <a:pt x="808" y="261"/>
                    <a:pt x="808" y="261"/>
                  </a:cubicBezTo>
                  <a:cubicBezTo>
                    <a:pt x="804" y="260"/>
                    <a:pt x="801" y="259"/>
                    <a:pt x="797" y="259"/>
                  </a:cubicBezTo>
                  <a:cubicBezTo>
                    <a:pt x="800" y="243"/>
                    <a:pt x="801" y="228"/>
                    <a:pt x="801" y="212"/>
                  </a:cubicBezTo>
                  <a:cubicBezTo>
                    <a:pt x="801" y="211"/>
                    <a:pt x="799" y="211"/>
                    <a:pt x="799" y="212"/>
                  </a:cubicBezTo>
                  <a:cubicBezTo>
                    <a:pt x="799" y="222"/>
                    <a:pt x="798" y="232"/>
                    <a:pt x="797" y="242"/>
                  </a:cubicBezTo>
                  <a:cubicBezTo>
                    <a:pt x="796" y="241"/>
                    <a:pt x="795" y="241"/>
                    <a:pt x="795" y="242"/>
                  </a:cubicBezTo>
                  <a:cubicBezTo>
                    <a:pt x="796" y="239"/>
                    <a:pt x="792" y="233"/>
                    <a:pt x="791" y="230"/>
                  </a:cubicBezTo>
                  <a:cubicBezTo>
                    <a:pt x="790" y="226"/>
                    <a:pt x="788" y="221"/>
                    <a:pt x="787" y="216"/>
                  </a:cubicBezTo>
                  <a:cubicBezTo>
                    <a:pt x="786" y="213"/>
                    <a:pt x="785" y="210"/>
                    <a:pt x="784" y="207"/>
                  </a:cubicBezTo>
                  <a:cubicBezTo>
                    <a:pt x="792" y="204"/>
                    <a:pt x="799" y="201"/>
                    <a:pt x="807" y="198"/>
                  </a:cubicBezTo>
                  <a:moveTo>
                    <a:pt x="782" y="208"/>
                  </a:moveTo>
                  <a:cubicBezTo>
                    <a:pt x="783" y="214"/>
                    <a:pt x="785" y="220"/>
                    <a:pt x="787" y="226"/>
                  </a:cubicBezTo>
                  <a:cubicBezTo>
                    <a:pt x="789" y="232"/>
                    <a:pt x="790" y="239"/>
                    <a:pt x="795" y="244"/>
                  </a:cubicBezTo>
                  <a:cubicBezTo>
                    <a:pt x="796" y="244"/>
                    <a:pt x="796" y="244"/>
                    <a:pt x="796" y="244"/>
                  </a:cubicBezTo>
                  <a:cubicBezTo>
                    <a:pt x="796" y="249"/>
                    <a:pt x="795" y="253"/>
                    <a:pt x="794" y="258"/>
                  </a:cubicBezTo>
                  <a:cubicBezTo>
                    <a:pt x="788" y="257"/>
                    <a:pt x="782" y="255"/>
                    <a:pt x="777" y="254"/>
                  </a:cubicBezTo>
                  <a:cubicBezTo>
                    <a:pt x="780" y="241"/>
                    <a:pt x="781" y="228"/>
                    <a:pt x="781" y="214"/>
                  </a:cubicBezTo>
                  <a:cubicBezTo>
                    <a:pt x="781" y="212"/>
                    <a:pt x="779" y="212"/>
                    <a:pt x="779" y="214"/>
                  </a:cubicBezTo>
                  <a:cubicBezTo>
                    <a:pt x="779" y="229"/>
                    <a:pt x="778" y="243"/>
                    <a:pt x="774" y="257"/>
                  </a:cubicBezTo>
                  <a:cubicBezTo>
                    <a:pt x="771" y="265"/>
                    <a:pt x="769" y="273"/>
                    <a:pt x="766" y="280"/>
                  </a:cubicBezTo>
                  <a:cubicBezTo>
                    <a:pt x="761" y="280"/>
                    <a:pt x="755" y="279"/>
                    <a:pt x="753" y="277"/>
                  </a:cubicBezTo>
                  <a:cubicBezTo>
                    <a:pt x="752" y="276"/>
                    <a:pt x="750" y="278"/>
                    <a:pt x="751" y="279"/>
                  </a:cubicBezTo>
                  <a:cubicBezTo>
                    <a:pt x="754" y="282"/>
                    <a:pt x="758" y="282"/>
                    <a:pt x="762" y="283"/>
                  </a:cubicBezTo>
                  <a:cubicBezTo>
                    <a:pt x="763" y="283"/>
                    <a:pt x="764" y="283"/>
                    <a:pt x="765" y="283"/>
                  </a:cubicBezTo>
                  <a:cubicBezTo>
                    <a:pt x="764" y="287"/>
                    <a:pt x="763" y="291"/>
                    <a:pt x="761" y="294"/>
                  </a:cubicBezTo>
                  <a:cubicBezTo>
                    <a:pt x="755" y="293"/>
                    <a:pt x="749" y="292"/>
                    <a:pt x="743" y="292"/>
                  </a:cubicBezTo>
                  <a:cubicBezTo>
                    <a:pt x="751" y="267"/>
                    <a:pt x="757" y="242"/>
                    <a:pt x="761" y="217"/>
                  </a:cubicBezTo>
                  <a:cubicBezTo>
                    <a:pt x="768" y="214"/>
                    <a:pt x="775" y="211"/>
                    <a:pt x="782" y="208"/>
                  </a:cubicBezTo>
                  <a:moveTo>
                    <a:pt x="670" y="305"/>
                  </a:moveTo>
                  <a:cubicBezTo>
                    <a:pt x="672" y="298"/>
                    <a:pt x="673" y="290"/>
                    <a:pt x="675" y="283"/>
                  </a:cubicBezTo>
                  <a:cubicBezTo>
                    <a:pt x="677" y="277"/>
                    <a:pt x="679" y="271"/>
                    <a:pt x="680" y="264"/>
                  </a:cubicBezTo>
                  <a:cubicBezTo>
                    <a:pt x="680" y="263"/>
                    <a:pt x="679" y="262"/>
                    <a:pt x="678" y="263"/>
                  </a:cubicBezTo>
                  <a:cubicBezTo>
                    <a:pt x="679" y="257"/>
                    <a:pt x="680" y="251"/>
                    <a:pt x="682" y="246"/>
                  </a:cubicBezTo>
                  <a:cubicBezTo>
                    <a:pt x="687" y="244"/>
                    <a:pt x="692" y="242"/>
                    <a:pt x="698" y="240"/>
                  </a:cubicBezTo>
                  <a:cubicBezTo>
                    <a:pt x="696" y="248"/>
                    <a:pt x="696" y="256"/>
                    <a:pt x="697" y="264"/>
                  </a:cubicBezTo>
                  <a:cubicBezTo>
                    <a:pt x="698" y="265"/>
                    <a:pt x="699" y="265"/>
                    <a:pt x="699" y="264"/>
                  </a:cubicBezTo>
                  <a:cubicBezTo>
                    <a:pt x="700" y="256"/>
                    <a:pt x="699" y="248"/>
                    <a:pt x="700" y="240"/>
                  </a:cubicBezTo>
                  <a:cubicBezTo>
                    <a:pt x="700" y="240"/>
                    <a:pt x="700" y="240"/>
                    <a:pt x="700" y="240"/>
                  </a:cubicBezTo>
                  <a:cubicBezTo>
                    <a:pt x="704" y="238"/>
                    <a:pt x="709" y="237"/>
                    <a:pt x="713" y="235"/>
                  </a:cubicBezTo>
                  <a:cubicBezTo>
                    <a:pt x="712" y="239"/>
                    <a:pt x="712" y="242"/>
                    <a:pt x="711" y="246"/>
                  </a:cubicBezTo>
                  <a:cubicBezTo>
                    <a:pt x="711" y="247"/>
                    <a:pt x="713" y="248"/>
                    <a:pt x="713" y="246"/>
                  </a:cubicBezTo>
                  <a:cubicBezTo>
                    <a:pt x="715" y="242"/>
                    <a:pt x="716" y="238"/>
                    <a:pt x="717" y="234"/>
                  </a:cubicBezTo>
                  <a:cubicBezTo>
                    <a:pt x="722" y="232"/>
                    <a:pt x="726" y="230"/>
                    <a:pt x="731" y="229"/>
                  </a:cubicBezTo>
                  <a:cubicBezTo>
                    <a:pt x="740" y="225"/>
                    <a:pt x="749" y="221"/>
                    <a:pt x="758" y="218"/>
                  </a:cubicBezTo>
                  <a:cubicBezTo>
                    <a:pt x="753" y="243"/>
                    <a:pt x="747" y="267"/>
                    <a:pt x="740" y="291"/>
                  </a:cubicBezTo>
                  <a:cubicBezTo>
                    <a:pt x="735" y="291"/>
                    <a:pt x="731" y="290"/>
                    <a:pt x="727" y="290"/>
                  </a:cubicBezTo>
                  <a:cubicBezTo>
                    <a:pt x="732" y="269"/>
                    <a:pt x="737" y="249"/>
                    <a:pt x="737" y="228"/>
                  </a:cubicBezTo>
                  <a:cubicBezTo>
                    <a:pt x="737" y="226"/>
                    <a:pt x="735" y="226"/>
                    <a:pt x="735" y="228"/>
                  </a:cubicBezTo>
                  <a:cubicBezTo>
                    <a:pt x="735" y="234"/>
                    <a:pt x="733" y="241"/>
                    <a:pt x="733" y="247"/>
                  </a:cubicBezTo>
                  <a:cubicBezTo>
                    <a:pt x="732" y="254"/>
                    <a:pt x="732" y="262"/>
                    <a:pt x="730" y="269"/>
                  </a:cubicBezTo>
                  <a:cubicBezTo>
                    <a:pt x="728" y="276"/>
                    <a:pt x="726" y="282"/>
                    <a:pt x="724" y="289"/>
                  </a:cubicBezTo>
                  <a:cubicBezTo>
                    <a:pt x="721" y="289"/>
                    <a:pt x="719" y="289"/>
                    <a:pt x="716" y="288"/>
                  </a:cubicBezTo>
                  <a:cubicBezTo>
                    <a:pt x="714" y="288"/>
                    <a:pt x="714" y="291"/>
                    <a:pt x="716" y="292"/>
                  </a:cubicBezTo>
                  <a:cubicBezTo>
                    <a:pt x="718" y="292"/>
                    <a:pt x="720" y="292"/>
                    <a:pt x="723" y="293"/>
                  </a:cubicBezTo>
                  <a:cubicBezTo>
                    <a:pt x="721" y="298"/>
                    <a:pt x="719" y="304"/>
                    <a:pt x="718" y="309"/>
                  </a:cubicBezTo>
                  <a:cubicBezTo>
                    <a:pt x="717" y="310"/>
                    <a:pt x="717" y="311"/>
                    <a:pt x="717" y="312"/>
                  </a:cubicBezTo>
                  <a:cubicBezTo>
                    <a:pt x="713" y="312"/>
                    <a:pt x="708" y="311"/>
                    <a:pt x="704" y="310"/>
                  </a:cubicBezTo>
                  <a:cubicBezTo>
                    <a:pt x="702" y="310"/>
                    <a:pt x="700" y="310"/>
                    <a:pt x="699" y="310"/>
                  </a:cubicBezTo>
                  <a:cubicBezTo>
                    <a:pt x="705" y="290"/>
                    <a:pt x="709" y="269"/>
                    <a:pt x="709" y="248"/>
                  </a:cubicBezTo>
                  <a:cubicBezTo>
                    <a:pt x="709" y="246"/>
                    <a:pt x="707" y="246"/>
                    <a:pt x="707" y="248"/>
                  </a:cubicBezTo>
                  <a:cubicBezTo>
                    <a:pt x="707" y="269"/>
                    <a:pt x="702" y="289"/>
                    <a:pt x="695" y="309"/>
                  </a:cubicBezTo>
                  <a:cubicBezTo>
                    <a:pt x="691" y="309"/>
                    <a:pt x="686" y="308"/>
                    <a:pt x="681" y="307"/>
                  </a:cubicBezTo>
                  <a:cubicBezTo>
                    <a:pt x="682" y="305"/>
                    <a:pt x="682" y="303"/>
                    <a:pt x="683" y="302"/>
                  </a:cubicBezTo>
                  <a:cubicBezTo>
                    <a:pt x="685" y="295"/>
                    <a:pt x="687" y="287"/>
                    <a:pt x="688" y="280"/>
                  </a:cubicBezTo>
                  <a:cubicBezTo>
                    <a:pt x="689" y="274"/>
                    <a:pt x="691" y="268"/>
                    <a:pt x="691" y="262"/>
                  </a:cubicBezTo>
                  <a:cubicBezTo>
                    <a:pt x="691" y="260"/>
                    <a:pt x="689" y="260"/>
                    <a:pt x="689" y="262"/>
                  </a:cubicBezTo>
                  <a:cubicBezTo>
                    <a:pt x="689" y="268"/>
                    <a:pt x="686" y="275"/>
                    <a:pt x="685" y="281"/>
                  </a:cubicBezTo>
                  <a:cubicBezTo>
                    <a:pt x="683" y="288"/>
                    <a:pt x="682" y="294"/>
                    <a:pt x="680" y="301"/>
                  </a:cubicBezTo>
                  <a:cubicBezTo>
                    <a:pt x="679" y="303"/>
                    <a:pt x="678" y="305"/>
                    <a:pt x="678" y="307"/>
                  </a:cubicBezTo>
                  <a:cubicBezTo>
                    <a:pt x="675" y="307"/>
                    <a:pt x="673" y="307"/>
                    <a:pt x="670" y="307"/>
                  </a:cubicBezTo>
                  <a:cubicBezTo>
                    <a:pt x="670" y="306"/>
                    <a:pt x="670" y="306"/>
                    <a:pt x="670" y="305"/>
                  </a:cubicBezTo>
                  <a:moveTo>
                    <a:pt x="669" y="310"/>
                  </a:moveTo>
                  <a:cubicBezTo>
                    <a:pt x="672" y="310"/>
                    <a:pt x="674" y="310"/>
                    <a:pt x="677" y="310"/>
                  </a:cubicBezTo>
                  <a:cubicBezTo>
                    <a:pt x="675" y="316"/>
                    <a:pt x="674" y="322"/>
                    <a:pt x="672" y="328"/>
                  </a:cubicBezTo>
                  <a:cubicBezTo>
                    <a:pt x="669" y="328"/>
                    <a:pt x="666" y="328"/>
                    <a:pt x="663" y="328"/>
                  </a:cubicBezTo>
                  <a:cubicBezTo>
                    <a:pt x="665" y="322"/>
                    <a:pt x="667" y="316"/>
                    <a:pt x="669" y="310"/>
                  </a:cubicBezTo>
                  <a:moveTo>
                    <a:pt x="661" y="332"/>
                  </a:moveTo>
                  <a:cubicBezTo>
                    <a:pt x="665" y="332"/>
                    <a:pt x="668" y="332"/>
                    <a:pt x="671" y="332"/>
                  </a:cubicBezTo>
                  <a:cubicBezTo>
                    <a:pt x="671" y="334"/>
                    <a:pt x="670" y="336"/>
                    <a:pt x="670" y="338"/>
                  </a:cubicBezTo>
                  <a:cubicBezTo>
                    <a:pt x="666" y="338"/>
                    <a:pt x="663" y="337"/>
                    <a:pt x="659" y="336"/>
                  </a:cubicBezTo>
                  <a:cubicBezTo>
                    <a:pt x="660" y="335"/>
                    <a:pt x="661" y="333"/>
                    <a:pt x="661" y="332"/>
                  </a:cubicBezTo>
                  <a:moveTo>
                    <a:pt x="655" y="332"/>
                  </a:moveTo>
                  <a:cubicBezTo>
                    <a:pt x="656" y="332"/>
                    <a:pt x="657" y="332"/>
                    <a:pt x="658" y="332"/>
                  </a:cubicBezTo>
                  <a:cubicBezTo>
                    <a:pt x="658" y="333"/>
                    <a:pt x="657" y="334"/>
                    <a:pt x="657" y="336"/>
                  </a:cubicBezTo>
                  <a:cubicBezTo>
                    <a:pt x="656" y="336"/>
                    <a:pt x="655" y="336"/>
                    <a:pt x="654" y="335"/>
                  </a:cubicBezTo>
                  <a:cubicBezTo>
                    <a:pt x="654" y="334"/>
                    <a:pt x="655" y="333"/>
                    <a:pt x="655" y="332"/>
                  </a:cubicBezTo>
                  <a:moveTo>
                    <a:pt x="651" y="342"/>
                  </a:moveTo>
                  <a:cubicBezTo>
                    <a:pt x="652" y="341"/>
                    <a:pt x="652" y="340"/>
                    <a:pt x="653" y="339"/>
                  </a:cubicBezTo>
                  <a:cubicBezTo>
                    <a:pt x="654" y="339"/>
                    <a:pt x="655" y="339"/>
                    <a:pt x="655" y="339"/>
                  </a:cubicBezTo>
                  <a:cubicBezTo>
                    <a:pt x="655" y="341"/>
                    <a:pt x="654" y="344"/>
                    <a:pt x="653" y="346"/>
                  </a:cubicBezTo>
                  <a:cubicBezTo>
                    <a:pt x="653" y="347"/>
                    <a:pt x="654" y="348"/>
                    <a:pt x="655" y="347"/>
                  </a:cubicBezTo>
                  <a:cubicBezTo>
                    <a:pt x="656" y="344"/>
                    <a:pt x="657" y="342"/>
                    <a:pt x="658" y="340"/>
                  </a:cubicBezTo>
                  <a:cubicBezTo>
                    <a:pt x="662" y="340"/>
                    <a:pt x="665" y="341"/>
                    <a:pt x="669" y="342"/>
                  </a:cubicBezTo>
                  <a:cubicBezTo>
                    <a:pt x="666" y="350"/>
                    <a:pt x="664" y="359"/>
                    <a:pt x="662" y="367"/>
                  </a:cubicBezTo>
                  <a:cubicBezTo>
                    <a:pt x="662" y="367"/>
                    <a:pt x="661" y="367"/>
                    <a:pt x="660" y="366"/>
                  </a:cubicBezTo>
                  <a:cubicBezTo>
                    <a:pt x="655" y="365"/>
                    <a:pt x="650" y="364"/>
                    <a:pt x="645" y="363"/>
                  </a:cubicBezTo>
                  <a:cubicBezTo>
                    <a:pt x="646" y="360"/>
                    <a:pt x="647" y="356"/>
                    <a:pt x="648" y="353"/>
                  </a:cubicBezTo>
                  <a:cubicBezTo>
                    <a:pt x="648" y="352"/>
                    <a:pt x="649" y="350"/>
                    <a:pt x="649" y="349"/>
                  </a:cubicBezTo>
                  <a:cubicBezTo>
                    <a:pt x="650" y="346"/>
                    <a:pt x="651" y="344"/>
                    <a:pt x="651" y="342"/>
                  </a:cubicBezTo>
                  <a:moveTo>
                    <a:pt x="637" y="301"/>
                  </a:moveTo>
                  <a:cubicBezTo>
                    <a:pt x="637" y="310"/>
                    <a:pt x="638" y="319"/>
                    <a:pt x="638" y="328"/>
                  </a:cubicBezTo>
                  <a:cubicBezTo>
                    <a:pt x="635" y="329"/>
                    <a:pt x="632" y="329"/>
                    <a:pt x="629" y="329"/>
                  </a:cubicBezTo>
                  <a:cubicBezTo>
                    <a:pt x="632" y="320"/>
                    <a:pt x="634" y="310"/>
                    <a:pt x="637" y="301"/>
                  </a:cubicBezTo>
                  <a:moveTo>
                    <a:pt x="628" y="331"/>
                  </a:moveTo>
                  <a:cubicBezTo>
                    <a:pt x="632" y="331"/>
                    <a:pt x="635" y="331"/>
                    <a:pt x="638" y="331"/>
                  </a:cubicBezTo>
                  <a:cubicBezTo>
                    <a:pt x="638" y="332"/>
                    <a:pt x="638" y="333"/>
                    <a:pt x="638" y="333"/>
                  </a:cubicBezTo>
                  <a:cubicBezTo>
                    <a:pt x="634" y="333"/>
                    <a:pt x="631" y="333"/>
                    <a:pt x="628" y="333"/>
                  </a:cubicBezTo>
                  <a:cubicBezTo>
                    <a:pt x="628" y="332"/>
                    <a:pt x="628" y="332"/>
                    <a:pt x="628" y="331"/>
                  </a:cubicBezTo>
                  <a:moveTo>
                    <a:pt x="627" y="336"/>
                  </a:moveTo>
                  <a:cubicBezTo>
                    <a:pt x="631" y="336"/>
                    <a:pt x="634" y="336"/>
                    <a:pt x="638" y="336"/>
                  </a:cubicBezTo>
                  <a:cubicBezTo>
                    <a:pt x="637" y="343"/>
                    <a:pt x="637" y="349"/>
                    <a:pt x="636" y="355"/>
                  </a:cubicBezTo>
                  <a:cubicBezTo>
                    <a:pt x="636" y="357"/>
                    <a:pt x="635" y="359"/>
                    <a:pt x="635" y="361"/>
                  </a:cubicBezTo>
                  <a:cubicBezTo>
                    <a:pt x="634" y="361"/>
                    <a:pt x="634" y="361"/>
                    <a:pt x="633" y="361"/>
                  </a:cubicBezTo>
                  <a:cubicBezTo>
                    <a:pt x="628" y="360"/>
                    <a:pt x="624" y="359"/>
                    <a:pt x="619" y="358"/>
                  </a:cubicBezTo>
                  <a:cubicBezTo>
                    <a:pt x="622" y="351"/>
                    <a:pt x="625" y="343"/>
                    <a:pt x="627" y="336"/>
                  </a:cubicBezTo>
                  <a:moveTo>
                    <a:pt x="477" y="235"/>
                  </a:moveTo>
                  <a:cubicBezTo>
                    <a:pt x="479" y="235"/>
                    <a:pt x="482" y="235"/>
                    <a:pt x="484" y="236"/>
                  </a:cubicBezTo>
                  <a:cubicBezTo>
                    <a:pt x="519" y="255"/>
                    <a:pt x="542" y="282"/>
                    <a:pt x="549" y="319"/>
                  </a:cubicBezTo>
                  <a:cubicBezTo>
                    <a:pt x="547" y="325"/>
                    <a:pt x="544" y="331"/>
                    <a:pt x="541" y="338"/>
                  </a:cubicBezTo>
                  <a:cubicBezTo>
                    <a:pt x="539" y="343"/>
                    <a:pt x="536" y="349"/>
                    <a:pt x="534" y="355"/>
                  </a:cubicBezTo>
                  <a:cubicBezTo>
                    <a:pt x="532" y="341"/>
                    <a:pt x="529" y="328"/>
                    <a:pt x="526" y="314"/>
                  </a:cubicBezTo>
                  <a:cubicBezTo>
                    <a:pt x="526" y="313"/>
                    <a:pt x="526" y="313"/>
                    <a:pt x="525" y="312"/>
                  </a:cubicBezTo>
                  <a:cubicBezTo>
                    <a:pt x="525" y="312"/>
                    <a:pt x="525" y="311"/>
                    <a:pt x="525" y="311"/>
                  </a:cubicBezTo>
                  <a:cubicBezTo>
                    <a:pt x="522" y="302"/>
                    <a:pt x="517" y="295"/>
                    <a:pt x="510" y="289"/>
                  </a:cubicBezTo>
                  <a:cubicBezTo>
                    <a:pt x="496" y="277"/>
                    <a:pt x="482" y="265"/>
                    <a:pt x="467" y="254"/>
                  </a:cubicBezTo>
                  <a:cubicBezTo>
                    <a:pt x="464" y="251"/>
                    <a:pt x="459" y="249"/>
                    <a:pt x="454" y="245"/>
                  </a:cubicBezTo>
                  <a:cubicBezTo>
                    <a:pt x="462" y="241"/>
                    <a:pt x="469" y="238"/>
                    <a:pt x="477" y="235"/>
                  </a:cubicBezTo>
                  <a:moveTo>
                    <a:pt x="549" y="409"/>
                  </a:moveTo>
                  <a:cubicBezTo>
                    <a:pt x="547" y="409"/>
                    <a:pt x="546" y="408"/>
                    <a:pt x="544" y="407"/>
                  </a:cubicBezTo>
                  <a:cubicBezTo>
                    <a:pt x="544" y="407"/>
                    <a:pt x="543" y="407"/>
                    <a:pt x="542" y="406"/>
                  </a:cubicBezTo>
                  <a:cubicBezTo>
                    <a:pt x="544" y="400"/>
                    <a:pt x="547" y="394"/>
                    <a:pt x="549" y="387"/>
                  </a:cubicBezTo>
                  <a:cubicBezTo>
                    <a:pt x="551" y="382"/>
                    <a:pt x="553" y="376"/>
                    <a:pt x="555" y="371"/>
                  </a:cubicBezTo>
                  <a:cubicBezTo>
                    <a:pt x="555" y="384"/>
                    <a:pt x="552" y="397"/>
                    <a:pt x="549" y="409"/>
                  </a:cubicBezTo>
                  <a:moveTo>
                    <a:pt x="548" y="381"/>
                  </a:moveTo>
                  <a:cubicBezTo>
                    <a:pt x="545" y="389"/>
                    <a:pt x="542" y="397"/>
                    <a:pt x="539" y="405"/>
                  </a:cubicBezTo>
                  <a:cubicBezTo>
                    <a:pt x="538" y="405"/>
                    <a:pt x="537" y="404"/>
                    <a:pt x="536" y="404"/>
                  </a:cubicBezTo>
                  <a:cubicBezTo>
                    <a:pt x="537" y="403"/>
                    <a:pt x="537" y="401"/>
                    <a:pt x="537" y="400"/>
                  </a:cubicBezTo>
                  <a:cubicBezTo>
                    <a:pt x="542" y="386"/>
                    <a:pt x="546" y="372"/>
                    <a:pt x="550" y="358"/>
                  </a:cubicBezTo>
                  <a:cubicBezTo>
                    <a:pt x="551" y="355"/>
                    <a:pt x="552" y="352"/>
                    <a:pt x="553" y="350"/>
                  </a:cubicBezTo>
                  <a:cubicBezTo>
                    <a:pt x="553" y="353"/>
                    <a:pt x="554" y="357"/>
                    <a:pt x="554" y="361"/>
                  </a:cubicBezTo>
                  <a:cubicBezTo>
                    <a:pt x="554" y="362"/>
                    <a:pt x="554" y="363"/>
                    <a:pt x="555" y="364"/>
                  </a:cubicBezTo>
                  <a:cubicBezTo>
                    <a:pt x="552" y="370"/>
                    <a:pt x="550" y="375"/>
                    <a:pt x="548" y="381"/>
                  </a:cubicBezTo>
                  <a:moveTo>
                    <a:pt x="528" y="430"/>
                  </a:moveTo>
                  <a:cubicBezTo>
                    <a:pt x="528" y="430"/>
                    <a:pt x="528" y="431"/>
                    <a:pt x="528" y="431"/>
                  </a:cubicBezTo>
                  <a:cubicBezTo>
                    <a:pt x="530" y="423"/>
                    <a:pt x="533" y="415"/>
                    <a:pt x="535" y="408"/>
                  </a:cubicBezTo>
                  <a:cubicBezTo>
                    <a:pt x="536" y="408"/>
                    <a:pt x="537" y="408"/>
                    <a:pt x="538" y="408"/>
                  </a:cubicBezTo>
                  <a:cubicBezTo>
                    <a:pt x="536" y="413"/>
                    <a:pt x="534" y="417"/>
                    <a:pt x="532" y="422"/>
                  </a:cubicBezTo>
                  <a:cubicBezTo>
                    <a:pt x="531" y="425"/>
                    <a:pt x="530" y="427"/>
                    <a:pt x="528" y="430"/>
                  </a:cubicBezTo>
                  <a:moveTo>
                    <a:pt x="495" y="443"/>
                  </a:moveTo>
                  <a:cubicBezTo>
                    <a:pt x="494" y="443"/>
                    <a:pt x="494" y="442"/>
                    <a:pt x="493" y="442"/>
                  </a:cubicBezTo>
                  <a:cubicBezTo>
                    <a:pt x="495" y="434"/>
                    <a:pt x="498" y="425"/>
                    <a:pt x="501" y="417"/>
                  </a:cubicBezTo>
                  <a:cubicBezTo>
                    <a:pt x="503" y="417"/>
                    <a:pt x="505" y="417"/>
                    <a:pt x="507" y="417"/>
                  </a:cubicBezTo>
                  <a:cubicBezTo>
                    <a:pt x="506" y="418"/>
                    <a:pt x="505" y="420"/>
                    <a:pt x="504" y="422"/>
                  </a:cubicBezTo>
                  <a:cubicBezTo>
                    <a:pt x="501" y="429"/>
                    <a:pt x="498" y="436"/>
                    <a:pt x="495" y="443"/>
                  </a:cubicBezTo>
                  <a:moveTo>
                    <a:pt x="430" y="413"/>
                  </a:moveTo>
                  <a:cubicBezTo>
                    <a:pt x="430" y="410"/>
                    <a:pt x="430" y="407"/>
                    <a:pt x="430" y="404"/>
                  </a:cubicBezTo>
                  <a:cubicBezTo>
                    <a:pt x="431" y="405"/>
                    <a:pt x="433" y="405"/>
                    <a:pt x="434" y="406"/>
                  </a:cubicBezTo>
                  <a:cubicBezTo>
                    <a:pt x="433" y="410"/>
                    <a:pt x="431" y="413"/>
                    <a:pt x="430" y="417"/>
                  </a:cubicBezTo>
                  <a:cubicBezTo>
                    <a:pt x="430" y="416"/>
                    <a:pt x="430" y="414"/>
                    <a:pt x="430" y="413"/>
                  </a:cubicBezTo>
                  <a:moveTo>
                    <a:pt x="431" y="400"/>
                  </a:moveTo>
                  <a:cubicBezTo>
                    <a:pt x="431" y="400"/>
                    <a:pt x="430" y="400"/>
                    <a:pt x="430" y="400"/>
                  </a:cubicBezTo>
                  <a:cubicBezTo>
                    <a:pt x="429" y="394"/>
                    <a:pt x="428" y="389"/>
                    <a:pt x="427" y="383"/>
                  </a:cubicBezTo>
                  <a:cubicBezTo>
                    <a:pt x="428" y="380"/>
                    <a:pt x="429" y="377"/>
                    <a:pt x="431" y="373"/>
                  </a:cubicBezTo>
                  <a:cubicBezTo>
                    <a:pt x="434" y="363"/>
                    <a:pt x="437" y="352"/>
                    <a:pt x="441" y="342"/>
                  </a:cubicBezTo>
                  <a:cubicBezTo>
                    <a:pt x="441" y="342"/>
                    <a:pt x="442" y="343"/>
                    <a:pt x="442" y="343"/>
                  </a:cubicBezTo>
                  <a:cubicBezTo>
                    <a:pt x="447" y="351"/>
                    <a:pt x="450" y="358"/>
                    <a:pt x="453" y="366"/>
                  </a:cubicBezTo>
                  <a:cubicBezTo>
                    <a:pt x="448" y="379"/>
                    <a:pt x="442" y="390"/>
                    <a:pt x="436" y="403"/>
                  </a:cubicBezTo>
                  <a:cubicBezTo>
                    <a:pt x="434" y="402"/>
                    <a:pt x="433" y="401"/>
                    <a:pt x="431" y="400"/>
                  </a:cubicBezTo>
                  <a:moveTo>
                    <a:pt x="454" y="373"/>
                  </a:moveTo>
                  <a:cubicBezTo>
                    <a:pt x="454" y="372"/>
                    <a:pt x="454" y="372"/>
                    <a:pt x="455" y="371"/>
                  </a:cubicBezTo>
                  <a:cubicBezTo>
                    <a:pt x="456" y="378"/>
                    <a:pt x="457" y="384"/>
                    <a:pt x="457" y="391"/>
                  </a:cubicBezTo>
                  <a:cubicBezTo>
                    <a:pt x="456" y="395"/>
                    <a:pt x="456" y="399"/>
                    <a:pt x="456" y="403"/>
                  </a:cubicBezTo>
                  <a:cubicBezTo>
                    <a:pt x="455" y="405"/>
                    <a:pt x="455" y="407"/>
                    <a:pt x="454" y="408"/>
                  </a:cubicBezTo>
                  <a:cubicBezTo>
                    <a:pt x="449" y="407"/>
                    <a:pt x="444" y="406"/>
                    <a:pt x="440" y="404"/>
                  </a:cubicBezTo>
                  <a:cubicBezTo>
                    <a:pt x="444" y="394"/>
                    <a:pt x="450" y="383"/>
                    <a:pt x="454" y="373"/>
                  </a:cubicBezTo>
                  <a:moveTo>
                    <a:pt x="465" y="373"/>
                  </a:moveTo>
                  <a:cubicBezTo>
                    <a:pt x="464" y="367"/>
                    <a:pt x="462" y="362"/>
                    <a:pt x="460" y="356"/>
                  </a:cubicBezTo>
                  <a:cubicBezTo>
                    <a:pt x="462" y="346"/>
                    <a:pt x="465" y="336"/>
                    <a:pt x="469" y="327"/>
                  </a:cubicBezTo>
                  <a:cubicBezTo>
                    <a:pt x="470" y="325"/>
                    <a:pt x="468" y="323"/>
                    <a:pt x="467" y="325"/>
                  </a:cubicBezTo>
                  <a:cubicBezTo>
                    <a:pt x="462" y="334"/>
                    <a:pt x="460" y="343"/>
                    <a:pt x="457" y="352"/>
                  </a:cubicBezTo>
                  <a:cubicBezTo>
                    <a:pt x="455" y="347"/>
                    <a:pt x="452" y="342"/>
                    <a:pt x="449" y="337"/>
                  </a:cubicBezTo>
                  <a:cubicBezTo>
                    <a:pt x="448" y="335"/>
                    <a:pt x="447" y="332"/>
                    <a:pt x="445" y="330"/>
                  </a:cubicBezTo>
                  <a:cubicBezTo>
                    <a:pt x="446" y="327"/>
                    <a:pt x="448" y="324"/>
                    <a:pt x="449" y="321"/>
                  </a:cubicBezTo>
                  <a:cubicBezTo>
                    <a:pt x="450" y="319"/>
                    <a:pt x="448" y="317"/>
                    <a:pt x="447" y="319"/>
                  </a:cubicBezTo>
                  <a:cubicBezTo>
                    <a:pt x="445" y="322"/>
                    <a:pt x="444" y="324"/>
                    <a:pt x="443" y="327"/>
                  </a:cubicBezTo>
                  <a:cubicBezTo>
                    <a:pt x="439" y="319"/>
                    <a:pt x="434" y="312"/>
                    <a:pt x="429" y="305"/>
                  </a:cubicBezTo>
                  <a:cubicBezTo>
                    <a:pt x="426" y="299"/>
                    <a:pt x="422" y="294"/>
                    <a:pt x="417" y="289"/>
                  </a:cubicBezTo>
                  <a:cubicBezTo>
                    <a:pt x="421" y="287"/>
                    <a:pt x="424" y="285"/>
                    <a:pt x="427" y="283"/>
                  </a:cubicBezTo>
                  <a:cubicBezTo>
                    <a:pt x="428" y="282"/>
                    <a:pt x="428" y="280"/>
                    <a:pt x="426" y="280"/>
                  </a:cubicBezTo>
                  <a:cubicBezTo>
                    <a:pt x="424" y="278"/>
                    <a:pt x="422" y="278"/>
                    <a:pt x="420" y="279"/>
                  </a:cubicBezTo>
                  <a:cubicBezTo>
                    <a:pt x="418" y="279"/>
                    <a:pt x="419" y="281"/>
                    <a:pt x="420" y="281"/>
                  </a:cubicBezTo>
                  <a:cubicBezTo>
                    <a:pt x="420" y="281"/>
                    <a:pt x="421" y="282"/>
                    <a:pt x="421" y="282"/>
                  </a:cubicBezTo>
                  <a:cubicBezTo>
                    <a:pt x="419" y="283"/>
                    <a:pt x="416" y="285"/>
                    <a:pt x="413" y="286"/>
                  </a:cubicBezTo>
                  <a:cubicBezTo>
                    <a:pt x="411" y="284"/>
                    <a:pt x="408" y="282"/>
                    <a:pt x="406" y="280"/>
                  </a:cubicBezTo>
                  <a:cubicBezTo>
                    <a:pt x="411" y="276"/>
                    <a:pt x="416" y="273"/>
                    <a:pt x="422" y="270"/>
                  </a:cubicBezTo>
                  <a:cubicBezTo>
                    <a:pt x="424" y="269"/>
                    <a:pt x="425" y="269"/>
                    <a:pt x="427" y="268"/>
                  </a:cubicBezTo>
                  <a:cubicBezTo>
                    <a:pt x="441" y="285"/>
                    <a:pt x="455" y="301"/>
                    <a:pt x="468" y="319"/>
                  </a:cubicBezTo>
                  <a:cubicBezTo>
                    <a:pt x="468" y="321"/>
                    <a:pt x="469" y="323"/>
                    <a:pt x="469" y="324"/>
                  </a:cubicBezTo>
                  <a:cubicBezTo>
                    <a:pt x="471" y="331"/>
                    <a:pt x="476" y="336"/>
                    <a:pt x="479" y="342"/>
                  </a:cubicBezTo>
                  <a:cubicBezTo>
                    <a:pt x="480" y="343"/>
                    <a:pt x="481" y="343"/>
                    <a:pt x="481" y="342"/>
                  </a:cubicBezTo>
                  <a:cubicBezTo>
                    <a:pt x="481" y="342"/>
                    <a:pt x="481" y="343"/>
                    <a:pt x="481" y="343"/>
                  </a:cubicBezTo>
                  <a:cubicBezTo>
                    <a:pt x="478" y="352"/>
                    <a:pt x="473" y="361"/>
                    <a:pt x="470" y="370"/>
                  </a:cubicBezTo>
                  <a:cubicBezTo>
                    <a:pt x="469" y="373"/>
                    <a:pt x="468" y="376"/>
                    <a:pt x="466" y="379"/>
                  </a:cubicBezTo>
                  <a:cubicBezTo>
                    <a:pt x="466" y="377"/>
                    <a:pt x="466" y="375"/>
                    <a:pt x="465" y="373"/>
                  </a:cubicBezTo>
                  <a:moveTo>
                    <a:pt x="399" y="285"/>
                  </a:moveTo>
                  <a:cubicBezTo>
                    <a:pt x="401" y="287"/>
                    <a:pt x="403" y="288"/>
                    <a:pt x="404" y="290"/>
                  </a:cubicBezTo>
                  <a:cubicBezTo>
                    <a:pt x="401" y="291"/>
                    <a:pt x="398" y="291"/>
                    <a:pt x="397" y="289"/>
                  </a:cubicBezTo>
                  <a:cubicBezTo>
                    <a:pt x="396" y="288"/>
                    <a:pt x="397" y="287"/>
                    <a:pt x="399" y="285"/>
                  </a:cubicBezTo>
                  <a:moveTo>
                    <a:pt x="501" y="364"/>
                  </a:moveTo>
                  <a:cubicBezTo>
                    <a:pt x="495" y="340"/>
                    <a:pt x="485" y="319"/>
                    <a:pt x="469" y="302"/>
                  </a:cubicBezTo>
                  <a:cubicBezTo>
                    <a:pt x="468" y="301"/>
                    <a:pt x="468" y="301"/>
                    <a:pt x="468" y="300"/>
                  </a:cubicBezTo>
                  <a:cubicBezTo>
                    <a:pt x="465" y="285"/>
                    <a:pt x="462" y="270"/>
                    <a:pt x="460" y="255"/>
                  </a:cubicBezTo>
                  <a:cubicBezTo>
                    <a:pt x="461" y="256"/>
                    <a:pt x="462" y="257"/>
                    <a:pt x="464" y="258"/>
                  </a:cubicBezTo>
                  <a:cubicBezTo>
                    <a:pt x="477" y="270"/>
                    <a:pt x="489" y="281"/>
                    <a:pt x="501" y="292"/>
                  </a:cubicBezTo>
                  <a:cubicBezTo>
                    <a:pt x="510" y="300"/>
                    <a:pt x="517" y="310"/>
                    <a:pt x="518" y="322"/>
                  </a:cubicBezTo>
                  <a:cubicBezTo>
                    <a:pt x="518" y="323"/>
                    <a:pt x="519" y="324"/>
                    <a:pt x="519" y="326"/>
                  </a:cubicBezTo>
                  <a:cubicBezTo>
                    <a:pt x="516" y="334"/>
                    <a:pt x="511" y="343"/>
                    <a:pt x="508" y="351"/>
                  </a:cubicBezTo>
                  <a:cubicBezTo>
                    <a:pt x="506" y="356"/>
                    <a:pt x="504" y="361"/>
                    <a:pt x="502" y="366"/>
                  </a:cubicBezTo>
                  <a:cubicBezTo>
                    <a:pt x="502" y="365"/>
                    <a:pt x="502" y="364"/>
                    <a:pt x="501" y="364"/>
                  </a:cubicBezTo>
                  <a:moveTo>
                    <a:pt x="469" y="416"/>
                  </a:moveTo>
                  <a:cubicBezTo>
                    <a:pt x="472" y="416"/>
                    <a:pt x="475" y="416"/>
                    <a:pt x="478" y="417"/>
                  </a:cubicBezTo>
                  <a:cubicBezTo>
                    <a:pt x="475" y="423"/>
                    <a:pt x="472" y="430"/>
                    <a:pt x="468" y="436"/>
                  </a:cubicBezTo>
                  <a:cubicBezTo>
                    <a:pt x="467" y="439"/>
                    <a:pt x="466" y="441"/>
                    <a:pt x="464" y="444"/>
                  </a:cubicBezTo>
                  <a:cubicBezTo>
                    <a:pt x="467" y="435"/>
                    <a:pt x="468" y="425"/>
                    <a:pt x="469" y="416"/>
                  </a:cubicBezTo>
                  <a:moveTo>
                    <a:pt x="469" y="411"/>
                  </a:moveTo>
                  <a:cubicBezTo>
                    <a:pt x="469" y="402"/>
                    <a:pt x="468" y="393"/>
                    <a:pt x="467" y="384"/>
                  </a:cubicBezTo>
                  <a:cubicBezTo>
                    <a:pt x="469" y="378"/>
                    <a:pt x="471" y="373"/>
                    <a:pt x="474" y="367"/>
                  </a:cubicBezTo>
                  <a:cubicBezTo>
                    <a:pt x="476" y="361"/>
                    <a:pt x="480" y="353"/>
                    <a:pt x="482" y="346"/>
                  </a:cubicBezTo>
                  <a:cubicBezTo>
                    <a:pt x="488" y="360"/>
                    <a:pt x="491" y="375"/>
                    <a:pt x="491" y="391"/>
                  </a:cubicBezTo>
                  <a:cubicBezTo>
                    <a:pt x="490" y="393"/>
                    <a:pt x="489" y="395"/>
                    <a:pt x="488" y="397"/>
                  </a:cubicBezTo>
                  <a:cubicBezTo>
                    <a:pt x="485" y="402"/>
                    <a:pt x="483" y="407"/>
                    <a:pt x="480" y="413"/>
                  </a:cubicBezTo>
                  <a:cubicBezTo>
                    <a:pt x="476" y="412"/>
                    <a:pt x="473" y="412"/>
                    <a:pt x="469" y="411"/>
                  </a:cubicBezTo>
                  <a:moveTo>
                    <a:pt x="490" y="402"/>
                  </a:moveTo>
                  <a:cubicBezTo>
                    <a:pt x="489" y="405"/>
                    <a:pt x="488" y="409"/>
                    <a:pt x="487" y="413"/>
                  </a:cubicBezTo>
                  <a:cubicBezTo>
                    <a:pt x="486" y="413"/>
                    <a:pt x="485" y="413"/>
                    <a:pt x="484" y="413"/>
                  </a:cubicBezTo>
                  <a:cubicBezTo>
                    <a:pt x="486" y="409"/>
                    <a:pt x="488" y="405"/>
                    <a:pt x="490" y="402"/>
                  </a:cubicBezTo>
                  <a:moveTo>
                    <a:pt x="501" y="415"/>
                  </a:moveTo>
                  <a:cubicBezTo>
                    <a:pt x="505" y="400"/>
                    <a:pt x="506" y="386"/>
                    <a:pt x="503" y="371"/>
                  </a:cubicBezTo>
                  <a:cubicBezTo>
                    <a:pt x="505" y="367"/>
                    <a:pt x="507" y="362"/>
                    <a:pt x="509" y="357"/>
                  </a:cubicBezTo>
                  <a:cubicBezTo>
                    <a:pt x="512" y="349"/>
                    <a:pt x="516" y="341"/>
                    <a:pt x="520" y="332"/>
                  </a:cubicBezTo>
                  <a:cubicBezTo>
                    <a:pt x="522" y="346"/>
                    <a:pt x="523" y="360"/>
                    <a:pt x="525" y="375"/>
                  </a:cubicBezTo>
                  <a:cubicBezTo>
                    <a:pt x="525" y="375"/>
                    <a:pt x="525" y="376"/>
                    <a:pt x="525" y="376"/>
                  </a:cubicBezTo>
                  <a:cubicBezTo>
                    <a:pt x="524" y="377"/>
                    <a:pt x="524" y="377"/>
                    <a:pt x="524" y="378"/>
                  </a:cubicBezTo>
                  <a:cubicBezTo>
                    <a:pt x="518" y="390"/>
                    <a:pt x="513" y="403"/>
                    <a:pt x="507" y="415"/>
                  </a:cubicBezTo>
                  <a:cubicBezTo>
                    <a:pt x="505" y="415"/>
                    <a:pt x="503" y="415"/>
                    <a:pt x="501" y="415"/>
                  </a:cubicBezTo>
                  <a:moveTo>
                    <a:pt x="522" y="433"/>
                  </a:moveTo>
                  <a:cubicBezTo>
                    <a:pt x="523" y="429"/>
                    <a:pt x="524" y="427"/>
                    <a:pt x="524" y="425"/>
                  </a:cubicBezTo>
                  <a:cubicBezTo>
                    <a:pt x="525" y="423"/>
                    <a:pt x="526" y="421"/>
                    <a:pt x="527" y="419"/>
                  </a:cubicBezTo>
                  <a:cubicBezTo>
                    <a:pt x="526" y="423"/>
                    <a:pt x="525" y="428"/>
                    <a:pt x="524" y="432"/>
                  </a:cubicBezTo>
                  <a:cubicBezTo>
                    <a:pt x="523" y="432"/>
                    <a:pt x="523" y="433"/>
                    <a:pt x="522" y="433"/>
                  </a:cubicBezTo>
                  <a:moveTo>
                    <a:pt x="552" y="335"/>
                  </a:moveTo>
                  <a:cubicBezTo>
                    <a:pt x="552" y="338"/>
                    <a:pt x="552" y="340"/>
                    <a:pt x="552" y="343"/>
                  </a:cubicBezTo>
                  <a:cubicBezTo>
                    <a:pt x="548" y="353"/>
                    <a:pt x="545" y="363"/>
                    <a:pt x="541" y="374"/>
                  </a:cubicBezTo>
                  <a:cubicBezTo>
                    <a:pt x="539" y="384"/>
                    <a:pt x="535" y="393"/>
                    <a:pt x="532" y="402"/>
                  </a:cubicBezTo>
                  <a:cubicBezTo>
                    <a:pt x="535" y="389"/>
                    <a:pt x="536" y="376"/>
                    <a:pt x="535" y="363"/>
                  </a:cubicBezTo>
                  <a:cubicBezTo>
                    <a:pt x="539" y="353"/>
                    <a:pt x="542" y="344"/>
                    <a:pt x="547" y="335"/>
                  </a:cubicBezTo>
                  <a:cubicBezTo>
                    <a:pt x="548" y="332"/>
                    <a:pt x="549" y="329"/>
                    <a:pt x="551" y="326"/>
                  </a:cubicBezTo>
                  <a:cubicBezTo>
                    <a:pt x="551" y="329"/>
                    <a:pt x="551" y="332"/>
                    <a:pt x="552" y="335"/>
                  </a:cubicBezTo>
                  <a:moveTo>
                    <a:pt x="457" y="253"/>
                  </a:moveTo>
                  <a:cubicBezTo>
                    <a:pt x="456" y="253"/>
                    <a:pt x="456" y="253"/>
                    <a:pt x="456" y="254"/>
                  </a:cubicBezTo>
                  <a:cubicBezTo>
                    <a:pt x="458" y="268"/>
                    <a:pt x="461" y="282"/>
                    <a:pt x="463" y="296"/>
                  </a:cubicBezTo>
                  <a:cubicBezTo>
                    <a:pt x="455" y="287"/>
                    <a:pt x="447" y="278"/>
                    <a:pt x="439" y="269"/>
                  </a:cubicBezTo>
                  <a:cubicBezTo>
                    <a:pt x="438" y="268"/>
                    <a:pt x="437" y="266"/>
                    <a:pt x="436" y="265"/>
                  </a:cubicBezTo>
                  <a:cubicBezTo>
                    <a:pt x="437" y="265"/>
                    <a:pt x="438" y="264"/>
                    <a:pt x="439" y="263"/>
                  </a:cubicBezTo>
                  <a:cubicBezTo>
                    <a:pt x="440" y="262"/>
                    <a:pt x="439" y="260"/>
                    <a:pt x="437" y="261"/>
                  </a:cubicBezTo>
                  <a:cubicBezTo>
                    <a:pt x="436" y="262"/>
                    <a:pt x="435" y="262"/>
                    <a:pt x="433" y="263"/>
                  </a:cubicBezTo>
                  <a:cubicBezTo>
                    <a:pt x="432" y="260"/>
                    <a:pt x="430" y="258"/>
                    <a:pt x="428" y="256"/>
                  </a:cubicBezTo>
                  <a:cubicBezTo>
                    <a:pt x="443" y="247"/>
                    <a:pt x="448" y="246"/>
                    <a:pt x="457" y="253"/>
                  </a:cubicBezTo>
                  <a:moveTo>
                    <a:pt x="413" y="261"/>
                  </a:moveTo>
                  <a:cubicBezTo>
                    <a:pt x="416" y="260"/>
                    <a:pt x="422" y="262"/>
                    <a:pt x="425" y="265"/>
                  </a:cubicBezTo>
                  <a:cubicBezTo>
                    <a:pt x="424" y="265"/>
                    <a:pt x="424" y="266"/>
                    <a:pt x="423" y="266"/>
                  </a:cubicBezTo>
                  <a:cubicBezTo>
                    <a:pt x="417" y="268"/>
                    <a:pt x="411" y="272"/>
                    <a:pt x="405" y="276"/>
                  </a:cubicBezTo>
                  <a:cubicBezTo>
                    <a:pt x="404" y="276"/>
                    <a:pt x="403" y="277"/>
                    <a:pt x="402" y="278"/>
                  </a:cubicBezTo>
                  <a:cubicBezTo>
                    <a:pt x="399" y="276"/>
                    <a:pt x="396" y="275"/>
                    <a:pt x="393" y="274"/>
                  </a:cubicBezTo>
                  <a:cubicBezTo>
                    <a:pt x="391" y="273"/>
                    <a:pt x="390" y="272"/>
                    <a:pt x="388" y="271"/>
                  </a:cubicBezTo>
                  <a:cubicBezTo>
                    <a:pt x="388" y="271"/>
                    <a:pt x="388" y="271"/>
                    <a:pt x="387" y="269"/>
                  </a:cubicBezTo>
                  <a:cubicBezTo>
                    <a:pt x="396" y="266"/>
                    <a:pt x="404" y="262"/>
                    <a:pt x="413" y="261"/>
                  </a:cubicBezTo>
                  <a:moveTo>
                    <a:pt x="374" y="274"/>
                  </a:moveTo>
                  <a:cubicBezTo>
                    <a:pt x="376" y="273"/>
                    <a:pt x="381" y="273"/>
                    <a:pt x="383" y="275"/>
                  </a:cubicBezTo>
                  <a:cubicBezTo>
                    <a:pt x="387" y="277"/>
                    <a:pt x="391" y="280"/>
                    <a:pt x="395" y="283"/>
                  </a:cubicBezTo>
                  <a:cubicBezTo>
                    <a:pt x="392" y="285"/>
                    <a:pt x="390" y="288"/>
                    <a:pt x="390" y="292"/>
                  </a:cubicBezTo>
                  <a:cubicBezTo>
                    <a:pt x="390" y="293"/>
                    <a:pt x="391" y="294"/>
                    <a:pt x="392" y="294"/>
                  </a:cubicBezTo>
                  <a:cubicBezTo>
                    <a:pt x="397" y="295"/>
                    <a:pt x="403" y="295"/>
                    <a:pt x="408" y="293"/>
                  </a:cubicBezTo>
                  <a:cubicBezTo>
                    <a:pt x="416" y="300"/>
                    <a:pt x="422" y="308"/>
                    <a:pt x="426" y="318"/>
                  </a:cubicBezTo>
                  <a:cubicBezTo>
                    <a:pt x="430" y="325"/>
                    <a:pt x="434" y="332"/>
                    <a:pt x="439" y="338"/>
                  </a:cubicBezTo>
                  <a:cubicBezTo>
                    <a:pt x="436" y="345"/>
                    <a:pt x="434" y="351"/>
                    <a:pt x="432" y="358"/>
                  </a:cubicBezTo>
                  <a:cubicBezTo>
                    <a:pt x="430" y="365"/>
                    <a:pt x="428" y="371"/>
                    <a:pt x="425" y="378"/>
                  </a:cubicBezTo>
                  <a:cubicBezTo>
                    <a:pt x="424" y="376"/>
                    <a:pt x="423" y="374"/>
                    <a:pt x="422" y="372"/>
                  </a:cubicBezTo>
                  <a:cubicBezTo>
                    <a:pt x="420" y="368"/>
                    <a:pt x="418" y="364"/>
                    <a:pt x="417" y="360"/>
                  </a:cubicBezTo>
                  <a:cubicBezTo>
                    <a:pt x="420" y="350"/>
                    <a:pt x="424" y="339"/>
                    <a:pt x="425" y="328"/>
                  </a:cubicBezTo>
                  <a:cubicBezTo>
                    <a:pt x="425" y="326"/>
                    <a:pt x="423" y="326"/>
                    <a:pt x="423" y="328"/>
                  </a:cubicBezTo>
                  <a:cubicBezTo>
                    <a:pt x="421" y="338"/>
                    <a:pt x="418" y="348"/>
                    <a:pt x="415" y="357"/>
                  </a:cubicBezTo>
                  <a:cubicBezTo>
                    <a:pt x="411" y="349"/>
                    <a:pt x="407" y="341"/>
                    <a:pt x="403" y="333"/>
                  </a:cubicBezTo>
                  <a:cubicBezTo>
                    <a:pt x="392" y="313"/>
                    <a:pt x="378" y="296"/>
                    <a:pt x="357" y="282"/>
                  </a:cubicBezTo>
                  <a:cubicBezTo>
                    <a:pt x="363" y="279"/>
                    <a:pt x="368" y="276"/>
                    <a:pt x="374" y="274"/>
                  </a:cubicBezTo>
                  <a:moveTo>
                    <a:pt x="395" y="418"/>
                  </a:moveTo>
                  <a:cubicBezTo>
                    <a:pt x="401" y="404"/>
                    <a:pt x="406" y="390"/>
                    <a:pt x="411" y="376"/>
                  </a:cubicBezTo>
                  <a:cubicBezTo>
                    <a:pt x="412" y="378"/>
                    <a:pt x="412" y="379"/>
                    <a:pt x="413" y="381"/>
                  </a:cubicBezTo>
                  <a:cubicBezTo>
                    <a:pt x="415" y="386"/>
                    <a:pt x="417" y="392"/>
                    <a:pt x="417" y="397"/>
                  </a:cubicBezTo>
                  <a:cubicBezTo>
                    <a:pt x="416" y="400"/>
                    <a:pt x="415" y="403"/>
                    <a:pt x="413" y="406"/>
                  </a:cubicBezTo>
                  <a:cubicBezTo>
                    <a:pt x="407" y="420"/>
                    <a:pt x="401" y="433"/>
                    <a:pt x="395" y="447"/>
                  </a:cubicBezTo>
                  <a:cubicBezTo>
                    <a:pt x="395" y="448"/>
                    <a:pt x="395" y="448"/>
                    <a:pt x="394" y="449"/>
                  </a:cubicBezTo>
                  <a:cubicBezTo>
                    <a:pt x="396" y="439"/>
                    <a:pt x="396" y="428"/>
                    <a:pt x="395" y="418"/>
                  </a:cubicBezTo>
                  <a:moveTo>
                    <a:pt x="359" y="297"/>
                  </a:moveTo>
                  <a:cubicBezTo>
                    <a:pt x="368" y="306"/>
                    <a:pt x="378" y="316"/>
                    <a:pt x="385" y="327"/>
                  </a:cubicBezTo>
                  <a:cubicBezTo>
                    <a:pt x="394" y="342"/>
                    <a:pt x="402" y="357"/>
                    <a:pt x="409" y="372"/>
                  </a:cubicBezTo>
                  <a:cubicBezTo>
                    <a:pt x="408" y="374"/>
                    <a:pt x="408" y="375"/>
                    <a:pt x="407" y="377"/>
                  </a:cubicBezTo>
                  <a:cubicBezTo>
                    <a:pt x="403" y="388"/>
                    <a:pt x="399" y="399"/>
                    <a:pt x="395" y="411"/>
                  </a:cubicBezTo>
                  <a:cubicBezTo>
                    <a:pt x="393" y="400"/>
                    <a:pt x="390" y="390"/>
                    <a:pt x="386" y="380"/>
                  </a:cubicBezTo>
                  <a:cubicBezTo>
                    <a:pt x="388" y="375"/>
                    <a:pt x="390" y="370"/>
                    <a:pt x="391" y="364"/>
                  </a:cubicBezTo>
                  <a:cubicBezTo>
                    <a:pt x="392" y="363"/>
                    <a:pt x="389" y="362"/>
                    <a:pt x="389" y="364"/>
                  </a:cubicBezTo>
                  <a:cubicBezTo>
                    <a:pt x="388" y="368"/>
                    <a:pt x="386" y="372"/>
                    <a:pt x="385" y="375"/>
                  </a:cubicBezTo>
                  <a:cubicBezTo>
                    <a:pt x="384" y="375"/>
                    <a:pt x="384" y="374"/>
                    <a:pt x="384" y="373"/>
                  </a:cubicBezTo>
                  <a:cubicBezTo>
                    <a:pt x="382" y="368"/>
                    <a:pt x="379" y="364"/>
                    <a:pt x="375" y="360"/>
                  </a:cubicBezTo>
                  <a:cubicBezTo>
                    <a:pt x="370" y="353"/>
                    <a:pt x="364" y="346"/>
                    <a:pt x="359" y="338"/>
                  </a:cubicBezTo>
                  <a:cubicBezTo>
                    <a:pt x="348" y="320"/>
                    <a:pt x="333" y="308"/>
                    <a:pt x="311" y="305"/>
                  </a:cubicBezTo>
                  <a:cubicBezTo>
                    <a:pt x="318" y="302"/>
                    <a:pt x="325" y="299"/>
                    <a:pt x="331" y="295"/>
                  </a:cubicBezTo>
                  <a:cubicBezTo>
                    <a:pt x="341" y="288"/>
                    <a:pt x="351" y="290"/>
                    <a:pt x="359" y="297"/>
                  </a:cubicBezTo>
                  <a:moveTo>
                    <a:pt x="311" y="305"/>
                  </a:moveTo>
                  <a:cubicBezTo>
                    <a:pt x="311" y="305"/>
                    <a:pt x="311" y="305"/>
                    <a:pt x="311" y="305"/>
                  </a:cubicBezTo>
                  <a:cubicBezTo>
                    <a:pt x="315" y="307"/>
                    <a:pt x="318" y="311"/>
                    <a:pt x="322" y="313"/>
                  </a:cubicBezTo>
                  <a:cubicBezTo>
                    <a:pt x="335" y="320"/>
                    <a:pt x="347" y="329"/>
                    <a:pt x="354" y="342"/>
                  </a:cubicBezTo>
                  <a:cubicBezTo>
                    <a:pt x="357" y="348"/>
                    <a:pt x="361" y="352"/>
                    <a:pt x="365" y="357"/>
                  </a:cubicBezTo>
                  <a:cubicBezTo>
                    <a:pt x="372" y="366"/>
                    <a:pt x="378" y="375"/>
                    <a:pt x="381" y="385"/>
                  </a:cubicBezTo>
                  <a:cubicBezTo>
                    <a:pt x="379" y="391"/>
                    <a:pt x="377" y="396"/>
                    <a:pt x="375" y="402"/>
                  </a:cubicBezTo>
                  <a:cubicBezTo>
                    <a:pt x="369" y="417"/>
                    <a:pt x="362" y="432"/>
                    <a:pt x="356" y="447"/>
                  </a:cubicBezTo>
                  <a:cubicBezTo>
                    <a:pt x="354" y="450"/>
                    <a:pt x="353" y="454"/>
                    <a:pt x="351" y="458"/>
                  </a:cubicBezTo>
                  <a:cubicBezTo>
                    <a:pt x="351" y="449"/>
                    <a:pt x="351" y="440"/>
                    <a:pt x="350" y="432"/>
                  </a:cubicBezTo>
                  <a:cubicBezTo>
                    <a:pt x="353" y="423"/>
                    <a:pt x="355" y="415"/>
                    <a:pt x="358" y="407"/>
                  </a:cubicBezTo>
                  <a:cubicBezTo>
                    <a:pt x="359" y="402"/>
                    <a:pt x="362" y="395"/>
                    <a:pt x="359" y="390"/>
                  </a:cubicBezTo>
                  <a:cubicBezTo>
                    <a:pt x="361" y="385"/>
                    <a:pt x="362" y="381"/>
                    <a:pt x="363" y="376"/>
                  </a:cubicBezTo>
                  <a:cubicBezTo>
                    <a:pt x="364" y="375"/>
                    <a:pt x="361" y="374"/>
                    <a:pt x="361" y="376"/>
                  </a:cubicBezTo>
                  <a:cubicBezTo>
                    <a:pt x="358" y="388"/>
                    <a:pt x="352" y="399"/>
                    <a:pt x="347" y="411"/>
                  </a:cubicBezTo>
                  <a:cubicBezTo>
                    <a:pt x="345" y="401"/>
                    <a:pt x="341" y="390"/>
                    <a:pt x="337" y="381"/>
                  </a:cubicBezTo>
                  <a:cubicBezTo>
                    <a:pt x="337" y="381"/>
                    <a:pt x="337" y="380"/>
                    <a:pt x="337" y="380"/>
                  </a:cubicBezTo>
                  <a:cubicBezTo>
                    <a:pt x="338" y="380"/>
                    <a:pt x="337" y="379"/>
                    <a:pt x="337" y="379"/>
                  </a:cubicBezTo>
                  <a:cubicBezTo>
                    <a:pt x="332" y="368"/>
                    <a:pt x="326" y="357"/>
                    <a:pt x="318" y="346"/>
                  </a:cubicBezTo>
                  <a:cubicBezTo>
                    <a:pt x="314" y="340"/>
                    <a:pt x="308" y="335"/>
                    <a:pt x="302" y="330"/>
                  </a:cubicBezTo>
                  <a:cubicBezTo>
                    <a:pt x="296" y="326"/>
                    <a:pt x="290" y="322"/>
                    <a:pt x="282" y="317"/>
                  </a:cubicBezTo>
                  <a:cubicBezTo>
                    <a:pt x="293" y="312"/>
                    <a:pt x="302" y="309"/>
                    <a:pt x="311" y="305"/>
                  </a:cubicBezTo>
                  <a:moveTo>
                    <a:pt x="336" y="474"/>
                  </a:moveTo>
                  <a:cubicBezTo>
                    <a:pt x="335" y="477"/>
                    <a:pt x="334" y="480"/>
                    <a:pt x="334" y="483"/>
                  </a:cubicBezTo>
                  <a:cubicBezTo>
                    <a:pt x="333" y="482"/>
                    <a:pt x="333" y="482"/>
                    <a:pt x="332" y="482"/>
                  </a:cubicBezTo>
                  <a:cubicBezTo>
                    <a:pt x="333" y="480"/>
                    <a:pt x="333" y="478"/>
                    <a:pt x="334" y="476"/>
                  </a:cubicBezTo>
                  <a:cubicBezTo>
                    <a:pt x="335" y="474"/>
                    <a:pt x="335" y="473"/>
                    <a:pt x="336" y="472"/>
                  </a:cubicBezTo>
                  <a:cubicBezTo>
                    <a:pt x="336" y="472"/>
                    <a:pt x="336" y="473"/>
                    <a:pt x="336" y="474"/>
                  </a:cubicBezTo>
                  <a:moveTo>
                    <a:pt x="348" y="417"/>
                  </a:moveTo>
                  <a:cubicBezTo>
                    <a:pt x="348" y="416"/>
                    <a:pt x="348" y="415"/>
                    <a:pt x="349" y="415"/>
                  </a:cubicBezTo>
                  <a:cubicBezTo>
                    <a:pt x="352" y="408"/>
                    <a:pt x="355" y="401"/>
                    <a:pt x="358" y="394"/>
                  </a:cubicBezTo>
                  <a:cubicBezTo>
                    <a:pt x="359" y="400"/>
                    <a:pt x="354" y="409"/>
                    <a:pt x="352" y="414"/>
                  </a:cubicBezTo>
                  <a:cubicBezTo>
                    <a:pt x="351" y="417"/>
                    <a:pt x="350" y="420"/>
                    <a:pt x="349" y="423"/>
                  </a:cubicBezTo>
                  <a:cubicBezTo>
                    <a:pt x="349" y="421"/>
                    <a:pt x="348" y="419"/>
                    <a:pt x="348" y="417"/>
                  </a:cubicBezTo>
                  <a:moveTo>
                    <a:pt x="336" y="459"/>
                  </a:moveTo>
                  <a:cubicBezTo>
                    <a:pt x="333" y="466"/>
                    <a:pt x="331" y="473"/>
                    <a:pt x="329" y="480"/>
                  </a:cubicBezTo>
                  <a:cubicBezTo>
                    <a:pt x="328" y="479"/>
                    <a:pt x="327" y="478"/>
                    <a:pt x="326" y="478"/>
                  </a:cubicBezTo>
                  <a:cubicBezTo>
                    <a:pt x="324" y="476"/>
                    <a:pt x="322" y="475"/>
                    <a:pt x="319" y="474"/>
                  </a:cubicBezTo>
                  <a:cubicBezTo>
                    <a:pt x="322" y="469"/>
                    <a:pt x="325" y="463"/>
                    <a:pt x="328" y="458"/>
                  </a:cubicBezTo>
                  <a:cubicBezTo>
                    <a:pt x="330" y="453"/>
                    <a:pt x="333" y="448"/>
                    <a:pt x="336" y="443"/>
                  </a:cubicBezTo>
                  <a:cubicBezTo>
                    <a:pt x="336" y="448"/>
                    <a:pt x="336" y="454"/>
                    <a:pt x="336" y="459"/>
                  </a:cubicBezTo>
                  <a:moveTo>
                    <a:pt x="332" y="484"/>
                  </a:moveTo>
                  <a:cubicBezTo>
                    <a:pt x="332" y="484"/>
                    <a:pt x="333" y="484"/>
                    <a:pt x="333" y="484"/>
                  </a:cubicBezTo>
                  <a:cubicBezTo>
                    <a:pt x="333" y="485"/>
                    <a:pt x="333" y="486"/>
                    <a:pt x="333" y="486"/>
                  </a:cubicBezTo>
                  <a:cubicBezTo>
                    <a:pt x="332" y="492"/>
                    <a:pt x="330" y="496"/>
                    <a:pt x="326" y="499"/>
                  </a:cubicBezTo>
                  <a:cubicBezTo>
                    <a:pt x="327" y="498"/>
                    <a:pt x="327" y="497"/>
                    <a:pt x="328" y="496"/>
                  </a:cubicBezTo>
                  <a:cubicBezTo>
                    <a:pt x="329" y="492"/>
                    <a:pt x="331" y="488"/>
                    <a:pt x="332" y="484"/>
                  </a:cubicBezTo>
                  <a:moveTo>
                    <a:pt x="144" y="472"/>
                  </a:moveTo>
                  <a:cubicBezTo>
                    <a:pt x="150" y="475"/>
                    <a:pt x="155" y="479"/>
                    <a:pt x="158" y="484"/>
                  </a:cubicBezTo>
                  <a:cubicBezTo>
                    <a:pt x="157" y="488"/>
                    <a:pt x="155" y="493"/>
                    <a:pt x="153" y="497"/>
                  </a:cubicBezTo>
                  <a:cubicBezTo>
                    <a:pt x="148" y="491"/>
                    <a:pt x="142" y="485"/>
                    <a:pt x="134" y="480"/>
                  </a:cubicBezTo>
                  <a:cubicBezTo>
                    <a:pt x="138" y="477"/>
                    <a:pt x="141" y="474"/>
                    <a:pt x="144" y="472"/>
                  </a:cubicBezTo>
                  <a:moveTo>
                    <a:pt x="165" y="506"/>
                  </a:moveTo>
                  <a:cubicBezTo>
                    <a:pt x="165" y="513"/>
                    <a:pt x="166" y="520"/>
                    <a:pt x="166" y="528"/>
                  </a:cubicBezTo>
                  <a:cubicBezTo>
                    <a:pt x="166" y="530"/>
                    <a:pt x="163" y="532"/>
                    <a:pt x="160" y="534"/>
                  </a:cubicBezTo>
                  <a:cubicBezTo>
                    <a:pt x="163" y="525"/>
                    <a:pt x="163" y="517"/>
                    <a:pt x="161" y="510"/>
                  </a:cubicBezTo>
                  <a:cubicBezTo>
                    <a:pt x="162" y="507"/>
                    <a:pt x="164" y="505"/>
                    <a:pt x="165" y="502"/>
                  </a:cubicBezTo>
                  <a:cubicBezTo>
                    <a:pt x="165" y="503"/>
                    <a:pt x="165" y="504"/>
                    <a:pt x="165" y="506"/>
                  </a:cubicBezTo>
                  <a:moveTo>
                    <a:pt x="159" y="507"/>
                  </a:moveTo>
                  <a:cubicBezTo>
                    <a:pt x="158" y="504"/>
                    <a:pt x="157" y="502"/>
                    <a:pt x="155" y="499"/>
                  </a:cubicBezTo>
                  <a:cubicBezTo>
                    <a:pt x="157" y="495"/>
                    <a:pt x="159" y="491"/>
                    <a:pt x="160" y="487"/>
                  </a:cubicBezTo>
                  <a:cubicBezTo>
                    <a:pt x="162" y="490"/>
                    <a:pt x="163" y="493"/>
                    <a:pt x="164" y="497"/>
                  </a:cubicBezTo>
                  <a:cubicBezTo>
                    <a:pt x="163" y="500"/>
                    <a:pt x="161" y="503"/>
                    <a:pt x="159" y="507"/>
                  </a:cubicBezTo>
                  <a:moveTo>
                    <a:pt x="146" y="536"/>
                  </a:moveTo>
                  <a:cubicBezTo>
                    <a:pt x="143" y="535"/>
                    <a:pt x="140" y="535"/>
                    <a:pt x="136" y="536"/>
                  </a:cubicBezTo>
                  <a:cubicBezTo>
                    <a:pt x="138" y="533"/>
                    <a:pt x="139" y="530"/>
                    <a:pt x="140" y="528"/>
                  </a:cubicBezTo>
                  <a:cubicBezTo>
                    <a:pt x="143" y="523"/>
                    <a:pt x="147" y="517"/>
                    <a:pt x="149" y="512"/>
                  </a:cubicBezTo>
                  <a:cubicBezTo>
                    <a:pt x="151" y="517"/>
                    <a:pt x="151" y="522"/>
                    <a:pt x="150" y="527"/>
                  </a:cubicBezTo>
                  <a:cubicBezTo>
                    <a:pt x="149" y="530"/>
                    <a:pt x="148" y="533"/>
                    <a:pt x="146" y="536"/>
                  </a:cubicBezTo>
                  <a:moveTo>
                    <a:pt x="121" y="538"/>
                  </a:moveTo>
                  <a:cubicBezTo>
                    <a:pt x="122" y="534"/>
                    <a:pt x="124" y="531"/>
                    <a:pt x="125" y="527"/>
                  </a:cubicBezTo>
                  <a:cubicBezTo>
                    <a:pt x="130" y="517"/>
                    <a:pt x="137" y="508"/>
                    <a:pt x="141" y="497"/>
                  </a:cubicBezTo>
                  <a:cubicBezTo>
                    <a:pt x="144" y="500"/>
                    <a:pt x="146" y="504"/>
                    <a:pt x="148" y="508"/>
                  </a:cubicBezTo>
                  <a:cubicBezTo>
                    <a:pt x="144" y="516"/>
                    <a:pt x="139" y="523"/>
                    <a:pt x="135" y="531"/>
                  </a:cubicBezTo>
                  <a:cubicBezTo>
                    <a:pt x="134" y="532"/>
                    <a:pt x="133" y="534"/>
                    <a:pt x="132" y="536"/>
                  </a:cubicBezTo>
                  <a:cubicBezTo>
                    <a:pt x="128" y="537"/>
                    <a:pt x="125" y="537"/>
                    <a:pt x="121" y="538"/>
                  </a:cubicBezTo>
                  <a:moveTo>
                    <a:pt x="86" y="551"/>
                  </a:moveTo>
                  <a:cubicBezTo>
                    <a:pt x="85" y="550"/>
                    <a:pt x="84" y="548"/>
                    <a:pt x="83" y="547"/>
                  </a:cubicBezTo>
                  <a:cubicBezTo>
                    <a:pt x="90" y="533"/>
                    <a:pt x="99" y="517"/>
                    <a:pt x="105" y="521"/>
                  </a:cubicBezTo>
                  <a:cubicBezTo>
                    <a:pt x="107" y="522"/>
                    <a:pt x="108" y="520"/>
                    <a:pt x="107" y="519"/>
                  </a:cubicBezTo>
                  <a:cubicBezTo>
                    <a:pt x="98" y="513"/>
                    <a:pt x="88" y="529"/>
                    <a:pt x="81" y="544"/>
                  </a:cubicBezTo>
                  <a:cubicBezTo>
                    <a:pt x="80" y="543"/>
                    <a:pt x="79" y="542"/>
                    <a:pt x="78" y="541"/>
                  </a:cubicBezTo>
                  <a:cubicBezTo>
                    <a:pt x="81" y="529"/>
                    <a:pt x="88" y="522"/>
                    <a:pt x="96" y="516"/>
                  </a:cubicBezTo>
                  <a:cubicBezTo>
                    <a:pt x="107" y="507"/>
                    <a:pt x="117" y="497"/>
                    <a:pt x="129" y="487"/>
                  </a:cubicBezTo>
                  <a:cubicBezTo>
                    <a:pt x="133" y="490"/>
                    <a:pt x="136" y="493"/>
                    <a:pt x="139" y="496"/>
                  </a:cubicBezTo>
                  <a:cubicBezTo>
                    <a:pt x="136" y="506"/>
                    <a:pt x="123" y="525"/>
                    <a:pt x="122" y="528"/>
                  </a:cubicBezTo>
                  <a:cubicBezTo>
                    <a:pt x="120" y="532"/>
                    <a:pt x="119" y="536"/>
                    <a:pt x="118" y="539"/>
                  </a:cubicBezTo>
                  <a:cubicBezTo>
                    <a:pt x="107" y="542"/>
                    <a:pt x="96" y="547"/>
                    <a:pt x="86" y="551"/>
                  </a:cubicBezTo>
                  <a:moveTo>
                    <a:pt x="205" y="525"/>
                  </a:moveTo>
                  <a:cubicBezTo>
                    <a:pt x="208" y="517"/>
                    <a:pt x="209" y="508"/>
                    <a:pt x="211" y="503"/>
                  </a:cubicBezTo>
                  <a:cubicBezTo>
                    <a:pt x="219" y="485"/>
                    <a:pt x="231" y="467"/>
                    <a:pt x="233" y="446"/>
                  </a:cubicBezTo>
                  <a:cubicBezTo>
                    <a:pt x="233" y="445"/>
                    <a:pt x="231" y="444"/>
                    <a:pt x="231" y="446"/>
                  </a:cubicBezTo>
                  <a:cubicBezTo>
                    <a:pt x="227" y="464"/>
                    <a:pt x="218" y="479"/>
                    <a:pt x="211" y="496"/>
                  </a:cubicBezTo>
                  <a:cubicBezTo>
                    <a:pt x="208" y="502"/>
                    <a:pt x="205" y="508"/>
                    <a:pt x="203" y="515"/>
                  </a:cubicBezTo>
                  <a:cubicBezTo>
                    <a:pt x="202" y="518"/>
                    <a:pt x="201" y="522"/>
                    <a:pt x="200" y="526"/>
                  </a:cubicBezTo>
                  <a:cubicBezTo>
                    <a:pt x="195" y="526"/>
                    <a:pt x="191" y="527"/>
                    <a:pt x="186" y="528"/>
                  </a:cubicBezTo>
                  <a:cubicBezTo>
                    <a:pt x="190" y="518"/>
                    <a:pt x="195" y="509"/>
                    <a:pt x="200" y="500"/>
                  </a:cubicBezTo>
                  <a:cubicBezTo>
                    <a:pt x="204" y="491"/>
                    <a:pt x="207" y="483"/>
                    <a:pt x="211" y="474"/>
                  </a:cubicBezTo>
                  <a:cubicBezTo>
                    <a:pt x="213" y="469"/>
                    <a:pt x="217" y="464"/>
                    <a:pt x="217" y="458"/>
                  </a:cubicBezTo>
                  <a:cubicBezTo>
                    <a:pt x="216" y="457"/>
                    <a:pt x="216" y="457"/>
                    <a:pt x="215" y="458"/>
                  </a:cubicBezTo>
                  <a:cubicBezTo>
                    <a:pt x="215" y="465"/>
                    <a:pt x="209" y="473"/>
                    <a:pt x="206" y="480"/>
                  </a:cubicBezTo>
                  <a:cubicBezTo>
                    <a:pt x="202" y="488"/>
                    <a:pt x="198" y="497"/>
                    <a:pt x="194" y="505"/>
                  </a:cubicBezTo>
                  <a:cubicBezTo>
                    <a:pt x="190" y="513"/>
                    <a:pt x="186" y="520"/>
                    <a:pt x="183" y="527"/>
                  </a:cubicBezTo>
                  <a:cubicBezTo>
                    <a:pt x="183" y="528"/>
                    <a:pt x="183" y="528"/>
                    <a:pt x="182" y="529"/>
                  </a:cubicBezTo>
                  <a:cubicBezTo>
                    <a:pt x="181" y="529"/>
                    <a:pt x="179" y="529"/>
                    <a:pt x="178" y="529"/>
                  </a:cubicBezTo>
                  <a:cubicBezTo>
                    <a:pt x="178" y="523"/>
                    <a:pt x="178" y="518"/>
                    <a:pt x="178" y="512"/>
                  </a:cubicBezTo>
                  <a:cubicBezTo>
                    <a:pt x="178" y="512"/>
                    <a:pt x="178" y="512"/>
                    <a:pt x="178" y="511"/>
                  </a:cubicBezTo>
                  <a:cubicBezTo>
                    <a:pt x="178" y="510"/>
                    <a:pt x="179" y="510"/>
                    <a:pt x="179" y="509"/>
                  </a:cubicBezTo>
                  <a:cubicBezTo>
                    <a:pt x="186" y="495"/>
                    <a:pt x="194" y="479"/>
                    <a:pt x="197" y="464"/>
                  </a:cubicBezTo>
                  <a:cubicBezTo>
                    <a:pt x="197" y="463"/>
                    <a:pt x="195" y="462"/>
                    <a:pt x="195" y="464"/>
                  </a:cubicBezTo>
                  <a:cubicBezTo>
                    <a:pt x="192" y="478"/>
                    <a:pt x="184" y="491"/>
                    <a:pt x="178" y="504"/>
                  </a:cubicBezTo>
                  <a:cubicBezTo>
                    <a:pt x="177" y="497"/>
                    <a:pt x="175" y="490"/>
                    <a:pt x="172" y="484"/>
                  </a:cubicBezTo>
                  <a:cubicBezTo>
                    <a:pt x="174" y="478"/>
                    <a:pt x="176" y="472"/>
                    <a:pt x="177" y="466"/>
                  </a:cubicBezTo>
                  <a:cubicBezTo>
                    <a:pt x="178" y="465"/>
                    <a:pt x="175" y="464"/>
                    <a:pt x="175" y="466"/>
                  </a:cubicBezTo>
                  <a:cubicBezTo>
                    <a:pt x="173" y="471"/>
                    <a:pt x="172" y="476"/>
                    <a:pt x="170" y="481"/>
                  </a:cubicBezTo>
                  <a:cubicBezTo>
                    <a:pt x="165" y="475"/>
                    <a:pt x="158" y="471"/>
                    <a:pt x="147" y="469"/>
                  </a:cubicBezTo>
                  <a:cubicBezTo>
                    <a:pt x="159" y="452"/>
                    <a:pt x="171" y="436"/>
                    <a:pt x="185" y="423"/>
                  </a:cubicBezTo>
                  <a:cubicBezTo>
                    <a:pt x="212" y="400"/>
                    <a:pt x="234" y="373"/>
                    <a:pt x="255" y="345"/>
                  </a:cubicBezTo>
                  <a:cubicBezTo>
                    <a:pt x="270" y="326"/>
                    <a:pt x="269" y="325"/>
                    <a:pt x="290" y="339"/>
                  </a:cubicBezTo>
                  <a:cubicBezTo>
                    <a:pt x="300" y="345"/>
                    <a:pt x="307" y="353"/>
                    <a:pt x="312" y="363"/>
                  </a:cubicBezTo>
                  <a:cubicBezTo>
                    <a:pt x="319" y="374"/>
                    <a:pt x="324" y="386"/>
                    <a:pt x="328" y="398"/>
                  </a:cubicBezTo>
                  <a:cubicBezTo>
                    <a:pt x="320" y="416"/>
                    <a:pt x="313" y="434"/>
                    <a:pt x="305" y="452"/>
                  </a:cubicBezTo>
                  <a:cubicBezTo>
                    <a:pt x="300" y="463"/>
                    <a:pt x="296" y="474"/>
                    <a:pt x="291" y="485"/>
                  </a:cubicBezTo>
                  <a:cubicBezTo>
                    <a:pt x="288" y="492"/>
                    <a:pt x="284" y="503"/>
                    <a:pt x="279" y="510"/>
                  </a:cubicBezTo>
                  <a:cubicBezTo>
                    <a:pt x="275" y="511"/>
                    <a:pt x="271" y="512"/>
                    <a:pt x="268" y="513"/>
                  </a:cubicBezTo>
                  <a:cubicBezTo>
                    <a:pt x="269" y="509"/>
                    <a:pt x="271" y="505"/>
                    <a:pt x="272" y="501"/>
                  </a:cubicBezTo>
                  <a:cubicBezTo>
                    <a:pt x="273" y="499"/>
                    <a:pt x="274" y="497"/>
                    <a:pt x="275" y="495"/>
                  </a:cubicBezTo>
                  <a:cubicBezTo>
                    <a:pt x="278" y="495"/>
                    <a:pt x="281" y="495"/>
                    <a:pt x="284" y="495"/>
                  </a:cubicBezTo>
                  <a:cubicBezTo>
                    <a:pt x="285" y="495"/>
                    <a:pt x="285" y="493"/>
                    <a:pt x="284" y="493"/>
                  </a:cubicBezTo>
                  <a:cubicBezTo>
                    <a:pt x="282" y="493"/>
                    <a:pt x="279" y="492"/>
                    <a:pt x="276" y="491"/>
                  </a:cubicBezTo>
                  <a:cubicBezTo>
                    <a:pt x="280" y="484"/>
                    <a:pt x="283" y="476"/>
                    <a:pt x="286" y="468"/>
                  </a:cubicBezTo>
                  <a:cubicBezTo>
                    <a:pt x="291" y="456"/>
                    <a:pt x="296" y="444"/>
                    <a:pt x="301" y="432"/>
                  </a:cubicBezTo>
                  <a:cubicBezTo>
                    <a:pt x="305" y="422"/>
                    <a:pt x="307" y="410"/>
                    <a:pt x="313" y="401"/>
                  </a:cubicBezTo>
                  <a:cubicBezTo>
                    <a:pt x="314" y="399"/>
                    <a:pt x="312" y="398"/>
                    <a:pt x="311" y="399"/>
                  </a:cubicBezTo>
                  <a:cubicBezTo>
                    <a:pt x="306" y="406"/>
                    <a:pt x="304" y="415"/>
                    <a:pt x="302" y="422"/>
                  </a:cubicBezTo>
                  <a:cubicBezTo>
                    <a:pt x="297" y="434"/>
                    <a:pt x="292" y="446"/>
                    <a:pt x="287" y="458"/>
                  </a:cubicBezTo>
                  <a:cubicBezTo>
                    <a:pt x="282" y="469"/>
                    <a:pt x="278" y="480"/>
                    <a:pt x="273" y="490"/>
                  </a:cubicBezTo>
                  <a:cubicBezTo>
                    <a:pt x="269" y="488"/>
                    <a:pt x="264" y="487"/>
                    <a:pt x="259" y="485"/>
                  </a:cubicBezTo>
                  <a:cubicBezTo>
                    <a:pt x="260" y="484"/>
                    <a:pt x="260" y="483"/>
                    <a:pt x="261" y="481"/>
                  </a:cubicBezTo>
                  <a:cubicBezTo>
                    <a:pt x="265" y="469"/>
                    <a:pt x="269" y="457"/>
                    <a:pt x="273" y="444"/>
                  </a:cubicBezTo>
                  <a:cubicBezTo>
                    <a:pt x="275" y="435"/>
                    <a:pt x="280" y="424"/>
                    <a:pt x="281" y="414"/>
                  </a:cubicBezTo>
                  <a:cubicBezTo>
                    <a:pt x="282" y="412"/>
                    <a:pt x="279" y="412"/>
                    <a:pt x="279" y="414"/>
                  </a:cubicBezTo>
                  <a:cubicBezTo>
                    <a:pt x="278" y="423"/>
                    <a:pt x="272" y="434"/>
                    <a:pt x="269" y="443"/>
                  </a:cubicBezTo>
                  <a:cubicBezTo>
                    <a:pt x="266" y="455"/>
                    <a:pt x="262" y="467"/>
                    <a:pt x="258" y="479"/>
                  </a:cubicBezTo>
                  <a:cubicBezTo>
                    <a:pt x="257" y="480"/>
                    <a:pt x="257" y="482"/>
                    <a:pt x="256" y="484"/>
                  </a:cubicBezTo>
                  <a:cubicBezTo>
                    <a:pt x="253" y="483"/>
                    <a:pt x="250" y="482"/>
                    <a:pt x="246" y="481"/>
                  </a:cubicBezTo>
                  <a:cubicBezTo>
                    <a:pt x="246" y="481"/>
                    <a:pt x="245" y="481"/>
                    <a:pt x="244" y="481"/>
                  </a:cubicBezTo>
                  <a:cubicBezTo>
                    <a:pt x="246" y="474"/>
                    <a:pt x="247" y="467"/>
                    <a:pt x="250" y="461"/>
                  </a:cubicBezTo>
                  <a:cubicBezTo>
                    <a:pt x="252" y="453"/>
                    <a:pt x="257" y="445"/>
                    <a:pt x="259" y="436"/>
                  </a:cubicBezTo>
                  <a:cubicBezTo>
                    <a:pt x="259" y="435"/>
                    <a:pt x="257" y="434"/>
                    <a:pt x="257" y="436"/>
                  </a:cubicBezTo>
                  <a:cubicBezTo>
                    <a:pt x="254" y="444"/>
                    <a:pt x="250" y="452"/>
                    <a:pt x="247" y="460"/>
                  </a:cubicBezTo>
                  <a:cubicBezTo>
                    <a:pt x="244" y="467"/>
                    <a:pt x="242" y="474"/>
                    <a:pt x="240" y="480"/>
                  </a:cubicBezTo>
                  <a:cubicBezTo>
                    <a:pt x="237" y="480"/>
                    <a:pt x="235" y="479"/>
                    <a:pt x="234" y="478"/>
                  </a:cubicBezTo>
                  <a:cubicBezTo>
                    <a:pt x="235" y="473"/>
                    <a:pt x="237" y="469"/>
                    <a:pt x="238" y="464"/>
                  </a:cubicBezTo>
                  <a:cubicBezTo>
                    <a:pt x="240" y="456"/>
                    <a:pt x="244" y="448"/>
                    <a:pt x="245" y="440"/>
                  </a:cubicBezTo>
                  <a:cubicBezTo>
                    <a:pt x="245" y="439"/>
                    <a:pt x="243" y="439"/>
                    <a:pt x="243" y="440"/>
                  </a:cubicBezTo>
                  <a:cubicBezTo>
                    <a:pt x="242" y="449"/>
                    <a:pt x="237" y="459"/>
                    <a:pt x="234" y="467"/>
                  </a:cubicBezTo>
                  <a:cubicBezTo>
                    <a:pt x="231" y="475"/>
                    <a:pt x="228" y="483"/>
                    <a:pt x="226" y="491"/>
                  </a:cubicBezTo>
                  <a:cubicBezTo>
                    <a:pt x="222" y="501"/>
                    <a:pt x="220" y="513"/>
                    <a:pt x="216" y="523"/>
                  </a:cubicBezTo>
                  <a:cubicBezTo>
                    <a:pt x="212" y="523"/>
                    <a:pt x="208" y="524"/>
                    <a:pt x="205" y="525"/>
                  </a:cubicBezTo>
                  <a:moveTo>
                    <a:pt x="249" y="517"/>
                  </a:moveTo>
                  <a:cubicBezTo>
                    <a:pt x="252" y="507"/>
                    <a:pt x="255" y="498"/>
                    <a:pt x="258" y="489"/>
                  </a:cubicBezTo>
                  <a:cubicBezTo>
                    <a:pt x="263" y="491"/>
                    <a:pt x="267" y="492"/>
                    <a:pt x="271" y="494"/>
                  </a:cubicBezTo>
                  <a:cubicBezTo>
                    <a:pt x="271" y="494"/>
                    <a:pt x="271" y="494"/>
                    <a:pt x="271" y="494"/>
                  </a:cubicBezTo>
                  <a:cubicBezTo>
                    <a:pt x="269" y="500"/>
                    <a:pt x="266" y="507"/>
                    <a:pt x="263" y="514"/>
                  </a:cubicBezTo>
                  <a:cubicBezTo>
                    <a:pt x="259" y="515"/>
                    <a:pt x="254" y="516"/>
                    <a:pt x="249" y="517"/>
                  </a:cubicBezTo>
                  <a:moveTo>
                    <a:pt x="245" y="517"/>
                  </a:moveTo>
                  <a:cubicBezTo>
                    <a:pt x="240" y="518"/>
                    <a:pt x="235" y="519"/>
                    <a:pt x="229" y="520"/>
                  </a:cubicBezTo>
                  <a:cubicBezTo>
                    <a:pt x="230" y="519"/>
                    <a:pt x="231" y="517"/>
                    <a:pt x="231" y="515"/>
                  </a:cubicBezTo>
                  <a:cubicBezTo>
                    <a:pt x="233" y="506"/>
                    <a:pt x="237" y="498"/>
                    <a:pt x="241" y="489"/>
                  </a:cubicBezTo>
                  <a:cubicBezTo>
                    <a:pt x="241" y="487"/>
                    <a:pt x="242" y="486"/>
                    <a:pt x="242" y="485"/>
                  </a:cubicBezTo>
                  <a:cubicBezTo>
                    <a:pt x="246" y="485"/>
                    <a:pt x="249" y="485"/>
                    <a:pt x="252" y="486"/>
                  </a:cubicBezTo>
                  <a:cubicBezTo>
                    <a:pt x="253" y="487"/>
                    <a:pt x="254" y="487"/>
                    <a:pt x="255" y="487"/>
                  </a:cubicBezTo>
                  <a:cubicBezTo>
                    <a:pt x="252" y="495"/>
                    <a:pt x="250" y="502"/>
                    <a:pt x="248" y="510"/>
                  </a:cubicBezTo>
                  <a:cubicBezTo>
                    <a:pt x="247" y="512"/>
                    <a:pt x="246" y="515"/>
                    <a:pt x="245" y="517"/>
                  </a:cubicBezTo>
                  <a:cubicBezTo>
                    <a:pt x="245" y="517"/>
                    <a:pt x="245" y="517"/>
                    <a:pt x="245" y="517"/>
                  </a:cubicBezTo>
                  <a:moveTo>
                    <a:pt x="226" y="521"/>
                  </a:moveTo>
                  <a:cubicBezTo>
                    <a:pt x="224" y="521"/>
                    <a:pt x="222" y="522"/>
                    <a:pt x="220" y="522"/>
                  </a:cubicBezTo>
                  <a:cubicBezTo>
                    <a:pt x="223" y="513"/>
                    <a:pt x="226" y="503"/>
                    <a:pt x="228" y="494"/>
                  </a:cubicBezTo>
                  <a:cubicBezTo>
                    <a:pt x="229" y="490"/>
                    <a:pt x="231" y="485"/>
                    <a:pt x="232" y="481"/>
                  </a:cubicBezTo>
                  <a:cubicBezTo>
                    <a:pt x="234" y="482"/>
                    <a:pt x="236" y="483"/>
                    <a:pt x="239" y="484"/>
                  </a:cubicBezTo>
                  <a:cubicBezTo>
                    <a:pt x="238" y="487"/>
                    <a:pt x="236" y="490"/>
                    <a:pt x="235" y="493"/>
                  </a:cubicBezTo>
                  <a:cubicBezTo>
                    <a:pt x="231" y="501"/>
                    <a:pt x="229" y="509"/>
                    <a:pt x="227" y="518"/>
                  </a:cubicBezTo>
                  <a:cubicBezTo>
                    <a:pt x="226" y="519"/>
                    <a:pt x="226" y="520"/>
                    <a:pt x="226" y="521"/>
                  </a:cubicBezTo>
                  <a:moveTo>
                    <a:pt x="283" y="510"/>
                  </a:moveTo>
                  <a:cubicBezTo>
                    <a:pt x="285" y="506"/>
                    <a:pt x="287" y="501"/>
                    <a:pt x="289" y="497"/>
                  </a:cubicBezTo>
                  <a:cubicBezTo>
                    <a:pt x="295" y="485"/>
                    <a:pt x="300" y="472"/>
                    <a:pt x="305" y="459"/>
                  </a:cubicBezTo>
                  <a:cubicBezTo>
                    <a:pt x="313" y="440"/>
                    <a:pt x="322" y="421"/>
                    <a:pt x="329" y="402"/>
                  </a:cubicBezTo>
                  <a:cubicBezTo>
                    <a:pt x="332" y="413"/>
                    <a:pt x="334" y="424"/>
                    <a:pt x="335" y="435"/>
                  </a:cubicBezTo>
                  <a:cubicBezTo>
                    <a:pt x="332" y="440"/>
                    <a:pt x="329" y="446"/>
                    <a:pt x="327" y="451"/>
                  </a:cubicBezTo>
                  <a:cubicBezTo>
                    <a:pt x="323" y="458"/>
                    <a:pt x="320" y="465"/>
                    <a:pt x="316" y="472"/>
                  </a:cubicBezTo>
                  <a:cubicBezTo>
                    <a:pt x="315" y="472"/>
                    <a:pt x="314" y="471"/>
                    <a:pt x="312" y="470"/>
                  </a:cubicBezTo>
                  <a:cubicBezTo>
                    <a:pt x="311" y="470"/>
                    <a:pt x="310" y="473"/>
                    <a:pt x="312" y="474"/>
                  </a:cubicBezTo>
                  <a:cubicBezTo>
                    <a:pt x="313" y="474"/>
                    <a:pt x="314" y="475"/>
                    <a:pt x="315" y="475"/>
                  </a:cubicBezTo>
                  <a:cubicBezTo>
                    <a:pt x="313" y="479"/>
                    <a:pt x="310" y="484"/>
                    <a:pt x="308" y="488"/>
                  </a:cubicBezTo>
                  <a:cubicBezTo>
                    <a:pt x="306" y="491"/>
                    <a:pt x="304" y="495"/>
                    <a:pt x="303" y="498"/>
                  </a:cubicBezTo>
                  <a:cubicBezTo>
                    <a:pt x="302" y="500"/>
                    <a:pt x="302" y="503"/>
                    <a:pt x="301" y="506"/>
                  </a:cubicBezTo>
                  <a:cubicBezTo>
                    <a:pt x="295" y="507"/>
                    <a:pt x="289" y="508"/>
                    <a:pt x="283" y="510"/>
                  </a:cubicBezTo>
                  <a:moveTo>
                    <a:pt x="305" y="505"/>
                  </a:moveTo>
                  <a:cubicBezTo>
                    <a:pt x="306" y="503"/>
                    <a:pt x="306" y="501"/>
                    <a:pt x="307" y="499"/>
                  </a:cubicBezTo>
                  <a:cubicBezTo>
                    <a:pt x="310" y="492"/>
                    <a:pt x="314" y="484"/>
                    <a:pt x="318" y="477"/>
                  </a:cubicBezTo>
                  <a:cubicBezTo>
                    <a:pt x="321" y="478"/>
                    <a:pt x="325" y="480"/>
                    <a:pt x="328" y="482"/>
                  </a:cubicBezTo>
                  <a:cubicBezTo>
                    <a:pt x="328" y="483"/>
                    <a:pt x="327" y="484"/>
                    <a:pt x="327" y="485"/>
                  </a:cubicBezTo>
                  <a:cubicBezTo>
                    <a:pt x="325" y="490"/>
                    <a:pt x="324" y="496"/>
                    <a:pt x="321" y="501"/>
                  </a:cubicBezTo>
                  <a:cubicBezTo>
                    <a:pt x="320" y="502"/>
                    <a:pt x="318" y="502"/>
                    <a:pt x="316" y="503"/>
                  </a:cubicBezTo>
                  <a:cubicBezTo>
                    <a:pt x="312" y="503"/>
                    <a:pt x="309" y="504"/>
                    <a:pt x="305" y="505"/>
                  </a:cubicBezTo>
                  <a:moveTo>
                    <a:pt x="349" y="487"/>
                  </a:moveTo>
                  <a:cubicBezTo>
                    <a:pt x="350" y="480"/>
                    <a:pt x="351" y="474"/>
                    <a:pt x="351" y="468"/>
                  </a:cubicBezTo>
                  <a:cubicBezTo>
                    <a:pt x="352" y="465"/>
                    <a:pt x="354" y="462"/>
                    <a:pt x="355" y="458"/>
                  </a:cubicBezTo>
                  <a:cubicBezTo>
                    <a:pt x="362" y="443"/>
                    <a:pt x="368" y="428"/>
                    <a:pt x="374" y="412"/>
                  </a:cubicBezTo>
                  <a:cubicBezTo>
                    <a:pt x="377" y="405"/>
                    <a:pt x="380" y="397"/>
                    <a:pt x="383" y="390"/>
                  </a:cubicBezTo>
                  <a:cubicBezTo>
                    <a:pt x="386" y="402"/>
                    <a:pt x="387" y="416"/>
                    <a:pt x="387" y="429"/>
                  </a:cubicBezTo>
                  <a:cubicBezTo>
                    <a:pt x="387" y="430"/>
                    <a:pt x="387" y="430"/>
                    <a:pt x="386" y="430"/>
                  </a:cubicBezTo>
                  <a:cubicBezTo>
                    <a:pt x="380" y="445"/>
                    <a:pt x="374" y="460"/>
                    <a:pt x="366" y="474"/>
                  </a:cubicBezTo>
                  <a:cubicBezTo>
                    <a:pt x="363" y="480"/>
                    <a:pt x="360" y="486"/>
                    <a:pt x="358" y="492"/>
                  </a:cubicBezTo>
                  <a:cubicBezTo>
                    <a:pt x="358" y="492"/>
                    <a:pt x="357" y="493"/>
                    <a:pt x="357" y="493"/>
                  </a:cubicBezTo>
                  <a:cubicBezTo>
                    <a:pt x="354" y="495"/>
                    <a:pt x="352" y="496"/>
                    <a:pt x="349" y="497"/>
                  </a:cubicBezTo>
                  <a:cubicBezTo>
                    <a:pt x="349" y="492"/>
                    <a:pt x="349" y="490"/>
                    <a:pt x="349" y="487"/>
                  </a:cubicBezTo>
                  <a:moveTo>
                    <a:pt x="362" y="492"/>
                  </a:moveTo>
                  <a:cubicBezTo>
                    <a:pt x="365" y="485"/>
                    <a:pt x="368" y="478"/>
                    <a:pt x="371" y="471"/>
                  </a:cubicBezTo>
                  <a:cubicBezTo>
                    <a:pt x="377" y="461"/>
                    <a:pt x="382" y="451"/>
                    <a:pt x="386" y="440"/>
                  </a:cubicBezTo>
                  <a:cubicBezTo>
                    <a:pt x="386" y="441"/>
                    <a:pt x="386" y="442"/>
                    <a:pt x="386" y="442"/>
                  </a:cubicBezTo>
                  <a:cubicBezTo>
                    <a:pt x="385" y="453"/>
                    <a:pt x="382" y="464"/>
                    <a:pt x="380" y="475"/>
                  </a:cubicBezTo>
                  <a:cubicBezTo>
                    <a:pt x="378" y="482"/>
                    <a:pt x="376" y="486"/>
                    <a:pt x="369" y="489"/>
                  </a:cubicBezTo>
                  <a:cubicBezTo>
                    <a:pt x="367" y="490"/>
                    <a:pt x="364" y="490"/>
                    <a:pt x="362" y="492"/>
                  </a:cubicBezTo>
                  <a:moveTo>
                    <a:pt x="390" y="478"/>
                  </a:moveTo>
                  <a:cubicBezTo>
                    <a:pt x="391" y="474"/>
                    <a:pt x="391" y="470"/>
                    <a:pt x="392" y="467"/>
                  </a:cubicBezTo>
                  <a:cubicBezTo>
                    <a:pt x="398" y="452"/>
                    <a:pt x="404" y="436"/>
                    <a:pt x="410" y="422"/>
                  </a:cubicBezTo>
                  <a:cubicBezTo>
                    <a:pt x="413" y="416"/>
                    <a:pt x="415" y="411"/>
                    <a:pt x="418" y="406"/>
                  </a:cubicBezTo>
                  <a:cubicBezTo>
                    <a:pt x="418" y="428"/>
                    <a:pt x="416" y="451"/>
                    <a:pt x="403" y="471"/>
                  </a:cubicBezTo>
                  <a:cubicBezTo>
                    <a:pt x="400" y="476"/>
                    <a:pt x="397" y="479"/>
                    <a:pt x="390" y="478"/>
                  </a:cubicBezTo>
                  <a:moveTo>
                    <a:pt x="429" y="428"/>
                  </a:moveTo>
                  <a:cubicBezTo>
                    <a:pt x="431" y="424"/>
                    <a:pt x="433" y="419"/>
                    <a:pt x="435" y="414"/>
                  </a:cubicBezTo>
                  <a:cubicBezTo>
                    <a:pt x="436" y="412"/>
                    <a:pt x="437" y="410"/>
                    <a:pt x="438" y="408"/>
                  </a:cubicBezTo>
                  <a:cubicBezTo>
                    <a:pt x="443" y="409"/>
                    <a:pt x="447" y="411"/>
                    <a:pt x="452" y="412"/>
                  </a:cubicBezTo>
                  <a:cubicBezTo>
                    <a:pt x="447" y="423"/>
                    <a:pt x="442" y="434"/>
                    <a:pt x="437" y="444"/>
                  </a:cubicBezTo>
                  <a:cubicBezTo>
                    <a:pt x="433" y="452"/>
                    <a:pt x="429" y="460"/>
                    <a:pt x="425" y="468"/>
                  </a:cubicBezTo>
                  <a:cubicBezTo>
                    <a:pt x="423" y="468"/>
                    <a:pt x="421" y="469"/>
                    <a:pt x="418" y="469"/>
                  </a:cubicBezTo>
                  <a:cubicBezTo>
                    <a:pt x="425" y="455"/>
                    <a:pt x="428" y="442"/>
                    <a:pt x="429" y="428"/>
                  </a:cubicBezTo>
                  <a:moveTo>
                    <a:pt x="431" y="466"/>
                  </a:moveTo>
                  <a:cubicBezTo>
                    <a:pt x="440" y="449"/>
                    <a:pt x="448" y="431"/>
                    <a:pt x="455" y="413"/>
                  </a:cubicBezTo>
                  <a:cubicBezTo>
                    <a:pt x="455" y="413"/>
                    <a:pt x="456" y="413"/>
                    <a:pt x="456" y="413"/>
                  </a:cubicBezTo>
                  <a:cubicBezTo>
                    <a:pt x="455" y="421"/>
                    <a:pt x="455" y="429"/>
                    <a:pt x="454" y="437"/>
                  </a:cubicBezTo>
                  <a:cubicBezTo>
                    <a:pt x="452" y="452"/>
                    <a:pt x="444" y="461"/>
                    <a:pt x="431" y="466"/>
                  </a:cubicBezTo>
                  <a:moveTo>
                    <a:pt x="465" y="452"/>
                  </a:moveTo>
                  <a:cubicBezTo>
                    <a:pt x="466" y="449"/>
                    <a:pt x="468" y="446"/>
                    <a:pt x="469" y="443"/>
                  </a:cubicBezTo>
                  <a:cubicBezTo>
                    <a:pt x="474" y="434"/>
                    <a:pt x="478" y="426"/>
                    <a:pt x="482" y="417"/>
                  </a:cubicBezTo>
                  <a:cubicBezTo>
                    <a:pt x="483" y="417"/>
                    <a:pt x="485" y="417"/>
                    <a:pt x="486" y="417"/>
                  </a:cubicBezTo>
                  <a:cubicBezTo>
                    <a:pt x="485" y="418"/>
                    <a:pt x="485" y="420"/>
                    <a:pt x="485" y="421"/>
                  </a:cubicBezTo>
                  <a:cubicBezTo>
                    <a:pt x="482" y="429"/>
                    <a:pt x="479" y="436"/>
                    <a:pt x="476" y="444"/>
                  </a:cubicBezTo>
                  <a:cubicBezTo>
                    <a:pt x="474" y="449"/>
                    <a:pt x="471" y="452"/>
                    <a:pt x="465" y="452"/>
                  </a:cubicBezTo>
                  <a:moveTo>
                    <a:pt x="500" y="440"/>
                  </a:moveTo>
                  <a:cubicBezTo>
                    <a:pt x="502" y="437"/>
                    <a:pt x="503" y="434"/>
                    <a:pt x="505" y="431"/>
                  </a:cubicBezTo>
                  <a:cubicBezTo>
                    <a:pt x="512" y="416"/>
                    <a:pt x="518" y="400"/>
                    <a:pt x="525" y="385"/>
                  </a:cubicBezTo>
                  <a:cubicBezTo>
                    <a:pt x="523" y="403"/>
                    <a:pt x="516" y="418"/>
                    <a:pt x="508" y="433"/>
                  </a:cubicBezTo>
                  <a:cubicBezTo>
                    <a:pt x="506" y="436"/>
                    <a:pt x="503" y="438"/>
                    <a:pt x="500" y="440"/>
                  </a:cubicBezTo>
                  <a:moveTo>
                    <a:pt x="533" y="429"/>
                  </a:moveTo>
                  <a:cubicBezTo>
                    <a:pt x="536" y="422"/>
                    <a:pt x="538" y="416"/>
                    <a:pt x="541" y="410"/>
                  </a:cubicBezTo>
                  <a:cubicBezTo>
                    <a:pt x="542" y="410"/>
                    <a:pt x="542" y="410"/>
                    <a:pt x="543" y="411"/>
                  </a:cubicBezTo>
                  <a:cubicBezTo>
                    <a:pt x="544" y="411"/>
                    <a:pt x="546" y="412"/>
                    <a:pt x="548" y="413"/>
                  </a:cubicBezTo>
                  <a:cubicBezTo>
                    <a:pt x="547" y="415"/>
                    <a:pt x="547" y="416"/>
                    <a:pt x="546" y="418"/>
                  </a:cubicBezTo>
                  <a:cubicBezTo>
                    <a:pt x="545" y="421"/>
                    <a:pt x="542" y="424"/>
                    <a:pt x="539" y="426"/>
                  </a:cubicBezTo>
                  <a:cubicBezTo>
                    <a:pt x="537" y="427"/>
                    <a:pt x="535" y="428"/>
                    <a:pt x="533" y="429"/>
                  </a:cubicBezTo>
                  <a:moveTo>
                    <a:pt x="561" y="406"/>
                  </a:moveTo>
                  <a:cubicBezTo>
                    <a:pt x="563" y="399"/>
                    <a:pt x="565" y="392"/>
                    <a:pt x="565" y="385"/>
                  </a:cubicBezTo>
                  <a:cubicBezTo>
                    <a:pt x="566" y="382"/>
                    <a:pt x="567" y="379"/>
                    <a:pt x="568" y="376"/>
                  </a:cubicBezTo>
                  <a:cubicBezTo>
                    <a:pt x="573" y="361"/>
                    <a:pt x="577" y="346"/>
                    <a:pt x="582" y="331"/>
                  </a:cubicBezTo>
                  <a:cubicBezTo>
                    <a:pt x="585" y="326"/>
                    <a:pt x="587" y="320"/>
                    <a:pt x="588" y="314"/>
                  </a:cubicBezTo>
                  <a:cubicBezTo>
                    <a:pt x="589" y="305"/>
                    <a:pt x="589" y="297"/>
                    <a:pt x="593" y="289"/>
                  </a:cubicBezTo>
                  <a:cubicBezTo>
                    <a:pt x="594" y="287"/>
                    <a:pt x="592" y="286"/>
                    <a:pt x="591" y="287"/>
                  </a:cubicBezTo>
                  <a:cubicBezTo>
                    <a:pt x="585" y="297"/>
                    <a:pt x="586" y="309"/>
                    <a:pt x="583" y="319"/>
                  </a:cubicBezTo>
                  <a:cubicBezTo>
                    <a:pt x="579" y="333"/>
                    <a:pt x="574" y="346"/>
                    <a:pt x="569" y="360"/>
                  </a:cubicBezTo>
                  <a:cubicBezTo>
                    <a:pt x="568" y="363"/>
                    <a:pt x="567" y="367"/>
                    <a:pt x="566" y="370"/>
                  </a:cubicBezTo>
                  <a:cubicBezTo>
                    <a:pt x="565" y="368"/>
                    <a:pt x="565" y="366"/>
                    <a:pt x="565" y="364"/>
                  </a:cubicBezTo>
                  <a:cubicBezTo>
                    <a:pt x="564" y="358"/>
                    <a:pt x="564" y="352"/>
                    <a:pt x="563" y="347"/>
                  </a:cubicBezTo>
                  <a:cubicBezTo>
                    <a:pt x="564" y="345"/>
                    <a:pt x="564" y="344"/>
                    <a:pt x="564" y="343"/>
                  </a:cubicBezTo>
                  <a:cubicBezTo>
                    <a:pt x="568" y="328"/>
                    <a:pt x="573" y="315"/>
                    <a:pt x="573" y="300"/>
                  </a:cubicBezTo>
                  <a:cubicBezTo>
                    <a:pt x="573" y="298"/>
                    <a:pt x="571" y="298"/>
                    <a:pt x="571" y="300"/>
                  </a:cubicBezTo>
                  <a:cubicBezTo>
                    <a:pt x="571" y="314"/>
                    <a:pt x="566" y="326"/>
                    <a:pt x="562" y="339"/>
                  </a:cubicBezTo>
                  <a:cubicBezTo>
                    <a:pt x="562" y="335"/>
                    <a:pt x="561" y="330"/>
                    <a:pt x="561" y="326"/>
                  </a:cubicBezTo>
                  <a:cubicBezTo>
                    <a:pt x="562" y="322"/>
                    <a:pt x="564" y="318"/>
                    <a:pt x="567" y="317"/>
                  </a:cubicBezTo>
                  <a:cubicBezTo>
                    <a:pt x="568" y="317"/>
                    <a:pt x="567" y="314"/>
                    <a:pt x="566" y="315"/>
                  </a:cubicBezTo>
                  <a:cubicBezTo>
                    <a:pt x="563" y="316"/>
                    <a:pt x="561" y="318"/>
                    <a:pt x="560" y="320"/>
                  </a:cubicBezTo>
                  <a:cubicBezTo>
                    <a:pt x="560" y="319"/>
                    <a:pt x="559" y="318"/>
                    <a:pt x="559" y="316"/>
                  </a:cubicBezTo>
                  <a:cubicBezTo>
                    <a:pt x="558" y="313"/>
                    <a:pt x="558" y="310"/>
                    <a:pt x="557" y="308"/>
                  </a:cubicBezTo>
                  <a:cubicBezTo>
                    <a:pt x="558" y="303"/>
                    <a:pt x="559" y="299"/>
                    <a:pt x="560" y="294"/>
                  </a:cubicBezTo>
                  <a:cubicBezTo>
                    <a:pt x="560" y="292"/>
                    <a:pt x="557" y="292"/>
                    <a:pt x="556" y="294"/>
                  </a:cubicBezTo>
                  <a:cubicBezTo>
                    <a:pt x="556" y="296"/>
                    <a:pt x="555" y="299"/>
                    <a:pt x="555" y="302"/>
                  </a:cubicBezTo>
                  <a:cubicBezTo>
                    <a:pt x="553" y="295"/>
                    <a:pt x="550" y="289"/>
                    <a:pt x="547" y="284"/>
                  </a:cubicBezTo>
                  <a:cubicBezTo>
                    <a:pt x="541" y="273"/>
                    <a:pt x="533" y="263"/>
                    <a:pt x="525" y="253"/>
                  </a:cubicBezTo>
                  <a:cubicBezTo>
                    <a:pt x="518" y="245"/>
                    <a:pt x="509" y="238"/>
                    <a:pt x="498" y="236"/>
                  </a:cubicBezTo>
                  <a:cubicBezTo>
                    <a:pt x="495" y="235"/>
                    <a:pt x="492" y="233"/>
                    <a:pt x="487" y="231"/>
                  </a:cubicBezTo>
                  <a:cubicBezTo>
                    <a:pt x="503" y="222"/>
                    <a:pt x="518" y="215"/>
                    <a:pt x="533" y="210"/>
                  </a:cubicBezTo>
                  <a:cubicBezTo>
                    <a:pt x="538" y="209"/>
                    <a:pt x="541" y="210"/>
                    <a:pt x="545" y="214"/>
                  </a:cubicBezTo>
                  <a:cubicBezTo>
                    <a:pt x="551" y="221"/>
                    <a:pt x="559" y="228"/>
                    <a:pt x="566" y="235"/>
                  </a:cubicBezTo>
                  <a:cubicBezTo>
                    <a:pt x="584" y="253"/>
                    <a:pt x="593" y="276"/>
                    <a:pt x="598" y="300"/>
                  </a:cubicBezTo>
                  <a:cubicBezTo>
                    <a:pt x="599" y="310"/>
                    <a:pt x="600" y="320"/>
                    <a:pt x="601" y="330"/>
                  </a:cubicBezTo>
                  <a:cubicBezTo>
                    <a:pt x="597" y="341"/>
                    <a:pt x="592" y="352"/>
                    <a:pt x="589" y="362"/>
                  </a:cubicBezTo>
                  <a:cubicBezTo>
                    <a:pt x="584" y="377"/>
                    <a:pt x="579" y="391"/>
                    <a:pt x="574" y="406"/>
                  </a:cubicBezTo>
                  <a:cubicBezTo>
                    <a:pt x="573" y="408"/>
                    <a:pt x="572" y="411"/>
                    <a:pt x="571" y="413"/>
                  </a:cubicBezTo>
                  <a:cubicBezTo>
                    <a:pt x="567" y="415"/>
                    <a:pt x="563" y="416"/>
                    <a:pt x="559" y="418"/>
                  </a:cubicBezTo>
                  <a:cubicBezTo>
                    <a:pt x="560" y="413"/>
                    <a:pt x="560" y="409"/>
                    <a:pt x="561" y="406"/>
                  </a:cubicBezTo>
                  <a:moveTo>
                    <a:pt x="575" y="412"/>
                  </a:moveTo>
                  <a:cubicBezTo>
                    <a:pt x="580" y="397"/>
                    <a:pt x="585" y="383"/>
                    <a:pt x="590" y="369"/>
                  </a:cubicBezTo>
                  <a:cubicBezTo>
                    <a:pt x="594" y="358"/>
                    <a:pt x="597" y="347"/>
                    <a:pt x="601" y="336"/>
                  </a:cubicBezTo>
                  <a:cubicBezTo>
                    <a:pt x="601" y="358"/>
                    <a:pt x="599" y="381"/>
                    <a:pt x="596" y="403"/>
                  </a:cubicBezTo>
                  <a:cubicBezTo>
                    <a:pt x="589" y="406"/>
                    <a:pt x="582" y="409"/>
                    <a:pt x="575" y="412"/>
                  </a:cubicBezTo>
                  <a:moveTo>
                    <a:pt x="618" y="368"/>
                  </a:moveTo>
                  <a:cubicBezTo>
                    <a:pt x="618" y="366"/>
                    <a:pt x="618" y="364"/>
                    <a:pt x="618" y="361"/>
                  </a:cubicBezTo>
                  <a:cubicBezTo>
                    <a:pt x="624" y="362"/>
                    <a:pt x="629" y="364"/>
                    <a:pt x="635" y="365"/>
                  </a:cubicBezTo>
                  <a:cubicBezTo>
                    <a:pt x="633" y="377"/>
                    <a:pt x="632" y="388"/>
                    <a:pt x="626" y="400"/>
                  </a:cubicBezTo>
                  <a:cubicBezTo>
                    <a:pt x="617" y="400"/>
                    <a:pt x="617" y="400"/>
                    <a:pt x="617" y="400"/>
                  </a:cubicBezTo>
                  <a:cubicBezTo>
                    <a:pt x="617" y="396"/>
                    <a:pt x="616" y="397"/>
                    <a:pt x="616" y="396"/>
                  </a:cubicBezTo>
                  <a:cubicBezTo>
                    <a:pt x="617" y="387"/>
                    <a:pt x="618" y="377"/>
                    <a:pt x="618" y="368"/>
                  </a:cubicBezTo>
                  <a:moveTo>
                    <a:pt x="644" y="366"/>
                  </a:moveTo>
                  <a:cubicBezTo>
                    <a:pt x="650" y="368"/>
                    <a:pt x="656" y="369"/>
                    <a:pt x="661" y="371"/>
                  </a:cubicBezTo>
                  <a:cubicBezTo>
                    <a:pt x="661" y="373"/>
                    <a:pt x="660" y="375"/>
                    <a:pt x="659" y="378"/>
                  </a:cubicBezTo>
                  <a:cubicBezTo>
                    <a:pt x="658" y="382"/>
                    <a:pt x="657" y="386"/>
                    <a:pt x="656" y="390"/>
                  </a:cubicBezTo>
                  <a:cubicBezTo>
                    <a:pt x="653" y="391"/>
                    <a:pt x="650" y="392"/>
                    <a:pt x="647" y="393"/>
                  </a:cubicBezTo>
                  <a:cubicBezTo>
                    <a:pt x="644" y="395"/>
                    <a:pt x="640" y="396"/>
                    <a:pt x="635" y="398"/>
                  </a:cubicBezTo>
                  <a:cubicBezTo>
                    <a:pt x="638" y="387"/>
                    <a:pt x="641" y="376"/>
                    <a:pt x="644" y="366"/>
                  </a:cubicBezTo>
                  <a:moveTo>
                    <a:pt x="663" y="410"/>
                  </a:moveTo>
                  <a:cubicBezTo>
                    <a:pt x="663" y="410"/>
                    <a:pt x="663" y="409"/>
                    <a:pt x="663" y="409"/>
                  </a:cubicBezTo>
                  <a:cubicBezTo>
                    <a:pt x="663" y="409"/>
                    <a:pt x="663" y="409"/>
                    <a:pt x="663" y="409"/>
                  </a:cubicBezTo>
                  <a:cubicBezTo>
                    <a:pt x="663" y="409"/>
                    <a:pt x="663" y="410"/>
                    <a:pt x="663" y="410"/>
                  </a:cubicBezTo>
                  <a:moveTo>
                    <a:pt x="820" y="321"/>
                  </a:moveTo>
                  <a:cubicBezTo>
                    <a:pt x="821" y="318"/>
                    <a:pt x="822" y="315"/>
                    <a:pt x="823" y="312"/>
                  </a:cubicBezTo>
                  <a:cubicBezTo>
                    <a:pt x="825" y="312"/>
                    <a:pt x="826" y="312"/>
                    <a:pt x="827" y="312"/>
                  </a:cubicBezTo>
                  <a:cubicBezTo>
                    <a:pt x="829" y="312"/>
                    <a:pt x="831" y="313"/>
                    <a:pt x="833" y="314"/>
                  </a:cubicBezTo>
                  <a:cubicBezTo>
                    <a:pt x="833" y="314"/>
                    <a:pt x="833" y="315"/>
                    <a:pt x="833" y="315"/>
                  </a:cubicBezTo>
                  <a:cubicBezTo>
                    <a:pt x="832" y="316"/>
                    <a:pt x="831" y="316"/>
                    <a:pt x="831" y="316"/>
                  </a:cubicBezTo>
                  <a:cubicBezTo>
                    <a:pt x="827" y="318"/>
                    <a:pt x="824" y="319"/>
                    <a:pt x="820" y="321"/>
                  </a:cubicBezTo>
                  <a:moveTo>
                    <a:pt x="917" y="264"/>
                  </a:moveTo>
                  <a:cubicBezTo>
                    <a:pt x="915" y="269"/>
                    <a:pt x="914" y="274"/>
                    <a:pt x="911" y="280"/>
                  </a:cubicBezTo>
                  <a:cubicBezTo>
                    <a:pt x="909" y="281"/>
                    <a:pt x="906" y="282"/>
                    <a:pt x="903" y="283"/>
                  </a:cubicBezTo>
                  <a:cubicBezTo>
                    <a:pt x="903" y="283"/>
                    <a:pt x="903" y="282"/>
                    <a:pt x="902" y="282"/>
                  </a:cubicBezTo>
                  <a:cubicBezTo>
                    <a:pt x="900" y="282"/>
                    <a:pt x="897" y="282"/>
                    <a:pt x="895" y="281"/>
                  </a:cubicBezTo>
                  <a:cubicBezTo>
                    <a:pt x="897" y="274"/>
                    <a:pt x="899" y="267"/>
                    <a:pt x="899" y="267"/>
                  </a:cubicBezTo>
                  <a:cubicBezTo>
                    <a:pt x="901" y="262"/>
                    <a:pt x="902" y="257"/>
                    <a:pt x="904" y="252"/>
                  </a:cubicBezTo>
                  <a:cubicBezTo>
                    <a:pt x="907" y="252"/>
                    <a:pt x="909" y="253"/>
                    <a:pt x="911" y="254"/>
                  </a:cubicBezTo>
                  <a:cubicBezTo>
                    <a:pt x="914" y="254"/>
                    <a:pt x="917" y="255"/>
                    <a:pt x="920" y="256"/>
                  </a:cubicBezTo>
                  <a:cubicBezTo>
                    <a:pt x="919" y="258"/>
                    <a:pt x="918" y="261"/>
                    <a:pt x="917" y="26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Freeform 109"/>
            <p:cNvSpPr/>
            <p:nvPr/>
          </p:nvSpPr>
          <p:spPr bwMode="auto">
            <a:xfrm>
              <a:off x="11525250" y="4135437"/>
              <a:ext cx="52388" cy="93663"/>
            </a:xfrm>
            <a:custGeom>
              <a:avLst/>
              <a:gdLst>
                <a:gd name="T0" fmla="*/ 1 w 14"/>
                <a:gd name="T1" fmla="*/ 5 h 25"/>
                <a:gd name="T2" fmla="*/ 10 w 14"/>
                <a:gd name="T3" fmla="*/ 24 h 25"/>
                <a:gd name="T4" fmla="*/ 12 w 14"/>
                <a:gd name="T5" fmla="*/ 24 h 25"/>
                <a:gd name="T6" fmla="*/ 1 w 14"/>
                <a:gd name="T7" fmla="*/ 3 h 25"/>
                <a:gd name="T8" fmla="*/ 1 w 14"/>
                <a:gd name="T9" fmla="*/ 5 h 25"/>
              </a:gdLst>
              <a:ahLst/>
              <a:cxnLst>
                <a:cxn ang="0">
                  <a:pos x="T0" y="T1"/>
                </a:cxn>
                <a:cxn ang="0">
                  <a:pos x="T2" y="T3"/>
                </a:cxn>
                <a:cxn ang="0">
                  <a:pos x="T4" y="T5"/>
                </a:cxn>
                <a:cxn ang="0">
                  <a:pos x="T6" y="T7"/>
                </a:cxn>
                <a:cxn ang="0">
                  <a:pos x="T8" y="T9"/>
                </a:cxn>
              </a:cxnLst>
              <a:rect l="0" t="0" r="r" b="b"/>
              <a:pathLst>
                <a:path w="14" h="25">
                  <a:moveTo>
                    <a:pt x="1" y="5"/>
                  </a:moveTo>
                  <a:cubicBezTo>
                    <a:pt x="8" y="5"/>
                    <a:pt x="10" y="19"/>
                    <a:pt x="10" y="24"/>
                  </a:cubicBezTo>
                  <a:cubicBezTo>
                    <a:pt x="10" y="25"/>
                    <a:pt x="11" y="25"/>
                    <a:pt x="12" y="24"/>
                  </a:cubicBezTo>
                  <a:cubicBezTo>
                    <a:pt x="14" y="18"/>
                    <a:pt x="10" y="0"/>
                    <a:pt x="1" y="3"/>
                  </a:cubicBezTo>
                  <a:cubicBezTo>
                    <a:pt x="0" y="3"/>
                    <a:pt x="0" y="5"/>
                    <a:pt x="1" y="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Freeform 110"/>
            <p:cNvSpPr/>
            <p:nvPr/>
          </p:nvSpPr>
          <p:spPr bwMode="auto">
            <a:xfrm>
              <a:off x="10460038" y="4446587"/>
              <a:ext cx="112713" cy="209550"/>
            </a:xfrm>
            <a:custGeom>
              <a:avLst/>
              <a:gdLst>
                <a:gd name="T0" fmla="*/ 20 w 30"/>
                <a:gd name="T1" fmla="*/ 35 h 56"/>
                <a:gd name="T2" fmla="*/ 29 w 30"/>
                <a:gd name="T3" fmla="*/ 55 h 56"/>
                <a:gd name="T4" fmla="*/ 30 w 30"/>
                <a:gd name="T5" fmla="*/ 55 h 56"/>
                <a:gd name="T6" fmla="*/ 24 w 30"/>
                <a:gd name="T7" fmla="*/ 39 h 56"/>
                <a:gd name="T8" fmla="*/ 18 w 30"/>
                <a:gd name="T9" fmla="*/ 22 h 56"/>
                <a:gd name="T10" fmla="*/ 4 w 30"/>
                <a:gd name="T11" fmla="*/ 2 h 56"/>
                <a:gd name="T12" fmla="*/ 2 w 30"/>
                <a:gd name="T13" fmla="*/ 4 h 56"/>
                <a:gd name="T14" fmla="*/ 20 w 30"/>
                <a:gd name="T15" fmla="*/ 3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6">
                  <a:moveTo>
                    <a:pt x="20" y="35"/>
                  </a:moveTo>
                  <a:cubicBezTo>
                    <a:pt x="22" y="41"/>
                    <a:pt x="23" y="50"/>
                    <a:pt x="29" y="55"/>
                  </a:cubicBezTo>
                  <a:cubicBezTo>
                    <a:pt x="29" y="56"/>
                    <a:pt x="30" y="55"/>
                    <a:pt x="30" y="55"/>
                  </a:cubicBezTo>
                  <a:cubicBezTo>
                    <a:pt x="26" y="50"/>
                    <a:pt x="26" y="44"/>
                    <a:pt x="24" y="39"/>
                  </a:cubicBezTo>
                  <a:cubicBezTo>
                    <a:pt x="22" y="33"/>
                    <a:pt x="21" y="28"/>
                    <a:pt x="18" y="22"/>
                  </a:cubicBezTo>
                  <a:cubicBezTo>
                    <a:pt x="15" y="14"/>
                    <a:pt x="10" y="8"/>
                    <a:pt x="4" y="2"/>
                  </a:cubicBezTo>
                  <a:cubicBezTo>
                    <a:pt x="3" y="0"/>
                    <a:pt x="0" y="3"/>
                    <a:pt x="2" y="4"/>
                  </a:cubicBezTo>
                  <a:cubicBezTo>
                    <a:pt x="11" y="13"/>
                    <a:pt x="15" y="23"/>
                    <a:pt x="20" y="3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Freeform 111"/>
            <p:cNvSpPr/>
            <p:nvPr/>
          </p:nvSpPr>
          <p:spPr bwMode="auto">
            <a:xfrm>
              <a:off x="10977563" y="5846763"/>
              <a:ext cx="131763" cy="284163"/>
            </a:xfrm>
            <a:custGeom>
              <a:avLst/>
              <a:gdLst>
                <a:gd name="T0" fmla="*/ 32 w 35"/>
                <a:gd name="T1" fmla="*/ 2 h 76"/>
                <a:gd name="T2" fmla="*/ 18 w 35"/>
                <a:gd name="T3" fmla="*/ 46 h 76"/>
                <a:gd name="T4" fmla="*/ 1 w 35"/>
                <a:gd name="T5" fmla="*/ 66 h 76"/>
                <a:gd name="T6" fmla="*/ 1 w 35"/>
                <a:gd name="T7" fmla="*/ 66 h 76"/>
                <a:gd name="T8" fmla="*/ 17 w 35"/>
                <a:gd name="T9" fmla="*/ 55 h 76"/>
                <a:gd name="T10" fmla="*/ 25 w 35"/>
                <a:gd name="T11" fmla="*/ 36 h 76"/>
                <a:gd name="T12" fmla="*/ 34 w 35"/>
                <a:gd name="T13" fmla="*/ 2 h 76"/>
                <a:gd name="T14" fmla="*/ 32 w 35"/>
                <a:gd name="T15" fmla="*/ 2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6">
                  <a:moveTo>
                    <a:pt x="32" y="2"/>
                  </a:moveTo>
                  <a:cubicBezTo>
                    <a:pt x="32" y="17"/>
                    <a:pt x="23" y="32"/>
                    <a:pt x="18" y="46"/>
                  </a:cubicBezTo>
                  <a:cubicBezTo>
                    <a:pt x="16" y="50"/>
                    <a:pt x="10" y="73"/>
                    <a:pt x="1" y="66"/>
                  </a:cubicBezTo>
                  <a:cubicBezTo>
                    <a:pt x="1" y="65"/>
                    <a:pt x="0" y="66"/>
                    <a:pt x="1" y="66"/>
                  </a:cubicBezTo>
                  <a:cubicBezTo>
                    <a:pt x="8" y="76"/>
                    <a:pt x="15" y="61"/>
                    <a:pt x="17" y="55"/>
                  </a:cubicBezTo>
                  <a:cubicBezTo>
                    <a:pt x="20" y="49"/>
                    <a:pt x="22" y="42"/>
                    <a:pt x="25" y="36"/>
                  </a:cubicBezTo>
                  <a:cubicBezTo>
                    <a:pt x="29" y="26"/>
                    <a:pt x="35" y="13"/>
                    <a:pt x="34" y="2"/>
                  </a:cubicBezTo>
                  <a:cubicBezTo>
                    <a:pt x="34" y="0"/>
                    <a:pt x="32" y="0"/>
                    <a:pt x="32" y="2"/>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Freeform 112"/>
            <p:cNvSpPr>
              <a:spLocks noEditPoints="1"/>
            </p:cNvSpPr>
            <p:nvPr/>
          </p:nvSpPr>
          <p:spPr bwMode="auto">
            <a:xfrm>
              <a:off x="10190163" y="4784725"/>
              <a:ext cx="2022475" cy="1530350"/>
            </a:xfrm>
            <a:custGeom>
              <a:avLst/>
              <a:gdLst>
                <a:gd name="T0" fmla="*/ 520 w 539"/>
                <a:gd name="T1" fmla="*/ 138 h 408"/>
                <a:gd name="T2" fmla="*/ 456 w 539"/>
                <a:gd name="T3" fmla="*/ 160 h 408"/>
                <a:gd name="T4" fmla="*/ 423 w 539"/>
                <a:gd name="T5" fmla="*/ 95 h 408"/>
                <a:gd name="T6" fmla="*/ 418 w 539"/>
                <a:gd name="T7" fmla="*/ 164 h 408"/>
                <a:gd name="T8" fmla="*/ 395 w 539"/>
                <a:gd name="T9" fmla="*/ 178 h 408"/>
                <a:gd name="T10" fmla="*/ 369 w 539"/>
                <a:gd name="T11" fmla="*/ 128 h 408"/>
                <a:gd name="T12" fmla="*/ 371 w 539"/>
                <a:gd name="T13" fmla="*/ 66 h 408"/>
                <a:gd name="T14" fmla="*/ 90 w 539"/>
                <a:gd name="T15" fmla="*/ 320 h 408"/>
                <a:gd name="T16" fmla="*/ 125 w 539"/>
                <a:gd name="T17" fmla="*/ 387 h 408"/>
                <a:gd name="T18" fmla="*/ 479 w 539"/>
                <a:gd name="T19" fmla="*/ 301 h 408"/>
                <a:gd name="T20" fmla="*/ 475 w 539"/>
                <a:gd name="T21" fmla="*/ 281 h 408"/>
                <a:gd name="T22" fmla="*/ 500 w 539"/>
                <a:gd name="T23" fmla="*/ 264 h 408"/>
                <a:gd name="T24" fmla="*/ 511 w 539"/>
                <a:gd name="T25" fmla="*/ 208 h 408"/>
                <a:gd name="T26" fmla="*/ 471 w 539"/>
                <a:gd name="T27" fmla="*/ 173 h 408"/>
                <a:gd name="T28" fmla="*/ 495 w 539"/>
                <a:gd name="T29" fmla="*/ 189 h 408"/>
                <a:gd name="T30" fmla="*/ 450 w 539"/>
                <a:gd name="T31" fmla="*/ 192 h 408"/>
                <a:gd name="T32" fmla="*/ 427 w 539"/>
                <a:gd name="T33" fmla="*/ 299 h 408"/>
                <a:gd name="T34" fmla="*/ 386 w 539"/>
                <a:gd name="T35" fmla="*/ 302 h 408"/>
                <a:gd name="T36" fmla="*/ 346 w 539"/>
                <a:gd name="T37" fmla="*/ 313 h 408"/>
                <a:gd name="T38" fmla="*/ 359 w 539"/>
                <a:gd name="T39" fmla="*/ 298 h 408"/>
                <a:gd name="T40" fmla="*/ 296 w 539"/>
                <a:gd name="T41" fmla="*/ 305 h 408"/>
                <a:gd name="T42" fmla="*/ 319 w 539"/>
                <a:gd name="T43" fmla="*/ 284 h 408"/>
                <a:gd name="T44" fmla="*/ 328 w 539"/>
                <a:gd name="T45" fmla="*/ 308 h 408"/>
                <a:gd name="T46" fmla="*/ 350 w 539"/>
                <a:gd name="T47" fmla="*/ 262 h 408"/>
                <a:gd name="T48" fmla="*/ 385 w 539"/>
                <a:gd name="T49" fmla="*/ 230 h 408"/>
                <a:gd name="T50" fmla="*/ 432 w 539"/>
                <a:gd name="T51" fmla="*/ 235 h 408"/>
                <a:gd name="T52" fmla="*/ 412 w 539"/>
                <a:gd name="T53" fmla="*/ 231 h 408"/>
                <a:gd name="T54" fmla="*/ 409 w 539"/>
                <a:gd name="T55" fmla="*/ 226 h 408"/>
                <a:gd name="T56" fmla="*/ 384 w 539"/>
                <a:gd name="T57" fmla="*/ 233 h 408"/>
                <a:gd name="T58" fmla="*/ 357 w 539"/>
                <a:gd name="T59" fmla="*/ 270 h 408"/>
                <a:gd name="T60" fmla="*/ 363 w 539"/>
                <a:gd name="T61" fmla="*/ 297 h 408"/>
                <a:gd name="T62" fmla="*/ 398 w 539"/>
                <a:gd name="T63" fmla="*/ 282 h 408"/>
                <a:gd name="T64" fmla="*/ 406 w 539"/>
                <a:gd name="T65" fmla="*/ 292 h 408"/>
                <a:gd name="T66" fmla="*/ 442 w 539"/>
                <a:gd name="T67" fmla="*/ 243 h 408"/>
                <a:gd name="T68" fmla="*/ 394 w 539"/>
                <a:gd name="T69" fmla="*/ 201 h 408"/>
                <a:gd name="T70" fmla="*/ 387 w 539"/>
                <a:gd name="T71" fmla="*/ 209 h 408"/>
                <a:gd name="T72" fmla="*/ 61 w 539"/>
                <a:gd name="T73" fmla="*/ 372 h 408"/>
                <a:gd name="T74" fmla="*/ 266 w 539"/>
                <a:gd name="T75" fmla="*/ 272 h 408"/>
                <a:gd name="T76" fmla="*/ 220 w 539"/>
                <a:gd name="T77" fmla="*/ 299 h 408"/>
                <a:gd name="T78" fmla="*/ 184 w 539"/>
                <a:gd name="T79" fmla="*/ 346 h 408"/>
                <a:gd name="T80" fmla="*/ 121 w 539"/>
                <a:gd name="T81" fmla="*/ 310 h 408"/>
                <a:gd name="T82" fmla="*/ 354 w 539"/>
                <a:gd name="T83" fmla="*/ 148 h 408"/>
                <a:gd name="T84" fmla="*/ 347 w 539"/>
                <a:gd name="T85" fmla="*/ 260 h 408"/>
                <a:gd name="T86" fmla="*/ 322 w 539"/>
                <a:gd name="T87" fmla="*/ 273 h 408"/>
                <a:gd name="T88" fmla="*/ 278 w 539"/>
                <a:gd name="T89" fmla="*/ 292 h 408"/>
                <a:gd name="T90" fmla="*/ 264 w 539"/>
                <a:gd name="T91" fmla="*/ 325 h 408"/>
                <a:gd name="T92" fmla="*/ 277 w 539"/>
                <a:gd name="T93" fmla="*/ 331 h 408"/>
                <a:gd name="T94" fmla="*/ 327 w 539"/>
                <a:gd name="T95" fmla="*/ 322 h 408"/>
                <a:gd name="T96" fmla="*/ 384 w 539"/>
                <a:gd name="T97" fmla="*/ 305 h 408"/>
                <a:gd name="T98" fmla="*/ 365 w 539"/>
                <a:gd name="T99" fmla="*/ 317 h 408"/>
                <a:gd name="T100" fmla="*/ 406 w 539"/>
                <a:gd name="T101" fmla="*/ 297 h 408"/>
                <a:gd name="T102" fmla="*/ 452 w 539"/>
                <a:gd name="T103" fmla="*/ 283 h 408"/>
                <a:gd name="T104" fmla="*/ 455 w 539"/>
                <a:gd name="T105" fmla="*/ 290 h 408"/>
                <a:gd name="T106" fmla="*/ 467 w 539"/>
                <a:gd name="T107" fmla="*/ 261 h 408"/>
                <a:gd name="T108" fmla="*/ 478 w 539"/>
                <a:gd name="T109" fmla="*/ 267 h 408"/>
                <a:gd name="T110" fmla="*/ 488 w 539"/>
                <a:gd name="T111" fmla="*/ 201 h 408"/>
                <a:gd name="T112" fmla="*/ 499 w 539"/>
                <a:gd name="T113" fmla="*/ 202 h 408"/>
                <a:gd name="T114" fmla="*/ 508 w 539"/>
                <a:gd name="T115" fmla="*/ 20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9" h="408">
                  <a:moveTo>
                    <a:pt x="511" y="208"/>
                  </a:moveTo>
                  <a:cubicBezTo>
                    <a:pt x="512" y="203"/>
                    <a:pt x="513" y="199"/>
                    <a:pt x="513" y="195"/>
                  </a:cubicBezTo>
                  <a:cubicBezTo>
                    <a:pt x="515" y="184"/>
                    <a:pt x="517" y="173"/>
                    <a:pt x="518" y="162"/>
                  </a:cubicBezTo>
                  <a:cubicBezTo>
                    <a:pt x="519" y="161"/>
                    <a:pt x="519" y="158"/>
                    <a:pt x="519" y="155"/>
                  </a:cubicBezTo>
                  <a:cubicBezTo>
                    <a:pt x="520" y="155"/>
                    <a:pt x="521" y="156"/>
                    <a:pt x="521" y="156"/>
                  </a:cubicBezTo>
                  <a:cubicBezTo>
                    <a:pt x="521" y="143"/>
                    <a:pt x="521" y="143"/>
                    <a:pt x="521" y="143"/>
                  </a:cubicBezTo>
                  <a:cubicBezTo>
                    <a:pt x="521" y="140"/>
                    <a:pt x="523" y="137"/>
                    <a:pt x="525" y="136"/>
                  </a:cubicBezTo>
                  <a:cubicBezTo>
                    <a:pt x="527" y="135"/>
                    <a:pt x="526" y="133"/>
                    <a:pt x="525" y="134"/>
                  </a:cubicBezTo>
                  <a:cubicBezTo>
                    <a:pt x="523" y="135"/>
                    <a:pt x="521" y="136"/>
                    <a:pt x="520" y="138"/>
                  </a:cubicBezTo>
                  <a:cubicBezTo>
                    <a:pt x="503" y="143"/>
                    <a:pt x="486" y="149"/>
                    <a:pt x="469" y="155"/>
                  </a:cubicBezTo>
                  <a:cubicBezTo>
                    <a:pt x="469" y="146"/>
                    <a:pt x="466" y="137"/>
                    <a:pt x="465" y="128"/>
                  </a:cubicBezTo>
                  <a:cubicBezTo>
                    <a:pt x="465" y="122"/>
                    <a:pt x="464" y="116"/>
                    <a:pt x="463" y="110"/>
                  </a:cubicBezTo>
                  <a:cubicBezTo>
                    <a:pt x="461" y="102"/>
                    <a:pt x="458" y="94"/>
                    <a:pt x="457" y="87"/>
                  </a:cubicBezTo>
                  <a:cubicBezTo>
                    <a:pt x="456" y="85"/>
                    <a:pt x="453" y="85"/>
                    <a:pt x="453" y="87"/>
                  </a:cubicBezTo>
                  <a:cubicBezTo>
                    <a:pt x="455" y="94"/>
                    <a:pt x="457" y="101"/>
                    <a:pt x="459" y="107"/>
                  </a:cubicBezTo>
                  <a:cubicBezTo>
                    <a:pt x="461" y="115"/>
                    <a:pt x="462" y="123"/>
                    <a:pt x="463" y="131"/>
                  </a:cubicBezTo>
                  <a:cubicBezTo>
                    <a:pt x="463" y="140"/>
                    <a:pt x="465" y="148"/>
                    <a:pt x="466" y="157"/>
                  </a:cubicBezTo>
                  <a:cubicBezTo>
                    <a:pt x="463" y="158"/>
                    <a:pt x="459" y="159"/>
                    <a:pt x="456" y="160"/>
                  </a:cubicBezTo>
                  <a:cubicBezTo>
                    <a:pt x="453" y="151"/>
                    <a:pt x="450" y="141"/>
                    <a:pt x="448" y="130"/>
                  </a:cubicBezTo>
                  <a:cubicBezTo>
                    <a:pt x="446" y="115"/>
                    <a:pt x="443" y="100"/>
                    <a:pt x="438" y="85"/>
                  </a:cubicBezTo>
                  <a:cubicBezTo>
                    <a:pt x="438" y="83"/>
                    <a:pt x="435" y="84"/>
                    <a:pt x="436" y="85"/>
                  </a:cubicBezTo>
                  <a:cubicBezTo>
                    <a:pt x="440" y="102"/>
                    <a:pt x="443" y="118"/>
                    <a:pt x="445" y="135"/>
                  </a:cubicBezTo>
                  <a:cubicBezTo>
                    <a:pt x="447" y="144"/>
                    <a:pt x="449" y="153"/>
                    <a:pt x="452" y="162"/>
                  </a:cubicBezTo>
                  <a:cubicBezTo>
                    <a:pt x="449" y="163"/>
                    <a:pt x="445" y="165"/>
                    <a:pt x="442" y="166"/>
                  </a:cubicBezTo>
                  <a:cubicBezTo>
                    <a:pt x="441" y="159"/>
                    <a:pt x="440" y="151"/>
                    <a:pt x="439" y="145"/>
                  </a:cubicBezTo>
                  <a:cubicBezTo>
                    <a:pt x="436" y="128"/>
                    <a:pt x="432" y="111"/>
                    <a:pt x="427" y="95"/>
                  </a:cubicBezTo>
                  <a:cubicBezTo>
                    <a:pt x="426" y="93"/>
                    <a:pt x="423" y="93"/>
                    <a:pt x="423" y="95"/>
                  </a:cubicBezTo>
                  <a:cubicBezTo>
                    <a:pt x="429" y="114"/>
                    <a:pt x="433" y="132"/>
                    <a:pt x="436" y="151"/>
                  </a:cubicBezTo>
                  <a:cubicBezTo>
                    <a:pt x="437" y="157"/>
                    <a:pt x="438" y="162"/>
                    <a:pt x="440" y="167"/>
                  </a:cubicBezTo>
                  <a:cubicBezTo>
                    <a:pt x="434" y="169"/>
                    <a:pt x="429" y="171"/>
                    <a:pt x="424" y="173"/>
                  </a:cubicBezTo>
                  <a:cubicBezTo>
                    <a:pt x="423" y="171"/>
                    <a:pt x="422" y="169"/>
                    <a:pt x="422" y="167"/>
                  </a:cubicBezTo>
                  <a:cubicBezTo>
                    <a:pt x="420" y="159"/>
                    <a:pt x="419" y="151"/>
                    <a:pt x="418" y="144"/>
                  </a:cubicBezTo>
                  <a:cubicBezTo>
                    <a:pt x="414" y="129"/>
                    <a:pt x="408" y="114"/>
                    <a:pt x="402" y="100"/>
                  </a:cubicBezTo>
                  <a:cubicBezTo>
                    <a:pt x="401" y="99"/>
                    <a:pt x="399" y="100"/>
                    <a:pt x="400" y="101"/>
                  </a:cubicBezTo>
                  <a:cubicBezTo>
                    <a:pt x="405" y="115"/>
                    <a:pt x="411" y="128"/>
                    <a:pt x="414" y="143"/>
                  </a:cubicBezTo>
                  <a:cubicBezTo>
                    <a:pt x="416" y="150"/>
                    <a:pt x="416" y="157"/>
                    <a:pt x="418" y="164"/>
                  </a:cubicBezTo>
                  <a:cubicBezTo>
                    <a:pt x="419" y="167"/>
                    <a:pt x="420" y="169"/>
                    <a:pt x="421" y="171"/>
                  </a:cubicBezTo>
                  <a:cubicBezTo>
                    <a:pt x="420" y="172"/>
                    <a:pt x="419" y="172"/>
                    <a:pt x="419" y="173"/>
                  </a:cubicBezTo>
                  <a:cubicBezTo>
                    <a:pt x="419" y="174"/>
                    <a:pt x="419" y="174"/>
                    <a:pt x="419" y="175"/>
                  </a:cubicBezTo>
                  <a:cubicBezTo>
                    <a:pt x="413" y="178"/>
                    <a:pt x="406" y="181"/>
                    <a:pt x="399" y="183"/>
                  </a:cubicBezTo>
                  <a:cubicBezTo>
                    <a:pt x="397" y="177"/>
                    <a:pt x="396" y="171"/>
                    <a:pt x="395" y="166"/>
                  </a:cubicBezTo>
                  <a:cubicBezTo>
                    <a:pt x="391" y="151"/>
                    <a:pt x="387" y="137"/>
                    <a:pt x="382" y="123"/>
                  </a:cubicBezTo>
                  <a:cubicBezTo>
                    <a:pt x="382" y="121"/>
                    <a:pt x="379" y="122"/>
                    <a:pt x="380" y="123"/>
                  </a:cubicBezTo>
                  <a:cubicBezTo>
                    <a:pt x="383" y="133"/>
                    <a:pt x="386" y="143"/>
                    <a:pt x="389" y="153"/>
                  </a:cubicBezTo>
                  <a:cubicBezTo>
                    <a:pt x="391" y="161"/>
                    <a:pt x="392" y="170"/>
                    <a:pt x="395" y="178"/>
                  </a:cubicBezTo>
                  <a:cubicBezTo>
                    <a:pt x="395" y="178"/>
                    <a:pt x="396" y="179"/>
                    <a:pt x="396" y="180"/>
                  </a:cubicBezTo>
                  <a:cubicBezTo>
                    <a:pt x="396" y="180"/>
                    <a:pt x="396" y="180"/>
                    <a:pt x="396" y="181"/>
                  </a:cubicBezTo>
                  <a:cubicBezTo>
                    <a:pt x="395" y="182"/>
                    <a:pt x="395" y="184"/>
                    <a:pt x="394" y="186"/>
                  </a:cubicBezTo>
                  <a:cubicBezTo>
                    <a:pt x="386" y="189"/>
                    <a:pt x="378" y="192"/>
                    <a:pt x="371" y="196"/>
                  </a:cubicBezTo>
                  <a:cubicBezTo>
                    <a:pt x="374" y="189"/>
                    <a:pt x="376" y="186"/>
                    <a:pt x="378" y="182"/>
                  </a:cubicBezTo>
                  <a:cubicBezTo>
                    <a:pt x="386" y="165"/>
                    <a:pt x="382" y="151"/>
                    <a:pt x="366" y="142"/>
                  </a:cubicBezTo>
                  <a:cubicBezTo>
                    <a:pt x="364" y="140"/>
                    <a:pt x="361" y="139"/>
                    <a:pt x="358" y="137"/>
                  </a:cubicBezTo>
                  <a:cubicBezTo>
                    <a:pt x="362" y="135"/>
                    <a:pt x="366" y="133"/>
                    <a:pt x="369" y="129"/>
                  </a:cubicBezTo>
                  <a:cubicBezTo>
                    <a:pt x="370" y="129"/>
                    <a:pt x="369" y="128"/>
                    <a:pt x="369" y="128"/>
                  </a:cubicBezTo>
                  <a:cubicBezTo>
                    <a:pt x="364" y="132"/>
                    <a:pt x="360" y="134"/>
                    <a:pt x="355" y="136"/>
                  </a:cubicBezTo>
                  <a:cubicBezTo>
                    <a:pt x="342" y="130"/>
                    <a:pt x="329" y="126"/>
                    <a:pt x="314" y="127"/>
                  </a:cubicBezTo>
                  <a:cubicBezTo>
                    <a:pt x="313" y="127"/>
                    <a:pt x="312" y="127"/>
                    <a:pt x="308" y="126"/>
                  </a:cubicBezTo>
                  <a:cubicBezTo>
                    <a:pt x="312" y="124"/>
                    <a:pt x="314" y="122"/>
                    <a:pt x="316" y="121"/>
                  </a:cubicBezTo>
                  <a:cubicBezTo>
                    <a:pt x="360" y="94"/>
                    <a:pt x="404" y="69"/>
                    <a:pt x="450" y="47"/>
                  </a:cubicBezTo>
                  <a:cubicBezTo>
                    <a:pt x="474" y="36"/>
                    <a:pt x="497" y="23"/>
                    <a:pt x="521" y="10"/>
                  </a:cubicBezTo>
                  <a:cubicBezTo>
                    <a:pt x="521" y="0"/>
                    <a:pt x="521" y="0"/>
                    <a:pt x="521" y="0"/>
                  </a:cubicBezTo>
                  <a:cubicBezTo>
                    <a:pt x="513" y="3"/>
                    <a:pt x="503" y="6"/>
                    <a:pt x="495" y="10"/>
                  </a:cubicBezTo>
                  <a:cubicBezTo>
                    <a:pt x="453" y="28"/>
                    <a:pt x="412" y="47"/>
                    <a:pt x="371" y="66"/>
                  </a:cubicBezTo>
                  <a:cubicBezTo>
                    <a:pt x="345" y="79"/>
                    <a:pt x="319" y="95"/>
                    <a:pt x="293" y="108"/>
                  </a:cubicBezTo>
                  <a:cubicBezTo>
                    <a:pt x="282" y="114"/>
                    <a:pt x="273" y="120"/>
                    <a:pt x="266" y="131"/>
                  </a:cubicBezTo>
                  <a:cubicBezTo>
                    <a:pt x="265" y="132"/>
                    <a:pt x="265" y="133"/>
                    <a:pt x="264" y="134"/>
                  </a:cubicBezTo>
                  <a:cubicBezTo>
                    <a:pt x="266" y="138"/>
                    <a:pt x="268" y="141"/>
                    <a:pt x="269" y="144"/>
                  </a:cubicBezTo>
                  <a:cubicBezTo>
                    <a:pt x="268" y="144"/>
                    <a:pt x="267" y="143"/>
                    <a:pt x="267" y="143"/>
                  </a:cubicBezTo>
                  <a:cubicBezTo>
                    <a:pt x="249" y="161"/>
                    <a:pt x="232" y="180"/>
                    <a:pt x="214" y="199"/>
                  </a:cubicBezTo>
                  <a:cubicBezTo>
                    <a:pt x="182" y="231"/>
                    <a:pt x="143" y="256"/>
                    <a:pt x="111" y="290"/>
                  </a:cubicBezTo>
                  <a:cubicBezTo>
                    <a:pt x="104" y="297"/>
                    <a:pt x="94" y="303"/>
                    <a:pt x="93" y="315"/>
                  </a:cubicBezTo>
                  <a:cubicBezTo>
                    <a:pt x="93" y="317"/>
                    <a:pt x="91" y="319"/>
                    <a:pt x="90" y="320"/>
                  </a:cubicBezTo>
                  <a:cubicBezTo>
                    <a:pt x="72" y="335"/>
                    <a:pt x="55" y="350"/>
                    <a:pt x="37" y="364"/>
                  </a:cubicBezTo>
                  <a:cubicBezTo>
                    <a:pt x="26" y="373"/>
                    <a:pt x="16" y="382"/>
                    <a:pt x="5" y="391"/>
                  </a:cubicBezTo>
                  <a:cubicBezTo>
                    <a:pt x="2" y="394"/>
                    <a:pt x="0" y="397"/>
                    <a:pt x="2" y="401"/>
                  </a:cubicBezTo>
                  <a:cubicBezTo>
                    <a:pt x="4" y="404"/>
                    <a:pt x="8" y="407"/>
                    <a:pt x="11" y="407"/>
                  </a:cubicBezTo>
                  <a:cubicBezTo>
                    <a:pt x="19" y="408"/>
                    <a:pt x="27" y="408"/>
                    <a:pt x="34" y="406"/>
                  </a:cubicBezTo>
                  <a:cubicBezTo>
                    <a:pt x="55" y="401"/>
                    <a:pt x="76" y="394"/>
                    <a:pt x="98" y="389"/>
                  </a:cubicBezTo>
                  <a:cubicBezTo>
                    <a:pt x="107" y="386"/>
                    <a:pt x="116" y="384"/>
                    <a:pt x="126" y="385"/>
                  </a:cubicBezTo>
                  <a:cubicBezTo>
                    <a:pt x="125" y="385"/>
                    <a:pt x="125" y="386"/>
                    <a:pt x="125" y="387"/>
                  </a:cubicBezTo>
                  <a:cubicBezTo>
                    <a:pt x="124" y="387"/>
                    <a:pt x="125" y="388"/>
                    <a:pt x="125" y="387"/>
                  </a:cubicBezTo>
                  <a:cubicBezTo>
                    <a:pt x="126" y="386"/>
                    <a:pt x="127" y="385"/>
                    <a:pt x="127" y="385"/>
                  </a:cubicBezTo>
                  <a:cubicBezTo>
                    <a:pt x="128" y="385"/>
                    <a:pt x="128" y="385"/>
                    <a:pt x="128" y="385"/>
                  </a:cubicBezTo>
                  <a:cubicBezTo>
                    <a:pt x="136" y="385"/>
                    <a:pt x="144" y="385"/>
                    <a:pt x="151" y="383"/>
                  </a:cubicBezTo>
                  <a:cubicBezTo>
                    <a:pt x="156" y="382"/>
                    <a:pt x="160" y="381"/>
                    <a:pt x="165" y="380"/>
                  </a:cubicBezTo>
                  <a:cubicBezTo>
                    <a:pt x="204" y="377"/>
                    <a:pt x="242" y="367"/>
                    <a:pt x="280" y="356"/>
                  </a:cubicBezTo>
                  <a:cubicBezTo>
                    <a:pt x="299" y="351"/>
                    <a:pt x="317" y="343"/>
                    <a:pt x="337" y="345"/>
                  </a:cubicBezTo>
                  <a:cubicBezTo>
                    <a:pt x="339" y="345"/>
                    <a:pt x="341" y="344"/>
                    <a:pt x="343" y="343"/>
                  </a:cubicBezTo>
                  <a:cubicBezTo>
                    <a:pt x="356" y="339"/>
                    <a:pt x="369" y="334"/>
                    <a:pt x="382" y="329"/>
                  </a:cubicBezTo>
                  <a:cubicBezTo>
                    <a:pt x="414" y="319"/>
                    <a:pt x="447" y="315"/>
                    <a:pt x="479" y="301"/>
                  </a:cubicBezTo>
                  <a:cubicBezTo>
                    <a:pt x="493" y="295"/>
                    <a:pt x="509" y="291"/>
                    <a:pt x="521" y="285"/>
                  </a:cubicBezTo>
                  <a:cubicBezTo>
                    <a:pt x="521" y="267"/>
                    <a:pt x="521" y="267"/>
                    <a:pt x="521" y="267"/>
                  </a:cubicBezTo>
                  <a:cubicBezTo>
                    <a:pt x="505" y="274"/>
                    <a:pt x="486" y="280"/>
                    <a:pt x="468" y="286"/>
                  </a:cubicBezTo>
                  <a:cubicBezTo>
                    <a:pt x="466" y="287"/>
                    <a:pt x="464" y="287"/>
                    <a:pt x="463" y="288"/>
                  </a:cubicBezTo>
                  <a:cubicBezTo>
                    <a:pt x="463" y="286"/>
                    <a:pt x="464" y="284"/>
                    <a:pt x="464" y="282"/>
                  </a:cubicBezTo>
                  <a:cubicBezTo>
                    <a:pt x="465" y="278"/>
                    <a:pt x="467" y="273"/>
                    <a:pt x="468" y="268"/>
                  </a:cubicBezTo>
                  <a:cubicBezTo>
                    <a:pt x="471" y="270"/>
                    <a:pt x="473" y="271"/>
                    <a:pt x="476" y="273"/>
                  </a:cubicBezTo>
                  <a:cubicBezTo>
                    <a:pt x="476" y="275"/>
                    <a:pt x="476" y="277"/>
                    <a:pt x="475" y="280"/>
                  </a:cubicBezTo>
                  <a:cubicBezTo>
                    <a:pt x="475" y="280"/>
                    <a:pt x="475" y="281"/>
                    <a:pt x="475" y="281"/>
                  </a:cubicBezTo>
                  <a:cubicBezTo>
                    <a:pt x="475" y="281"/>
                    <a:pt x="475" y="281"/>
                    <a:pt x="475" y="281"/>
                  </a:cubicBezTo>
                  <a:cubicBezTo>
                    <a:pt x="475" y="281"/>
                    <a:pt x="478" y="283"/>
                    <a:pt x="479" y="281"/>
                  </a:cubicBezTo>
                  <a:cubicBezTo>
                    <a:pt x="479" y="279"/>
                    <a:pt x="480" y="277"/>
                    <a:pt x="481" y="274"/>
                  </a:cubicBezTo>
                  <a:cubicBezTo>
                    <a:pt x="482" y="275"/>
                    <a:pt x="484" y="275"/>
                    <a:pt x="486" y="275"/>
                  </a:cubicBezTo>
                  <a:cubicBezTo>
                    <a:pt x="494" y="276"/>
                    <a:pt x="490" y="269"/>
                    <a:pt x="488" y="264"/>
                  </a:cubicBezTo>
                  <a:cubicBezTo>
                    <a:pt x="487" y="263"/>
                    <a:pt x="486" y="264"/>
                    <a:pt x="486" y="265"/>
                  </a:cubicBezTo>
                  <a:cubicBezTo>
                    <a:pt x="487" y="270"/>
                    <a:pt x="486" y="270"/>
                    <a:pt x="482" y="269"/>
                  </a:cubicBezTo>
                  <a:cubicBezTo>
                    <a:pt x="484" y="263"/>
                    <a:pt x="486" y="258"/>
                    <a:pt x="487" y="252"/>
                  </a:cubicBezTo>
                  <a:cubicBezTo>
                    <a:pt x="491" y="256"/>
                    <a:pt x="495" y="260"/>
                    <a:pt x="500" y="264"/>
                  </a:cubicBezTo>
                  <a:cubicBezTo>
                    <a:pt x="500" y="264"/>
                    <a:pt x="501" y="264"/>
                    <a:pt x="501" y="264"/>
                  </a:cubicBezTo>
                  <a:cubicBezTo>
                    <a:pt x="501" y="264"/>
                    <a:pt x="501" y="264"/>
                    <a:pt x="501" y="264"/>
                  </a:cubicBezTo>
                  <a:cubicBezTo>
                    <a:pt x="501" y="264"/>
                    <a:pt x="501" y="264"/>
                    <a:pt x="501" y="264"/>
                  </a:cubicBezTo>
                  <a:cubicBezTo>
                    <a:pt x="501" y="267"/>
                    <a:pt x="505" y="267"/>
                    <a:pt x="505" y="264"/>
                  </a:cubicBezTo>
                  <a:cubicBezTo>
                    <a:pt x="506" y="248"/>
                    <a:pt x="508" y="231"/>
                    <a:pt x="510" y="215"/>
                  </a:cubicBezTo>
                  <a:cubicBezTo>
                    <a:pt x="519" y="227"/>
                    <a:pt x="529" y="242"/>
                    <a:pt x="520" y="248"/>
                  </a:cubicBezTo>
                  <a:cubicBezTo>
                    <a:pt x="519" y="249"/>
                    <a:pt x="520" y="251"/>
                    <a:pt x="521" y="250"/>
                  </a:cubicBezTo>
                  <a:cubicBezTo>
                    <a:pt x="539" y="248"/>
                    <a:pt x="521" y="222"/>
                    <a:pt x="517" y="216"/>
                  </a:cubicBezTo>
                  <a:cubicBezTo>
                    <a:pt x="515" y="213"/>
                    <a:pt x="513" y="210"/>
                    <a:pt x="511" y="208"/>
                  </a:cubicBezTo>
                  <a:moveTo>
                    <a:pt x="471" y="173"/>
                  </a:moveTo>
                  <a:cubicBezTo>
                    <a:pt x="475" y="177"/>
                    <a:pt x="480" y="180"/>
                    <a:pt x="484" y="183"/>
                  </a:cubicBezTo>
                  <a:cubicBezTo>
                    <a:pt x="486" y="185"/>
                    <a:pt x="488" y="187"/>
                    <a:pt x="489" y="189"/>
                  </a:cubicBezTo>
                  <a:cubicBezTo>
                    <a:pt x="485" y="203"/>
                    <a:pt x="481" y="216"/>
                    <a:pt x="477" y="230"/>
                  </a:cubicBezTo>
                  <a:cubicBezTo>
                    <a:pt x="475" y="228"/>
                    <a:pt x="474" y="227"/>
                    <a:pt x="473" y="226"/>
                  </a:cubicBezTo>
                  <a:cubicBezTo>
                    <a:pt x="470" y="222"/>
                    <a:pt x="466" y="219"/>
                    <a:pt x="463" y="216"/>
                  </a:cubicBezTo>
                  <a:cubicBezTo>
                    <a:pt x="465" y="202"/>
                    <a:pt x="468" y="189"/>
                    <a:pt x="469" y="175"/>
                  </a:cubicBezTo>
                  <a:cubicBezTo>
                    <a:pt x="469" y="175"/>
                    <a:pt x="468" y="174"/>
                    <a:pt x="468" y="174"/>
                  </a:cubicBezTo>
                  <a:cubicBezTo>
                    <a:pt x="469" y="174"/>
                    <a:pt x="470" y="173"/>
                    <a:pt x="471" y="173"/>
                  </a:cubicBezTo>
                  <a:moveTo>
                    <a:pt x="475" y="172"/>
                  </a:moveTo>
                  <a:cubicBezTo>
                    <a:pt x="481" y="169"/>
                    <a:pt x="488" y="167"/>
                    <a:pt x="494" y="164"/>
                  </a:cubicBezTo>
                  <a:cubicBezTo>
                    <a:pt x="493" y="171"/>
                    <a:pt x="492" y="177"/>
                    <a:pt x="490" y="184"/>
                  </a:cubicBezTo>
                  <a:cubicBezTo>
                    <a:pt x="485" y="179"/>
                    <a:pt x="480" y="176"/>
                    <a:pt x="475" y="172"/>
                  </a:cubicBezTo>
                  <a:moveTo>
                    <a:pt x="495" y="164"/>
                  </a:moveTo>
                  <a:cubicBezTo>
                    <a:pt x="498" y="163"/>
                    <a:pt x="500" y="162"/>
                    <a:pt x="502" y="161"/>
                  </a:cubicBezTo>
                  <a:cubicBezTo>
                    <a:pt x="502" y="166"/>
                    <a:pt x="501" y="170"/>
                    <a:pt x="500" y="175"/>
                  </a:cubicBezTo>
                  <a:cubicBezTo>
                    <a:pt x="499" y="180"/>
                    <a:pt x="497" y="185"/>
                    <a:pt x="496" y="191"/>
                  </a:cubicBezTo>
                  <a:cubicBezTo>
                    <a:pt x="496" y="190"/>
                    <a:pt x="495" y="189"/>
                    <a:pt x="495" y="189"/>
                  </a:cubicBezTo>
                  <a:cubicBezTo>
                    <a:pt x="494" y="188"/>
                    <a:pt x="493" y="186"/>
                    <a:pt x="492" y="185"/>
                  </a:cubicBezTo>
                  <a:cubicBezTo>
                    <a:pt x="494" y="178"/>
                    <a:pt x="495" y="171"/>
                    <a:pt x="495" y="164"/>
                  </a:cubicBezTo>
                  <a:moveTo>
                    <a:pt x="465" y="175"/>
                  </a:moveTo>
                  <a:cubicBezTo>
                    <a:pt x="465" y="175"/>
                    <a:pt x="465" y="175"/>
                    <a:pt x="465" y="175"/>
                  </a:cubicBezTo>
                  <a:cubicBezTo>
                    <a:pt x="464" y="187"/>
                    <a:pt x="463" y="201"/>
                    <a:pt x="460" y="213"/>
                  </a:cubicBezTo>
                  <a:cubicBezTo>
                    <a:pt x="460" y="213"/>
                    <a:pt x="460" y="213"/>
                    <a:pt x="460" y="214"/>
                  </a:cubicBezTo>
                  <a:cubicBezTo>
                    <a:pt x="455" y="210"/>
                    <a:pt x="451" y="206"/>
                    <a:pt x="446" y="203"/>
                  </a:cubicBezTo>
                  <a:cubicBezTo>
                    <a:pt x="447" y="200"/>
                    <a:pt x="448" y="197"/>
                    <a:pt x="449" y="194"/>
                  </a:cubicBezTo>
                  <a:cubicBezTo>
                    <a:pt x="450" y="194"/>
                    <a:pt x="451" y="193"/>
                    <a:pt x="450" y="192"/>
                  </a:cubicBezTo>
                  <a:cubicBezTo>
                    <a:pt x="450" y="192"/>
                    <a:pt x="450" y="191"/>
                    <a:pt x="450" y="191"/>
                  </a:cubicBezTo>
                  <a:cubicBezTo>
                    <a:pt x="450" y="191"/>
                    <a:pt x="450" y="191"/>
                    <a:pt x="450" y="191"/>
                  </a:cubicBezTo>
                  <a:cubicBezTo>
                    <a:pt x="450" y="190"/>
                    <a:pt x="450" y="190"/>
                    <a:pt x="450" y="189"/>
                  </a:cubicBezTo>
                  <a:cubicBezTo>
                    <a:pt x="451" y="188"/>
                    <a:pt x="449" y="187"/>
                    <a:pt x="448" y="188"/>
                  </a:cubicBezTo>
                  <a:cubicBezTo>
                    <a:pt x="447" y="186"/>
                    <a:pt x="447" y="184"/>
                    <a:pt x="446" y="182"/>
                  </a:cubicBezTo>
                  <a:cubicBezTo>
                    <a:pt x="452" y="180"/>
                    <a:pt x="459" y="177"/>
                    <a:pt x="465" y="175"/>
                  </a:cubicBezTo>
                  <a:moveTo>
                    <a:pt x="442" y="294"/>
                  </a:moveTo>
                  <a:cubicBezTo>
                    <a:pt x="442" y="294"/>
                    <a:pt x="442" y="295"/>
                    <a:pt x="442" y="295"/>
                  </a:cubicBezTo>
                  <a:cubicBezTo>
                    <a:pt x="437" y="296"/>
                    <a:pt x="432" y="298"/>
                    <a:pt x="427" y="299"/>
                  </a:cubicBezTo>
                  <a:cubicBezTo>
                    <a:pt x="429" y="299"/>
                    <a:pt x="429" y="297"/>
                    <a:pt x="428" y="295"/>
                  </a:cubicBezTo>
                  <a:cubicBezTo>
                    <a:pt x="428" y="294"/>
                    <a:pt x="427" y="294"/>
                    <a:pt x="426" y="295"/>
                  </a:cubicBezTo>
                  <a:cubicBezTo>
                    <a:pt x="424" y="298"/>
                    <a:pt x="419" y="297"/>
                    <a:pt x="414" y="295"/>
                  </a:cubicBezTo>
                  <a:cubicBezTo>
                    <a:pt x="420" y="286"/>
                    <a:pt x="423" y="274"/>
                    <a:pt x="426" y="262"/>
                  </a:cubicBezTo>
                  <a:cubicBezTo>
                    <a:pt x="431" y="264"/>
                    <a:pt x="435" y="266"/>
                    <a:pt x="439" y="269"/>
                  </a:cubicBezTo>
                  <a:cubicBezTo>
                    <a:pt x="442" y="270"/>
                    <a:pt x="445" y="271"/>
                    <a:pt x="447" y="273"/>
                  </a:cubicBezTo>
                  <a:cubicBezTo>
                    <a:pt x="447" y="276"/>
                    <a:pt x="446" y="279"/>
                    <a:pt x="445" y="282"/>
                  </a:cubicBezTo>
                  <a:cubicBezTo>
                    <a:pt x="444" y="286"/>
                    <a:pt x="443" y="290"/>
                    <a:pt x="442" y="294"/>
                  </a:cubicBezTo>
                  <a:moveTo>
                    <a:pt x="386" y="302"/>
                  </a:moveTo>
                  <a:cubicBezTo>
                    <a:pt x="385" y="301"/>
                    <a:pt x="383" y="301"/>
                    <a:pt x="382" y="300"/>
                  </a:cubicBezTo>
                  <a:cubicBezTo>
                    <a:pt x="384" y="298"/>
                    <a:pt x="387" y="296"/>
                    <a:pt x="389" y="293"/>
                  </a:cubicBezTo>
                  <a:cubicBezTo>
                    <a:pt x="388" y="296"/>
                    <a:pt x="387" y="299"/>
                    <a:pt x="386" y="302"/>
                  </a:cubicBezTo>
                  <a:moveTo>
                    <a:pt x="390" y="307"/>
                  </a:moveTo>
                  <a:cubicBezTo>
                    <a:pt x="392" y="308"/>
                    <a:pt x="395" y="309"/>
                    <a:pt x="397" y="309"/>
                  </a:cubicBezTo>
                  <a:cubicBezTo>
                    <a:pt x="394" y="310"/>
                    <a:pt x="392" y="311"/>
                    <a:pt x="389" y="311"/>
                  </a:cubicBezTo>
                  <a:cubicBezTo>
                    <a:pt x="390" y="310"/>
                    <a:pt x="390" y="309"/>
                    <a:pt x="390" y="307"/>
                  </a:cubicBezTo>
                  <a:moveTo>
                    <a:pt x="353" y="306"/>
                  </a:moveTo>
                  <a:cubicBezTo>
                    <a:pt x="351" y="308"/>
                    <a:pt x="348" y="311"/>
                    <a:pt x="346" y="313"/>
                  </a:cubicBezTo>
                  <a:cubicBezTo>
                    <a:pt x="345" y="311"/>
                    <a:pt x="346" y="307"/>
                    <a:pt x="346" y="305"/>
                  </a:cubicBezTo>
                  <a:cubicBezTo>
                    <a:pt x="346" y="304"/>
                    <a:pt x="344" y="304"/>
                    <a:pt x="344" y="305"/>
                  </a:cubicBezTo>
                  <a:cubicBezTo>
                    <a:pt x="344" y="308"/>
                    <a:pt x="344" y="311"/>
                    <a:pt x="344" y="313"/>
                  </a:cubicBezTo>
                  <a:cubicBezTo>
                    <a:pt x="341" y="312"/>
                    <a:pt x="338" y="311"/>
                    <a:pt x="335" y="310"/>
                  </a:cubicBezTo>
                  <a:cubicBezTo>
                    <a:pt x="337" y="304"/>
                    <a:pt x="340" y="299"/>
                    <a:pt x="342" y="293"/>
                  </a:cubicBezTo>
                  <a:cubicBezTo>
                    <a:pt x="342" y="291"/>
                    <a:pt x="343" y="289"/>
                    <a:pt x="343" y="287"/>
                  </a:cubicBezTo>
                  <a:cubicBezTo>
                    <a:pt x="347" y="289"/>
                    <a:pt x="351" y="292"/>
                    <a:pt x="356" y="294"/>
                  </a:cubicBezTo>
                  <a:cubicBezTo>
                    <a:pt x="357" y="294"/>
                    <a:pt x="358" y="295"/>
                    <a:pt x="360" y="295"/>
                  </a:cubicBezTo>
                  <a:cubicBezTo>
                    <a:pt x="359" y="296"/>
                    <a:pt x="359" y="297"/>
                    <a:pt x="359" y="298"/>
                  </a:cubicBezTo>
                  <a:cubicBezTo>
                    <a:pt x="358" y="299"/>
                    <a:pt x="357" y="301"/>
                    <a:pt x="356" y="303"/>
                  </a:cubicBezTo>
                  <a:cubicBezTo>
                    <a:pt x="355" y="304"/>
                    <a:pt x="354" y="305"/>
                    <a:pt x="353" y="306"/>
                  </a:cubicBezTo>
                  <a:moveTo>
                    <a:pt x="299" y="328"/>
                  </a:moveTo>
                  <a:cubicBezTo>
                    <a:pt x="297" y="325"/>
                    <a:pt x="296" y="322"/>
                    <a:pt x="295" y="319"/>
                  </a:cubicBezTo>
                  <a:cubicBezTo>
                    <a:pt x="295" y="318"/>
                    <a:pt x="294" y="318"/>
                    <a:pt x="295" y="319"/>
                  </a:cubicBezTo>
                  <a:cubicBezTo>
                    <a:pt x="295" y="323"/>
                    <a:pt x="296" y="326"/>
                    <a:pt x="297" y="329"/>
                  </a:cubicBezTo>
                  <a:cubicBezTo>
                    <a:pt x="293" y="330"/>
                    <a:pt x="289" y="331"/>
                    <a:pt x="285" y="332"/>
                  </a:cubicBezTo>
                  <a:cubicBezTo>
                    <a:pt x="286" y="331"/>
                    <a:pt x="286" y="330"/>
                    <a:pt x="287" y="328"/>
                  </a:cubicBezTo>
                  <a:cubicBezTo>
                    <a:pt x="290" y="321"/>
                    <a:pt x="293" y="313"/>
                    <a:pt x="296" y="305"/>
                  </a:cubicBezTo>
                  <a:cubicBezTo>
                    <a:pt x="297" y="304"/>
                    <a:pt x="297" y="304"/>
                    <a:pt x="297" y="303"/>
                  </a:cubicBezTo>
                  <a:cubicBezTo>
                    <a:pt x="302" y="304"/>
                    <a:pt x="307" y="305"/>
                    <a:pt x="311" y="306"/>
                  </a:cubicBezTo>
                  <a:cubicBezTo>
                    <a:pt x="311" y="307"/>
                    <a:pt x="311" y="308"/>
                    <a:pt x="311" y="308"/>
                  </a:cubicBezTo>
                  <a:cubicBezTo>
                    <a:pt x="309" y="312"/>
                    <a:pt x="308" y="316"/>
                    <a:pt x="307" y="320"/>
                  </a:cubicBezTo>
                  <a:cubicBezTo>
                    <a:pt x="306" y="325"/>
                    <a:pt x="303" y="327"/>
                    <a:pt x="299" y="328"/>
                  </a:cubicBezTo>
                  <a:moveTo>
                    <a:pt x="299" y="299"/>
                  </a:moveTo>
                  <a:cubicBezTo>
                    <a:pt x="302" y="288"/>
                    <a:pt x="305" y="277"/>
                    <a:pt x="306" y="266"/>
                  </a:cubicBezTo>
                  <a:cubicBezTo>
                    <a:pt x="311" y="270"/>
                    <a:pt x="316" y="273"/>
                    <a:pt x="321" y="275"/>
                  </a:cubicBezTo>
                  <a:cubicBezTo>
                    <a:pt x="321" y="278"/>
                    <a:pt x="320" y="281"/>
                    <a:pt x="319" y="284"/>
                  </a:cubicBezTo>
                  <a:cubicBezTo>
                    <a:pt x="317" y="290"/>
                    <a:pt x="314" y="297"/>
                    <a:pt x="312" y="303"/>
                  </a:cubicBezTo>
                  <a:cubicBezTo>
                    <a:pt x="308" y="302"/>
                    <a:pt x="303" y="300"/>
                    <a:pt x="299" y="299"/>
                  </a:cubicBezTo>
                  <a:moveTo>
                    <a:pt x="319" y="293"/>
                  </a:moveTo>
                  <a:cubicBezTo>
                    <a:pt x="321" y="287"/>
                    <a:pt x="323" y="282"/>
                    <a:pt x="324" y="277"/>
                  </a:cubicBezTo>
                  <a:cubicBezTo>
                    <a:pt x="324" y="277"/>
                    <a:pt x="324" y="277"/>
                    <a:pt x="325" y="277"/>
                  </a:cubicBezTo>
                  <a:cubicBezTo>
                    <a:pt x="330" y="279"/>
                    <a:pt x="335" y="282"/>
                    <a:pt x="340" y="285"/>
                  </a:cubicBezTo>
                  <a:cubicBezTo>
                    <a:pt x="339" y="286"/>
                    <a:pt x="339" y="287"/>
                    <a:pt x="339" y="289"/>
                  </a:cubicBezTo>
                  <a:cubicBezTo>
                    <a:pt x="337" y="296"/>
                    <a:pt x="334" y="302"/>
                    <a:pt x="332" y="309"/>
                  </a:cubicBezTo>
                  <a:cubicBezTo>
                    <a:pt x="330" y="309"/>
                    <a:pt x="329" y="308"/>
                    <a:pt x="328" y="308"/>
                  </a:cubicBezTo>
                  <a:cubicBezTo>
                    <a:pt x="324" y="306"/>
                    <a:pt x="320" y="305"/>
                    <a:pt x="316" y="304"/>
                  </a:cubicBezTo>
                  <a:cubicBezTo>
                    <a:pt x="317" y="300"/>
                    <a:pt x="318" y="297"/>
                    <a:pt x="319" y="293"/>
                  </a:cubicBezTo>
                  <a:moveTo>
                    <a:pt x="360" y="220"/>
                  </a:moveTo>
                  <a:cubicBezTo>
                    <a:pt x="362" y="221"/>
                    <a:pt x="363" y="222"/>
                    <a:pt x="364" y="222"/>
                  </a:cubicBezTo>
                  <a:cubicBezTo>
                    <a:pt x="370" y="225"/>
                    <a:pt x="375" y="227"/>
                    <a:pt x="380" y="231"/>
                  </a:cubicBezTo>
                  <a:cubicBezTo>
                    <a:pt x="380" y="231"/>
                    <a:pt x="381" y="231"/>
                    <a:pt x="381" y="231"/>
                  </a:cubicBezTo>
                  <a:cubicBezTo>
                    <a:pt x="378" y="241"/>
                    <a:pt x="376" y="251"/>
                    <a:pt x="372" y="260"/>
                  </a:cubicBezTo>
                  <a:cubicBezTo>
                    <a:pt x="370" y="264"/>
                    <a:pt x="369" y="268"/>
                    <a:pt x="368" y="272"/>
                  </a:cubicBezTo>
                  <a:cubicBezTo>
                    <a:pt x="362" y="269"/>
                    <a:pt x="356" y="265"/>
                    <a:pt x="350" y="262"/>
                  </a:cubicBezTo>
                  <a:cubicBezTo>
                    <a:pt x="354" y="248"/>
                    <a:pt x="356" y="235"/>
                    <a:pt x="360" y="221"/>
                  </a:cubicBezTo>
                  <a:cubicBezTo>
                    <a:pt x="361" y="221"/>
                    <a:pt x="361" y="221"/>
                    <a:pt x="360" y="220"/>
                  </a:cubicBezTo>
                  <a:moveTo>
                    <a:pt x="386" y="226"/>
                  </a:moveTo>
                  <a:cubicBezTo>
                    <a:pt x="386" y="224"/>
                    <a:pt x="387" y="221"/>
                    <a:pt x="387" y="219"/>
                  </a:cubicBezTo>
                  <a:cubicBezTo>
                    <a:pt x="391" y="221"/>
                    <a:pt x="395" y="223"/>
                    <a:pt x="397" y="225"/>
                  </a:cubicBezTo>
                  <a:cubicBezTo>
                    <a:pt x="403" y="231"/>
                    <a:pt x="405" y="235"/>
                    <a:pt x="405" y="241"/>
                  </a:cubicBezTo>
                  <a:cubicBezTo>
                    <a:pt x="405" y="242"/>
                    <a:pt x="404" y="242"/>
                    <a:pt x="404" y="243"/>
                  </a:cubicBezTo>
                  <a:cubicBezTo>
                    <a:pt x="399" y="238"/>
                    <a:pt x="392" y="235"/>
                    <a:pt x="386" y="231"/>
                  </a:cubicBezTo>
                  <a:cubicBezTo>
                    <a:pt x="386" y="231"/>
                    <a:pt x="385" y="230"/>
                    <a:pt x="385" y="230"/>
                  </a:cubicBezTo>
                  <a:cubicBezTo>
                    <a:pt x="385" y="229"/>
                    <a:pt x="385" y="228"/>
                    <a:pt x="386" y="226"/>
                  </a:cubicBezTo>
                  <a:moveTo>
                    <a:pt x="443" y="183"/>
                  </a:moveTo>
                  <a:cubicBezTo>
                    <a:pt x="444" y="186"/>
                    <a:pt x="445" y="189"/>
                    <a:pt x="447" y="191"/>
                  </a:cubicBezTo>
                  <a:cubicBezTo>
                    <a:pt x="446" y="194"/>
                    <a:pt x="445" y="198"/>
                    <a:pt x="444" y="201"/>
                  </a:cubicBezTo>
                  <a:cubicBezTo>
                    <a:pt x="439" y="197"/>
                    <a:pt x="435" y="194"/>
                    <a:pt x="430" y="190"/>
                  </a:cubicBezTo>
                  <a:cubicBezTo>
                    <a:pt x="429" y="188"/>
                    <a:pt x="426" y="191"/>
                    <a:pt x="428" y="192"/>
                  </a:cubicBezTo>
                  <a:cubicBezTo>
                    <a:pt x="433" y="196"/>
                    <a:pt x="438" y="200"/>
                    <a:pt x="443" y="204"/>
                  </a:cubicBezTo>
                  <a:cubicBezTo>
                    <a:pt x="441" y="211"/>
                    <a:pt x="438" y="218"/>
                    <a:pt x="436" y="224"/>
                  </a:cubicBezTo>
                  <a:cubicBezTo>
                    <a:pt x="434" y="228"/>
                    <a:pt x="433" y="231"/>
                    <a:pt x="432" y="235"/>
                  </a:cubicBezTo>
                  <a:cubicBezTo>
                    <a:pt x="426" y="230"/>
                    <a:pt x="421" y="225"/>
                    <a:pt x="415" y="220"/>
                  </a:cubicBezTo>
                  <a:cubicBezTo>
                    <a:pt x="418" y="211"/>
                    <a:pt x="420" y="201"/>
                    <a:pt x="421" y="191"/>
                  </a:cubicBezTo>
                  <a:cubicBezTo>
                    <a:pt x="429" y="189"/>
                    <a:pt x="436" y="186"/>
                    <a:pt x="443" y="183"/>
                  </a:cubicBezTo>
                  <a:moveTo>
                    <a:pt x="425" y="234"/>
                  </a:moveTo>
                  <a:cubicBezTo>
                    <a:pt x="427" y="236"/>
                    <a:pt x="429" y="238"/>
                    <a:pt x="431" y="239"/>
                  </a:cubicBezTo>
                  <a:cubicBezTo>
                    <a:pt x="430" y="242"/>
                    <a:pt x="429" y="245"/>
                    <a:pt x="428" y="248"/>
                  </a:cubicBezTo>
                  <a:cubicBezTo>
                    <a:pt x="427" y="251"/>
                    <a:pt x="426" y="254"/>
                    <a:pt x="425" y="257"/>
                  </a:cubicBezTo>
                  <a:cubicBezTo>
                    <a:pt x="421" y="255"/>
                    <a:pt x="417" y="253"/>
                    <a:pt x="413" y="250"/>
                  </a:cubicBezTo>
                  <a:cubicBezTo>
                    <a:pt x="415" y="243"/>
                    <a:pt x="414" y="237"/>
                    <a:pt x="412" y="231"/>
                  </a:cubicBezTo>
                  <a:cubicBezTo>
                    <a:pt x="412" y="230"/>
                    <a:pt x="413" y="230"/>
                    <a:pt x="413" y="229"/>
                  </a:cubicBezTo>
                  <a:cubicBezTo>
                    <a:pt x="413" y="228"/>
                    <a:pt x="414" y="226"/>
                    <a:pt x="414" y="225"/>
                  </a:cubicBezTo>
                  <a:cubicBezTo>
                    <a:pt x="417" y="228"/>
                    <a:pt x="421" y="231"/>
                    <a:pt x="425" y="234"/>
                  </a:cubicBezTo>
                  <a:moveTo>
                    <a:pt x="409" y="226"/>
                  </a:moveTo>
                  <a:cubicBezTo>
                    <a:pt x="407" y="223"/>
                    <a:pt x="405" y="221"/>
                    <a:pt x="402" y="218"/>
                  </a:cubicBezTo>
                  <a:cubicBezTo>
                    <a:pt x="398" y="216"/>
                    <a:pt x="394" y="213"/>
                    <a:pt x="389" y="211"/>
                  </a:cubicBezTo>
                  <a:cubicBezTo>
                    <a:pt x="390" y="208"/>
                    <a:pt x="391" y="206"/>
                    <a:pt x="391" y="203"/>
                  </a:cubicBezTo>
                  <a:cubicBezTo>
                    <a:pt x="398" y="209"/>
                    <a:pt x="404" y="215"/>
                    <a:pt x="411" y="222"/>
                  </a:cubicBezTo>
                  <a:cubicBezTo>
                    <a:pt x="410" y="223"/>
                    <a:pt x="410" y="225"/>
                    <a:pt x="409" y="226"/>
                  </a:cubicBezTo>
                  <a:moveTo>
                    <a:pt x="394" y="240"/>
                  </a:moveTo>
                  <a:cubicBezTo>
                    <a:pt x="397" y="242"/>
                    <a:pt x="400" y="244"/>
                    <a:pt x="403" y="247"/>
                  </a:cubicBezTo>
                  <a:cubicBezTo>
                    <a:pt x="403" y="248"/>
                    <a:pt x="403" y="249"/>
                    <a:pt x="402" y="249"/>
                  </a:cubicBezTo>
                  <a:cubicBezTo>
                    <a:pt x="402" y="250"/>
                    <a:pt x="402" y="250"/>
                    <a:pt x="402" y="251"/>
                  </a:cubicBezTo>
                  <a:cubicBezTo>
                    <a:pt x="397" y="262"/>
                    <a:pt x="389" y="271"/>
                    <a:pt x="381" y="280"/>
                  </a:cubicBezTo>
                  <a:cubicBezTo>
                    <a:pt x="379" y="279"/>
                    <a:pt x="376" y="278"/>
                    <a:pt x="374" y="276"/>
                  </a:cubicBezTo>
                  <a:cubicBezTo>
                    <a:pt x="373" y="275"/>
                    <a:pt x="372" y="275"/>
                    <a:pt x="371" y="274"/>
                  </a:cubicBezTo>
                  <a:cubicBezTo>
                    <a:pt x="371" y="271"/>
                    <a:pt x="372" y="269"/>
                    <a:pt x="373" y="266"/>
                  </a:cubicBezTo>
                  <a:cubicBezTo>
                    <a:pt x="377" y="255"/>
                    <a:pt x="381" y="245"/>
                    <a:pt x="384" y="233"/>
                  </a:cubicBezTo>
                  <a:cubicBezTo>
                    <a:pt x="387" y="235"/>
                    <a:pt x="390" y="238"/>
                    <a:pt x="394" y="240"/>
                  </a:cubicBezTo>
                  <a:moveTo>
                    <a:pt x="357" y="270"/>
                  </a:moveTo>
                  <a:cubicBezTo>
                    <a:pt x="360" y="272"/>
                    <a:pt x="363" y="274"/>
                    <a:pt x="367" y="276"/>
                  </a:cubicBezTo>
                  <a:cubicBezTo>
                    <a:pt x="365" y="281"/>
                    <a:pt x="363" y="287"/>
                    <a:pt x="361" y="292"/>
                  </a:cubicBezTo>
                  <a:cubicBezTo>
                    <a:pt x="357" y="290"/>
                    <a:pt x="353" y="289"/>
                    <a:pt x="350" y="287"/>
                  </a:cubicBezTo>
                  <a:cubicBezTo>
                    <a:pt x="348" y="286"/>
                    <a:pt x="346" y="285"/>
                    <a:pt x="344" y="284"/>
                  </a:cubicBezTo>
                  <a:cubicBezTo>
                    <a:pt x="345" y="279"/>
                    <a:pt x="346" y="274"/>
                    <a:pt x="348" y="269"/>
                  </a:cubicBezTo>
                  <a:cubicBezTo>
                    <a:pt x="348" y="267"/>
                    <a:pt x="349" y="266"/>
                    <a:pt x="349" y="265"/>
                  </a:cubicBezTo>
                  <a:cubicBezTo>
                    <a:pt x="352" y="266"/>
                    <a:pt x="355" y="268"/>
                    <a:pt x="357" y="270"/>
                  </a:cubicBezTo>
                  <a:moveTo>
                    <a:pt x="341" y="282"/>
                  </a:moveTo>
                  <a:cubicBezTo>
                    <a:pt x="336" y="279"/>
                    <a:pt x="332" y="277"/>
                    <a:pt x="327" y="275"/>
                  </a:cubicBezTo>
                  <a:cubicBezTo>
                    <a:pt x="326" y="275"/>
                    <a:pt x="326" y="274"/>
                    <a:pt x="325" y="274"/>
                  </a:cubicBezTo>
                  <a:cubicBezTo>
                    <a:pt x="327" y="267"/>
                    <a:pt x="328" y="260"/>
                    <a:pt x="329" y="253"/>
                  </a:cubicBezTo>
                  <a:cubicBezTo>
                    <a:pt x="331" y="254"/>
                    <a:pt x="333" y="256"/>
                    <a:pt x="336" y="257"/>
                  </a:cubicBezTo>
                  <a:cubicBezTo>
                    <a:pt x="339" y="259"/>
                    <a:pt x="343" y="261"/>
                    <a:pt x="346" y="263"/>
                  </a:cubicBezTo>
                  <a:cubicBezTo>
                    <a:pt x="345" y="269"/>
                    <a:pt x="343" y="276"/>
                    <a:pt x="341" y="282"/>
                  </a:cubicBezTo>
                  <a:moveTo>
                    <a:pt x="362" y="298"/>
                  </a:moveTo>
                  <a:cubicBezTo>
                    <a:pt x="362" y="297"/>
                    <a:pt x="363" y="297"/>
                    <a:pt x="363" y="297"/>
                  </a:cubicBezTo>
                  <a:cubicBezTo>
                    <a:pt x="363" y="297"/>
                    <a:pt x="363" y="297"/>
                    <a:pt x="363" y="297"/>
                  </a:cubicBezTo>
                  <a:cubicBezTo>
                    <a:pt x="363" y="297"/>
                    <a:pt x="363" y="297"/>
                    <a:pt x="362" y="298"/>
                  </a:cubicBezTo>
                  <a:moveTo>
                    <a:pt x="364" y="293"/>
                  </a:moveTo>
                  <a:cubicBezTo>
                    <a:pt x="366" y="288"/>
                    <a:pt x="368" y="283"/>
                    <a:pt x="369" y="278"/>
                  </a:cubicBezTo>
                  <a:cubicBezTo>
                    <a:pt x="372" y="280"/>
                    <a:pt x="375" y="282"/>
                    <a:pt x="378" y="284"/>
                  </a:cubicBezTo>
                  <a:cubicBezTo>
                    <a:pt x="375" y="286"/>
                    <a:pt x="372" y="289"/>
                    <a:pt x="369" y="292"/>
                  </a:cubicBezTo>
                  <a:cubicBezTo>
                    <a:pt x="368" y="293"/>
                    <a:pt x="367" y="293"/>
                    <a:pt x="366" y="294"/>
                  </a:cubicBezTo>
                  <a:cubicBezTo>
                    <a:pt x="366" y="294"/>
                    <a:pt x="365" y="294"/>
                    <a:pt x="364" y="293"/>
                  </a:cubicBezTo>
                  <a:moveTo>
                    <a:pt x="398" y="282"/>
                  </a:moveTo>
                  <a:cubicBezTo>
                    <a:pt x="399" y="282"/>
                    <a:pt x="399" y="281"/>
                    <a:pt x="399" y="280"/>
                  </a:cubicBezTo>
                  <a:cubicBezTo>
                    <a:pt x="405" y="272"/>
                    <a:pt x="409" y="264"/>
                    <a:pt x="412" y="254"/>
                  </a:cubicBezTo>
                  <a:cubicBezTo>
                    <a:pt x="416" y="257"/>
                    <a:pt x="419" y="259"/>
                    <a:pt x="423" y="261"/>
                  </a:cubicBezTo>
                  <a:cubicBezTo>
                    <a:pt x="420" y="272"/>
                    <a:pt x="417" y="284"/>
                    <a:pt x="411" y="294"/>
                  </a:cubicBezTo>
                  <a:cubicBezTo>
                    <a:pt x="410" y="294"/>
                    <a:pt x="409" y="293"/>
                    <a:pt x="408" y="293"/>
                  </a:cubicBezTo>
                  <a:cubicBezTo>
                    <a:pt x="408" y="292"/>
                    <a:pt x="408" y="292"/>
                    <a:pt x="408" y="291"/>
                  </a:cubicBezTo>
                  <a:cubicBezTo>
                    <a:pt x="407" y="290"/>
                    <a:pt x="407" y="290"/>
                    <a:pt x="406" y="291"/>
                  </a:cubicBezTo>
                  <a:cubicBezTo>
                    <a:pt x="406" y="292"/>
                    <a:pt x="406" y="292"/>
                    <a:pt x="406" y="293"/>
                  </a:cubicBezTo>
                  <a:cubicBezTo>
                    <a:pt x="406" y="292"/>
                    <a:pt x="406" y="292"/>
                    <a:pt x="406" y="292"/>
                  </a:cubicBezTo>
                  <a:cubicBezTo>
                    <a:pt x="402" y="291"/>
                    <a:pt x="399" y="290"/>
                    <a:pt x="396" y="288"/>
                  </a:cubicBezTo>
                  <a:cubicBezTo>
                    <a:pt x="397" y="286"/>
                    <a:pt x="398" y="284"/>
                    <a:pt x="398" y="282"/>
                  </a:cubicBezTo>
                  <a:moveTo>
                    <a:pt x="427" y="259"/>
                  </a:moveTo>
                  <a:cubicBezTo>
                    <a:pt x="428" y="256"/>
                    <a:pt x="429" y="253"/>
                    <a:pt x="430" y="250"/>
                  </a:cubicBezTo>
                  <a:cubicBezTo>
                    <a:pt x="431" y="248"/>
                    <a:pt x="432" y="245"/>
                    <a:pt x="433" y="242"/>
                  </a:cubicBezTo>
                  <a:cubicBezTo>
                    <a:pt x="439" y="246"/>
                    <a:pt x="445" y="251"/>
                    <a:pt x="451" y="256"/>
                  </a:cubicBezTo>
                  <a:cubicBezTo>
                    <a:pt x="450" y="260"/>
                    <a:pt x="449" y="264"/>
                    <a:pt x="448" y="269"/>
                  </a:cubicBezTo>
                  <a:cubicBezTo>
                    <a:pt x="441" y="266"/>
                    <a:pt x="434" y="263"/>
                    <a:pt x="427" y="259"/>
                  </a:cubicBezTo>
                  <a:moveTo>
                    <a:pt x="442" y="243"/>
                  </a:moveTo>
                  <a:cubicBezTo>
                    <a:pt x="440" y="241"/>
                    <a:pt x="437" y="239"/>
                    <a:pt x="435" y="237"/>
                  </a:cubicBezTo>
                  <a:cubicBezTo>
                    <a:pt x="436" y="232"/>
                    <a:pt x="438" y="227"/>
                    <a:pt x="440" y="222"/>
                  </a:cubicBezTo>
                  <a:cubicBezTo>
                    <a:pt x="442" y="217"/>
                    <a:pt x="444" y="212"/>
                    <a:pt x="445" y="206"/>
                  </a:cubicBezTo>
                  <a:cubicBezTo>
                    <a:pt x="450" y="210"/>
                    <a:pt x="455" y="214"/>
                    <a:pt x="459" y="218"/>
                  </a:cubicBezTo>
                  <a:cubicBezTo>
                    <a:pt x="456" y="228"/>
                    <a:pt x="453" y="238"/>
                    <a:pt x="452" y="249"/>
                  </a:cubicBezTo>
                  <a:cubicBezTo>
                    <a:pt x="452" y="249"/>
                    <a:pt x="452" y="250"/>
                    <a:pt x="451" y="250"/>
                  </a:cubicBezTo>
                  <a:cubicBezTo>
                    <a:pt x="448" y="248"/>
                    <a:pt x="445" y="245"/>
                    <a:pt x="442" y="243"/>
                  </a:cubicBezTo>
                  <a:moveTo>
                    <a:pt x="412" y="217"/>
                  </a:moveTo>
                  <a:cubicBezTo>
                    <a:pt x="406" y="212"/>
                    <a:pt x="400" y="207"/>
                    <a:pt x="394" y="201"/>
                  </a:cubicBezTo>
                  <a:cubicBezTo>
                    <a:pt x="398" y="200"/>
                    <a:pt x="401" y="199"/>
                    <a:pt x="405" y="197"/>
                  </a:cubicBezTo>
                  <a:cubicBezTo>
                    <a:pt x="406" y="198"/>
                    <a:pt x="407" y="199"/>
                    <a:pt x="409" y="200"/>
                  </a:cubicBezTo>
                  <a:cubicBezTo>
                    <a:pt x="410" y="200"/>
                    <a:pt x="410" y="199"/>
                    <a:pt x="409" y="198"/>
                  </a:cubicBezTo>
                  <a:cubicBezTo>
                    <a:pt x="409" y="198"/>
                    <a:pt x="408" y="197"/>
                    <a:pt x="407" y="196"/>
                  </a:cubicBezTo>
                  <a:cubicBezTo>
                    <a:pt x="411" y="195"/>
                    <a:pt x="414" y="194"/>
                    <a:pt x="418" y="193"/>
                  </a:cubicBezTo>
                  <a:cubicBezTo>
                    <a:pt x="416" y="201"/>
                    <a:pt x="414" y="209"/>
                    <a:pt x="412" y="217"/>
                  </a:cubicBezTo>
                  <a:moveTo>
                    <a:pt x="385" y="205"/>
                  </a:moveTo>
                  <a:cubicBezTo>
                    <a:pt x="386" y="204"/>
                    <a:pt x="387" y="204"/>
                    <a:pt x="389" y="203"/>
                  </a:cubicBezTo>
                  <a:cubicBezTo>
                    <a:pt x="388" y="205"/>
                    <a:pt x="388" y="207"/>
                    <a:pt x="387" y="209"/>
                  </a:cubicBezTo>
                  <a:cubicBezTo>
                    <a:pt x="386" y="208"/>
                    <a:pt x="384" y="207"/>
                    <a:pt x="383" y="206"/>
                  </a:cubicBezTo>
                  <a:cubicBezTo>
                    <a:pt x="383" y="206"/>
                    <a:pt x="384" y="205"/>
                    <a:pt x="385" y="205"/>
                  </a:cubicBezTo>
                  <a:moveTo>
                    <a:pt x="385" y="218"/>
                  </a:moveTo>
                  <a:cubicBezTo>
                    <a:pt x="384" y="221"/>
                    <a:pt x="383" y="225"/>
                    <a:pt x="382" y="228"/>
                  </a:cubicBezTo>
                  <a:cubicBezTo>
                    <a:pt x="379" y="226"/>
                    <a:pt x="376" y="224"/>
                    <a:pt x="372" y="222"/>
                  </a:cubicBezTo>
                  <a:cubicBezTo>
                    <a:pt x="369" y="220"/>
                    <a:pt x="364" y="220"/>
                    <a:pt x="361" y="217"/>
                  </a:cubicBezTo>
                  <a:cubicBezTo>
                    <a:pt x="369" y="216"/>
                    <a:pt x="377" y="216"/>
                    <a:pt x="385" y="218"/>
                  </a:cubicBezTo>
                  <a:moveTo>
                    <a:pt x="109" y="331"/>
                  </a:moveTo>
                  <a:cubicBezTo>
                    <a:pt x="95" y="350"/>
                    <a:pt x="77" y="364"/>
                    <a:pt x="61" y="372"/>
                  </a:cubicBezTo>
                  <a:cubicBezTo>
                    <a:pt x="75" y="357"/>
                    <a:pt x="92" y="338"/>
                    <a:pt x="108" y="320"/>
                  </a:cubicBezTo>
                  <a:cubicBezTo>
                    <a:pt x="118" y="326"/>
                    <a:pt x="118" y="326"/>
                    <a:pt x="121" y="335"/>
                  </a:cubicBezTo>
                  <a:cubicBezTo>
                    <a:pt x="117" y="334"/>
                    <a:pt x="113" y="333"/>
                    <a:pt x="109" y="331"/>
                  </a:cubicBezTo>
                  <a:moveTo>
                    <a:pt x="246" y="344"/>
                  </a:moveTo>
                  <a:cubicBezTo>
                    <a:pt x="246" y="337"/>
                    <a:pt x="252" y="331"/>
                    <a:pt x="255" y="325"/>
                  </a:cubicBezTo>
                  <a:cubicBezTo>
                    <a:pt x="257" y="320"/>
                    <a:pt x="258" y="315"/>
                    <a:pt x="260" y="311"/>
                  </a:cubicBezTo>
                  <a:cubicBezTo>
                    <a:pt x="261" y="304"/>
                    <a:pt x="263" y="297"/>
                    <a:pt x="264" y="290"/>
                  </a:cubicBezTo>
                  <a:cubicBezTo>
                    <a:pt x="265" y="285"/>
                    <a:pt x="265" y="279"/>
                    <a:pt x="268" y="274"/>
                  </a:cubicBezTo>
                  <a:cubicBezTo>
                    <a:pt x="269" y="272"/>
                    <a:pt x="267" y="271"/>
                    <a:pt x="266" y="272"/>
                  </a:cubicBezTo>
                  <a:cubicBezTo>
                    <a:pt x="263" y="276"/>
                    <a:pt x="263" y="281"/>
                    <a:pt x="262" y="285"/>
                  </a:cubicBezTo>
                  <a:cubicBezTo>
                    <a:pt x="261" y="294"/>
                    <a:pt x="259" y="302"/>
                    <a:pt x="256" y="310"/>
                  </a:cubicBezTo>
                  <a:cubicBezTo>
                    <a:pt x="254" y="318"/>
                    <a:pt x="252" y="325"/>
                    <a:pt x="249" y="332"/>
                  </a:cubicBezTo>
                  <a:cubicBezTo>
                    <a:pt x="246" y="336"/>
                    <a:pt x="244" y="340"/>
                    <a:pt x="244" y="345"/>
                  </a:cubicBezTo>
                  <a:cubicBezTo>
                    <a:pt x="230" y="349"/>
                    <a:pt x="216" y="353"/>
                    <a:pt x="202" y="356"/>
                  </a:cubicBezTo>
                  <a:cubicBezTo>
                    <a:pt x="202" y="355"/>
                    <a:pt x="203" y="353"/>
                    <a:pt x="203" y="351"/>
                  </a:cubicBezTo>
                  <a:cubicBezTo>
                    <a:pt x="205" y="343"/>
                    <a:pt x="209" y="336"/>
                    <a:pt x="212" y="328"/>
                  </a:cubicBezTo>
                  <a:cubicBezTo>
                    <a:pt x="216" y="319"/>
                    <a:pt x="218" y="309"/>
                    <a:pt x="222" y="299"/>
                  </a:cubicBezTo>
                  <a:cubicBezTo>
                    <a:pt x="223" y="298"/>
                    <a:pt x="220" y="297"/>
                    <a:pt x="220" y="299"/>
                  </a:cubicBezTo>
                  <a:cubicBezTo>
                    <a:pt x="214" y="312"/>
                    <a:pt x="210" y="326"/>
                    <a:pt x="204" y="339"/>
                  </a:cubicBezTo>
                  <a:cubicBezTo>
                    <a:pt x="202" y="344"/>
                    <a:pt x="201" y="351"/>
                    <a:pt x="199" y="357"/>
                  </a:cubicBezTo>
                  <a:cubicBezTo>
                    <a:pt x="193" y="359"/>
                    <a:pt x="188" y="360"/>
                    <a:pt x="183" y="361"/>
                  </a:cubicBezTo>
                  <a:cubicBezTo>
                    <a:pt x="184" y="358"/>
                    <a:pt x="185" y="354"/>
                    <a:pt x="186" y="351"/>
                  </a:cubicBezTo>
                  <a:cubicBezTo>
                    <a:pt x="188" y="341"/>
                    <a:pt x="192" y="332"/>
                    <a:pt x="194" y="322"/>
                  </a:cubicBezTo>
                  <a:cubicBezTo>
                    <a:pt x="195" y="317"/>
                    <a:pt x="197" y="311"/>
                    <a:pt x="194" y="306"/>
                  </a:cubicBezTo>
                  <a:cubicBezTo>
                    <a:pt x="193" y="305"/>
                    <a:pt x="191" y="306"/>
                    <a:pt x="192" y="308"/>
                  </a:cubicBezTo>
                  <a:cubicBezTo>
                    <a:pt x="194" y="312"/>
                    <a:pt x="191" y="319"/>
                    <a:pt x="190" y="324"/>
                  </a:cubicBezTo>
                  <a:cubicBezTo>
                    <a:pt x="188" y="331"/>
                    <a:pt x="185" y="339"/>
                    <a:pt x="184" y="346"/>
                  </a:cubicBezTo>
                  <a:cubicBezTo>
                    <a:pt x="182" y="351"/>
                    <a:pt x="181" y="357"/>
                    <a:pt x="180" y="362"/>
                  </a:cubicBezTo>
                  <a:cubicBezTo>
                    <a:pt x="179" y="362"/>
                    <a:pt x="178" y="363"/>
                    <a:pt x="177" y="363"/>
                  </a:cubicBezTo>
                  <a:cubicBezTo>
                    <a:pt x="165" y="366"/>
                    <a:pt x="153" y="366"/>
                    <a:pt x="139" y="368"/>
                  </a:cubicBezTo>
                  <a:cubicBezTo>
                    <a:pt x="141" y="365"/>
                    <a:pt x="142" y="363"/>
                    <a:pt x="143" y="360"/>
                  </a:cubicBezTo>
                  <a:cubicBezTo>
                    <a:pt x="149" y="348"/>
                    <a:pt x="153" y="336"/>
                    <a:pt x="162" y="326"/>
                  </a:cubicBezTo>
                  <a:cubicBezTo>
                    <a:pt x="163" y="325"/>
                    <a:pt x="161" y="323"/>
                    <a:pt x="160" y="324"/>
                  </a:cubicBezTo>
                  <a:cubicBezTo>
                    <a:pt x="152" y="334"/>
                    <a:pt x="147" y="345"/>
                    <a:pt x="142" y="357"/>
                  </a:cubicBezTo>
                  <a:cubicBezTo>
                    <a:pt x="140" y="360"/>
                    <a:pt x="139" y="363"/>
                    <a:pt x="138" y="366"/>
                  </a:cubicBezTo>
                  <a:cubicBezTo>
                    <a:pt x="139" y="345"/>
                    <a:pt x="140" y="325"/>
                    <a:pt x="121" y="310"/>
                  </a:cubicBezTo>
                  <a:cubicBezTo>
                    <a:pt x="138" y="294"/>
                    <a:pt x="152" y="279"/>
                    <a:pt x="169" y="266"/>
                  </a:cubicBezTo>
                  <a:cubicBezTo>
                    <a:pt x="191" y="248"/>
                    <a:pt x="213" y="230"/>
                    <a:pt x="231" y="208"/>
                  </a:cubicBezTo>
                  <a:cubicBezTo>
                    <a:pt x="248" y="188"/>
                    <a:pt x="265" y="168"/>
                    <a:pt x="282" y="147"/>
                  </a:cubicBezTo>
                  <a:cubicBezTo>
                    <a:pt x="288" y="140"/>
                    <a:pt x="295" y="136"/>
                    <a:pt x="305" y="135"/>
                  </a:cubicBezTo>
                  <a:cubicBezTo>
                    <a:pt x="319" y="134"/>
                    <a:pt x="332" y="135"/>
                    <a:pt x="344" y="141"/>
                  </a:cubicBezTo>
                  <a:cubicBezTo>
                    <a:pt x="342" y="142"/>
                    <a:pt x="340" y="143"/>
                    <a:pt x="338" y="143"/>
                  </a:cubicBezTo>
                  <a:cubicBezTo>
                    <a:pt x="336" y="144"/>
                    <a:pt x="337" y="147"/>
                    <a:pt x="340" y="147"/>
                  </a:cubicBezTo>
                  <a:cubicBezTo>
                    <a:pt x="343" y="146"/>
                    <a:pt x="345" y="145"/>
                    <a:pt x="348" y="143"/>
                  </a:cubicBezTo>
                  <a:cubicBezTo>
                    <a:pt x="350" y="145"/>
                    <a:pt x="352" y="146"/>
                    <a:pt x="354" y="148"/>
                  </a:cubicBezTo>
                  <a:cubicBezTo>
                    <a:pt x="368" y="160"/>
                    <a:pt x="369" y="166"/>
                    <a:pt x="357" y="183"/>
                  </a:cubicBezTo>
                  <a:cubicBezTo>
                    <a:pt x="352" y="189"/>
                    <a:pt x="346" y="195"/>
                    <a:pt x="341" y="201"/>
                  </a:cubicBezTo>
                  <a:cubicBezTo>
                    <a:pt x="332" y="212"/>
                    <a:pt x="332" y="214"/>
                    <a:pt x="345" y="222"/>
                  </a:cubicBezTo>
                  <a:cubicBezTo>
                    <a:pt x="349" y="220"/>
                    <a:pt x="353" y="218"/>
                    <a:pt x="358" y="217"/>
                  </a:cubicBezTo>
                  <a:cubicBezTo>
                    <a:pt x="358" y="218"/>
                    <a:pt x="358" y="218"/>
                    <a:pt x="358" y="218"/>
                  </a:cubicBezTo>
                  <a:cubicBezTo>
                    <a:pt x="358" y="219"/>
                    <a:pt x="359" y="219"/>
                    <a:pt x="359" y="220"/>
                  </a:cubicBezTo>
                  <a:cubicBezTo>
                    <a:pt x="359" y="219"/>
                    <a:pt x="358" y="220"/>
                    <a:pt x="358" y="221"/>
                  </a:cubicBezTo>
                  <a:cubicBezTo>
                    <a:pt x="354" y="232"/>
                    <a:pt x="351" y="243"/>
                    <a:pt x="348" y="255"/>
                  </a:cubicBezTo>
                  <a:cubicBezTo>
                    <a:pt x="348" y="256"/>
                    <a:pt x="348" y="258"/>
                    <a:pt x="347" y="260"/>
                  </a:cubicBezTo>
                  <a:cubicBezTo>
                    <a:pt x="345" y="259"/>
                    <a:pt x="344" y="258"/>
                    <a:pt x="342" y="257"/>
                  </a:cubicBezTo>
                  <a:cubicBezTo>
                    <a:pt x="337" y="255"/>
                    <a:pt x="333" y="252"/>
                    <a:pt x="329" y="250"/>
                  </a:cubicBezTo>
                  <a:cubicBezTo>
                    <a:pt x="330" y="244"/>
                    <a:pt x="330" y="238"/>
                    <a:pt x="330" y="231"/>
                  </a:cubicBezTo>
                  <a:cubicBezTo>
                    <a:pt x="330" y="229"/>
                    <a:pt x="328" y="229"/>
                    <a:pt x="328" y="231"/>
                  </a:cubicBezTo>
                  <a:cubicBezTo>
                    <a:pt x="328" y="237"/>
                    <a:pt x="327" y="243"/>
                    <a:pt x="327" y="248"/>
                  </a:cubicBezTo>
                  <a:cubicBezTo>
                    <a:pt x="323" y="246"/>
                    <a:pt x="318" y="244"/>
                    <a:pt x="313" y="244"/>
                  </a:cubicBezTo>
                  <a:cubicBezTo>
                    <a:pt x="312" y="243"/>
                    <a:pt x="311" y="246"/>
                    <a:pt x="313" y="246"/>
                  </a:cubicBezTo>
                  <a:cubicBezTo>
                    <a:pt x="318" y="247"/>
                    <a:pt x="322" y="249"/>
                    <a:pt x="326" y="251"/>
                  </a:cubicBezTo>
                  <a:cubicBezTo>
                    <a:pt x="325" y="259"/>
                    <a:pt x="324" y="265"/>
                    <a:pt x="322" y="273"/>
                  </a:cubicBezTo>
                  <a:cubicBezTo>
                    <a:pt x="317" y="270"/>
                    <a:pt x="312" y="267"/>
                    <a:pt x="307" y="264"/>
                  </a:cubicBezTo>
                  <a:cubicBezTo>
                    <a:pt x="307" y="260"/>
                    <a:pt x="308" y="255"/>
                    <a:pt x="308" y="251"/>
                  </a:cubicBezTo>
                  <a:cubicBezTo>
                    <a:pt x="308" y="250"/>
                    <a:pt x="306" y="250"/>
                    <a:pt x="306" y="251"/>
                  </a:cubicBezTo>
                  <a:cubicBezTo>
                    <a:pt x="305" y="255"/>
                    <a:pt x="305" y="258"/>
                    <a:pt x="304" y="262"/>
                  </a:cubicBezTo>
                  <a:cubicBezTo>
                    <a:pt x="303" y="262"/>
                    <a:pt x="302" y="261"/>
                    <a:pt x="301" y="260"/>
                  </a:cubicBezTo>
                  <a:cubicBezTo>
                    <a:pt x="301" y="260"/>
                    <a:pt x="300" y="261"/>
                    <a:pt x="300" y="262"/>
                  </a:cubicBezTo>
                  <a:cubicBezTo>
                    <a:pt x="301" y="263"/>
                    <a:pt x="303" y="264"/>
                    <a:pt x="304" y="265"/>
                  </a:cubicBezTo>
                  <a:cubicBezTo>
                    <a:pt x="302" y="276"/>
                    <a:pt x="300" y="287"/>
                    <a:pt x="296" y="298"/>
                  </a:cubicBezTo>
                  <a:cubicBezTo>
                    <a:pt x="290" y="296"/>
                    <a:pt x="283" y="295"/>
                    <a:pt x="278" y="292"/>
                  </a:cubicBezTo>
                  <a:cubicBezTo>
                    <a:pt x="282" y="281"/>
                    <a:pt x="285" y="270"/>
                    <a:pt x="288" y="259"/>
                  </a:cubicBezTo>
                  <a:cubicBezTo>
                    <a:pt x="289" y="258"/>
                    <a:pt x="286" y="257"/>
                    <a:pt x="286" y="259"/>
                  </a:cubicBezTo>
                  <a:cubicBezTo>
                    <a:pt x="283" y="269"/>
                    <a:pt x="280" y="280"/>
                    <a:pt x="276" y="291"/>
                  </a:cubicBezTo>
                  <a:cubicBezTo>
                    <a:pt x="275" y="290"/>
                    <a:pt x="273" y="289"/>
                    <a:pt x="272" y="288"/>
                  </a:cubicBezTo>
                  <a:cubicBezTo>
                    <a:pt x="271" y="287"/>
                    <a:pt x="269" y="289"/>
                    <a:pt x="270" y="290"/>
                  </a:cubicBezTo>
                  <a:cubicBezTo>
                    <a:pt x="271" y="291"/>
                    <a:pt x="273" y="293"/>
                    <a:pt x="275" y="294"/>
                  </a:cubicBezTo>
                  <a:cubicBezTo>
                    <a:pt x="274" y="296"/>
                    <a:pt x="274" y="298"/>
                    <a:pt x="273" y="299"/>
                  </a:cubicBezTo>
                  <a:cubicBezTo>
                    <a:pt x="271" y="306"/>
                    <a:pt x="268" y="311"/>
                    <a:pt x="266" y="318"/>
                  </a:cubicBezTo>
                  <a:cubicBezTo>
                    <a:pt x="265" y="320"/>
                    <a:pt x="265" y="322"/>
                    <a:pt x="264" y="325"/>
                  </a:cubicBezTo>
                  <a:cubicBezTo>
                    <a:pt x="264" y="323"/>
                    <a:pt x="258" y="338"/>
                    <a:pt x="255" y="333"/>
                  </a:cubicBezTo>
                  <a:cubicBezTo>
                    <a:pt x="255" y="332"/>
                    <a:pt x="254" y="333"/>
                    <a:pt x="255" y="333"/>
                  </a:cubicBezTo>
                  <a:cubicBezTo>
                    <a:pt x="255" y="336"/>
                    <a:pt x="257" y="336"/>
                    <a:pt x="259" y="335"/>
                  </a:cubicBezTo>
                  <a:cubicBezTo>
                    <a:pt x="264" y="334"/>
                    <a:pt x="266" y="328"/>
                    <a:pt x="267" y="324"/>
                  </a:cubicBezTo>
                  <a:cubicBezTo>
                    <a:pt x="270" y="314"/>
                    <a:pt x="274" y="305"/>
                    <a:pt x="277" y="295"/>
                  </a:cubicBezTo>
                  <a:cubicBezTo>
                    <a:pt x="282" y="298"/>
                    <a:pt x="288" y="300"/>
                    <a:pt x="294" y="302"/>
                  </a:cubicBezTo>
                  <a:cubicBezTo>
                    <a:pt x="292" y="308"/>
                    <a:pt x="289" y="314"/>
                    <a:pt x="287" y="320"/>
                  </a:cubicBezTo>
                  <a:cubicBezTo>
                    <a:pt x="285" y="324"/>
                    <a:pt x="283" y="337"/>
                    <a:pt x="277" y="331"/>
                  </a:cubicBezTo>
                  <a:cubicBezTo>
                    <a:pt x="277" y="330"/>
                    <a:pt x="276" y="331"/>
                    <a:pt x="277" y="331"/>
                  </a:cubicBezTo>
                  <a:cubicBezTo>
                    <a:pt x="277" y="332"/>
                    <a:pt x="278" y="333"/>
                    <a:pt x="278" y="334"/>
                  </a:cubicBezTo>
                  <a:cubicBezTo>
                    <a:pt x="274" y="335"/>
                    <a:pt x="270" y="337"/>
                    <a:pt x="266" y="338"/>
                  </a:cubicBezTo>
                  <a:cubicBezTo>
                    <a:pt x="260" y="340"/>
                    <a:pt x="253" y="342"/>
                    <a:pt x="246" y="344"/>
                  </a:cubicBezTo>
                  <a:moveTo>
                    <a:pt x="308" y="327"/>
                  </a:moveTo>
                  <a:cubicBezTo>
                    <a:pt x="308" y="326"/>
                    <a:pt x="309" y="325"/>
                    <a:pt x="309" y="324"/>
                  </a:cubicBezTo>
                  <a:cubicBezTo>
                    <a:pt x="312" y="319"/>
                    <a:pt x="313" y="313"/>
                    <a:pt x="315" y="308"/>
                  </a:cubicBezTo>
                  <a:cubicBezTo>
                    <a:pt x="320" y="309"/>
                    <a:pt x="325" y="311"/>
                    <a:pt x="331" y="313"/>
                  </a:cubicBezTo>
                  <a:cubicBezTo>
                    <a:pt x="330" y="314"/>
                    <a:pt x="330" y="316"/>
                    <a:pt x="329" y="317"/>
                  </a:cubicBezTo>
                  <a:cubicBezTo>
                    <a:pt x="329" y="317"/>
                    <a:pt x="328" y="319"/>
                    <a:pt x="327" y="322"/>
                  </a:cubicBezTo>
                  <a:cubicBezTo>
                    <a:pt x="322" y="324"/>
                    <a:pt x="316" y="325"/>
                    <a:pt x="310" y="326"/>
                  </a:cubicBezTo>
                  <a:cubicBezTo>
                    <a:pt x="309" y="326"/>
                    <a:pt x="308" y="327"/>
                    <a:pt x="308" y="327"/>
                  </a:cubicBezTo>
                  <a:moveTo>
                    <a:pt x="332" y="320"/>
                  </a:moveTo>
                  <a:cubicBezTo>
                    <a:pt x="333" y="318"/>
                    <a:pt x="333" y="316"/>
                    <a:pt x="334" y="314"/>
                  </a:cubicBezTo>
                  <a:cubicBezTo>
                    <a:pt x="336" y="315"/>
                    <a:pt x="338" y="316"/>
                    <a:pt x="340" y="317"/>
                  </a:cubicBezTo>
                  <a:cubicBezTo>
                    <a:pt x="338" y="318"/>
                    <a:pt x="335" y="319"/>
                    <a:pt x="332" y="320"/>
                  </a:cubicBezTo>
                  <a:moveTo>
                    <a:pt x="365" y="317"/>
                  </a:moveTo>
                  <a:cubicBezTo>
                    <a:pt x="369" y="312"/>
                    <a:pt x="374" y="308"/>
                    <a:pt x="379" y="303"/>
                  </a:cubicBezTo>
                  <a:cubicBezTo>
                    <a:pt x="381" y="304"/>
                    <a:pt x="382" y="305"/>
                    <a:pt x="384" y="305"/>
                  </a:cubicBezTo>
                  <a:cubicBezTo>
                    <a:pt x="384" y="305"/>
                    <a:pt x="385" y="305"/>
                    <a:pt x="385" y="306"/>
                  </a:cubicBezTo>
                  <a:cubicBezTo>
                    <a:pt x="385" y="306"/>
                    <a:pt x="385" y="306"/>
                    <a:pt x="385" y="306"/>
                  </a:cubicBezTo>
                  <a:cubicBezTo>
                    <a:pt x="385" y="307"/>
                    <a:pt x="385" y="310"/>
                    <a:pt x="385" y="313"/>
                  </a:cubicBezTo>
                  <a:cubicBezTo>
                    <a:pt x="383" y="313"/>
                    <a:pt x="381" y="314"/>
                    <a:pt x="379" y="315"/>
                  </a:cubicBezTo>
                  <a:cubicBezTo>
                    <a:pt x="378" y="314"/>
                    <a:pt x="378" y="312"/>
                    <a:pt x="378" y="311"/>
                  </a:cubicBezTo>
                  <a:cubicBezTo>
                    <a:pt x="378" y="310"/>
                    <a:pt x="376" y="310"/>
                    <a:pt x="376" y="311"/>
                  </a:cubicBezTo>
                  <a:cubicBezTo>
                    <a:pt x="376" y="312"/>
                    <a:pt x="376" y="314"/>
                    <a:pt x="376" y="316"/>
                  </a:cubicBezTo>
                  <a:cubicBezTo>
                    <a:pt x="375" y="316"/>
                    <a:pt x="374" y="316"/>
                    <a:pt x="373" y="317"/>
                  </a:cubicBezTo>
                  <a:cubicBezTo>
                    <a:pt x="370" y="317"/>
                    <a:pt x="368" y="318"/>
                    <a:pt x="365" y="317"/>
                  </a:cubicBezTo>
                  <a:moveTo>
                    <a:pt x="404" y="307"/>
                  </a:moveTo>
                  <a:cubicBezTo>
                    <a:pt x="404" y="306"/>
                    <a:pt x="404" y="306"/>
                    <a:pt x="403" y="305"/>
                  </a:cubicBezTo>
                  <a:cubicBezTo>
                    <a:pt x="401" y="304"/>
                    <a:pt x="402" y="304"/>
                    <a:pt x="399" y="304"/>
                  </a:cubicBezTo>
                  <a:cubicBezTo>
                    <a:pt x="399" y="304"/>
                    <a:pt x="398" y="305"/>
                    <a:pt x="398" y="305"/>
                  </a:cubicBezTo>
                  <a:cubicBezTo>
                    <a:pt x="396" y="305"/>
                    <a:pt x="393" y="304"/>
                    <a:pt x="391" y="303"/>
                  </a:cubicBezTo>
                  <a:cubicBezTo>
                    <a:pt x="391" y="301"/>
                    <a:pt x="391" y="299"/>
                    <a:pt x="392" y="296"/>
                  </a:cubicBezTo>
                  <a:cubicBezTo>
                    <a:pt x="393" y="295"/>
                    <a:pt x="393" y="294"/>
                    <a:pt x="394" y="293"/>
                  </a:cubicBezTo>
                  <a:cubicBezTo>
                    <a:pt x="395" y="293"/>
                    <a:pt x="396" y="294"/>
                    <a:pt x="397" y="294"/>
                  </a:cubicBezTo>
                  <a:cubicBezTo>
                    <a:pt x="398" y="294"/>
                    <a:pt x="402" y="296"/>
                    <a:pt x="406" y="297"/>
                  </a:cubicBezTo>
                  <a:cubicBezTo>
                    <a:pt x="406" y="299"/>
                    <a:pt x="406" y="301"/>
                    <a:pt x="405" y="302"/>
                  </a:cubicBezTo>
                  <a:cubicBezTo>
                    <a:pt x="405" y="304"/>
                    <a:pt x="407" y="304"/>
                    <a:pt x="408" y="303"/>
                  </a:cubicBezTo>
                  <a:cubicBezTo>
                    <a:pt x="409" y="302"/>
                    <a:pt x="411" y="300"/>
                    <a:pt x="412" y="299"/>
                  </a:cubicBezTo>
                  <a:cubicBezTo>
                    <a:pt x="417" y="300"/>
                    <a:pt x="421" y="301"/>
                    <a:pt x="424" y="300"/>
                  </a:cubicBezTo>
                  <a:cubicBezTo>
                    <a:pt x="422" y="301"/>
                    <a:pt x="420" y="302"/>
                    <a:pt x="418" y="302"/>
                  </a:cubicBezTo>
                  <a:cubicBezTo>
                    <a:pt x="413" y="304"/>
                    <a:pt x="409" y="305"/>
                    <a:pt x="404" y="307"/>
                  </a:cubicBezTo>
                  <a:moveTo>
                    <a:pt x="455" y="290"/>
                  </a:moveTo>
                  <a:cubicBezTo>
                    <a:pt x="455" y="290"/>
                    <a:pt x="454" y="287"/>
                    <a:pt x="454" y="283"/>
                  </a:cubicBezTo>
                  <a:cubicBezTo>
                    <a:pt x="454" y="282"/>
                    <a:pt x="452" y="282"/>
                    <a:pt x="452" y="283"/>
                  </a:cubicBezTo>
                  <a:cubicBezTo>
                    <a:pt x="452" y="286"/>
                    <a:pt x="453" y="288"/>
                    <a:pt x="454" y="291"/>
                  </a:cubicBezTo>
                  <a:cubicBezTo>
                    <a:pt x="451" y="292"/>
                    <a:pt x="449" y="293"/>
                    <a:pt x="446" y="293"/>
                  </a:cubicBezTo>
                  <a:cubicBezTo>
                    <a:pt x="446" y="293"/>
                    <a:pt x="447" y="293"/>
                    <a:pt x="447" y="293"/>
                  </a:cubicBezTo>
                  <a:cubicBezTo>
                    <a:pt x="448" y="286"/>
                    <a:pt x="450" y="280"/>
                    <a:pt x="451" y="274"/>
                  </a:cubicBezTo>
                  <a:cubicBezTo>
                    <a:pt x="454" y="276"/>
                    <a:pt x="458" y="276"/>
                    <a:pt x="461" y="276"/>
                  </a:cubicBezTo>
                  <a:cubicBezTo>
                    <a:pt x="461" y="276"/>
                    <a:pt x="462" y="276"/>
                    <a:pt x="462" y="276"/>
                  </a:cubicBezTo>
                  <a:cubicBezTo>
                    <a:pt x="461" y="278"/>
                    <a:pt x="461" y="280"/>
                    <a:pt x="460" y="282"/>
                  </a:cubicBezTo>
                  <a:cubicBezTo>
                    <a:pt x="460" y="284"/>
                    <a:pt x="459" y="288"/>
                    <a:pt x="457" y="290"/>
                  </a:cubicBezTo>
                  <a:cubicBezTo>
                    <a:pt x="457" y="290"/>
                    <a:pt x="456" y="290"/>
                    <a:pt x="455" y="290"/>
                  </a:cubicBezTo>
                  <a:moveTo>
                    <a:pt x="464" y="270"/>
                  </a:moveTo>
                  <a:cubicBezTo>
                    <a:pt x="463" y="271"/>
                    <a:pt x="463" y="273"/>
                    <a:pt x="462" y="275"/>
                  </a:cubicBezTo>
                  <a:cubicBezTo>
                    <a:pt x="462" y="274"/>
                    <a:pt x="462" y="274"/>
                    <a:pt x="461" y="274"/>
                  </a:cubicBezTo>
                  <a:cubicBezTo>
                    <a:pt x="458" y="273"/>
                    <a:pt x="455" y="271"/>
                    <a:pt x="452" y="270"/>
                  </a:cubicBezTo>
                  <a:cubicBezTo>
                    <a:pt x="453" y="266"/>
                    <a:pt x="454" y="262"/>
                    <a:pt x="454" y="259"/>
                  </a:cubicBezTo>
                  <a:cubicBezTo>
                    <a:pt x="456" y="259"/>
                    <a:pt x="457" y="260"/>
                    <a:pt x="458" y="261"/>
                  </a:cubicBezTo>
                  <a:cubicBezTo>
                    <a:pt x="460" y="263"/>
                    <a:pt x="462" y="264"/>
                    <a:pt x="465" y="266"/>
                  </a:cubicBezTo>
                  <a:cubicBezTo>
                    <a:pt x="465" y="267"/>
                    <a:pt x="464" y="268"/>
                    <a:pt x="464" y="270"/>
                  </a:cubicBezTo>
                  <a:moveTo>
                    <a:pt x="467" y="261"/>
                  </a:moveTo>
                  <a:cubicBezTo>
                    <a:pt x="463" y="259"/>
                    <a:pt x="459" y="256"/>
                    <a:pt x="455" y="253"/>
                  </a:cubicBezTo>
                  <a:cubicBezTo>
                    <a:pt x="457" y="242"/>
                    <a:pt x="459" y="231"/>
                    <a:pt x="462" y="220"/>
                  </a:cubicBezTo>
                  <a:cubicBezTo>
                    <a:pt x="465" y="223"/>
                    <a:pt x="467" y="226"/>
                    <a:pt x="470" y="229"/>
                  </a:cubicBezTo>
                  <a:cubicBezTo>
                    <a:pt x="472" y="231"/>
                    <a:pt x="473" y="233"/>
                    <a:pt x="475" y="235"/>
                  </a:cubicBezTo>
                  <a:cubicBezTo>
                    <a:pt x="472" y="244"/>
                    <a:pt x="469" y="252"/>
                    <a:pt x="467" y="261"/>
                  </a:cubicBezTo>
                  <a:moveTo>
                    <a:pt x="479" y="264"/>
                  </a:moveTo>
                  <a:cubicBezTo>
                    <a:pt x="479" y="265"/>
                    <a:pt x="478" y="266"/>
                    <a:pt x="478" y="267"/>
                  </a:cubicBezTo>
                  <a:cubicBezTo>
                    <a:pt x="478" y="267"/>
                    <a:pt x="478" y="267"/>
                    <a:pt x="478" y="267"/>
                  </a:cubicBezTo>
                  <a:cubicBezTo>
                    <a:pt x="478" y="267"/>
                    <a:pt x="478" y="267"/>
                    <a:pt x="478" y="267"/>
                  </a:cubicBezTo>
                  <a:cubicBezTo>
                    <a:pt x="478" y="266"/>
                    <a:pt x="477" y="266"/>
                    <a:pt x="476" y="267"/>
                  </a:cubicBezTo>
                  <a:cubicBezTo>
                    <a:pt x="474" y="266"/>
                    <a:pt x="472" y="264"/>
                    <a:pt x="470" y="263"/>
                  </a:cubicBezTo>
                  <a:cubicBezTo>
                    <a:pt x="472" y="256"/>
                    <a:pt x="474" y="250"/>
                    <a:pt x="476" y="243"/>
                  </a:cubicBezTo>
                  <a:cubicBezTo>
                    <a:pt x="476" y="242"/>
                    <a:pt x="477" y="240"/>
                    <a:pt x="477" y="239"/>
                  </a:cubicBezTo>
                  <a:cubicBezTo>
                    <a:pt x="479" y="242"/>
                    <a:pt x="481" y="245"/>
                    <a:pt x="483" y="248"/>
                  </a:cubicBezTo>
                  <a:cubicBezTo>
                    <a:pt x="482" y="253"/>
                    <a:pt x="480" y="259"/>
                    <a:pt x="479" y="264"/>
                  </a:cubicBezTo>
                  <a:moveTo>
                    <a:pt x="485" y="242"/>
                  </a:moveTo>
                  <a:cubicBezTo>
                    <a:pt x="483" y="239"/>
                    <a:pt x="481" y="236"/>
                    <a:pt x="479" y="233"/>
                  </a:cubicBezTo>
                  <a:cubicBezTo>
                    <a:pt x="482" y="223"/>
                    <a:pt x="485" y="212"/>
                    <a:pt x="488" y="201"/>
                  </a:cubicBezTo>
                  <a:cubicBezTo>
                    <a:pt x="489" y="197"/>
                    <a:pt x="490" y="194"/>
                    <a:pt x="490" y="190"/>
                  </a:cubicBezTo>
                  <a:cubicBezTo>
                    <a:pt x="492" y="192"/>
                    <a:pt x="494" y="194"/>
                    <a:pt x="495" y="197"/>
                  </a:cubicBezTo>
                  <a:cubicBezTo>
                    <a:pt x="494" y="201"/>
                    <a:pt x="493" y="206"/>
                    <a:pt x="492" y="211"/>
                  </a:cubicBezTo>
                  <a:cubicBezTo>
                    <a:pt x="490" y="221"/>
                    <a:pt x="487" y="231"/>
                    <a:pt x="485" y="242"/>
                  </a:cubicBezTo>
                  <a:moveTo>
                    <a:pt x="501" y="261"/>
                  </a:moveTo>
                  <a:cubicBezTo>
                    <a:pt x="497" y="256"/>
                    <a:pt x="493" y="251"/>
                    <a:pt x="488" y="246"/>
                  </a:cubicBezTo>
                  <a:cubicBezTo>
                    <a:pt x="491" y="235"/>
                    <a:pt x="494" y="223"/>
                    <a:pt x="496" y="212"/>
                  </a:cubicBezTo>
                  <a:cubicBezTo>
                    <a:pt x="497" y="208"/>
                    <a:pt x="498" y="205"/>
                    <a:pt x="499" y="201"/>
                  </a:cubicBezTo>
                  <a:cubicBezTo>
                    <a:pt x="499" y="201"/>
                    <a:pt x="499" y="202"/>
                    <a:pt x="499" y="202"/>
                  </a:cubicBezTo>
                  <a:cubicBezTo>
                    <a:pt x="501" y="204"/>
                    <a:pt x="503" y="207"/>
                    <a:pt x="507" y="211"/>
                  </a:cubicBezTo>
                  <a:cubicBezTo>
                    <a:pt x="504" y="227"/>
                    <a:pt x="501" y="244"/>
                    <a:pt x="501" y="261"/>
                  </a:cubicBezTo>
                  <a:moveTo>
                    <a:pt x="508" y="204"/>
                  </a:moveTo>
                  <a:cubicBezTo>
                    <a:pt x="505" y="201"/>
                    <a:pt x="502" y="198"/>
                    <a:pt x="500" y="195"/>
                  </a:cubicBezTo>
                  <a:cubicBezTo>
                    <a:pt x="501" y="189"/>
                    <a:pt x="502" y="183"/>
                    <a:pt x="503" y="177"/>
                  </a:cubicBezTo>
                  <a:cubicBezTo>
                    <a:pt x="505" y="172"/>
                    <a:pt x="506" y="166"/>
                    <a:pt x="506" y="160"/>
                  </a:cubicBezTo>
                  <a:cubicBezTo>
                    <a:pt x="510" y="159"/>
                    <a:pt x="513" y="157"/>
                    <a:pt x="516" y="156"/>
                  </a:cubicBezTo>
                  <a:cubicBezTo>
                    <a:pt x="514" y="165"/>
                    <a:pt x="513" y="175"/>
                    <a:pt x="511" y="184"/>
                  </a:cubicBezTo>
                  <a:cubicBezTo>
                    <a:pt x="510" y="191"/>
                    <a:pt x="509" y="197"/>
                    <a:pt x="508" y="204"/>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Freeform 113"/>
            <p:cNvSpPr/>
            <p:nvPr/>
          </p:nvSpPr>
          <p:spPr bwMode="auto">
            <a:xfrm>
              <a:off x="11964988" y="5118100"/>
              <a:ext cx="38100" cy="236538"/>
            </a:xfrm>
            <a:custGeom>
              <a:avLst/>
              <a:gdLst>
                <a:gd name="T0" fmla="*/ 3 w 10"/>
                <a:gd name="T1" fmla="*/ 0 h 63"/>
                <a:gd name="T2" fmla="*/ 2 w 10"/>
                <a:gd name="T3" fmla="*/ 1 h 63"/>
                <a:gd name="T4" fmla="*/ 2 w 10"/>
                <a:gd name="T5" fmla="*/ 3 h 63"/>
                <a:gd name="T6" fmla="*/ 5 w 10"/>
                <a:gd name="T7" fmla="*/ 33 h 63"/>
                <a:gd name="T8" fmla="*/ 6 w 10"/>
                <a:gd name="T9" fmla="*/ 62 h 63"/>
                <a:gd name="T10" fmla="*/ 6 w 10"/>
                <a:gd name="T11" fmla="*/ 62 h 63"/>
                <a:gd name="T12" fmla="*/ 5 w 10"/>
                <a:gd name="T13" fmla="*/ 1 h 63"/>
                <a:gd name="T14" fmla="*/ 3 w 1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3">
                  <a:moveTo>
                    <a:pt x="3" y="0"/>
                  </a:moveTo>
                  <a:cubicBezTo>
                    <a:pt x="3" y="1"/>
                    <a:pt x="2" y="1"/>
                    <a:pt x="2" y="1"/>
                  </a:cubicBezTo>
                  <a:cubicBezTo>
                    <a:pt x="0" y="1"/>
                    <a:pt x="1" y="4"/>
                    <a:pt x="2" y="3"/>
                  </a:cubicBezTo>
                  <a:cubicBezTo>
                    <a:pt x="5" y="3"/>
                    <a:pt x="5" y="30"/>
                    <a:pt x="5" y="33"/>
                  </a:cubicBezTo>
                  <a:cubicBezTo>
                    <a:pt x="5" y="42"/>
                    <a:pt x="5" y="52"/>
                    <a:pt x="6" y="62"/>
                  </a:cubicBezTo>
                  <a:cubicBezTo>
                    <a:pt x="6" y="63"/>
                    <a:pt x="6" y="63"/>
                    <a:pt x="6" y="62"/>
                  </a:cubicBezTo>
                  <a:cubicBezTo>
                    <a:pt x="7" y="42"/>
                    <a:pt x="10" y="20"/>
                    <a:pt x="5" y="1"/>
                  </a:cubicBezTo>
                  <a:cubicBezTo>
                    <a:pt x="5" y="1"/>
                    <a:pt x="4" y="0"/>
                    <a:pt x="3" y="0"/>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Freeform 114"/>
            <p:cNvSpPr/>
            <p:nvPr/>
          </p:nvSpPr>
          <p:spPr bwMode="auto">
            <a:xfrm>
              <a:off x="12017375" y="5054600"/>
              <a:ext cx="57150" cy="261938"/>
            </a:xfrm>
            <a:custGeom>
              <a:avLst/>
              <a:gdLst>
                <a:gd name="T0" fmla="*/ 1 w 15"/>
                <a:gd name="T1" fmla="*/ 4 h 70"/>
                <a:gd name="T2" fmla="*/ 13 w 15"/>
                <a:gd name="T3" fmla="*/ 69 h 70"/>
                <a:gd name="T4" fmla="*/ 15 w 15"/>
                <a:gd name="T5" fmla="*/ 69 h 70"/>
                <a:gd name="T6" fmla="*/ 12 w 15"/>
                <a:gd name="T7" fmla="*/ 35 h 70"/>
                <a:gd name="T8" fmla="*/ 3 w 15"/>
                <a:gd name="T9" fmla="*/ 2 h 70"/>
                <a:gd name="T10" fmla="*/ 1 w 15"/>
                <a:gd name="T11" fmla="*/ 4 h 70"/>
              </a:gdLst>
              <a:ahLst/>
              <a:cxnLst>
                <a:cxn ang="0">
                  <a:pos x="T0" y="T1"/>
                </a:cxn>
                <a:cxn ang="0">
                  <a:pos x="T2" y="T3"/>
                </a:cxn>
                <a:cxn ang="0">
                  <a:pos x="T4" y="T5"/>
                </a:cxn>
                <a:cxn ang="0">
                  <a:pos x="T6" y="T7"/>
                </a:cxn>
                <a:cxn ang="0">
                  <a:pos x="T8" y="T9"/>
                </a:cxn>
                <a:cxn ang="0">
                  <a:pos x="T10" y="T11"/>
                </a:cxn>
              </a:cxnLst>
              <a:rect l="0" t="0" r="r" b="b"/>
              <a:pathLst>
                <a:path w="15" h="70">
                  <a:moveTo>
                    <a:pt x="1" y="4"/>
                  </a:moveTo>
                  <a:cubicBezTo>
                    <a:pt x="10" y="24"/>
                    <a:pt x="10" y="48"/>
                    <a:pt x="13" y="69"/>
                  </a:cubicBezTo>
                  <a:cubicBezTo>
                    <a:pt x="13" y="70"/>
                    <a:pt x="15" y="70"/>
                    <a:pt x="15" y="69"/>
                  </a:cubicBezTo>
                  <a:cubicBezTo>
                    <a:pt x="15" y="58"/>
                    <a:pt x="14" y="46"/>
                    <a:pt x="12" y="35"/>
                  </a:cubicBezTo>
                  <a:cubicBezTo>
                    <a:pt x="10" y="24"/>
                    <a:pt x="8" y="13"/>
                    <a:pt x="3" y="2"/>
                  </a:cubicBezTo>
                  <a:cubicBezTo>
                    <a:pt x="3" y="0"/>
                    <a:pt x="0" y="2"/>
                    <a:pt x="1" y="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Freeform 115"/>
            <p:cNvSpPr/>
            <p:nvPr/>
          </p:nvSpPr>
          <p:spPr bwMode="auto">
            <a:xfrm>
              <a:off x="11034713" y="5376862"/>
              <a:ext cx="336550" cy="334963"/>
            </a:xfrm>
            <a:custGeom>
              <a:avLst/>
              <a:gdLst>
                <a:gd name="T0" fmla="*/ 89 w 90"/>
                <a:gd name="T1" fmla="*/ 22 h 89"/>
                <a:gd name="T2" fmla="*/ 87 w 90"/>
                <a:gd name="T3" fmla="*/ 20 h 89"/>
                <a:gd name="T4" fmla="*/ 46 w 90"/>
                <a:gd name="T5" fmla="*/ 58 h 89"/>
                <a:gd name="T6" fmla="*/ 23 w 90"/>
                <a:gd name="T7" fmla="*/ 74 h 89"/>
                <a:gd name="T8" fmla="*/ 8 w 90"/>
                <a:gd name="T9" fmla="*/ 77 h 89"/>
                <a:gd name="T10" fmla="*/ 41 w 90"/>
                <a:gd name="T11" fmla="*/ 35 h 89"/>
                <a:gd name="T12" fmla="*/ 60 w 90"/>
                <a:gd name="T13" fmla="*/ 18 h 89"/>
                <a:gd name="T14" fmla="*/ 76 w 90"/>
                <a:gd name="T15" fmla="*/ 1 h 89"/>
                <a:gd name="T16" fmla="*/ 76 w 90"/>
                <a:gd name="T17" fmla="*/ 1 h 89"/>
                <a:gd name="T18" fmla="*/ 33 w 90"/>
                <a:gd name="T19" fmla="*/ 42 h 89"/>
                <a:gd name="T20" fmla="*/ 1 w 90"/>
                <a:gd name="T21" fmla="*/ 84 h 89"/>
                <a:gd name="T22" fmla="*/ 2 w 90"/>
                <a:gd name="T23" fmla="*/ 86 h 89"/>
                <a:gd name="T24" fmla="*/ 19 w 90"/>
                <a:gd name="T25" fmla="*/ 82 h 89"/>
                <a:gd name="T26" fmla="*/ 48 w 90"/>
                <a:gd name="T27" fmla="*/ 62 h 89"/>
                <a:gd name="T28" fmla="*/ 89 w 90"/>
                <a:gd name="T29"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9">
                  <a:moveTo>
                    <a:pt x="89" y="22"/>
                  </a:moveTo>
                  <a:cubicBezTo>
                    <a:pt x="90" y="20"/>
                    <a:pt x="88" y="19"/>
                    <a:pt x="87" y="20"/>
                  </a:cubicBezTo>
                  <a:cubicBezTo>
                    <a:pt x="75" y="36"/>
                    <a:pt x="62" y="48"/>
                    <a:pt x="46" y="58"/>
                  </a:cubicBezTo>
                  <a:cubicBezTo>
                    <a:pt x="38" y="63"/>
                    <a:pt x="31" y="69"/>
                    <a:pt x="23" y="74"/>
                  </a:cubicBezTo>
                  <a:cubicBezTo>
                    <a:pt x="19" y="77"/>
                    <a:pt x="0" y="89"/>
                    <a:pt x="8" y="77"/>
                  </a:cubicBezTo>
                  <a:cubicBezTo>
                    <a:pt x="16" y="62"/>
                    <a:pt x="30" y="48"/>
                    <a:pt x="41" y="35"/>
                  </a:cubicBezTo>
                  <a:cubicBezTo>
                    <a:pt x="47" y="28"/>
                    <a:pt x="53" y="23"/>
                    <a:pt x="60" y="18"/>
                  </a:cubicBezTo>
                  <a:cubicBezTo>
                    <a:pt x="65" y="12"/>
                    <a:pt x="71" y="7"/>
                    <a:pt x="76" y="1"/>
                  </a:cubicBezTo>
                  <a:cubicBezTo>
                    <a:pt x="77" y="1"/>
                    <a:pt x="76" y="0"/>
                    <a:pt x="76" y="1"/>
                  </a:cubicBezTo>
                  <a:cubicBezTo>
                    <a:pt x="61" y="14"/>
                    <a:pt x="45" y="26"/>
                    <a:pt x="33" y="42"/>
                  </a:cubicBezTo>
                  <a:cubicBezTo>
                    <a:pt x="22" y="55"/>
                    <a:pt x="7" y="68"/>
                    <a:pt x="1" y="84"/>
                  </a:cubicBezTo>
                  <a:cubicBezTo>
                    <a:pt x="0" y="85"/>
                    <a:pt x="1" y="86"/>
                    <a:pt x="2" y="86"/>
                  </a:cubicBezTo>
                  <a:cubicBezTo>
                    <a:pt x="8" y="88"/>
                    <a:pt x="14" y="85"/>
                    <a:pt x="19" y="82"/>
                  </a:cubicBezTo>
                  <a:cubicBezTo>
                    <a:pt x="29" y="76"/>
                    <a:pt x="38" y="68"/>
                    <a:pt x="48" y="62"/>
                  </a:cubicBezTo>
                  <a:cubicBezTo>
                    <a:pt x="64" y="52"/>
                    <a:pt x="81" y="39"/>
                    <a:pt x="89" y="22"/>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Freeform 116"/>
            <p:cNvSpPr/>
            <p:nvPr/>
          </p:nvSpPr>
          <p:spPr bwMode="auto">
            <a:xfrm>
              <a:off x="10939463" y="3987800"/>
              <a:ext cx="585788" cy="285750"/>
            </a:xfrm>
            <a:custGeom>
              <a:avLst/>
              <a:gdLst>
                <a:gd name="T0" fmla="*/ 13 w 156"/>
                <a:gd name="T1" fmla="*/ 57 h 76"/>
                <a:gd name="T2" fmla="*/ 21 w 156"/>
                <a:gd name="T3" fmla="*/ 51 h 76"/>
                <a:gd name="T4" fmla="*/ 35 w 156"/>
                <a:gd name="T5" fmla="*/ 42 h 76"/>
                <a:gd name="T6" fmla="*/ 67 w 156"/>
                <a:gd name="T7" fmla="*/ 25 h 76"/>
                <a:gd name="T8" fmla="*/ 104 w 156"/>
                <a:gd name="T9" fmla="*/ 11 h 76"/>
                <a:gd name="T10" fmla="*/ 143 w 156"/>
                <a:gd name="T11" fmla="*/ 1 h 76"/>
                <a:gd name="T12" fmla="*/ 143 w 156"/>
                <a:gd name="T13" fmla="*/ 1 h 76"/>
                <a:gd name="T14" fmla="*/ 100 w 156"/>
                <a:gd name="T15" fmla="*/ 10 h 76"/>
                <a:gd name="T16" fmla="*/ 59 w 156"/>
                <a:gd name="T17" fmla="*/ 25 h 76"/>
                <a:gd name="T18" fmla="*/ 19 w 156"/>
                <a:gd name="T19" fmla="*/ 47 h 76"/>
                <a:gd name="T20" fmla="*/ 3 w 156"/>
                <a:gd name="T21" fmla="*/ 68 h 76"/>
                <a:gd name="T22" fmla="*/ 20 w 156"/>
                <a:gd name="T23" fmla="*/ 69 h 76"/>
                <a:gd name="T24" fmla="*/ 67 w 156"/>
                <a:gd name="T25" fmla="*/ 48 h 76"/>
                <a:gd name="T26" fmla="*/ 155 w 156"/>
                <a:gd name="T27" fmla="*/ 4 h 76"/>
                <a:gd name="T28" fmla="*/ 155 w 156"/>
                <a:gd name="T29" fmla="*/ 2 h 76"/>
                <a:gd name="T30" fmla="*/ 86 w 156"/>
                <a:gd name="T31" fmla="*/ 37 h 76"/>
                <a:gd name="T32" fmla="*/ 52 w 156"/>
                <a:gd name="T33" fmla="*/ 52 h 76"/>
                <a:gd name="T34" fmla="*/ 32 w 156"/>
                <a:gd name="T35" fmla="*/ 60 h 76"/>
                <a:gd name="T36" fmla="*/ 16 w 156"/>
                <a:gd name="T37" fmla="*/ 67 h 76"/>
                <a:gd name="T38" fmla="*/ 13 w 156"/>
                <a:gd name="T39" fmla="*/ 64 h 76"/>
                <a:gd name="T40" fmla="*/ 13 w 156"/>
                <a:gd name="T41"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76">
                  <a:moveTo>
                    <a:pt x="13" y="57"/>
                  </a:moveTo>
                  <a:cubicBezTo>
                    <a:pt x="14" y="54"/>
                    <a:pt x="19" y="52"/>
                    <a:pt x="21" y="51"/>
                  </a:cubicBezTo>
                  <a:cubicBezTo>
                    <a:pt x="26" y="47"/>
                    <a:pt x="30" y="45"/>
                    <a:pt x="35" y="42"/>
                  </a:cubicBezTo>
                  <a:cubicBezTo>
                    <a:pt x="46" y="36"/>
                    <a:pt x="56" y="30"/>
                    <a:pt x="67" y="25"/>
                  </a:cubicBezTo>
                  <a:cubicBezTo>
                    <a:pt x="79" y="19"/>
                    <a:pt x="92" y="16"/>
                    <a:pt x="104" y="11"/>
                  </a:cubicBezTo>
                  <a:cubicBezTo>
                    <a:pt x="117" y="7"/>
                    <a:pt x="129" y="3"/>
                    <a:pt x="143" y="1"/>
                  </a:cubicBezTo>
                  <a:cubicBezTo>
                    <a:pt x="143" y="1"/>
                    <a:pt x="143" y="1"/>
                    <a:pt x="143" y="1"/>
                  </a:cubicBezTo>
                  <a:cubicBezTo>
                    <a:pt x="128" y="0"/>
                    <a:pt x="114" y="5"/>
                    <a:pt x="100" y="10"/>
                  </a:cubicBezTo>
                  <a:cubicBezTo>
                    <a:pt x="86" y="15"/>
                    <a:pt x="72" y="19"/>
                    <a:pt x="59" y="25"/>
                  </a:cubicBezTo>
                  <a:cubicBezTo>
                    <a:pt x="46" y="32"/>
                    <a:pt x="32" y="39"/>
                    <a:pt x="19" y="47"/>
                  </a:cubicBezTo>
                  <a:cubicBezTo>
                    <a:pt x="14" y="51"/>
                    <a:pt x="0" y="60"/>
                    <a:pt x="3" y="68"/>
                  </a:cubicBezTo>
                  <a:cubicBezTo>
                    <a:pt x="6" y="76"/>
                    <a:pt x="15" y="72"/>
                    <a:pt x="20" y="69"/>
                  </a:cubicBezTo>
                  <a:cubicBezTo>
                    <a:pt x="36" y="62"/>
                    <a:pt x="52" y="56"/>
                    <a:pt x="67" y="48"/>
                  </a:cubicBezTo>
                  <a:cubicBezTo>
                    <a:pt x="97" y="34"/>
                    <a:pt x="127" y="20"/>
                    <a:pt x="155" y="4"/>
                  </a:cubicBezTo>
                  <a:cubicBezTo>
                    <a:pt x="156" y="3"/>
                    <a:pt x="156" y="2"/>
                    <a:pt x="155" y="2"/>
                  </a:cubicBezTo>
                  <a:cubicBezTo>
                    <a:pt x="131" y="13"/>
                    <a:pt x="109" y="27"/>
                    <a:pt x="86" y="37"/>
                  </a:cubicBezTo>
                  <a:cubicBezTo>
                    <a:pt x="74" y="42"/>
                    <a:pt x="63" y="47"/>
                    <a:pt x="52" y="52"/>
                  </a:cubicBezTo>
                  <a:cubicBezTo>
                    <a:pt x="46" y="55"/>
                    <a:pt x="39" y="58"/>
                    <a:pt x="32" y="60"/>
                  </a:cubicBezTo>
                  <a:cubicBezTo>
                    <a:pt x="29" y="62"/>
                    <a:pt x="20" y="67"/>
                    <a:pt x="16" y="67"/>
                  </a:cubicBezTo>
                  <a:cubicBezTo>
                    <a:pt x="14" y="69"/>
                    <a:pt x="13" y="67"/>
                    <a:pt x="13" y="64"/>
                  </a:cubicBezTo>
                  <a:cubicBezTo>
                    <a:pt x="10" y="61"/>
                    <a:pt x="10" y="59"/>
                    <a:pt x="13" y="57"/>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Freeform 117"/>
            <p:cNvSpPr/>
            <p:nvPr/>
          </p:nvSpPr>
          <p:spPr bwMode="auto">
            <a:xfrm>
              <a:off x="11615738" y="3924300"/>
              <a:ext cx="68263" cy="19050"/>
            </a:xfrm>
            <a:custGeom>
              <a:avLst/>
              <a:gdLst>
                <a:gd name="T0" fmla="*/ 1 w 18"/>
                <a:gd name="T1" fmla="*/ 3 h 5"/>
                <a:gd name="T2" fmla="*/ 1 w 18"/>
                <a:gd name="T3" fmla="*/ 5 h 5"/>
                <a:gd name="T4" fmla="*/ 15 w 18"/>
                <a:gd name="T5" fmla="*/ 4 h 5"/>
                <a:gd name="T6" fmla="*/ 15 w 18"/>
                <a:gd name="T7" fmla="*/ 0 h 5"/>
                <a:gd name="T8" fmla="*/ 1 w 18"/>
                <a:gd name="T9" fmla="*/ 3 h 5"/>
              </a:gdLst>
              <a:ahLst/>
              <a:cxnLst>
                <a:cxn ang="0">
                  <a:pos x="T0" y="T1"/>
                </a:cxn>
                <a:cxn ang="0">
                  <a:pos x="T2" y="T3"/>
                </a:cxn>
                <a:cxn ang="0">
                  <a:pos x="T4" y="T5"/>
                </a:cxn>
                <a:cxn ang="0">
                  <a:pos x="T6" y="T7"/>
                </a:cxn>
                <a:cxn ang="0">
                  <a:pos x="T8" y="T9"/>
                </a:cxn>
              </a:cxnLst>
              <a:rect l="0" t="0" r="r" b="b"/>
              <a:pathLst>
                <a:path w="18" h="5">
                  <a:moveTo>
                    <a:pt x="1" y="3"/>
                  </a:moveTo>
                  <a:cubicBezTo>
                    <a:pt x="0" y="4"/>
                    <a:pt x="0" y="5"/>
                    <a:pt x="1" y="5"/>
                  </a:cubicBezTo>
                  <a:cubicBezTo>
                    <a:pt x="6" y="4"/>
                    <a:pt x="10" y="4"/>
                    <a:pt x="15" y="4"/>
                  </a:cubicBezTo>
                  <a:cubicBezTo>
                    <a:pt x="18" y="4"/>
                    <a:pt x="18" y="0"/>
                    <a:pt x="15" y="0"/>
                  </a:cubicBezTo>
                  <a:cubicBezTo>
                    <a:pt x="10" y="0"/>
                    <a:pt x="5" y="1"/>
                    <a:pt x="1" y="3"/>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Freeform 118"/>
            <p:cNvSpPr>
              <a:spLocks noEditPoints="1"/>
            </p:cNvSpPr>
            <p:nvPr/>
          </p:nvSpPr>
          <p:spPr bwMode="auto">
            <a:xfrm>
              <a:off x="9398000" y="4881562"/>
              <a:ext cx="198438" cy="236538"/>
            </a:xfrm>
            <a:custGeom>
              <a:avLst/>
              <a:gdLst>
                <a:gd name="T0" fmla="*/ 45 w 53"/>
                <a:gd name="T1" fmla="*/ 11 h 63"/>
                <a:gd name="T2" fmla="*/ 44 w 53"/>
                <a:gd name="T3" fmla="*/ 10 h 63"/>
                <a:gd name="T4" fmla="*/ 53 w 53"/>
                <a:gd name="T5" fmla="*/ 2 h 63"/>
                <a:gd name="T6" fmla="*/ 51 w 53"/>
                <a:gd name="T7" fmla="*/ 0 h 63"/>
                <a:gd name="T8" fmla="*/ 18 w 53"/>
                <a:gd name="T9" fmla="*/ 35 h 63"/>
                <a:gd name="T10" fmla="*/ 4 w 53"/>
                <a:gd name="T11" fmla="*/ 52 h 63"/>
                <a:gd name="T12" fmla="*/ 0 w 53"/>
                <a:gd name="T13" fmla="*/ 61 h 63"/>
                <a:gd name="T14" fmla="*/ 2 w 53"/>
                <a:gd name="T15" fmla="*/ 63 h 63"/>
                <a:gd name="T16" fmla="*/ 26 w 53"/>
                <a:gd name="T17" fmla="*/ 45 h 63"/>
                <a:gd name="T18" fmla="*/ 45 w 53"/>
                <a:gd name="T19" fmla="*/ 11 h 63"/>
                <a:gd name="T20" fmla="*/ 17 w 53"/>
                <a:gd name="T21" fmla="*/ 49 h 63"/>
                <a:gd name="T22" fmla="*/ 8 w 53"/>
                <a:gd name="T23" fmla="*/ 54 h 63"/>
                <a:gd name="T24" fmla="*/ 15 w 53"/>
                <a:gd name="T25" fmla="*/ 43 h 63"/>
                <a:gd name="T26" fmla="*/ 28 w 53"/>
                <a:gd name="T27" fmla="*/ 27 h 63"/>
                <a:gd name="T28" fmla="*/ 42 w 53"/>
                <a:gd name="T29" fmla="*/ 11 h 63"/>
                <a:gd name="T30" fmla="*/ 25 w 53"/>
                <a:gd name="T31" fmla="*/ 39 h 63"/>
                <a:gd name="T32" fmla="*/ 17 w 53"/>
                <a:gd name="T33"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3">
                  <a:moveTo>
                    <a:pt x="45" y="11"/>
                  </a:moveTo>
                  <a:cubicBezTo>
                    <a:pt x="46" y="10"/>
                    <a:pt x="45" y="10"/>
                    <a:pt x="44" y="10"/>
                  </a:cubicBezTo>
                  <a:cubicBezTo>
                    <a:pt x="47" y="7"/>
                    <a:pt x="50" y="4"/>
                    <a:pt x="53" y="2"/>
                  </a:cubicBezTo>
                  <a:cubicBezTo>
                    <a:pt x="53" y="1"/>
                    <a:pt x="52" y="0"/>
                    <a:pt x="51" y="0"/>
                  </a:cubicBezTo>
                  <a:cubicBezTo>
                    <a:pt x="38" y="11"/>
                    <a:pt x="29" y="22"/>
                    <a:pt x="18" y="35"/>
                  </a:cubicBezTo>
                  <a:cubicBezTo>
                    <a:pt x="14" y="41"/>
                    <a:pt x="9" y="46"/>
                    <a:pt x="4" y="52"/>
                  </a:cubicBezTo>
                  <a:cubicBezTo>
                    <a:pt x="2" y="55"/>
                    <a:pt x="0" y="57"/>
                    <a:pt x="0" y="61"/>
                  </a:cubicBezTo>
                  <a:cubicBezTo>
                    <a:pt x="0" y="62"/>
                    <a:pt x="1" y="63"/>
                    <a:pt x="2" y="63"/>
                  </a:cubicBezTo>
                  <a:cubicBezTo>
                    <a:pt x="13" y="62"/>
                    <a:pt x="20" y="53"/>
                    <a:pt x="26" y="45"/>
                  </a:cubicBezTo>
                  <a:cubicBezTo>
                    <a:pt x="34" y="35"/>
                    <a:pt x="44" y="25"/>
                    <a:pt x="45" y="11"/>
                  </a:cubicBezTo>
                  <a:moveTo>
                    <a:pt x="17" y="49"/>
                  </a:moveTo>
                  <a:cubicBezTo>
                    <a:pt x="15" y="52"/>
                    <a:pt x="5" y="61"/>
                    <a:pt x="8" y="54"/>
                  </a:cubicBezTo>
                  <a:cubicBezTo>
                    <a:pt x="8" y="51"/>
                    <a:pt x="13" y="46"/>
                    <a:pt x="15" y="43"/>
                  </a:cubicBezTo>
                  <a:cubicBezTo>
                    <a:pt x="20" y="38"/>
                    <a:pt x="24" y="33"/>
                    <a:pt x="28" y="27"/>
                  </a:cubicBezTo>
                  <a:cubicBezTo>
                    <a:pt x="33" y="21"/>
                    <a:pt x="37" y="16"/>
                    <a:pt x="42" y="11"/>
                  </a:cubicBezTo>
                  <a:cubicBezTo>
                    <a:pt x="39" y="22"/>
                    <a:pt x="32" y="30"/>
                    <a:pt x="25" y="39"/>
                  </a:cubicBezTo>
                  <a:cubicBezTo>
                    <a:pt x="22" y="42"/>
                    <a:pt x="20" y="46"/>
                    <a:pt x="17" y="49"/>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grpSp>
      <p:sp>
        <p:nvSpPr>
          <p:cNvPr id="12292" name="Rectangle 1"/>
          <p:cNvSpPr>
            <a:spLocks noChangeArrowheads="1"/>
          </p:cNvSpPr>
          <p:nvPr/>
        </p:nvSpPr>
        <p:spPr bwMode="auto">
          <a:xfrm>
            <a:off x="1303339" y="53014"/>
            <a:ext cx="3927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3200" dirty="0">
                <a:latin typeface="黑体" pitchFamily="49" charset="-122"/>
                <a:ea typeface="黑体" pitchFamily="49" charset="-122"/>
                <a:cs typeface="宋体" pitchFamily="2" charset="-122"/>
              </a:rPr>
              <a:t>学情诊断</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ChangeArrowheads="1"/>
          </p:cNvSpPr>
          <p:nvPr/>
        </p:nvSpPr>
        <p:spPr bwMode="auto">
          <a:xfrm>
            <a:off x="298451" y="1794889"/>
            <a:ext cx="8664575" cy="1866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1.</a:t>
            </a:r>
            <a:r>
              <a:rPr lang="zh-CN" altLang="en-US" sz="2000" dirty="0">
                <a:latin typeface="黑体" pitchFamily="49" charset="-122"/>
                <a:ea typeface="黑体" pitchFamily="49" charset="-122"/>
                <a:cs typeface="宋体" pitchFamily="2" charset="-122"/>
              </a:rPr>
              <a:t>从文中找出菲利普夫妇对于勒称谓的前后变化，体会变化的原因是什么。</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2.</a:t>
            </a:r>
            <a:r>
              <a:rPr lang="zh-CN" altLang="en-US" sz="2000" dirty="0">
                <a:latin typeface="黑体" pitchFamily="49" charset="-122"/>
                <a:ea typeface="黑体" pitchFamily="49" charset="-122"/>
                <a:cs typeface="宋体" pitchFamily="2" charset="-122"/>
              </a:rPr>
              <a:t>菲利普夫妇对于勒变来变去的态度中有什么不变的东西？</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3.“</a:t>
            </a:r>
            <a:r>
              <a:rPr lang="zh-CN" altLang="en-US" sz="2000" dirty="0">
                <a:latin typeface="黑体" pitchFamily="49" charset="-122"/>
                <a:ea typeface="黑体" pitchFamily="49" charset="-122"/>
                <a:cs typeface="宋体" pitchFamily="2" charset="-122"/>
              </a:rPr>
              <a:t>我”在整篇小说中是怎样的人物？有什么作用？</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4.</a:t>
            </a:r>
            <a:r>
              <a:rPr lang="zh-CN" altLang="en-US" sz="2000" dirty="0">
                <a:latin typeface="黑体" pitchFamily="49" charset="-122"/>
                <a:ea typeface="黑体" pitchFamily="49" charset="-122"/>
                <a:cs typeface="宋体" pitchFamily="2" charset="-122"/>
              </a:rPr>
              <a:t>关于本文有四种主题说。请分组讨论，说出自己的观点。</a:t>
            </a:r>
          </a:p>
        </p:txBody>
      </p:sp>
      <p:grpSp>
        <p:nvGrpSpPr>
          <p:cNvPr id="2" name="组合 16"/>
          <p:cNvGrpSpPr/>
          <p:nvPr/>
        </p:nvGrpSpPr>
        <p:grpSpPr>
          <a:xfrm rot="11423081">
            <a:off x="365443" y="308205"/>
            <a:ext cx="974259" cy="465313"/>
            <a:chOff x="8594725" y="3527425"/>
            <a:chExt cx="3678238" cy="2787650"/>
          </a:xfrm>
          <a:solidFill>
            <a:srgbClr val="005790"/>
          </a:solidFill>
        </p:grpSpPr>
        <p:sp>
          <p:nvSpPr>
            <p:cNvPr id="18" name="Freeform 108"/>
            <p:cNvSpPr>
              <a:spLocks noEditPoints="1"/>
            </p:cNvSpPr>
            <p:nvPr/>
          </p:nvSpPr>
          <p:spPr bwMode="auto">
            <a:xfrm>
              <a:off x="8594725" y="3527425"/>
              <a:ext cx="3678238" cy="2220913"/>
            </a:xfrm>
            <a:custGeom>
              <a:avLst/>
              <a:gdLst>
                <a:gd name="T0" fmla="*/ 894 w 980"/>
                <a:gd name="T1" fmla="*/ 225 h 592"/>
                <a:gd name="T2" fmla="*/ 821 w 980"/>
                <a:gd name="T3" fmla="*/ 215 h 592"/>
                <a:gd name="T4" fmla="*/ 867 w 980"/>
                <a:gd name="T5" fmla="*/ 186 h 592"/>
                <a:gd name="T6" fmla="*/ 824 w 980"/>
                <a:gd name="T7" fmla="*/ 179 h 592"/>
                <a:gd name="T8" fmla="*/ 763 w 980"/>
                <a:gd name="T9" fmla="*/ 200 h 592"/>
                <a:gd name="T10" fmla="*/ 698 w 980"/>
                <a:gd name="T11" fmla="*/ 198 h 592"/>
                <a:gd name="T12" fmla="*/ 653 w 980"/>
                <a:gd name="T13" fmla="*/ 326 h 592"/>
                <a:gd name="T14" fmla="*/ 612 w 980"/>
                <a:gd name="T15" fmla="*/ 293 h 592"/>
                <a:gd name="T16" fmla="*/ 690 w 980"/>
                <a:gd name="T17" fmla="*/ 99 h 592"/>
                <a:gd name="T18" fmla="*/ 110 w 980"/>
                <a:gd name="T19" fmla="*/ 557 h 592"/>
                <a:gd name="T20" fmla="*/ 243 w 980"/>
                <a:gd name="T21" fmla="*/ 535 h 592"/>
                <a:gd name="T22" fmla="*/ 564 w 980"/>
                <a:gd name="T23" fmla="*/ 435 h 592"/>
                <a:gd name="T24" fmla="*/ 668 w 980"/>
                <a:gd name="T25" fmla="*/ 407 h 592"/>
                <a:gd name="T26" fmla="*/ 21 w 980"/>
                <a:gd name="T27" fmla="*/ 575 h 592"/>
                <a:gd name="T28" fmla="*/ 868 w 980"/>
                <a:gd name="T29" fmla="*/ 298 h 592"/>
                <a:gd name="T30" fmla="*/ 820 w 980"/>
                <a:gd name="T31" fmla="*/ 311 h 592"/>
                <a:gd name="T32" fmla="*/ 702 w 980"/>
                <a:gd name="T33" fmla="*/ 373 h 592"/>
                <a:gd name="T34" fmla="*/ 787 w 980"/>
                <a:gd name="T35" fmla="*/ 299 h 592"/>
                <a:gd name="T36" fmla="*/ 787 w 980"/>
                <a:gd name="T37" fmla="*/ 286 h 592"/>
                <a:gd name="T38" fmla="*/ 746 w 980"/>
                <a:gd name="T39" fmla="*/ 337 h 592"/>
                <a:gd name="T40" fmla="*/ 721 w 980"/>
                <a:gd name="T41" fmla="*/ 351 h 592"/>
                <a:gd name="T42" fmla="*/ 690 w 980"/>
                <a:gd name="T43" fmla="*/ 312 h 592"/>
                <a:gd name="T44" fmla="*/ 693 w 980"/>
                <a:gd name="T45" fmla="*/ 375 h 592"/>
                <a:gd name="T46" fmla="*/ 749 w 980"/>
                <a:gd name="T47" fmla="*/ 342 h 592"/>
                <a:gd name="T48" fmla="*/ 791 w 980"/>
                <a:gd name="T49" fmla="*/ 331 h 592"/>
                <a:gd name="T50" fmla="*/ 893 w 980"/>
                <a:gd name="T51" fmla="*/ 288 h 592"/>
                <a:gd name="T52" fmla="*/ 844 w 980"/>
                <a:gd name="T53" fmla="*/ 273 h 592"/>
                <a:gd name="T54" fmla="*/ 801 w 980"/>
                <a:gd name="T55" fmla="*/ 212 h 592"/>
                <a:gd name="T56" fmla="*/ 762 w 980"/>
                <a:gd name="T57" fmla="*/ 283 h 592"/>
                <a:gd name="T58" fmla="*/ 731 w 980"/>
                <a:gd name="T59" fmla="*/ 229 h 592"/>
                <a:gd name="T60" fmla="*/ 683 w 980"/>
                <a:gd name="T61" fmla="*/ 302 h 592"/>
                <a:gd name="T62" fmla="*/ 658 w 980"/>
                <a:gd name="T63" fmla="*/ 332 h 592"/>
                <a:gd name="T64" fmla="*/ 637 w 980"/>
                <a:gd name="T65" fmla="*/ 301 h 592"/>
                <a:gd name="T66" fmla="*/ 525 w 980"/>
                <a:gd name="T67" fmla="*/ 311 h 592"/>
                <a:gd name="T68" fmla="*/ 528 w 980"/>
                <a:gd name="T69" fmla="*/ 430 h 592"/>
                <a:gd name="T70" fmla="*/ 431 w 980"/>
                <a:gd name="T71" fmla="*/ 373 h 592"/>
                <a:gd name="T72" fmla="*/ 449 w 980"/>
                <a:gd name="T73" fmla="*/ 321 h 592"/>
                <a:gd name="T74" fmla="*/ 466 w 980"/>
                <a:gd name="T75" fmla="*/ 379 h 592"/>
                <a:gd name="T76" fmla="*/ 464 w 980"/>
                <a:gd name="T77" fmla="*/ 444 h 592"/>
                <a:gd name="T78" fmla="*/ 524 w 980"/>
                <a:gd name="T79" fmla="*/ 378 h 592"/>
                <a:gd name="T80" fmla="*/ 436 w 980"/>
                <a:gd name="T81" fmla="*/ 265 h 592"/>
                <a:gd name="T82" fmla="*/ 408 w 980"/>
                <a:gd name="T83" fmla="*/ 293 h 592"/>
                <a:gd name="T84" fmla="*/ 395 w 980"/>
                <a:gd name="T85" fmla="*/ 418 h 592"/>
                <a:gd name="T86" fmla="*/ 365 w 980"/>
                <a:gd name="T87" fmla="*/ 357 h 592"/>
                <a:gd name="T88" fmla="*/ 332 w 980"/>
                <a:gd name="T89" fmla="*/ 482 h 592"/>
                <a:gd name="T90" fmla="*/ 326 w 980"/>
                <a:gd name="T91" fmla="*/ 499 h 592"/>
                <a:gd name="T92" fmla="*/ 136 w 980"/>
                <a:gd name="T93" fmla="*/ 536 h 592"/>
                <a:gd name="T94" fmla="*/ 139 w 980"/>
                <a:gd name="T95" fmla="*/ 496 h 592"/>
                <a:gd name="T96" fmla="*/ 178 w 980"/>
                <a:gd name="T97" fmla="*/ 529 h 592"/>
                <a:gd name="T98" fmla="*/ 268 w 980"/>
                <a:gd name="T99" fmla="*/ 513 h 592"/>
                <a:gd name="T100" fmla="*/ 256 w 980"/>
                <a:gd name="T101" fmla="*/ 484 h 592"/>
                <a:gd name="T102" fmla="*/ 263 w 980"/>
                <a:gd name="T103" fmla="*/ 514 h 592"/>
                <a:gd name="T104" fmla="*/ 283 w 980"/>
                <a:gd name="T105" fmla="*/ 510 h 592"/>
                <a:gd name="T106" fmla="*/ 316 w 980"/>
                <a:gd name="T107" fmla="*/ 503 h 592"/>
                <a:gd name="T108" fmla="*/ 362 w 980"/>
                <a:gd name="T109" fmla="*/ 492 h 592"/>
                <a:gd name="T110" fmla="*/ 465 w 980"/>
                <a:gd name="T111" fmla="*/ 452 h 592"/>
                <a:gd name="T112" fmla="*/ 565 w 980"/>
                <a:gd name="T113" fmla="*/ 385 h 592"/>
                <a:gd name="T114" fmla="*/ 557 w 980"/>
                <a:gd name="T115" fmla="*/ 308 h 592"/>
                <a:gd name="T116" fmla="*/ 601 w 980"/>
                <a:gd name="T117" fmla="*/ 336 h 592"/>
                <a:gd name="T118" fmla="*/ 663 w 980"/>
                <a:gd name="T119" fmla="*/ 41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592">
                  <a:moveTo>
                    <a:pt x="979" y="268"/>
                  </a:moveTo>
                  <a:cubicBezTo>
                    <a:pt x="968" y="263"/>
                    <a:pt x="957" y="261"/>
                    <a:pt x="945" y="258"/>
                  </a:cubicBezTo>
                  <a:cubicBezTo>
                    <a:pt x="938" y="256"/>
                    <a:pt x="931" y="254"/>
                    <a:pt x="925" y="252"/>
                  </a:cubicBezTo>
                  <a:cubicBezTo>
                    <a:pt x="927" y="245"/>
                    <a:pt x="929" y="238"/>
                    <a:pt x="931" y="231"/>
                  </a:cubicBezTo>
                  <a:cubicBezTo>
                    <a:pt x="939" y="207"/>
                    <a:pt x="947" y="183"/>
                    <a:pt x="955" y="158"/>
                  </a:cubicBezTo>
                  <a:cubicBezTo>
                    <a:pt x="956" y="157"/>
                    <a:pt x="953" y="156"/>
                    <a:pt x="953" y="158"/>
                  </a:cubicBezTo>
                  <a:cubicBezTo>
                    <a:pt x="949" y="170"/>
                    <a:pt x="945" y="182"/>
                    <a:pt x="941" y="194"/>
                  </a:cubicBezTo>
                  <a:cubicBezTo>
                    <a:pt x="938" y="206"/>
                    <a:pt x="932" y="217"/>
                    <a:pt x="929" y="229"/>
                  </a:cubicBezTo>
                  <a:cubicBezTo>
                    <a:pt x="926" y="236"/>
                    <a:pt x="924" y="244"/>
                    <a:pt x="921" y="251"/>
                  </a:cubicBezTo>
                  <a:cubicBezTo>
                    <a:pt x="916" y="250"/>
                    <a:pt x="911" y="249"/>
                    <a:pt x="906" y="248"/>
                  </a:cubicBezTo>
                  <a:cubicBezTo>
                    <a:pt x="910" y="236"/>
                    <a:pt x="915" y="225"/>
                    <a:pt x="918" y="213"/>
                  </a:cubicBezTo>
                  <a:cubicBezTo>
                    <a:pt x="921" y="204"/>
                    <a:pt x="923" y="195"/>
                    <a:pt x="925" y="185"/>
                  </a:cubicBezTo>
                  <a:cubicBezTo>
                    <a:pt x="927" y="178"/>
                    <a:pt x="930" y="171"/>
                    <a:pt x="931" y="164"/>
                  </a:cubicBezTo>
                  <a:cubicBezTo>
                    <a:pt x="931" y="163"/>
                    <a:pt x="929" y="163"/>
                    <a:pt x="929" y="164"/>
                  </a:cubicBezTo>
                  <a:cubicBezTo>
                    <a:pt x="928" y="171"/>
                    <a:pt x="925" y="178"/>
                    <a:pt x="923" y="185"/>
                  </a:cubicBezTo>
                  <a:cubicBezTo>
                    <a:pt x="922" y="192"/>
                    <a:pt x="920" y="199"/>
                    <a:pt x="918" y="206"/>
                  </a:cubicBezTo>
                  <a:cubicBezTo>
                    <a:pt x="914" y="219"/>
                    <a:pt x="909" y="233"/>
                    <a:pt x="904" y="247"/>
                  </a:cubicBezTo>
                  <a:cubicBezTo>
                    <a:pt x="904" y="247"/>
                    <a:pt x="904" y="247"/>
                    <a:pt x="904" y="247"/>
                  </a:cubicBezTo>
                  <a:cubicBezTo>
                    <a:pt x="899" y="246"/>
                    <a:pt x="894" y="245"/>
                    <a:pt x="889" y="244"/>
                  </a:cubicBezTo>
                  <a:cubicBezTo>
                    <a:pt x="891" y="238"/>
                    <a:pt x="892" y="231"/>
                    <a:pt x="894" y="225"/>
                  </a:cubicBezTo>
                  <a:cubicBezTo>
                    <a:pt x="898" y="209"/>
                    <a:pt x="904" y="193"/>
                    <a:pt x="903" y="176"/>
                  </a:cubicBezTo>
                  <a:cubicBezTo>
                    <a:pt x="903" y="174"/>
                    <a:pt x="901" y="174"/>
                    <a:pt x="901" y="176"/>
                  </a:cubicBezTo>
                  <a:cubicBezTo>
                    <a:pt x="901" y="189"/>
                    <a:pt x="898" y="203"/>
                    <a:pt x="894" y="215"/>
                  </a:cubicBezTo>
                  <a:cubicBezTo>
                    <a:pt x="891" y="224"/>
                    <a:pt x="888" y="234"/>
                    <a:pt x="886" y="243"/>
                  </a:cubicBezTo>
                  <a:cubicBezTo>
                    <a:pt x="880" y="242"/>
                    <a:pt x="874" y="240"/>
                    <a:pt x="869" y="239"/>
                  </a:cubicBezTo>
                  <a:cubicBezTo>
                    <a:pt x="875" y="220"/>
                    <a:pt x="880" y="200"/>
                    <a:pt x="879" y="180"/>
                  </a:cubicBezTo>
                  <a:cubicBezTo>
                    <a:pt x="879" y="179"/>
                    <a:pt x="877" y="179"/>
                    <a:pt x="877" y="180"/>
                  </a:cubicBezTo>
                  <a:cubicBezTo>
                    <a:pt x="878" y="199"/>
                    <a:pt x="872" y="220"/>
                    <a:pt x="865" y="239"/>
                  </a:cubicBezTo>
                  <a:cubicBezTo>
                    <a:pt x="860" y="238"/>
                    <a:pt x="855" y="237"/>
                    <a:pt x="850" y="237"/>
                  </a:cubicBezTo>
                  <a:cubicBezTo>
                    <a:pt x="853" y="223"/>
                    <a:pt x="855" y="208"/>
                    <a:pt x="855" y="194"/>
                  </a:cubicBezTo>
                  <a:cubicBezTo>
                    <a:pt x="855" y="193"/>
                    <a:pt x="853" y="193"/>
                    <a:pt x="853" y="194"/>
                  </a:cubicBezTo>
                  <a:cubicBezTo>
                    <a:pt x="853" y="209"/>
                    <a:pt x="850" y="223"/>
                    <a:pt x="847" y="237"/>
                  </a:cubicBezTo>
                  <a:cubicBezTo>
                    <a:pt x="842" y="237"/>
                    <a:pt x="838" y="237"/>
                    <a:pt x="834" y="238"/>
                  </a:cubicBezTo>
                  <a:cubicBezTo>
                    <a:pt x="831" y="239"/>
                    <a:pt x="832" y="242"/>
                    <a:pt x="834" y="242"/>
                  </a:cubicBezTo>
                  <a:cubicBezTo>
                    <a:pt x="838" y="241"/>
                    <a:pt x="842" y="241"/>
                    <a:pt x="845" y="241"/>
                  </a:cubicBezTo>
                  <a:cubicBezTo>
                    <a:pt x="843" y="250"/>
                    <a:pt x="839" y="258"/>
                    <a:pt x="836" y="267"/>
                  </a:cubicBezTo>
                  <a:cubicBezTo>
                    <a:pt x="828" y="265"/>
                    <a:pt x="820" y="263"/>
                    <a:pt x="811" y="262"/>
                  </a:cubicBezTo>
                  <a:cubicBezTo>
                    <a:pt x="811" y="261"/>
                    <a:pt x="811" y="261"/>
                    <a:pt x="812" y="261"/>
                  </a:cubicBezTo>
                  <a:cubicBezTo>
                    <a:pt x="813" y="255"/>
                    <a:pt x="815" y="250"/>
                    <a:pt x="816" y="244"/>
                  </a:cubicBezTo>
                  <a:cubicBezTo>
                    <a:pt x="818" y="235"/>
                    <a:pt x="820" y="225"/>
                    <a:pt x="821" y="215"/>
                  </a:cubicBezTo>
                  <a:cubicBezTo>
                    <a:pt x="821" y="215"/>
                    <a:pt x="822" y="215"/>
                    <a:pt x="822" y="215"/>
                  </a:cubicBezTo>
                  <a:cubicBezTo>
                    <a:pt x="823" y="215"/>
                    <a:pt x="823" y="213"/>
                    <a:pt x="822" y="213"/>
                  </a:cubicBezTo>
                  <a:cubicBezTo>
                    <a:pt x="822" y="213"/>
                    <a:pt x="822" y="213"/>
                    <a:pt x="821" y="213"/>
                  </a:cubicBezTo>
                  <a:cubicBezTo>
                    <a:pt x="821" y="210"/>
                    <a:pt x="821" y="207"/>
                    <a:pt x="821" y="204"/>
                  </a:cubicBezTo>
                  <a:cubicBezTo>
                    <a:pt x="821" y="202"/>
                    <a:pt x="819" y="202"/>
                    <a:pt x="819" y="204"/>
                  </a:cubicBezTo>
                  <a:cubicBezTo>
                    <a:pt x="819" y="206"/>
                    <a:pt x="819" y="209"/>
                    <a:pt x="818" y="211"/>
                  </a:cubicBezTo>
                  <a:cubicBezTo>
                    <a:pt x="814" y="208"/>
                    <a:pt x="811" y="203"/>
                    <a:pt x="810" y="197"/>
                  </a:cubicBezTo>
                  <a:cubicBezTo>
                    <a:pt x="815" y="195"/>
                    <a:pt x="820" y="193"/>
                    <a:pt x="825" y="191"/>
                  </a:cubicBezTo>
                  <a:cubicBezTo>
                    <a:pt x="826" y="192"/>
                    <a:pt x="827" y="193"/>
                    <a:pt x="829" y="195"/>
                  </a:cubicBezTo>
                  <a:cubicBezTo>
                    <a:pt x="830" y="196"/>
                    <a:pt x="831" y="195"/>
                    <a:pt x="831" y="193"/>
                  </a:cubicBezTo>
                  <a:cubicBezTo>
                    <a:pt x="831" y="191"/>
                    <a:pt x="831" y="191"/>
                    <a:pt x="831" y="188"/>
                  </a:cubicBezTo>
                  <a:cubicBezTo>
                    <a:pt x="836" y="186"/>
                    <a:pt x="841" y="184"/>
                    <a:pt x="846" y="182"/>
                  </a:cubicBezTo>
                  <a:cubicBezTo>
                    <a:pt x="847" y="184"/>
                    <a:pt x="848" y="185"/>
                    <a:pt x="850" y="186"/>
                  </a:cubicBezTo>
                  <a:cubicBezTo>
                    <a:pt x="850" y="187"/>
                    <a:pt x="851" y="187"/>
                    <a:pt x="851" y="186"/>
                  </a:cubicBezTo>
                  <a:cubicBezTo>
                    <a:pt x="852" y="186"/>
                    <a:pt x="852" y="185"/>
                    <a:pt x="853" y="185"/>
                  </a:cubicBezTo>
                  <a:cubicBezTo>
                    <a:pt x="853" y="184"/>
                    <a:pt x="852" y="183"/>
                    <a:pt x="852" y="183"/>
                  </a:cubicBezTo>
                  <a:cubicBezTo>
                    <a:pt x="851" y="183"/>
                    <a:pt x="850" y="182"/>
                    <a:pt x="850" y="181"/>
                  </a:cubicBezTo>
                  <a:cubicBezTo>
                    <a:pt x="855" y="178"/>
                    <a:pt x="861" y="176"/>
                    <a:pt x="867" y="174"/>
                  </a:cubicBezTo>
                  <a:cubicBezTo>
                    <a:pt x="866" y="178"/>
                    <a:pt x="865" y="182"/>
                    <a:pt x="865" y="186"/>
                  </a:cubicBezTo>
                  <a:cubicBezTo>
                    <a:pt x="865" y="187"/>
                    <a:pt x="867" y="187"/>
                    <a:pt x="867" y="186"/>
                  </a:cubicBezTo>
                  <a:cubicBezTo>
                    <a:pt x="868" y="181"/>
                    <a:pt x="869" y="177"/>
                    <a:pt x="870" y="172"/>
                  </a:cubicBezTo>
                  <a:cubicBezTo>
                    <a:pt x="872" y="172"/>
                    <a:pt x="873" y="171"/>
                    <a:pt x="875" y="170"/>
                  </a:cubicBezTo>
                  <a:cubicBezTo>
                    <a:pt x="899" y="161"/>
                    <a:pt x="922" y="152"/>
                    <a:pt x="946" y="143"/>
                  </a:cubicBezTo>
                  <a:cubicBezTo>
                    <a:pt x="946" y="130"/>
                    <a:pt x="946" y="130"/>
                    <a:pt x="946" y="130"/>
                  </a:cubicBezTo>
                  <a:cubicBezTo>
                    <a:pt x="942" y="132"/>
                    <a:pt x="937" y="134"/>
                    <a:pt x="932" y="136"/>
                  </a:cubicBezTo>
                  <a:cubicBezTo>
                    <a:pt x="912" y="144"/>
                    <a:pt x="892" y="152"/>
                    <a:pt x="872" y="160"/>
                  </a:cubicBezTo>
                  <a:cubicBezTo>
                    <a:pt x="872" y="150"/>
                    <a:pt x="873" y="140"/>
                    <a:pt x="872" y="130"/>
                  </a:cubicBezTo>
                  <a:cubicBezTo>
                    <a:pt x="871" y="122"/>
                    <a:pt x="869" y="113"/>
                    <a:pt x="867" y="105"/>
                  </a:cubicBezTo>
                  <a:cubicBezTo>
                    <a:pt x="865" y="98"/>
                    <a:pt x="864" y="92"/>
                    <a:pt x="859" y="87"/>
                  </a:cubicBezTo>
                  <a:cubicBezTo>
                    <a:pt x="858" y="85"/>
                    <a:pt x="855" y="88"/>
                    <a:pt x="857" y="89"/>
                  </a:cubicBezTo>
                  <a:cubicBezTo>
                    <a:pt x="862" y="95"/>
                    <a:pt x="863" y="105"/>
                    <a:pt x="865" y="112"/>
                  </a:cubicBezTo>
                  <a:cubicBezTo>
                    <a:pt x="867" y="121"/>
                    <a:pt x="868" y="130"/>
                    <a:pt x="868" y="139"/>
                  </a:cubicBezTo>
                  <a:cubicBezTo>
                    <a:pt x="868" y="146"/>
                    <a:pt x="868" y="154"/>
                    <a:pt x="868" y="161"/>
                  </a:cubicBezTo>
                  <a:cubicBezTo>
                    <a:pt x="861" y="164"/>
                    <a:pt x="853" y="167"/>
                    <a:pt x="846" y="170"/>
                  </a:cubicBezTo>
                  <a:cubicBezTo>
                    <a:pt x="843" y="160"/>
                    <a:pt x="840" y="148"/>
                    <a:pt x="840" y="147"/>
                  </a:cubicBezTo>
                  <a:cubicBezTo>
                    <a:pt x="836" y="132"/>
                    <a:pt x="833" y="118"/>
                    <a:pt x="830" y="103"/>
                  </a:cubicBezTo>
                  <a:cubicBezTo>
                    <a:pt x="829" y="101"/>
                    <a:pt x="826" y="102"/>
                    <a:pt x="826" y="105"/>
                  </a:cubicBezTo>
                  <a:cubicBezTo>
                    <a:pt x="830" y="122"/>
                    <a:pt x="834" y="140"/>
                    <a:pt x="838" y="157"/>
                  </a:cubicBezTo>
                  <a:cubicBezTo>
                    <a:pt x="839" y="163"/>
                    <a:pt x="841" y="167"/>
                    <a:pt x="842" y="172"/>
                  </a:cubicBezTo>
                  <a:cubicBezTo>
                    <a:pt x="836" y="174"/>
                    <a:pt x="830" y="177"/>
                    <a:pt x="824" y="179"/>
                  </a:cubicBezTo>
                  <a:cubicBezTo>
                    <a:pt x="821" y="167"/>
                    <a:pt x="821" y="153"/>
                    <a:pt x="816" y="141"/>
                  </a:cubicBezTo>
                  <a:cubicBezTo>
                    <a:pt x="815" y="139"/>
                    <a:pt x="811" y="141"/>
                    <a:pt x="812" y="143"/>
                  </a:cubicBezTo>
                  <a:cubicBezTo>
                    <a:pt x="818" y="154"/>
                    <a:pt x="817" y="168"/>
                    <a:pt x="820" y="181"/>
                  </a:cubicBezTo>
                  <a:cubicBezTo>
                    <a:pt x="817" y="182"/>
                    <a:pt x="815" y="183"/>
                    <a:pt x="812" y="184"/>
                  </a:cubicBezTo>
                  <a:cubicBezTo>
                    <a:pt x="810" y="185"/>
                    <a:pt x="808" y="186"/>
                    <a:pt x="806" y="186"/>
                  </a:cubicBezTo>
                  <a:cubicBezTo>
                    <a:pt x="804" y="178"/>
                    <a:pt x="802" y="170"/>
                    <a:pt x="800" y="162"/>
                  </a:cubicBezTo>
                  <a:cubicBezTo>
                    <a:pt x="797" y="154"/>
                    <a:pt x="794" y="146"/>
                    <a:pt x="791" y="138"/>
                  </a:cubicBezTo>
                  <a:cubicBezTo>
                    <a:pt x="789" y="131"/>
                    <a:pt x="788" y="124"/>
                    <a:pt x="785" y="118"/>
                  </a:cubicBezTo>
                  <a:cubicBezTo>
                    <a:pt x="784" y="117"/>
                    <a:pt x="783" y="117"/>
                    <a:pt x="783" y="118"/>
                  </a:cubicBezTo>
                  <a:cubicBezTo>
                    <a:pt x="788" y="129"/>
                    <a:pt x="790" y="141"/>
                    <a:pt x="793" y="151"/>
                  </a:cubicBezTo>
                  <a:cubicBezTo>
                    <a:pt x="797" y="162"/>
                    <a:pt x="799" y="173"/>
                    <a:pt x="802" y="184"/>
                  </a:cubicBezTo>
                  <a:cubicBezTo>
                    <a:pt x="803" y="185"/>
                    <a:pt x="803" y="186"/>
                    <a:pt x="803" y="187"/>
                  </a:cubicBezTo>
                  <a:cubicBezTo>
                    <a:pt x="796" y="190"/>
                    <a:pt x="789" y="193"/>
                    <a:pt x="782" y="196"/>
                  </a:cubicBezTo>
                  <a:cubicBezTo>
                    <a:pt x="781" y="195"/>
                    <a:pt x="781" y="193"/>
                    <a:pt x="781" y="192"/>
                  </a:cubicBezTo>
                  <a:cubicBezTo>
                    <a:pt x="778" y="173"/>
                    <a:pt x="770" y="157"/>
                    <a:pt x="765" y="140"/>
                  </a:cubicBezTo>
                  <a:cubicBezTo>
                    <a:pt x="765" y="138"/>
                    <a:pt x="762" y="139"/>
                    <a:pt x="763" y="140"/>
                  </a:cubicBezTo>
                  <a:cubicBezTo>
                    <a:pt x="766" y="150"/>
                    <a:pt x="770" y="159"/>
                    <a:pt x="773" y="168"/>
                  </a:cubicBezTo>
                  <a:cubicBezTo>
                    <a:pt x="776" y="178"/>
                    <a:pt x="777" y="187"/>
                    <a:pt x="779" y="197"/>
                  </a:cubicBezTo>
                  <a:cubicBezTo>
                    <a:pt x="774" y="200"/>
                    <a:pt x="768" y="202"/>
                    <a:pt x="763" y="204"/>
                  </a:cubicBezTo>
                  <a:cubicBezTo>
                    <a:pt x="763" y="203"/>
                    <a:pt x="763" y="201"/>
                    <a:pt x="763" y="200"/>
                  </a:cubicBezTo>
                  <a:cubicBezTo>
                    <a:pt x="763" y="199"/>
                    <a:pt x="761" y="198"/>
                    <a:pt x="761" y="200"/>
                  </a:cubicBezTo>
                  <a:cubicBezTo>
                    <a:pt x="761" y="201"/>
                    <a:pt x="760" y="203"/>
                    <a:pt x="760" y="205"/>
                  </a:cubicBezTo>
                  <a:cubicBezTo>
                    <a:pt x="755" y="207"/>
                    <a:pt x="749" y="209"/>
                    <a:pt x="744" y="212"/>
                  </a:cubicBezTo>
                  <a:cubicBezTo>
                    <a:pt x="747" y="204"/>
                    <a:pt x="749" y="197"/>
                    <a:pt x="751" y="189"/>
                  </a:cubicBezTo>
                  <a:cubicBezTo>
                    <a:pt x="753" y="181"/>
                    <a:pt x="756" y="174"/>
                    <a:pt x="755" y="166"/>
                  </a:cubicBezTo>
                  <a:cubicBezTo>
                    <a:pt x="755" y="165"/>
                    <a:pt x="753" y="165"/>
                    <a:pt x="753" y="166"/>
                  </a:cubicBezTo>
                  <a:cubicBezTo>
                    <a:pt x="753" y="176"/>
                    <a:pt x="750" y="184"/>
                    <a:pt x="747" y="193"/>
                  </a:cubicBezTo>
                  <a:cubicBezTo>
                    <a:pt x="745" y="199"/>
                    <a:pt x="742" y="206"/>
                    <a:pt x="741" y="213"/>
                  </a:cubicBezTo>
                  <a:cubicBezTo>
                    <a:pt x="734" y="216"/>
                    <a:pt x="728" y="218"/>
                    <a:pt x="721" y="221"/>
                  </a:cubicBezTo>
                  <a:cubicBezTo>
                    <a:pt x="723" y="213"/>
                    <a:pt x="725" y="205"/>
                    <a:pt x="727" y="196"/>
                  </a:cubicBezTo>
                  <a:cubicBezTo>
                    <a:pt x="728" y="194"/>
                    <a:pt x="725" y="194"/>
                    <a:pt x="725" y="196"/>
                  </a:cubicBezTo>
                  <a:cubicBezTo>
                    <a:pt x="722" y="204"/>
                    <a:pt x="719" y="214"/>
                    <a:pt x="716" y="223"/>
                  </a:cubicBezTo>
                  <a:cubicBezTo>
                    <a:pt x="712" y="225"/>
                    <a:pt x="707" y="227"/>
                    <a:pt x="703" y="229"/>
                  </a:cubicBezTo>
                  <a:cubicBezTo>
                    <a:pt x="704" y="225"/>
                    <a:pt x="705" y="222"/>
                    <a:pt x="706" y="218"/>
                  </a:cubicBezTo>
                  <a:cubicBezTo>
                    <a:pt x="709" y="203"/>
                    <a:pt x="713" y="188"/>
                    <a:pt x="713" y="172"/>
                  </a:cubicBezTo>
                  <a:cubicBezTo>
                    <a:pt x="713" y="170"/>
                    <a:pt x="711" y="170"/>
                    <a:pt x="711" y="172"/>
                  </a:cubicBezTo>
                  <a:cubicBezTo>
                    <a:pt x="710" y="190"/>
                    <a:pt x="706" y="207"/>
                    <a:pt x="701" y="224"/>
                  </a:cubicBezTo>
                  <a:cubicBezTo>
                    <a:pt x="701" y="226"/>
                    <a:pt x="700" y="228"/>
                    <a:pt x="700" y="230"/>
                  </a:cubicBezTo>
                  <a:cubicBezTo>
                    <a:pt x="695" y="232"/>
                    <a:pt x="690" y="234"/>
                    <a:pt x="685" y="236"/>
                  </a:cubicBezTo>
                  <a:cubicBezTo>
                    <a:pt x="690" y="224"/>
                    <a:pt x="696" y="212"/>
                    <a:pt x="698" y="198"/>
                  </a:cubicBezTo>
                  <a:cubicBezTo>
                    <a:pt x="698" y="196"/>
                    <a:pt x="695" y="195"/>
                    <a:pt x="694" y="198"/>
                  </a:cubicBezTo>
                  <a:cubicBezTo>
                    <a:pt x="692" y="211"/>
                    <a:pt x="686" y="224"/>
                    <a:pt x="681" y="237"/>
                  </a:cubicBezTo>
                  <a:cubicBezTo>
                    <a:pt x="680" y="238"/>
                    <a:pt x="678" y="239"/>
                    <a:pt x="676" y="239"/>
                  </a:cubicBezTo>
                  <a:cubicBezTo>
                    <a:pt x="670" y="242"/>
                    <a:pt x="664" y="246"/>
                    <a:pt x="657" y="250"/>
                  </a:cubicBezTo>
                  <a:cubicBezTo>
                    <a:pt x="663" y="251"/>
                    <a:pt x="669" y="250"/>
                    <a:pt x="673" y="249"/>
                  </a:cubicBezTo>
                  <a:cubicBezTo>
                    <a:pt x="675" y="248"/>
                    <a:pt x="676" y="248"/>
                    <a:pt x="678" y="247"/>
                  </a:cubicBezTo>
                  <a:cubicBezTo>
                    <a:pt x="674" y="257"/>
                    <a:pt x="672" y="267"/>
                    <a:pt x="673" y="278"/>
                  </a:cubicBezTo>
                  <a:cubicBezTo>
                    <a:pt x="672" y="281"/>
                    <a:pt x="672" y="283"/>
                    <a:pt x="671" y="286"/>
                  </a:cubicBezTo>
                  <a:cubicBezTo>
                    <a:pt x="670" y="293"/>
                    <a:pt x="669" y="299"/>
                    <a:pt x="667" y="306"/>
                  </a:cubicBezTo>
                  <a:cubicBezTo>
                    <a:pt x="667" y="306"/>
                    <a:pt x="667" y="306"/>
                    <a:pt x="667" y="307"/>
                  </a:cubicBezTo>
                  <a:cubicBezTo>
                    <a:pt x="666" y="307"/>
                    <a:pt x="666" y="307"/>
                    <a:pt x="666" y="307"/>
                  </a:cubicBezTo>
                  <a:cubicBezTo>
                    <a:pt x="664" y="307"/>
                    <a:pt x="664" y="309"/>
                    <a:pt x="666" y="309"/>
                  </a:cubicBezTo>
                  <a:cubicBezTo>
                    <a:pt x="664" y="316"/>
                    <a:pt x="662" y="322"/>
                    <a:pt x="660" y="328"/>
                  </a:cubicBezTo>
                  <a:cubicBezTo>
                    <a:pt x="659" y="328"/>
                    <a:pt x="658" y="328"/>
                    <a:pt x="657" y="328"/>
                  </a:cubicBezTo>
                  <a:cubicBezTo>
                    <a:pt x="658" y="325"/>
                    <a:pt x="659" y="322"/>
                    <a:pt x="659" y="319"/>
                  </a:cubicBezTo>
                  <a:cubicBezTo>
                    <a:pt x="661" y="312"/>
                    <a:pt x="662" y="305"/>
                    <a:pt x="664" y="297"/>
                  </a:cubicBezTo>
                  <a:cubicBezTo>
                    <a:pt x="668" y="283"/>
                    <a:pt x="674" y="269"/>
                    <a:pt x="674" y="254"/>
                  </a:cubicBezTo>
                  <a:cubicBezTo>
                    <a:pt x="674" y="252"/>
                    <a:pt x="670" y="252"/>
                    <a:pt x="670" y="254"/>
                  </a:cubicBezTo>
                  <a:cubicBezTo>
                    <a:pt x="670" y="269"/>
                    <a:pt x="665" y="282"/>
                    <a:pt x="660" y="296"/>
                  </a:cubicBezTo>
                  <a:cubicBezTo>
                    <a:pt x="657" y="306"/>
                    <a:pt x="655" y="316"/>
                    <a:pt x="653" y="326"/>
                  </a:cubicBezTo>
                  <a:cubicBezTo>
                    <a:pt x="653" y="325"/>
                    <a:pt x="653" y="325"/>
                    <a:pt x="653" y="324"/>
                  </a:cubicBezTo>
                  <a:cubicBezTo>
                    <a:pt x="653" y="311"/>
                    <a:pt x="652" y="299"/>
                    <a:pt x="650" y="286"/>
                  </a:cubicBezTo>
                  <a:cubicBezTo>
                    <a:pt x="649" y="281"/>
                    <a:pt x="647" y="275"/>
                    <a:pt x="644" y="271"/>
                  </a:cubicBezTo>
                  <a:cubicBezTo>
                    <a:pt x="645" y="266"/>
                    <a:pt x="644" y="262"/>
                    <a:pt x="641" y="259"/>
                  </a:cubicBezTo>
                  <a:cubicBezTo>
                    <a:pt x="640" y="258"/>
                    <a:pt x="638" y="260"/>
                    <a:pt x="639" y="261"/>
                  </a:cubicBezTo>
                  <a:cubicBezTo>
                    <a:pt x="641" y="262"/>
                    <a:pt x="642" y="265"/>
                    <a:pt x="642" y="268"/>
                  </a:cubicBezTo>
                  <a:cubicBezTo>
                    <a:pt x="635" y="258"/>
                    <a:pt x="626" y="250"/>
                    <a:pt x="619" y="241"/>
                  </a:cubicBezTo>
                  <a:cubicBezTo>
                    <a:pt x="624" y="253"/>
                    <a:pt x="630" y="265"/>
                    <a:pt x="635" y="277"/>
                  </a:cubicBezTo>
                  <a:cubicBezTo>
                    <a:pt x="636" y="279"/>
                    <a:pt x="637" y="282"/>
                    <a:pt x="636" y="284"/>
                  </a:cubicBezTo>
                  <a:cubicBezTo>
                    <a:pt x="636" y="287"/>
                    <a:pt x="637" y="290"/>
                    <a:pt x="637" y="293"/>
                  </a:cubicBezTo>
                  <a:cubicBezTo>
                    <a:pt x="635" y="299"/>
                    <a:pt x="632" y="305"/>
                    <a:pt x="630" y="310"/>
                  </a:cubicBezTo>
                  <a:cubicBezTo>
                    <a:pt x="628" y="318"/>
                    <a:pt x="626" y="325"/>
                    <a:pt x="624" y="333"/>
                  </a:cubicBezTo>
                  <a:cubicBezTo>
                    <a:pt x="623" y="333"/>
                    <a:pt x="623" y="332"/>
                    <a:pt x="622" y="332"/>
                  </a:cubicBezTo>
                  <a:cubicBezTo>
                    <a:pt x="620" y="332"/>
                    <a:pt x="620" y="336"/>
                    <a:pt x="622" y="336"/>
                  </a:cubicBezTo>
                  <a:cubicBezTo>
                    <a:pt x="622" y="336"/>
                    <a:pt x="623" y="336"/>
                    <a:pt x="623" y="336"/>
                  </a:cubicBezTo>
                  <a:cubicBezTo>
                    <a:pt x="622" y="340"/>
                    <a:pt x="620" y="345"/>
                    <a:pt x="618" y="349"/>
                  </a:cubicBezTo>
                  <a:cubicBezTo>
                    <a:pt x="618" y="332"/>
                    <a:pt x="617" y="314"/>
                    <a:pt x="613" y="297"/>
                  </a:cubicBezTo>
                  <a:cubicBezTo>
                    <a:pt x="615" y="289"/>
                    <a:pt x="617" y="281"/>
                    <a:pt x="617" y="272"/>
                  </a:cubicBezTo>
                  <a:cubicBezTo>
                    <a:pt x="617" y="271"/>
                    <a:pt x="615" y="271"/>
                    <a:pt x="615" y="272"/>
                  </a:cubicBezTo>
                  <a:cubicBezTo>
                    <a:pt x="615" y="279"/>
                    <a:pt x="614" y="286"/>
                    <a:pt x="612" y="293"/>
                  </a:cubicBezTo>
                  <a:cubicBezTo>
                    <a:pt x="612" y="292"/>
                    <a:pt x="612" y="291"/>
                    <a:pt x="612" y="289"/>
                  </a:cubicBezTo>
                  <a:cubicBezTo>
                    <a:pt x="603" y="261"/>
                    <a:pt x="590" y="234"/>
                    <a:pt x="564" y="216"/>
                  </a:cubicBezTo>
                  <a:cubicBezTo>
                    <a:pt x="554" y="209"/>
                    <a:pt x="546" y="199"/>
                    <a:pt x="531" y="196"/>
                  </a:cubicBezTo>
                  <a:cubicBezTo>
                    <a:pt x="536" y="191"/>
                    <a:pt x="541" y="187"/>
                    <a:pt x="545" y="183"/>
                  </a:cubicBezTo>
                  <a:cubicBezTo>
                    <a:pt x="549" y="185"/>
                    <a:pt x="552" y="187"/>
                    <a:pt x="554" y="189"/>
                  </a:cubicBezTo>
                  <a:cubicBezTo>
                    <a:pt x="562" y="196"/>
                    <a:pt x="571" y="201"/>
                    <a:pt x="580" y="206"/>
                  </a:cubicBezTo>
                  <a:cubicBezTo>
                    <a:pt x="587" y="209"/>
                    <a:pt x="593" y="215"/>
                    <a:pt x="598" y="220"/>
                  </a:cubicBezTo>
                  <a:cubicBezTo>
                    <a:pt x="603" y="225"/>
                    <a:pt x="608" y="229"/>
                    <a:pt x="613" y="234"/>
                  </a:cubicBezTo>
                  <a:cubicBezTo>
                    <a:pt x="610" y="228"/>
                    <a:pt x="606" y="222"/>
                    <a:pt x="603" y="216"/>
                  </a:cubicBezTo>
                  <a:cubicBezTo>
                    <a:pt x="599" y="205"/>
                    <a:pt x="592" y="198"/>
                    <a:pt x="580" y="195"/>
                  </a:cubicBezTo>
                  <a:cubicBezTo>
                    <a:pt x="570" y="193"/>
                    <a:pt x="561" y="187"/>
                    <a:pt x="551" y="179"/>
                  </a:cubicBezTo>
                  <a:cubicBezTo>
                    <a:pt x="559" y="176"/>
                    <a:pt x="565" y="173"/>
                    <a:pt x="572" y="171"/>
                  </a:cubicBezTo>
                  <a:cubicBezTo>
                    <a:pt x="587" y="166"/>
                    <a:pt x="602" y="162"/>
                    <a:pt x="617" y="156"/>
                  </a:cubicBezTo>
                  <a:cubicBezTo>
                    <a:pt x="651" y="142"/>
                    <a:pt x="685" y="126"/>
                    <a:pt x="719" y="112"/>
                  </a:cubicBezTo>
                  <a:cubicBezTo>
                    <a:pt x="741" y="102"/>
                    <a:pt x="762" y="92"/>
                    <a:pt x="784" y="83"/>
                  </a:cubicBezTo>
                  <a:cubicBezTo>
                    <a:pt x="838" y="64"/>
                    <a:pt x="894" y="45"/>
                    <a:pt x="946" y="26"/>
                  </a:cubicBezTo>
                  <a:cubicBezTo>
                    <a:pt x="946" y="0"/>
                    <a:pt x="946" y="0"/>
                    <a:pt x="946" y="0"/>
                  </a:cubicBezTo>
                  <a:cubicBezTo>
                    <a:pt x="922" y="8"/>
                    <a:pt x="900" y="17"/>
                    <a:pt x="877" y="26"/>
                  </a:cubicBezTo>
                  <a:cubicBezTo>
                    <a:pt x="839" y="40"/>
                    <a:pt x="800" y="53"/>
                    <a:pt x="761" y="68"/>
                  </a:cubicBezTo>
                  <a:cubicBezTo>
                    <a:pt x="737" y="77"/>
                    <a:pt x="714" y="89"/>
                    <a:pt x="690" y="99"/>
                  </a:cubicBezTo>
                  <a:cubicBezTo>
                    <a:pt x="673" y="107"/>
                    <a:pt x="655" y="115"/>
                    <a:pt x="637" y="123"/>
                  </a:cubicBezTo>
                  <a:cubicBezTo>
                    <a:pt x="613" y="136"/>
                    <a:pt x="588" y="149"/>
                    <a:pt x="562" y="157"/>
                  </a:cubicBezTo>
                  <a:cubicBezTo>
                    <a:pt x="551" y="161"/>
                    <a:pt x="540" y="168"/>
                    <a:pt x="531" y="175"/>
                  </a:cubicBezTo>
                  <a:cubicBezTo>
                    <a:pt x="523" y="181"/>
                    <a:pt x="518" y="189"/>
                    <a:pt x="522" y="200"/>
                  </a:cubicBezTo>
                  <a:cubicBezTo>
                    <a:pt x="512" y="203"/>
                    <a:pt x="504" y="207"/>
                    <a:pt x="495" y="210"/>
                  </a:cubicBezTo>
                  <a:cubicBezTo>
                    <a:pt x="470" y="219"/>
                    <a:pt x="446" y="228"/>
                    <a:pt x="422" y="237"/>
                  </a:cubicBezTo>
                  <a:cubicBezTo>
                    <a:pt x="398" y="245"/>
                    <a:pt x="374" y="253"/>
                    <a:pt x="351" y="262"/>
                  </a:cubicBezTo>
                  <a:cubicBezTo>
                    <a:pt x="326" y="273"/>
                    <a:pt x="303" y="285"/>
                    <a:pt x="277" y="292"/>
                  </a:cubicBezTo>
                  <a:cubicBezTo>
                    <a:pt x="264" y="295"/>
                    <a:pt x="257" y="305"/>
                    <a:pt x="256" y="319"/>
                  </a:cubicBezTo>
                  <a:cubicBezTo>
                    <a:pt x="256" y="322"/>
                    <a:pt x="255" y="326"/>
                    <a:pt x="253" y="328"/>
                  </a:cubicBezTo>
                  <a:cubicBezTo>
                    <a:pt x="232" y="352"/>
                    <a:pt x="211" y="376"/>
                    <a:pt x="186" y="397"/>
                  </a:cubicBezTo>
                  <a:cubicBezTo>
                    <a:pt x="172" y="409"/>
                    <a:pt x="160" y="423"/>
                    <a:pt x="147" y="437"/>
                  </a:cubicBezTo>
                  <a:cubicBezTo>
                    <a:pt x="128" y="458"/>
                    <a:pt x="111" y="481"/>
                    <a:pt x="89" y="499"/>
                  </a:cubicBezTo>
                  <a:cubicBezTo>
                    <a:pt x="85" y="503"/>
                    <a:pt x="80" y="506"/>
                    <a:pt x="77" y="510"/>
                  </a:cubicBezTo>
                  <a:cubicBezTo>
                    <a:pt x="70" y="520"/>
                    <a:pt x="57" y="525"/>
                    <a:pt x="59" y="541"/>
                  </a:cubicBezTo>
                  <a:cubicBezTo>
                    <a:pt x="42" y="548"/>
                    <a:pt x="25" y="554"/>
                    <a:pt x="8" y="560"/>
                  </a:cubicBezTo>
                  <a:cubicBezTo>
                    <a:pt x="2" y="562"/>
                    <a:pt x="0" y="565"/>
                    <a:pt x="0" y="571"/>
                  </a:cubicBezTo>
                  <a:cubicBezTo>
                    <a:pt x="2" y="585"/>
                    <a:pt x="14" y="592"/>
                    <a:pt x="28" y="586"/>
                  </a:cubicBezTo>
                  <a:cubicBezTo>
                    <a:pt x="36" y="582"/>
                    <a:pt x="44" y="579"/>
                    <a:pt x="53" y="576"/>
                  </a:cubicBezTo>
                  <a:cubicBezTo>
                    <a:pt x="72" y="570"/>
                    <a:pt x="91" y="563"/>
                    <a:pt x="110" y="557"/>
                  </a:cubicBezTo>
                  <a:cubicBezTo>
                    <a:pt x="109" y="560"/>
                    <a:pt x="107" y="563"/>
                    <a:pt x="105" y="566"/>
                  </a:cubicBezTo>
                  <a:cubicBezTo>
                    <a:pt x="105" y="566"/>
                    <a:pt x="106" y="567"/>
                    <a:pt x="107" y="567"/>
                  </a:cubicBezTo>
                  <a:cubicBezTo>
                    <a:pt x="110" y="564"/>
                    <a:pt x="112" y="560"/>
                    <a:pt x="114" y="556"/>
                  </a:cubicBezTo>
                  <a:cubicBezTo>
                    <a:pt x="115" y="556"/>
                    <a:pt x="117" y="556"/>
                    <a:pt x="118" y="555"/>
                  </a:cubicBezTo>
                  <a:cubicBezTo>
                    <a:pt x="120" y="556"/>
                    <a:pt x="121" y="556"/>
                    <a:pt x="123" y="555"/>
                  </a:cubicBezTo>
                  <a:cubicBezTo>
                    <a:pt x="123" y="555"/>
                    <a:pt x="123" y="554"/>
                    <a:pt x="123" y="554"/>
                  </a:cubicBezTo>
                  <a:cubicBezTo>
                    <a:pt x="128" y="553"/>
                    <a:pt x="132" y="553"/>
                    <a:pt x="137" y="552"/>
                  </a:cubicBezTo>
                  <a:cubicBezTo>
                    <a:pt x="137" y="552"/>
                    <a:pt x="137" y="553"/>
                    <a:pt x="137" y="553"/>
                  </a:cubicBezTo>
                  <a:cubicBezTo>
                    <a:pt x="136" y="554"/>
                    <a:pt x="138" y="555"/>
                    <a:pt x="139" y="554"/>
                  </a:cubicBezTo>
                  <a:cubicBezTo>
                    <a:pt x="140" y="553"/>
                    <a:pt x="140" y="552"/>
                    <a:pt x="141" y="552"/>
                  </a:cubicBezTo>
                  <a:cubicBezTo>
                    <a:pt x="146" y="551"/>
                    <a:pt x="152" y="551"/>
                    <a:pt x="157" y="550"/>
                  </a:cubicBezTo>
                  <a:cubicBezTo>
                    <a:pt x="157" y="551"/>
                    <a:pt x="157" y="551"/>
                    <a:pt x="157" y="552"/>
                  </a:cubicBezTo>
                  <a:cubicBezTo>
                    <a:pt x="157" y="553"/>
                    <a:pt x="158" y="553"/>
                    <a:pt x="159" y="552"/>
                  </a:cubicBezTo>
                  <a:cubicBezTo>
                    <a:pt x="159" y="552"/>
                    <a:pt x="159" y="551"/>
                    <a:pt x="160" y="550"/>
                  </a:cubicBezTo>
                  <a:cubicBezTo>
                    <a:pt x="164" y="550"/>
                    <a:pt x="168" y="550"/>
                    <a:pt x="172" y="549"/>
                  </a:cubicBezTo>
                  <a:cubicBezTo>
                    <a:pt x="183" y="547"/>
                    <a:pt x="194" y="544"/>
                    <a:pt x="205" y="542"/>
                  </a:cubicBezTo>
                  <a:cubicBezTo>
                    <a:pt x="215" y="540"/>
                    <a:pt x="226" y="538"/>
                    <a:pt x="237" y="536"/>
                  </a:cubicBezTo>
                  <a:cubicBezTo>
                    <a:pt x="237" y="537"/>
                    <a:pt x="237" y="538"/>
                    <a:pt x="236" y="539"/>
                  </a:cubicBezTo>
                  <a:cubicBezTo>
                    <a:pt x="236" y="541"/>
                    <a:pt x="238" y="541"/>
                    <a:pt x="239" y="540"/>
                  </a:cubicBezTo>
                  <a:cubicBezTo>
                    <a:pt x="241" y="539"/>
                    <a:pt x="242" y="537"/>
                    <a:pt x="243" y="535"/>
                  </a:cubicBezTo>
                  <a:cubicBezTo>
                    <a:pt x="259" y="532"/>
                    <a:pt x="274" y="529"/>
                    <a:pt x="290" y="527"/>
                  </a:cubicBezTo>
                  <a:cubicBezTo>
                    <a:pt x="305" y="524"/>
                    <a:pt x="321" y="522"/>
                    <a:pt x="336" y="520"/>
                  </a:cubicBezTo>
                  <a:cubicBezTo>
                    <a:pt x="339" y="519"/>
                    <a:pt x="341" y="518"/>
                    <a:pt x="344" y="517"/>
                  </a:cubicBezTo>
                  <a:cubicBezTo>
                    <a:pt x="354" y="514"/>
                    <a:pt x="364" y="511"/>
                    <a:pt x="374" y="508"/>
                  </a:cubicBezTo>
                  <a:cubicBezTo>
                    <a:pt x="377" y="508"/>
                    <a:pt x="379" y="506"/>
                    <a:pt x="382" y="505"/>
                  </a:cubicBezTo>
                  <a:cubicBezTo>
                    <a:pt x="387" y="502"/>
                    <a:pt x="391" y="499"/>
                    <a:pt x="396" y="497"/>
                  </a:cubicBezTo>
                  <a:cubicBezTo>
                    <a:pt x="406" y="493"/>
                    <a:pt x="416" y="490"/>
                    <a:pt x="425" y="486"/>
                  </a:cubicBezTo>
                  <a:cubicBezTo>
                    <a:pt x="431" y="484"/>
                    <a:pt x="435" y="485"/>
                    <a:pt x="438" y="490"/>
                  </a:cubicBezTo>
                  <a:cubicBezTo>
                    <a:pt x="452" y="476"/>
                    <a:pt x="452" y="476"/>
                    <a:pt x="464" y="471"/>
                  </a:cubicBezTo>
                  <a:cubicBezTo>
                    <a:pt x="471" y="469"/>
                    <a:pt x="477" y="467"/>
                    <a:pt x="483" y="465"/>
                  </a:cubicBezTo>
                  <a:cubicBezTo>
                    <a:pt x="484" y="465"/>
                    <a:pt x="484" y="465"/>
                    <a:pt x="485" y="465"/>
                  </a:cubicBezTo>
                  <a:cubicBezTo>
                    <a:pt x="485" y="465"/>
                    <a:pt x="485" y="464"/>
                    <a:pt x="485" y="464"/>
                  </a:cubicBezTo>
                  <a:cubicBezTo>
                    <a:pt x="496" y="460"/>
                    <a:pt x="507" y="456"/>
                    <a:pt x="518" y="453"/>
                  </a:cubicBezTo>
                  <a:cubicBezTo>
                    <a:pt x="516" y="456"/>
                    <a:pt x="514" y="458"/>
                    <a:pt x="513" y="455"/>
                  </a:cubicBezTo>
                  <a:cubicBezTo>
                    <a:pt x="512" y="454"/>
                    <a:pt x="511" y="455"/>
                    <a:pt x="511" y="456"/>
                  </a:cubicBezTo>
                  <a:cubicBezTo>
                    <a:pt x="512" y="459"/>
                    <a:pt x="511" y="458"/>
                    <a:pt x="513" y="460"/>
                  </a:cubicBezTo>
                  <a:cubicBezTo>
                    <a:pt x="514" y="461"/>
                    <a:pt x="515" y="461"/>
                    <a:pt x="515" y="461"/>
                  </a:cubicBezTo>
                  <a:cubicBezTo>
                    <a:pt x="519" y="458"/>
                    <a:pt x="522" y="455"/>
                    <a:pt x="524" y="451"/>
                  </a:cubicBezTo>
                  <a:cubicBezTo>
                    <a:pt x="526" y="450"/>
                    <a:pt x="527" y="449"/>
                    <a:pt x="529" y="449"/>
                  </a:cubicBezTo>
                  <a:cubicBezTo>
                    <a:pt x="541" y="444"/>
                    <a:pt x="553" y="440"/>
                    <a:pt x="564" y="435"/>
                  </a:cubicBezTo>
                  <a:cubicBezTo>
                    <a:pt x="564" y="437"/>
                    <a:pt x="563" y="439"/>
                    <a:pt x="562" y="441"/>
                  </a:cubicBezTo>
                  <a:cubicBezTo>
                    <a:pt x="561" y="441"/>
                    <a:pt x="561" y="441"/>
                    <a:pt x="561" y="442"/>
                  </a:cubicBezTo>
                  <a:cubicBezTo>
                    <a:pt x="561" y="442"/>
                    <a:pt x="561" y="442"/>
                    <a:pt x="560" y="443"/>
                  </a:cubicBezTo>
                  <a:cubicBezTo>
                    <a:pt x="560" y="444"/>
                    <a:pt x="562" y="445"/>
                    <a:pt x="563" y="445"/>
                  </a:cubicBezTo>
                  <a:cubicBezTo>
                    <a:pt x="566" y="442"/>
                    <a:pt x="568" y="438"/>
                    <a:pt x="569" y="433"/>
                  </a:cubicBezTo>
                  <a:cubicBezTo>
                    <a:pt x="571" y="432"/>
                    <a:pt x="574" y="431"/>
                    <a:pt x="576" y="430"/>
                  </a:cubicBezTo>
                  <a:cubicBezTo>
                    <a:pt x="589" y="424"/>
                    <a:pt x="603" y="421"/>
                    <a:pt x="617" y="419"/>
                  </a:cubicBezTo>
                  <a:cubicBezTo>
                    <a:pt x="618" y="420"/>
                    <a:pt x="618" y="420"/>
                    <a:pt x="619" y="422"/>
                  </a:cubicBezTo>
                  <a:cubicBezTo>
                    <a:pt x="619" y="423"/>
                    <a:pt x="620" y="423"/>
                    <a:pt x="621" y="422"/>
                  </a:cubicBezTo>
                  <a:cubicBezTo>
                    <a:pt x="623" y="421"/>
                    <a:pt x="624" y="420"/>
                    <a:pt x="625" y="418"/>
                  </a:cubicBezTo>
                  <a:cubicBezTo>
                    <a:pt x="625" y="418"/>
                    <a:pt x="626" y="418"/>
                    <a:pt x="626" y="418"/>
                  </a:cubicBezTo>
                  <a:cubicBezTo>
                    <a:pt x="634" y="417"/>
                    <a:pt x="643" y="415"/>
                    <a:pt x="651" y="413"/>
                  </a:cubicBezTo>
                  <a:cubicBezTo>
                    <a:pt x="654" y="412"/>
                    <a:pt x="658" y="411"/>
                    <a:pt x="661" y="410"/>
                  </a:cubicBezTo>
                  <a:cubicBezTo>
                    <a:pt x="660" y="412"/>
                    <a:pt x="659" y="415"/>
                    <a:pt x="659" y="417"/>
                  </a:cubicBezTo>
                  <a:cubicBezTo>
                    <a:pt x="658" y="420"/>
                    <a:pt x="657" y="422"/>
                    <a:pt x="657" y="425"/>
                  </a:cubicBezTo>
                  <a:cubicBezTo>
                    <a:pt x="655" y="428"/>
                    <a:pt x="653" y="432"/>
                    <a:pt x="652" y="435"/>
                  </a:cubicBezTo>
                  <a:cubicBezTo>
                    <a:pt x="652" y="437"/>
                    <a:pt x="655" y="438"/>
                    <a:pt x="656" y="436"/>
                  </a:cubicBezTo>
                  <a:cubicBezTo>
                    <a:pt x="658" y="434"/>
                    <a:pt x="659" y="431"/>
                    <a:pt x="659" y="428"/>
                  </a:cubicBezTo>
                  <a:cubicBezTo>
                    <a:pt x="661" y="424"/>
                    <a:pt x="663" y="420"/>
                    <a:pt x="665" y="417"/>
                  </a:cubicBezTo>
                  <a:cubicBezTo>
                    <a:pt x="666" y="414"/>
                    <a:pt x="667" y="411"/>
                    <a:pt x="668" y="407"/>
                  </a:cubicBezTo>
                  <a:cubicBezTo>
                    <a:pt x="680" y="403"/>
                    <a:pt x="693" y="399"/>
                    <a:pt x="705" y="394"/>
                  </a:cubicBezTo>
                  <a:cubicBezTo>
                    <a:pt x="718" y="390"/>
                    <a:pt x="731" y="385"/>
                    <a:pt x="744" y="380"/>
                  </a:cubicBezTo>
                  <a:cubicBezTo>
                    <a:pt x="757" y="375"/>
                    <a:pt x="769" y="368"/>
                    <a:pt x="782" y="363"/>
                  </a:cubicBezTo>
                  <a:cubicBezTo>
                    <a:pt x="805" y="354"/>
                    <a:pt x="827" y="345"/>
                    <a:pt x="850" y="335"/>
                  </a:cubicBezTo>
                  <a:cubicBezTo>
                    <a:pt x="882" y="322"/>
                    <a:pt x="914" y="307"/>
                    <a:pt x="946" y="293"/>
                  </a:cubicBezTo>
                  <a:cubicBezTo>
                    <a:pt x="946" y="265"/>
                    <a:pt x="946" y="265"/>
                    <a:pt x="946" y="265"/>
                  </a:cubicBezTo>
                  <a:cubicBezTo>
                    <a:pt x="942" y="266"/>
                    <a:pt x="937" y="268"/>
                    <a:pt x="933" y="270"/>
                  </a:cubicBezTo>
                  <a:cubicBezTo>
                    <a:pt x="927" y="272"/>
                    <a:pt x="921" y="275"/>
                    <a:pt x="915" y="278"/>
                  </a:cubicBezTo>
                  <a:cubicBezTo>
                    <a:pt x="917" y="275"/>
                    <a:pt x="918" y="272"/>
                    <a:pt x="919" y="268"/>
                  </a:cubicBezTo>
                  <a:cubicBezTo>
                    <a:pt x="920" y="264"/>
                    <a:pt x="922" y="261"/>
                    <a:pt x="923" y="257"/>
                  </a:cubicBezTo>
                  <a:cubicBezTo>
                    <a:pt x="930" y="259"/>
                    <a:pt x="938" y="261"/>
                    <a:pt x="945" y="263"/>
                  </a:cubicBezTo>
                  <a:cubicBezTo>
                    <a:pt x="951" y="265"/>
                    <a:pt x="958" y="266"/>
                    <a:pt x="964" y="268"/>
                  </a:cubicBezTo>
                  <a:cubicBezTo>
                    <a:pt x="969" y="269"/>
                    <a:pt x="973" y="271"/>
                    <a:pt x="978" y="272"/>
                  </a:cubicBezTo>
                  <a:cubicBezTo>
                    <a:pt x="980" y="272"/>
                    <a:pt x="980" y="269"/>
                    <a:pt x="979" y="268"/>
                  </a:cubicBezTo>
                  <a:moveTo>
                    <a:pt x="829" y="189"/>
                  </a:moveTo>
                  <a:cubicBezTo>
                    <a:pt x="829" y="190"/>
                    <a:pt x="829" y="190"/>
                    <a:pt x="829" y="190"/>
                  </a:cubicBezTo>
                  <a:cubicBezTo>
                    <a:pt x="829" y="189"/>
                    <a:pt x="829" y="189"/>
                    <a:pt x="829" y="189"/>
                  </a:cubicBezTo>
                  <a:cubicBezTo>
                    <a:pt x="829" y="189"/>
                    <a:pt x="829" y="189"/>
                    <a:pt x="829" y="189"/>
                  </a:cubicBezTo>
                  <a:moveTo>
                    <a:pt x="66" y="560"/>
                  </a:moveTo>
                  <a:cubicBezTo>
                    <a:pt x="51" y="566"/>
                    <a:pt x="36" y="570"/>
                    <a:pt x="21" y="575"/>
                  </a:cubicBezTo>
                  <a:cubicBezTo>
                    <a:pt x="20" y="576"/>
                    <a:pt x="19" y="575"/>
                    <a:pt x="17" y="574"/>
                  </a:cubicBezTo>
                  <a:cubicBezTo>
                    <a:pt x="32" y="561"/>
                    <a:pt x="52" y="559"/>
                    <a:pt x="66" y="547"/>
                  </a:cubicBezTo>
                  <a:cubicBezTo>
                    <a:pt x="71" y="552"/>
                    <a:pt x="73" y="557"/>
                    <a:pt x="66" y="560"/>
                  </a:cubicBezTo>
                  <a:moveTo>
                    <a:pt x="888" y="252"/>
                  </a:moveTo>
                  <a:cubicBezTo>
                    <a:pt x="888" y="251"/>
                    <a:pt x="888" y="250"/>
                    <a:pt x="888" y="248"/>
                  </a:cubicBezTo>
                  <a:cubicBezTo>
                    <a:pt x="893" y="249"/>
                    <a:pt x="898" y="250"/>
                    <a:pt x="902" y="251"/>
                  </a:cubicBezTo>
                  <a:cubicBezTo>
                    <a:pt x="899" y="261"/>
                    <a:pt x="895" y="271"/>
                    <a:pt x="892" y="280"/>
                  </a:cubicBezTo>
                  <a:cubicBezTo>
                    <a:pt x="888" y="279"/>
                    <a:pt x="884" y="278"/>
                    <a:pt x="880" y="276"/>
                  </a:cubicBezTo>
                  <a:cubicBezTo>
                    <a:pt x="882" y="268"/>
                    <a:pt x="886" y="260"/>
                    <a:pt x="888" y="252"/>
                  </a:cubicBezTo>
                  <a:moveTo>
                    <a:pt x="879" y="294"/>
                  </a:moveTo>
                  <a:cubicBezTo>
                    <a:pt x="877" y="294"/>
                    <a:pt x="875" y="294"/>
                    <a:pt x="874" y="294"/>
                  </a:cubicBezTo>
                  <a:cubicBezTo>
                    <a:pt x="875" y="289"/>
                    <a:pt x="877" y="285"/>
                    <a:pt x="878" y="280"/>
                  </a:cubicBezTo>
                  <a:cubicBezTo>
                    <a:pt x="882" y="282"/>
                    <a:pt x="886" y="283"/>
                    <a:pt x="891" y="284"/>
                  </a:cubicBezTo>
                  <a:cubicBezTo>
                    <a:pt x="890" y="285"/>
                    <a:pt x="890" y="286"/>
                    <a:pt x="890" y="286"/>
                  </a:cubicBezTo>
                  <a:cubicBezTo>
                    <a:pt x="890" y="287"/>
                    <a:pt x="889" y="288"/>
                    <a:pt x="889" y="290"/>
                  </a:cubicBezTo>
                  <a:cubicBezTo>
                    <a:pt x="886" y="291"/>
                    <a:pt x="883" y="293"/>
                    <a:pt x="879" y="294"/>
                  </a:cubicBezTo>
                  <a:moveTo>
                    <a:pt x="841" y="312"/>
                  </a:moveTo>
                  <a:cubicBezTo>
                    <a:pt x="841" y="312"/>
                    <a:pt x="841" y="312"/>
                    <a:pt x="841" y="312"/>
                  </a:cubicBezTo>
                  <a:cubicBezTo>
                    <a:pt x="843" y="307"/>
                    <a:pt x="844" y="301"/>
                    <a:pt x="846" y="296"/>
                  </a:cubicBezTo>
                  <a:cubicBezTo>
                    <a:pt x="853" y="297"/>
                    <a:pt x="861" y="298"/>
                    <a:pt x="868" y="298"/>
                  </a:cubicBezTo>
                  <a:cubicBezTo>
                    <a:pt x="868" y="299"/>
                    <a:pt x="868" y="299"/>
                    <a:pt x="868" y="300"/>
                  </a:cubicBezTo>
                  <a:cubicBezTo>
                    <a:pt x="859" y="304"/>
                    <a:pt x="850" y="308"/>
                    <a:pt x="841" y="312"/>
                  </a:cubicBezTo>
                  <a:moveTo>
                    <a:pt x="832" y="308"/>
                  </a:moveTo>
                  <a:cubicBezTo>
                    <a:pt x="832" y="308"/>
                    <a:pt x="832" y="308"/>
                    <a:pt x="832" y="309"/>
                  </a:cubicBezTo>
                  <a:cubicBezTo>
                    <a:pt x="830" y="308"/>
                    <a:pt x="829" y="308"/>
                    <a:pt x="827" y="308"/>
                  </a:cubicBezTo>
                  <a:cubicBezTo>
                    <a:pt x="826" y="308"/>
                    <a:pt x="826" y="307"/>
                    <a:pt x="825" y="307"/>
                  </a:cubicBezTo>
                  <a:cubicBezTo>
                    <a:pt x="826" y="303"/>
                    <a:pt x="827" y="299"/>
                    <a:pt x="829" y="295"/>
                  </a:cubicBezTo>
                  <a:cubicBezTo>
                    <a:pt x="829" y="295"/>
                    <a:pt x="829" y="295"/>
                    <a:pt x="829" y="294"/>
                  </a:cubicBezTo>
                  <a:cubicBezTo>
                    <a:pt x="834" y="295"/>
                    <a:pt x="838" y="296"/>
                    <a:pt x="842" y="296"/>
                  </a:cubicBezTo>
                  <a:cubicBezTo>
                    <a:pt x="841" y="301"/>
                    <a:pt x="839" y="306"/>
                    <a:pt x="837" y="310"/>
                  </a:cubicBezTo>
                  <a:cubicBezTo>
                    <a:pt x="836" y="310"/>
                    <a:pt x="835" y="309"/>
                    <a:pt x="833" y="309"/>
                  </a:cubicBezTo>
                  <a:cubicBezTo>
                    <a:pt x="833" y="309"/>
                    <a:pt x="833" y="308"/>
                    <a:pt x="832" y="308"/>
                  </a:cubicBezTo>
                  <a:cubicBezTo>
                    <a:pt x="832" y="307"/>
                    <a:pt x="831" y="308"/>
                    <a:pt x="832" y="308"/>
                  </a:cubicBezTo>
                  <a:moveTo>
                    <a:pt x="815" y="323"/>
                  </a:moveTo>
                  <a:cubicBezTo>
                    <a:pt x="815" y="323"/>
                    <a:pt x="815" y="323"/>
                    <a:pt x="815" y="323"/>
                  </a:cubicBezTo>
                  <a:cubicBezTo>
                    <a:pt x="811" y="325"/>
                    <a:pt x="806" y="327"/>
                    <a:pt x="802" y="329"/>
                  </a:cubicBezTo>
                  <a:cubicBezTo>
                    <a:pt x="799" y="328"/>
                    <a:pt x="795" y="328"/>
                    <a:pt x="792" y="327"/>
                  </a:cubicBezTo>
                  <a:cubicBezTo>
                    <a:pt x="792" y="327"/>
                    <a:pt x="793" y="327"/>
                    <a:pt x="793" y="326"/>
                  </a:cubicBezTo>
                  <a:cubicBezTo>
                    <a:pt x="795" y="320"/>
                    <a:pt x="797" y="313"/>
                    <a:pt x="800" y="306"/>
                  </a:cubicBezTo>
                  <a:cubicBezTo>
                    <a:pt x="806" y="308"/>
                    <a:pt x="813" y="310"/>
                    <a:pt x="820" y="311"/>
                  </a:cubicBezTo>
                  <a:cubicBezTo>
                    <a:pt x="818" y="315"/>
                    <a:pt x="817" y="319"/>
                    <a:pt x="815" y="323"/>
                  </a:cubicBezTo>
                  <a:moveTo>
                    <a:pt x="739" y="356"/>
                  </a:moveTo>
                  <a:cubicBezTo>
                    <a:pt x="739" y="353"/>
                    <a:pt x="739" y="351"/>
                    <a:pt x="739" y="348"/>
                  </a:cubicBezTo>
                  <a:cubicBezTo>
                    <a:pt x="739" y="347"/>
                    <a:pt x="737" y="347"/>
                    <a:pt x="737" y="348"/>
                  </a:cubicBezTo>
                  <a:cubicBezTo>
                    <a:pt x="737" y="351"/>
                    <a:pt x="737" y="354"/>
                    <a:pt x="737" y="357"/>
                  </a:cubicBezTo>
                  <a:cubicBezTo>
                    <a:pt x="736" y="357"/>
                    <a:pt x="736" y="358"/>
                    <a:pt x="735" y="358"/>
                  </a:cubicBezTo>
                  <a:cubicBezTo>
                    <a:pt x="732" y="356"/>
                    <a:pt x="728" y="354"/>
                    <a:pt x="725" y="353"/>
                  </a:cubicBezTo>
                  <a:cubicBezTo>
                    <a:pt x="725" y="350"/>
                    <a:pt x="726" y="348"/>
                    <a:pt x="727" y="345"/>
                  </a:cubicBezTo>
                  <a:cubicBezTo>
                    <a:pt x="727" y="344"/>
                    <a:pt x="728" y="342"/>
                    <a:pt x="728" y="340"/>
                  </a:cubicBezTo>
                  <a:cubicBezTo>
                    <a:pt x="733" y="341"/>
                    <a:pt x="738" y="343"/>
                    <a:pt x="743" y="344"/>
                  </a:cubicBezTo>
                  <a:cubicBezTo>
                    <a:pt x="743" y="344"/>
                    <a:pt x="744" y="344"/>
                    <a:pt x="744" y="344"/>
                  </a:cubicBezTo>
                  <a:cubicBezTo>
                    <a:pt x="743" y="348"/>
                    <a:pt x="742" y="351"/>
                    <a:pt x="741" y="354"/>
                  </a:cubicBezTo>
                  <a:cubicBezTo>
                    <a:pt x="741" y="354"/>
                    <a:pt x="740" y="355"/>
                    <a:pt x="740" y="356"/>
                  </a:cubicBezTo>
                  <a:cubicBezTo>
                    <a:pt x="740" y="356"/>
                    <a:pt x="739" y="356"/>
                    <a:pt x="739" y="356"/>
                  </a:cubicBezTo>
                  <a:moveTo>
                    <a:pt x="713" y="368"/>
                  </a:moveTo>
                  <a:cubicBezTo>
                    <a:pt x="713" y="366"/>
                    <a:pt x="713" y="364"/>
                    <a:pt x="713" y="362"/>
                  </a:cubicBezTo>
                  <a:cubicBezTo>
                    <a:pt x="713" y="361"/>
                    <a:pt x="711" y="361"/>
                    <a:pt x="711" y="362"/>
                  </a:cubicBezTo>
                  <a:cubicBezTo>
                    <a:pt x="711" y="364"/>
                    <a:pt x="711" y="366"/>
                    <a:pt x="711" y="369"/>
                  </a:cubicBezTo>
                  <a:cubicBezTo>
                    <a:pt x="709" y="369"/>
                    <a:pt x="707" y="370"/>
                    <a:pt x="705" y="371"/>
                  </a:cubicBezTo>
                  <a:cubicBezTo>
                    <a:pt x="704" y="372"/>
                    <a:pt x="703" y="372"/>
                    <a:pt x="702" y="373"/>
                  </a:cubicBezTo>
                  <a:cubicBezTo>
                    <a:pt x="702" y="371"/>
                    <a:pt x="703" y="369"/>
                    <a:pt x="703" y="368"/>
                  </a:cubicBezTo>
                  <a:cubicBezTo>
                    <a:pt x="705" y="362"/>
                    <a:pt x="707" y="357"/>
                    <a:pt x="708" y="352"/>
                  </a:cubicBezTo>
                  <a:cubicBezTo>
                    <a:pt x="712" y="353"/>
                    <a:pt x="716" y="354"/>
                    <a:pt x="720" y="355"/>
                  </a:cubicBezTo>
                  <a:cubicBezTo>
                    <a:pt x="718" y="359"/>
                    <a:pt x="717" y="363"/>
                    <a:pt x="716" y="367"/>
                  </a:cubicBezTo>
                  <a:cubicBezTo>
                    <a:pt x="715" y="367"/>
                    <a:pt x="714" y="368"/>
                    <a:pt x="713" y="368"/>
                  </a:cubicBezTo>
                  <a:moveTo>
                    <a:pt x="661" y="388"/>
                  </a:moveTo>
                  <a:cubicBezTo>
                    <a:pt x="661" y="388"/>
                    <a:pt x="661" y="388"/>
                    <a:pt x="661" y="387"/>
                  </a:cubicBezTo>
                  <a:cubicBezTo>
                    <a:pt x="663" y="382"/>
                    <a:pt x="664" y="377"/>
                    <a:pt x="665" y="372"/>
                  </a:cubicBezTo>
                  <a:cubicBezTo>
                    <a:pt x="666" y="372"/>
                    <a:pt x="667" y="372"/>
                    <a:pt x="668" y="373"/>
                  </a:cubicBezTo>
                  <a:cubicBezTo>
                    <a:pt x="670" y="374"/>
                    <a:pt x="672" y="374"/>
                    <a:pt x="674" y="375"/>
                  </a:cubicBezTo>
                  <a:cubicBezTo>
                    <a:pt x="673" y="378"/>
                    <a:pt x="671" y="381"/>
                    <a:pt x="670" y="385"/>
                  </a:cubicBezTo>
                  <a:cubicBezTo>
                    <a:pt x="667" y="386"/>
                    <a:pt x="664" y="387"/>
                    <a:pt x="661" y="388"/>
                  </a:cubicBezTo>
                  <a:moveTo>
                    <a:pt x="787" y="299"/>
                  </a:moveTo>
                  <a:cubicBezTo>
                    <a:pt x="787" y="299"/>
                    <a:pt x="786" y="299"/>
                    <a:pt x="786" y="299"/>
                  </a:cubicBezTo>
                  <a:cubicBezTo>
                    <a:pt x="787" y="297"/>
                    <a:pt x="787" y="296"/>
                    <a:pt x="788" y="294"/>
                  </a:cubicBezTo>
                  <a:cubicBezTo>
                    <a:pt x="789" y="292"/>
                    <a:pt x="789" y="289"/>
                    <a:pt x="790" y="287"/>
                  </a:cubicBezTo>
                  <a:cubicBezTo>
                    <a:pt x="790" y="287"/>
                    <a:pt x="790" y="287"/>
                    <a:pt x="791" y="287"/>
                  </a:cubicBezTo>
                  <a:cubicBezTo>
                    <a:pt x="794" y="287"/>
                    <a:pt x="798" y="288"/>
                    <a:pt x="801" y="289"/>
                  </a:cubicBezTo>
                  <a:cubicBezTo>
                    <a:pt x="800" y="293"/>
                    <a:pt x="799" y="297"/>
                    <a:pt x="797" y="301"/>
                  </a:cubicBezTo>
                  <a:cubicBezTo>
                    <a:pt x="794" y="301"/>
                    <a:pt x="790" y="300"/>
                    <a:pt x="787" y="299"/>
                  </a:cubicBezTo>
                  <a:moveTo>
                    <a:pt x="796" y="305"/>
                  </a:moveTo>
                  <a:cubicBezTo>
                    <a:pt x="794" y="310"/>
                    <a:pt x="793" y="314"/>
                    <a:pt x="791" y="318"/>
                  </a:cubicBezTo>
                  <a:cubicBezTo>
                    <a:pt x="790" y="321"/>
                    <a:pt x="789" y="324"/>
                    <a:pt x="788" y="326"/>
                  </a:cubicBezTo>
                  <a:cubicBezTo>
                    <a:pt x="785" y="326"/>
                    <a:pt x="781" y="325"/>
                    <a:pt x="778" y="324"/>
                  </a:cubicBezTo>
                  <a:cubicBezTo>
                    <a:pt x="781" y="317"/>
                    <a:pt x="783" y="310"/>
                    <a:pt x="785" y="303"/>
                  </a:cubicBezTo>
                  <a:cubicBezTo>
                    <a:pt x="788" y="303"/>
                    <a:pt x="790" y="304"/>
                    <a:pt x="793" y="305"/>
                  </a:cubicBezTo>
                  <a:cubicBezTo>
                    <a:pt x="794" y="305"/>
                    <a:pt x="795" y="305"/>
                    <a:pt x="796" y="305"/>
                  </a:cubicBezTo>
                  <a:moveTo>
                    <a:pt x="791" y="283"/>
                  </a:moveTo>
                  <a:cubicBezTo>
                    <a:pt x="793" y="276"/>
                    <a:pt x="795" y="269"/>
                    <a:pt x="796" y="262"/>
                  </a:cubicBezTo>
                  <a:cubicBezTo>
                    <a:pt x="800" y="263"/>
                    <a:pt x="803" y="264"/>
                    <a:pt x="807" y="264"/>
                  </a:cubicBezTo>
                  <a:cubicBezTo>
                    <a:pt x="806" y="270"/>
                    <a:pt x="805" y="275"/>
                    <a:pt x="804" y="281"/>
                  </a:cubicBezTo>
                  <a:cubicBezTo>
                    <a:pt x="803" y="282"/>
                    <a:pt x="803" y="284"/>
                    <a:pt x="802" y="286"/>
                  </a:cubicBezTo>
                  <a:cubicBezTo>
                    <a:pt x="798" y="285"/>
                    <a:pt x="795" y="284"/>
                    <a:pt x="791" y="283"/>
                  </a:cubicBezTo>
                  <a:moveTo>
                    <a:pt x="788" y="283"/>
                  </a:moveTo>
                  <a:cubicBezTo>
                    <a:pt x="783" y="282"/>
                    <a:pt x="778" y="282"/>
                    <a:pt x="773" y="281"/>
                  </a:cubicBezTo>
                  <a:cubicBezTo>
                    <a:pt x="772" y="281"/>
                    <a:pt x="771" y="281"/>
                    <a:pt x="769" y="281"/>
                  </a:cubicBezTo>
                  <a:cubicBezTo>
                    <a:pt x="772" y="273"/>
                    <a:pt x="774" y="265"/>
                    <a:pt x="776" y="258"/>
                  </a:cubicBezTo>
                  <a:cubicBezTo>
                    <a:pt x="782" y="259"/>
                    <a:pt x="787" y="260"/>
                    <a:pt x="793" y="261"/>
                  </a:cubicBezTo>
                  <a:cubicBezTo>
                    <a:pt x="791" y="269"/>
                    <a:pt x="790" y="276"/>
                    <a:pt x="788" y="283"/>
                  </a:cubicBezTo>
                  <a:moveTo>
                    <a:pt x="787" y="286"/>
                  </a:moveTo>
                  <a:cubicBezTo>
                    <a:pt x="786" y="288"/>
                    <a:pt x="785" y="291"/>
                    <a:pt x="784" y="293"/>
                  </a:cubicBezTo>
                  <a:cubicBezTo>
                    <a:pt x="784" y="295"/>
                    <a:pt x="783" y="296"/>
                    <a:pt x="783" y="298"/>
                  </a:cubicBezTo>
                  <a:cubicBezTo>
                    <a:pt x="777" y="297"/>
                    <a:pt x="771" y="296"/>
                    <a:pt x="765" y="295"/>
                  </a:cubicBezTo>
                  <a:cubicBezTo>
                    <a:pt x="765" y="294"/>
                    <a:pt x="765" y="294"/>
                    <a:pt x="765" y="293"/>
                  </a:cubicBezTo>
                  <a:cubicBezTo>
                    <a:pt x="766" y="290"/>
                    <a:pt x="768" y="287"/>
                    <a:pt x="769" y="283"/>
                  </a:cubicBezTo>
                  <a:cubicBezTo>
                    <a:pt x="775" y="284"/>
                    <a:pt x="781" y="285"/>
                    <a:pt x="787" y="286"/>
                  </a:cubicBezTo>
                  <a:moveTo>
                    <a:pt x="782" y="302"/>
                  </a:moveTo>
                  <a:cubicBezTo>
                    <a:pt x="779" y="309"/>
                    <a:pt x="777" y="316"/>
                    <a:pt x="774" y="323"/>
                  </a:cubicBezTo>
                  <a:cubicBezTo>
                    <a:pt x="768" y="322"/>
                    <a:pt x="762" y="321"/>
                    <a:pt x="756" y="319"/>
                  </a:cubicBezTo>
                  <a:cubicBezTo>
                    <a:pt x="759" y="312"/>
                    <a:pt x="761" y="305"/>
                    <a:pt x="764" y="298"/>
                  </a:cubicBezTo>
                  <a:cubicBezTo>
                    <a:pt x="770" y="299"/>
                    <a:pt x="776" y="301"/>
                    <a:pt x="782" y="302"/>
                  </a:cubicBezTo>
                  <a:moveTo>
                    <a:pt x="753" y="318"/>
                  </a:moveTo>
                  <a:cubicBezTo>
                    <a:pt x="750" y="318"/>
                    <a:pt x="748" y="317"/>
                    <a:pt x="746" y="317"/>
                  </a:cubicBezTo>
                  <a:cubicBezTo>
                    <a:pt x="743" y="316"/>
                    <a:pt x="740" y="316"/>
                    <a:pt x="736" y="315"/>
                  </a:cubicBezTo>
                  <a:cubicBezTo>
                    <a:pt x="738" y="309"/>
                    <a:pt x="740" y="302"/>
                    <a:pt x="742" y="296"/>
                  </a:cubicBezTo>
                  <a:cubicBezTo>
                    <a:pt x="742" y="295"/>
                    <a:pt x="742" y="295"/>
                    <a:pt x="742" y="295"/>
                  </a:cubicBezTo>
                  <a:cubicBezTo>
                    <a:pt x="748" y="296"/>
                    <a:pt x="754" y="297"/>
                    <a:pt x="760" y="298"/>
                  </a:cubicBezTo>
                  <a:cubicBezTo>
                    <a:pt x="757" y="305"/>
                    <a:pt x="755" y="312"/>
                    <a:pt x="753" y="318"/>
                  </a:cubicBezTo>
                  <a:moveTo>
                    <a:pt x="751" y="322"/>
                  </a:moveTo>
                  <a:cubicBezTo>
                    <a:pt x="749" y="327"/>
                    <a:pt x="748" y="332"/>
                    <a:pt x="746" y="337"/>
                  </a:cubicBezTo>
                  <a:cubicBezTo>
                    <a:pt x="746" y="338"/>
                    <a:pt x="745" y="340"/>
                    <a:pt x="745" y="341"/>
                  </a:cubicBezTo>
                  <a:cubicBezTo>
                    <a:pt x="743" y="340"/>
                    <a:pt x="741" y="339"/>
                    <a:pt x="739" y="339"/>
                  </a:cubicBezTo>
                  <a:cubicBezTo>
                    <a:pt x="736" y="338"/>
                    <a:pt x="733" y="337"/>
                    <a:pt x="730" y="336"/>
                  </a:cubicBezTo>
                  <a:cubicBezTo>
                    <a:pt x="731" y="330"/>
                    <a:pt x="733" y="325"/>
                    <a:pt x="735" y="319"/>
                  </a:cubicBezTo>
                  <a:cubicBezTo>
                    <a:pt x="740" y="320"/>
                    <a:pt x="746" y="321"/>
                    <a:pt x="751" y="322"/>
                  </a:cubicBezTo>
                  <a:moveTo>
                    <a:pt x="739" y="295"/>
                  </a:moveTo>
                  <a:cubicBezTo>
                    <a:pt x="736" y="301"/>
                    <a:pt x="734" y="308"/>
                    <a:pt x="732" y="314"/>
                  </a:cubicBezTo>
                  <a:cubicBezTo>
                    <a:pt x="728" y="314"/>
                    <a:pt x="724" y="313"/>
                    <a:pt x="720" y="313"/>
                  </a:cubicBezTo>
                  <a:cubicBezTo>
                    <a:pt x="722" y="306"/>
                    <a:pt x="724" y="299"/>
                    <a:pt x="726" y="293"/>
                  </a:cubicBezTo>
                  <a:cubicBezTo>
                    <a:pt x="730" y="293"/>
                    <a:pt x="734" y="294"/>
                    <a:pt x="739" y="295"/>
                  </a:cubicBezTo>
                  <a:cubicBezTo>
                    <a:pt x="739" y="295"/>
                    <a:pt x="739" y="295"/>
                    <a:pt x="739" y="295"/>
                  </a:cubicBezTo>
                  <a:moveTo>
                    <a:pt x="731" y="318"/>
                  </a:moveTo>
                  <a:cubicBezTo>
                    <a:pt x="729" y="324"/>
                    <a:pt x="728" y="330"/>
                    <a:pt x="726" y="335"/>
                  </a:cubicBezTo>
                  <a:cubicBezTo>
                    <a:pt x="722" y="334"/>
                    <a:pt x="719" y="334"/>
                    <a:pt x="715" y="333"/>
                  </a:cubicBezTo>
                  <a:cubicBezTo>
                    <a:pt x="716" y="329"/>
                    <a:pt x="717" y="326"/>
                    <a:pt x="718" y="322"/>
                  </a:cubicBezTo>
                  <a:cubicBezTo>
                    <a:pt x="718" y="320"/>
                    <a:pt x="719" y="318"/>
                    <a:pt x="720" y="316"/>
                  </a:cubicBezTo>
                  <a:cubicBezTo>
                    <a:pt x="723" y="317"/>
                    <a:pt x="727" y="317"/>
                    <a:pt x="731" y="318"/>
                  </a:cubicBezTo>
                  <a:moveTo>
                    <a:pt x="714" y="337"/>
                  </a:moveTo>
                  <a:cubicBezTo>
                    <a:pt x="717" y="337"/>
                    <a:pt x="721" y="338"/>
                    <a:pt x="725" y="339"/>
                  </a:cubicBezTo>
                  <a:cubicBezTo>
                    <a:pt x="724" y="343"/>
                    <a:pt x="722" y="347"/>
                    <a:pt x="721" y="351"/>
                  </a:cubicBezTo>
                  <a:cubicBezTo>
                    <a:pt x="717" y="350"/>
                    <a:pt x="714" y="349"/>
                    <a:pt x="710" y="348"/>
                  </a:cubicBezTo>
                  <a:cubicBezTo>
                    <a:pt x="711" y="344"/>
                    <a:pt x="712" y="340"/>
                    <a:pt x="714" y="337"/>
                  </a:cubicBezTo>
                  <a:moveTo>
                    <a:pt x="706" y="347"/>
                  </a:moveTo>
                  <a:cubicBezTo>
                    <a:pt x="702" y="346"/>
                    <a:pt x="697" y="345"/>
                    <a:pt x="692" y="344"/>
                  </a:cubicBezTo>
                  <a:cubicBezTo>
                    <a:pt x="691" y="343"/>
                    <a:pt x="689" y="343"/>
                    <a:pt x="688" y="343"/>
                  </a:cubicBezTo>
                  <a:cubicBezTo>
                    <a:pt x="689" y="339"/>
                    <a:pt x="690" y="336"/>
                    <a:pt x="691" y="333"/>
                  </a:cubicBezTo>
                  <a:cubicBezTo>
                    <a:pt x="697" y="334"/>
                    <a:pt x="703" y="334"/>
                    <a:pt x="709" y="336"/>
                  </a:cubicBezTo>
                  <a:cubicBezTo>
                    <a:pt x="710" y="336"/>
                    <a:pt x="710" y="336"/>
                    <a:pt x="710" y="336"/>
                  </a:cubicBezTo>
                  <a:cubicBezTo>
                    <a:pt x="709" y="340"/>
                    <a:pt x="708" y="343"/>
                    <a:pt x="706" y="347"/>
                  </a:cubicBezTo>
                  <a:moveTo>
                    <a:pt x="711" y="332"/>
                  </a:moveTo>
                  <a:cubicBezTo>
                    <a:pt x="708" y="332"/>
                    <a:pt x="706" y="331"/>
                    <a:pt x="703" y="331"/>
                  </a:cubicBezTo>
                  <a:cubicBezTo>
                    <a:pt x="699" y="330"/>
                    <a:pt x="696" y="330"/>
                    <a:pt x="692" y="330"/>
                  </a:cubicBezTo>
                  <a:cubicBezTo>
                    <a:pt x="694" y="324"/>
                    <a:pt x="696" y="319"/>
                    <a:pt x="698" y="313"/>
                  </a:cubicBezTo>
                  <a:cubicBezTo>
                    <a:pt x="703" y="314"/>
                    <a:pt x="709" y="314"/>
                    <a:pt x="714" y="315"/>
                  </a:cubicBezTo>
                  <a:cubicBezTo>
                    <a:pt x="715" y="315"/>
                    <a:pt x="715" y="315"/>
                    <a:pt x="716" y="316"/>
                  </a:cubicBezTo>
                  <a:cubicBezTo>
                    <a:pt x="715" y="321"/>
                    <a:pt x="713" y="327"/>
                    <a:pt x="711" y="332"/>
                  </a:cubicBezTo>
                  <a:moveTo>
                    <a:pt x="689" y="329"/>
                  </a:moveTo>
                  <a:cubicBezTo>
                    <a:pt x="685" y="329"/>
                    <a:pt x="680" y="328"/>
                    <a:pt x="676" y="328"/>
                  </a:cubicBezTo>
                  <a:cubicBezTo>
                    <a:pt x="678" y="322"/>
                    <a:pt x="679" y="317"/>
                    <a:pt x="680" y="311"/>
                  </a:cubicBezTo>
                  <a:cubicBezTo>
                    <a:pt x="684" y="311"/>
                    <a:pt x="687" y="312"/>
                    <a:pt x="690" y="312"/>
                  </a:cubicBezTo>
                  <a:cubicBezTo>
                    <a:pt x="692" y="312"/>
                    <a:pt x="693" y="313"/>
                    <a:pt x="694" y="313"/>
                  </a:cubicBezTo>
                  <a:cubicBezTo>
                    <a:pt x="692" y="318"/>
                    <a:pt x="691" y="324"/>
                    <a:pt x="689" y="329"/>
                  </a:cubicBezTo>
                  <a:moveTo>
                    <a:pt x="688" y="333"/>
                  </a:moveTo>
                  <a:cubicBezTo>
                    <a:pt x="687" y="336"/>
                    <a:pt x="686" y="339"/>
                    <a:pt x="685" y="342"/>
                  </a:cubicBezTo>
                  <a:cubicBezTo>
                    <a:pt x="681" y="341"/>
                    <a:pt x="677" y="340"/>
                    <a:pt x="673" y="339"/>
                  </a:cubicBezTo>
                  <a:cubicBezTo>
                    <a:pt x="674" y="337"/>
                    <a:pt x="675" y="334"/>
                    <a:pt x="675" y="332"/>
                  </a:cubicBezTo>
                  <a:cubicBezTo>
                    <a:pt x="679" y="332"/>
                    <a:pt x="684" y="332"/>
                    <a:pt x="688" y="333"/>
                  </a:cubicBezTo>
                  <a:moveTo>
                    <a:pt x="683" y="345"/>
                  </a:moveTo>
                  <a:cubicBezTo>
                    <a:pt x="683" y="348"/>
                    <a:pt x="682" y="350"/>
                    <a:pt x="681" y="352"/>
                  </a:cubicBezTo>
                  <a:cubicBezTo>
                    <a:pt x="679" y="359"/>
                    <a:pt x="677" y="365"/>
                    <a:pt x="675" y="371"/>
                  </a:cubicBezTo>
                  <a:cubicBezTo>
                    <a:pt x="672" y="370"/>
                    <a:pt x="669" y="369"/>
                    <a:pt x="666" y="368"/>
                  </a:cubicBezTo>
                  <a:cubicBezTo>
                    <a:pt x="668" y="360"/>
                    <a:pt x="670" y="352"/>
                    <a:pt x="672" y="343"/>
                  </a:cubicBezTo>
                  <a:cubicBezTo>
                    <a:pt x="672" y="343"/>
                    <a:pt x="672" y="343"/>
                    <a:pt x="673" y="343"/>
                  </a:cubicBezTo>
                  <a:cubicBezTo>
                    <a:pt x="676" y="344"/>
                    <a:pt x="680" y="345"/>
                    <a:pt x="683" y="345"/>
                  </a:cubicBezTo>
                  <a:moveTo>
                    <a:pt x="677" y="376"/>
                  </a:moveTo>
                  <a:cubicBezTo>
                    <a:pt x="681" y="377"/>
                    <a:pt x="684" y="377"/>
                    <a:pt x="688" y="378"/>
                  </a:cubicBezTo>
                  <a:cubicBezTo>
                    <a:pt x="683" y="380"/>
                    <a:pt x="679" y="381"/>
                    <a:pt x="675" y="383"/>
                  </a:cubicBezTo>
                  <a:cubicBezTo>
                    <a:pt x="676" y="381"/>
                    <a:pt x="676" y="378"/>
                    <a:pt x="677" y="376"/>
                  </a:cubicBezTo>
                  <a:moveTo>
                    <a:pt x="695" y="375"/>
                  </a:moveTo>
                  <a:cubicBezTo>
                    <a:pt x="694" y="375"/>
                    <a:pt x="694" y="375"/>
                    <a:pt x="693" y="375"/>
                  </a:cubicBezTo>
                  <a:cubicBezTo>
                    <a:pt x="688" y="374"/>
                    <a:pt x="683" y="373"/>
                    <a:pt x="678" y="372"/>
                  </a:cubicBezTo>
                  <a:cubicBezTo>
                    <a:pt x="681" y="363"/>
                    <a:pt x="684" y="355"/>
                    <a:pt x="687" y="346"/>
                  </a:cubicBezTo>
                  <a:cubicBezTo>
                    <a:pt x="687" y="346"/>
                    <a:pt x="687" y="346"/>
                    <a:pt x="687" y="346"/>
                  </a:cubicBezTo>
                  <a:cubicBezTo>
                    <a:pt x="690" y="347"/>
                    <a:pt x="693" y="348"/>
                    <a:pt x="696" y="348"/>
                  </a:cubicBezTo>
                  <a:cubicBezTo>
                    <a:pt x="699" y="349"/>
                    <a:pt x="702" y="350"/>
                    <a:pt x="705" y="351"/>
                  </a:cubicBezTo>
                  <a:cubicBezTo>
                    <a:pt x="705" y="351"/>
                    <a:pt x="705" y="351"/>
                    <a:pt x="705" y="351"/>
                  </a:cubicBezTo>
                  <a:cubicBezTo>
                    <a:pt x="703" y="357"/>
                    <a:pt x="701" y="367"/>
                    <a:pt x="697" y="374"/>
                  </a:cubicBezTo>
                  <a:cubicBezTo>
                    <a:pt x="697" y="374"/>
                    <a:pt x="696" y="375"/>
                    <a:pt x="695" y="375"/>
                  </a:cubicBezTo>
                  <a:moveTo>
                    <a:pt x="723" y="357"/>
                  </a:moveTo>
                  <a:cubicBezTo>
                    <a:pt x="724" y="357"/>
                    <a:pt x="725" y="358"/>
                    <a:pt x="726" y="358"/>
                  </a:cubicBezTo>
                  <a:cubicBezTo>
                    <a:pt x="727" y="359"/>
                    <a:pt x="729" y="359"/>
                    <a:pt x="730" y="360"/>
                  </a:cubicBezTo>
                  <a:cubicBezTo>
                    <a:pt x="727" y="362"/>
                    <a:pt x="724" y="363"/>
                    <a:pt x="721" y="364"/>
                  </a:cubicBezTo>
                  <a:cubicBezTo>
                    <a:pt x="722" y="362"/>
                    <a:pt x="723" y="359"/>
                    <a:pt x="723" y="357"/>
                  </a:cubicBezTo>
                  <a:moveTo>
                    <a:pt x="745" y="354"/>
                  </a:moveTo>
                  <a:cubicBezTo>
                    <a:pt x="745" y="353"/>
                    <a:pt x="745" y="352"/>
                    <a:pt x="746" y="352"/>
                  </a:cubicBezTo>
                  <a:cubicBezTo>
                    <a:pt x="746" y="350"/>
                    <a:pt x="747" y="348"/>
                    <a:pt x="747" y="346"/>
                  </a:cubicBezTo>
                  <a:cubicBezTo>
                    <a:pt x="750" y="347"/>
                    <a:pt x="753" y="348"/>
                    <a:pt x="756" y="349"/>
                  </a:cubicBezTo>
                  <a:cubicBezTo>
                    <a:pt x="752" y="350"/>
                    <a:pt x="749" y="352"/>
                    <a:pt x="745" y="354"/>
                  </a:cubicBezTo>
                  <a:moveTo>
                    <a:pt x="762" y="346"/>
                  </a:moveTo>
                  <a:cubicBezTo>
                    <a:pt x="757" y="345"/>
                    <a:pt x="753" y="344"/>
                    <a:pt x="749" y="342"/>
                  </a:cubicBezTo>
                  <a:cubicBezTo>
                    <a:pt x="749" y="340"/>
                    <a:pt x="750" y="337"/>
                    <a:pt x="751" y="335"/>
                  </a:cubicBezTo>
                  <a:cubicBezTo>
                    <a:pt x="752" y="331"/>
                    <a:pt x="754" y="327"/>
                    <a:pt x="755" y="323"/>
                  </a:cubicBezTo>
                  <a:cubicBezTo>
                    <a:pt x="757" y="324"/>
                    <a:pt x="759" y="324"/>
                    <a:pt x="762" y="325"/>
                  </a:cubicBezTo>
                  <a:cubicBezTo>
                    <a:pt x="765" y="326"/>
                    <a:pt x="769" y="327"/>
                    <a:pt x="773" y="327"/>
                  </a:cubicBezTo>
                  <a:cubicBezTo>
                    <a:pt x="773" y="328"/>
                    <a:pt x="772" y="329"/>
                    <a:pt x="772" y="329"/>
                  </a:cubicBezTo>
                  <a:cubicBezTo>
                    <a:pt x="770" y="334"/>
                    <a:pt x="768" y="339"/>
                    <a:pt x="766" y="344"/>
                  </a:cubicBezTo>
                  <a:cubicBezTo>
                    <a:pt x="766" y="344"/>
                    <a:pt x="766" y="344"/>
                    <a:pt x="766" y="344"/>
                  </a:cubicBezTo>
                  <a:cubicBezTo>
                    <a:pt x="765" y="345"/>
                    <a:pt x="763" y="346"/>
                    <a:pt x="762" y="346"/>
                  </a:cubicBezTo>
                  <a:moveTo>
                    <a:pt x="777" y="340"/>
                  </a:moveTo>
                  <a:cubicBezTo>
                    <a:pt x="777" y="340"/>
                    <a:pt x="777" y="340"/>
                    <a:pt x="777" y="340"/>
                  </a:cubicBezTo>
                  <a:cubicBezTo>
                    <a:pt x="776" y="339"/>
                    <a:pt x="775" y="340"/>
                    <a:pt x="775" y="340"/>
                  </a:cubicBezTo>
                  <a:cubicBezTo>
                    <a:pt x="775" y="340"/>
                    <a:pt x="775" y="340"/>
                    <a:pt x="776" y="340"/>
                  </a:cubicBezTo>
                  <a:cubicBezTo>
                    <a:pt x="774" y="341"/>
                    <a:pt x="773" y="342"/>
                    <a:pt x="772" y="342"/>
                  </a:cubicBezTo>
                  <a:cubicBezTo>
                    <a:pt x="773" y="339"/>
                    <a:pt x="774" y="336"/>
                    <a:pt x="775" y="334"/>
                  </a:cubicBezTo>
                  <a:cubicBezTo>
                    <a:pt x="775" y="332"/>
                    <a:pt x="776" y="330"/>
                    <a:pt x="776" y="328"/>
                  </a:cubicBezTo>
                  <a:cubicBezTo>
                    <a:pt x="780" y="329"/>
                    <a:pt x="783" y="330"/>
                    <a:pt x="787" y="330"/>
                  </a:cubicBezTo>
                  <a:cubicBezTo>
                    <a:pt x="786" y="332"/>
                    <a:pt x="786" y="333"/>
                    <a:pt x="785" y="335"/>
                  </a:cubicBezTo>
                  <a:cubicBezTo>
                    <a:pt x="785" y="335"/>
                    <a:pt x="785" y="336"/>
                    <a:pt x="785" y="336"/>
                  </a:cubicBezTo>
                  <a:cubicBezTo>
                    <a:pt x="782" y="338"/>
                    <a:pt x="779" y="339"/>
                    <a:pt x="777" y="340"/>
                  </a:cubicBezTo>
                  <a:moveTo>
                    <a:pt x="791" y="331"/>
                  </a:moveTo>
                  <a:cubicBezTo>
                    <a:pt x="793" y="331"/>
                    <a:pt x="794" y="331"/>
                    <a:pt x="796" y="332"/>
                  </a:cubicBezTo>
                  <a:cubicBezTo>
                    <a:pt x="794" y="332"/>
                    <a:pt x="792" y="333"/>
                    <a:pt x="790" y="334"/>
                  </a:cubicBezTo>
                  <a:cubicBezTo>
                    <a:pt x="791" y="333"/>
                    <a:pt x="791" y="332"/>
                    <a:pt x="791" y="331"/>
                  </a:cubicBezTo>
                  <a:moveTo>
                    <a:pt x="801" y="302"/>
                  </a:moveTo>
                  <a:cubicBezTo>
                    <a:pt x="803" y="298"/>
                    <a:pt x="804" y="294"/>
                    <a:pt x="805" y="290"/>
                  </a:cubicBezTo>
                  <a:cubicBezTo>
                    <a:pt x="812" y="291"/>
                    <a:pt x="819" y="292"/>
                    <a:pt x="826" y="294"/>
                  </a:cubicBezTo>
                  <a:cubicBezTo>
                    <a:pt x="824" y="298"/>
                    <a:pt x="823" y="302"/>
                    <a:pt x="821" y="306"/>
                  </a:cubicBezTo>
                  <a:cubicBezTo>
                    <a:pt x="821" y="306"/>
                    <a:pt x="821" y="306"/>
                    <a:pt x="821" y="307"/>
                  </a:cubicBezTo>
                  <a:cubicBezTo>
                    <a:pt x="814" y="306"/>
                    <a:pt x="808" y="304"/>
                    <a:pt x="801" y="302"/>
                  </a:cubicBezTo>
                  <a:moveTo>
                    <a:pt x="847" y="293"/>
                  </a:moveTo>
                  <a:cubicBezTo>
                    <a:pt x="847" y="292"/>
                    <a:pt x="847" y="292"/>
                    <a:pt x="847" y="292"/>
                  </a:cubicBezTo>
                  <a:cubicBezTo>
                    <a:pt x="850" y="286"/>
                    <a:pt x="852" y="281"/>
                    <a:pt x="854" y="275"/>
                  </a:cubicBezTo>
                  <a:cubicBezTo>
                    <a:pt x="861" y="277"/>
                    <a:pt x="868" y="278"/>
                    <a:pt x="875" y="280"/>
                  </a:cubicBezTo>
                  <a:cubicBezTo>
                    <a:pt x="874" y="282"/>
                    <a:pt x="873" y="285"/>
                    <a:pt x="872" y="288"/>
                  </a:cubicBezTo>
                  <a:cubicBezTo>
                    <a:pt x="871" y="290"/>
                    <a:pt x="871" y="292"/>
                    <a:pt x="870" y="294"/>
                  </a:cubicBezTo>
                  <a:cubicBezTo>
                    <a:pt x="862" y="293"/>
                    <a:pt x="855" y="293"/>
                    <a:pt x="847" y="293"/>
                  </a:cubicBezTo>
                  <a:moveTo>
                    <a:pt x="893" y="288"/>
                  </a:moveTo>
                  <a:cubicBezTo>
                    <a:pt x="893" y="287"/>
                    <a:pt x="893" y="286"/>
                    <a:pt x="894" y="285"/>
                  </a:cubicBezTo>
                  <a:cubicBezTo>
                    <a:pt x="895" y="285"/>
                    <a:pt x="897" y="286"/>
                    <a:pt x="898" y="286"/>
                  </a:cubicBezTo>
                  <a:cubicBezTo>
                    <a:pt x="896" y="287"/>
                    <a:pt x="894" y="287"/>
                    <a:pt x="893" y="288"/>
                  </a:cubicBezTo>
                  <a:moveTo>
                    <a:pt x="867" y="243"/>
                  </a:moveTo>
                  <a:cubicBezTo>
                    <a:pt x="870" y="244"/>
                    <a:pt x="872" y="244"/>
                    <a:pt x="875" y="245"/>
                  </a:cubicBezTo>
                  <a:cubicBezTo>
                    <a:pt x="878" y="246"/>
                    <a:pt x="882" y="247"/>
                    <a:pt x="885" y="248"/>
                  </a:cubicBezTo>
                  <a:cubicBezTo>
                    <a:pt x="885" y="249"/>
                    <a:pt x="885" y="250"/>
                    <a:pt x="884" y="251"/>
                  </a:cubicBezTo>
                  <a:cubicBezTo>
                    <a:pt x="882" y="259"/>
                    <a:pt x="879" y="267"/>
                    <a:pt x="876" y="276"/>
                  </a:cubicBezTo>
                  <a:cubicBezTo>
                    <a:pt x="875" y="275"/>
                    <a:pt x="874" y="275"/>
                    <a:pt x="873" y="275"/>
                  </a:cubicBezTo>
                  <a:cubicBezTo>
                    <a:pt x="867" y="274"/>
                    <a:pt x="862" y="273"/>
                    <a:pt x="856" y="271"/>
                  </a:cubicBezTo>
                  <a:cubicBezTo>
                    <a:pt x="859" y="265"/>
                    <a:pt x="861" y="259"/>
                    <a:pt x="864" y="252"/>
                  </a:cubicBezTo>
                  <a:cubicBezTo>
                    <a:pt x="865" y="249"/>
                    <a:pt x="866" y="246"/>
                    <a:pt x="867" y="243"/>
                  </a:cubicBezTo>
                  <a:moveTo>
                    <a:pt x="847" y="247"/>
                  </a:moveTo>
                  <a:cubicBezTo>
                    <a:pt x="847" y="245"/>
                    <a:pt x="848" y="243"/>
                    <a:pt x="848" y="241"/>
                  </a:cubicBezTo>
                  <a:cubicBezTo>
                    <a:pt x="850" y="242"/>
                    <a:pt x="851" y="242"/>
                    <a:pt x="853" y="242"/>
                  </a:cubicBezTo>
                  <a:cubicBezTo>
                    <a:pt x="857" y="242"/>
                    <a:pt x="860" y="243"/>
                    <a:pt x="864" y="243"/>
                  </a:cubicBezTo>
                  <a:cubicBezTo>
                    <a:pt x="863" y="245"/>
                    <a:pt x="862" y="248"/>
                    <a:pt x="861" y="250"/>
                  </a:cubicBezTo>
                  <a:cubicBezTo>
                    <a:pt x="859" y="257"/>
                    <a:pt x="856" y="264"/>
                    <a:pt x="853" y="271"/>
                  </a:cubicBezTo>
                  <a:cubicBezTo>
                    <a:pt x="849" y="270"/>
                    <a:pt x="845" y="269"/>
                    <a:pt x="842" y="268"/>
                  </a:cubicBezTo>
                  <a:cubicBezTo>
                    <a:pt x="841" y="268"/>
                    <a:pt x="840" y="268"/>
                    <a:pt x="839" y="268"/>
                  </a:cubicBezTo>
                  <a:cubicBezTo>
                    <a:pt x="841" y="261"/>
                    <a:pt x="845" y="254"/>
                    <a:pt x="847" y="247"/>
                  </a:cubicBezTo>
                  <a:moveTo>
                    <a:pt x="838" y="272"/>
                  </a:moveTo>
                  <a:cubicBezTo>
                    <a:pt x="840" y="272"/>
                    <a:pt x="842" y="273"/>
                    <a:pt x="844" y="273"/>
                  </a:cubicBezTo>
                  <a:cubicBezTo>
                    <a:pt x="846" y="274"/>
                    <a:pt x="849" y="274"/>
                    <a:pt x="851" y="275"/>
                  </a:cubicBezTo>
                  <a:cubicBezTo>
                    <a:pt x="850" y="278"/>
                    <a:pt x="848" y="281"/>
                    <a:pt x="847" y="284"/>
                  </a:cubicBezTo>
                  <a:cubicBezTo>
                    <a:pt x="846" y="287"/>
                    <a:pt x="845" y="289"/>
                    <a:pt x="844" y="292"/>
                  </a:cubicBezTo>
                  <a:cubicBezTo>
                    <a:pt x="839" y="292"/>
                    <a:pt x="835" y="291"/>
                    <a:pt x="831" y="291"/>
                  </a:cubicBezTo>
                  <a:cubicBezTo>
                    <a:pt x="833" y="284"/>
                    <a:pt x="835" y="278"/>
                    <a:pt x="838" y="272"/>
                  </a:cubicBezTo>
                  <a:moveTo>
                    <a:pt x="835" y="271"/>
                  </a:moveTo>
                  <a:cubicBezTo>
                    <a:pt x="834" y="271"/>
                    <a:pt x="834" y="271"/>
                    <a:pt x="834" y="271"/>
                  </a:cubicBezTo>
                  <a:cubicBezTo>
                    <a:pt x="832" y="278"/>
                    <a:pt x="830" y="284"/>
                    <a:pt x="827" y="290"/>
                  </a:cubicBezTo>
                  <a:cubicBezTo>
                    <a:pt x="820" y="289"/>
                    <a:pt x="813" y="288"/>
                    <a:pt x="806" y="286"/>
                  </a:cubicBezTo>
                  <a:cubicBezTo>
                    <a:pt x="806" y="285"/>
                    <a:pt x="807" y="284"/>
                    <a:pt x="807" y="283"/>
                  </a:cubicBezTo>
                  <a:cubicBezTo>
                    <a:pt x="808" y="277"/>
                    <a:pt x="809" y="271"/>
                    <a:pt x="810" y="265"/>
                  </a:cubicBezTo>
                  <a:cubicBezTo>
                    <a:pt x="819" y="267"/>
                    <a:pt x="827" y="269"/>
                    <a:pt x="835" y="271"/>
                  </a:cubicBezTo>
                  <a:moveTo>
                    <a:pt x="807" y="198"/>
                  </a:moveTo>
                  <a:cubicBezTo>
                    <a:pt x="808" y="203"/>
                    <a:pt x="810" y="207"/>
                    <a:pt x="813" y="211"/>
                  </a:cubicBezTo>
                  <a:cubicBezTo>
                    <a:pt x="814" y="213"/>
                    <a:pt x="816" y="214"/>
                    <a:pt x="818" y="215"/>
                  </a:cubicBezTo>
                  <a:cubicBezTo>
                    <a:pt x="817" y="225"/>
                    <a:pt x="815" y="236"/>
                    <a:pt x="813" y="245"/>
                  </a:cubicBezTo>
                  <a:cubicBezTo>
                    <a:pt x="812" y="250"/>
                    <a:pt x="810" y="255"/>
                    <a:pt x="808" y="260"/>
                  </a:cubicBezTo>
                  <a:cubicBezTo>
                    <a:pt x="808" y="260"/>
                    <a:pt x="808" y="261"/>
                    <a:pt x="808" y="261"/>
                  </a:cubicBezTo>
                  <a:cubicBezTo>
                    <a:pt x="804" y="260"/>
                    <a:pt x="801" y="259"/>
                    <a:pt x="797" y="259"/>
                  </a:cubicBezTo>
                  <a:cubicBezTo>
                    <a:pt x="800" y="243"/>
                    <a:pt x="801" y="228"/>
                    <a:pt x="801" y="212"/>
                  </a:cubicBezTo>
                  <a:cubicBezTo>
                    <a:pt x="801" y="211"/>
                    <a:pt x="799" y="211"/>
                    <a:pt x="799" y="212"/>
                  </a:cubicBezTo>
                  <a:cubicBezTo>
                    <a:pt x="799" y="222"/>
                    <a:pt x="798" y="232"/>
                    <a:pt x="797" y="242"/>
                  </a:cubicBezTo>
                  <a:cubicBezTo>
                    <a:pt x="796" y="241"/>
                    <a:pt x="795" y="241"/>
                    <a:pt x="795" y="242"/>
                  </a:cubicBezTo>
                  <a:cubicBezTo>
                    <a:pt x="796" y="239"/>
                    <a:pt x="792" y="233"/>
                    <a:pt x="791" y="230"/>
                  </a:cubicBezTo>
                  <a:cubicBezTo>
                    <a:pt x="790" y="226"/>
                    <a:pt x="788" y="221"/>
                    <a:pt x="787" y="216"/>
                  </a:cubicBezTo>
                  <a:cubicBezTo>
                    <a:pt x="786" y="213"/>
                    <a:pt x="785" y="210"/>
                    <a:pt x="784" y="207"/>
                  </a:cubicBezTo>
                  <a:cubicBezTo>
                    <a:pt x="792" y="204"/>
                    <a:pt x="799" y="201"/>
                    <a:pt x="807" y="198"/>
                  </a:cubicBezTo>
                  <a:moveTo>
                    <a:pt x="782" y="208"/>
                  </a:moveTo>
                  <a:cubicBezTo>
                    <a:pt x="783" y="214"/>
                    <a:pt x="785" y="220"/>
                    <a:pt x="787" y="226"/>
                  </a:cubicBezTo>
                  <a:cubicBezTo>
                    <a:pt x="789" y="232"/>
                    <a:pt x="790" y="239"/>
                    <a:pt x="795" y="244"/>
                  </a:cubicBezTo>
                  <a:cubicBezTo>
                    <a:pt x="796" y="244"/>
                    <a:pt x="796" y="244"/>
                    <a:pt x="796" y="244"/>
                  </a:cubicBezTo>
                  <a:cubicBezTo>
                    <a:pt x="796" y="249"/>
                    <a:pt x="795" y="253"/>
                    <a:pt x="794" y="258"/>
                  </a:cubicBezTo>
                  <a:cubicBezTo>
                    <a:pt x="788" y="257"/>
                    <a:pt x="782" y="255"/>
                    <a:pt x="777" y="254"/>
                  </a:cubicBezTo>
                  <a:cubicBezTo>
                    <a:pt x="780" y="241"/>
                    <a:pt x="781" y="228"/>
                    <a:pt x="781" y="214"/>
                  </a:cubicBezTo>
                  <a:cubicBezTo>
                    <a:pt x="781" y="212"/>
                    <a:pt x="779" y="212"/>
                    <a:pt x="779" y="214"/>
                  </a:cubicBezTo>
                  <a:cubicBezTo>
                    <a:pt x="779" y="229"/>
                    <a:pt x="778" y="243"/>
                    <a:pt x="774" y="257"/>
                  </a:cubicBezTo>
                  <a:cubicBezTo>
                    <a:pt x="771" y="265"/>
                    <a:pt x="769" y="273"/>
                    <a:pt x="766" y="280"/>
                  </a:cubicBezTo>
                  <a:cubicBezTo>
                    <a:pt x="761" y="280"/>
                    <a:pt x="755" y="279"/>
                    <a:pt x="753" y="277"/>
                  </a:cubicBezTo>
                  <a:cubicBezTo>
                    <a:pt x="752" y="276"/>
                    <a:pt x="750" y="278"/>
                    <a:pt x="751" y="279"/>
                  </a:cubicBezTo>
                  <a:cubicBezTo>
                    <a:pt x="754" y="282"/>
                    <a:pt x="758" y="282"/>
                    <a:pt x="762" y="283"/>
                  </a:cubicBezTo>
                  <a:cubicBezTo>
                    <a:pt x="763" y="283"/>
                    <a:pt x="764" y="283"/>
                    <a:pt x="765" y="283"/>
                  </a:cubicBezTo>
                  <a:cubicBezTo>
                    <a:pt x="764" y="287"/>
                    <a:pt x="763" y="291"/>
                    <a:pt x="761" y="294"/>
                  </a:cubicBezTo>
                  <a:cubicBezTo>
                    <a:pt x="755" y="293"/>
                    <a:pt x="749" y="292"/>
                    <a:pt x="743" y="292"/>
                  </a:cubicBezTo>
                  <a:cubicBezTo>
                    <a:pt x="751" y="267"/>
                    <a:pt x="757" y="242"/>
                    <a:pt x="761" y="217"/>
                  </a:cubicBezTo>
                  <a:cubicBezTo>
                    <a:pt x="768" y="214"/>
                    <a:pt x="775" y="211"/>
                    <a:pt x="782" y="208"/>
                  </a:cubicBezTo>
                  <a:moveTo>
                    <a:pt x="670" y="305"/>
                  </a:moveTo>
                  <a:cubicBezTo>
                    <a:pt x="672" y="298"/>
                    <a:pt x="673" y="290"/>
                    <a:pt x="675" y="283"/>
                  </a:cubicBezTo>
                  <a:cubicBezTo>
                    <a:pt x="677" y="277"/>
                    <a:pt x="679" y="271"/>
                    <a:pt x="680" y="264"/>
                  </a:cubicBezTo>
                  <a:cubicBezTo>
                    <a:pt x="680" y="263"/>
                    <a:pt x="679" y="262"/>
                    <a:pt x="678" y="263"/>
                  </a:cubicBezTo>
                  <a:cubicBezTo>
                    <a:pt x="679" y="257"/>
                    <a:pt x="680" y="251"/>
                    <a:pt x="682" y="246"/>
                  </a:cubicBezTo>
                  <a:cubicBezTo>
                    <a:pt x="687" y="244"/>
                    <a:pt x="692" y="242"/>
                    <a:pt x="698" y="240"/>
                  </a:cubicBezTo>
                  <a:cubicBezTo>
                    <a:pt x="696" y="248"/>
                    <a:pt x="696" y="256"/>
                    <a:pt x="697" y="264"/>
                  </a:cubicBezTo>
                  <a:cubicBezTo>
                    <a:pt x="698" y="265"/>
                    <a:pt x="699" y="265"/>
                    <a:pt x="699" y="264"/>
                  </a:cubicBezTo>
                  <a:cubicBezTo>
                    <a:pt x="700" y="256"/>
                    <a:pt x="699" y="248"/>
                    <a:pt x="700" y="240"/>
                  </a:cubicBezTo>
                  <a:cubicBezTo>
                    <a:pt x="700" y="240"/>
                    <a:pt x="700" y="240"/>
                    <a:pt x="700" y="240"/>
                  </a:cubicBezTo>
                  <a:cubicBezTo>
                    <a:pt x="704" y="238"/>
                    <a:pt x="709" y="237"/>
                    <a:pt x="713" y="235"/>
                  </a:cubicBezTo>
                  <a:cubicBezTo>
                    <a:pt x="712" y="239"/>
                    <a:pt x="712" y="242"/>
                    <a:pt x="711" y="246"/>
                  </a:cubicBezTo>
                  <a:cubicBezTo>
                    <a:pt x="711" y="247"/>
                    <a:pt x="713" y="248"/>
                    <a:pt x="713" y="246"/>
                  </a:cubicBezTo>
                  <a:cubicBezTo>
                    <a:pt x="715" y="242"/>
                    <a:pt x="716" y="238"/>
                    <a:pt x="717" y="234"/>
                  </a:cubicBezTo>
                  <a:cubicBezTo>
                    <a:pt x="722" y="232"/>
                    <a:pt x="726" y="230"/>
                    <a:pt x="731" y="229"/>
                  </a:cubicBezTo>
                  <a:cubicBezTo>
                    <a:pt x="740" y="225"/>
                    <a:pt x="749" y="221"/>
                    <a:pt x="758" y="218"/>
                  </a:cubicBezTo>
                  <a:cubicBezTo>
                    <a:pt x="753" y="243"/>
                    <a:pt x="747" y="267"/>
                    <a:pt x="740" y="291"/>
                  </a:cubicBezTo>
                  <a:cubicBezTo>
                    <a:pt x="735" y="291"/>
                    <a:pt x="731" y="290"/>
                    <a:pt x="727" y="290"/>
                  </a:cubicBezTo>
                  <a:cubicBezTo>
                    <a:pt x="732" y="269"/>
                    <a:pt x="737" y="249"/>
                    <a:pt x="737" y="228"/>
                  </a:cubicBezTo>
                  <a:cubicBezTo>
                    <a:pt x="737" y="226"/>
                    <a:pt x="735" y="226"/>
                    <a:pt x="735" y="228"/>
                  </a:cubicBezTo>
                  <a:cubicBezTo>
                    <a:pt x="735" y="234"/>
                    <a:pt x="733" y="241"/>
                    <a:pt x="733" y="247"/>
                  </a:cubicBezTo>
                  <a:cubicBezTo>
                    <a:pt x="732" y="254"/>
                    <a:pt x="732" y="262"/>
                    <a:pt x="730" y="269"/>
                  </a:cubicBezTo>
                  <a:cubicBezTo>
                    <a:pt x="728" y="276"/>
                    <a:pt x="726" y="282"/>
                    <a:pt x="724" y="289"/>
                  </a:cubicBezTo>
                  <a:cubicBezTo>
                    <a:pt x="721" y="289"/>
                    <a:pt x="719" y="289"/>
                    <a:pt x="716" y="288"/>
                  </a:cubicBezTo>
                  <a:cubicBezTo>
                    <a:pt x="714" y="288"/>
                    <a:pt x="714" y="291"/>
                    <a:pt x="716" y="292"/>
                  </a:cubicBezTo>
                  <a:cubicBezTo>
                    <a:pt x="718" y="292"/>
                    <a:pt x="720" y="292"/>
                    <a:pt x="723" y="293"/>
                  </a:cubicBezTo>
                  <a:cubicBezTo>
                    <a:pt x="721" y="298"/>
                    <a:pt x="719" y="304"/>
                    <a:pt x="718" y="309"/>
                  </a:cubicBezTo>
                  <a:cubicBezTo>
                    <a:pt x="717" y="310"/>
                    <a:pt x="717" y="311"/>
                    <a:pt x="717" y="312"/>
                  </a:cubicBezTo>
                  <a:cubicBezTo>
                    <a:pt x="713" y="312"/>
                    <a:pt x="708" y="311"/>
                    <a:pt x="704" y="310"/>
                  </a:cubicBezTo>
                  <a:cubicBezTo>
                    <a:pt x="702" y="310"/>
                    <a:pt x="700" y="310"/>
                    <a:pt x="699" y="310"/>
                  </a:cubicBezTo>
                  <a:cubicBezTo>
                    <a:pt x="705" y="290"/>
                    <a:pt x="709" y="269"/>
                    <a:pt x="709" y="248"/>
                  </a:cubicBezTo>
                  <a:cubicBezTo>
                    <a:pt x="709" y="246"/>
                    <a:pt x="707" y="246"/>
                    <a:pt x="707" y="248"/>
                  </a:cubicBezTo>
                  <a:cubicBezTo>
                    <a:pt x="707" y="269"/>
                    <a:pt x="702" y="289"/>
                    <a:pt x="695" y="309"/>
                  </a:cubicBezTo>
                  <a:cubicBezTo>
                    <a:pt x="691" y="309"/>
                    <a:pt x="686" y="308"/>
                    <a:pt x="681" y="307"/>
                  </a:cubicBezTo>
                  <a:cubicBezTo>
                    <a:pt x="682" y="305"/>
                    <a:pt x="682" y="303"/>
                    <a:pt x="683" y="302"/>
                  </a:cubicBezTo>
                  <a:cubicBezTo>
                    <a:pt x="685" y="295"/>
                    <a:pt x="687" y="287"/>
                    <a:pt x="688" y="280"/>
                  </a:cubicBezTo>
                  <a:cubicBezTo>
                    <a:pt x="689" y="274"/>
                    <a:pt x="691" y="268"/>
                    <a:pt x="691" y="262"/>
                  </a:cubicBezTo>
                  <a:cubicBezTo>
                    <a:pt x="691" y="260"/>
                    <a:pt x="689" y="260"/>
                    <a:pt x="689" y="262"/>
                  </a:cubicBezTo>
                  <a:cubicBezTo>
                    <a:pt x="689" y="268"/>
                    <a:pt x="686" y="275"/>
                    <a:pt x="685" y="281"/>
                  </a:cubicBezTo>
                  <a:cubicBezTo>
                    <a:pt x="683" y="288"/>
                    <a:pt x="682" y="294"/>
                    <a:pt x="680" y="301"/>
                  </a:cubicBezTo>
                  <a:cubicBezTo>
                    <a:pt x="679" y="303"/>
                    <a:pt x="678" y="305"/>
                    <a:pt x="678" y="307"/>
                  </a:cubicBezTo>
                  <a:cubicBezTo>
                    <a:pt x="675" y="307"/>
                    <a:pt x="673" y="307"/>
                    <a:pt x="670" y="307"/>
                  </a:cubicBezTo>
                  <a:cubicBezTo>
                    <a:pt x="670" y="306"/>
                    <a:pt x="670" y="306"/>
                    <a:pt x="670" y="305"/>
                  </a:cubicBezTo>
                  <a:moveTo>
                    <a:pt x="669" y="310"/>
                  </a:moveTo>
                  <a:cubicBezTo>
                    <a:pt x="672" y="310"/>
                    <a:pt x="674" y="310"/>
                    <a:pt x="677" y="310"/>
                  </a:cubicBezTo>
                  <a:cubicBezTo>
                    <a:pt x="675" y="316"/>
                    <a:pt x="674" y="322"/>
                    <a:pt x="672" y="328"/>
                  </a:cubicBezTo>
                  <a:cubicBezTo>
                    <a:pt x="669" y="328"/>
                    <a:pt x="666" y="328"/>
                    <a:pt x="663" y="328"/>
                  </a:cubicBezTo>
                  <a:cubicBezTo>
                    <a:pt x="665" y="322"/>
                    <a:pt x="667" y="316"/>
                    <a:pt x="669" y="310"/>
                  </a:cubicBezTo>
                  <a:moveTo>
                    <a:pt x="661" y="332"/>
                  </a:moveTo>
                  <a:cubicBezTo>
                    <a:pt x="665" y="332"/>
                    <a:pt x="668" y="332"/>
                    <a:pt x="671" y="332"/>
                  </a:cubicBezTo>
                  <a:cubicBezTo>
                    <a:pt x="671" y="334"/>
                    <a:pt x="670" y="336"/>
                    <a:pt x="670" y="338"/>
                  </a:cubicBezTo>
                  <a:cubicBezTo>
                    <a:pt x="666" y="338"/>
                    <a:pt x="663" y="337"/>
                    <a:pt x="659" y="336"/>
                  </a:cubicBezTo>
                  <a:cubicBezTo>
                    <a:pt x="660" y="335"/>
                    <a:pt x="661" y="333"/>
                    <a:pt x="661" y="332"/>
                  </a:cubicBezTo>
                  <a:moveTo>
                    <a:pt x="655" y="332"/>
                  </a:moveTo>
                  <a:cubicBezTo>
                    <a:pt x="656" y="332"/>
                    <a:pt x="657" y="332"/>
                    <a:pt x="658" y="332"/>
                  </a:cubicBezTo>
                  <a:cubicBezTo>
                    <a:pt x="658" y="333"/>
                    <a:pt x="657" y="334"/>
                    <a:pt x="657" y="336"/>
                  </a:cubicBezTo>
                  <a:cubicBezTo>
                    <a:pt x="656" y="336"/>
                    <a:pt x="655" y="336"/>
                    <a:pt x="654" y="335"/>
                  </a:cubicBezTo>
                  <a:cubicBezTo>
                    <a:pt x="654" y="334"/>
                    <a:pt x="655" y="333"/>
                    <a:pt x="655" y="332"/>
                  </a:cubicBezTo>
                  <a:moveTo>
                    <a:pt x="651" y="342"/>
                  </a:moveTo>
                  <a:cubicBezTo>
                    <a:pt x="652" y="341"/>
                    <a:pt x="652" y="340"/>
                    <a:pt x="653" y="339"/>
                  </a:cubicBezTo>
                  <a:cubicBezTo>
                    <a:pt x="654" y="339"/>
                    <a:pt x="655" y="339"/>
                    <a:pt x="655" y="339"/>
                  </a:cubicBezTo>
                  <a:cubicBezTo>
                    <a:pt x="655" y="341"/>
                    <a:pt x="654" y="344"/>
                    <a:pt x="653" y="346"/>
                  </a:cubicBezTo>
                  <a:cubicBezTo>
                    <a:pt x="653" y="347"/>
                    <a:pt x="654" y="348"/>
                    <a:pt x="655" y="347"/>
                  </a:cubicBezTo>
                  <a:cubicBezTo>
                    <a:pt x="656" y="344"/>
                    <a:pt x="657" y="342"/>
                    <a:pt x="658" y="340"/>
                  </a:cubicBezTo>
                  <a:cubicBezTo>
                    <a:pt x="662" y="340"/>
                    <a:pt x="665" y="341"/>
                    <a:pt x="669" y="342"/>
                  </a:cubicBezTo>
                  <a:cubicBezTo>
                    <a:pt x="666" y="350"/>
                    <a:pt x="664" y="359"/>
                    <a:pt x="662" y="367"/>
                  </a:cubicBezTo>
                  <a:cubicBezTo>
                    <a:pt x="662" y="367"/>
                    <a:pt x="661" y="367"/>
                    <a:pt x="660" y="366"/>
                  </a:cubicBezTo>
                  <a:cubicBezTo>
                    <a:pt x="655" y="365"/>
                    <a:pt x="650" y="364"/>
                    <a:pt x="645" y="363"/>
                  </a:cubicBezTo>
                  <a:cubicBezTo>
                    <a:pt x="646" y="360"/>
                    <a:pt x="647" y="356"/>
                    <a:pt x="648" y="353"/>
                  </a:cubicBezTo>
                  <a:cubicBezTo>
                    <a:pt x="648" y="352"/>
                    <a:pt x="649" y="350"/>
                    <a:pt x="649" y="349"/>
                  </a:cubicBezTo>
                  <a:cubicBezTo>
                    <a:pt x="650" y="346"/>
                    <a:pt x="651" y="344"/>
                    <a:pt x="651" y="342"/>
                  </a:cubicBezTo>
                  <a:moveTo>
                    <a:pt x="637" y="301"/>
                  </a:moveTo>
                  <a:cubicBezTo>
                    <a:pt x="637" y="310"/>
                    <a:pt x="638" y="319"/>
                    <a:pt x="638" y="328"/>
                  </a:cubicBezTo>
                  <a:cubicBezTo>
                    <a:pt x="635" y="329"/>
                    <a:pt x="632" y="329"/>
                    <a:pt x="629" y="329"/>
                  </a:cubicBezTo>
                  <a:cubicBezTo>
                    <a:pt x="632" y="320"/>
                    <a:pt x="634" y="310"/>
                    <a:pt x="637" y="301"/>
                  </a:cubicBezTo>
                  <a:moveTo>
                    <a:pt x="628" y="331"/>
                  </a:moveTo>
                  <a:cubicBezTo>
                    <a:pt x="632" y="331"/>
                    <a:pt x="635" y="331"/>
                    <a:pt x="638" y="331"/>
                  </a:cubicBezTo>
                  <a:cubicBezTo>
                    <a:pt x="638" y="332"/>
                    <a:pt x="638" y="333"/>
                    <a:pt x="638" y="333"/>
                  </a:cubicBezTo>
                  <a:cubicBezTo>
                    <a:pt x="634" y="333"/>
                    <a:pt x="631" y="333"/>
                    <a:pt x="628" y="333"/>
                  </a:cubicBezTo>
                  <a:cubicBezTo>
                    <a:pt x="628" y="332"/>
                    <a:pt x="628" y="332"/>
                    <a:pt x="628" y="331"/>
                  </a:cubicBezTo>
                  <a:moveTo>
                    <a:pt x="627" y="336"/>
                  </a:moveTo>
                  <a:cubicBezTo>
                    <a:pt x="631" y="336"/>
                    <a:pt x="634" y="336"/>
                    <a:pt x="638" y="336"/>
                  </a:cubicBezTo>
                  <a:cubicBezTo>
                    <a:pt x="637" y="343"/>
                    <a:pt x="637" y="349"/>
                    <a:pt x="636" y="355"/>
                  </a:cubicBezTo>
                  <a:cubicBezTo>
                    <a:pt x="636" y="357"/>
                    <a:pt x="635" y="359"/>
                    <a:pt x="635" y="361"/>
                  </a:cubicBezTo>
                  <a:cubicBezTo>
                    <a:pt x="634" y="361"/>
                    <a:pt x="634" y="361"/>
                    <a:pt x="633" y="361"/>
                  </a:cubicBezTo>
                  <a:cubicBezTo>
                    <a:pt x="628" y="360"/>
                    <a:pt x="624" y="359"/>
                    <a:pt x="619" y="358"/>
                  </a:cubicBezTo>
                  <a:cubicBezTo>
                    <a:pt x="622" y="351"/>
                    <a:pt x="625" y="343"/>
                    <a:pt x="627" y="336"/>
                  </a:cubicBezTo>
                  <a:moveTo>
                    <a:pt x="477" y="235"/>
                  </a:moveTo>
                  <a:cubicBezTo>
                    <a:pt x="479" y="235"/>
                    <a:pt x="482" y="235"/>
                    <a:pt x="484" y="236"/>
                  </a:cubicBezTo>
                  <a:cubicBezTo>
                    <a:pt x="519" y="255"/>
                    <a:pt x="542" y="282"/>
                    <a:pt x="549" y="319"/>
                  </a:cubicBezTo>
                  <a:cubicBezTo>
                    <a:pt x="547" y="325"/>
                    <a:pt x="544" y="331"/>
                    <a:pt x="541" y="338"/>
                  </a:cubicBezTo>
                  <a:cubicBezTo>
                    <a:pt x="539" y="343"/>
                    <a:pt x="536" y="349"/>
                    <a:pt x="534" y="355"/>
                  </a:cubicBezTo>
                  <a:cubicBezTo>
                    <a:pt x="532" y="341"/>
                    <a:pt x="529" y="328"/>
                    <a:pt x="526" y="314"/>
                  </a:cubicBezTo>
                  <a:cubicBezTo>
                    <a:pt x="526" y="313"/>
                    <a:pt x="526" y="313"/>
                    <a:pt x="525" y="312"/>
                  </a:cubicBezTo>
                  <a:cubicBezTo>
                    <a:pt x="525" y="312"/>
                    <a:pt x="525" y="311"/>
                    <a:pt x="525" y="311"/>
                  </a:cubicBezTo>
                  <a:cubicBezTo>
                    <a:pt x="522" y="302"/>
                    <a:pt x="517" y="295"/>
                    <a:pt x="510" y="289"/>
                  </a:cubicBezTo>
                  <a:cubicBezTo>
                    <a:pt x="496" y="277"/>
                    <a:pt x="482" y="265"/>
                    <a:pt x="467" y="254"/>
                  </a:cubicBezTo>
                  <a:cubicBezTo>
                    <a:pt x="464" y="251"/>
                    <a:pt x="459" y="249"/>
                    <a:pt x="454" y="245"/>
                  </a:cubicBezTo>
                  <a:cubicBezTo>
                    <a:pt x="462" y="241"/>
                    <a:pt x="469" y="238"/>
                    <a:pt x="477" y="235"/>
                  </a:cubicBezTo>
                  <a:moveTo>
                    <a:pt x="549" y="409"/>
                  </a:moveTo>
                  <a:cubicBezTo>
                    <a:pt x="547" y="409"/>
                    <a:pt x="546" y="408"/>
                    <a:pt x="544" y="407"/>
                  </a:cubicBezTo>
                  <a:cubicBezTo>
                    <a:pt x="544" y="407"/>
                    <a:pt x="543" y="407"/>
                    <a:pt x="542" y="406"/>
                  </a:cubicBezTo>
                  <a:cubicBezTo>
                    <a:pt x="544" y="400"/>
                    <a:pt x="547" y="394"/>
                    <a:pt x="549" y="387"/>
                  </a:cubicBezTo>
                  <a:cubicBezTo>
                    <a:pt x="551" y="382"/>
                    <a:pt x="553" y="376"/>
                    <a:pt x="555" y="371"/>
                  </a:cubicBezTo>
                  <a:cubicBezTo>
                    <a:pt x="555" y="384"/>
                    <a:pt x="552" y="397"/>
                    <a:pt x="549" y="409"/>
                  </a:cubicBezTo>
                  <a:moveTo>
                    <a:pt x="548" y="381"/>
                  </a:moveTo>
                  <a:cubicBezTo>
                    <a:pt x="545" y="389"/>
                    <a:pt x="542" y="397"/>
                    <a:pt x="539" y="405"/>
                  </a:cubicBezTo>
                  <a:cubicBezTo>
                    <a:pt x="538" y="405"/>
                    <a:pt x="537" y="404"/>
                    <a:pt x="536" y="404"/>
                  </a:cubicBezTo>
                  <a:cubicBezTo>
                    <a:pt x="537" y="403"/>
                    <a:pt x="537" y="401"/>
                    <a:pt x="537" y="400"/>
                  </a:cubicBezTo>
                  <a:cubicBezTo>
                    <a:pt x="542" y="386"/>
                    <a:pt x="546" y="372"/>
                    <a:pt x="550" y="358"/>
                  </a:cubicBezTo>
                  <a:cubicBezTo>
                    <a:pt x="551" y="355"/>
                    <a:pt x="552" y="352"/>
                    <a:pt x="553" y="350"/>
                  </a:cubicBezTo>
                  <a:cubicBezTo>
                    <a:pt x="553" y="353"/>
                    <a:pt x="554" y="357"/>
                    <a:pt x="554" y="361"/>
                  </a:cubicBezTo>
                  <a:cubicBezTo>
                    <a:pt x="554" y="362"/>
                    <a:pt x="554" y="363"/>
                    <a:pt x="555" y="364"/>
                  </a:cubicBezTo>
                  <a:cubicBezTo>
                    <a:pt x="552" y="370"/>
                    <a:pt x="550" y="375"/>
                    <a:pt x="548" y="381"/>
                  </a:cubicBezTo>
                  <a:moveTo>
                    <a:pt x="528" y="430"/>
                  </a:moveTo>
                  <a:cubicBezTo>
                    <a:pt x="528" y="430"/>
                    <a:pt x="528" y="431"/>
                    <a:pt x="528" y="431"/>
                  </a:cubicBezTo>
                  <a:cubicBezTo>
                    <a:pt x="530" y="423"/>
                    <a:pt x="533" y="415"/>
                    <a:pt x="535" y="408"/>
                  </a:cubicBezTo>
                  <a:cubicBezTo>
                    <a:pt x="536" y="408"/>
                    <a:pt x="537" y="408"/>
                    <a:pt x="538" y="408"/>
                  </a:cubicBezTo>
                  <a:cubicBezTo>
                    <a:pt x="536" y="413"/>
                    <a:pt x="534" y="417"/>
                    <a:pt x="532" y="422"/>
                  </a:cubicBezTo>
                  <a:cubicBezTo>
                    <a:pt x="531" y="425"/>
                    <a:pt x="530" y="427"/>
                    <a:pt x="528" y="430"/>
                  </a:cubicBezTo>
                  <a:moveTo>
                    <a:pt x="495" y="443"/>
                  </a:moveTo>
                  <a:cubicBezTo>
                    <a:pt x="494" y="443"/>
                    <a:pt x="494" y="442"/>
                    <a:pt x="493" y="442"/>
                  </a:cubicBezTo>
                  <a:cubicBezTo>
                    <a:pt x="495" y="434"/>
                    <a:pt x="498" y="425"/>
                    <a:pt x="501" y="417"/>
                  </a:cubicBezTo>
                  <a:cubicBezTo>
                    <a:pt x="503" y="417"/>
                    <a:pt x="505" y="417"/>
                    <a:pt x="507" y="417"/>
                  </a:cubicBezTo>
                  <a:cubicBezTo>
                    <a:pt x="506" y="418"/>
                    <a:pt x="505" y="420"/>
                    <a:pt x="504" y="422"/>
                  </a:cubicBezTo>
                  <a:cubicBezTo>
                    <a:pt x="501" y="429"/>
                    <a:pt x="498" y="436"/>
                    <a:pt x="495" y="443"/>
                  </a:cubicBezTo>
                  <a:moveTo>
                    <a:pt x="430" y="413"/>
                  </a:moveTo>
                  <a:cubicBezTo>
                    <a:pt x="430" y="410"/>
                    <a:pt x="430" y="407"/>
                    <a:pt x="430" y="404"/>
                  </a:cubicBezTo>
                  <a:cubicBezTo>
                    <a:pt x="431" y="405"/>
                    <a:pt x="433" y="405"/>
                    <a:pt x="434" y="406"/>
                  </a:cubicBezTo>
                  <a:cubicBezTo>
                    <a:pt x="433" y="410"/>
                    <a:pt x="431" y="413"/>
                    <a:pt x="430" y="417"/>
                  </a:cubicBezTo>
                  <a:cubicBezTo>
                    <a:pt x="430" y="416"/>
                    <a:pt x="430" y="414"/>
                    <a:pt x="430" y="413"/>
                  </a:cubicBezTo>
                  <a:moveTo>
                    <a:pt x="431" y="400"/>
                  </a:moveTo>
                  <a:cubicBezTo>
                    <a:pt x="431" y="400"/>
                    <a:pt x="430" y="400"/>
                    <a:pt x="430" y="400"/>
                  </a:cubicBezTo>
                  <a:cubicBezTo>
                    <a:pt x="429" y="394"/>
                    <a:pt x="428" y="389"/>
                    <a:pt x="427" y="383"/>
                  </a:cubicBezTo>
                  <a:cubicBezTo>
                    <a:pt x="428" y="380"/>
                    <a:pt x="429" y="377"/>
                    <a:pt x="431" y="373"/>
                  </a:cubicBezTo>
                  <a:cubicBezTo>
                    <a:pt x="434" y="363"/>
                    <a:pt x="437" y="352"/>
                    <a:pt x="441" y="342"/>
                  </a:cubicBezTo>
                  <a:cubicBezTo>
                    <a:pt x="441" y="342"/>
                    <a:pt x="442" y="343"/>
                    <a:pt x="442" y="343"/>
                  </a:cubicBezTo>
                  <a:cubicBezTo>
                    <a:pt x="447" y="351"/>
                    <a:pt x="450" y="358"/>
                    <a:pt x="453" y="366"/>
                  </a:cubicBezTo>
                  <a:cubicBezTo>
                    <a:pt x="448" y="379"/>
                    <a:pt x="442" y="390"/>
                    <a:pt x="436" y="403"/>
                  </a:cubicBezTo>
                  <a:cubicBezTo>
                    <a:pt x="434" y="402"/>
                    <a:pt x="433" y="401"/>
                    <a:pt x="431" y="400"/>
                  </a:cubicBezTo>
                  <a:moveTo>
                    <a:pt x="454" y="373"/>
                  </a:moveTo>
                  <a:cubicBezTo>
                    <a:pt x="454" y="372"/>
                    <a:pt x="454" y="372"/>
                    <a:pt x="455" y="371"/>
                  </a:cubicBezTo>
                  <a:cubicBezTo>
                    <a:pt x="456" y="378"/>
                    <a:pt x="457" y="384"/>
                    <a:pt x="457" y="391"/>
                  </a:cubicBezTo>
                  <a:cubicBezTo>
                    <a:pt x="456" y="395"/>
                    <a:pt x="456" y="399"/>
                    <a:pt x="456" y="403"/>
                  </a:cubicBezTo>
                  <a:cubicBezTo>
                    <a:pt x="455" y="405"/>
                    <a:pt x="455" y="407"/>
                    <a:pt x="454" y="408"/>
                  </a:cubicBezTo>
                  <a:cubicBezTo>
                    <a:pt x="449" y="407"/>
                    <a:pt x="444" y="406"/>
                    <a:pt x="440" y="404"/>
                  </a:cubicBezTo>
                  <a:cubicBezTo>
                    <a:pt x="444" y="394"/>
                    <a:pt x="450" y="383"/>
                    <a:pt x="454" y="373"/>
                  </a:cubicBezTo>
                  <a:moveTo>
                    <a:pt x="465" y="373"/>
                  </a:moveTo>
                  <a:cubicBezTo>
                    <a:pt x="464" y="367"/>
                    <a:pt x="462" y="362"/>
                    <a:pt x="460" y="356"/>
                  </a:cubicBezTo>
                  <a:cubicBezTo>
                    <a:pt x="462" y="346"/>
                    <a:pt x="465" y="336"/>
                    <a:pt x="469" y="327"/>
                  </a:cubicBezTo>
                  <a:cubicBezTo>
                    <a:pt x="470" y="325"/>
                    <a:pt x="468" y="323"/>
                    <a:pt x="467" y="325"/>
                  </a:cubicBezTo>
                  <a:cubicBezTo>
                    <a:pt x="462" y="334"/>
                    <a:pt x="460" y="343"/>
                    <a:pt x="457" y="352"/>
                  </a:cubicBezTo>
                  <a:cubicBezTo>
                    <a:pt x="455" y="347"/>
                    <a:pt x="452" y="342"/>
                    <a:pt x="449" y="337"/>
                  </a:cubicBezTo>
                  <a:cubicBezTo>
                    <a:pt x="448" y="335"/>
                    <a:pt x="447" y="332"/>
                    <a:pt x="445" y="330"/>
                  </a:cubicBezTo>
                  <a:cubicBezTo>
                    <a:pt x="446" y="327"/>
                    <a:pt x="448" y="324"/>
                    <a:pt x="449" y="321"/>
                  </a:cubicBezTo>
                  <a:cubicBezTo>
                    <a:pt x="450" y="319"/>
                    <a:pt x="448" y="317"/>
                    <a:pt x="447" y="319"/>
                  </a:cubicBezTo>
                  <a:cubicBezTo>
                    <a:pt x="445" y="322"/>
                    <a:pt x="444" y="324"/>
                    <a:pt x="443" y="327"/>
                  </a:cubicBezTo>
                  <a:cubicBezTo>
                    <a:pt x="439" y="319"/>
                    <a:pt x="434" y="312"/>
                    <a:pt x="429" y="305"/>
                  </a:cubicBezTo>
                  <a:cubicBezTo>
                    <a:pt x="426" y="299"/>
                    <a:pt x="422" y="294"/>
                    <a:pt x="417" y="289"/>
                  </a:cubicBezTo>
                  <a:cubicBezTo>
                    <a:pt x="421" y="287"/>
                    <a:pt x="424" y="285"/>
                    <a:pt x="427" y="283"/>
                  </a:cubicBezTo>
                  <a:cubicBezTo>
                    <a:pt x="428" y="282"/>
                    <a:pt x="428" y="280"/>
                    <a:pt x="426" y="280"/>
                  </a:cubicBezTo>
                  <a:cubicBezTo>
                    <a:pt x="424" y="278"/>
                    <a:pt x="422" y="278"/>
                    <a:pt x="420" y="279"/>
                  </a:cubicBezTo>
                  <a:cubicBezTo>
                    <a:pt x="418" y="279"/>
                    <a:pt x="419" y="281"/>
                    <a:pt x="420" y="281"/>
                  </a:cubicBezTo>
                  <a:cubicBezTo>
                    <a:pt x="420" y="281"/>
                    <a:pt x="421" y="282"/>
                    <a:pt x="421" y="282"/>
                  </a:cubicBezTo>
                  <a:cubicBezTo>
                    <a:pt x="419" y="283"/>
                    <a:pt x="416" y="285"/>
                    <a:pt x="413" y="286"/>
                  </a:cubicBezTo>
                  <a:cubicBezTo>
                    <a:pt x="411" y="284"/>
                    <a:pt x="408" y="282"/>
                    <a:pt x="406" y="280"/>
                  </a:cubicBezTo>
                  <a:cubicBezTo>
                    <a:pt x="411" y="276"/>
                    <a:pt x="416" y="273"/>
                    <a:pt x="422" y="270"/>
                  </a:cubicBezTo>
                  <a:cubicBezTo>
                    <a:pt x="424" y="269"/>
                    <a:pt x="425" y="269"/>
                    <a:pt x="427" y="268"/>
                  </a:cubicBezTo>
                  <a:cubicBezTo>
                    <a:pt x="441" y="285"/>
                    <a:pt x="455" y="301"/>
                    <a:pt x="468" y="319"/>
                  </a:cubicBezTo>
                  <a:cubicBezTo>
                    <a:pt x="468" y="321"/>
                    <a:pt x="469" y="323"/>
                    <a:pt x="469" y="324"/>
                  </a:cubicBezTo>
                  <a:cubicBezTo>
                    <a:pt x="471" y="331"/>
                    <a:pt x="476" y="336"/>
                    <a:pt x="479" y="342"/>
                  </a:cubicBezTo>
                  <a:cubicBezTo>
                    <a:pt x="480" y="343"/>
                    <a:pt x="481" y="343"/>
                    <a:pt x="481" y="342"/>
                  </a:cubicBezTo>
                  <a:cubicBezTo>
                    <a:pt x="481" y="342"/>
                    <a:pt x="481" y="343"/>
                    <a:pt x="481" y="343"/>
                  </a:cubicBezTo>
                  <a:cubicBezTo>
                    <a:pt x="478" y="352"/>
                    <a:pt x="473" y="361"/>
                    <a:pt x="470" y="370"/>
                  </a:cubicBezTo>
                  <a:cubicBezTo>
                    <a:pt x="469" y="373"/>
                    <a:pt x="468" y="376"/>
                    <a:pt x="466" y="379"/>
                  </a:cubicBezTo>
                  <a:cubicBezTo>
                    <a:pt x="466" y="377"/>
                    <a:pt x="466" y="375"/>
                    <a:pt x="465" y="373"/>
                  </a:cubicBezTo>
                  <a:moveTo>
                    <a:pt x="399" y="285"/>
                  </a:moveTo>
                  <a:cubicBezTo>
                    <a:pt x="401" y="287"/>
                    <a:pt x="403" y="288"/>
                    <a:pt x="404" y="290"/>
                  </a:cubicBezTo>
                  <a:cubicBezTo>
                    <a:pt x="401" y="291"/>
                    <a:pt x="398" y="291"/>
                    <a:pt x="397" y="289"/>
                  </a:cubicBezTo>
                  <a:cubicBezTo>
                    <a:pt x="396" y="288"/>
                    <a:pt x="397" y="287"/>
                    <a:pt x="399" y="285"/>
                  </a:cubicBezTo>
                  <a:moveTo>
                    <a:pt x="501" y="364"/>
                  </a:moveTo>
                  <a:cubicBezTo>
                    <a:pt x="495" y="340"/>
                    <a:pt x="485" y="319"/>
                    <a:pt x="469" y="302"/>
                  </a:cubicBezTo>
                  <a:cubicBezTo>
                    <a:pt x="468" y="301"/>
                    <a:pt x="468" y="301"/>
                    <a:pt x="468" y="300"/>
                  </a:cubicBezTo>
                  <a:cubicBezTo>
                    <a:pt x="465" y="285"/>
                    <a:pt x="462" y="270"/>
                    <a:pt x="460" y="255"/>
                  </a:cubicBezTo>
                  <a:cubicBezTo>
                    <a:pt x="461" y="256"/>
                    <a:pt x="462" y="257"/>
                    <a:pt x="464" y="258"/>
                  </a:cubicBezTo>
                  <a:cubicBezTo>
                    <a:pt x="477" y="270"/>
                    <a:pt x="489" y="281"/>
                    <a:pt x="501" y="292"/>
                  </a:cubicBezTo>
                  <a:cubicBezTo>
                    <a:pt x="510" y="300"/>
                    <a:pt x="517" y="310"/>
                    <a:pt x="518" y="322"/>
                  </a:cubicBezTo>
                  <a:cubicBezTo>
                    <a:pt x="518" y="323"/>
                    <a:pt x="519" y="324"/>
                    <a:pt x="519" y="326"/>
                  </a:cubicBezTo>
                  <a:cubicBezTo>
                    <a:pt x="516" y="334"/>
                    <a:pt x="511" y="343"/>
                    <a:pt x="508" y="351"/>
                  </a:cubicBezTo>
                  <a:cubicBezTo>
                    <a:pt x="506" y="356"/>
                    <a:pt x="504" y="361"/>
                    <a:pt x="502" y="366"/>
                  </a:cubicBezTo>
                  <a:cubicBezTo>
                    <a:pt x="502" y="365"/>
                    <a:pt x="502" y="364"/>
                    <a:pt x="501" y="364"/>
                  </a:cubicBezTo>
                  <a:moveTo>
                    <a:pt x="469" y="416"/>
                  </a:moveTo>
                  <a:cubicBezTo>
                    <a:pt x="472" y="416"/>
                    <a:pt x="475" y="416"/>
                    <a:pt x="478" y="417"/>
                  </a:cubicBezTo>
                  <a:cubicBezTo>
                    <a:pt x="475" y="423"/>
                    <a:pt x="472" y="430"/>
                    <a:pt x="468" y="436"/>
                  </a:cubicBezTo>
                  <a:cubicBezTo>
                    <a:pt x="467" y="439"/>
                    <a:pt x="466" y="441"/>
                    <a:pt x="464" y="444"/>
                  </a:cubicBezTo>
                  <a:cubicBezTo>
                    <a:pt x="467" y="435"/>
                    <a:pt x="468" y="425"/>
                    <a:pt x="469" y="416"/>
                  </a:cubicBezTo>
                  <a:moveTo>
                    <a:pt x="469" y="411"/>
                  </a:moveTo>
                  <a:cubicBezTo>
                    <a:pt x="469" y="402"/>
                    <a:pt x="468" y="393"/>
                    <a:pt x="467" y="384"/>
                  </a:cubicBezTo>
                  <a:cubicBezTo>
                    <a:pt x="469" y="378"/>
                    <a:pt x="471" y="373"/>
                    <a:pt x="474" y="367"/>
                  </a:cubicBezTo>
                  <a:cubicBezTo>
                    <a:pt x="476" y="361"/>
                    <a:pt x="480" y="353"/>
                    <a:pt x="482" y="346"/>
                  </a:cubicBezTo>
                  <a:cubicBezTo>
                    <a:pt x="488" y="360"/>
                    <a:pt x="491" y="375"/>
                    <a:pt x="491" y="391"/>
                  </a:cubicBezTo>
                  <a:cubicBezTo>
                    <a:pt x="490" y="393"/>
                    <a:pt x="489" y="395"/>
                    <a:pt x="488" y="397"/>
                  </a:cubicBezTo>
                  <a:cubicBezTo>
                    <a:pt x="485" y="402"/>
                    <a:pt x="483" y="407"/>
                    <a:pt x="480" y="413"/>
                  </a:cubicBezTo>
                  <a:cubicBezTo>
                    <a:pt x="476" y="412"/>
                    <a:pt x="473" y="412"/>
                    <a:pt x="469" y="411"/>
                  </a:cubicBezTo>
                  <a:moveTo>
                    <a:pt x="490" y="402"/>
                  </a:moveTo>
                  <a:cubicBezTo>
                    <a:pt x="489" y="405"/>
                    <a:pt x="488" y="409"/>
                    <a:pt x="487" y="413"/>
                  </a:cubicBezTo>
                  <a:cubicBezTo>
                    <a:pt x="486" y="413"/>
                    <a:pt x="485" y="413"/>
                    <a:pt x="484" y="413"/>
                  </a:cubicBezTo>
                  <a:cubicBezTo>
                    <a:pt x="486" y="409"/>
                    <a:pt x="488" y="405"/>
                    <a:pt x="490" y="402"/>
                  </a:cubicBezTo>
                  <a:moveTo>
                    <a:pt x="501" y="415"/>
                  </a:moveTo>
                  <a:cubicBezTo>
                    <a:pt x="505" y="400"/>
                    <a:pt x="506" y="386"/>
                    <a:pt x="503" y="371"/>
                  </a:cubicBezTo>
                  <a:cubicBezTo>
                    <a:pt x="505" y="367"/>
                    <a:pt x="507" y="362"/>
                    <a:pt x="509" y="357"/>
                  </a:cubicBezTo>
                  <a:cubicBezTo>
                    <a:pt x="512" y="349"/>
                    <a:pt x="516" y="341"/>
                    <a:pt x="520" y="332"/>
                  </a:cubicBezTo>
                  <a:cubicBezTo>
                    <a:pt x="522" y="346"/>
                    <a:pt x="523" y="360"/>
                    <a:pt x="525" y="375"/>
                  </a:cubicBezTo>
                  <a:cubicBezTo>
                    <a:pt x="525" y="375"/>
                    <a:pt x="525" y="376"/>
                    <a:pt x="525" y="376"/>
                  </a:cubicBezTo>
                  <a:cubicBezTo>
                    <a:pt x="524" y="377"/>
                    <a:pt x="524" y="377"/>
                    <a:pt x="524" y="378"/>
                  </a:cubicBezTo>
                  <a:cubicBezTo>
                    <a:pt x="518" y="390"/>
                    <a:pt x="513" y="403"/>
                    <a:pt x="507" y="415"/>
                  </a:cubicBezTo>
                  <a:cubicBezTo>
                    <a:pt x="505" y="415"/>
                    <a:pt x="503" y="415"/>
                    <a:pt x="501" y="415"/>
                  </a:cubicBezTo>
                  <a:moveTo>
                    <a:pt x="522" y="433"/>
                  </a:moveTo>
                  <a:cubicBezTo>
                    <a:pt x="523" y="429"/>
                    <a:pt x="524" y="427"/>
                    <a:pt x="524" y="425"/>
                  </a:cubicBezTo>
                  <a:cubicBezTo>
                    <a:pt x="525" y="423"/>
                    <a:pt x="526" y="421"/>
                    <a:pt x="527" y="419"/>
                  </a:cubicBezTo>
                  <a:cubicBezTo>
                    <a:pt x="526" y="423"/>
                    <a:pt x="525" y="428"/>
                    <a:pt x="524" y="432"/>
                  </a:cubicBezTo>
                  <a:cubicBezTo>
                    <a:pt x="523" y="432"/>
                    <a:pt x="523" y="433"/>
                    <a:pt x="522" y="433"/>
                  </a:cubicBezTo>
                  <a:moveTo>
                    <a:pt x="552" y="335"/>
                  </a:moveTo>
                  <a:cubicBezTo>
                    <a:pt x="552" y="338"/>
                    <a:pt x="552" y="340"/>
                    <a:pt x="552" y="343"/>
                  </a:cubicBezTo>
                  <a:cubicBezTo>
                    <a:pt x="548" y="353"/>
                    <a:pt x="545" y="363"/>
                    <a:pt x="541" y="374"/>
                  </a:cubicBezTo>
                  <a:cubicBezTo>
                    <a:pt x="539" y="384"/>
                    <a:pt x="535" y="393"/>
                    <a:pt x="532" y="402"/>
                  </a:cubicBezTo>
                  <a:cubicBezTo>
                    <a:pt x="535" y="389"/>
                    <a:pt x="536" y="376"/>
                    <a:pt x="535" y="363"/>
                  </a:cubicBezTo>
                  <a:cubicBezTo>
                    <a:pt x="539" y="353"/>
                    <a:pt x="542" y="344"/>
                    <a:pt x="547" y="335"/>
                  </a:cubicBezTo>
                  <a:cubicBezTo>
                    <a:pt x="548" y="332"/>
                    <a:pt x="549" y="329"/>
                    <a:pt x="551" y="326"/>
                  </a:cubicBezTo>
                  <a:cubicBezTo>
                    <a:pt x="551" y="329"/>
                    <a:pt x="551" y="332"/>
                    <a:pt x="552" y="335"/>
                  </a:cubicBezTo>
                  <a:moveTo>
                    <a:pt x="457" y="253"/>
                  </a:moveTo>
                  <a:cubicBezTo>
                    <a:pt x="456" y="253"/>
                    <a:pt x="456" y="253"/>
                    <a:pt x="456" y="254"/>
                  </a:cubicBezTo>
                  <a:cubicBezTo>
                    <a:pt x="458" y="268"/>
                    <a:pt x="461" y="282"/>
                    <a:pt x="463" y="296"/>
                  </a:cubicBezTo>
                  <a:cubicBezTo>
                    <a:pt x="455" y="287"/>
                    <a:pt x="447" y="278"/>
                    <a:pt x="439" y="269"/>
                  </a:cubicBezTo>
                  <a:cubicBezTo>
                    <a:pt x="438" y="268"/>
                    <a:pt x="437" y="266"/>
                    <a:pt x="436" y="265"/>
                  </a:cubicBezTo>
                  <a:cubicBezTo>
                    <a:pt x="437" y="265"/>
                    <a:pt x="438" y="264"/>
                    <a:pt x="439" y="263"/>
                  </a:cubicBezTo>
                  <a:cubicBezTo>
                    <a:pt x="440" y="262"/>
                    <a:pt x="439" y="260"/>
                    <a:pt x="437" y="261"/>
                  </a:cubicBezTo>
                  <a:cubicBezTo>
                    <a:pt x="436" y="262"/>
                    <a:pt x="435" y="262"/>
                    <a:pt x="433" y="263"/>
                  </a:cubicBezTo>
                  <a:cubicBezTo>
                    <a:pt x="432" y="260"/>
                    <a:pt x="430" y="258"/>
                    <a:pt x="428" y="256"/>
                  </a:cubicBezTo>
                  <a:cubicBezTo>
                    <a:pt x="443" y="247"/>
                    <a:pt x="448" y="246"/>
                    <a:pt x="457" y="253"/>
                  </a:cubicBezTo>
                  <a:moveTo>
                    <a:pt x="413" y="261"/>
                  </a:moveTo>
                  <a:cubicBezTo>
                    <a:pt x="416" y="260"/>
                    <a:pt x="422" y="262"/>
                    <a:pt x="425" y="265"/>
                  </a:cubicBezTo>
                  <a:cubicBezTo>
                    <a:pt x="424" y="265"/>
                    <a:pt x="424" y="266"/>
                    <a:pt x="423" y="266"/>
                  </a:cubicBezTo>
                  <a:cubicBezTo>
                    <a:pt x="417" y="268"/>
                    <a:pt x="411" y="272"/>
                    <a:pt x="405" y="276"/>
                  </a:cubicBezTo>
                  <a:cubicBezTo>
                    <a:pt x="404" y="276"/>
                    <a:pt x="403" y="277"/>
                    <a:pt x="402" y="278"/>
                  </a:cubicBezTo>
                  <a:cubicBezTo>
                    <a:pt x="399" y="276"/>
                    <a:pt x="396" y="275"/>
                    <a:pt x="393" y="274"/>
                  </a:cubicBezTo>
                  <a:cubicBezTo>
                    <a:pt x="391" y="273"/>
                    <a:pt x="390" y="272"/>
                    <a:pt x="388" y="271"/>
                  </a:cubicBezTo>
                  <a:cubicBezTo>
                    <a:pt x="388" y="271"/>
                    <a:pt x="388" y="271"/>
                    <a:pt x="387" y="269"/>
                  </a:cubicBezTo>
                  <a:cubicBezTo>
                    <a:pt x="396" y="266"/>
                    <a:pt x="404" y="262"/>
                    <a:pt x="413" y="261"/>
                  </a:cubicBezTo>
                  <a:moveTo>
                    <a:pt x="374" y="274"/>
                  </a:moveTo>
                  <a:cubicBezTo>
                    <a:pt x="376" y="273"/>
                    <a:pt x="381" y="273"/>
                    <a:pt x="383" y="275"/>
                  </a:cubicBezTo>
                  <a:cubicBezTo>
                    <a:pt x="387" y="277"/>
                    <a:pt x="391" y="280"/>
                    <a:pt x="395" y="283"/>
                  </a:cubicBezTo>
                  <a:cubicBezTo>
                    <a:pt x="392" y="285"/>
                    <a:pt x="390" y="288"/>
                    <a:pt x="390" y="292"/>
                  </a:cubicBezTo>
                  <a:cubicBezTo>
                    <a:pt x="390" y="293"/>
                    <a:pt x="391" y="294"/>
                    <a:pt x="392" y="294"/>
                  </a:cubicBezTo>
                  <a:cubicBezTo>
                    <a:pt x="397" y="295"/>
                    <a:pt x="403" y="295"/>
                    <a:pt x="408" y="293"/>
                  </a:cubicBezTo>
                  <a:cubicBezTo>
                    <a:pt x="416" y="300"/>
                    <a:pt x="422" y="308"/>
                    <a:pt x="426" y="318"/>
                  </a:cubicBezTo>
                  <a:cubicBezTo>
                    <a:pt x="430" y="325"/>
                    <a:pt x="434" y="332"/>
                    <a:pt x="439" y="338"/>
                  </a:cubicBezTo>
                  <a:cubicBezTo>
                    <a:pt x="436" y="345"/>
                    <a:pt x="434" y="351"/>
                    <a:pt x="432" y="358"/>
                  </a:cubicBezTo>
                  <a:cubicBezTo>
                    <a:pt x="430" y="365"/>
                    <a:pt x="428" y="371"/>
                    <a:pt x="425" y="378"/>
                  </a:cubicBezTo>
                  <a:cubicBezTo>
                    <a:pt x="424" y="376"/>
                    <a:pt x="423" y="374"/>
                    <a:pt x="422" y="372"/>
                  </a:cubicBezTo>
                  <a:cubicBezTo>
                    <a:pt x="420" y="368"/>
                    <a:pt x="418" y="364"/>
                    <a:pt x="417" y="360"/>
                  </a:cubicBezTo>
                  <a:cubicBezTo>
                    <a:pt x="420" y="350"/>
                    <a:pt x="424" y="339"/>
                    <a:pt x="425" y="328"/>
                  </a:cubicBezTo>
                  <a:cubicBezTo>
                    <a:pt x="425" y="326"/>
                    <a:pt x="423" y="326"/>
                    <a:pt x="423" y="328"/>
                  </a:cubicBezTo>
                  <a:cubicBezTo>
                    <a:pt x="421" y="338"/>
                    <a:pt x="418" y="348"/>
                    <a:pt x="415" y="357"/>
                  </a:cubicBezTo>
                  <a:cubicBezTo>
                    <a:pt x="411" y="349"/>
                    <a:pt x="407" y="341"/>
                    <a:pt x="403" y="333"/>
                  </a:cubicBezTo>
                  <a:cubicBezTo>
                    <a:pt x="392" y="313"/>
                    <a:pt x="378" y="296"/>
                    <a:pt x="357" y="282"/>
                  </a:cubicBezTo>
                  <a:cubicBezTo>
                    <a:pt x="363" y="279"/>
                    <a:pt x="368" y="276"/>
                    <a:pt x="374" y="274"/>
                  </a:cubicBezTo>
                  <a:moveTo>
                    <a:pt x="395" y="418"/>
                  </a:moveTo>
                  <a:cubicBezTo>
                    <a:pt x="401" y="404"/>
                    <a:pt x="406" y="390"/>
                    <a:pt x="411" y="376"/>
                  </a:cubicBezTo>
                  <a:cubicBezTo>
                    <a:pt x="412" y="378"/>
                    <a:pt x="412" y="379"/>
                    <a:pt x="413" y="381"/>
                  </a:cubicBezTo>
                  <a:cubicBezTo>
                    <a:pt x="415" y="386"/>
                    <a:pt x="417" y="392"/>
                    <a:pt x="417" y="397"/>
                  </a:cubicBezTo>
                  <a:cubicBezTo>
                    <a:pt x="416" y="400"/>
                    <a:pt x="415" y="403"/>
                    <a:pt x="413" y="406"/>
                  </a:cubicBezTo>
                  <a:cubicBezTo>
                    <a:pt x="407" y="420"/>
                    <a:pt x="401" y="433"/>
                    <a:pt x="395" y="447"/>
                  </a:cubicBezTo>
                  <a:cubicBezTo>
                    <a:pt x="395" y="448"/>
                    <a:pt x="395" y="448"/>
                    <a:pt x="394" y="449"/>
                  </a:cubicBezTo>
                  <a:cubicBezTo>
                    <a:pt x="396" y="439"/>
                    <a:pt x="396" y="428"/>
                    <a:pt x="395" y="418"/>
                  </a:cubicBezTo>
                  <a:moveTo>
                    <a:pt x="359" y="297"/>
                  </a:moveTo>
                  <a:cubicBezTo>
                    <a:pt x="368" y="306"/>
                    <a:pt x="378" y="316"/>
                    <a:pt x="385" y="327"/>
                  </a:cubicBezTo>
                  <a:cubicBezTo>
                    <a:pt x="394" y="342"/>
                    <a:pt x="402" y="357"/>
                    <a:pt x="409" y="372"/>
                  </a:cubicBezTo>
                  <a:cubicBezTo>
                    <a:pt x="408" y="374"/>
                    <a:pt x="408" y="375"/>
                    <a:pt x="407" y="377"/>
                  </a:cubicBezTo>
                  <a:cubicBezTo>
                    <a:pt x="403" y="388"/>
                    <a:pt x="399" y="399"/>
                    <a:pt x="395" y="411"/>
                  </a:cubicBezTo>
                  <a:cubicBezTo>
                    <a:pt x="393" y="400"/>
                    <a:pt x="390" y="390"/>
                    <a:pt x="386" y="380"/>
                  </a:cubicBezTo>
                  <a:cubicBezTo>
                    <a:pt x="388" y="375"/>
                    <a:pt x="390" y="370"/>
                    <a:pt x="391" y="364"/>
                  </a:cubicBezTo>
                  <a:cubicBezTo>
                    <a:pt x="392" y="363"/>
                    <a:pt x="389" y="362"/>
                    <a:pt x="389" y="364"/>
                  </a:cubicBezTo>
                  <a:cubicBezTo>
                    <a:pt x="388" y="368"/>
                    <a:pt x="386" y="372"/>
                    <a:pt x="385" y="375"/>
                  </a:cubicBezTo>
                  <a:cubicBezTo>
                    <a:pt x="384" y="375"/>
                    <a:pt x="384" y="374"/>
                    <a:pt x="384" y="373"/>
                  </a:cubicBezTo>
                  <a:cubicBezTo>
                    <a:pt x="382" y="368"/>
                    <a:pt x="379" y="364"/>
                    <a:pt x="375" y="360"/>
                  </a:cubicBezTo>
                  <a:cubicBezTo>
                    <a:pt x="370" y="353"/>
                    <a:pt x="364" y="346"/>
                    <a:pt x="359" y="338"/>
                  </a:cubicBezTo>
                  <a:cubicBezTo>
                    <a:pt x="348" y="320"/>
                    <a:pt x="333" y="308"/>
                    <a:pt x="311" y="305"/>
                  </a:cubicBezTo>
                  <a:cubicBezTo>
                    <a:pt x="318" y="302"/>
                    <a:pt x="325" y="299"/>
                    <a:pt x="331" y="295"/>
                  </a:cubicBezTo>
                  <a:cubicBezTo>
                    <a:pt x="341" y="288"/>
                    <a:pt x="351" y="290"/>
                    <a:pt x="359" y="297"/>
                  </a:cubicBezTo>
                  <a:moveTo>
                    <a:pt x="311" y="305"/>
                  </a:moveTo>
                  <a:cubicBezTo>
                    <a:pt x="311" y="305"/>
                    <a:pt x="311" y="305"/>
                    <a:pt x="311" y="305"/>
                  </a:cubicBezTo>
                  <a:cubicBezTo>
                    <a:pt x="315" y="307"/>
                    <a:pt x="318" y="311"/>
                    <a:pt x="322" y="313"/>
                  </a:cubicBezTo>
                  <a:cubicBezTo>
                    <a:pt x="335" y="320"/>
                    <a:pt x="347" y="329"/>
                    <a:pt x="354" y="342"/>
                  </a:cubicBezTo>
                  <a:cubicBezTo>
                    <a:pt x="357" y="348"/>
                    <a:pt x="361" y="352"/>
                    <a:pt x="365" y="357"/>
                  </a:cubicBezTo>
                  <a:cubicBezTo>
                    <a:pt x="372" y="366"/>
                    <a:pt x="378" y="375"/>
                    <a:pt x="381" y="385"/>
                  </a:cubicBezTo>
                  <a:cubicBezTo>
                    <a:pt x="379" y="391"/>
                    <a:pt x="377" y="396"/>
                    <a:pt x="375" y="402"/>
                  </a:cubicBezTo>
                  <a:cubicBezTo>
                    <a:pt x="369" y="417"/>
                    <a:pt x="362" y="432"/>
                    <a:pt x="356" y="447"/>
                  </a:cubicBezTo>
                  <a:cubicBezTo>
                    <a:pt x="354" y="450"/>
                    <a:pt x="353" y="454"/>
                    <a:pt x="351" y="458"/>
                  </a:cubicBezTo>
                  <a:cubicBezTo>
                    <a:pt x="351" y="449"/>
                    <a:pt x="351" y="440"/>
                    <a:pt x="350" y="432"/>
                  </a:cubicBezTo>
                  <a:cubicBezTo>
                    <a:pt x="353" y="423"/>
                    <a:pt x="355" y="415"/>
                    <a:pt x="358" y="407"/>
                  </a:cubicBezTo>
                  <a:cubicBezTo>
                    <a:pt x="359" y="402"/>
                    <a:pt x="362" y="395"/>
                    <a:pt x="359" y="390"/>
                  </a:cubicBezTo>
                  <a:cubicBezTo>
                    <a:pt x="361" y="385"/>
                    <a:pt x="362" y="381"/>
                    <a:pt x="363" y="376"/>
                  </a:cubicBezTo>
                  <a:cubicBezTo>
                    <a:pt x="364" y="375"/>
                    <a:pt x="361" y="374"/>
                    <a:pt x="361" y="376"/>
                  </a:cubicBezTo>
                  <a:cubicBezTo>
                    <a:pt x="358" y="388"/>
                    <a:pt x="352" y="399"/>
                    <a:pt x="347" y="411"/>
                  </a:cubicBezTo>
                  <a:cubicBezTo>
                    <a:pt x="345" y="401"/>
                    <a:pt x="341" y="390"/>
                    <a:pt x="337" y="381"/>
                  </a:cubicBezTo>
                  <a:cubicBezTo>
                    <a:pt x="337" y="381"/>
                    <a:pt x="337" y="380"/>
                    <a:pt x="337" y="380"/>
                  </a:cubicBezTo>
                  <a:cubicBezTo>
                    <a:pt x="338" y="380"/>
                    <a:pt x="337" y="379"/>
                    <a:pt x="337" y="379"/>
                  </a:cubicBezTo>
                  <a:cubicBezTo>
                    <a:pt x="332" y="368"/>
                    <a:pt x="326" y="357"/>
                    <a:pt x="318" y="346"/>
                  </a:cubicBezTo>
                  <a:cubicBezTo>
                    <a:pt x="314" y="340"/>
                    <a:pt x="308" y="335"/>
                    <a:pt x="302" y="330"/>
                  </a:cubicBezTo>
                  <a:cubicBezTo>
                    <a:pt x="296" y="326"/>
                    <a:pt x="290" y="322"/>
                    <a:pt x="282" y="317"/>
                  </a:cubicBezTo>
                  <a:cubicBezTo>
                    <a:pt x="293" y="312"/>
                    <a:pt x="302" y="309"/>
                    <a:pt x="311" y="305"/>
                  </a:cubicBezTo>
                  <a:moveTo>
                    <a:pt x="336" y="474"/>
                  </a:moveTo>
                  <a:cubicBezTo>
                    <a:pt x="335" y="477"/>
                    <a:pt x="334" y="480"/>
                    <a:pt x="334" y="483"/>
                  </a:cubicBezTo>
                  <a:cubicBezTo>
                    <a:pt x="333" y="482"/>
                    <a:pt x="333" y="482"/>
                    <a:pt x="332" y="482"/>
                  </a:cubicBezTo>
                  <a:cubicBezTo>
                    <a:pt x="333" y="480"/>
                    <a:pt x="333" y="478"/>
                    <a:pt x="334" y="476"/>
                  </a:cubicBezTo>
                  <a:cubicBezTo>
                    <a:pt x="335" y="474"/>
                    <a:pt x="335" y="473"/>
                    <a:pt x="336" y="472"/>
                  </a:cubicBezTo>
                  <a:cubicBezTo>
                    <a:pt x="336" y="472"/>
                    <a:pt x="336" y="473"/>
                    <a:pt x="336" y="474"/>
                  </a:cubicBezTo>
                  <a:moveTo>
                    <a:pt x="348" y="417"/>
                  </a:moveTo>
                  <a:cubicBezTo>
                    <a:pt x="348" y="416"/>
                    <a:pt x="348" y="415"/>
                    <a:pt x="349" y="415"/>
                  </a:cubicBezTo>
                  <a:cubicBezTo>
                    <a:pt x="352" y="408"/>
                    <a:pt x="355" y="401"/>
                    <a:pt x="358" y="394"/>
                  </a:cubicBezTo>
                  <a:cubicBezTo>
                    <a:pt x="359" y="400"/>
                    <a:pt x="354" y="409"/>
                    <a:pt x="352" y="414"/>
                  </a:cubicBezTo>
                  <a:cubicBezTo>
                    <a:pt x="351" y="417"/>
                    <a:pt x="350" y="420"/>
                    <a:pt x="349" y="423"/>
                  </a:cubicBezTo>
                  <a:cubicBezTo>
                    <a:pt x="349" y="421"/>
                    <a:pt x="348" y="419"/>
                    <a:pt x="348" y="417"/>
                  </a:cubicBezTo>
                  <a:moveTo>
                    <a:pt x="336" y="459"/>
                  </a:moveTo>
                  <a:cubicBezTo>
                    <a:pt x="333" y="466"/>
                    <a:pt x="331" y="473"/>
                    <a:pt x="329" y="480"/>
                  </a:cubicBezTo>
                  <a:cubicBezTo>
                    <a:pt x="328" y="479"/>
                    <a:pt x="327" y="478"/>
                    <a:pt x="326" y="478"/>
                  </a:cubicBezTo>
                  <a:cubicBezTo>
                    <a:pt x="324" y="476"/>
                    <a:pt x="322" y="475"/>
                    <a:pt x="319" y="474"/>
                  </a:cubicBezTo>
                  <a:cubicBezTo>
                    <a:pt x="322" y="469"/>
                    <a:pt x="325" y="463"/>
                    <a:pt x="328" y="458"/>
                  </a:cubicBezTo>
                  <a:cubicBezTo>
                    <a:pt x="330" y="453"/>
                    <a:pt x="333" y="448"/>
                    <a:pt x="336" y="443"/>
                  </a:cubicBezTo>
                  <a:cubicBezTo>
                    <a:pt x="336" y="448"/>
                    <a:pt x="336" y="454"/>
                    <a:pt x="336" y="459"/>
                  </a:cubicBezTo>
                  <a:moveTo>
                    <a:pt x="332" y="484"/>
                  </a:moveTo>
                  <a:cubicBezTo>
                    <a:pt x="332" y="484"/>
                    <a:pt x="333" y="484"/>
                    <a:pt x="333" y="484"/>
                  </a:cubicBezTo>
                  <a:cubicBezTo>
                    <a:pt x="333" y="485"/>
                    <a:pt x="333" y="486"/>
                    <a:pt x="333" y="486"/>
                  </a:cubicBezTo>
                  <a:cubicBezTo>
                    <a:pt x="332" y="492"/>
                    <a:pt x="330" y="496"/>
                    <a:pt x="326" y="499"/>
                  </a:cubicBezTo>
                  <a:cubicBezTo>
                    <a:pt x="327" y="498"/>
                    <a:pt x="327" y="497"/>
                    <a:pt x="328" y="496"/>
                  </a:cubicBezTo>
                  <a:cubicBezTo>
                    <a:pt x="329" y="492"/>
                    <a:pt x="331" y="488"/>
                    <a:pt x="332" y="484"/>
                  </a:cubicBezTo>
                  <a:moveTo>
                    <a:pt x="144" y="472"/>
                  </a:moveTo>
                  <a:cubicBezTo>
                    <a:pt x="150" y="475"/>
                    <a:pt x="155" y="479"/>
                    <a:pt x="158" y="484"/>
                  </a:cubicBezTo>
                  <a:cubicBezTo>
                    <a:pt x="157" y="488"/>
                    <a:pt x="155" y="493"/>
                    <a:pt x="153" y="497"/>
                  </a:cubicBezTo>
                  <a:cubicBezTo>
                    <a:pt x="148" y="491"/>
                    <a:pt x="142" y="485"/>
                    <a:pt x="134" y="480"/>
                  </a:cubicBezTo>
                  <a:cubicBezTo>
                    <a:pt x="138" y="477"/>
                    <a:pt x="141" y="474"/>
                    <a:pt x="144" y="472"/>
                  </a:cubicBezTo>
                  <a:moveTo>
                    <a:pt x="165" y="506"/>
                  </a:moveTo>
                  <a:cubicBezTo>
                    <a:pt x="165" y="513"/>
                    <a:pt x="166" y="520"/>
                    <a:pt x="166" y="528"/>
                  </a:cubicBezTo>
                  <a:cubicBezTo>
                    <a:pt x="166" y="530"/>
                    <a:pt x="163" y="532"/>
                    <a:pt x="160" y="534"/>
                  </a:cubicBezTo>
                  <a:cubicBezTo>
                    <a:pt x="163" y="525"/>
                    <a:pt x="163" y="517"/>
                    <a:pt x="161" y="510"/>
                  </a:cubicBezTo>
                  <a:cubicBezTo>
                    <a:pt x="162" y="507"/>
                    <a:pt x="164" y="505"/>
                    <a:pt x="165" y="502"/>
                  </a:cubicBezTo>
                  <a:cubicBezTo>
                    <a:pt x="165" y="503"/>
                    <a:pt x="165" y="504"/>
                    <a:pt x="165" y="506"/>
                  </a:cubicBezTo>
                  <a:moveTo>
                    <a:pt x="159" y="507"/>
                  </a:moveTo>
                  <a:cubicBezTo>
                    <a:pt x="158" y="504"/>
                    <a:pt x="157" y="502"/>
                    <a:pt x="155" y="499"/>
                  </a:cubicBezTo>
                  <a:cubicBezTo>
                    <a:pt x="157" y="495"/>
                    <a:pt x="159" y="491"/>
                    <a:pt x="160" y="487"/>
                  </a:cubicBezTo>
                  <a:cubicBezTo>
                    <a:pt x="162" y="490"/>
                    <a:pt x="163" y="493"/>
                    <a:pt x="164" y="497"/>
                  </a:cubicBezTo>
                  <a:cubicBezTo>
                    <a:pt x="163" y="500"/>
                    <a:pt x="161" y="503"/>
                    <a:pt x="159" y="507"/>
                  </a:cubicBezTo>
                  <a:moveTo>
                    <a:pt x="146" y="536"/>
                  </a:moveTo>
                  <a:cubicBezTo>
                    <a:pt x="143" y="535"/>
                    <a:pt x="140" y="535"/>
                    <a:pt x="136" y="536"/>
                  </a:cubicBezTo>
                  <a:cubicBezTo>
                    <a:pt x="138" y="533"/>
                    <a:pt x="139" y="530"/>
                    <a:pt x="140" y="528"/>
                  </a:cubicBezTo>
                  <a:cubicBezTo>
                    <a:pt x="143" y="523"/>
                    <a:pt x="147" y="517"/>
                    <a:pt x="149" y="512"/>
                  </a:cubicBezTo>
                  <a:cubicBezTo>
                    <a:pt x="151" y="517"/>
                    <a:pt x="151" y="522"/>
                    <a:pt x="150" y="527"/>
                  </a:cubicBezTo>
                  <a:cubicBezTo>
                    <a:pt x="149" y="530"/>
                    <a:pt x="148" y="533"/>
                    <a:pt x="146" y="536"/>
                  </a:cubicBezTo>
                  <a:moveTo>
                    <a:pt x="121" y="538"/>
                  </a:moveTo>
                  <a:cubicBezTo>
                    <a:pt x="122" y="534"/>
                    <a:pt x="124" y="531"/>
                    <a:pt x="125" y="527"/>
                  </a:cubicBezTo>
                  <a:cubicBezTo>
                    <a:pt x="130" y="517"/>
                    <a:pt x="137" y="508"/>
                    <a:pt x="141" y="497"/>
                  </a:cubicBezTo>
                  <a:cubicBezTo>
                    <a:pt x="144" y="500"/>
                    <a:pt x="146" y="504"/>
                    <a:pt x="148" y="508"/>
                  </a:cubicBezTo>
                  <a:cubicBezTo>
                    <a:pt x="144" y="516"/>
                    <a:pt x="139" y="523"/>
                    <a:pt x="135" y="531"/>
                  </a:cubicBezTo>
                  <a:cubicBezTo>
                    <a:pt x="134" y="532"/>
                    <a:pt x="133" y="534"/>
                    <a:pt x="132" y="536"/>
                  </a:cubicBezTo>
                  <a:cubicBezTo>
                    <a:pt x="128" y="537"/>
                    <a:pt x="125" y="537"/>
                    <a:pt x="121" y="538"/>
                  </a:cubicBezTo>
                  <a:moveTo>
                    <a:pt x="86" y="551"/>
                  </a:moveTo>
                  <a:cubicBezTo>
                    <a:pt x="85" y="550"/>
                    <a:pt x="84" y="548"/>
                    <a:pt x="83" y="547"/>
                  </a:cubicBezTo>
                  <a:cubicBezTo>
                    <a:pt x="90" y="533"/>
                    <a:pt x="99" y="517"/>
                    <a:pt x="105" y="521"/>
                  </a:cubicBezTo>
                  <a:cubicBezTo>
                    <a:pt x="107" y="522"/>
                    <a:pt x="108" y="520"/>
                    <a:pt x="107" y="519"/>
                  </a:cubicBezTo>
                  <a:cubicBezTo>
                    <a:pt x="98" y="513"/>
                    <a:pt x="88" y="529"/>
                    <a:pt x="81" y="544"/>
                  </a:cubicBezTo>
                  <a:cubicBezTo>
                    <a:pt x="80" y="543"/>
                    <a:pt x="79" y="542"/>
                    <a:pt x="78" y="541"/>
                  </a:cubicBezTo>
                  <a:cubicBezTo>
                    <a:pt x="81" y="529"/>
                    <a:pt x="88" y="522"/>
                    <a:pt x="96" y="516"/>
                  </a:cubicBezTo>
                  <a:cubicBezTo>
                    <a:pt x="107" y="507"/>
                    <a:pt x="117" y="497"/>
                    <a:pt x="129" y="487"/>
                  </a:cubicBezTo>
                  <a:cubicBezTo>
                    <a:pt x="133" y="490"/>
                    <a:pt x="136" y="493"/>
                    <a:pt x="139" y="496"/>
                  </a:cubicBezTo>
                  <a:cubicBezTo>
                    <a:pt x="136" y="506"/>
                    <a:pt x="123" y="525"/>
                    <a:pt x="122" y="528"/>
                  </a:cubicBezTo>
                  <a:cubicBezTo>
                    <a:pt x="120" y="532"/>
                    <a:pt x="119" y="536"/>
                    <a:pt x="118" y="539"/>
                  </a:cubicBezTo>
                  <a:cubicBezTo>
                    <a:pt x="107" y="542"/>
                    <a:pt x="96" y="547"/>
                    <a:pt x="86" y="551"/>
                  </a:cubicBezTo>
                  <a:moveTo>
                    <a:pt x="205" y="525"/>
                  </a:moveTo>
                  <a:cubicBezTo>
                    <a:pt x="208" y="517"/>
                    <a:pt x="209" y="508"/>
                    <a:pt x="211" y="503"/>
                  </a:cubicBezTo>
                  <a:cubicBezTo>
                    <a:pt x="219" y="485"/>
                    <a:pt x="231" y="467"/>
                    <a:pt x="233" y="446"/>
                  </a:cubicBezTo>
                  <a:cubicBezTo>
                    <a:pt x="233" y="445"/>
                    <a:pt x="231" y="444"/>
                    <a:pt x="231" y="446"/>
                  </a:cubicBezTo>
                  <a:cubicBezTo>
                    <a:pt x="227" y="464"/>
                    <a:pt x="218" y="479"/>
                    <a:pt x="211" y="496"/>
                  </a:cubicBezTo>
                  <a:cubicBezTo>
                    <a:pt x="208" y="502"/>
                    <a:pt x="205" y="508"/>
                    <a:pt x="203" y="515"/>
                  </a:cubicBezTo>
                  <a:cubicBezTo>
                    <a:pt x="202" y="518"/>
                    <a:pt x="201" y="522"/>
                    <a:pt x="200" y="526"/>
                  </a:cubicBezTo>
                  <a:cubicBezTo>
                    <a:pt x="195" y="526"/>
                    <a:pt x="191" y="527"/>
                    <a:pt x="186" y="528"/>
                  </a:cubicBezTo>
                  <a:cubicBezTo>
                    <a:pt x="190" y="518"/>
                    <a:pt x="195" y="509"/>
                    <a:pt x="200" y="500"/>
                  </a:cubicBezTo>
                  <a:cubicBezTo>
                    <a:pt x="204" y="491"/>
                    <a:pt x="207" y="483"/>
                    <a:pt x="211" y="474"/>
                  </a:cubicBezTo>
                  <a:cubicBezTo>
                    <a:pt x="213" y="469"/>
                    <a:pt x="217" y="464"/>
                    <a:pt x="217" y="458"/>
                  </a:cubicBezTo>
                  <a:cubicBezTo>
                    <a:pt x="216" y="457"/>
                    <a:pt x="216" y="457"/>
                    <a:pt x="215" y="458"/>
                  </a:cubicBezTo>
                  <a:cubicBezTo>
                    <a:pt x="215" y="465"/>
                    <a:pt x="209" y="473"/>
                    <a:pt x="206" y="480"/>
                  </a:cubicBezTo>
                  <a:cubicBezTo>
                    <a:pt x="202" y="488"/>
                    <a:pt x="198" y="497"/>
                    <a:pt x="194" y="505"/>
                  </a:cubicBezTo>
                  <a:cubicBezTo>
                    <a:pt x="190" y="513"/>
                    <a:pt x="186" y="520"/>
                    <a:pt x="183" y="527"/>
                  </a:cubicBezTo>
                  <a:cubicBezTo>
                    <a:pt x="183" y="528"/>
                    <a:pt x="183" y="528"/>
                    <a:pt x="182" y="529"/>
                  </a:cubicBezTo>
                  <a:cubicBezTo>
                    <a:pt x="181" y="529"/>
                    <a:pt x="179" y="529"/>
                    <a:pt x="178" y="529"/>
                  </a:cubicBezTo>
                  <a:cubicBezTo>
                    <a:pt x="178" y="523"/>
                    <a:pt x="178" y="518"/>
                    <a:pt x="178" y="512"/>
                  </a:cubicBezTo>
                  <a:cubicBezTo>
                    <a:pt x="178" y="512"/>
                    <a:pt x="178" y="512"/>
                    <a:pt x="178" y="511"/>
                  </a:cubicBezTo>
                  <a:cubicBezTo>
                    <a:pt x="178" y="510"/>
                    <a:pt x="179" y="510"/>
                    <a:pt x="179" y="509"/>
                  </a:cubicBezTo>
                  <a:cubicBezTo>
                    <a:pt x="186" y="495"/>
                    <a:pt x="194" y="479"/>
                    <a:pt x="197" y="464"/>
                  </a:cubicBezTo>
                  <a:cubicBezTo>
                    <a:pt x="197" y="463"/>
                    <a:pt x="195" y="462"/>
                    <a:pt x="195" y="464"/>
                  </a:cubicBezTo>
                  <a:cubicBezTo>
                    <a:pt x="192" y="478"/>
                    <a:pt x="184" y="491"/>
                    <a:pt x="178" y="504"/>
                  </a:cubicBezTo>
                  <a:cubicBezTo>
                    <a:pt x="177" y="497"/>
                    <a:pt x="175" y="490"/>
                    <a:pt x="172" y="484"/>
                  </a:cubicBezTo>
                  <a:cubicBezTo>
                    <a:pt x="174" y="478"/>
                    <a:pt x="176" y="472"/>
                    <a:pt x="177" y="466"/>
                  </a:cubicBezTo>
                  <a:cubicBezTo>
                    <a:pt x="178" y="465"/>
                    <a:pt x="175" y="464"/>
                    <a:pt x="175" y="466"/>
                  </a:cubicBezTo>
                  <a:cubicBezTo>
                    <a:pt x="173" y="471"/>
                    <a:pt x="172" y="476"/>
                    <a:pt x="170" y="481"/>
                  </a:cubicBezTo>
                  <a:cubicBezTo>
                    <a:pt x="165" y="475"/>
                    <a:pt x="158" y="471"/>
                    <a:pt x="147" y="469"/>
                  </a:cubicBezTo>
                  <a:cubicBezTo>
                    <a:pt x="159" y="452"/>
                    <a:pt x="171" y="436"/>
                    <a:pt x="185" y="423"/>
                  </a:cubicBezTo>
                  <a:cubicBezTo>
                    <a:pt x="212" y="400"/>
                    <a:pt x="234" y="373"/>
                    <a:pt x="255" y="345"/>
                  </a:cubicBezTo>
                  <a:cubicBezTo>
                    <a:pt x="270" y="326"/>
                    <a:pt x="269" y="325"/>
                    <a:pt x="290" y="339"/>
                  </a:cubicBezTo>
                  <a:cubicBezTo>
                    <a:pt x="300" y="345"/>
                    <a:pt x="307" y="353"/>
                    <a:pt x="312" y="363"/>
                  </a:cubicBezTo>
                  <a:cubicBezTo>
                    <a:pt x="319" y="374"/>
                    <a:pt x="324" y="386"/>
                    <a:pt x="328" y="398"/>
                  </a:cubicBezTo>
                  <a:cubicBezTo>
                    <a:pt x="320" y="416"/>
                    <a:pt x="313" y="434"/>
                    <a:pt x="305" y="452"/>
                  </a:cubicBezTo>
                  <a:cubicBezTo>
                    <a:pt x="300" y="463"/>
                    <a:pt x="296" y="474"/>
                    <a:pt x="291" y="485"/>
                  </a:cubicBezTo>
                  <a:cubicBezTo>
                    <a:pt x="288" y="492"/>
                    <a:pt x="284" y="503"/>
                    <a:pt x="279" y="510"/>
                  </a:cubicBezTo>
                  <a:cubicBezTo>
                    <a:pt x="275" y="511"/>
                    <a:pt x="271" y="512"/>
                    <a:pt x="268" y="513"/>
                  </a:cubicBezTo>
                  <a:cubicBezTo>
                    <a:pt x="269" y="509"/>
                    <a:pt x="271" y="505"/>
                    <a:pt x="272" y="501"/>
                  </a:cubicBezTo>
                  <a:cubicBezTo>
                    <a:pt x="273" y="499"/>
                    <a:pt x="274" y="497"/>
                    <a:pt x="275" y="495"/>
                  </a:cubicBezTo>
                  <a:cubicBezTo>
                    <a:pt x="278" y="495"/>
                    <a:pt x="281" y="495"/>
                    <a:pt x="284" y="495"/>
                  </a:cubicBezTo>
                  <a:cubicBezTo>
                    <a:pt x="285" y="495"/>
                    <a:pt x="285" y="493"/>
                    <a:pt x="284" y="493"/>
                  </a:cubicBezTo>
                  <a:cubicBezTo>
                    <a:pt x="282" y="493"/>
                    <a:pt x="279" y="492"/>
                    <a:pt x="276" y="491"/>
                  </a:cubicBezTo>
                  <a:cubicBezTo>
                    <a:pt x="280" y="484"/>
                    <a:pt x="283" y="476"/>
                    <a:pt x="286" y="468"/>
                  </a:cubicBezTo>
                  <a:cubicBezTo>
                    <a:pt x="291" y="456"/>
                    <a:pt x="296" y="444"/>
                    <a:pt x="301" y="432"/>
                  </a:cubicBezTo>
                  <a:cubicBezTo>
                    <a:pt x="305" y="422"/>
                    <a:pt x="307" y="410"/>
                    <a:pt x="313" y="401"/>
                  </a:cubicBezTo>
                  <a:cubicBezTo>
                    <a:pt x="314" y="399"/>
                    <a:pt x="312" y="398"/>
                    <a:pt x="311" y="399"/>
                  </a:cubicBezTo>
                  <a:cubicBezTo>
                    <a:pt x="306" y="406"/>
                    <a:pt x="304" y="415"/>
                    <a:pt x="302" y="422"/>
                  </a:cubicBezTo>
                  <a:cubicBezTo>
                    <a:pt x="297" y="434"/>
                    <a:pt x="292" y="446"/>
                    <a:pt x="287" y="458"/>
                  </a:cubicBezTo>
                  <a:cubicBezTo>
                    <a:pt x="282" y="469"/>
                    <a:pt x="278" y="480"/>
                    <a:pt x="273" y="490"/>
                  </a:cubicBezTo>
                  <a:cubicBezTo>
                    <a:pt x="269" y="488"/>
                    <a:pt x="264" y="487"/>
                    <a:pt x="259" y="485"/>
                  </a:cubicBezTo>
                  <a:cubicBezTo>
                    <a:pt x="260" y="484"/>
                    <a:pt x="260" y="483"/>
                    <a:pt x="261" y="481"/>
                  </a:cubicBezTo>
                  <a:cubicBezTo>
                    <a:pt x="265" y="469"/>
                    <a:pt x="269" y="457"/>
                    <a:pt x="273" y="444"/>
                  </a:cubicBezTo>
                  <a:cubicBezTo>
                    <a:pt x="275" y="435"/>
                    <a:pt x="280" y="424"/>
                    <a:pt x="281" y="414"/>
                  </a:cubicBezTo>
                  <a:cubicBezTo>
                    <a:pt x="282" y="412"/>
                    <a:pt x="279" y="412"/>
                    <a:pt x="279" y="414"/>
                  </a:cubicBezTo>
                  <a:cubicBezTo>
                    <a:pt x="278" y="423"/>
                    <a:pt x="272" y="434"/>
                    <a:pt x="269" y="443"/>
                  </a:cubicBezTo>
                  <a:cubicBezTo>
                    <a:pt x="266" y="455"/>
                    <a:pt x="262" y="467"/>
                    <a:pt x="258" y="479"/>
                  </a:cubicBezTo>
                  <a:cubicBezTo>
                    <a:pt x="257" y="480"/>
                    <a:pt x="257" y="482"/>
                    <a:pt x="256" y="484"/>
                  </a:cubicBezTo>
                  <a:cubicBezTo>
                    <a:pt x="253" y="483"/>
                    <a:pt x="250" y="482"/>
                    <a:pt x="246" y="481"/>
                  </a:cubicBezTo>
                  <a:cubicBezTo>
                    <a:pt x="246" y="481"/>
                    <a:pt x="245" y="481"/>
                    <a:pt x="244" y="481"/>
                  </a:cubicBezTo>
                  <a:cubicBezTo>
                    <a:pt x="246" y="474"/>
                    <a:pt x="247" y="467"/>
                    <a:pt x="250" y="461"/>
                  </a:cubicBezTo>
                  <a:cubicBezTo>
                    <a:pt x="252" y="453"/>
                    <a:pt x="257" y="445"/>
                    <a:pt x="259" y="436"/>
                  </a:cubicBezTo>
                  <a:cubicBezTo>
                    <a:pt x="259" y="435"/>
                    <a:pt x="257" y="434"/>
                    <a:pt x="257" y="436"/>
                  </a:cubicBezTo>
                  <a:cubicBezTo>
                    <a:pt x="254" y="444"/>
                    <a:pt x="250" y="452"/>
                    <a:pt x="247" y="460"/>
                  </a:cubicBezTo>
                  <a:cubicBezTo>
                    <a:pt x="244" y="467"/>
                    <a:pt x="242" y="474"/>
                    <a:pt x="240" y="480"/>
                  </a:cubicBezTo>
                  <a:cubicBezTo>
                    <a:pt x="237" y="480"/>
                    <a:pt x="235" y="479"/>
                    <a:pt x="234" y="478"/>
                  </a:cubicBezTo>
                  <a:cubicBezTo>
                    <a:pt x="235" y="473"/>
                    <a:pt x="237" y="469"/>
                    <a:pt x="238" y="464"/>
                  </a:cubicBezTo>
                  <a:cubicBezTo>
                    <a:pt x="240" y="456"/>
                    <a:pt x="244" y="448"/>
                    <a:pt x="245" y="440"/>
                  </a:cubicBezTo>
                  <a:cubicBezTo>
                    <a:pt x="245" y="439"/>
                    <a:pt x="243" y="439"/>
                    <a:pt x="243" y="440"/>
                  </a:cubicBezTo>
                  <a:cubicBezTo>
                    <a:pt x="242" y="449"/>
                    <a:pt x="237" y="459"/>
                    <a:pt x="234" y="467"/>
                  </a:cubicBezTo>
                  <a:cubicBezTo>
                    <a:pt x="231" y="475"/>
                    <a:pt x="228" y="483"/>
                    <a:pt x="226" y="491"/>
                  </a:cubicBezTo>
                  <a:cubicBezTo>
                    <a:pt x="222" y="501"/>
                    <a:pt x="220" y="513"/>
                    <a:pt x="216" y="523"/>
                  </a:cubicBezTo>
                  <a:cubicBezTo>
                    <a:pt x="212" y="523"/>
                    <a:pt x="208" y="524"/>
                    <a:pt x="205" y="525"/>
                  </a:cubicBezTo>
                  <a:moveTo>
                    <a:pt x="249" y="517"/>
                  </a:moveTo>
                  <a:cubicBezTo>
                    <a:pt x="252" y="507"/>
                    <a:pt x="255" y="498"/>
                    <a:pt x="258" y="489"/>
                  </a:cubicBezTo>
                  <a:cubicBezTo>
                    <a:pt x="263" y="491"/>
                    <a:pt x="267" y="492"/>
                    <a:pt x="271" y="494"/>
                  </a:cubicBezTo>
                  <a:cubicBezTo>
                    <a:pt x="271" y="494"/>
                    <a:pt x="271" y="494"/>
                    <a:pt x="271" y="494"/>
                  </a:cubicBezTo>
                  <a:cubicBezTo>
                    <a:pt x="269" y="500"/>
                    <a:pt x="266" y="507"/>
                    <a:pt x="263" y="514"/>
                  </a:cubicBezTo>
                  <a:cubicBezTo>
                    <a:pt x="259" y="515"/>
                    <a:pt x="254" y="516"/>
                    <a:pt x="249" y="517"/>
                  </a:cubicBezTo>
                  <a:moveTo>
                    <a:pt x="245" y="517"/>
                  </a:moveTo>
                  <a:cubicBezTo>
                    <a:pt x="240" y="518"/>
                    <a:pt x="235" y="519"/>
                    <a:pt x="229" y="520"/>
                  </a:cubicBezTo>
                  <a:cubicBezTo>
                    <a:pt x="230" y="519"/>
                    <a:pt x="231" y="517"/>
                    <a:pt x="231" y="515"/>
                  </a:cubicBezTo>
                  <a:cubicBezTo>
                    <a:pt x="233" y="506"/>
                    <a:pt x="237" y="498"/>
                    <a:pt x="241" y="489"/>
                  </a:cubicBezTo>
                  <a:cubicBezTo>
                    <a:pt x="241" y="487"/>
                    <a:pt x="242" y="486"/>
                    <a:pt x="242" y="485"/>
                  </a:cubicBezTo>
                  <a:cubicBezTo>
                    <a:pt x="246" y="485"/>
                    <a:pt x="249" y="485"/>
                    <a:pt x="252" y="486"/>
                  </a:cubicBezTo>
                  <a:cubicBezTo>
                    <a:pt x="253" y="487"/>
                    <a:pt x="254" y="487"/>
                    <a:pt x="255" y="487"/>
                  </a:cubicBezTo>
                  <a:cubicBezTo>
                    <a:pt x="252" y="495"/>
                    <a:pt x="250" y="502"/>
                    <a:pt x="248" y="510"/>
                  </a:cubicBezTo>
                  <a:cubicBezTo>
                    <a:pt x="247" y="512"/>
                    <a:pt x="246" y="515"/>
                    <a:pt x="245" y="517"/>
                  </a:cubicBezTo>
                  <a:cubicBezTo>
                    <a:pt x="245" y="517"/>
                    <a:pt x="245" y="517"/>
                    <a:pt x="245" y="517"/>
                  </a:cubicBezTo>
                  <a:moveTo>
                    <a:pt x="226" y="521"/>
                  </a:moveTo>
                  <a:cubicBezTo>
                    <a:pt x="224" y="521"/>
                    <a:pt x="222" y="522"/>
                    <a:pt x="220" y="522"/>
                  </a:cubicBezTo>
                  <a:cubicBezTo>
                    <a:pt x="223" y="513"/>
                    <a:pt x="226" y="503"/>
                    <a:pt x="228" y="494"/>
                  </a:cubicBezTo>
                  <a:cubicBezTo>
                    <a:pt x="229" y="490"/>
                    <a:pt x="231" y="485"/>
                    <a:pt x="232" y="481"/>
                  </a:cubicBezTo>
                  <a:cubicBezTo>
                    <a:pt x="234" y="482"/>
                    <a:pt x="236" y="483"/>
                    <a:pt x="239" y="484"/>
                  </a:cubicBezTo>
                  <a:cubicBezTo>
                    <a:pt x="238" y="487"/>
                    <a:pt x="236" y="490"/>
                    <a:pt x="235" y="493"/>
                  </a:cubicBezTo>
                  <a:cubicBezTo>
                    <a:pt x="231" y="501"/>
                    <a:pt x="229" y="509"/>
                    <a:pt x="227" y="518"/>
                  </a:cubicBezTo>
                  <a:cubicBezTo>
                    <a:pt x="226" y="519"/>
                    <a:pt x="226" y="520"/>
                    <a:pt x="226" y="521"/>
                  </a:cubicBezTo>
                  <a:moveTo>
                    <a:pt x="283" y="510"/>
                  </a:moveTo>
                  <a:cubicBezTo>
                    <a:pt x="285" y="506"/>
                    <a:pt x="287" y="501"/>
                    <a:pt x="289" y="497"/>
                  </a:cubicBezTo>
                  <a:cubicBezTo>
                    <a:pt x="295" y="485"/>
                    <a:pt x="300" y="472"/>
                    <a:pt x="305" y="459"/>
                  </a:cubicBezTo>
                  <a:cubicBezTo>
                    <a:pt x="313" y="440"/>
                    <a:pt x="322" y="421"/>
                    <a:pt x="329" y="402"/>
                  </a:cubicBezTo>
                  <a:cubicBezTo>
                    <a:pt x="332" y="413"/>
                    <a:pt x="334" y="424"/>
                    <a:pt x="335" y="435"/>
                  </a:cubicBezTo>
                  <a:cubicBezTo>
                    <a:pt x="332" y="440"/>
                    <a:pt x="329" y="446"/>
                    <a:pt x="327" y="451"/>
                  </a:cubicBezTo>
                  <a:cubicBezTo>
                    <a:pt x="323" y="458"/>
                    <a:pt x="320" y="465"/>
                    <a:pt x="316" y="472"/>
                  </a:cubicBezTo>
                  <a:cubicBezTo>
                    <a:pt x="315" y="472"/>
                    <a:pt x="314" y="471"/>
                    <a:pt x="312" y="470"/>
                  </a:cubicBezTo>
                  <a:cubicBezTo>
                    <a:pt x="311" y="470"/>
                    <a:pt x="310" y="473"/>
                    <a:pt x="312" y="474"/>
                  </a:cubicBezTo>
                  <a:cubicBezTo>
                    <a:pt x="313" y="474"/>
                    <a:pt x="314" y="475"/>
                    <a:pt x="315" y="475"/>
                  </a:cubicBezTo>
                  <a:cubicBezTo>
                    <a:pt x="313" y="479"/>
                    <a:pt x="310" y="484"/>
                    <a:pt x="308" y="488"/>
                  </a:cubicBezTo>
                  <a:cubicBezTo>
                    <a:pt x="306" y="491"/>
                    <a:pt x="304" y="495"/>
                    <a:pt x="303" y="498"/>
                  </a:cubicBezTo>
                  <a:cubicBezTo>
                    <a:pt x="302" y="500"/>
                    <a:pt x="302" y="503"/>
                    <a:pt x="301" y="506"/>
                  </a:cubicBezTo>
                  <a:cubicBezTo>
                    <a:pt x="295" y="507"/>
                    <a:pt x="289" y="508"/>
                    <a:pt x="283" y="510"/>
                  </a:cubicBezTo>
                  <a:moveTo>
                    <a:pt x="305" y="505"/>
                  </a:moveTo>
                  <a:cubicBezTo>
                    <a:pt x="306" y="503"/>
                    <a:pt x="306" y="501"/>
                    <a:pt x="307" y="499"/>
                  </a:cubicBezTo>
                  <a:cubicBezTo>
                    <a:pt x="310" y="492"/>
                    <a:pt x="314" y="484"/>
                    <a:pt x="318" y="477"/>
                  </a:cubicBezTo>
                  <a:cubicBezTo>
                    <a:pt x="321" y="478"/>
                    <a:pt x="325" y="480"/>
                    <a:pt x="328" y="482"/>
                  </a:cubicBezTo>
                  <a:cubicBezTo>
                    <a:pt x="328" y="483"/>
                    <a:pt x="327" y="484"/>
                    <a:pt x="327" y="485"/>
                  </a:cubicBezTo>
                  <a:cubicBezTo>
                    <a:pt x="325" y="490"/>
                    <a:pt x="324" y="496"/>
                    <a:pt x="321" y="501"/>
                  </a:cubicBezTo>
                  <a:cubicBezTo>
                    <a:pt x="320" y="502"/>
                    <a:pt x="318" y="502"/>
                    <a:pt x="316" y="503"/>
                  </a:cubicBezTo>
                  <a:cubicBezTo>
                    <a:pt x="312" y="503"/>
                    <a:pt x="309" y="504"/>
                    <a:pt x="305" y="505"/>
                  </a:cubicBezTo>
                  <a:moveTo>
                    <a:pt x="349" y="487"/>
                  </a:moveTo>
                  <a:cubicBezTo>
                    <a:pt x="350" y="480"/>
                    <a:pt x="351" y="474"/>
                    <a:pt x="351" y="468"/>
                  </a:cubicBezTo>
                  <a:cubicBezTo>
                    <a:pt x="352" y="465"/>
                    <a:pt x="354" y="462"/>
                    <a:pt x="355" y="458"/>
                  </a:cubicBezTo>
                  <a:cubicBezTo>
                    <a:pt x="362" y="443"/>
                    <a:pt x="368" y="428"/>
                    <a:pt x="374" y="412"/>
                  </a:cubicBezTo>
                  <a:cubicBezTo>
                    <a:pt x="377" y="405"/>
                    <a:pt x="380" y="397"/>
                    <a:pt x="383" y="390"/>
                  </a:cubicBezTo>
                  <a:cubicBezTo>
                    <a:pt x="386" y="402"/>
                    <a:pt x="387" y="416"/>
                    <a:pt x="387" y="429"/>
                  </a:cubicBezTo>
                  <a:cubicBezTo>
                    <a:pt x="387" y="430"/>
                    <a:pt x="387" y="430"/>
                    <a:pt x="386" y="430"/>
                  </a:cubicBezTo>
                  <a:cubicBezTo>
                    <a:pt x="380" y="445"/>
                    <a:pt x="374" y="460"/>
                    <a:pt x="366" y="474"/>
                  </a:cubicBezTo>
                  <a:cubicBezTo>
                    <a:pt x="363" y="480"/>
                    <a:pt x="360" y="486"/>
                    <a:pt x="358" y="492"/>
                  </a:cubicBezTo>
                  <a:cubicBezTo>
                    <a:pt x="358" y="492"/>
                    <a:pt x="357" y="493"/>
                    <a:pt x="357" y="493"/>
                  </a:cubicBezTo>
                  <a:cubicBezTo>
                    <a:pt x="354" y="495"/>
                    <a:pt x="352" y="496"/>
                    <a:pt x="349" y="497"/>
                  </a:cubicBezTo>
                  <a:cubicBezTo>
                    <a:pt x="349" y="492"/>
                    <a:pt x="349" y="490"/>
                    <a:pt x="349" y="487"/>
                  </a:cubicBezTo>
                  <a:moveTo>
                    <a:pt x="362" y="492"/>
                  </a:moveTo>
                  <a:cubicBezTo>
                    <a:pt x="365" y="485"/>
                    <a:pt x="368" y="478"/>
                    <a:pt x="371" y="471"/>
                  </a:cubicBezTo>
                  <a:cubicBezTo>
                    <a:pt x="377" y="461"/>
                    <a:pt x="382" y="451"/>
                    <a:pt x="386" y="440"/>
                  </a:cubicBezTo>
                  <a:cubicBezTo>
                    <a:pt x="386" y="441"/>
                    <a:pt x="386" y="442"/>
                    <a:pt x="386" y="442"/>
                  </a:cubicBezTo>
                  <a:cubicBezTo>
                    <a:pt x="385" y="453"/>
                    <a:pt x="382" y="464"/>
                    <a:pt x="380" y="475"/>
                  </a:cubicBezTo>
                  <a:cubicBezTo>
                    <a:pt x="378" y="482"/>
                    <a:pt x="376" y="486"/>
                    <a:pt x="369" y="489"/>
                  </a:cubicBezTo>
                  <a:cubicBezTo>
                    <a:pt x="367" y="490"/>
                    <a:pt x="364" y="490"/>
                    <a:pt x="362" y="492"/>
                  </a:cubicBezTo>
                  <a:moveTo>
                    <a:pt x="390" y="478"/>
                  </a:moveTo>
                  <a:cubicBezTo>
                    <a:pt x="391" y="474"/>
                    <a:pt x="391" y="470"/>
                    <a:pt x="392" y="467"/>
                  </a:cubicBezTo>
                  <a:cubicBezTo>
                    <a:pt x="398" y="452"/>
                    <a:pt x="404" y="436"/>
                    <a:pt x="410" y="422"/>
                  </a:cubicBezTo>
                  <a:cubicBezTo>
                    <a:pt x="413" y="416"/>
                    <a:pt x="415" y="411"/>
                    <a:pt x="418" y="406"/>
                  </a:cubicBezTo>
                  <a:cubicBezTo>
                    <a:pt x="418" y="428"/>
                    <a:pt x="416" y="451"/>
                    <a:pt x="403" y="471"/>
                  </a:cubicBezTo>
                  <a:cubicBezTo>
                    <a:pt x="400" y="476"/>
                    <a:pt x="397" y="479"/>
                    <a:pt x="390" y="478"/>
                  </a:cubicBezTo>
                  <a:moveTo>
                    <a:pt x="429" y="428"/>
                  </a:moveTo>
                  <a:cubicBezTo>
                    <a:pt x="431" y="424"/>
                    <a:pt x="433" y="419"/>
                    <a:pt x="435" y="414"/>
                  </a:cubicBezTo>
                  <a:cubicBezTo>
                    <a:pt x="436" y="412"/>
                    <a:pt x="437" y="410"/>
                    <a:pt x="438" y="408"/>
                  </a:cubicBezTo>
                  <a:cubicBezTo>
                    <a:pt x="443" y="409"/>
                    <a:pt x="447" y="411"/>
                    <a:pt x="452" y="412"/>
                  </a:cubicBezTo>
                  <a:cubicBezTo>
                    <a:pt x="447" y="423"/>
                    <a:pt x="442" y="434"/>
                    <a:pt x="437" y="444"/>
                  </a:cubicBezTo>
                  <a:cubicBezTo>
                    <a:pt x="433" y="452"/>
                    <a:pt x="429" y="460"/>
                    <a:pt x="425" y="468"/>
                  </a:cubicBezTo>
                  <a:cubicBezTo>
                    <a:pt x="423" y="468"/>
                    <a:pt x="421" y="469"/>
                    <a:pt x="418" y="469"/>
                  </a:cubicBezTo>
                  <a:cubicBezTo>
                    <a:pt x="425" y="455"/>
                    <a:pt x="428" y="442"/>
                    <a:pt x="429" y="428"/>
                  </a:cubicBezTo>
                  <a:moveTo>
                    <a:pt x="431" y="466"/>
                  </a:moveTo>
                  <a:cubicBezTo>
                    <a:pt x="440" y="449"/>
                    <a:pt x="448" y="431"/>
                    <a:pt x="455" y="413"/>
                  </a:cubicBezTo>
                  <a:cubicBezTo>
                    <a:pt x="455" y="413"/>
                    <a:pt x="456" y="413"/>
                    <a:pt x="456" y="413"/>
                  </a:cubicBezTo>
                  <a:cubicBezTo>
                    <a:pt x="455" y="421"/>
                    <a:pt x="455" y="429"/>
                    <a:pt x="454" y="437"/>
                  </a:cubicBezTo>
                  <a:cubicBezTo>
                    <a:pt x="452" y="452"/>
                    <a:pt x="444" y="461"/>
                    <a:pt x="431" y="466"/>
                  </a:cubicBezTo>
                  <a:moveTo>
                    <a:pt x="465" y="452"/>
                  </a:moveTo>
                  <a:cubicBezTo>
                    <a:pt x="466" y="449"/>
                    <a:pt x="468" y="446"/>
                    <a:pt x="469" y="443"/>
                  </a:cubicBezTo>
                  <a:cubicBezTo>
                    <a:pt x="474" y="434"/>
                    <a:pt x="478" y="426"/>
                    <a:pt x="482" y="417"/>
                  </a:cubicBezTo>
                  <a:cubicBezTo>
                    <a:pt x="483" y="417"/>
                    <a:pt x="485" y="417"/>
                    <a:pt x="486" y="417"/>
                  </a:cubicBezTo>
                  <a:cubicBezTo>
                    <a:pt x="485" y="418"/>
                    <a:pt x="485" y="420"/>
                    <a:pt x="485" y="421"/>
                  </a:cubicBezTo>
                  <a:cubicBezTo>
                    <a:pt x="482" y="429"/>
                    <a:pt x="479" y="436"/>
                    <a:pt x="476" y="444"/>
                  </a:cubicBezTo>
                  <a:cubicBezTo>
                    <a:pt x="474" y="449"/>
                    <a:pt x="471" y="452"/>
                    <a:pt x="465" y="452"/>
                  </a:cubicBezTo>
                  <a:moveTo>
                    <a:pt x="500" y="440"/>
                  </a:moveTo>
                  <a:cubicBezTo>
                    <a:pt x="502" y="437"/>
                    <a:pt x="503" y="434"/>
                    <a:pt x="505" y="431"/>
                  </a:cubicBezTo>
                  <a:cubicBezTo>
                    <a:pt x="512" y="416"/>
                    <a:pt x="518" y="400"/>
                    <a:pt x="525" y="385"/>
                  </a:cubicBezTo>
                  <a:cubicBezTo>
                    <a:pt x="523" y="403"/>
                    <a:pt x="516" y="418"/>
                    <a:pt x="508" y="433"/>
                  </a:cubicBezTo>
                  <a:cubicBezTo>
                    <a:pt x="506" y="436"/>
                    <a:pt x="503" y="438"/>
                    <a:pt x="500" y="440"/>
                  </a:cubicBezTo>
                  <a:moveTo>
                    <a:pt x="533" y="429"/>
                  </a:moveTo>
                  <a:cubicBezTo>
                    <a:pt x="536" y="422"/>
                    <a:pt x="538" y="416"/>
                    <a:pt x="541" y="410"/>
                  </a:cubicBezTo>
                  <a:cubicBezTo>
                    <a:pt x="542" y="410"/>
                    <a:pt x="542" y="410"/>
                    <a:pt x="543" y="411"/>
                  </a:cubicBezTo>
                  <a:cubicBezTo>
                    <a:pt x="544" y="411"/>
                    <a:pt x="546" y="412"/>
                    <a:pt x="548" y="413"/>
                  </a:cubicBezTo>
                  <a:cubicBezTo>
                    <a:pt x="547" y="415"/>
                    <a:pt x="547" y="416"/>
                    <a:pt x="546" y="418"/>
                  </a:cubicBezTo>
                  <a:cubicBezTo>
                    <a:pt x="545" y="421"/>
                    <a:pt x="542" y="424"/>
                    <a:pt x="539" y="426"/>
                  </a:cubicBezTo>
                  <a:cubicBezTo>
                    <a:pt x="537" y="427"/>
                    <a:pt x="535" y="428"/>
                    <a:pt x="533" y="429"/>
                  </a:cubicBezTo>
                  <a:moveTo>
                    <a:pt x="561" y="406"/>
                  </a:moveTo>
                  <a:cubicBezTo>
                    <a:pt x="563" y="399"/>
                    <a:pt x="565" y="392"/>
                    <a:pt x="565" y="385"/>
                  </a:cubicBezTo>
                  <a:cubicBezTo>
                    <a:pt x="566" y="382"/>
                    <a:pt x="567" y="379"/>
                    <a:pt x="568" y="376"/>
                  </a:cubicBezTo>
                  <a:cubicBezTo>
                    <a:pt x="573" y="361"/>
                    <a:pt x="577" y="346"/>
                    <a:pt x="582" y="331"/>
                  </a:cubicBezTo>
                  <a:cubicBezTo>
                    <a:pt x="585" y="326"/>
                    <a:pt x="587" y="320"/>
                    <a:pt x="588" y="314"/>
                  </a:cubicBezTo>
                  <a:cubicBezTo>
                    <a:pt x="589" y="305"/>
                    <a:pt x="589" y="297"/>
                    <a:pt x="593" y="289"/>
                  </a:cubicBezTo>
                  <a:cubicBezTo>
                    <a:pt x="594" y="287"/>
                    <a:pt x="592" y="286"/>
                    <a:pt x="591" y="287"/>
                  </a:cubicBezTo>
                  <a:cubicBezTo>
                    <a:pt x="585" y="297"/>
                    <a:pt x="586" y="309"/>
                    <a:pt x="583" y="319"/>
                  </a:cubicBezTo>
                  <a:cubicBezTo>
                    <a:pt x="579" y="333"/>
                    <a:pt x="574" y="346"/>
                    <a:pt x="569" y="360"/>
                  </a:cubicBezTo>
                  <a:cubicBezTo>
                    <a:pt x="568" y="363"/>
                    <a:pt x="567" y="367"/>
                    <a:pt x="566" y="370"/>
                  </a:cubicBezTo>
                  <a:cubicBezTo>
                    <a:pt x="565" y="368"/>
                    <a:pt x="565" y="366"/>
                    <a:pt x="565" y="364"/>
                  </a:cubicBezTo>
                  <a:cubicBezTo>
                    <a:pt x="564" y="358"/>
                    <a:pt x="564" y="352"/>
                    <a:pt x="563" y="347"/>
                  </a:cubicBezTo>
                  <a:cubicBezTo>
                    <a:pt x="564" y="345"/>
                    <a:pt x="564" y="344"/>
                    <a:pt x="564" y="343"/>
                  </a:cubicBezTo>
                  <a:cubicBezTo>
                    <a:pt x="568" y="328"/>
                    <a:pt x="573" y="315"/>
                    <a:pt x="573" y="300"/>
                  </a:cubicBezTo>
                  <a:cubicBezTo>
                    <a:pt x="573" y="298"/>
                    <a:pt x="571" y="298"/>
                    <a:pt x="571" y="300"/>
                  </a:cubicBezTo>
                  <a:cubicBezTo>
                    <a:pt x="571" y="314"/>
                    <a:pt x="566" y="326"/>
                    <a:pt x="562" y="339"/>
                  </a:cubicBezTo>
                  <a:cubicBezTo>
                    <a:pt x="562" y="335"/>
                    <a:pt x="561" y="330"/>
                    <a:pt x="561" y="326"/>
                  </a:cubicBezTo>
                  <a:cubicBezTo>
                    <a:pt x="562" y="322"/>
                    <a:pt x="564" y="318"/>
                    <a:pt x="567" y="317"/>
                  </a:cubicBezTo>
                  <a:cubicBezTo>
                    <a:pt x="568" y="317"/>
                    <a:pt x="567" y="314"/>
                    <a:pt x="566" y="315"/>
                  </a:cubicBezTo>
                  <a:cubicBezTo>
                    <a:pt x="563" y="316"/>
                    <a:pt x="561" y="318"/>
                    <a:pt x="560" y="320"/>
                  </a:cubicBezTo>
                  <a:cubicBezTo>
                    <a:pt x="560" y="319"/>
                    <a:pt x="559" y="318"/>
                    <a:pt x="559" y="316"/>
                  </a:cubicBezTo>
                  <a:cubicBezTo>
                    <a:pt x="558" y="313"/>
                    <a:pt x="558" y="310"/>
                    <a:pt x="557" y="308"/>
                  </a:cubicBezTo>
                  <a:cubicBezTo>
                    <a:pt x="558" y="303"/>
                    <a:pt x="559" y="299"/>
                    <a:pt x="560" y="294"/>
                  </a:cubicBezTo>
                  <a:cubicBezTo>
                    <a:pt x="560" y="292"/>
                    <a:pt x="557" y="292"/>
                    <a:pt x="556" y="294"/>
                  </a:cubicBezTo>
                  <a:cubicBezTo>
                    <a:pt x="556" y="296"/>
                    <a:pt x="555" y="299"/>
                    <a:pt x="555" y="302"/>
                  </a:cubicBezTo>
                  <a:cubicBezTo>
                    <a:pt x="553" y="295"/>
                    <a:pt x="550" y="289"/>
                    <a:pt x="547" y="284"/>
                  </a:cubicBezTo>
                  <a:cubicBezTo>
                    <a:pt x="541" y="273"/>
                    <a:pt x="533" y="263"/>
                    <a:pt x="525" y="253"/>
                  </a:cubicBezTo>
                  <a:cubicBezTo>
                    <a:pt x="518" y="245"/>
                    <a:pt x="509" y="238"/>
                    <a:pt x="498" y="236"/>
                  </a:cubicBezTo>
                  <a:cubicBezTo>
                    <a:pt x="495" y="235"/>
                    <a:pt x="492" y="233"/>
                    <a:pt x="487" y="231"/>
                  </a:cubicBezTo>
                  <a:cubicBezTo>
                    <a:pt x="503" y="222"/>
                    <a:pt x="518" y="215"/>
                    <a:pt x="533" y="210"/>
                  </a:cubicBezTo>
                  <a:cubicBezTo>
                    <a:pt x="538" y="209"/>
                    <a:pt x="541" y="210"/>
                    <a:pt x="545" y="214"/>
                  </a:cubicBezTo>
                  <a:cubicBezTo>
                    <a:pt x="551" y="221"/>
                    <a:pt x="559" y="228"/>
                    <a:pt x="566" y="235"/>
                  </a:cubicBezTo>
                  <a:cubicBezTo>
                    <a:pt x="584" y="253"/>
                    <a:pt x="593" y="276"/>
                    <a:pt x="598" y="300"/>
                  </a:cubicBezTo>
                  <a:cubicBezTo>
                    <a:pt x="599" y="310"/>
                    <a:pt x="600" y="320"/>
                    <a:pt x="601" y="330"/>
                  </a:cubicBezTo>
                  <a:cubicBezTo>
                    <a:pt x="597" y="341"/>
                    <a:pt x="592" y="352"/>
                    <a:pt x="589" y="362"/>
                  </a:cubicBezTo>
                  <a:cubicBezTo>
                    <a:pt x="584" y="377"/>
                    <a:pt x="579" y="391"/>
                    <a:pt x="574" y="406"/>
                  </a:cubicBezTo>
                  <a:cubicBezTo>
                    <a:pt x="573" y="408"/>
                    <a:pt x="572" y="411"/>
                    <a:pt x="571" y="413"/>
                  </a:cubicBezTo>
                  <a:cubicBezTo>
                    <a:pt x="567" y="415"/>
                    <a:pt x="563" y="416"/>
                    <a:pt x="559" y="418"/>
                  </a:cubicBezTo>
                  <a:cubicBezTo>
                    <a:pt x="560" y="413"/>
                    <a:pt x="560" y="409"/>
                    <a:pt x="561" y="406"/>
                  </a:cubicBezTo>
                  <a:moveTo>
                    <a:pt x="575" y="412"/>
                  </a:moveTo>
                  <a:cubicBezTo>
                    <a:pt x="580" y="397"/>
                    <a:pt x="585" y="383"/>
                    <a:pt x="590" y="369"/>
                  </a:cubicBezTo>
                  <a:cubicBezTo>
                    <a:pt x="594" y="358"/>
                    <a:pt x="597" y="347"/>
                    <a:pt x="601" y="336"/>
                  </a:cubicBezTo>
                  <a:cubicBezTo>
                    <a:pt x="601" y="358"/>
                    <a:pt x="599" y="381"/>
                    <a:pt x="596" y="403"/>
                  </a:cubicBezTo>
                  <a:cubicBezTo>
                    <a:pt x="589" y="406"/>
                    <a:pt x="582" y="409"/>
                    <a:pt x="575" y="412"/>
                  </a:cubicBezTo>
                  <a:moveTo>
                    <a:pt x="618" y="368"/>
                  </a:moveTo>
                  <a:cubicBezTo>
                    <a:pt x="618" y="366"/>
                    <a:pt x="618" y="364"/>
                    <a:pt x="618" y="361"/>
                  </a:cubicBezTo>
                  <a:cubicBezTo>
                    <a:pt x="624" y="362"/>
                    <a:pt x="629" y="364"/>
                    <a:pt x="635" y="365"/>
                  </a:cubicBezTo>
                  <a:cubicBezTo>
                    <a:pt x="633" y="377"/>
                    <a:pt x="632" y="388"/>
                    <a:pt x="626" y="400"/>
                  </a:cubicBezTo>
                  <a:cubicBezTo>
                    <a:pt x="617" y="400"/>
                    <a:pt x="617" y="400"/>
                    <a:pt x="617" y="400"/>
                  </a:cubicBezTo>
                  <a:cubicBezTo>
                    <a:pt x="617" y="396"/>
                    <a:pt x="616" y="397"/>
                    <a:pt x="616" y="396"/>
                  </a:cubicBezTo>
                  <a:cubicBezTo>
                    <a:pt x="617" y="387"/>
                    <a:pt x="618" y="377"/>
                    <a:pt x="618" y="368"/>
                  </a:cubicBezTo>
                  <a:moveTo>
                    <a:pt x="644" y="366"/>
                  </a:moveTo>
                  <a:cubicBezTo>
                    <a:pt x="650" y="368"/>
                    <a:pt x="656" y="369"/>
                    <a:pt x="661" y="371"/>
                  </a:cubicBezTo>
                  <a:cubicBezTo>
                    <a:pt x="661" y="373"/>
                    <a:pt x="660" y="375"/>
                    <a:pt x="659" y="378"/>
                  </a:cubicBezTo>
                  <a:cubicBezTo>
                    <a:pt x="658" y="382"/>
                    <a:pt x="657" y="386"/>
                    <a:pt x="656" y="390"/>
                  </a:cubicBezTo>
                  <a:cubicBezTo>
                    <a:pt x="653" y="391"/>
                    <a:pt x="650" y="392"/>
                    <a:pt x="647" y="393"/>
                  </a:cubicBezTo>
                  <a:cubicBezTo>
                    <a:pt x="644" y="395"/>
                    <a:pt x="640" y="396"/>
                    <a:pt x="635" y="398"/>
                  </a:cubicBezTo>
                  <a:cubicBezTo>
                    <a:pt x="638" y="387"/>
                    <a:pt x="641" y="376"/>
                    <a:pt x="644" y="366"/>
                  </a:cubicBezTo>
                  <a:moveTo>
                    <a:pt x="663" y="410"/>
                  </a:moveTo>
                  <a:cubicBezTo>
                    <a:pt x="663" y="410"/>
                    <a:pt x="663" y="409"/>
                    <a:pt x="663" y="409"/>
                  </a:cubicBezTo>
                  <a:cubicBezTo>
                    <a:pt x="663" y="409"/>
                    <a:pt x="663" y="409"/>
                    <a:pt x="663" y="409"/>
                  </a:cubicBezTo>
                  <a:cubicBezTo>
                    <a:pt x="663" y="409"/>
                    <a:pt x="663" y="410"/>
                    <a:pt x="663" y="410"/>
                  </a:cubicBezTo>
                  <a:moveTo>
                    <a:pt x="820" y="321"/>
                  </a:moveTo>
                  <a:cubicBezTo>
                    <a:pt x="821" y="318"/>
                    <a:pt x="822" y="315"/>
                    <a:pt x="823" y="312"/>
                  </a:cubicBezTo>
                  <a:cubicBezTo>
                    <a:pt x="825" y="312"/>
                    <a:pt x="826" y="312"/>
                    <a:pt x="827" y="312"/>
                  </a:cubicBezTo>
                  <a:cubicBezTo>
                    <a:pt x="829" y="312"/>
                    <a:pt x="831" y="313"/>
                    <a:pt x="833" y="314"/>
                  </a:cubicBezTo>
                  <a:cubicBezTo>
                    <a:pt x="833" y="314"/>
                    <a:pt x="833" y="315"/>
                    <a:pt x="833" y="315"/>
                  </a:cubicBezTo>
                  <a:cubicBezTo>
                    <a:pt x="832" y="316"/>
                    <a:pt x="831" y="316"/>
                    <a:pt x="831" y="316"/>
                  </a:cubicBezTo>
                  <a:cubicBezTo>
                    <a:pt x="827" y="318"/>
                    <a:pt x="824" y="319"/>
                    <a:pt x="820" y="321"/>
                  </a:cubicBezTo>
                  <a:moveTo>
                    <a:pt x="917" y="264"/>
                  </a:moveTo>
                  <a:cubicBezTo>
                    <a:pt x="915" y="269"/>
                    <a:pt x="914" y="274"/>
                    <a:pt x="911" y="280"/>
                  </a:cubicBezTo>
                  <a:cubicBezTo>
                    <a:pt x="909" y="281"/>
                    <a:pt x="906" y="282"/>
                    <a:pt x="903" y="283"/>
                  </a:cubicBezTo>
                  <a:cubicBezTo>
                    <a:pt x="903" y="283"/>
                    <a:pt x="903" y="282"/>
                    <a:pt x="902" y="282"/>
                  </a:cubicBezTo>
                  <a:cubicBezTo>
                    <a:pt x="900" y="282"/>
                    <a:pt x="897" y="282"/>
                    <a:pt x="895" y="281"/>
                  </a:cubicBezTo>
                  <a:cubicBezTo>
                    <a:pt x="897" y="274"/>
                    <a:pt x="899" y="267"/>
                    <a:pt x="899" y="267"/>
                  </a:cubicBezTo>
                  <a:cubicBezTo>
                    <a:pt x="901" y="262"/>
                    <a:pt x="902" y="257"/>
                    <a:pt x="904" y="252"/>
                  </a:cubicBezTo>
                  <a:cubicBezTo>
                    <a:pt x="907" y="252"/>
                    <a:pt x="909" y="253"/>
                    <a:pt x="911" y="254"/>
                  </a:cubicBezTo>
                  <a:cubicBezTo>
                    <a:pt x="914" y="254"/>
                    <a:pt x="917" y="255"/>
                    <a:pt x="920" y="256"/>
                  </a:cubicBezTo>
                  <a:cubicBezTo>
                    <a:pt x="919" y="258"/>
                    <a:pt x="918" y="261"/>
                    <a:pt x="917" y="26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Freeform 109"/>
            <p:cNvSpPr/>
            <p:nvPr/>
          </p:nvSpPr>
          <p:spPr bwMode="auto">
            <a:xfrm>
              <a:off x="11525250" y="4135437"/>
              <a:ext cx="52388" cy="93663"/>
            </a:xfrm>
            <a:custGeom>
              <a:avLst/>
              <a:gdLst>
                <a:gd name="T0" fmla="*/ 1 w 14"/>
                <a:gd name="T1" fmla="*/ 5 h 25"/>
                <a:gd name="T2" fmla="*/ 10 w 14"/>
                <a:gd name="T3" fmla="*/ 24 h 25"/>
                <a:gd name="T4" fmla="*/ 12 w 14"/>
                <a:gd name="T5" fmla="*/ 24 h 25"/>
                <a:gd name="T6" fmla="*/ 1 w 14"/>
                <a:gd name="T7" fmla="*/ 3 h 25"/>
                <a:gd name="T8" fmla="*/ 1 w 14"/>
                <a:gd name="T9" fmla="*/ 5 h 25"/>
              </a:gdLst>
              <a:ahLst/>
              <a:cxnLst>
                <a:cxn ang="0">
                  <a:pos x="T0" y="T1"/>
                </a:cxn>
                <a:cxn ang="0">
                  <a:pos x="T2" y="T3"/>
                </a:cxn>
                <a:cxn ang="0">
                  <a:pos x="T4" y="T5"/>
                </a:cxn>
                <a:cxn ang="0">
                  <a:pos x="T6" y="T7"/>
                </a:cxn>
                <a:cxn ang="0">
                  <a:pos x="T8" y="T9"/>
                </a:cxn>
              </a:cxnLst>
              <a:rect l="0" t="0" r="r" b="b"/>
              <a:pathLst>
                <a:path w="14" h="25">
                  <a:moveTo>
                    <a:pt x="1" y="5"/>
                  </a:moveTo>
                  <a:cubicBezTo>
                    <a:pt x="8" y="5"/>
                    <a:pt x="10" y="19"/>
                    <a:pt x="10" y="24"/>
                  </a:cubicBezTo>
                  <a:cubicBezTo>
                    <a:pt x="10" y="25"/>
                    <a:pt x="11" y="25"/>
                    <a:pt x="12" y="24"/>
                  </a:cubicBezTo>
                  <a:cubicBezTo>
                    <a:pt x="14" y="18"/>
                    <a:pt x="10" y="0"/>
                    <a:pt x="1" y="3"/>
                  </a:cubicBezTo>
                  <a:cubicBezTo>
                    <a:pt x="0" y="3"/>
                    <a:pt x="0" y="5"/>
                    <a:pt x="1" y="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Freeform 110"/>
            <p:cNvSpPr/>
            <p:nvPr/>
          </p:nvSpPr>
          <p:spPr bwMode="auto">
            <a:xfrm>
              <a:off x="10460038" y="4446587"/>
              <a:ext cx="112713" cy="209550"/>
            </a:xfrm>
            <a:custGeom>
              <a:avLst/>
              <a:gdLst>
                <a:gd name="T0" fmla="*/ 20 w 30"/>
                <a:gd name="T1" fmla="*/ 35 h 56"/>
                <a:gd name="T2" fmla="*/ 29 w 30"/>
                <a:gd name="T3" fmla="*/ 55 h 56"/>
                <a:gd name="T4" fmla="*/ 30 w 30"/>
                <a:gd name="T5" fmla="*/ 55 h 56"/>
                <a:gd name="T6" fmla="*/ 24 w 30"/>
                <a:gd name="T7" fmla="*/ 39 h 56"/>
                <a:gd name="T8" fmla="*/ 18 w 30"/>
                <a:gd name="T9" fmla="*/ 22 h 56"/>
                <a:gd name="T10" fmla="*/ 4 w 30"/>
                <a:gd name="T11" fmla="*/ 2 h 56"/>
                <a:gd name="T12" fmla="*/ 2 w 30"/>
                <a:gd name="T13" fmla="*/ 4 h 56"/>
                <a:gd name="T14" fmla="*/ 20 w 30"/>
                <a:gd name="T15" fmla="*/ 3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6">
                  <a:moveTo>
                    <a:pt x="20" y="35"/>
                  </a:moveTo>
                  <a:cubicBezTo>
                    <a:pt x="22" y="41"/>
                    <a:pt x="23" y="50"/>
                    <a:pt x="29" y="55"/>
                  </a:cubicBezTo>
                  <a:cubicBezTo>
                    <a:pt x="29" y="56"/>
                    <a:pt x="30" y="55"/>
                    <a:pt x="30" y="55"/>
                  </a:cubicBezTo>
                  <a:cubicBezTo>
                    <a:pt x="26" y="50"/>
                    <a:pt x="26" y="44"/>
                    <a:pt x="24" y="39"/>
                  </a:cubicBezTo>
                  <a:cubicBezTo>
                    <a:pt x="22" y="33"/>
                    <a:pt x="21" y="28"/>
                    <a:pt x="18" y="22"/>
                  </a:cubicBezTo>
                  <a:cubicBezTo>
                    <a:pt x="15" y="14"/>
                    <a:pt x="10" y="8"/>
                    <a:pt x="4" y="2"/>
                  </a:cubicBezTo>
                  <a:cubicBezTo>
                    <a:pt x="3" y="0"/>
                    <a:pt x="0" y="3"/>
                    <a:pt x="2" y="4"/>
                  </a:cubicBezTo>
                  <a:cubicBezTo>
                    <a:pt x="11" y="13"/>
                    <a:pt x="15" y="23"/>
                    <a:pt x="20" y="3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Freeform 111"/>
            <p:cNvSpPr/>
            <p:nvPr/>
          </p:nvSpPr>
          <p:spPr bwMode="auto">
            <a:xfrm>
              <a:off x="10977563" y="5846763"/>
              <a:ext cx="131763" cy="284163"/>
            </a:xfrm>
            <a:custGeom>
              <a:avLst/>
              <a:gdLst>
                <a:gd name="T0" fmla="*/ 32 w 35"/>
                <a:gd name="T1" fmla="*/ 2 h 76"/>
                <a:gd name="T2" fmla="*/ 18 w 35"/>
                <a:gd name="T3" fmla="*/ 46 h 76"/>
                <a:gd name="T4" fmla="*/ 1 w 35"/>
                <a:gd name="T5" fmla="*/ 66 h 76"/>
                <a:gd name="T6" fmla="*/ 1 w 35"/>
                <a:gd name="T7" fmla="*/ 66 h 76"/>
                <a:gd name="T8" fmla="*/ 17 w 35"/>
                <a:gd name="T9" fmla="*/ 55 h 76"/>
                <a:gd name="T10" fmla="*/ 25 w 35"/>
                <a:gd name="T11" fmla="*/ 36 h 76"/>
                <a:gd name="T12" fmla="*/ 34 w 35"/>
                <a:gd name="T13" fmla="*/ 2 h 76"/>
                <a:gd name="T14" fmla="*/ 32 w 35"/>
                <a:gd name="T15" fmla="*/ 2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6">
                  <a:moveTo>
                    <a:pt x="32" y="2"/>
                  </a:moveTo>
                  <a:cubicBezTo>
                    <a:pt x="32" y="17"/>
                    <a:pt x="23" y="32"/>
                    <a:pt x="18" y="46"/>
                  </a:cubicBezTo>
                  <a:cubicBezTo>
                    <a:pt x="16" y="50"/>
                    <a:pt x="10" y="73"/>
                    <a:pt x="1" y="66"/>
                  </a:cubicBezTo>
                  <a:cubicBezTo>
                    <a:pt x="1" y="65"/>
                    <a:pt x="0" y="66"/>
                    <a:pt x="1" y="66"/>
                  </a:cubicBezTo>
                  <a:cubicBezTo>
                    <a:pt x="8" y="76"/>
                    <a:pt x="15" y="61"/>
                    <a:pt x="17" y="55"/>
                  </a:cubicBezTo>
                  <a:cubicBezTo>
                    <a:pt x="20" y="49"/>
                    <a:pt x="22" y="42"/>
                    <a:pt x="25" y="36"/>
                  </a:cubicBezTo>
                  <a:cubicBezTo>
                    <a:pt x="29" y="26"/>
                    <a:pt x="35" y="13"/>
                    <a:pt x="34" y="2"/>
                  </a:cubicBezTo>
                  <a:cubicBezTo>
                    <a:pt x="34" y="0"/>
                    <a:pt x="32" y="0"/>
                    <a:pt x="32" y="2"/>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Freeform 112"/>
            <p:cNvSpPr>
              <a:spLocks noEditPoints="1"/>
            </p:cNvSpPr>
            <p:nvPr/>
          </p:nvSpPr>
          <p:spPr bwMode="auto">
            <a:xfrm>
              <a:off x="10190163" y="4784725"/>
              <a:ext cx="2022475" cy="1530350"/>
            </a:xfrm>
            <a:custGeom>
              <a:avLst/>
              <a:gdLst>
                <a:gd name="T0" fmla="*/ 520 w 539"/>
                <a:gd name="T1" fmla="*/ 138 h 408"/>
                <a:gd name="T2" fmla="*/ 456 w 539"/>
                <a:gd name="T3" fmla="*/ 160 h 408"/>
                <a:gd name="T4" fmla="*/ 423 w 539"/>
                <a:gd name="T5" fmla="*/ 95 h 408"/>
                <a:gd name="T6" fmla="*/ 418 w 539"/>
                <a:gd name="T7" fmla="*/ 164 h 408"/>
                <a:gd name="T8" fmla="*/ 395 w 539"/>
                <a:gd name="T9" fmla="*/ 178 h 408"/>
                <a:gd name="T10" fmla="*/ 369 w 539"/>
                <a:gd name="T11" fmla="*/ 128 h 408"/>
                <a:gd name="T12" fmla="*/ 371 w 539"/>
                <a:gd name="T13" fmla="*/ 66 h 408"/>
                <a:gd name="T14" fmla="*/ 90 w 539"/>
                <a:gd name="T15" fmla="*/ 320 h 408"/>
                <a:gd name="T16" fmla="*/ 125 w 539"/>
                <a:gd name="T17" fmla="*/ 387 h 408"/>
                <a:gd name="T18" fmla="*/ 479 w 539"/>
                <a:gd name="T19" fmla="*/ 301 h 408"/>
                <a:gd name="T20" fmla="*/ 475 w 539"/>
                <a:gd name="T21" fmla="*/ 281 h 408"/>
                <a:gd name="T22" fmla="*/ 500 w 539"/>
                <a:gd name="T23" fmla="*/ 264 h 408"/>
                <a:gd name="T24" fmla="*/ 511 w 539"/>
                <a:gd name="T25" fmla="*/ 208 h 408"/>
                <a:gd name="T26" fmla="*/ 471 w 539"/>
                <a:gd name="T27" fmla="*/ 173 h 408"/>
                <a:gd name="T28" fmla="*/ 495 w 539"/>
                <a:gd name="T29" fmla="*/ 189 h 408"/>
                <a:gd name="T30" fmla="*/ 450 w 539"/>
                <a:gd name="T31" fmla="*/ 192 h 408"/>
                <a:gd name="T32" fmla="*/ 427 w 539"/>
                <a:gd name="T33" fmla="*/ 299 h 408"/>
                <a:gd name="T34" fmla="*/ 386 w 539"/>
                <a:gd name="T35" fmla="*/ 302 h 408"/>
                <a:gd name="T36" fmla="*/ 346 w 539"/>
                <a:gd name="T37" fmla="*/ 313 h 408"/>
                <a:gd name="T38" fmla="*/ 359 w 539"/>
                <a:gd name="T39" fmla="*/ 298 h 408"/>
                <a:gd name="T40" fmla="*/ 296 w 539"/>
                <a:gd name="T41" fmla="*/ 305 h 408"/>
                <a:gd name="T42" fmla="*/ 319 w 539"/>
                <a:gd name="T43" fmla="*/ 284 h 408"/>
                <a:gd name="T44" fmla="*/ 328 w 539"/>
                <a:gd name="T45" fmla="*/ 308 h 408"/>
                <a:gd name="T46" fmla="*/ 350 w 539"/>
                <a:gd name="T47" fmla="*/ 262 h 408"/>
                <a:gd name="T48" fmla="*/ 385 w 539"/>
                <a:gd name="T49" fmla="*/ 230 h 408"/>
                <a:gd name="T50" fmla="*/ 432 w 539"/>
                <a:gd name="T51" fmla="*/ 235 h 408"/>
                <a:gd name="T52" fmla="*/ 412 w 539"/>
                <a:gd name="T53" fmla="*/ 231 h 408"/>
                <a:gd name="T54" fmla="*/ 409 w 539"/>
                <a:gd name="T55" fmla="*/ 226 h 408"/>
                <a:gd name="T56" fmla="*/ 384 w 539"/>
                <a:gd name="T57" fmla="*/ 233 h 408"/>
                <a:gd name="T58" fmla="*/ 357 w 539"/>
                <a:gd name="T59" fmla="*/ 270 h 408"/>
                <a:gd name="T60" fmla="*/ 363 w 539"/>
                <a:gd name="T61" fmla="*/ 297 h 408"/>
                <a:gd name="T62" fmla="*/ 398 w 539"/>
                <a:gd name="T63" fmla="*/ 282 h 408"/>
                <a:gd name="T64" fmla="*/ 406 w 539"/>
                <a:gd name="T65" fmla="*/ 292 h 408"/>
                <a:gd name="T66" fmla="*/ 442 w 539"/>
                <a:gd name="T67" fmla="*/ 243 h 408"/>
                <a:gd name="T68" fmla="*/ 394 w 539"/>
                <a:gd name="T69" fmla="*/ 201 h 408"/>
                <a:gd name="T70" fmla="*/ 387 w 539"/>
                <a:gd name="T71" fmla="*/ 209 h 408"/>
                <a:gd name="T72" fmla="*/ 61 w 539"/>
                <a:gd name="T73" fmla="*/ 372 h 408"/>
                <a:gd name="T74" fmla="*/ 266 w 539"/>
                <a:gd name="T75" fmla="*/ 272 h 408"/>
                <a:gd name="T76" fmla="*/ 220 w 539"/>
                <a:gd name="T77" fmla="*/ 299 h 408"/>
                <a:gd name="T78" fmla="*/ 184 w 539"/>
                <a:gd name="T79" fmla="*/ 346 h 408"/>
                <a:gd name="T80" fmla="*/ 121 w 539"/>
                <a:gd name="T81" fmla="*/ 310 h 408"/>
                <a:gd name="T82" fmla="*/ 354 w 539"/>
                <a:gd name="T83" fmla="*/ 148 h 408"/>
                <a:gd name="T84" fmla="*/ 347 w 539"/>
                <a:gd name="T85" fmla="*/ 260 h 408"/>
                <a:gd name="T86" fmla="*/ 322 w 539"/>
                <a:gd name="T87" fmla="*/ 273 h 408"/>
                <a:gd name="T88" fmla="*/ 278 w 539"/>
                <a:gd name="T89" fmla="*/ 292 h 408"/>
                <a:gd name="T90" fmla="*/ 264 w 539"/>
                <a:gd name="T91" fmla="*/ 325 h 408"/>
                <a:gd name="T92" fmla="*/ 277 w 539"/>
                <a:gd name="T93" fmla="*/ 331 h 408"/>
                <a:gd name="T94" fmla="*/ 327 w 539"/>
                <a:gd name="T95" fmla="*/ 322 h 408"/>
                <a:gd name="T96" fmla="*/ 384 w 539"/>
                <a:gd name="T97" fmla="*/ 305 h 408"/>
                <a:gd name="T98" fmla="*/ 365 w 539"/>
                <a:gd name="T99" fmla="*/ 317 h 408"/>
                <a:gd name="T100" fmla="*/ 406 w 539"/>
                <a:gd name="T101" fmla="*/ 297 h 408"/>
                <a:gd name="T102" fmla="*/ 452 w 539"/>
                <a:gd name="T103" fmla="*/ 283 h 408"/>
                <a:gd name="T104" fmla="*/ 455 w 539"/>
                <a:gd name="T105" fmla="*/ 290 h 408"/>
                <a:gd name="T106" fmla="*/ 467 w 539"/>
                <a:gd name="T107" fmla="*/ 261 h 408"/>
                <a:gd name="T108" fmla="*/ 478 w 539"/>
                <a:gd name="T109" fmla="*/ 267 h 408"/>
                <a:gd name="T110" fmla="*/ 488 w 539"/>
                <a:gd name="T111" fmla="*/ 201 h 408"/>
                <a:gd name="T112" fmla="*/ 499 w 539"/>
                <a:gd name="T113" fmla="*/ 202 h 408"/>
                <a:gd name="T114" fmla="*/ 508 w 539"/>
                <a:gd name="T115" fmla="*/ 20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9" h="408">
                  <a:moveTo>
                    <a:pt x="511" y="208"/>
                  </a:moveTo>
                  <a:cubicBezTo>
                    <a:pt x="512" y="203"/>
                    <a:pt x="513" y="199"/>
                    <a:pt x="513" y="195"/>
                  </a:cubicBezTo>
                  <a:cubicBezTo>
                    <a:pt x="515" y="184"/>
                    <a:pt x="517" y="173"/>
                    <a:pt x="518" y="162"/>
                  </a:cubicBezTo>
                  <a:cubicBezTo>
                    <a:pt x="519" y="161"/>
                    <a:pt x="519" y="158"/>
                    <a:pt x="519" y="155"/>
                  </a:cubicBezTo>
                  <a:cubicBezTo>
                    <a:pt x="520" y="155"/>
                    <a:pt x="521" y="156"/>
                    <a:pt x="521" y="156"/>
                  </a:cubicBezTo>
                  <a:cubicBezTo>
                    <a:pt x="521" y="143"/>
                    <a:pt x="521" y="143"/>
                    <a:pt x="521" y="143"/>
                  </a:cubicBezTo>
                  <a:cubicBezTo>
                    <a:pt x="521" y="140"/>
                    <a:pt x="523" y="137"/>
                    <a:pt x="525" y="136"/>
                  </a:cubicBezTo>
                  <a:cubicBezTo>
                    <a:pt x="527" y="135"/>
                    <a:pt x="526" y="133"/>
                    <a:pt x="525" y="134"/>
                  </a:cubicBezTo>
                  <a:cubicBezTo>
                    <a:pt x="523" y="135"/>
                    <a:pt x="521" y="136"/>
                    <a:pt x="520" y="138"/>
                  </a:cubicBezTo>
                  <a:cubicBezTo>
                    <a:pt x="503" y="143"/>
                    <a:pt x="486" y="149"/>
                    <a:pt x="469" y="155"/>
                  </a:cubicBezTo>
                  <a:cubicBezTo>
                    <a:pt x="469" y="146"/>
                    <a:pt x="466" y="137"/>
                    <a:pt x="465" y="128"/>
                  </a:cubicBezTo>
                  <a:cubicBezTo>
                    <a:pt x="465" y="122"/>
                    <a:pt x="464" y="116"/>
                    <a:pt x="463" y="110"/>
                  </a:cubicBezTo>
                  <a:cubicBezTo>
                    <a:pt x="461" y="102"/>
                    <a:pt x="458" y="94"/>
                    <a:pt x="457" y="87"/>
                  </a:cubicBezTo>
                  <a:cubicBezTo>
                    <a:pt x="456" y="85"/>
                    <a:pt x="453" y="85"/>
                    <a:pt x="453" y="87"/>
                  </a:cubicBezTo>
                  <a:cubicBezTo>
                    <a:pt x="455" y="94"/>
                    <a:pt x="457" y="101"/>
                    <a:pt x="459" y="107"/>
                  </a:cubicBezTo>
                  <a:cubicBezTo>
                    <a:pt x="461" y="115"/>
                    <a:pt x="462" y="123"/>
                    <a:pt x="463" y="131"/>
                  </a:cubicBezTo>
                  <a:cubicBezTo>
                    <a:pt x="463" y="140"/>
                    <a:pt x="465" y="148"/>
                    <a:pt x="466" y="157"/>
                  </a:cubicBezTo>
                  <a:cubicBezTo>
                    <a:pt x="463" y="158"/>
                    <a:pt x="459" y="159"/>
                    <a:pt x="456" y="160"/>
                  </a:cubicBezTo>
                  <a:cubicBezTo>
                    <a:pt x="453" y="151"/>
                    <a:pt x="450" y="141"/>
                    <a:pt x="448" y="130"/>
                  </a:cubicBezTo>
                  <a:cubicBezTo>
                    <a:pt x="446" y="115"/>
                    <a:pt x="443" y="100"/>
                    <a:pt x="438" y="85"/>
                  </a:cubicBezTo>
                  <a:cubicBezTo>
                    <a:pt x="438" y="83"/>
                    <a:pt x="435" y="84"/>
                    <a:pt x="436" y="85"/>
                  </a:cubicBezTo>
                  <a:cubicBezTo>
                    <a:pt x="440" y="102"/>
                    <a:pt x="443" y="118"/>
                    <a:pt x="445" y="135"/>
                  </a:cubicBezTo>
                  <a:cubicBezTo>
                    <a:pt x="447" y="144"/>
                    <a:pt x="449" y="153"/>
                    <a:pt x="452" y="162"/>
                  </a:cubicBezTo>
                  <a:cubicBezTo>
                    <a:pt x="449" y="163"/>
                    <a:pt x="445" y="165"/>
                    <a:pt x="442" y="166"/>
                  </a:cubicBezTo>
                  <a:cubicBezTo>
                    <a:pt x="441" y="159"/>
                    <a:pt x="440" y="151"/>
                    <a:pt x="439" y="145"/>
                  </a:cubicBezTo>
                  <a:cubicBezTo>
                    <a:pt x="436" y="128"/>
                    <a:pt x="432" y="111"/>
                    <a:pt x="427" y="95"/>
                  </a:cubicBezTo>
                  <a:cubicBezTo>
                    <a:pt x="426" y="93"/>
                    <a:pt x="423" y="93"/>
                    <a:pt x="423" y="95"/>
                  </a:cubicBezTo>
                  <a:cubicBezTo>
                    <a:pt x="429" y="114"/>
                    <a:pt x="433" y="132"/>
                    <a:pt x="436" y="151"/>
                  </a:cubicBezTo>
                  <a:cubicBezTo>
                    <a:pt x="437" y="157"/>
                    <a:pt x="438" y="162"/>
                    <a:pt x="440" y="167"/>
                  </a:cubicBezTo>
                  <a:cubicBezTo>
                    <a:pt x="434" y="169"/>
                    <a:pt x="429" y="171"/>
                    <a:pt x="424" y="173"/>
                  </a:cubicBezTo>
                  <a:cubicBezTo>
                    <a:pt x="423" y="171"/>
                    <a:pt x="422" y="169"/>
                    <a:pt x="422" y="167"/>
                  </a:cubicBezTo>
                  <a:cubicBezTo>
                    <a:pt x="420" y="159"/>
                    <a:pt x="419" y="151"/>
                    <a:pt x="418" y="144"/>
                  </a:cubicBezTo>
                  <a:cubicBezTo>
                    <a:pt x="414" y="129"/>
                    <a:pt x="408" y="114"/>
                    <a:pt x="402" y="100"/>
                  </a:cubicBezTo>
                  <a:cubicBezTo>
                    <a:pt x="401" y="99"/>
                    <a:pt x="399" y="100"/>
                    <a:pt x="400" y="101"/>
                  </a:cubicBezTo>
                  <a:cubicBezTo>
                    <a:pt x="405" y="115"/>
                    <a:pt x="411" y="128"/>
                    <a:pt x="414" y="143"/>
                  </a:cubicBezTo>
                  <a:cubicBezTo>
                    <a:pt x="416" y="150"/>
                    <a:pt x="416" y="157"/>
                    <a:pt x="418" y="164"/>
                  </a:cubicBezTo>
                  <a:cubicBezTo>
                    <a:pt x="419" y="167"/>
                    <a:pt x="420" y="169"/>
                    <a:pt x="421" y="171"/>
                  </a:cubicBezTo>
                  <a:cubicBezTo>
                    <a:pt x="420" y="172"/>
                    <a:pt x="419" y="172"/>
                    <a:pt x="419" y="173"/>
                  </a:cubicBezTo>
                  <a:cubicBezTo>
                    <a:pt x="419" y="174"/>
                    <a:pt x="419" y="174"/>
                    <a:pt x="419" y="175"/>
                  </a:cubicBezTo>
                  <a:cubicBezTo>
                    <a:pt x="413" y="178"/>
                    <a:pt x="406" y="181"/>
                    <a:pt x="399" y="183"/>
                  </a:cubicBezTo>
                  <a:cubicBezTo>
                    <a:pt x="397" y="177"/>
                    <a:pt x="396" y="171"/>
                    <a:pt x="395" y="166"/>
                  </a:cubicBezTo>
                  <a:cubicBezTo>
                    <a:pt x="391" y="151"/>
                    <a:pt x="387" y="137"/>
                    <a:pt x="382" y="123"/>
                  </a:cubicBezTo>
                  <a:cubicBezTo>
                    <a:pt x="382" y="121"/>
                    <a:pt x="379" y="122"/>
                    <a:pt x="380" y="123"/>
                  </a:cubicBezTo>
                  <a:cubicBezTo>
                    <a:pt x="383" y="133"/>
                    <a:pt x="386" y="143"/>
                    <a:pt x="389" y="153"/>
                  </a:cubicBezTo>
                  <a:cubicBezTo>
                    <a:pt x="391" y="161"/>
                    <a:pt x="392" y="170"/>
                    <a:pt x="395" y="178"/>
                  </a:cubicBezTo>
                  <a:cubicBezTo>
                    <a:pt x="395" y="178"/>
                    <a:pt x="396" y="179"/>
                    <a:pt x="396" y="180"/>
                  </a:cubicBezTo>
                  <a:cubicBezTo>
                    <a:pt x="396" y="180"/>
                    <a:pt x="396" y="180"/>
                    <a:pt x="396" y="181"/>
                  </a:cubicBezTo>
                  <a:cubicBezTo>
                    <a:pt x="395" y="182"/>
                    <a:pt x="395" y="184"/>
                    <a:pt x="394" y="186"/>
                  </a:cubicBezTo>
                  <a:cubicBezTo>
                    <a:pt x="386" y="189"/>
                    <a:pt x="378" y="192"/>
                    <a:pt x="371" y="196"/>
                  </a:cubicBezTo>
                  <a:cubicBezTo>
                    <a:pt x="374" y="189"/>
                    <a:pt x="376" y="186"/>
                    <a:pt x="378" y="182"/>
                  </a:cubicBezTo>
                  <a:cubicBezTo>
                    <a:pt x="386" y="165"/>
                    <a:pt x="382" y="151"/>
                    <a:pt x="366" y="142"/>
                  </a:cubicBezTo>
                  <a:cubicBezTo>
                    <a:pt x="364" y="140"/>
                    <a:pt x="361" y="139"/>
                    <a:pt x="358" y="137"/>
                  </a:cubicBezTo>
                  <a:cubicBezTo>
                    <a:pt x="362" y="135"/>
                    <a:pt x="366" y="133"/>
                    <a:pt x="369" y="129"/>
                  </a:cubicBezTo>
                  <a:cubicBezTo>
                    <a:pt x="370" y="129"/>
                    <a:pt x="369" y="128"/>
                    <a:pt x="369" y="128"/>
                  </a:cubicBezTo>
                  <a:cubicBezTo>
                    <a:pt x="364" y="132"/>
                    <a:pt x="360" y="134"/>
                    <a:pt x="355" y="136"/>
                  </a:cubicBezTo>
                  <a:cubicBezTo>
                    <a:pt x="342" y="130"/>
                    <a:pt x="329" y="126"/>
                    <a:pt x="314" y="127"/>
                  </a:cubicBezTo>
                  <a:cubicBezTo>
                    <a:pt x="313" y="127"/>
                    <a:pt x="312" y="127"/>
                    <a:pt x="308" y="126"/>
                  </a:cubicBezTo>
                  <a:cubicBezTo>
                    <a:pt x="312" y="124"/>
                    <a:pt x="314" y="122"/>
                    <a:pt x="316" y="121"/>
                  </a:cubicBezTo>
                  <a:cubicBezTo>
                    <a:pt x="360" y="94"/>
                    <a:pt x="404" y="69"/>
                    <a:pt x="450" y="47"/>
                  </a:cubicBezTo>
                  <a:cubicBezTo>
                    <a:pt x="474" y="36"/>
                    <a:pt x="497" y="23"/>
                    <a:pt x="521" y="10"/>
                  </a:cubicBezTo>
                  <a:cubicBezTo>
                    <a:pt x="521" y="0"/>
                    <a:pt x="521" y="0"/>
                    <a:pt x="521" y="0"/>
                  </a:cubicBezTo>
                  <a:cubicBezTo>
                    <a:pt x="513" y="3"/>
                    <a:pt x="503" y="6"/>
                    <a:pt x="495" y="10"/>
                  </a:cubicBezTo>
                  <a:cubicBezTo>
                    <a:pt x="453" y="28"/>
                    <a:pt x="412" y="47"/>
                    <a:pt x="371" y="66"/>
                  </a:cubicBezTo>
                  <a:cubicBezTo>
                    <a:pt x="345" y="79"/>
                    <a:pt x="319" y="95"/>
                    <a:pt x="293" y="108"/>
                  </a:cubicBezTo>
                  <a:cubicBezTo>
                    <a:pt x="282" y="114"/>
                    <a:pt x="273" y="120"/>
                    <a:pt x="266" y="131"/>
                  </a:cubicBezTo>
                  <a:cubicBezTo>
                    <a:pt x="265" y="132"/>
                    <a:pt x="265" y="133"/>
                    <a:pt x="264" y="134"/>
                  </a:cubicBezTo>
                  <a:cubicBezTo>
                    <a:pt x="266" y="138"/>
                    <a:pt x="268" y="141"/>
                    <a:pt x="269" y="144"/>
                  </a:cubicBezTo>
                  <a:cubicBezTo>
                    <a:pt x="268" y="144"/>
                    <a:pt x="267" y="143"/>
                    <a:pt x="267" y="143"/>
                  </a:cubicBezTo>
                  <a:cubicBezTo>
                    <a:pt x="249" y="161"/>
                    <a:pt x="232" y="180"/>
                    <a:pt x="214" y="199"/>
                  </a:cubicBezTo>
                  <a:cubicBezTo>
                    <a:pt x="182" y="231"/>
                    <a:pt x="143" y="256"/>
                    <a:pt x="111" y="290"/>
                  </a:cubicBezTo>
                  <a:cubicBezTo>
                    <a:pt x="104" y="297"/>
                    <a:pt x="94" y="303"/>
                    <a:pt x="93" y="315"/>
                  </a:cubicBezTo>
                  <a:cubicBezTo>
                    <a:pt x="93" y="317"/>
                    <a:pt x="91" y="319"/>
                    <a:pt x="90" y="320"/>
                  </a:cubicBezTo>
                  <a:cubicBezTo>
                    <a:pt x="72" y="335"/>
                    <a:pt x="55" y="350"/>
                    <a:pt x="37" y="364"/>
                  </a:cubicBezTo>
                  <a:cubicBezTo>
                    <a:pt x="26" y="373"/>
                    <a:pt x="16" y="382"/>
                    <a:pt x="5" y="391"/>
                  </a:cubicBezTo>
                  <a:cubicBezTo>
                    <a:pt x="2" y="394"/>
                    <a:pt x="0" y="397"/>
                    <a:pt x="2" y="401"/>
                  </a:cubicBezTo>
                  <a:cubicBezTo>
                    <a:pt x="4" y="404"/>
                    <a:pt x="8" y="407"/>
                    <a:pt x="11" y="407"/>
                  </a:cubicBezTo>
                  <a:cubicBezTo>
                    <a:pt x="19" y="408"/>
                    <a:pt x="27" y="408"/>
                    <a:pt x="34" y="406"/>
                  </a:cubicBezTo>
                  <a:cubicBezTo>
                    <a:pt x="55" y="401"/>
                    <a:pt x="76" y="394"/>
                    <a:pt x="98" y="389"/>
                  </a:cubicBezTo>
                  <a:cubicBezTo>
                    <a:pt x="107" y="386"/>
                    <a:pt x="116" y="384"/>
                    <a:pt x="126" y="385"/>
                  </a:cubicBezTo>
                  <a:cubicBezTo>
                    <a:pt x="125" y="385"/>
                    <a:pt x="125" y="386"/>
                    <a:pt x="125" y="387"/>
                  </a:cubicBezTo>
                  <a:cubicBezTo>
                    <a:pt x="124" y="387"/>
                    <a:pt x="125" y="388"/>
                    <a:pt x="125" y="387"/>
                  </a:cubicBezTo>
                  <a:cubicBezTo>
                    <a:pt x="126" y="386"/>
                    <a:pt x="127" y="385"/>
                    <a:pt x="127" y="385"/>
                  </a:cubicBezTo>
                  <a:cubicBezTo>
                    <a:pt x="128" y="385"/>
                    <a:pt x="128" y="385"/>
                    <a:pt x="128" y="385"/>
                  </a:cubicBezTo>
                  <a:cubicBezTo>
                    <a:pt x="136" y="385"/>
                    <a:pt x="144" y="385"/>
                    <a:pt x="151" y="383"/>
                  </a:cubicBezTo>
                  <a:cubicBezTo>
                    <a:pt x="156" y="382"/>
                    <a:pt x="160" y="381"/>
                    <a:pt x="165" y="380"/>
                  </a:cubicBezTo>
                  <a:cubicBezTo>
                    <a:pt x="204" y="377"/>
                    <a:pt x="242" y="367"/>
                    <a:pt x="280" y="356"/>
                  </a:cubicBezTo>
                  <a:cubicBezTo>
                    <a:pt x="299" y="351"/>
                    <a:pt x="317" y="343"/>
                    <a:pt x="337" y="345"/>
                  </a:cubicBezTo>
                  <a:cubicBezTo>
                    <a:pt x="339" y="345"/>
                    <a:pt x="341" y="344"/>
                    <a:pt x="343" y="343"/>
                  </a:cubicBezTo>
                  <a:cubicBezTo>
                    <a:pt x="356" y="339"/>
                    <a:pt x="369" y="334"/>
                    <a:pt x="382" y="329"/>
                  </a:cubicBezTo>
                  <a:cubicBezTo>
                    <a:pt x="414" y="319"/>
                    <a:pt x="447" y="315"/>
                    <a:pt x="479" y="301"/>
                  </a:cubicBezTo>
                  <a:cubicBezTo>
                    <a:pt x="493" y="295"/>
                    <a:pt x="509" y="291"/>
                    <a:pt x="521" y="285"/>
                  </a:cubicBezTo>
                  <a:cubicBezTo>
                    <a:pt x="521" y="267"/>
                    <a:pt x="521" y="267"/>
                    <a:pt x="521" y="267"/>
                  </a:cubicBezTo>
                  <a:cubicBezTo>
                    <a:pt x="505" y="274"/>
                    <a:pt x="486" y="280"/>
                    <a:pt x="468" y="286"/>
                  </a:cubicBezTo>
                  <a:cubicBezTo>
                    <a:pt x="466" y="287"/>
                    <a:pt x="464" y="287"/>
                    <a:pt x="463" y="288"/>
                  </a:cubicBezTo>
                  <a:cubicBezTo>
                    <a:pt x="463" y="286"/>
                    <a:pt x="464" y="284"/>
                    <a:pt x="464" y="282"/>
                  </a:cubicBezTo>
                  <a:cubicBezTo>
                    <a:pt x="465" y="278"/>
                    <a:pt x="467" y="273"/>
                    <a:pt x="468" y="268"/>
                  </a:cubicBezTo>
                  <a:cubicBezTo>
                    <a:pt x="471" y="270"/>
                    <a:pt x="473" y="271"/>
                    <a:pt x="476" y="273"/>
                  </a:cubicBezTo>
                  <a:cubicBezTo>
                    <a:pt x="476" y="275"/>
                    <a:pt x="476" y="277"/>
                    <a:pt x="475" y="280"/>
                  </a:cubicBezTo>
                  <a:cubicBezTo>
                    <a:pt x="475" y="280"/>
                    <a:pt x="475" y="281"/>
                    <a:pt x="475" y="281"/>
                  </a:cubicBezTo>
                  <a:cubicBezTo>
                    <a:pt x="475" y="281"/>
                    <a:pt x="475" y="281"/>
                    <a:pt x="475" y="281"/>
                  </a:cubicBezTo>
                  <a:cubicBezTo>
                    <a:pt x="475" y="281"/>
                    <a:pt x="478" y="283"/>
                    <a:pt x="479" y="281"/>
                  </a:cubicBezTo>
                  <a:cubicBezTo>
                    <a:pt x="479" y="279"/>
                    <a:pt x="480" y="277"/>
                    <a:pt x="481" y="274"/>
                  </a:cubicBezTo>
                  <a:cubicBezTo>
                    <a:pt x="482" y="275"/>
                    <a:pt x="484" y="275"/>
                    <a:pt x="486" y="275"/>
                  </a:cubicBezTo>
                  <a:cubicBezTo>
                    <a:pt x="494" y="276"/>
                    <a:pt x="490" y="269"/>
                    <a:pt x="488" y="264"/>
                  </a:cubicBezTo>
                  <a:cubicBezTo>
                    <a:pt x="487" y="263"/>
                    <a:pt x="486" y="264"/>
                    <a:pt x="486" y="265"/>
                  </a:cubicBezTo>
                  <a:cubicBezTo>
                    <a:pt x="487" y="270"/>
                    <a:pt x="486" y="270"/>
                    <a:pt x="482" y="269"/>
                  </a:cubicBezTo>
                  <a:cubicBezTo>
                    <a:pt x="484" y="263"/>
                    <a:pt x="486" y="258"/>
                    <a:pt x="487" y="252"/>
                  </a:cubicBezTo>
                  <a:cubicBezTo>
                    <a:pt x="491" y="256"/>
                    <a:pt x="495" y="260"/>
                    <a:pt x="500" y="264"/>
                  </a:cubicBezTo>
                  <a:cubicBezTo>
                    <a:pt x="500" y="264"/>
                    <a:pt x="501" y="264"/>
                    <a:pt x="501" y="264"/>
                  </a:cubicBezTo>
                  <a:cubicBezTo>
                    <a:pt x="501" y="264"/>
                    <a:pt x="501" y="264"/>
                    <a:pt x="501" y="264"/>
                  </a:cubicBezTo>
                  <a:cubicBezTo>
                    <a:pt x="501" y="264"/>
                    <a:pt x="501" y="264"/>
                    <a:pt x="501" y="264"/>
                  </a:cubicBezTo>
                  <a:cubicBezTo>
                    <a:pt x="501" y="267"/>
                    <a:pt x="505" y="267"/>
                    <a:pt x="505" y="264"/>
                  </a:cubicBezTo>
                  <a:cubicBezTo>
                    <a:pt x="506" y="248"/>
                    <a:pt x="508" y="231"/>
                    <a:pt x="510" y="215"/>
                  </a:cubicBezTo>
                  <a:cubicBezTo>
                    <a:pt x="519" y="227"/>
                    <a:pt x="529" y="242"/>
                    <a:pt x="520" y="248"/>
                  </a:cubicBezTo>
                  <a:cubicBezTo>
                    <a:pt x="519" y="249"/>
                    <a:pt x="520" y="251"/>
                    <a:pt x="521" y="250"/>
                  </a:cubicBezTo>
                  <a:cubicBezTo>
                    <a:pt x="539" y="248"/>
                    <a:pt x="521" y="222"/>
                    <a:pt x="517" y="216"/>
                  </a:cubicBezTo>
                  <a:cubicBezTo>
                    <a:pt x="515" y="213"/>
                    <a:pt x="513" y="210"/>
                    <a:pt x="511" y="208"/>
                  </a:cubicBezTo>
                  <a:moveTo>
                    <a:pt x="471" y="173"/>
                  </a:moveTo>
                  <a:cubicBezTo>
                    <a:pt x="475" y="177"/>
                    <a:pt x="480" y="180"/>
                    <a:pt x="484" y="183"/>
                  </a:cubicBezTo>
                  <a:cubicBezTo>
                    <a:pt x="486" y="185"/>
                    <a:pt x="488" y="187"/>
                    <a:pt x="489" y="189"/>
                  </a:cubicBezTo>
                  <a:cubicBezTo>
                    <a:pt x="485" y="203"/>
                    <a:pt x="481" y="216"/>
                    <a:pt x="477" y="230"/>
                  </a:cubicBezTo>
                  <a:cubicBezTo>
                    <a:pt x="475" y="228"/>
                    <a:pt x="474" y="227"/>
                    <a:pt x="473" y="226"/>
                  </a:cubicBezTo>
                  <a:cubicBezTo>
                    <a:pt x="470" y="222"/>
                    <a:pt x="466" y="219"/>
                    <a:pt x="463" y="216"/>
                  </a:cubicBezTo>
                  <a:cubicBezTo>
                    <a:pt x="465" y="202"/>
                    <a:pt x="468" y="189"/>
                    <a:pt x="469" y="175"/>
                  </a:cubicBezTo>
                  <a:cubicBezTo>
                    <a:pt x="469" y="175"/>
                    <a:pt x="468" y="174"/>
                    <a:pt x="468" y="174"/>
                  </a:cubicBezTo>
                  <a:cubicBezTo>
                    <a:pt x="469" y="174"/>
                    <a:pt x="470" y="173"/>
                    <a:pt x="471" y="173"/>
                  </a:cubicBezTo>
                  <a:moveTo>
                    <a:pt x="475" y="172"/>
                  </a:moveTo>
                  <a:cubicBezTo>
                    <a:pt x="481" y="169"/>
                    <a:pt x="488" y="167"/>
                    <a:pt x="494" y="164"/>
                  </a:cubicBezTo>
                  <a:cubicBezTo>
                    <a:pt x="493" y="171"/>
                    <a:pt x="492" y="177"/>
                    <a:pt x="490" y="184"/>
                  </a:cubicBezTo>
                  <a:cubicBezTo>
                    <a:pt x="485" y="179"/>
                    <a:pt x="480" y="176"/>
                    <a:pt x="475" y="172"/>
                  </a:cubicBezTo>
                  <a:moveTo>
                    <a:pt x="495" y="164"/>
                  </a:moveTo>
                  <a:cubicBezTo>
                    <a:pt x="498" y="163"/>
                    <a:pt x="500" y="162"/>
                    <a:pt x="502" y="161"/>
                  </a:cubicBezTo>
                  <a:cubicBezTo>
                    <a:pt x="502" y="166"/>
                    <a:pt x="501" y="170"/>
                    <a:pt x="500" y="175"/>
                  </a:cubicBezTo>
                  <a:cubicBezTo>
                    <a:pt x="499" y="180"/>
                    <a:pt x="497" y="185"/>
                    <a:pt x="496" y="191"/>
                  </a:cubicBezTo>
                  <a:cubicBezTo>
                    <a:pt x="496" y="190"/>
                    <a:pt x="495" y="189"/>
                    <a:pt x="495" y="189"/>
                  </a:cubicBezTo>
                  <a:cubicBezTo>
                    <a:pt x="494" y="188"/>
                    <a:pt x="493" y="186"/>
                    <a:pt x="492" y="185"/>
                  </a:cubicBezTo>
                  <a:cubicBezTo>
                    <a:pt x="494" y="178"/>
                    <a:pt x="495" y="171"/>
                    <a:pt x="495" y="164"/>
                  </a:cubicBezTo>
                  <a:moveTo>
                    <a:pt x="465" y="175"/>
                  </a:moveTo>
                  <a:cubicBezTo>
                    <a:pt x="465" y="175"/>
                    <a:pt x="465" y="175"/>
                    <a:pt x="465" y="175"/>
                  </a:cubicBezTo>
                  <a:cubicBezTo>
                    <a:pt x="464" y="187"/>
                    <a:pt x="463" y="201"/>
                    <a:pt x="460" y="213"/>
                  </a:cubicBezTo>
                  <a:cubicBezTo>
                    <a:pt x="460" y="213"/>
                    <a:pt x="460" y="213"/>
                    <a:pt x="460" y="214"/>
                  </a:cubicBezTo>
                  <a:cubicBezTo>
                    <a:pt x="455" y="210"/>
                    <a:pt x="451" y="206"/>
                    <a:pt x="446" y="203"/>
                  </a:cubicBezTo>
                  <a:cubicBezTo>
                    <a:pt x="447" y="200"/>
                    <a:pt x="448" y="197"/>
                    <a:pt x="449" y="194"/>
                  </a:cubicBezTo>
                  <a:cubicBezTo>
                    <a:pt x="450" y="194"/>
                    <a:pt x="451" y="193"/>
                    <a:pt x="450" y="192"/>
                  </a:cubicBezTo>
                  <a:cubicBezTo>
                    <a:pt x="450" y="192"/>
                    <a:pt x="450" y="191"/>
                    <a:pt x="450" y="191"/>
                  </a:cubicBezTo>
                  <a:cubicBezTo>
                    <a:pt x="450" y="191"/>
                    <a:pt x="450" y="191"/>
                    <a:pt x="450" y="191"/>
                  </a:cubicBezTo>
                  <a:cubicBezTo>
                    <a:pt x="450" y="190"/>
                    <a:pt x="450" y="190"/>
                    <a:pt x="450" y="189"/>
                  </a:cubicBezTo>
                  <a:cubicBezTo>
                    <a:pt x="451" y="188"/>
                    <a:pt x="449" y="187"/>
                    <a:pt x="448" y="188"/>
                  </a:cubicBezTo>
                  <a:cubicBezTo>
                    <a:pt x="447" y="186"/>
                    <a:pt x="447" y="184"/>
                    <a:pt x="446" y="182"/>
                  </a:cubicBezTo>
                  <a:cubicBezTo>
                    <a:pt x="452" y="180"/>
                    <a:pt x="459" y="177"/>
                    <a:pt x="465" y="175"/>
                  </a:cubicBezTo>
                  <a:moveTo>
                    <a:pt x="442" y="294"/>
                  </a:moveTo>
                  <a:cubicBezTo>
                    <a:pt x="442" y="294"/>
                    <a:pt x="442" y="295"/>
                    <a:pt x="442" y="295"/>
                  </a:cubicBezTo>
                  <a:cubicBezTo>
                    <a:pt x="437" y="296"/>
                    <a:pt x="432" y="298"/>
                    <a:pt x="427" y="299"/>
                  </a:cubicBezTo>
                  <a:cubicBezTo>
                    <a:pt x="429" y="299"/>
                    <a:pt x="429" y="297"/>
                    <a:pt x="428" y="295"/>
                  </a:cubicBezTo>
                  <a:cubicBezTo>
                    <a:pt x="428" y="294"/>
                    <a:pt x="427" y="294"/>
                    <a:pt x="426" y="295"/>
                  </a:cubicBezTo>
                  <a:cubicBezTo>
                    <a:pt x="424" y="298"/>
                    <a:pt x="419" y="297"/>
                    <a:pt x="414" y="295"/>
                  </a:cubicBezTo>
                  <a:cubicBezTo>
                    <a:pt x="420" y="286"/>
                    <a:pt x="423" y="274"/>
                    <a:pt x="426" y="262"/>
                  </a:cubicBezTo>
                  <a:cubicBezTo>
                    <a:pt x="431" y="264"/>
                    <a:pt x="435" y="266"/>
                    <a:pt x="439" y="269"/>
                  </a:cubicBezTo>
                  <a:cubicBezTo>
                    <a:pt x="442" y="270"/>
                    <a:pt x="445" y="271"/>
                    <a:pt x="447" y="273"/>
                  </a:cubicBezTo>
                  <a:cubicBezTo>
                    <a:pt x="447" y="276"/>
                    <a:pt x="446" y="279"/>
                    <a:pt x="445" y="282"/>
                  </a:cubicBezTo>
                  <a:cubicBezTo>
                    <a:pt x="444" y="286"/>
                    <a:pt x="443" y="290"/>
                    <a:pt x="442" y="294"/>
                  </a:cubicBezTo>
                  <a:moveTo>
                    <a:pt x="386" y="302"/>
                  </a:moveTo>
                  <a:cubicBezTo>
                    <a:pt x="385" y="301"/>
                    <a:pt x="383" y="301"/>
                    <a:pt x="382" y="300"/>
                  </a:cubicBezTo>
                  <a:cubicBezTo>
                    <a:pt x="384" y="298"/>
                    <a:pt x="387" y="296"/>
                    <a:pt x="389" y="293"/>
                  </a:cubicBezTo>
                  <a:cubicBezTo>
                    <a:pt x="388" y="296"/>
                    <a:pt x="387" y="299"/>
                    <a:pt x="386" y="302"/>
                  </a:cubicBezTo>
                  <a:moveTo>
                    <a:pt x="390" y="307"/>
                  </a:moveTo>
                  <a:cubicBezTo>
                    <a:pt x="392" y="308"/>
                    <a:pt x="395" y="309"/>
                    <a:pt x="397" y="309"/>
                  </a:cubicBezTo>
                  <a:cubicBezTo>
                    <a:pt x="394" y="310"/>
                    <a:pt x="392" y="311"/>
                    <a:pt x="389" y="311"/>
                  </a:cubicBezTo>
                  <a:cubicBezTo>
                    <a:pt x="390" y="310"/>
                    <a:pt x="390" y="309"/>
                    <a:pt x="390" y="307"/>
                  </a:cubicBezTo>
                  <a:moveTo>
                    <a:pt x="353" y="306"/>
                  </a:moveTo>
                  <a:cubicBezTo>
                    <a:pt x="351" y="308"/>
                    <a:pt x="348" y="311"/>
                    <a:pt x="346" y="313"/>
                  </a:cubicBezTo>
                  <a:cubicBezTo>
                    <a:pt x="345" y="311"/>
                    <a:pt x="346" y="307"/>
                    <a:pt x="346" y="305"/>
                  </a:cubicBezTo>
                  <a:cubicBezTo>
                    <a:pt x="346" y="304"/>
                    <a:pt x="344" y="304"/>
                    <a:pt x="344" y="305"/>
                  </a:cubicBezTo>
                  <a:cubicBezTo>
                    <a:pt x="344" y="308"/>
                    <a:pt x="344" y="311"/>
                    <a:pt x="344" y="313"/>
                  </a:cubicBezTo>
                  <a:cubicBezTo>
                    <a:pt x="341" y="312"/>
                    <a:pt x="338" y="311"/>
                    <a:pt x="335" y="310"/>
                  </a:cubicBezTo>
                  <a:cubicBezTo>
                    <a:pt x="337" y="304"/>
                    <a:pt x="340" y="299"/>
                    <a:pt x="342" y="293"/>
                  </a:cubicBezTo>
                  <a:cubicBezTo>
                    <a:pt x="342" y="291"/>
                    <a:pt x="343" y="289"/>
                    <a:pt x="343" y="287"/>
                  </a:cubicBezTo>
                  <a:cubicBezTo>
                    <a:pt x="347" y="289"/>
                    <a:pt x="351" y="292"/>
                    <a:pt x="356" y="294"/>
                  </a:cubicBezTo>
                  <a:cubicBezTo>
                    <a:pt x="357" y="294"/>
                    <a:pt x="358" y="295"/>
                    <a:pt x="360" y="295"/>
                  </a:cubicBezTo>
                  <a:cubicBezTo>
                    <a:pt x="359" y="296"/>
                    <a:pt x="359" y="297"/>
                    <a:pt x="359" y="298"/>
                  </a:cubicBezTo>
                  <a:cubicBezTo>
                    <a:pt x="358" y="299"/>
                    <a:pt x="357" y="301"/>
                    <a:pt x="356" y="303"/>
                  </a:cubicBezTo>
                  <a:cubicBezTo>
                    <a:pt x="355" y="304"/>
                    <a:pt x="354" y="305"/>
                    <a:pt x="353" y="306"/>
                  </a:cubicBezTo>
                  <a:moveTo>
                    <a:pt x="299" y="328"/>
                  </a:moveTo>
                  <a:cubicBezTo>
                    <a:pt x="297" y="325"/>
                    <a:pt x="296" y="322"/>
                    <a:pt x="295" y="319"/>
                  </a:cubicBezTo>
                  <a:cubicBezTo>
                    <a:pt x="295" y="318"/>
                    <a:pt x="294" y="318"/>
                    <a:pt x="295" y="319"/>
                  </a:cubicBezTo>
                  <a:cubicBezTo>
                    <a:pt x="295" y="323"/>
                    <a:pt x="296" y="326"/>
                    <a:pt x="297" y="329"/>
                  </a:cubicBezTo>
                  <a:cubicBezTo>
                    <a:pt x="293" y="330"/>
                    <a:pt x="289" y="331"/>
                    <a:pt x="285" y="332"/>
                  </a:cubicBezTo>
                  <a:cubicBezTo>
                    <a:pt x="286" y="331"/>
                    <a:pt x="286" y="330"/>
                    <a:pt x="287" y="328"/>
                  </a:cubicBezTo>
                  <a:cubicBezTo>
                    <a:pt x="290" y="321"/>
                    <a:pt x="293" y="313"/>
                    <a:pt x="296" y="305"/>
                  </a:cubicBezTo>
                  <a:cubicBezTo>
                    <a:pt x="297" y="304"/>
                    <a:pt x="297" y="304"/>
                    <a:pt x="297" y="303"/>
                  </a:cubicBezTo>
                  <a:cubicBezTo>
                    <a:pt x="302" y="304"/>
                    <a:pt x="307" y="305"/>
                    <a:pt x="311" y="306"/>
                  </a:cubicBezTo>
                  <a:cubicBezTo>
                    <a:pt x="311" y="307"/>
                    <a:pt x="311" y="308"/>
                    <a:pt x="311" y="308"/>
                  </a:cubicBezTo>
                  <a:cubicBezTo>
                    <a:pt x="309" y="312"/>
                    <a:pt x="308" y="316"/>
                    <a:pt x="307" y="320"/>
                  </a:cubicBezTo>
                  <a:cubicBezTo>
                    <a:pt x="306" y="325"/>
                    <a:pt x="303" y="327"/>
                    <a:pt x="299" y="328"/>
                  </a:cubicBezTo>
                  <a:moveTo>
                    <a:pt x="299" y="299"/>
                  </a:moveTo>
                  <a:cubicBezTo>
                    <a:pt x="302" y="288"/>
                    <a:pt x="305" y="277"/>
                    <a:pt x="306" y="266"/>
                  </a:cubicBezTo>
                  <a:cubicBezTo>
                    <a:pt x="311" y="270"/>
                    <a:pt x="316" y="273"/>
                    <a:pt x="321" y="275"/>
                  </a:cubicBezTo>
                  <a:cubicBezTo>
                    <a:pt x="321" y="278"/>
                    <a:pt x="320" y="281"/>
                    <a:pt x="319" y="284"/>
                  </a:cubicBezTo>
                  <a:cubicBezTo>
                    <a:pt x="317" y="290"/>
                    <a:pt x="314" y="297"/>
                    <a:pt x="312" y="303"/>
                  </a:cubicBezTo>
                  <a:cubicBezTo>
                    <a:pt x="308" y="302"/>
                    <a:pt x="303" y="300"/>
                    <a:pt x="299" y="299"/>
                  </a:cubicBezTo>
                  <a:moveTo>
                    <a:pt x="319" y="293"/>
                  </a:moveTo>
                  <a:cubicBezTo>
                    <a:pt x="321" y="287"/>
                    <a:pt x="323" y="282"/>
                    <a:pt x="324" y="277"/>
                  </a:cubicBezTo>
                  <a:cubicBezTo>
                    <a:pt x="324" y="277"/>
                    <a:pt x="324" y="277"/>
                    <a:pt x="325" y="277"/>
                  </a:cubicBezTo>
                  <a:cubicBezTo>
                    <a:pt x="330" y="279"/>
                    <a:pt x="335" y="282"/>
                    <a:pt x="340" y="285"/>
                  </a:cubicBezTo>
                  <a:cubicBezTo>
                    <a:pt x="339" y="286"/>
                    <a:pt x="339" y="287"/>
                    <a:pt x="339" y="289"/>
                  </a:cubicBezTo>
                  <a:cubicBezTo>
                    <a:pt x="337" y="296"/>
                    <a:pt x="334" y="302"/>
                    <a:pt x="332" y="309"/>
                  </a:cubicBezTo>
                  <a:cubicBezTo>
                    <a:pt x="330" y="309"/>
                    <a:pt x="329" y="308"/>
                    <a:pt x="328" y="308"/>
                  </a:cubicBezTo>
                  <a:cubicBezTo>
                    <a:pt x="324" y="306"/>
                    <a:pt x="320" y="305"/>
                    <a:pt x="316" y="304"/>
                  </a:cubicBezTo>
                  <a:cubicBezTo>
                    <a:pt x="317" y="300"/>
                    <a:pt x="318" y="297"/>
                    <a:pt x="319" y="293"/>
                  </a:cubicBezTo>
                  <a:moveTo>
                    <a:pt x="360" y="220"/>
                  </a:moveTo>
                  <a:cubicBezTo>
                    <a:pt x="362" y="221"/>
                    <a:pt x="363" y="222"/>
                    <a:pt x="364" y="222"/>
                  </a:cubicBezTo>
                  <a:cubicBezTo>
                    <a:pt x="370" y="225"/>
                    <a:pt x="375" y="227"/>
                    <a:pt x="380" y="231"/>
                  </a:cubicBezTo>
                  <a:cubicBezTo>
                    <a:pt x="380" y="231"/>
                    <a:pt x="381" y="231"/>
                    <a:pt x="381" y="231"/>
                  </a:cubicBezTo>
                  <a:cubicBezTo>
                    <a:pt x="378" y="241"/>
                    <a:pt x="376" y="251"/>
                    <a:pt x="372" y="260"/>
                  </a:cubicBezTo>
                  <a:cubicBezTo>
                    <a:pt x="370" y="264"/>
                    <a:pt x="369" y="268"/>
                    <a:pt x="368" y="272"/>
                  </a:cubicBezTo>
                  <a:cubicBezTo>
                    <a:pt x="362" y="269"/>
                    <a:pt x="356" y="265"/>
                    <a:pt x="350" y="262"/>
                  </a:cubicBezTo>
                  <a:cubicBezTo>
                    <a:pt x="354" y="248"/>
                    <a:pt x="356" y="235"/>
                    <a:pt x="360" y="221"/>
                  </a:cubicBezTo>
                  <a:cubicBezTo>
                    <a:pt x="361" y="221"/>
                    <a:pt x="361" y="221"/>
                    <a:pt x="360" y="220"/>
                  </a:cubicBezTo>
                  <a:moveTo>
                    <a:pt x="386" y="226"/>
                  </a:moveTo>
                  <a:cubicBezTo>
                    <a:pt x="386" y="224"/>
                    <a:pt x="387" y="221"/>
                    <a:pt x="387" y="219"/>
                  </a:cubicBezTo>
                  <a:cubicBezTo>
                    <a:pt x="391" y="221"/>
                    <a:pt x="395" y="223"/>
                    <a:pt x="397" y="225"/>
                  </a:cubicBezTo>
                  <a:cubicBezTo>
                    <a:pt x="403" y="231"/>
                    <a:pt x="405" y="235"/>
                    <a:pt x="405" y="241"/>
                  </a:cubicBezTo>
                  <a:cubicBezTo>
                    <a:pt x="405" y="242"/>
                    <a:pt x="404" y="242"/>
                    <a:pt x="404" y="243"/>
                  </a:cubicBezTo>
                  <a:cubicBezTo>
                    <a:pt x="399" y="238"/>
                    <a:pt x="392" y="235"/>
                    <a:pt x="386" y="231"/>
                  </a:cubicBezTo>
                  <a:cubicBezTo>
                    <a:pt x="386" y="231"/>
                    <a:pt x="385" y="230"/>
                    <a:pt x="385" y="230"/>
                  </a:cubicBezTo>
                  <a:cubicBezTo>
                    <a:pt x="385" y="229"/>
                    <a:pt x="385" y="228"/>
                    <a:pt x="386" y="226"/>
                  </a:cubicBezTo>
                  <a:moveTo>
                    <a:pt x="443" y="183"/>
                  </a:moveTo>
                  <a:cubicBezTo>
                    <a:pt x="444" y="186"/>
                    <a:pt x="445" y="189"/>
                    <a:pt x="447" y="191"/>
                  </a:cubicBezTo>
                  <a:cubicBezTo>
                    <a:pt x="446" y="194"/>
                    <a:pt x="445" y="198"/>
                    <a:pt x="444" y="201"/>
                  </a:cubicBezTo>
                  <a:cubicBezTo>
                    <a:pt x="439" y="197"/>
                    <a:pt x="435" y="194"/>
                    <a:pt x="430" y="190"/>
                  </a:cubicBezTo>
                  <a:cubicBezTo>
                    <a:pt x="429" y="188"/>
                    <a:pt x="426" y="191"/>
                    <a:pt x="428" y="192"/>
                  </a:cubicBezTo>
                  <a:cubicBezTo>
                    <a:pt x="433" y="196"/>
                    <a:pt x="438" y="200"/>
                    <a:pt x="443" y="204"/>
                  </a:cubicBezTo>
                  <a:cubicBezTo>
                    <a:pt x="441" y="211"/>
                    <a:pt x="438" y="218"/>
                    <a:pt x="436" y="224"/>
                  </a:cubicBezTo>
                  <a:cubicBezTo>
                    <a:pt x="434" y="228"/>
                    <a:pt x="433" y="231"/>
                    <a:pt x="432" y="235"/>
                  </a:cubicBezTo>
                  <a:cubicBezTo>
                    <a:pt x="426" y="230"/>
                    <a:pt x="421" y="225"/>
                    <a:pt x="415" y="220"/>
                  </a:cubicBezTo>
                  <a:cubicBezTo>
                    <a:pt x="418" y="211"/>
                    <a:pt x="420" y="201"/>
                    <a:pt x="421" y="191"/>
                  </a:cubicBezTo>
                  <a:cubicBezTo>
                    <a:pt x="429" y="189"/>
                    <a:pt x="436" y="186"/>
                    <a:pt x="443" y="183"/>
                  </a:cubicBezTo>
                  <a:moveTo>
                    <a:pt x="425" y="234"/>
                  </a:moveTo>
                  <a:cubicBezTo>
                    <a:pt x="427" y="236"/>
                    <a:pt x="429" y="238"/>
                    <a:pt x="431" y="239"/>
                  </a:cubicBezTo>
                  <a:cubicBezTo>
                    <a:pt x="430" y="242"/>
                    <a:pt x="429" y="245"/>
                    <a:pt x="428" y="248"/>
                  </a:cubicBezTo>
                  <a:cubicBezTo>
                    <a:pt x="427" y="251"/>
                    <a:pt x="426" y="254"/>
                    <a:pt x="425" y="257"/>
                  </a:cubicBezTo>
                  <a:cubicBezTo>
                    <a:pt x="421" y="255"/>
                    <a:pt x="417" y="253"/>
                    <a:pt x="413" y="250"/>
                  </a:cubicBezTo>
                  <a:cubicBezTo>
                    <a:pt x="415" y="243"/>
                    <a:pt x="414" y="237"/>
                    <a:pt x="412" y="231"/>
                  </a:cubicBezTo>
                  <a:cubicBezTo>
                    <a:pt x="412" y="230"/>
                    <a:pt x="413" y="230"/>
                    <a:pt x="413" y="229"/>
                  </a:cubicBezTo>
                  <a:cubicBezTo>
                    <a:pt x="413" y="228"/>
                    <a:pt x="414" y="226"/>
                    <a:pt x="414" y="225"/>
                  </a:cubicBezTo>
                  <a:cubicBezTo>
                    <a:pt x="417" y="228"/>
                    <a:pt x="421" y="231"/>
                    <a:pt x="425" y="234"/>
                  </a:cubicBezTo>
                  <a:moveTo>
                    <a:pt x="409" y="226"/>
                  </a:moveTo>
                  <a:cubicBezTo>
                    <a:pt x="407" y="223"/>
                    <a:pt x="405" y="221"/>
                    <a:pt x="402" y="218"/>
                  </a:cubicBezTo>
                  <a:cubicBezTo>
                    <a:pt x="398" y="216"/>
                    <a:pt x="394" y="213"/>
                    <a:pt x="389" y="211"/>
                  </a:cubicBezTo>
                  <a:cubicBezTo>
                    <a:pt x="390" y="208"/>
                    <a:pt x="391" y="206"/>
                    <a:pt x="391" y="203"/>
                  </a:cubicBezTo>
                  <a:cubicBezTo>
                    <a:pt x="398" y="209"/>
                    <a:pt x="404" y="215"/>
                    <a:pt x="411" y="222"/>
                  </a:cubicBezTo>
                  <a:cubicBezTo>
                    <a:pt x="410" y="223"/>
                    <a:pt x="410" y="225"/>
                    <a:pt x="409" y="226"/>
                  </a:cubicBezTo>
                  <a:moveTo>
                    <a:pt x="394" y="240"/>
                  </a:moveTo>
                  <a:cubicBezTo>
                    <a:pt x="397" y="242"/>
                    <a:pt x="400" y="244"/>
                    <a:pt x="403" y="247"/>
                  </a:cubicBezTo>
                  <a:cubicBezTo>
                    <a:pt x="403" y="248"/>
                    <a:pt x="403" y="249"/>
                    <a:pt x="402" y="249"/>
                  </a:cubicBezTo>
                  <a:cubicBezTo>
                    <a:pt x="402" y="250"/>
                    <a:pt x="402" y="250"/>
                    <a:pt x="402" y="251"/>
                  </a:cubicBezTo>
                  <a:cubicBezTo>
                    <a:pt x="397" y="262"/>
                    <a:pt x="389" y="271"/>
                    <a:pt x="381" y="280"/>
                  </a:cubicBezTo>
                  <a:cubicBezTo>
                    <a:pt x="379" y="279"/>
                    <a:pt x="376" y="278"/>
                    <a:pt x="374" y="276"/>
                  </a:cubicBezTo>
                  <a:cubicBezTo>
                    <a:pt x="373" y="275"/>
                    <a:pt x="372" y="275"/>
                    <a:pt x="371" y="274"/>
                  </a:cubicBezTo>
                  <a:cubicBezTo>
                    <a:pt x="371" y="271"/>
                    <a:pt x="372" y="269"/>
                    <a:pt x="373" y="266"/>
                  </a:cubicBezTo>
                  <a:cubicBezTo>
                    <a:pt x="377" y="255"/>
                    <a:pt x="381" y="245"/>
                    <a:pt x="384" y="233"/>
                  </a:cubicBezTo>
                  <a:cubicBezTo>
                    <a:pt x="387" y="235"/>
                    <a:pt x="390" y="238"/>
                    <a:pt x="394" y="240"/>
                  </a:cubicBezTo>
                  <a:moveTo>
                    <a:pt x="357" y="270"/>
                  </a:moveTo>
                  <a:cubicBezTo>
                    <a:pt x="360" y="272"/>
                    <a:pt x="363" y="274"/>
                    <a:pt x="367" y="276"/>
                  </a:cubicBezTo>
                  <a:cubicBezTo>
                    <a:pt x="365" y="281"/>
                    <a:pt x="363" y="287"/>
                    <a:pt x="361" y="292"/>
                  </a:cubicBezTo>
                  <a:cubicBezTo>
                    <a:pt x="357" y="290"/>
                    <a:pt x="353" y="289"/>
                    <a:pt x="350" y="287"/>
                  </a:cubicBezTo>
                  <a:cubicBezTo>
                    <a:pt x="348" y="286"/>
                    <a:pt x="346" y="285"/>
                    <a:pt x="344" y="284"/>
                  </a:cubicBezTo>
                  <a:cubicBezTo>
                    <a:pt x="345" y="279"/>
                    <a:pt x="346" y="274"/>
                    <a:pt x="348" y="269"/>
                  </a:cubicBezTo>
                  <a:cubicBezTo>
                    <a:pt x="348" y="267"/>
                    <a:pt x="349" y="266"/>
                    <a:pt x="349" y="265"/>
                  </a:cubicBezTo>
                  <a:cubicBezTo>
                    <a:pt x="352" y="266"/>
                    <a:pt x="355" y="268"/>
                    <a:pt x="357" y="270"/>
                  </a:cubicBezTo>
                  <a:moveTo>
                    <a:pt x="341" y="282"/>
                  </a:moveTo>
                  <a:cubicBezTo>
                    <a:pt x="336" y="279"/>
                    <a:pt x="332" y="277"/>
                    <a:pt x="327" y="275"/>
                  </a:cubicBezTo>
                  <a:cubicBezTo>
                    <a:pt x="326" y="275"/>
                    <a:pt x="326" y="274"/>
                    <a:pt x="325" y="274"/>
                  </a:cubicBezTo>
                  <a:cubicBezTo>
                    <a:pt x="327" y="267"/>
                    <a:pt x="328" y="260"/>
                    <a:pt x="329" y="253"/>
                  </a:cubicBezTo>
                  <a:cubicBezTo>
                    <a:pt x="331" y="254"/>
                    <a:pt x="333" y="256"/>
                    <a:pt x="336" y="257"/>
                  </a:cubicBezTo>
                  <a:cubicBezTo>
                    <a:pt x="339" y="259"/>
                    <a:pt x="343" y="261"/>
                    <a:pt x="346" y="263"/>
                  </a:cubicBezTo>
                  <a:cubicBezTo>
                    <a:pt x="345" y="269"/>
                    <a:pt x="343" y="276"/>
                    <a:pt x="341" y="282"/>
                  </a:cubicBezTo>
                  <a:moveTo>
                    <a:pt x="362" y="298"/>
                  </a:moveTo>
                  <a:cubicBezTo>
                    <a:pt x="362" y="297"/>
                    <a:pt x="363" y="297"/>
                    <a:pt x="363" y="297"/>
                  </a:cubicBezTo>
                  <a:cubicBezTo>
                    <a:pt x="363" y="297"/>
                    <a:pt x="363" y="297"/>
                    <a:pt x="363" y="297"/>
                  </a:cubicBezTo>
                  <a:cubicBezTo>
                    <a:pt x="363" y="297"/>
                    <a:pt x="363" y="297"/>
                    <a:pt x="362" y="298"/>
                  </a:cubicBezTo>
                  <a:moveTo>
                    <a:pt x="364" y="293"/>
                  </a:moveTo>
                  <a:cubicBezTo>
                    <a:pt x="366" y="288"/>
                    <a:pt x="368" y="283"/>
                    <a:pt x="369" y="278"/>
                  </a:cubicBezTo>
                  <a:cubicBezTo>
                    <a:pt x="372" y="280"/>
                    <a:pt x="375" y="282"/>
                    <a:pt x="378" y="284"/>
                  </a:cubicBezTo>
                  <a:cubicBezTo>
                    <a:pt x="375" y="286"/>
                    <a:pt x="372" y="289"/>
                    <a:pt x="369" y="292"/>
                  </a:cubicBezTo>
                  <a:cubicBezTo>
                    <a:pt x="368" y="293"/>
                    <a:pt x="367" y="293"/>
                    <a:pt x="366" y="294"/>
                  </a:cubicBezTo>
                  <a:cubicBezTo>
                    <a:pt x="366" y="294"/>
                    <a:pt x="365" y="294"/>
                    <a:pt x="364" y="293"/>
                  </a:cubicBezTo>
                  <a:moveTo>
                    <a:pt x="398" y="282"/>
                  </a:moveTo>
                  <a:cubicBezTo>
                    <a:pt x="399" y="282"/>
                    <a:pt x="399" y="281"/>
                    <a:pt x="399" y="280"/>
                  </a:cubicBezTo>
                  <a:cubicBezTo>
                    <a:pt x="405" y="272"/>
                    <a:pt x="409" y="264"/>
                    <a:pt x="412" y="254"/>
                  </a:cubicBezTo>
                  <a:cubicBezTo>
                    <a:pt x="416" y="257"/>
                    <a:pt x="419" y="259"/>
                    <a:pt x="423" y="261"/>
                  </a:cubicBezTo>
                  <a:cubicBezTo>
                    <a:pt x="420" y="272"/>
                    <a:pt x="417" y="284"/>
                    <a:pt x="411" y="294"/>
                  </a:cubicBezTo>
                  <a:cubicBezTo>
                    <a:pt x="410" y="294"/>
                    <a:pt x="409" y="293"/>
                    <a:pt x="408" y="293"/>
                  </a:cubicBezTo>
                  <a:cubicBezTo>
                    <a:pt x="408" y="292"/>
                    <a:pt x="408" y="292"/>
                    <a:pt x="408" y="291"/>
                  </a:cubicBezTo>
                  <a:cubicBezTo>
                    <a:pt x="407" y="290"/>
                    <a:pt x="407" y="290"/>
                    <a:pt x="406" y="291"/>
                  </a:cubicBezTo>
                  <a:cubicBezTo>
                    <a:pt x="406" y="292"/>
                    <a:pt x="406" y="292"/>
                    <a:pt x="406" y="293"/>
                  </a:cubicBezTo>
                  <a:cubicBezTo>
                    <a:pt x="406" y="292"/>
                    <a:pt x="406" y="292"/>
                    <a:pt x="406" y="292"/>
                  </a:cubicBezTo>
                  <a:cubicBezTo>
                    <a:pt x="402" y="291"/>
                    <a:pt x="399" y="290"/>
                    <a:pt x="396" y="288"/>
                  </a:cubicBezTo>
                  <a:cubicBezTo>
                    <a:pt x="397" y="286"/>
                    <a:pt x="398" y="284"/>
                    <a:pt x="398" y="282"/>
                  </a:cubicBezTo>
                  <a:moveTo>
                    <a:pt x="427" y="259"/>
                  </a:moveTo>
                  <a:cubicBezTo>
                    <a:pt x="428" y="256"/>
                    <a:pt x="429" y="253"/>
                    <a:pt x="430" y="250"/>
                  </a:cubicBezTo>
                  <a:cubicBezTo>
                    <a:pt x="431" y="248"/>
                    <a:pt x="432" y="245"/>
                    <a:pt x="433" y="242"/>
                  </a:cubicBezTo>
                  <a:cubicBezTo>
                    <a:pt x="439" y="246"/>
                    <a:pt x="445" y="251"/>
                    <a:pt x="451" y="256"/>
                  </a:cubicBezTo>
                  <a:cubicBezTo>
                    <a:pt x="450" y="260"/>
                    <a:pt x="449" y="264"/>
                    <a:pt x="448" y="269"/>
                  </a:cubicBezTo>
                  <a:cubicBezTo>
                    <a:pt x="441" y="266"/>
                    <a:pt x="434" y="263"/>
                    <a:pt x="427" y="259"/>
                  </a:cubicBezTo>
                  <a:moveTo>
                    <a:pt x="442" y="243"/>
                  </a:moveTo>
                  <a:cubicBezTo>
                    <a:pt x="440" y="241"/>
                    <a:pt x="437" y="239"/>
                    <a:pt x="435" y="237"/>
                  </a:cubicBezTo>
                  <a:cubicBezTo>
                    <a:pt x="436" y="232"/>
                    <a:pt x="438" y="227"/>
                    <a:pt x="440" y="222"/>
                  </a:cubicBezTo>
                  <a:cubicBezTo>
                    <a:pt x="442" y="217"/>
                    <a:pt x="444" y="212"/>
                    <a:pt x="445" y="206"/>
                  </a:cubicBezTo>
                  <a:cubicBezTo>
                    <a:pt x="450" y="210"/>
                    <a:pt x="455" y="214"/>
                    <a:pt x="459" y="218"/>
                  </a:cubicBezTo>
                  <a:cubicBezTo>
                    <a:pt x="456" y="228"/>
                    <a:pt x="453" y="238"/>
                    <a:pt x="452" y="249"/>
                  </a:cubicBezTo>
                  <a:cubicBezTo>
                    <a:pt x="452" y="249"/>
                    <a:pt x="452" y="250"/>
                    <a:pt x="451" y="250"/>
                  </a:cubicBezTo>
                  <a:cubicBezTo>
                    <a:pt x="448" y="248"/>
                    <a:pt x="445" y="245"/>
                    <a:pt x="442" y="243"/>
                  </a:cubicBezTo>
                  <a:moveTo>
                    <a:pt x="412" y="217"/>
                  </a:moveTo>
                  <a:cubicBezTo>
                    <a:pt x="406" y="212"/>
                    <a:pt x="400" y="207"/>
                    <a:pt x="394" y="201"/>
                  </a:cubicBezTo>
                  <a:cubicBezTo>
                    <a:pt x="398" y="200"/>
                    <a:pt x="401" y="199"/>
                    <a:pt x="405" y="197"/>
                  </a:cubicBezTo>
                  <a:cubicBezTo>
                    <a:pt x="406" y="198"/>
                    <a:pt x="407" y="199"/>
                    <a:pt x="409" y="200"/>
                  </a:cubicBezTo>
                  <a:cubicBezTo>
                    <a:pt x="410" y="200"/>
                    <a:pt x="410" y="199"/>
                    <a:pt x="409" y="198"/>
                  </a:cubicBezTo>
                  <a:cubicBezTo>
                    <a:pt x="409" y="198"/>
                    <a:pt x="408" y="197"/>
                    <a:pt x="407" y="196"/>
                  </a:cubicBezTo>
                  <a:cubicBezTo>
                    <a:pt x="411" y="195"/>
                    <a:pt x="414" y="194"/>
                    <a:pt x="418" y="193"/>
                  </a:cubicBezTo>
                  <a:cubicBezTo>
                    <a:pt x="416" y="201"/>
                    <a:pt x="414" y="209"/>
                    <a:pt x="412" y="217"/>
                  </a:cubicBezTo>
                  <a:moveTo>
                    <a:pt x="385" y="205"/>
                  </a:moveTo>
                  <a:cubicBezTo>
                    <a:pt x="386" y="204"/>
                    <a:pt x="387" y="204"/>
                    <a:pt x="389" y="203"/>
                  </a:cubicBezTo>
                  <a:cubicBezTo>
                    <a:pt x="388" y="205"/>
                    <a:pt x="388" y="207"/>
                    <a:pt x="387" y="209"/>
                  </a:cubicBezTo>
                  <a:cubicBezTo>
                    <a:pt x="386" y="208"/>
                    <a:pt x="384" y="207"/>
                    <a:pt x="383" y="206"/>
                  </a:cubicBezTo>
                  <a:cubicBezTo>
                    <a:pt x="383" y="206"/>
                    <a:pt x="384" y="205"/>
                    <a:pt x="385" y="205"/>
                  </a:cubicBezTo>
                  <a:moveTo>
                    <a:pt x="385" y="218"/>
                  </a:moveTo>
                  <a:cubicBezTo>
                    <a:pt x="384" y="221"/>
                    <a:pt x="383" y="225"/>
                    <a:pt x="382" y="228"/>
                  </a:cubicBezTo>
                  <a:cubicBezTo>
                    <a:pt x="379" y="226"/>
                    <a:pt x="376" y="224"/>
                    <a:pt x="372" y="222"/>
                  </a:cubicBezTo>
                  <a:cubicBezTo>
                    <a:pt x="369" y="220"/>
                    <a:pt x="364" y="220"/>
                    <a:pt x="361" y="217"/>
                  </a:cubicBezTo>
                  <a:cubicBezTo>
                    <a:pt x="369" y="216"/>
                    <a:pt x="377" y="216"/>
                    <a:pt x="385" y="218"/>
                  </a:cubicBezTo>
                  <a:moveTo>
                    <a:pt x="109" y="331"/>
                  </a:moveTo>
                  <a:cubicBezTo>
                    <a:pt x="95" y="350"/>
                    <a:pt x="77" y="364"/>
                    <a:pt x="61" y="372"/>
                  </a:cubicBezTo>
                  <a:cubicBezTo>
                    <a:pt x="75" y="357"/>
                    <a:pt x="92" y="338"/>
                    <a:pt x="108" y="320"/>
                  </a:cubicBezTo>
                  <a:cubicBezTo>
                    <a:pt x="118" y="326"/>
                    <a:pt x="118" y="326"/>
                    <a:pt x="121" y="335"/>
                  </a:cubicBezTo>
                  <a:cubicBezTo>
                    <a:pt x="117" y="334"/>
                    <a:pt x="113" y="333"/>
                    <a:pt x="109" y="331"/>
                  </a:cubicBezTo>
                  <a:moveTo>
                    <a:pt x="246" y="344"/>
                  </a:moveTo>
                  <a:cubicBezTo>
                    <a:pt x="246" y="337"/>
                    <a:pt x="252" y="331"/>
                    <a:pt x="255" y="325"/>
                  </a:cubicBezTo>
                  <a:cubicBezTo>
                    <a:pt x="257" y="320"/>
                    <a:pt x="258" y="315"/>
                    <a:pt x="260" y="311"/>
                  </a:cubicBezTo>
                  <a:cubicBezTo>
                    <a:pt x="261" y="304"/>
                    <a:pt x="263" y="297"/>
                    <a:pt x="264" y="290"/>
                  </a:cubicBezTo>
                  <a:cubicBezTo>
                    <a:pt x="265" y="285"/>
                    <a:pt x="265" y="279"/>
                    <a:pt x="268" y="274"/>
                  </a:cubicBezTo>
                  <a:cubicBezTo>
                    <a:pt x="269" y="272"/>
                    <a:pt x="267" y="271"/>
                    <a:pt x="266" y="272"/>
                  </a:cubicBezTo>
                  <a:cubicBezTo>
                    <a:pt x="263" y="276"/>
                    <a:pt x="263" y="281"/>
                    <a:pt x="262" y="285"/>
                  </a:cubicBezTo>
                  <a:cubicBezTo>
                    <a:pt x="261" y="294"/>
                    <a:pt x="259" y="302"/>
                    <a:pt x="256" y="310"/>
                  </a:cubicBezTo>
                  <a:cubicBezTo>
                    <a:pt x="254" y="318"/>
                    <a:pt x="252" y="325"/>
                    <a:pt x="249" y="332"/>
                  </a:cubicBezTo>
                  <a:cubicBezTo>
                    <a:pt x="246" y="336"/>
                    <a:pt x="244" y="340"/>
                    <a:pt x="244" y="345"/>
                  </a:cubicBezTo>
                  <a:cubicBezTo>
                    <a:pt x="230" y="349"/>
                    <a:pt x="216" y="353"/>
                    <a:pt x="202" y="356"/>
                  </a:cubicBezTo>
                  <a:cubicBezTo>
                    <a:pt x="202" y="355"/>
                    <a:pt x="203" y="353"/>
                    <a:pt x="203" y="351"/>
                  </a:cubicBezTo>
                  <a:cubicBezTo>
                    <a:pt x="205" y="343"/>
                    <a:pt x="209" y="336"/>
                    <a:pt x="212" y="328"/>
                  </a:cubicBezTo>
                  <a:cubicBezTo>
                    <a:pt x="216" y="319"/>
                    <a:pt x="218" y="309"/>
                    <a:pt x="222" y="299"/>
                  </a:cubicBezTo>
                  <a:cubicBezTo>
                    <a:pt x="223" y="298"/>
                    <a:pt x="220" y="297"/>
                    <a:pt x="220" y="299"/>
                  </a:cubicBezTo>
                  <a:cubicBezTo>
                    <a:pt x="214" y="312"/>
                    <a:pt x="210" y="326"/>
                    <a:pt x="204" y="339"/>
                  </a:cubicBezTo>
                  <a:cubicBezTo>
                    <a:pt x="202" y="344"/>
                    <a:pt x="201" y="351"/>
                    <a:pt x="199" y="357"/>
                  </a:cubicBezTo>
                  <a:cubicBezTo>
                    <a:pt x="193" y="359"/>
                    <a:pt x="188" y="360"/>
                    <a:pt x="183" y="361"/>
                  </a:cubicBezTo>
                  <a:cubicBezTo>
                    <a:pt x="184" y="358"/>
                    <a:pt x="185" y="354"/>
                    <a:pt x="186" y="351"/>
                  </a:cubicBezTo>
                  <a:cubicBezTo>
                    <a:pt x="188" y="341"/>
                    <a:pt x="192" y="332"/>
                    <a:pt x="194" y="322"/>
                  </a:cubicBezTo>
                  <a:cubicBezTo>
                    <a:pt x="195" y="317"/>
                    <a:pt x="197" y="311"/>
                    <a:pt x="194" y="306"/>
                  </a:cubicBezTo>
                  <a:cubicBezTo>
                    <a:pt x="193" y="305"/>
                    <a:pt x="191" y="306"/>
                    <a:pt x="192" y="308"/>
                  </a:cubicBezTo>
                  <a:cubicBezTo>
                    <a:pt x="194" y="312"/>
                    <a:pt x="191" y="319"/>
                    <a:pt x="190" y="324"/>
                  </a:cubicBezTo>
                  <a:cubicBezTo>
                    <a:pt x="188" y="331"/>
                    <a:pt x="185" y="339"/>
                    <a:pt x="184" y="346"/>
                  </a:cubicBezTo>
                  <a:cubicBezTo>
                    <a:pt x="182" y="351"/>
                    <a:pt x="181" y="357"/>
                    <a:pt x="180" y="362"/>
                  </a:cubicBezTo>
                  <a:cubicBezTo>
                    <a:pt x="179" y="362"/>
                    <a:pt x="178" y="363"/>
                    <a:pt x="177" y="363"/>
                  </a:cubicBezTo>
                  <a:cubicBezTo>
                    <a:pt x="165" y="366"/>
                    <a:pt x="153" y="366"/>
                    <a:pt x="139" y="368"/>
                  </a:cubicBezTo>
                  <a:cubicBezTo>
                    <a:pt x="141" y="365"/>
                    <a:pt x="142" y="363"/>
                    <a:pt x="143" y="360"/>
                  </a:cubicBezTo>
                  <a:cubicBezTo>
                    <a:pt x="149" y="348"/>
                    <a:pt x="153" y="336"/>
                    <a:pt x="162" y="326"/>
                  </a:cubicBezTo>
                  <a:cubicBezTo>
                    <a:pt x="163" y="325"/>
                    <a:pt x="161" y="323"/>
                    <a:pt x="160" y="324"/>
                  </a:cubicBezTo>
                  <a:cubicBezTo>
                    <a:pt x="152" y="334"/>
                    <a:pt x="147" y="345"/>
                    <a:pt x="142" y="357"/>
                  </a:cubicBezTo>
                  <a:cubicBezTo>
                    <a:pt x="140" y="360"/>
                    <a:pt x="139" y="363"/>
                    <a:pt x="138" y="366"/>
                  </a:cubicBezTo>
                  <a:cubicBezTo>
                    <a:pt x="139" y="345"/>
                    <a:pt x="140" y="325"/>
                    <a:pt x="121" y="310"/>
                  </a:cubicBezTo>
                  <a:cubicBezTo>
                    <a:pt x="138" y="294"/>
                    <a:pt x="152" y="279"/>
                    <a:pt x="169" y="266"/>
                  </a:cubicBezTo>
                  <a:cubicBezTo>
                    <a:pt x="191" y="248"/>
                    <a:pt x="213" y="230"/>
                    <a:pt x="231" y="208"/>
                  </a:cubicBezTo>
                  <a:cubicBezTo>
                    <a:pt x="248" y="188"/>
                    <a:pt x="265" y="168"/>
                    <a:pt x="282" y="147"/>
                  </a:cubicBezTo>
                  <a:cubicBezTo>
                    <a:pt x="288" y="140"/>
                    <a:pt x="295" y="136"/>
                    <a:pt x="305" y="135"/>
                  </a:cubicBezTo>
                  <a:cubicBezTo>
                    <a:pt x="319" y="134"/>
                    <a:pt x="332" y="135"/>
                    <a:pt x="344" y="141"/>
                  </a:cubicBezTo>
                  <a:cubicBezTo>
                    <a:pt x="342" y="142"/>
                    <a:pt x="340" y="143"/>
                    <a:pt x="338" y="143"/>
                  </a:cubicBezTo>
                  <a:cubicBezTo>
                    <a:pt x="336" y="144"/>
                    <a:pt x="337" y="147"/>
                    <a:pt x="340" y="147"/>
                  </a:cubicBezTo>
                  <a:cubicBezTo>
                    <a:pt x="343" y="146"/>
                    <a:pt x="345" y="145"/>
                    <a:pt x="348" y="143"/>
                  </a:cubicBezTo>
                  <a:cubicBezTo>
                    <a:pt x="350" y="145"/>
                    <a:pt x="352" y="146"/>
                    <a:pt x="354" y="148"/>
                  </a:cubicBezTo>
                  <a:cubicBezTo>
                    <a:pt x="368" y="160"/>
                    <a:pt x="369" y="166"/>
                    <a:pt x="357" y="183"/>
                  </a:cubicBezTo>
                  <a:cubicBezTo>
                    <a:pt x="352" y="189"/>
                    <a:pt x="346" y="195"/>
                    <a:pt x="341" y="201"/>
                  </a:cubicBezTo>
                  <a:cubicBezTo>
                    <a:pt x="332" y="212"/>
                    <a:pt x="332" y="214"/>
                    <a:pt x="345" y="222"/>
                  </a:cubicBezTo>
                  <a:cubicBezTo>
                    <a:pt x="349" y="220"/>
                    <a:pt x="353" y="218"/>
                    <a:pt x="358" y="217"/>
                  </a:cubicBezTo>
                  <a:cubicBezTo>
                    <a:pt x="358" y="218"/>
                    <a:pt x="358" y="218"/>
                    <a:pt x="358" y="218"/>
                  </a:cubicBezTo>
                  <a:cubicBezTo>
                    <a:pt x="358" y="219"/>
                    <a:pt x="359" y="219"/>
                    <a:pt x="359" y="220"/>
                  </a:cubicBezTo>
                  <a:cubicBezTo>
                    <a:pt x="359" y="219"/>
                    <a:pt x="358" y="220"/>
                    <a:pt x="358" y="221"/>
                  </a:cubicBezTo>
                  <a:cubicBezTo>
                    <a:pt x="354" y="232"/>
                    <a:pt x="351" y="243"/>
                    <a:pt x="348" y="255"/>
                  </a:cubicBezTo>
                  <a:cubicBezTo>
                    <a:pt x="348" y="256"/>
                    <a:pt x="348" y="258"/>
                    <a:pt x="347" y="260"/>
                  </a:cubicBezTo>
                  <a:cubicBezTo>
                    <a:pt x="345" y="259"/>
                    <a:pt x="344" y="258"/>
                    <a:pt x="342" y="257"/>
                  </a:cubicBezTo>
                  <a:cubicBezTo>
                    <a:pt x="337" y="255"/>
                    <a:pt x="333" y="252"/>
                    <a:pt x="329" y="250"/>
                  </a:cubicBezTo>
                  <a:cubicBezTo>
                    <a:pt x="330" y="244"/>
                    <a:pt x="330" y="238"/>
                    <a:pt x="330" y="231"/>
                  </a:cubicBezTo>
                  <a:cubicBezTo>
                    <a:pt x="330" y="229"/>
                    <a:pt x="328" y="229"/>
                    <a:pt x="328" y="231"/>
                  </a:cubicBezTo>
                  <a:cubicBezTo>
                    <a:pt x="328" y="237"/>
                    <a:pt x="327" y="243"/>
                    <a:pt x="327" y="248"/>
                  </a:cubicBezTo>
                  <a:cubicBezTo>
                    <a:pt x="323" y="246"/>
                    <a:pt x="318" y="244"/>
                    <a:pt x="313" y="244"/>
                  </a:cubicBezTo>
                  <a:cubicBezTo>
                    <a:pt x="312" y="243"/>
                    <a:pt x="311" y="246"/>
                    <a:pt x="313" y="246"/>
                  </a:cubicBezTo>
                  <a:cubicBezTo>
                    <a:pt x="318" y="247"/>
                    <a:pt x="322" y="249"/>
                    <a:pt x="326" y="251"/>
                  </a:cubicBezTo>
                  <a:cubicBezTo>
                    <a:pt x="325" y="259"/>
                    <a:pt x="324" y="265"/>
                    <a:pt x="322" y="273"/>
                  </a:cubicBezTo>
                  <a:cubicBezTo>
                    <a:pt x="317" y="270"/>
                    <a:pt x="312" y="267"/>
                    <a:pt x="307" y="264"/>
                  </a:cubicBezTo>
                  <a:cubicBezTo>
                    <a:pt x="307" y="260"/>
                    <a:pt x="308" y="255"/>
                    <a:pt x="308" y="251"/>
                  </a:cubicBezTo>
                  <a:cubicBezTo>
                    <a:pt x="308" y="250"/>
                    <a:pt x="306" y="250"/>
                    <a:pt x="306" y="251"/>
                  </a:cubicBezTo>
                  <a:cubicBezTo>
                    <a:pt x="305" y="255"/>
                    <a:pt x="305" y="258"/>
                    <a:pt x="304" y="262"/>
                  </a:cubicBezTo>
                  <a:cubicBezTo>
                    <a:pt x="303" y="262"/>
                    <a:pt x="302" y="261"/>
                    <a:pt x="301" y="260"/>
                  </a:cubicBezTo>
                  <a:cubicBezTo>
                    <a:pt x="301" y="260"/>
                    <a:pt x="300" y="261"/>
                    <a:pt x="300" y="262"/>
                  </a:cubicBezTo>
                  <a:cubicBezTo>
                    <a:pt x="301" y="263"/>
                    <a:pt x="303" y="264"/>
                    <a:pt x="304" y="265"/>
                  </a:cubicBezTo>
                  <a:cubicBezTo>
                    <a:pt x="302" y="276"/>
                    <a:pt x="300" y="287"/>
                    <a:pt x="296" y="298"/>
                  </a:cubicBezTo>
                  <a:cubicBezTo>
                    <a:pt x="290" y="296"/>
                    <a:pt x="283" y="295"/>
                    <a:pt x="278" y="292"/>
                  </a:cubicBezTo>
                  <a:cubicBezTo>
                    <a:pt x="282" y="281"/>
                    <a:pt x="285" y="270"/>
                    <a:pt x="288" y="259"/>
                  </a:cubicBezTo>
                  <a:cubicBezTo>
                    <a:pt x="289" y="258"/>
                    <a:pt x="286" y="257"/>
                    <a:pt x="286" y="259"/>
                  </a:cubicBezTo>
                  <a:cubicBezTo>
                    <a:pt x="283" y="269"/>
                    <a:pt x="280" y="280"/>
                    <a:pt x="276" y="291"/>
                  </a:cubicBezTo>
                  <a:cubicBezTo>
                    <a:pt x="275" y="290"/>
                    <a:pt x="273" y="289"/>
                    <a:pt x="272" y="288"/>
                  </a:cubicBezTo>
                  <a:cubicBezTo>
                    <a:pt x="271" y="287"/>
                    <a:pt x="269" y="289"/>
                    <a:pt x="270" y="290"/>
                  </a:cubicBezTo>
                  <a:cubicBezTo>
                    <a:pt x="271" y="291"/>
                    <a:pt x="273" y="293"/>
                    <a:pt x="275" y="294"/>
                  </a:cubicBezTo>
                  <a:cubicBezTo>
                    <a:pt x="274" y="296"/>
                    <a:pt x="274" y="298"/>
                    <a:pt x="273" y="299"/>
                  </a:cubicBezTo>
                  <a:cubicBezTo>
                    <a:pt x="271" y="306"/>
                    <a:pt x="268" y="311"/>
                    <a:pt x="266" y="318"/>
                  </a:cubicBezTo>
                  <a:cubicBezTo>
                    <a:pt x="265" y="320"/>
                    <a:pt x="265" y="322"/>
                    <a:pt x="264" y="325"/>
                  </a:cubicBezTo>
                  <a:cubicBezTo>
                    <a:pt x="264" y="323"/>
                    <a:pt x="258" y="338"/>
                    <a:pt x="255" y="333"/>
                  </a:cubicBezTo>
                  <a:cubicBezTo>
                    <a:pt x="255" y="332"/>
                    <a:pt x="254" y="333"/>
                    <a:pt x="255" y="333"/>
                  </a:cubicBezTo>
                  <a:cubicBezTo>
                    <a:pt x="255" y="336"/>
                    <a:pt x="257" y="336"/>
                    <a:pt x="259" y="335"/>
                  </a:cubicBezTo>
                  <a:cubicBezTo>
                    <a:pt x="264" y="334"/>
                    <a:pt x="266" y="328"/>
                    <a:pt x="267" y="324"/>
                  </a:cubicBezTo>
                  <a:cubicBezTo>
                    <a:pt x="270" y="314"/>
                    <a:pt x="274" y="305"/>
                    <a:pt x="277" y="295"/>
                  </a:cubicBezTo>
                  <a:cubicBezTo>
                    <a:pt x="282" y="298"/>
                    <a:pt x="288" y="300"/>
                    <a:pt x="294" y="302"/>
                  </a:cubicBezTo>
                  <a:cubicBezTo>
                    <a:pt x="292" y="308"/>
                    <a:pt x="289" y="314"/>
                    <a:pt x="287" y="320"/>
                  </a:cubicBezTo>
                  <a:cubicBezTo>
                    <a:pt x="285" y="324"/>
                    <a:pt x="283" y="337"/>
                    <a:pt x="277" y="331"/>
                  </a:cubicBezTo>
                  <a:cubicBezTo>
                    <a:pt x="277" y="330"/>
                    <a:pt x="276" y="331"/>
                    <a:pt x="277" y="331"/>
                  </a:cubicBezTo>
                  <a:cubicBezTo>
                    <a:pt x="277" y="332"/>
                    <a:pt x="278" y="333"/>
                    <a:pt x="278" y="334"/>
                  </a:cubicBezTo>
                  <a:cubicBezTo>
                    <a:pt x="274" y="335"/>
                    <a:pt x="270" y="337"/>
                    <a:pt x="266" y="338"/>
                  </a:cubicBezTo>
                  <a:cubicBezTo>
                    <a:pt x="260" y="340"/>
                    <a:pt x="253" y="342"/>
                    <a:pt x="246" y="344"/>
                  </a:cubicBezTo>
                  <a:moveTo>
                    <a:pt x="308" y="327"/>
                  </a:moveTo>
                  <a:cubicBezTo>
                    <a:pt x="308" y="326"/>
                    <a:pt x="309" y="325"/>
                    <a:pt x="309" y="324"/>
                  </a:cubicBezTo>
                  <a:cubicBezTo>
                    <a:pt x="312" y="319"/>
                    <a:pt x="313" y="313"/>
                    <a:pt x="315" y="308"/>
                  </a:cubicBezTo>
                  <a:cubicBezTo>
                    <a:pt x="320" y="309"/>
                    <a:pt x="325" y="311"/>
                    <a:pt x="331" y="313"/>
                  </a:cubicBezTo>
                  <a:cubicBezTo>
                    <a:pt x="330" y="314"/>
                    <a:pt x="330" y="316"/>
                    <a:pt x="329" y="317"/>
                  </a:cubicBezTo>
                  <a:cubicBezTo>
                    <a:pt x="329" y="317"/>
                    <a:pt x="328" y="319"/>
                    <a:pt x="327" y="322"/>
                  </a:cubicBezTo>
                  <a:cubicBezTo>
                    <a:pt x="322" y="324"/>
                    <a:pt x="316" y="325"/>
                    <a:pt x="310" y="326"/>
                  </a:cubicBezTo>
                  <a:cubicBezTo>
                    <a:pt x="309" y="326"/>
                    <a:pt x="308" y="327"/>
                    <a:pt x="308" y="327"/>
                  </a:cubicBezTo>
                  <a:moveTo>
                    <a:pt x="332" y="320"/>
                  </a:moveTo>
                  <a:cubicBezTo>
                    <a:pt x="333" y="318"/>
                    <a:pt x="333" y="316"/>
                    <a:pt x="334" y="314"/>
                  </a:cubicBezTo>
                  <a:cubicBezTo>
                    <a:pt x="336" y="315"/>
                    <a:pt x="338" y="316"/>
                    <a:pt x="340" y="317"/>
                  </a:cubicBezTo>
                  <a:cubicBezTo>
                    <a:pt x="338" y="318"/>
                    <a:pt x="335" y="319"/>
                    <a:pt x="332" y="320"/>
                  </a:cubicBezTo>
                  <a:moveTo>
                    <a:pt x="365" y="317"/>
                  </a:moveTo>
                  <a:cubicBezTo>
                    <a:pt x="369" y="312"/>
                    <a:pt x="374" y="308"/>
                    <a:pt x="379" y="303"/>
                  </a:cubicBezTo>
                  <a:cubicBezTo>
                    <a:pt x="381" y="304"/>
                    <a:pt x="382" y="305"/>
                    <a:pt x="384" y="305"/>
                  </a:cubicBezTo>
                  <a:cubicBezTo>
                    <a:pt x="384" y="305"/>
                    <a:pt x="385" y="305"/>
                    <a:pt x="385" y="306"/>
                  </a:cubicBezTo>
                  <a:cubicBezTo>
                    <a:pt x="385" y="306"/>
                    <a:pt x="385" y="306"/>
                    <a:pt x="385" y="306"/>
                  </a:cubicBezTo>
                  <a:cubicBezTo>
                    <a:pt x="385" y="307"/>
                    <a:pt x="385" y="310"/>
                    <a:pt x="385" y="313"/>
                  </a:cubicBezTo>
                  <a:cubicBezTo>
                    <a:pt x="383" y="313"/>
                    <a:pt x="381" y="314"/>
                    <a:pt x="379" y="315"/>
                  </a:cubicBezTo>
                  <a:cubicBezTo>
                    <a:pt x="378" y="314"/>
                    <a:pt x="378" y="312"/>
                    <a:pt x="378" y="311"/>
                  </a:cubicBezTo>
                  <a:cubicBezTo>
                    <a:pt x="378" y="310"/>
                    <a:pt x="376" y="310"/>
                    <a:pt x="376" y="311"/>
                  </a:cubicBezTo>
                  <a:cubicBezTo>
                    <a:pt x="376" y="312"/>
                    <a:pt x="376" y="314"/>
                    <a:pt x="376" y="316"/>
                  </a:cubicBezTo>
                  <a:cubicBezTo>
                    <a:pt x="375" y="316"/>
                    <a:pt x="374" y="316"/>
                    <a:pt x="373" y="317"/>
                  </a:cubicBezTo>
                  <a:cubicBezTo>
                    <a:pt x="370" y="317"/>
                    <a:pt x="368" y="318"/>
                    <a:pt x="365" y="317"/>
                  </a:cubicBezTo>
                  <a:moveTo>
                    <a:pt x="404" y="307"/>
                  </a:moveTo>
                  <a:cubicBezTo>
                    <a:pt x="404" y="306"/>
                    <a:pt x="404" y="306"/>
                    <a:pt x="403" y="305"/>
                  </a:cubicBezTo>
                  <a:cubicBezTo>
                    <a:pt x="401" y="304"/>
                    <a:pt x="402" y="304"/>
                    <a:pt x="399" y="304"/>
                  </a:cubicBezTo>
                  <a:cubicBezTo>
                    <a:pt x="399" y="304"/>
                    <a:pt x="398" y="305"/>
                    <a:pt x="398" y="305"/>
                  </a:cubicBezTo>
                  <a:cubicBezTo>
                    <a:pt x="396" y="305"/>
                    <a:pt x="393" y="304"/>
                    <a:pt x="391" y="303"/>
                  </a:cubicBezTo>
                  <a:cubicBezTo>
                    <a:pt x="391" y="301"/>
                    <a:pt x="391" y="299"/>
                    <a:pt x="392" y="296"/>
                  </a:cubicBezTo>
                  <a:cubicBezTo>
                    <a:pt x="393" y="295"/>
                    <a:pt x="393" y="294"/>
                    <a:pt x="394" y="293"/>
                  </a:cubicBezTo>
                  <a:cubicBezTo>
                    <a:pt x="395" y="293"/>
                    <a:pt x="396" y="294"/>
                    <a:pt x="397" y="294"/>
                  </a:cubicBezTo>
                  <a:cubicBezTo>
                    <a:pt x="398" y="294"/>
                    <a:pt x="402" y="296"/>
                    <a:pt x="406" y="297"/>
                  </a:cubicBezTo>
                  <a:cubicBezTo>
                    <a:pt x="406" y="299"/>
                    <a:pt x="406" y="301"/>
                    <a:pt x="405" y="302"/>
                  </a:cubicBezTo>
                  <a:cubicBezTo>
                    <a:pt x="405" y="304"/>
                    <a:pt x="407" y="304"/>
                    <a:pt x="408" y="303"/>
                  </a:cubicBezTo>
                  <a:cubicBezTo>
                    <a:pt x="409" y="302"/>
                    <a:pt x="411" y="300"/>
                    <a:pt x="412" y="299"/>
                  </a:cubicBezTo>
                  <a:cubicBezTo>
                    <a:pt x="417" y="300"/>
                    <a:pt x="421" y="301"/>
                    <a:pt x="424" y="300"/>
                  </a:cubicBezTo>
                  <a:cubicBezTo>
                    <a:pt x="422" y="301"/>
                    <a:pt x="420" y="302"/>
                    <a:pt x="418" y="302"/>
                  </a:cubicBezTo>
                  <a:cubicBezTo>
                    <a:pt x="413" y="304"/>
                    <a:pt x="409" y="305"/>
                    <a:pt x="404" y="307"/>
                  </a:cubicBezTo>
                  <a:moveTo>
                    <a:pt x="455" y="290"/>
                  </a:moveTo>
                  <a:cubicBezTo>
                    <a:pt x="455" y="290"/>
                    <a:pt x="454" y="287"/>
                    <a:pt x="454" y="283"/>
                  </a:cubicBezTo>
                  <a:cubicBezTo>
                    <a:pt x="454" y="282"/>
                    <a:pt x="452" y="282"/>
                    <a:pt x="452" y="283"/>
                  </a:cubicBezTo>
                  <a:cubicBezTo>
                    <a:pt x="452" y="286"/>
                    <a:pt x="453" y="288"/>
                    <a:pt x="454" y="291"/>
                  </a:cubicBezTo>
                  <a:cubicBezTo>
                    <a:pt x="451" y="292"/>
                    <a:pt x="449" y="293"/>
                    <a:pt x="446" y="293"/>
                  </a:cubicBezTo>
                  <a:cubicBezTo>
                    <a:pt x="446" y="293"/>
                    <a:pt x="447" y="293"/>
                    <a:pt x="447" y="293"/>
                  </a:cubicBezTo>
                  <a:cubicBezTo>
                    <a:pt x="448" y="286"/>
                    <a:pt x="450" y="280"/>
                    <a:pt x="451" y="274"/>
                  </a:cubicBezTo>
                  <a:cubicBezTo>
                    <a:pt x="454" y="276"/>
                    <a:pt x="458" y="276"/>
                    <a:pt x="461" y="276"/>
                  </a:cubicBezTo>
                  <a:cubicBezTo>
                    <a:pt x="461" y="276"/>
                    <a:pt x="462" y="276"/>
                    <a:pt x="462" y="276"/>
                  </a:cubicBezTo>
                  <a:cubicBezTo>
                    <a:pt x="461" y="278"/>
                    <a:pt x="461" y="280"/>
                    <a:pt x="460" y="282"/>
                  </a:cubicBezTo>
                  <a:cubicBezTo>
                    <a:pt x="460" y="284"/>
                    <a:pt x="459" y="288"/>
                    <a:pt x="457" y="290"/>
                  </a:cubicBezTo>
                  <a:cubicBezTo>
                    <a:pt x="457" y="290"/>
                    <a:pt x="456" y="290"/>
                    <a:pt x="455" y="290"/>
                  </a:cubicBezTo>
                  <a:moveTo>
                    <a:pt x="464" y="270"/>
                  </a:moveTo>
                  <a:cubicBezTo>
                    <a:pt x="463" y="271"/>
                    <a:pt x="463" y="273"/>
                    <a:pt x="462" y="275"/>
                  </a:cubicBezTo>
                  <a:cubicBezTo>
                    <a:pt x="462" y="274"/>
                    <a:pt x="462" y="274"/>
                    <a:pt x="461" y="274"/>
                  </a:cubicBezTo>
                  <a:cubicBezTo>
                    <a:pt x="458" y="273"/>
                    <a:pt x="455" y="271"/>
                    <a:pt x="452" y="270"/>
                  </a:cubicBezTo>
                  <a:cubicBezTo>
                    <a:pt x="453" y="266"/>
                    <a:pt x="454" y="262"/>
                    <a:pt x="454" y="259"/>
                  </a:cubicBezTo>
                  <a:cubicBezTo>
                    <a:pt x="456" y="259"/>
                    <a:pt x="457" y="260"/>
                    <a:pt x="458" y="261"/>
                  </a:cubicBezTo>
                  <a:cubicBezTo>
                    <a:pt x="460" y="263"/>
                    <a:pt x="462" y="264"/>
                    <a:pt x="465" y="266"/>
                  </a:cubicBezTo>
                  <a:cubicBezTo>
                    <a:pt x="465" y="267"/>
                    <a:pt x="464" y="268"/>
                    <a:pt x="464" y="270"/>
                  </a:cubicBezTo>
                  <a:moveTo>
                    <a:pt x="467" y="261"/>
                  </a:moveTo>
                  <a:cubicBezTo>
                    <a:pt x="463" y="259"/>
                    <a:pt x="459" y="256"/>
                    <a:pt x="455" y="253"/>
                  </a:cubicBezTo>
                  <a:cubicBezTo>
                    <a:pt x="457" y="242"/>
                    <a:pt x="459" y="231"/>
                    <a:pt x="462" y="220"/>
                  </a:cubicBezTo>
                  <a:cubicBezTo>
                    <a:pt x="465" y="223"/>
                    <a:pt x="467" y="226"/>
                    <a:pt x="470" y="229"/>
                  </a:cubicBezTo>
                  <a:cubicBezTo>
                    <a:pt x="472" y="231"/>
                    <a:pt x="473" y="233"/>
                    <a:pt x="475" y="235"/>
                  </a:cubicBezTo>
                  <a:cubicBezTo>
                    <a:pt x="472" y="244"/>
                    <a:pt x="469" y="252"/>
                    <a:pt x="467" y="261"/>
                  </a:cubicBezTo>
                  <a:moveTo>
                    <a:pt x="479" y="264"/>
                  </a:moveTo>
                  <a:cubicBezTo>
                    <a:pt x="479" y="265"/>
                    <a:pt x="478" y="266"/>
                    <a:pt x="478" y="267"/>
                  </a:cubicBezTo>
                  <a:cubicBezTo>
                    <a:pt x="478" y="267"/>
                    <a:pt x="478" y="267"/>
                    <a:pt x="478" y="267"/>
                  </a:cubicBezTo>
                  <a:cubicBezTo>
                    <a:pt x="478" y="267"/>
                    <a:pt x="478" y="267"/>
                    <a:pt x="478" y="267"/>
                  </a:cubicBezTo>
                  <a:cubicBezTo>
                    <a:pt x="478" y="266"/>
                    <a:pt x="477" y="266"/>
                    <a:pt x="476" y="267"/>
                  </a:cubicBezTo>
                  <a:cubicBezTo>
                    <a:pt x="474" y="266"/>
                    <a:pt x="472" y="264"/>
                    <a:pt x="470" y="263"/>
                  </a:cubicBezTo>
                  <a:cubicBezTo>
                    <a:pt x="472" y="256"/>
                    <a:pt x="474" y="250"/>
                    <a:pt x="476" y="243"/>
                  </a:cubicBezTo>
                  <a:cubicBezTo>
                    <a:pt x="476" y="242"/>
                    <a:pt x="477" y="240"/>
                    <a:pt x="477" y="239"/>
                  </a:cubicBezTo>
                  <a:cubicBezTo>
                    <a:pt x="479" y="242"/>
                    <a:pt x="481" y="245"/>
                    <a:pt x="483" y="248"/>
                  </a:cubicBezTo>
                  <a:cubicBezTo>
                    <a:pt x="482" y="253"/>
                    <a:pt x="480" y="259"/>
                    <a:pt x="479" y="264"/>
                  </a:cubicBezTo>
                  <a:moveTo>
                    <a:pt x="485" y="242"/>
                  </a:moveTo>
                  <a:cubicBezTo>
                    <a:pt x="483" y="239"/>
                    <a:pt x="481" y="236"/>
                    <a:pt x="479" y="233"/>
                  </a:cubicBezTo>
                  <a:cubicBezTo>
                    <a:pt x="482" y="223"/>
                    <a:pt x="485" y="212"/>
                    <a:pt x="488" y="201"/>
                  </a:cubicBezTo>
                  <a:cubicBezTo>
                    <a:pt x="489" y="197"/>
                    <a:pt x="490" y="194"/>
                    <a:pt x="490" y="190"/>
                  </a:cubicBezTo>
                  <a:cubicBezTo>
                    <a:pt x="492" y="192"/>
                    <a:pt x="494" y="194"/>
                    <a:pt x="495" y="197"/>
                  </a:cubicBezTo>
                  <a:cubicBezTo>
                    <a:pt x="494" y="201"/>
                    <a:pt x="493" y="206"/>
                    <a:pt x="492" y="211"/>
                  </a:cubicBezTo>
                  <a:cubicBezTo>
                    <a:pt x="490" y="221"/>
                    <a:pt x="487" y="231"/>
                    <a:pt x="485" y="242"/>
                  </a:cubicBezTo>
                  <a:moveTo>
                    <a:pt x="501" y="261"/>
                  </a:moveTo>
                  <a:cubicBezTo>
                    <a:pt x="497" y="256"/>
                    <a:pt x="493" y="251"/>
                    <a:pt x="488" y="246"/>
                  </a:cubicBezTo>
                  <a:cubicBezTo>
                    <a:pt x="491" y="235"/>
                    <a:pt x="494" y="223"/>
                    <a:pt x="496" y="212"/>
                  </a:cubicBezTo>
                  <a:cubicBezTo>
                    <a:pt x="497" y="208"/>
                    <a:pt x="498" y="205"/>
                    <a:pt x="499" y="201"/>
                  </a:cubicBezTo>
                  <a:cubicBezTo>
                    <a:pt x="499" y="201"/>
                    <a:pt x="499" y="202"/>
                    <a:pt x="499" y="202"/>
                  </a:cubicBezTo>
                  <a:cubicBezTo>
                    <a:pt x="501" y="204"/>
                    <a:pt x="503" y="207"/>
                    <a:pt x="507" y="211"/>
                  </a:cubicBezTo>
                  <a:cubicBezTo>
                    <a:pt x="504" y="227"/>
                    <a:pt x="501" y="244"/>
                    <a:pt x="501" y="261"/>
                  </a:cubicBezTo>
                  <a:moveTo>
                    <a:pt x="508" y="204"/>
                  </a:moveTo>
                  <a:cubicBezTo>
                    <a:pt x="505" y="201"/>
                    <a:pt x="502" y="198"/>
                    <a:pt x="500" y="195"/>
                  </a:cubicBezTo>
                  <a:cubicBezTo>
                    <a:pt x="501" y="189"/>
                    <a:pt x="502" y="183"/>
                    <a:pt x="503" y="177"/>
                  </a:cubicBezTo>
                  <a:cubicBezTo>
                    <a:pt x="505" y="172"/>
                    <a:pt x="506" y="166"/>
                    <a:pt x="506" y="160"/>
                  </a:cubicBezTo>
                  <a:cubicBezTo>
                    <a:pt x="510" y="159"/>
                    <a:pt x="513" y="157"/>
                    <a:pt x="516" y="156"/>
                  </a:cubicBezTo>
                  <a:cubicBezTo>
                    <a:pt x="514" y="165"/>
                    <a:pt x="513" y="175"/>
                    <a:pt x="511" y="184"/>
                  </a:cubicBezTo>
                  <a:cubicBezTo>
                    <a:pt x="510" y="191"/>
                    <a:pt x="509" y="197"/>
                    <a:pt x="508" y="204"/>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Freeform 113"/>
            <p:cNvSpPr/>
            <p:nvPr/>
          </p:nvSpPr>
          <p:spPr bwMode="auto">
            <a:xfrm>
              <a:off x="11964988" y="5118100"/>
              <a:ext cx="38100" cy="236538"/>
            </a:xfrm>
            <a:custGeom>
              <a:avLst/>
              <a:gdLst>
                <a:gd name="T0" fmla="*/ 3 w 10"/>
                <a:gd name="T1" fmla="*/ 0 h 63"/>
                <a:gd name="T2" fmla="*/ 2 w 10"/>
                <a:gd name="T3" fmla="*/ 1 h 63"/>
                <a:gd name="T4" fmla="*/ 2 w 10"/>
                <a:gd name="T5" fmla="*/ 3 h 63"/>
                <a:gd name="T6" fmla="*/ 5 w 10"/>
                <a:gd name="T7" fmla="*/ 33 h 63"/>
                <a:gd name="T8" fmla="*/ 6 w 10"/>
                <a:gd name="T9" fmla="*/ 62 h 63"/>
                <a:gd name="T10" fmla="*/ 6 w 10"/>
                <a:gd name="T11" fmla="*/ 62 h 63"/>
                <a:gd name="T12" fmla="*/ 5 w 10"/>
                <a:gd name="T13" fmla="*/ 1 h 63"/>
                <a:gd name="T14" fmla="*/ 3 w 1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3">
                  <a:moveTo>
                    <a:pt x="3" y="0"/>
                  </a:moveTo>
                  <a:cubicBezTo>
                    <a:pt x="3" y="1"/>
                    <a:pt x="2" y="1"/>
                    <a:pt x="2" y="1"/>
                  </a:cubicBezTo>
                  <a:cubicBezTo>
                    <a:pt x="0" y="1"/>
                    <a:pt x="1" y="4"/>
                    <a:pt x="2" y="3"/>
                  </a:cubicBezTo>
                  <a:cubicBezTo>
                    <a:pt x="5" y="3"/>
                    <a:pt x="5" y="30"/>
                    <a:pt x="5" y="33"/>
                  </a:cubicBezTo>
                  <a:cubicBezTo>
                    <a:pt x="5" y="42"/>
                    <a:pt x="5" y="52"/>
                    <a:pt x="6" y="62"/>
                  </a:cubicBezTo>
                  <a:cubicBezTo>
                    <a:pt x="6" y="63"/>
                    <a:pt x="6" y="63"/>
                    <a:pt x="6" y="62"/>
                  </a:cubicBezTo>
                  <a:cubicBezTo>
                    <a:pt x="7" y="42"/>
                    <a:pt x="10" y="20"/>
                    <a:pt x="5" y="1"/>
                  </a:cubicBezTo>
                  <a:cubicBezTo>
                    <a:pt x="5" y="1"/>
                    <a:pt x="4" y="0"/>
                    <a:pt x="3" y="0"/>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Freeform 114"/>
            <p:cNvSpPr/>
            <p:nvPr/>
          </p:nvSpPr>
          <p:spPr bwMode="auto">
            <a:xfrm>
              <a:off x="12017375" y="5054600"/>
              <a:ext cx="57150" cy="261938"/>
            </a:xfrm>
            <a:custGeom>
              <a:avLst/>
              <a:gdLst>
                <a:gd name="T0" fmla="*/ 1 w 15"/>
                <a:gd name="T1" fmla="*/ 4 h 70"/>
                <a:gd name="T2" fmla="*/ 13 w 15"/>
                <a:gd name="T3" fmla="*/ 69 h 70"/>
                <a:gd name="T4" fmla="*/ 15 w 15"/>
                <a:gd name="T5" fmla="*/ 69 h 70"/>
                <a:gd name="T6" fmla="*/ 12 w 15"/>
                <a:gd name="T7" fmla="*/ 35 h 70"/>
                <a:gd name="T8" fmla="*/ 3 w 15"/>
                <a:gd name="T9" fmla="*/ 2 h 70"/>
                <a:gd name="T10" fmla="*/ 1 w 15"/>
                <a:gd name="T11" fmla="*/ 4 h 70"/>
              </a:gdLst>
              <a:ahLst/>
              <a:cxnLst>
                <a:cxn ang="0">
                  <a:pos x="T0" y="T1"/>
                </a:cxn>
                <a:cxn ang="0">
                  <a:pos x="T2" y="T3"/>
                </a:cxn>
                <a:cxn ang="0">
                  <a:pos x="T4" y="T5"/>
                </a:cxn>
                <a:cxn ang="0">
                  <a:pos x="T6" y="T7"/>
                </a:cxn>
                <a:cxn ang="0">
                  <a:pos x="T8" y="T9"/>
                </a:cxn>
                <a:cxn ang="0">
                  <a:pos x="T10" y="T11"/>
                </a:cxn>
              </a:cxnLst>
              <a:rect l="0" t="0" r="r" b="b"/>
              <a:pathLst>
                <a:path w="15" h="70">
                  <a:moveTo>
                    <a:pt x="1" y="4"/>
                  </a:moveTo>
                  <a:cubicBezTo>
                    <a:pt x="10" y="24"/>
                    <a:pt x="10" y="48"/>
                    <a:pt x="13" y="69"/>
                  </a:cubicBezTo>
                  <a:cubicBezTo>
                    <a:pt x="13" y="70"/>
                    <a:pt x="15" y="70"/>
                    <a:pt x="15" y="69"/>
                  </a:cubicBezTo>
                  <a:cubicBezTo>
                    <a:pt x="15" y="58"/>
                    <a:pt x="14" y="46"/>
                    <a:pt x="12" y="35"/>
                  </a:cubicBezTo>
                  <a:cubicBezTo>
                    <a:pt x="10" y="24"/>
                    <a:pt x="8" y="13"/>
                    <a:pt x="3" y="2"/>
                  </a:cubicBezTo>
                  <a:cubicBezTo>
                    <a:pt x="3" y="0"/>
                    <a:pt x="0" y="2"/>
                    <a:pt x="1" y="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Freeform 115"/>
            <p:cNvSpPr/>
            <p:nvPr/>
          </p:nvSpPr>
          <p:spPr bwMode="auto">
            <a:xfrm>
              <a:off x="11034713" y="5376862"/>
              <a:ext cx="336550" cy="334963"/>
            </a:xfrm>
            <a:custGeom>
              <a:avLst/>
              <a:gdLst>
                <a:gd name="T0" fmla="*/ 89 w 90"/>
                <a:gd name="T1" fmla="*/ 22 h 89"/>
                <a:gd name="T2" fmla="*/ 87 w 90"/>
                <a:gd name="T3" fmla="*/ 20 h 89"/>
                <a:gd name="T4" fmla="*/ 46 w 90"/>
                <a:gd name="T5" fmla="*/ 58 h 89"/>
                <a:gd name="T6" fmla="*/ 23 w 90"/>
                <a:gd name="T7" fmla="*/ 74 h 89"/>
                <a:gd name="T8" fmla="*/ 8 w 90"/>
                <a:gd name="T9" fmla="*/ 77 h 89"/>
                <a:gd name="T10" fmla="*/ 41 w 90"/>
                <a:gd name="T11" fmla="*/ 35 h 89"/>
                <a:gd name="T12" fmla="*/ 60 w 90"/>
                <a:gd name="T13" fmla="*/ 18 h 89"/>
                <a:gd name="T14" fmla="*/ 76 w 90"/>
                <a:gd name="T15" fmla="*/ 1 h 89"/>
                <a:gd name="T16" fmla="*/ 76 w 90"/>
                <a:gd name="T17" fmla="*/ 1 h 89"/>
                <a:gd name="T18" fmla="*/ 33 w 90"/>
                <a:gd name="T19" fmla="*/ 42 h 89"/>
                <a:gd name="T20" fmla="*/ 1 w 90"/>
                <a:gd name="T21" fmla="*/ 84 h 89"/>
                <a:gd name="T22" fmla="*/ 2 w 90"/>
                <a:gd name="T23" fmla="*/ 86 h 89"/>
                <a:gd name="T24" fmla="*/ 19 w 90"/>
                <a:gd name="T25" fmla="*/ 82 h 89"/>
                <a:gd name="T26" fmla="*/ 48 w 90"/>
                <a:gd name="T27" fmla="*/ 62 h 89"/>
                <a:gd name="T28" fmla="*/ 89 w 90"/>
                <a:gd name="T29"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9">
                  <a:moveTo>
                    <a:pt x="89" y="22"/>
                  </a:moveTo>
                  <a:cubicBezTo>
                    <a:pt x="90" y="20"/>
                    <a:pt x="88" y="19"/>
                    <a:pt x="87" y="20"/>
                  </a:cubicBezTo>
                  <a:cubicBezTo>
                    <a:pt x="75" y="36"/>
                    <a:pt x="62" y="48"/>
                    <a:pt x="46" y="58"/>
                  </a:cubicBezTo>
                  <a:cubicBezTo>
                    <a:pt x="38" y="63"/>
                    <a:pt x="31" y="69"/>
                    <a:pt x="23" y="74"/>
                  </a:cubicBezTo>
                  <a:cubicBezTo>
                    <a:pt x="19" y="77"/>
                    <a:pt x="0" y="89"/>
                    <a:pt x="8" y="77"/>
                  </a:cubicBezTo>
                  <a:cubicBezTo>
                    <a:pt x="16" y="62"/>
                    <a:pt x="30" y="48"/>
                    <a:pt x="41" y="35"/>
                  </a:cubicBezTo>
                  <a:cubicBezTo>
                    <a:pt x="47" y="28"/>
                    <a:pt x="53" y="23"/>
                    <a:pt x="60" y="18"/>
                  </a:cubicBezTo>
                  <a:cubicBezTo>
                    <a:pt x="65" y="12"/>
                    <a:pt x="71" y="7"/>
                    <a:pt x="76" y="1"/>
                  </a:cubicBezTo>
                  <a:cubicBezTo>
                    <a:pt x="77" y="1"/>
                    <a:pt x="76" y="0"/>
                    <a:pt x="76" y="1"/>
                  </a:cubicBezTo>
                  <a:cubicBezTo>
                    <a:pt x="61" y="14"/>
                    <a:pt x="45" y="26"/>
                    <a:pt x="33" y="42"/>
                  </a:cubicBezTo>
                  <a:cubicBezTo>
                    <a:pt x="22" y="55"/>
                    <a:pt x="7" y="68"/>
                    <a:pt x="1" y="84"/>
                  </a:cubicBezTo>
                  <a:cubicBezTo>
                    <a:pt x="0" y="85"/>
                    <a:pt x="1" y="86"/>
                    <a:pt x="2" y="86"/>
                  </a:cubicBezTo>
                  <a:cubicBezTo>
                    <a:pt x="8" y="88"/>
                    <a:pt x="14" y="85"/>
                    <a:pt x="19" y="82"/>
                  </a:cubicBezTo>
                  <a:cubicBezTo>
                    <a:pt x="29" y="76"/>
                    <a:pt x="38" y="68"/>
                    <a:pt x="48" y="62"/>
                  </a:cubicBezTo>
                  <a:cubicBezTo>
                    <a:pt x="64" y="52"/>
                    <a:pt x="81" y="39"/>
                    <a:pt x="89" y="22"/>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Freeform 116"/>
            <p:cNvSpPr/>
            <p:nvPr/>
          </p:nvSpPr>
          <p:spPr bwMode="auto">
            <a:xfrm>
              <a:off x="10939463" y="3987800"/>
              <a:ext cx="585788" cy="285750"/>
            </a:xfrm>
            <a:custGeom>
              <a:avLst/>
              <a:gdLst>
                <a:gd name="T0" fmla="*/ 13 w 156"/>
                <a:gd name="T1" fmla="*/ 57 h 76"/>
                <a:gd name="T2" fmla="*/ 21 w 156"/>
                <a:gd name="T3" fmla="*/ 51 h 76"/>
                <a:gd name="T4" fmla="*/ 35 w 156"/>
                <a:gd name="T5" fmla="*/ 42 h 76"/>
                <a:gd name="T6" fmla="*/ 67 w 156"/>
                <a:gd name="T7" fmla="*/ 25 h 76"/>
                <a:gd name="T8" fmla="*/ 104 w 156"/>
                <a:gd name="T9" fmla="*/ 11 h 76"/>
                <a:gd name="T10" fmla="*/ 143 w 156"/>
                <a:gd name="T11" fmla="*/ 1 h 76"/>
                <a:gd name="T12" fmla="*/ 143 w 156"/>
                <a:gd name="T13" fmla="*/ 1 h 76"/>
                <a:gd name="T14" fmla="*/ 100 w 156"/>
                <a:gd name="T15" fmla="*/ 10 h 76"/>
                <a:gd name="T16" fmla="*/ 59 w 156"/>
                <a:gd name="T17" fmla="*/ 25 h 76"/>
                <a:gd name="T18" fmla="*/ 19 w 156"/>
                <a:gd name="T19" fmla="*/ 47 h 76"/>
                <a:gd name="T20" fmla="*/ 3 w 156"/>
                <a:gd name="T21" fmla="*/ 68 h 76"/>
                <a:gd name="T22" fmla="*/ 20 w 156"/>
                <a:gd name="T23" fmla="*/ 69 h 76"/>
                <a:gd name="T24" fmla="*/ 67 w 156"/>
                <a:gd name="T25" fmla="*/ 48 h 76"/>
                <a:gd name="T26" fmla="*/ 155 w 156"/>
                <a:gd name="T27" fmla="*/ 4 h 76"/>
                <a:gd name="T28" fmla="*/ 155 w 156"/>
                <a:gd name="T29" fmla="*/ 2 h 76"/>
                <a:gd name="T30" fmla="*/ 86 w 156"/>
                <a:gd name="T31" fmla="*/ 37 h 76"/>
                <a:gd name="T32" fmla="*/ 52 w 156"/>
                <a:gd name="T33" fmla="*/ 52 h 76"/>
                <a:gd name="T34" fmla="*/ 32 w 156"/>
                <a:gd name="T35" fmla="*/ 60 h 76"/>
                <a:gd name="T36" fmla="*/ 16 w 156"/>
                <a:gd name="T37" fmla="*/ 67 h 76"/>
                <a:gd name="T38" fmla="*/ 13 w 156"/>
                <a:gd name="T39" fmla="*/ 64 h 76"/>
                <a:gd name="T40" fmla="*/ 13 w 156"/>
                <a:gd name="T41"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76">
                  <a:moveTo>
                    <a:pt x="13" y="57"/>
                  </a:moveTo>
                  <a:cubicBezTo>
                    <a:pt x="14" y="54"/>
                    <a:pt x="19" y="52"/>
                    <a:pt x="21" y="51"/>
                  </a:cubicBezTo>
                  <a:cubicBezTo>
                    <a:pt x="26" y="47"/>
                    <a:pt x="30" y="45"/>
                    <a:pt x="35" y="42"/>
                  </a:cubicBezTo>
                  <a:cubicBezTo>
                    <a:pt x="46" y="36"/>
                    <a:pt x="56" y="30"/>
                    <a:pt x="67" y="25"/>
                  </a:cubicBezTo>
                  <a:cubicBezTo>
                    <a:pt x="79" y="19"/>
                    <a:pt x="92" y="16"/>
                    <a:pt x="104" y="11"/>
                  </a:cubicBezTo>
                  <a:cubicBezTo>
                    <a:pt x="117" y="7"/>
                    <a:pt x="129" y="3"/>
                    <a:pt x="143" y="1"/>
                  </a:cubicBezTo>
                  <a:cubicBezTo>
                    <a:pt x="143" y="1"/>
                    <a:pt x="143" y="1"/>
                    <a:pt x="143" y="1"/>
                  </a:cubicBezTo>
                  <a:cubicBezTo>
                    <a:pt x="128" y="0"/>
                    <a:pt x="114" y="5"/>
                    <a:pt x="100" y="10"/>
                  </a:cubicBezTo>
                  <a:cubicBezTo>
                    <a:pt x="86" y="15"/>
                    <a:pt x="72" y="19"/>
                    <a:pt x="59" y="25"/>
                  </a:cubicBezTo>
                  <a:cubicBezTo>
                    <a:pt x="46" y="32"/>
                    <a:pt x="32" y="39"/>
                    <a:pt x="19" y="47"/>
                  </a:cubicBezTo>
                  <a:cubicBezTo>
                    <a:pt x="14" y="51"/>
                    <a:pt x="0" y="60"/>
                    <a:pt x="3" y="68"/>
                  </a:cubicBezTo>
                  <a:cubicBezTo>
                    <a:pt x="6" y="76"/>
                    <a:pt x="15" y="72"/>
                    <a:pt x="20" y="69"/>
                  </a:cubicBezTo>
                  <a:cubicBezTo>
                    <a:pt x="36" y="62"/>
                    <a:pt x="52" y="56"/>
                    <a:pt x="67" y="48"/>
                  </a:cubicBezTo>
                  <a:cubicBezTo>
                    <a:pt x="97" y="34"/>
                    <a:pt x="127" y="20"/>
                    <a:pt x="155" y="4"/>
                  </a:cubicBezTo>
                  <a:cubicBezTo>
                    <a:pt x="156" y="3"/>
                    <a:pt x="156" y="2"/>
                    <a:pt x="155" y="2"/>
                  </a:cubicBezTo>
                  <a:cubicBezTo>
                    <a:pt x="131" y="13"/>
                    <a:pt x="109" y="27"/>
                    <a:pt x="86" y="37"/>
                  </a:cubicBezTo>
                  <a:cubicBezTo>
                    <a:pt x="74" y="42"/>
                    <a:pt x="63" y="47"/>
                    <a:pt x="52" y="52"/>
                  </a:cubicBezTo>
                  <a:cubicBezTo>
                    <a:pt x="46" y="55"/>
                    <a:pt x="39" y="58"/>
                    <a:pt x="32" y="60"/>
                  </a:cubicBezTo>
                  <a:cubicBezTo>
                    <a:pt x="29" y="62"/>
                    <a:pt x="20" y="67"/>
                    <a:pt x="16" y="67"/>
                  </a:cubicBezTo>
                  <a:cubicBezTo>
                    <a:pt x="14" y="69"/>
                    <a:pt x="13" y="67"/>
                    <a:pt x="13" y="64"/>
                  </a:cubicBezTo>
                  <a:cubicBezTo>
                    <a:pt x="10" y="61"/>
                    <a:pt x="10" y="59"/>
                    <a:pt x="13" y="57"/>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Freeform 117"/>
            <p:cNvSpPr/>
            <p:nvPr/>
          </p:nvSpPr>
          <p:spPr bwMode="auto">
            <a:xfrm>
              <a:off x="11615738" y="3924300"/>
              <a:ext cx="68263" cy="19050"/>
            </a:xfrm>
            <a:custGeom>
              <a:avLst/>
              <a:gdLst>
                <a:gd name="T0" fmla="*/ 1 w 18"/>
                <a:gd name="T1" fmla="*/ 3 h 5"/>
                <a:gd name="T2" fmla="*/ 1 w 18"/>
                <a:gd name="T3" fmla="*/ 5 h 5"/>
                <a:gd name="T4" fmla="*/ 15 w 18"/>
                <a:gd name="T5" fmla="*/ 4 h 5"/>
                <a:gd name="T6" fmla="*/ 15 w 18"/>
                <a:gd name="T7" fmla="*/ 0 h 5"/>
                <a:gd name="T8" fmla="*/ 1 w 18"/>
                <a:gd name="T9" fmla="*/ 3 h 5"/>
              </a:gdLst>
              <a:ahLst/>
              <a:cxnLst>
                <a:cxn ang="0">
                  <a:pos x="T0" y="T1"/>
                </a:cxn>
                <a:cxn ang="0">
                  <a:pos x="T2" y="T3"/>
                </a:cxn>
                <a:cxn ang="0">
                  <a:pos x="T4" y="T5"/>
                </a:cxn>
                <a:cxn ang="0">
                  <a:pos x="T6" y="T7"/>
                </a:cxn>
                <a:cxn ang="0">
                  <a:pos x="T8" y="T9"/>
                </a:cxn>
              </a:cxnLst>
              <a:rect l="0" t="0" r="r" b="b"/>
              <a:pathLst>
                <a:path w="18" h="5">
                  <a:moveTo>
                    <a:pt x="1" y="3"/>
                  </a:moveTo>
                  <a:cubicBezTo>
                    <a:pt x="0" y="4"/>
                    <a:pt x="0" y="5"/>
                    <a:pt x="1" y="5"/>
                  </a:cubicBezTo>
                  <a:cubicBezTo>
                    <a:pt x="6" y="4"/>
                    <a:pt x="10" y="4"/>
                    <a:pt x="15" y="4"/>
                  </a:cubicBezTo>
                  <a:cubicBezTo>
                    <a:pt x="18" y="4"/>
                    <a:pt x="18" y="0"/>
                    <a:pt x="15" y="0"/>
                  </a:cubicBezTo>
                  <a:cubicBezTo>
                    <a:pt x="10" y="0"/>
                    <a:pt x="5" y="1"/>
                    <a:pt x="1" y="3"/>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Freeform 118"/>
            <p:cNvSpPr>
              <a:spLocks noEditPoints="1"/>
            </p:cNvSpPr>
            <p:nvPr/>
          </p:nvSpPr>
          <p:spPr bwMode="auto">
            <a:xfrm>
              <a:off x="9398000" y="4881562"/>
              <a:ext cx="198438" cy="236538"/>
            </a:xfrm>
            <a:custGeom>
              <a:avLst/>
              <a:gdLst>
                <a:gd name="T0" fmla="*/ 45 w 53"/>
                <a:gd name="T1" fmla="*/ 11 h 63"/>
                <a:gd name="T2" fmla="*/ 44 w 53"/>
                <a:gd name="T3" fmla="*/ 10 h 63"/>
                <a:gd name="T4" fmla="*/ 53 w 53"/>
                <a:gd name="T5" fmla="*/ 2 h 63"/>
                <a:gd name="T6" fmla="*/ 51 w 53"/>
                <a:gd name="T7" fmla="*/ 0 h 63"/>
                <a:gd name="T8" fmla="*/ 18 w 53"/>
                <a:gd name="T9" fmla="*/ 35 h 63"/>
                <a:gd name="T10" fmla="*/ 4 w 53"/>
                <a:gd name="T11" fmla="*/ 52 h 63"/>
                <a:gd name="T12" fmla="*/ 0 w 53"/>
                <a:gd name="T13" fmla="*/ 61 h 63"/>
                <a:gd name="T14" fmla="*/ 2 w 53"/>
                <a:gd name="T15" fmla="*/ 63 h 63"/>
                <a:gd name="T16" fmla="*/ 26 w 53"/>
                <a:gd name="T17" fmla="*/ 45 h 63"/>
                <a:gd name="T18" fmla="*/ 45 w 53"/>
                <a:gd name="T19" fmla="*/ 11 h 63"/>
                <a:gd name="T20" fmla="*/ 17 w 53"/>
                <a:gd name="T21" fmla="*/ 49 h 63"/>
                <a:gd name="T22" fmla="*/ 8 w 53"/>
                <a:gd name="T23" fmla="*/ 54 h 63"/>
                <a:gd name="T24" fmla="*/ 15 w 53"/>
                <a:gd name="T25" fmla="*/ 43 h 63"/>
                <a:gd name="T26" fmla="*/ 28 w 53"/>
                <a:gd name="T27" fmla="*/ 27 h 63"/>
                <a:gd name="T28" fmla="*/ 42 w 53"/>
                <a:gd name="T29" fmla="*/ 11 h 63"/>
                <a:gd name="T30" fmla="*/ 25 w 53"/>
                <a:gd name="T31" fmla="*/ 39 h 63"/>
                <a:gd name="T32" fmla="*/ 17 w 53"/>
                <a:gd name="T33"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3">
                  <a:moveTo>
                    <a:pt x="45" y="11"/>
                  </a:moveTo>
                  <a:cubicBezTo>
                    <a:pt x="46" y="10"/>
                    <a:pt x="45" y="10"/>
                    <a:pt x="44" y="10"/>
                  </a:cubicBezTo>
                  <a:cubicBezTo>
                    <a:pt x="47" y="7"/>
                    <a:pt x="50" y="4"/>
                    <a:pt x="53" y="2"/>
                  </a:cubicBezTo>
                  <a:cubicBezTo>
                    <a:pt x="53" y="1"/>
                    <a:pt x="52" y="0"/>
                    <a:pt x="51" y="0"/>
                  </a:cubicBezTo>
                  <a:cubicBezTo>
                    <a:pt x="38" y="11"/>
                    <a:pt x="29" y="22"/>
                    <a:pt x="18" y="35"/>
                  </a:cubicBezTo>
                  <a:cubicBezTo>
                    <a:pt x="14" y="41"/>
                    <a:pt x="9" y="46"/>
                    <a:pt x="4" y="52"/>
                  </a:cubicBezTo>
                  <a:cubicBezTo>
                    <a:pt x="2" y="55"/>
                    <a:pt x="0" y="57"/>
                    <a:pt x="0" y="61"/>
                  </a:cubicBezTo>
                  <a:cubicBezTo>
                    <a:pt x="0" y="62"/>
                    <a:pt x="1" y="63"/>
                    <a:pt x="2" y="63"/>
                  </a:cubicBezTo>
                  <a:cubicBezTo>
                    <a:pt x="13" y="62"/>
                    <a:pt x="20" y="53"/>
                    <a:pt x="26" y="45"/>
                  </a:cubicBezTo>
                  <a:cubicBezTo>
                    <a:pt x="34" y="35"/>
                    <a:pt x="44" y="25"/>
                    <a:pt x="45" y="11"/>
                  </a:cubicBezTo>
                  <a:moveTo>
                    <a:pt x="17" y="49"/>
                  </a:moveTo>
                  <a:cubicBezTo>
                    <a:pt x="15" y="52"/>
                    <a:pt x="5" y="61"/>
                    <a:pt x="8" y="54"/>
                  </a:cubicBezTo>
                  <a:cubicBezTo>
                    <a:pt x="8" y="51"/>
                    <a:pt x="13" y="46"/>
                    <a:pt x="15" y="43"/>
                  </a:cubicBezTo>
                  <a:cubicBezTo>
                    <a:pt x="20" y="38"/>
                    <a:pt x="24" y="33"/>
                    <a:pt x="28" y="27"/>
                  </a:cubicBezTo>
                  <a:cubicBezTo>
                    <a:pt x="33" y="21"/>
                    <a:pt x="37" y="16"/>
                    <a:pt x="42" y="11"/>
                  </a:cubicBezTo>
                  <a:cubicBezTo>
                    <a:pt x="39" y="22"/>
                    <a:pt x="32" y="30"/>
                    <a:pt x="25" y="39"/>
                  </a:cubicBezTo>
                  <a:cubicBezTo>
                    <a:pt x="22" y="42"/>
                    <a:pt x="20" y="46"/>
                    <a:pt x="17" y="49"/>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grpSp>
      <p:sp>
        <p:nvSpPr>
          <p:cNvPr id="13316" name="Rectangle 1"/>
          <p:cNvSpPr>
            <a:spLocks noChangeArrowheads="1"/>
          </p:cNvSpPr>
          <p:nvPr/>
        </p:nvSpPr>
        <p:spPr bwMode="auto">
          <a:xfrm>
            <a:off x="1303339" y="53014"/>
            <a:ext cx="3927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3200" dirty="0">
                <a:latin typeface="黑体" pitchFamily="49" charset="-122"/>
                <a:ea typeface="黑体" pitchFamily="49" charset="-122"/>
                <a:cs typeface="宋体" pitchFamily="2" charset="-122"/>
              </a:rPr>
              <a:t>自主探究</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
          <p:cNvSpPr>
            <a:spLocks noChangeArrowheads="1"/>
          </p:cNvSpPr>
          <p:nvPr/>
        </p:nvSpPr>
        <p:spPr bwMode="auto">
          <a:xfrm>
            <a:off x="201613" y="780161"/>
            <a:ext cx="8666162"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400" dirty="0">
                <a:latin typeface="黑体" pitchFamily="49" charset="-122"/>
                <a:ea typeface="黑体" pitchFamily="49" charset="-122"/>
                <a:cs typeface="宋体" pitchFamily="2" charset="-122"/>
              </a:rPr>
              <a:t>    小说通过对菲利普夫妇对待亲兄弟于勒前后截然不同的态度的描述，艺术地揭示了资本主义社会人与人之间是赤裸裸的金钱关系</a:t>
            </a:r>
            <a:r>
              <a:rPr lang="zh-CN" altLang="en-US" sz="2400" dirty="0" smtClean="0">
                <a:latin typeface="黑体" pitchFamily="49" charset="-122"/>
                <a:ea typeface="黑体" pitchFamily="49" charset="-122"/>
                <a:cs typeface="宋体" pitchFamily="2" charset="-122"/>
              </a:rPr>
              <a:t>。</a:t>
            </a:r>
            <a:endParaRPr lang="zh-CN" altLang="en-US" sz="2400" dirty="0">
              <a:latin typeface="黑体" pitchFamily="49" charset="-122"/>
              <a:ea typeface="黑体" pitchFamily="49" charset="-122"/>
              <a:cs typeface="宋体" pitchFamily="2" charset="-122"/>
            </a:endParaRPr>
          </a:p>
        </p:txBody>
      </p:sp>
      <p:sp>
        <p:nvSpPr>
          <p:cNvPr id="5" name="MH_SubTitle_2"/>
          <p:cNvSpPr/>
          <p:nvPr>
            <p:custDataLst>
              <p:tags r:id="rId1"/>
            </p:custDataLst>
          </p:nvPr>
        </p:nvSpPr>
        <p:spPr>
          <a:xfrm>
            <a:off x="620713" y="170260"/>
            <a:ext cx="2686050" cy="628650"/>
          </a:xfrm>
          <a:prstGeom prst="roundRect">
            <a:avLst>
              <a:gd name="adj" fmla="val 0"/>
            </a:avLst>
          </a:prstGeom>
          <a:blipFill dpi="0" rotWithShape="1">
            <a:blip r:embed="rId5"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200" b="1" dirty="0">
                <a:solidFill>
                  <a:schemeClr val="tx1"/>
                </a:solidFill>
              </a:rPr>
              <a:t>金钱关系说</a:t>
            </a:r>
          </a:p>
        </p:txBody>
      </p:sp>
      <p:sp>
        <p:nvSpPr>
          <p:cNvPr id="6" name="Rectangle 1"/>
          <p:cNvSpPr>
            <a:spLocks noChangeArrowheads="1"/>
          </p:cNvSpPr>
          <p:nvPr/>
        </p:nvSpPr>
        <p:spPr bwMode="auto">
          <a:xfrm>
            <a:off x="307976" y="3534714"/>
            <a:ext cx="8666163" cy="1113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400" dirty="0">
                <a:latin typeface="黑体" pitchFamily="49" charset="-122"/>
                <a:ea typeface="黑体" pitchFamily="49" charset="-122"/>
                <a:cs typeface="宋体" pitchFamily="2" charset="-122"/>
              </a:rPr>
              <a:t>     小说通过对资本主义社会底层人物</a:t>
            </a:r>
            <a:r>
              <a:rPr lang="en-US" altLang="zh-CN" sz="2400" dirty="0">
                <a:latin typeface="黑体" pitchFamily="49" charset="-122"/>
                <a:ea typeface="黑体" pitchFamily="49" charset="-122"/>
                <a:cs typeface="宋体" pitchFamily="2" charset="-122"/>
              </a:rPr>
              <a:t>——</a:t>
            </a:r>
            <a:r>
              <a:rPr lang="zh-CN" altLang="en-US" sz="2400" dirty="0">
                <a:latin typeface="黑体" pitchFamily="49" charset="-122"/>
                <a:ea typeface="黑体" pitchFamily="49" charset="-122"/>
                <a:cs typeface="宋体" pitchFamily="2" charset="-122"/>
              </a:rPr>
              <a:t>于勒被整个社会遗弃的悲惨命运的描述，寄予了作者最深切的同情和怜悯</a:t>
            </a:r>
            <a:r>
              <a:rPr lang="zh-CN" altLang="en-US" sz="2400" dirty="0" smtClean="0">
                <a:latin typeface="黑体" pitchFamily="49" charset="-122"/>
                <a:ea typeface="黑体" pitchFamily="49" charset="-122"/>
                <a:cs typeface="宋体" pitchFamily="2" charset="-122"/>
              </a:rPr>
              <a:t>。</a:t>
            </a:r>
            <a:endParaRPr lang="zh-CN" altLang="en-US" sz="2400" dirty="0">
              <a:latin typeface="黑体" pitchFamily="49" charset="-122"/>
              <a:ea typeface="黑体" pitchFamily="49" charset="-122"/>
              <a:cs typeface="宋体" pitchFamily="2" charset="-122"/>
            </a:endParaRPr>
          </a:p>
        </p:txBody>
      </p:sp>
      <p:sp>
        <p:nvSpPr>
          <p:cNvPr id="7" name="MH_SubTitle_2"/>
          <p:cNvSpPr/>
          <p:nvPr>
            <p:custDataLst>
              <p:tags r:id="rId2"/>
            </p:custDataLst>
          </p:nvPr>
        </p:nvSpPr>
        <p:spPr>
          <a:xfrm>
            <a:off x="758825" y="2734118"/>
            <a:ext cx="2686050" cy="628650"/>
          </a:xfrm>
          <a:prstGeom prst="roundRect">
            <a:avLst>
              <a:gd name="adj" fmla="val 0"/>
            </a:avLst>
          </a:prstGeom>
          <a:blipFill dpi="0" rotWithShape="1">
            <a:blip r:embed="rId5"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200" b="1" dirty="0">
                <a:solidFill>
                  <a:schemeClr val="tx1"/>
                </a:solidFill>
              </a:rPr>
              <a:t>“同情”说</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49" presetClass="entr" presetSubtype="0" decel="10000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anim calcmode="lin" valueType="num">
                                      <p:cBhvr>
                                        <p:cTn id="11" dur="500" fill="hold"/>
                                        <p:tgtEl>
                                          <p:spTgt spid="5"/>
                                        </p:tgtEl>
                                        <p:attrNameLst>
                                          <p:attrName>style.rotation</p:attrName>
                                        </p:attrNameLst>
                                      </p:cBhvr>
                                      <p:tavLst>
                                        <p:tav tm="0">
                                          <p:val>
                                            <p:fltVal val="360"/>
                                          </p:val>
                                        </p:tav>
                                        <p:tav tm="100000">
                                          <p:val>
                                            <p:fltVal val="0"/>
                                          </p:val>
                                        </p:tav>
                                      </p:tavLst>
                                    </p:anim>
                                    <p:animEffect transition="in" filter="fad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49" presetClass="entr" presetSubtype="0"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5" grpId="0" animBg="1"/>
      <p:bldP spid="6" grpId="0"/>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
          <p:cNvSpPr>
            <a:spLocks noChangeArrowheads="1"/>
          </p:cNvSpPr>
          <p:nvPr/>
        </p:nvSpPr>
        <p:spPr bwMode="auto">
          <a:xfrm>
            <a:off x="201613" y="774475"/>
            <a:ext cx="8666162" cy="222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400" dirty="0">
                <a:latin typeface="黑体" pitchFamily="49" charset="-122"/>
                <a:ea typeface="黑体" pitchFamily="49" charset="-122"/>
                <a:cs typeface="宋体" pitchFamily="2" charset="-122"/>
              </a:rPr>
              <a:t>    小说通过对菲利普夫妇对待亲兄弟于勒前后截然不同的态度的描述，表现了他们爱慕虚荣的丑态。</a:t>
            </a:r>
          </a:p>
          <a:p>
            <a:pPr defTabSz="914400">
              <a:lnSpc>
                <a:spcPct val="150000"/>
              </a:lnSpc>
              <a:tabLst>
                <a:tab pos="609600" algn="l"/>
              </a:tabLst>
            </a:pPr>
            <a:endParaRPr lang="zh-CN" altLang="en-US" sz="2400" dirty="0">
              <a:latin typeface="黑体" pitchFamily="49" charset="-122"/>
              <a:ea typeface="黑体" pitchFamily="49" charset="-122"/>
              <a:cs typeface="宋体" pitchFamily="2" charset="-122"/>
            </a:endParaRPr>
          </a:p>
          <a:p>
            <a:pPr defTabSz="914400">
              <a:lnSpc>
                <a:spcPct val="150000"/>
              </a:lnSpc>
              <a:tabLst>
                <a:tab pos="609600" algn="l"/>
              </a:tabLst>
            </a:pPr>
            <a:endParaRPr lang="zh-CN" altLang="en-US" sz="2400" dirty="0">
              <a:latin typeface="黑体" pitchFamily="49" charset="-122"/>
              <a:ea typeface="黑体" pitchFamily="49" charset="-122"/>
              <a:cs typeface="宋体" pitchFamily="2" charset="-122"/>
            </a:endParaRPr>
          </a:p>
        </p:txBody>
      </p:sp>
      <p:sp>
        <p:nvSpPr>
          <p:cNvPr id="5" name="MH_SubTitle_2"/>
          <p:cNvSpPr/>
          <p:nvPr>
            <p:custDataLst>
              <p:tags r:id="rId1"/>
            </p:custDataLst>
          </p:nvPr>
        </p:nvSpPr>
        <p:spPr>
          <a:xfrm>
            <a:off x="620713" y="170260"/>
            <a:ext cx="2686050" cy="628650"/>
          </a:xfrm>
          <a:prstGeom prst="roundRect">
            <a:avLst>
              <a:gd name="adj" fmla="val 0"/>
            </a:avLst>
          </a:prstGeom>
          <a:blipFill dpi="0" rotWithShape="1">
            <a:blip r:embed="rId5"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200" b="1" dirty="0">
                <a:solidFill>
                  <a:schemeClr val="tx1"/>
                </a:solidFill>
              </a:rPr>
              <a:t>“虚荣”说</a:t>
            </a:r>
          </a:p>
        </p:txBody>
      </p:sp>
      <p:sp>
        <p:nvSpPr>
          <p:cNvPr id="6" name="Rectangle 1"/>
          <p:cNvSpPr>
            <a:spLocks noChangeArrowheads="1"/>
          </p:cNvSpPr>
          <p:nvPr/>
        </p:nvSpPr>
        <p:spPr bwMode="auto">
          <a:xfrm>
            <a:off x="201613" y="2996237"/>
            <a:ext cx="8666163"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400" dirty="0">
                <a:latin typeface="黑体" pitchFamily="49" charset="-122"/>
                <a:ea typeface="黑体" pitchFamily="49" charset="-122"/>
                <a:cs typeface="宋体" pitchFamily="2" charset="-122"/>
              </a:rPr>
              <a:t>    小说通过对菲利普夫妇渴望见到已经发大财的于勒和在船上遇到贫困潦倒的于勒后极力躲避的心理的刻画，深刻地揭示了菲利普夫妇嫌贫爱富的低级庸俗的势利心态</a:t>
            </a:r>
            <a:r>
              <a:rPr lang="zh-CN" altLang="en-US" sz="2400" dirty="0" smtClean="0">
                <a:latin typeface="黑体" pitchFamily="49" charset="-122"/>
                <a:ea typeface="黑体" pitchFamily="49" charset="-122"/>
                <a:cs typeface="宋体" pitchFamily="2" charset="-122"/>
              </a:rPr>
              <a:t>。</a:t>
            </a:r>
            <a:endParaRPr lang="zh-CN" altLang="en-US" sz="2400" dirty="0">
              <a:latin typeface="黑体" pitchFamily="49" charset="-122"/>
              <a:ea typeface="黑体" pitchFamily="49" charset="-122"/>
              <a:cs typeface="宋体" pitchFamily="2" charset="-122"/>
            </a:endParaRPr>
          </a:p>
        </p:txBody>
      </p:sp>
      <p:sp>
        <p:nvSpPr>
          <p:cNvPr id="7" name="MH_SubTitle_2"/>
          <p:cNvSpPr/>
          <p:nvPr>
            <p:custDataLst>
              <p:tags r:id="rId2"/>
            </p:custDataLst>
          </p:nvPr>
        </p:nvSpPr>
        <p:spPr>
          <a:xfrm>
            <a:off x="661989" y="2160985"/>
            <a:ext cx="2687637" cy="628650"/>
          </a:xfrm>
          <a:prstGeom prst="roundRect">
            <a:avLst>
              <a:gd name="adj" fmla="val 0"/>
            </a:avLst>
          </a:prstGeom>
          <a:blipFill dpi="0" rotWithShape="1">
            <a:blip r:embed="rId5"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3200" b="1" dirty="0">
                <a:solidFill>
                  <a:schemeClr val="tx1"/>
                </a:solidFill>
              </a:rPr>
              <a:t>“势利”说</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49" presetClass="entr" presetSubtype="0" decel="10000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fltVal val="0"/>
                                          </p:val>
                                        </p:tav>
                                        <p:tav tm="100000">
                                          <p:val>
                                            <p:strVal val="#ppt_h"/>
                                          </p:val>
                                        </p:tav>
                                      </p:tavLst>
                                    </p:anim>
                                    <p:anim calcmode="lin" valueType="num">
                                      <p:cBhvr>
                                        <p:cTn id="11" dur="500" fill="hold"/>
                                        <p:tgtEl>
                                          <p:spTgt spid="5"/>
                                        </p:tgtEl>
                                        <p:attrNameLst>
                                          <p:attrName>style.rotation</p:attrName>
                                        </p:attrNameLst>
                                      </p:cBhvr>
                                      <p:tavLst>
                                        <p:tav tm="0">
                                          <p:val>
                                            <p:fltVal val="360"/>
                                          </p:val>
                                        </p:tav>
                                        <p:tav tm="100000">
                                          <p:val>
                                            <p:fltVal val="0"/>
                                          </p:val>
                                        </p:tav>
                                      </p:tavLst>
                                    </p:anim>
                                    <p:animEffect transition="in" filter="fad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49" presetClass="entr" presetSubtype="0"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 calcmode="lin" valueType="num">
                                      <p:cBhvr>
                                        <p:cTn id="21" dur="500" fill="hold"/>
                                        <p:tgtEl>
                                          <p:spTgt spid="7"/>
                                        </p:tgtEl>
                                        <p:attrNameLst>
                                          <p:attrName>style.rotation</p:attrName>
                                        </p:attrNameLst>
                                      </p:cBhvr>
                                      <p:tavLst>
                                        <p:tav tm="0">
                                          <p:val>
                                            <p:fltVal val="360"/>
                                          </p:val>
                                        </p:tav>
                                        <p:tav tm="100000">
                                          <p:val>
                                            <p:fltVal val="0"/>
                                          </p:val>
                                        </p:tav>
                                      </p:tavLst>
                                    </p:anim>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5" grpId="0" animBg="1"/>
      <p:bldP spid="6"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1"/>
          <p:cNvSpPr>
            <a:spLocks noChangeArrowheads="1"/>
          </p:cNvSpPr>
          <p:nvPr/>
        </p:nvSpPr>
        <p:spPr bwMode="auto">
          <a:xfrm>
            <a:off x="331484" y="1374585"/>
            <a:ext cx="8634413"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1.</a:t>
            </a:r>
            <a:r>
              <a:rPr lang="zh-CN" altLang="en-US" sz="2000" dirty="0">
                <a:latin typeface="黑体" pitchFamily="49" charset="-122"/>
                <a:ea typeface="黑体" pitchFamily="49" charset="-122"/>
                <a:cs typeface="宋体" pitchFamily="2" charset="-122"/>
              </a:rPr>
              <a:t>小说的主人公是谁？试分析人物的性格特征。</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2.</a:t>
            </a:r>
            <a:r>
              <a:rPr lang="zh-CN" altLang="en-US" sz="2000" dirty="0">
                <a:latin typeface="黑体" pitchFamily="49" charset="-122"/>
                <a:ea typeface="黑体" pitchFamily="49" charset="-122"/>
                <a:cs typeface="宋体" pitchFamily="2" charset="-122"/>
              </a:rPr>
              <a:t>任选下面情境之一，进行想象写作训练，注意采用语言、动作、神态等描写方法。</a:t>
            </a:r>
            <a:endParaRPr lang="en-US" altLang="zh-CN" sz="2000" dirty="0">
              <a:latin typeface="黑体" pitchFamily="49" charset="-122"/>
              <a:ea typeface="黑体" pitchFamily="49" charset="-122"/>
              <a:cs typeface="宋体" pitchFamily="2" charset="-122"/>
            </a:endParaRP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(1)</a:t>
            </a:r>
            <a:r>
              <a:rPr lang="zh-CN" altLang="en-US" sz="2000" dirty="0">
                <a:latin typeface="黑体" pitchFamily="49" charset="-122"/>
                <a:ea typeface="黑体" pitchFamily="49" charset="-122"/>
                <a:cs typeface="宋体" pitchFamily="2" charset="-122"/>
              </a:rPr>
              <a:t>如果菲利普夫妇在船上发现百万富翁的于勒，他们的表情将会怎样？他们夫妇间将会进行怎样的对话？展开联想，简要回答。</a:t>
            </a:r>
          </a:p>
          <a:p>
            <a:pPr defTabSz="914400">
              <a:lnSpc>
                <a:spcPct val="150000"/>
              </a:lnSpc>
              <a:tabLst>
                <a:tab pos="609600" algn="l"/>
              </a:tabLst>
            </a:pPr>
            <a:r>
              <a:rPr lang="en-US" altLang="zh-CN" sz="2000" dirty="0">
                <a:latin typeface="黑体" pitchFamily="49" charset="-122"/>
                <a:ea typeface="黑体" pitchFamily="49" charset="-122"/>
                <a:cs typeface="宋体" pitchFamily="2" charset="-122"/>
              </a:rPr>
              <a:t>(2)</a:t>
            </a:r>
            <a:r>
              <a:rPr lang="zh-CN" altLang="en-US" sz="2000" dirty="0">
                <a:latin typeface="黑体" pitchFamily="49" charset="-122"/>
                <a:ea typeface="黑体" pitchFamily="49" charset="-122"/>
                <a:cs typeface="宋体" pitchFamily="2" charset="-122"/>
              </a:rPr>
              <a:t>如果在菲利普一家悄悄离开于勒的时候却被于勒一眼认出，于勒髙兴地抓住菲利普的手不放，故事又会如何发展呢</a:t>
            </a:r>
            <a:r>
              <a:rPr lang="zh-CN" altLang="en-US" sz="2000" dirty="0" smtClean="0">
                <a:latin typeface="黑体" pitchFamily="49" charset="-122"/>
                <a:ea typeface="黑体" pitchFamily="49" charset="-122"/>
                <a:cs typeface="宋体" pitchFamily="2" charset="-122"/>
              </a:rPr>
              <a:t>？</a:t>
            </a:r>
            <a:endParaRPr lang="zh-CN" altLang="en-US" sz="2000" dirty="0">
              <a:latin typeface="黑体" pitchFamily="49" charset="-122"/>
              <a:ea typeface="黑体" pitchFamily="49" charset="-122"/>
              <a:cs typeface="宋体" pitchFamily="2" charset="-122"/>
            </a:endParaRPr>
          </a:p>
        </p:txBody>
      </p:sp>
      <p:grpSp>
        <p:nvGrpSpPr>
          <p:cNvPr id="2" name="组合 16"/>
          <p:cNvGrpSpPr/>
          <p:nvPr/>
        </p:nvGrpSpPr>
        <p:grpSpPr>
          <a:xfrm rot="11423081">
            <a:off x="365443" y="308205"/>
            <a:ext cx="974259" cy="465313"/>
            <a:chOff x="8594725" y="3527425"/>
            <a:chExt cx="3678238" cy="2787650"/>
          </a:xfrm>
          <a:solidFill>
            <a:srgbClr val="005790"/>
          </a:solidFill>
        </p:grpSpPr>
        <p:sp>
          <p:nvSpPr>
            <p:cNvPr id="18" name="Freeform 108"/>
            <p:cNvSpPr>
              <a:spLocks noEditPoints="1"/>
            </p:cNvSpPr>
            <p:nvPr/>
          </p:nvSpPr>
          <p:spPr bwMode="auto">
            <a:xfrm>
              <a:off x="8594725" y="3527425"/>
              <a:ext cx="3678238" cy="2220913"/>
            </a:xfrm>
            <a:custGeom>
              <a:avLst/>
              <a:gdLst>
                <a:gd name="T0" fmla="*/ 894 w 980"/>
                <a:gd name="T1" fmla="*/ 225 h 592"/>
                <a:gd name="T2" fmla="*/ 821 w 980"/>
                <a:gd name="T3" fmla="*/ 215 h 592"/>
                <a:gd name="T4" fmla="*/ 867 w 980"/>
                <a:gd name="T5" fmla="*/ 186 h 592"/>
                <a:gd name="T6" fmla="*/ 824 w 980"/>
                <a:gd name="T7" fmla="*/ 179 h 592"/>
                <a:gd name="T8" fmla="*/ 763 w 980"/>
                <a:gd name="T9" fmla="*/ 200 h 592"/>
                <a:gd name="T10" fmla="*/ 698 w 980"/>
                <a:gd name="T11" fmla="*/ 198 h 592"/>
                <a:gd name="T12" fmla="*/ 653 w 980"/>
                <a:gd name="T13" fmla="*/ 326 h 592"/>
                <a:gd name="T14" fmla="*/ 612 w 980"/>
                <a:gd name="T15" fmla="*/ 293 h 592"/>
                <a:gd name="T16" fmla="*/ 690 w 980"/>
                <a:gd name="T17" fmla="*/ 99 h 592"/>
                <a:gd name="T18" fmla="*/ 110 w 980"/>
                <a:gd name="T19" fmla="*/ 557 h 592"/>
                <a:gd name="T20" fmla="*/ 243 w 980"/>
                <a:gd name="T21" fmla="*/ 535 h 592"/>
                <a:gd name="T22" fmla="*/ 564 w 980"/>
                <a:gd name="T23" fmla="*/ 435 h 592"/>
                <a:gd name="T24" fmla="*/ 668 w 980"/>
                <a:gd name="T25" fmla="*/ 407 h 592"/>
                <a:gd name="T26" fmla="*/ 21 w 980"/>
                <a:gd name="T27" fmla="*/ 575 h 592"/>
                <a:gd name="T28" fmla="*/ 868 w 980"/>
                <a:gd name="T29" fmla="*/ 298 h 592"/>
                <a:gd name="T30" fmla="*/ 820 w 980"/>
                <a:gd name="T31" fmla="*/ 311 h 592"/>
                <a:gd name="T32" fmla="*/ 702 w 980"/>
                <a:gd name="T33" fmla="*/ 373 h 592"/>
                <a:gd name="T34" fmla="*/ 787 w 980"/>
                <a:gd name="T35" fmla="*/ 299 h 592"/>
                <a:gd name="T36" fmla="*/ 787 w 980"/>
                <a:gd name="T37" fmla="*/ 286 h 592"/>
                <a:gd name="T38" fmla="*/ 746 w 980"/>
                <a:gd name="T39" fmla="*/ 337 h 592"/>
                <a:gd name="T40" fmla="*/ 721 w 980"/>
                <a:gd name="T41" fmla="*/ 351 h 592"/>
                <a:gd name="T42" fmla="*/ 690 w 980"/>
                <a:gd name="T43" fmla="*/ 312 h 592"/>
                <a:gd name="T44" fmla="*/ 693 w 980"/>
                <a:gd name="T45" fmla="*/ 375 h 592"/>
                <a:gd name="T46" fmla="*/ 749 w 980"/>
                <a:gd name="T47" fmla="*/ 342 h 592"/>
                <a:gd name="T48" fmla="*/ 791 w 980"/>
                <a:gd name="T49" fmla="*/ 331 h 592"/>
                <a:gd name="T50" fmla="*/ 893 w 980"/>
                <a:gd name="T51" fmla="*/ 288 h 592"/>
                <a:gd name="T52" fmla="*/ 844 w 980"/>
                <a:gd name="T53" fmla="*/ 273 h 592"/>
                <a:gd name="T54" fmla="*/ 801 w 980"/>
                <a:gd name="T55" fmla="*/ 212 h 592"/>
                <a:gd name="T56" fmla="*/ 762 w 980"/>
                <a:gd name="T57" fmla="*/ 283 h 592"/>
                <a:gd name="T58" fmla="*/ 731 w 980"/>
                <a:gd name="T59" fmla="*/ 229 h 592"/>
                <a:gd name="T60" fmla="*/ 683 w 980"/>
                <a:gd name="T61" fmla="*/ 302 h 592"/>
                <a:gd name="T62" fmla="*/ 658 w 980"/>
                <a:gd name="T63" fmla="*/ 332 h 592"/>
                <a:gd name="T64" fmla="*/ 637 w 980"/>
                <a:gd name="T65" fmla="*/ 301 h 592"/>
                <a:gd name="T66" fmla="*/ 525 w 980"/>
                <a:gd name="T67" fmla="*/ 311 h 592"/>
                <a:gd name="T68" fmla="*/ 528 w 980"/>
                <a:gd name="T69" fmla="*/ 430 h 592"/>
                <a:gd name="T70" fmla="*/ 431 w 980"/>
                <a:gd name="T71" fmla="*/ 373 h 592"/>
                <a:gd name="T72" fmla="*/ 449 w 980"/>
                <a:gd name="T73" fmla="*/ 321 h 592"/>
                <a:gd name="T74" fmla="*/ 466 w 980"/>
                <a:gd name="T75" fmla="*/ 379 h 592"/>
                <a:gd name="T76" fmla="*/ 464 w 980"/>
                <a:gd name="T77" fmla="*/ 444 h 592"/>
                <a:gd name="T78" fmla="*/ 524 w 980"/>
                <a:gd name="T79" fmla="*/ 378 h 592"/>
                <a:gd name="T80" fmla="*/ 436 w 980"/>
                <a:gd name="T81" fmla="*/ 265 h 592"/>
                <a:gd name="T82" fmla="*/ 408 w 980"/>
                <a:gd name="T83" fmla="*/ 293 h 592"/>
                <a:gd name="T84" fmla="*/ 395 w 980"/>
                <a:gd name="T85" fmla="*/ 418 h 592"/>
                <a:gd name="T86" fmla="*/ 365 w 980"/>
                <a:gd name="T87" fmla="*/ 357 h 592"/>
                <a:gd name="T88" fmla="*/ 332 w 980"/>
                <a:gd name="T89" fmla="*/ 482 h 592"/>
                <a:gd name="T90" fmla="*/ 326 w 980"/>
                <a:gd name="T91" fmla="*/ 499 h 592"/>
                <a:gd name="T92" fmla="*/ 136 w 980"/>
                <a:gd name="T93" fmla="*/ 536 h 592"/>
                <a:gd name="T94" fmla="*/ 139 w 980"/>
                <a:gd name="T95" fmla="*/ 496 h 592"/>
                <a:gd name="T96" fmla="*/ 178 w 980"/>
                <a:gd name="T97" fmla="*/ 529 h 592"/>
                <a:gd name="T98" fmla="*/ 268 w 980"/>
                <a:gd name="T99" fmla="*/ 513 h 592"/>
                <a:gd name="T100" fmla="*/ 256 w 980"/>
                <a:gd name="T101" fmla="*/ 484 h 592"/>
                <a:gd name="T102" fmla="*/ 263 w 980"/>
                <a:gd name="T103" fmla="*/ 514 h 592"/>
                <a:gd name="T104" fmla="*/ 283 w 980"/>
                <a:gd name="T105" fmla="*/ 510 h 592"/>
                <a:gd name="T106" fmla="*/ 316 w 980"/>
                <a:gd name="T107" fmla="*/ 503 h 592"/>
                <a:gd name="T108" fmla="*/ 362 w 980"/>
                <a:gd name="T109" fmla="*/ 492 h 592"/>
                <a:gd name="T110" fmla="*/ 465 w 980"/>
                <a:gd name="T111" fmla="*/ 452 h 592"/>
                <a:gd name="T112" fmla="*/ 565 w 980"/>
                <a:gd name="T113" fmla="*/ 385 h 592"/>
                <a:gd name="T114" fmla="*/ 557 w 980"/>
                <a:gd name="T115" fmla="*/ 308 h 592"/>
                <a:gd name="T116" fmla="*/ 601 w 980"/>
                <a:gd name="T117" fmla="*/ 336 h 592"/>
                <a:gd name="T118" fmla="*/ 663 w 980"/>
                <a:gd name="T119" fmla="*/ 41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592">
                  <a:moveTo>
                    <a:pt x="979" y="268"/>
                  </a:moveTo>
                  <a:cubicBezTo>
                    <a:pt x="968" y="263"/>
                    <a:pt x="957" y="261"/>
                    <a:pt x="945" y="258"/>
                  </a:cubicBezTo>
                  <a:cubicBezTo>
                    <a:pt x="938" y="256"/>
                    <a:pt x="931" y="254"/>
                    <a:pt x="925" y="252"/>
                  </a:cubicBezTo>
                  <a:cubicBezTo>
                    <a:pt x="927" y="245"/>
                    <a:pt x="929" y="238"/>
                    <a:pt x="931" y="231"/>
                  </a:cubicBezTo>
                  <a:cubicBezTo>
                    <a:pt x="939" y="207"/>
                    <a:pt x="947" y="183"/>
                    <a:pt x="955" y="158"/>
                  </a:cubicBezTo>
                  <a:cubicBezTo>
                    <a:pt x="956" y="157"/>
                    <a:pt x="953" y="156"/>
                    <a:pt x="953" y="158"/>
                  </a:cubicBezTo>
                  <a:cubicBezTo>
                    <a:pt x="949" y="170"/>
                    <a:pt x="945" y="182"/>
                    <a:pt x="941" y="194"/>
                  </a:cubicBezTo>
                  <a:cubicBezTo>
                    <a:pt x="938" y="206"/>
                    <a:pt x="932" y="217"/>
                    <a:pt x="929" y="229"/>
                  </a:cubicBezTo>
                  <a:cubicBezTo>
                    <a:pt x="926" y="236"/>
                    <a:pt x="924" y="244"/>
                    <a:pt x="921" y="251"/>
                  </a:cubicBezTo>
                  <a:cubicBezTo>
                    <a:pt x="916" y="250"/>
                    <a:pt x="911" y="249"/>
                    <a:pt x="906" y="248"/>
                  </a:cubicBezTo>
                  <a:cubicBezTo>
                    <a:pt x="910" y="236"/>
                    <a:pt x="915" y="225"/>
                    <a:pt x="918" y="213"/>
                  </a:cubicBezTo>
                  <a:cubicBezTo>
                    <a:pt x="921" y="204"/>
                    <a:pt x="923" y="195"/>
                    <a:pt x="925" y="185"/>
                  </a:cubicBezTo>
                  <a:cubicBezTo>
                    <a:pt x="927" y="178"/>
                    <a:pt x="930" y="171"/>
                    <a:pt x="931" y="164"/>
                  </a:cubicBezTo>
                  <a:cubicBezTo>
                    <a:pt x="931" y="163"/>
                    <a:pt x="929" y="163"/>
                    <a:pt x="929" y="164"/>
                  </a:cubicBezTo>
                  <a:cubicBezTo>
                    <a:pt x="928" y="171"/>
                    <a:pt x="925" y="178"/>
                    <a:pt x="923" y="185"/>
                  </a:cubicBezTo>
                  <a:cubicBezTo>
                    <a:pt x="922" y="192"/>
                    <a:pt x="920" y="199"/>
                    <a:pt x="918" y="206"/>
                  </a:cubicBezTo>
                  <a:cubicBezTo>
                    <a:pt x="914" y="219"/>
                    <a:pt x="909" y="233"/>
                    <a:pt x="904" y="247"/>
                  </a:cubicBezTo>
                  <a:cubicBezTo>
                    <a:pt x="904" y="247"/>
                    <a:pt x="904" y="247"/>
                    <a:pt x="904" y="247"/>
                  </a:cubicBezTo>
                  <a:cubicBezTo>
                    <a:pt x="899" y="246"/>
                    <a:pt x="894" y="245"/>
                    <a:pt x="889" y="244"/>
                  </a:cubicBezTo>
                  <a:cubicBezTo>
                    <a:pt x="891" y="238"/>
                    <a:pt x="892" y="231"/>
                    <a:pt x="894" y="225"/>
                  </a:cubicBezTo>
                  <a:cubicBezTo>
                    <a:pt x="898" y="209"/>
                    <a:pt x="904" y="193"/>
                    <a:pt x="903" y="176"/>
                  </a:cubicBezTo>
                  <a:cubicBezTo>
                    <a:pt x="903" y="174"/>
                    <a:pt x="901" y="174"/>
                    <a:pt x="901" y="176"/>
                  </a:cubicBezTo>
                  <a:cubicBezTo>
                    <a:pt x="901" y="189"/>
                    <a:pt x="898" y="203"/>
                    <a:pt x="894" y="215"/>
                  </a:cubicBezTo>
                  <a:cubicBezTo>
                    <a:pt x="891" y="224"/>
                    <a:pt x="888" y="234"/>
                    <a:pt x="886" y="243"/>
                  </a:cubicBezTo>
                  <a:cubicBezTo>
                    <a:pt x="880" y="242"/>
                    <a:pt x="874" y="240"/>
                    <a:pt x="869" y="239"/>
                  </a:cubicBezTo>
                  <a:cubicBezTo>
                    <a:pt x="875" y="220"/>
                    <a:pt x="880" y="200"/>
                    <a:pt x="879" y="180"/>
                  </a:cubicBezTo>
                  <a:cubicBezTo>
                    <a:pt x="879" y="179"/>
                    <a:pt x="877" y="179"/>
                    <a:pt x="877" y="180"/>
                  </a:cubicBezTo>
                  <a:cubicBezTo>
                    <a:pt x="878" y="199"/>
                    <a:pt x="872" y="220"/>
                    <a:pt x="865" y="239"/>
                  </a:cubicBezTo>
                  <a:cubicBezTo>
                    <a:pt x="860" y="238"/>
                    <a:pt x="855" y="237"/>
                    <a:pt x="850" y="237"/>
                  </a:cubicBezTo>
                  <a:cubicBezTo>
                    <a:pt x="853" y="223"/>
                    <a:pt x="855" y="208"/>
                    <a:pt x="855" y="194"/>
                  </a:cubicBezTo>
                  <a:cubicBezTo>
                    <a:pt x="855" y="193"/>
                    <a:pt x="853" y="193"/>
                    <a:pt x="853" y="194"/>
                  </a:cubicBezTo>
                  <a:cubicBezTo>
                    <a:pt x="853" y="209"/>
                    <a:pt x="850" y="223"/>
                    <a:pt x="847" y="237"/>
                  </a:cubicBezTo>
                  <a:cubicBezTo>
                    <a:pt x="842" y="237"/>
                    <a:pt x="838" y="237"/>
                    <a:pt x="834" y="238"/>
                  </a:cubicBezTo>
                  <a:cubicBezTo>
                    <a:pt x="831" y="239"/>
                    <a:pt x="832" y="242"/>
                    <a:pt x="834" y="242"/>
                  </a:cubicBezTo>
                  <a:cubicBezTo>
                    <a:pt x="838" y="241"/>
                    <a:pt x="842" y="241"/>
                    <a:pt x="845" y="241"/>
                  </a:cubicBezTo>
                  <a:cubicBezTo>
                    <a:pt x="843" y="250"/>
                    <a:pt x="839" y="258"/>
                    <a:pt x="836" y="267"/>
                  </a:cubicBezTo>
                  <a:cubicBezTo>
                    <a:pt x="828" y="265"/>
                    <a:pt x="820" y="263"/>
                    <a:pt x="811" y="262"/>
                  </a:cubicBezTo>
                  <a:cubicBezTo>
                    <a:pt x="811" y="261"/>
                    <a:pt x="811" y="261"/>
                    <a:pt x="812" y="261"/>
                  </a:cubicBezTo>
                  <a:cubicBezTo>
                    <a:pt x="813" y="255"/>
                    <a:pt x="815" y="250"/>
                    <a:pt x="816" y="244"/>
                  </a:cubicBezTo>
                  <a:cubicBezTo>
                    <a:pt x="818" y="235"/>
                    <a:pt x="820" y="225"/>
                    <a:pt x="821" y="215"/>
                  </a:cubicBezTo>
                  <a:cubicBezTo>
                    <a:pt x="821" y="215"/>
                    <a:pt x="822" y="215"/>
                    <a:pt x="822" y="215"/>
                  </a:cubicBezTo>
                  <a:cubicBezTo>
                    <a:pt x="823" y="215"/>
                    <a:pt x="823" y="213"/>
                    <a:pt x="822" y="213"/>
                  </a:cubicBezTo>
                  <a:cubicBezTo>
                    <a:pt x="822" y="213"/>
                    <a:pt x="822" y="213"/>
                    <a:pt x="821" y="213"/>
                  </a:cubicBezTo>
                  <a:cubicBezTo>
                    <a:pt x="821" y="210"/>
                    <a:pt x="821" y="207"/>
                    <a:pt x="821" y="204"/>
                  </a:cubicBezTo>
                  <a:cubicBezTo>
                    <a:pt x="821" y="202"/>
                    <a:pt x="819" y="202"/>
                    <a:pt x="819" y="204"/>
                  </a:cubicBezTo>
                  <a:cubicBezTo>
                    <a:pt x="819" y="206"/>
                    <a:pt x="819" y="209"/>
                    <a:pt x="818" y="211"/>
                  </a:cubicBezTo>
                  <a:cubicBezTo>
                    <a:pt x="814" y="208"/>
                    <a:pt x="811" y="203"/>
                    <a:pt x="810" y="197"/>
                  </a:cubicBezTo>
                  <a:cubicBezTo>
                    <a:pt x="815" y="195"/>
                    <a:pt x="820" y="193"/>
                    <a:pt x="825" y="191"/>
                  </a:cubicBezTo>
                  <a:cubicBezTo>
                    <a:pt x="826" y="192"/>
                    <a:pt x="827" y="193"/>
                    <a:pt x="829" y="195"/>
                  </a:cubicBezTo>
                  <a:cubicBezTo>
                    <a:pt x="830" y="196"/>
                    <a:pt x="831" y="195"/>
                    <a:pt x="831" y="193"/>
                  </a:cubicBezTo>
                  <a:cubicBezTo>
                    <a:pt x="831" y="191"/>
                    <a:pt x="831" y="191"/>
                    <a:pt x="831" y="188"/>
                  </a:cubicBezTo>
                  <a:cubicBezTo>
                    <a:pt x="836" y="186"/>
                    <a:pt x="841" y="184"/>
                    <a:pt x="846" y="182"/>
                  </a:cubicBezTo>
                  <a:cubicBezTo>
                    <a:pt x="847" y="184"/>
                    <a:pt x="848" y="185"/>
                    <a:pt x="850" y="186"/>
                  </a:cubicBezTo>
                  <a:cubicBezTo>
                    <a:pt x="850" y="187"/>
                    <a:pt x="851" y="187"/>
                    <a:pt x="851" y="186"/>
                  </a:cubicBezTo>
                  <a:cubicBezTo>
                    <a:pt x="852" y="186"/>
                    <a:pt x="852" y="185"/>
                    <a:pt x="853" y="185"/>
                  </a:cubicBezTo>
                  <a:cubicBezTo>
                    <a:pt x="853" y="184"/>
                    <a:pt x="852" y="183"/>
                    <a:pt x="852" y="183"/>
                  </a:cubicBezTo>
                  <a:cubicBezTo>
                    <a:pt x="851" y="183"/>
                    <a:pt x="850" y="182"/>
                    <a:pt x="850" y="181"/>
                  </a:cubicBezTo>
                  <a:cubicBezTo>
                    <a:pt x="855" y="178"/>
                    <a:pt x="861" y="176"/>
                    <a:pt x="867" y="174"/>
                  </a:cubicBezTo>
                  <a:cubicBezTo>
                    <a:pt x="866" y="178"/>
                    <a:pt x="865" y="182"/>
                    <a:pt x="865" y="186"/>
                  </a:cubicBezTo>
                  <a:cubicBezTo>
                    <a:pt x="865" y="187"/>
                    <a:pt x="867" y="187"/>
                    <a:pt x="867" y="186"/>
                  </a:cubicBezTo>
                  <a:cubicBezTo>
                    <a:pt x="868" y="181"/>
                    <a:pt x="869" y="177"/>
                    <a:pt x="870" y="172"/>
                  </a:cubicBezTo>
                  <a:cubicBezTo>
                    <a:pt x="872" y="172"/>
                    <a:pt x="873" y="171"/>
                    <a:pt x="875" y="170"/>
                  </a:cubicBezTo>
                  <a:cubicBezTo>
                    <a:pt x="899" y="161"/>
                    <a:pt x="922" y="152"/>
                    <a:pt x="946" y="143"/>
                  </a:cubicBezTo>
                  <a:cubicBezTo>
                    <a:pt x="946" y="130"/>
                    <a:pt x="946" y="130"/>
                    <a:pt x="946" y="130"/>
                  </a:cubicBezTo>
                  <a:cubicBezTo>
                    <a:pt x="942" y="132"/>
                    <a:pt x="937" y="134"/>
                    <a:pt x="932" y="136"/>
                  </a:cubicBezTo>
                  <a:cubicBezTo>
                    <a:pt x="912" y="144"/>
                    <a:pt x="892" y="152"/>
                    <a:pt x="872" y="160"/>
                  </a:cubicBezTo>
                  <a:cubicBezTo>
                    <a:pt x="872" y="150"/>
                    <a:pt x="873" y="140"/>
                    <a:pt x="872" y="130"/>
                  </a:cubicBezTo>
                  <a:cubicBezTo>
                    <a:pt x="871" y="122"/>
                    <a:pt x="869" y="113"/>
                    <a:pt x="867" y="105"/>
                  </a:cubicBezTo>
                  <a:cubicBezTo>
                    <a:pt x="865" y="98"/>
                    <a:pt x="864" y="92"/>
                    <a:pt x="859" y="87"/>
                  </a:cubicBezTo>
                  <a:cubicBezTo>
                    <a:pt x="858" y="85"/>
                    <a:pt x="855" y="88"/>
                    <a:pt x="857" y="89"/>
                  </a:cubicBezTo>
                  <a:cubicBezTo>
                    <a:pt x="862" y="95"/>
                    <a:pt x="863" y="105"/>
                    <a:pt x="865" y="112"/>
                  </a:cubicBezTo>
                  <a:cubicBezTo>
                    <a:pt x="867" y="121"/>
                    <a:pt x="868" y="130"/>
                    <a:pt x="868" y="139"/>
                  </a:cubicBezTo>
                  <a:cubicBezTo>
                    <a:pt x="868" y="146"/>
                    <a:pt x="868" y="154"/>
                    <a:pt x="868" y="161"/>
                  </a:cubicBezTo>
                  <a:cubicBezTo>
                    <a:pt x="861" y="164"/>
                    <a:pt x="853" y="167"/>
                    <a:pt x="846" y="170"/>
                  </a:cubicBezTo>
                  <a:cubicBezTo>
                    <a:pt x="843" y="160"/>
                    <a:pt x="840" y="148"/>
                    <a:pt x="840" y="147"/>
                  </a:cubicBezTo>
                  <a:cubicBezTo>
                    <a:pt x="836" y="132"/>
                    <a:pt x="833" y="118"/>
                    <a:pt x="830" y="103"/>
                  </a:cubicBezTo>
                  <a:cubicBezTo>
                    <a:pt x="829" y="101"/>
                    <a:pt x="826" y="102"/>
                    <a:pt x="826" y="105"/>
                  </a:cubicBezTo>
                  <a:cubicBezTo>
                    <a:pt x="830" y="122"/>
                    <a:pt x="834" y="140"/>
                    <a:pt x="838" y="157"/>
                  </a:cubicBezTo>
                  <a:cubicBezTo>
                    <a:pt x="839" y="163"/>
                    <a:pt x="841" y="167"/>
                    <a:pt x="842" y="172"/>
                  </a:cubicBezTo>
                  <a:cubicBezTo>
                    <a:pt x="836" y="174"/>
                    <a:pt x="830" y="177"/>
                    <a:pt x="824" y="179"/>
                  </a:cubicBezTo>
                  <a:cubicBezTo>
                    <a:pt x="821" y="167"/>
                    <a:pt x="821" y="153"/>
                    <a:pt x="816" y="141"/>
                  </a:cubicBezTo>
                  <a:cubicBezTo>
                    <a:pt x="815" y="139"/>
                    <a:pt x="811" y="141"/>
                    <a:pt x="812" y="143"/>
                  </a:cubicBezTo>
                  <a:cubicBezTo>
                    <a:pt x="818" y="154"/>
                    <a:pt x="817" y="168"/>
                    <a:pt x="820" y="181"/>
                  </a:cubicBezTo>
                  <a:cubicBezTo>
                    <a:pt x="817" y="182"/>
                    <a:pt x="815" y="183"/>
                    <a:pt x="812" y="184"/>
                  </a:cubicBezTo>
                  <a:cubicBezTo>
                    <a:pt x="810" y="185"/>
                    <a:pt x="808" y="186"/>
                    <a:pt x="806" y="186"/>
                  </a:cubicBezTo>
                  <a:cubicBezTo>
                    <a:pt x="804" y="178"/>
                    <a:pt x="802" y="170"/>
                    <a:pt x="800" y="162"/>
                  </a:cubicBezTo>
                  <a:cubicBezTo>
                    <a:pt x="797" y="154"/>
                    <a:pt x="794" y="146"/>
                    <a:pt x="791" y="138"/>
                  </a:cubicBezTo>
                  <a:cubicBezTo>
                    <a:pt x="789" y="131"/>
                    <a:pt x="788" y="124"/>
                    <a:pt x="785" y="118"/>
                  </a:cubicBezTo>
                  <a:cubicBezTo>
                    <a:pt x="784" y="117"/>
                    <a:pt x="783" y="117"/>
                    <a:pt x="783" y="118"/>
                  </a:cubicBezTo>
                  <a:cubicBezTo>
                    <a:pt x="788" y="129"/>
                    <a:pt x="790" y="141"/>
                    <a:pt x="793" y="151"/>
                  </a:cubicBezTo>
                  <a:cubicBezTo>
                    <a:pt x="797" y="162"/>
                    <a:pt x="799" y="173"/>
                    <a:pt x="802" y="184"/>
                  </a:cubicBezTo>
                  <a:cubicBezTo>
                    <a:pt x="803" y="185"/>
                    <a:pt x="803" y="186"/>
                    <a:pt x="803" y="187"/>
                  </a:cubicBezTo>
                  <a:cubicBezTo>
                    <a:pt x="796" y="190"/>
                    <a:pt x="789" y="193"/>
                    <a:pt x="782" y="196"/>
                  </a:cubicBezTo>
                  <a:cubicBezTo>
                    <a:pt x="781" y="195"/>
                    <a:pt x="781" y="193"/>
                    <a:pt x="781" y="192"/>
                  </a:cubicBezTo>
                  <a:cubicBezTo>
                    <a:pt x="778" y="173"/>
                    <a:pt x="770" y="157"/>
                    <a:pt x="765" y="140"/>
                  </a:cubicBezTo>
                  <a:cubicBezTo>
                    <a:pt x="765" y="138"/>
                    <a:pt x="762" y="139"/>
                    <a:pt x="763" y="140"/>
                  </a:cubicBezTo>
                  <a:cubicBezTo>
                    <a:pt x="766" y="150"/>
                    <a:pt x="770" y="159"/>
                    <a:pt x="773" y="168"/>
                  </a:cubicBezTo>
                  <a:cubicBezTo>
                    <a:pt x="776" y="178"/>
                    <a:pt x="777" y="187"/>
                    <a:pt x="779" y="197"/>
                  </a:cubicBezTo>
                  <a:cubicBezTo>
                    <a:pt x="774" y="200"/>
                    <a:pt x="768" y="202"/>
                    <a:pt x="763" y="204"/>
                  </a:cubicBezTo>
                  <a:cubicBezTo>
                    <a:pt x="763" y="203"/>
                    <a:pt x="763" y="201"/>
                    <a:pt x="763" y="200"/>
                  </a:cubicBezTo>
                  <a:cubicBezTo>
                    <a:pt x="763" y="199"/>
                    <a:pt x="761" y="198"/>
                    <a:pt x="761" y="200"/>
                  </a:cubicBezTo>
                  <a:cubicBezTo>
                    <a:pt x="761" y="201"/>
                    <a:pt x="760" y="203"/>
                    <a:pt x="760" y="205"/>
                  </a:cubicBezTo>
                  <a:cubicBezTo>
                    <a:pt x="755" y="207"/>
                    <a:pt x="749" y="209"/>
                    <a:pt x="744" y="212"/>
                  </a:cubicBezTo>
                  <a:cubicBezTo>
                    <a:pt x="747" y="204"/>
                    <a:pt x="749" y="197"/>
                    <a:pt x="751" y="189"/>
                  </a:cubicBezTo>
                  <a:cubicBezTo>
                    <a:pt x="753" y="181"/>
                    <a:pt x="756" y="174"/>
                    <a:pt x="755" y="166"/>
                  </a:cubicBezTo>
                  <a:cubicBezTo>
                    <a:pt x="755" y="165"/>
                    <a:pt x="753" y="165"/>
                    <a:pt x="753" y="166"/>
                  </a:cubicBezTo>
                  <a:cubicBezTo>
                    <a:pt x="753" y="176"/>
                    <a:pt x="750" y="184"/>
                    <a:pt x="747" y="193"/>
                  </a:cubicBezTo>
                  <a:cubicBezTo>
                    <a:pt x="745" y="199"/>
                    <a:pt x="742" y="206"/>
                    <a:pt x="741" y="213"/>
                  </a:cubicBezTo>
                  <a:cubicBezTo>
                    <a:pt x="734" y="216"/>
                    <a:pt x="728" y="218"/>
                    <a:pt x="721" y="221"/>
                  </a:cubicBezTo>
                  <a:cubicBezTo>
                    <a:pt x="723" y="213"/>
                    <a:pt x="725" y="205"/>
                    <a:pt x="727" y="196"/>
                  </a:cubicBezTo>
                  <a:cubicBezTo>
                    <a:pt x="728" y="194"/>
                    <a:pt x="725" y="194"/>
                    <a:pt x="725" y="196"/>
                  </a:cubicBezTo>
                  <a:cubicBezTo>
                    <a:pt x="722" y="204"/>
                    <a:pt x="719" y="214"/>
                    <a:pt x="716" y="223"/>
                  </a:cubicBezTo>
                  <a:cubicBezTo>
                    <a:pt x="712" y="225"/>
                    <a:pt x="707" y="227"/>
                    <a:pt x="703" y="229"/>
                  </a:cubicBezTo>
                  <a:cubicBezTo>
                    <a:pt x="704" y="225"/>
                    <a:pt x="705" y="222"/>
                    <a:pt x="706" y="218"/>
                  </a:cubicBezTo>
                  <a:cubicBezTo>
                    <a:pt x="709" y="203"/>
                    <a:pt x="713" y="188"/>
                    <a:pt x="713" y="172"/>
                  </a:cubicBezTo>
                  <a:cubicBezTo>
                    <a:pt x="713" y="170"/>
                    <a:pt x="711" y="170"/>
                    <a:pt x="711" y="172"/>
                  </a:cubicBezTo>
                  <a:cubicBezTo>
                    <a:pt x="710" y="190"/>
                    <a:pt x="706" y="207"/>
                    <a:pt x="701" y="224"/>
                  </a:cubicBezTo>
                  <a:cubicBezTo>
                    <a:pt x="701" y="226"/>
                    <a:pt x="700" y="228"/>
                    <a:pt x="700" y="230"/>
                  </a:cubicBezTo>
                  <a:cubicBezTo>
                    <a:pt x="695" y="232"/>
                    <a:pt x="690" y="234"/>
                    <a:pt x="685" y="236"/>
                  </a:cubicBezTo>
                  <a:cubicBezTo>
                    <a:pt x="690" y="224"/>
                    <a:pt x="696" y="212"/>
                    <a:pt x="698" y="198"/>
                  </a:cubicBezTo>
                  <a:cubicBezTo>
                    <a:pt x="698" y="196"/>
                    <a:pt x="695" y="195"/>
                    <a:pt x="694" y="198"/>
                  </a:cubicBezTo>
                  <a:cubicBezTo>
                    <a:pt x="692" y="211"/>
                    <a:pt x="686" y="224"/>
                    <a:pt x="681" y="237"/>
                  </a:cubicBezTo>
                  <a:cubicBezTo>
                    <a:pt x="680" y="238"/>
                    <a:pt x="678" y="239"/>
                    <a:pt x="676" y="239"/>
                  </a:cubicBezTo>
                  <a:cubicBezTo>
                    <a:pt x="670" y="242"/>
                    <a:pt x="664" y="246"/>
                    <a:pt x="657" y="250"/>
                  </a:cubicBezTo>
                  <a:cubicBezTo>
                    <a:pt x="663" y="251"/>
                    <a:pt x="669" y="250"/>
                    <a:pt x="673" y="249"/>
                  </a:cubicBezTo>
                  <a:cubicBezTo>
                    <a:pt x="675" y="248"/>
                    <a:pt x="676" y="248"/>
                    <a:pt x="678" y="247"/>
                  </a:cubicBezTo>
                  <a:cubicBezTo>
                    <a:pt x="674" y="257"/>
                    <a:pt x="672" y="267"/>
                    <a:pt x="673" y="278"/>
                  </a:cubicBezTo>
                  <a:cubicBezTo>
                    <a:pt x="672" y="281"/>
                    <a:pt x="672" y="283"/>
                    <a:pt x="671" y="286"/>
                  </a:cubicBezTo>
                  <a:cubicBezTo>
                    <a:pt x="670" y="293"/>
                    <a:pt x="669" y="299"/>
                    <a:pt x="667" y="306"/>
                  </a:cubicBezTo>
                  <a:cubicBezTo>
                    <a:pt x="667" y="306"/>
                    <a:pt x="667" y="306"/>
                    <a:pt x="667" y="307"/>
                  </a:cubicBezTo>
                  <a:cubicBezTo>
                    <a:pt x="666" y="307"/>
                    <a:pt x="666" y="307"/>
                    <a:pt x="666" y="307"/>
                  </a:cubicBezTo>
                  <a:cubicBezTo>
                    <a:pt x="664" y="307"/>
                    <a:pt x="664" y="309"/>
                    <a:pt x="666" y="309"/>
                  </a:cubicBezTo>
                  <a:cubicBezTo>
                    <a:pt x="664" y="316"/>
                    <a:pt x="662" y="322"/>
                    <a:pt x="660" y="328"/>
                  </a:cubicBezTo>
                  <a:cubicBezTo>
                    <a:pt x="659" y="328"/>
                    <a:pt x="658" y="328"/>
                    <a:pt x="657" y="328"/>
                  </a:cubicBezTo>
                  <a:cubicBezTo>
                    <a:pt x="658" y="325"/>
                    <a:pt x="659" y="322"/>
                    <a:pt x="659" y="319"/>
                  </a:cubicBezTo>
                  <a:cubicBezTo>
                    <a:pt x="661" y="312"/>
                    <a:pt x="662" y="305"/>
                    <a:pt x="664" y="297"/>
                  </a:cubicBezTo>
                  <a:cubicBezTo>
                    <a:pt x="668" y="283"/>
                    <a:pt x="674" y="269"/>
                    <a:pt x="674" y="254"/>
                  </a:cubicBezTo>
                  <a:cubicBezTo>
                    <a:pt x="674" y="252"/>
                    <a:pt x="670" y="252"/>
                    <a:pt x="670" y="254"/>
                  </a:cubicBezTo>
                  <a:cubicBezTo>
                    <a:pt x="670" y="269"/>
                    <a:pt x="665" y="282"/>
                    <a:pt x="660" y="296"/>
                  </a:cubicBezTo>
                  <a:cubicBezTo>
                    <a:pt x="657" y="306"/>
                    <a:pt x="655" y="316"/>
                    <a:pt x="653" y="326"/>
                  </a:cubicBezTo>
                  <a:cubicBezTo>
                    <a:pt x="653" y="325"/>
                    <a:pt x="653" y="325"/>
                    <a:pt x="653" y="324"/>
                  </a:cubicBezTo>
                  <a:cubicBezTo>
                    <a:pt x="653" y="311"/>
                    <a:pt x="652" y="299"/>
                    <a:pt x="650" y="286"/>
                  </a:cubicBezTo>
                  <a:cubicBezTo>
                    <a:pt x="649" y="281"/>
                    <a:pt x="647" y="275"/>
                    <a:pt x="644" y="271"/>
                  </a:cubicBezTo>
                  <a:cubicBezTo>
                    <a:pt x="645" y="266"/>
                    <a:pt x="644" y="262"/>
                    <a:pt x="641" y="259"/>
                  </a:cubicBezTo>
                  <a:cubicBezTo>
                    <a:pt x="640" y="258"/>
                    <a:pt x="638" y="260"/>
                    <a:pt x="639" y="261"/>
                  </a:cubicBezTo>
                  <a:cubicBezTo>
                    <a:pt x="641" y="262"/>
                    <a:pt x="642" y="265"/>
                    <a:pt x="642" y="268"/>
                  </a:cubicBezTo>
                  <a:cubicBezTo>
                    <a:pt x="635" y="258"/>
                    <a:pt x="626" y="250"/>
                    <a:pt x="619" y="241"/>
                  </a:cubicBezTo>
                  <a:cubicBezTo>
                    <a:pt x="624" y="253"/>
                    <a:pt x="630" y="265"/>
                    <a:pt x="635" y="277"/>
                  </a:cubicBezTo>
                  <a:cubicBezTo>
                    <a:pt x="636" y="279"/>
                    <a:pt x="637" y="282"/>
                    <a:pt x="636" y="284"/>
                  </a:cubicBezTo>
                  <a:cubicBezTo>
                    <a:pt x="636" y="287"/>
                    <a:pt x="637" y="290"/>
                    <a:pt x="637" y="293"/>
                  </a:cubicBezTo>
                  <a:cubicBezTo>
                    <a:pt x="635" y="299"/>
                    <a:pt x="632" y="305"/>
                    <a:pt x="630" y="310"/>
                  </a:cubicBezTo>
                  <a:cubicBezTo>
                    <a:pt x="628" y="318"/>
                    <a:pt x="626" y="325"/>
                    <a:pt x="624" y="333"/>
                  </a:cubicBezTo>
                  <a:cubicBezTo>
                    <a:pt x="623" y="333"/>
                    <a:pt x="623" y="332"/>
                    <a:pt x="622" y="332"/>
                  </a:cubicBezTo>
                  <a:cubicBezTo>
                    <a:pt x="620" y="332"/>
                    <a:pt x="620" y="336"/>
                    <a:pt x="622" y="336"/>
                  </a:cubicBezTo>
                  <a:cubicBezTo>
                    <a:pt x="622" y="336"/>
                    <a:pt x="623" y="336"/>
                    <a:pt x="623" y="336"/>
                  </a:cubicBezTo>
                  <a:cubicBezTo>
                    <a:pt x="622" y="340"/>
                    <a:pt x="620" y="345"/>
                    <a:pt x="618" y="349"/>
                  </a:cubicBezTo>
                  <a:cubicBezTo>
                    <a:pt x="618" y="332"/>
                    <a:pt x="617" y="314"/>
                    <a:pt x="613" y="297"/>
                  </a:cubicBezTo>
                  <a:cubicBezTo>
                    <a:pt x="615" y="289"/>
                    <a:pt x="617" y="281"/>
                    <a:pt x="617" y="272"/>
                  </a:cubicBezTo>
                  <a:cubicBezTo>
                    <a:pt x="617" y="271"/>
                    <a:pt x="615" y="271"/>
                    <a:pt x="615" y="272"/>
                  </a:cubicBezTo>
                  <a:cubicBezTo>
                    <a:pt x="615" y="279"/>
                    <a:pt x="614" y="286"/>
                    <a:pt x="612" y="293"/>
                  </a:cubicBezTo>
                  <a:cubicBezTo>
                    <a:pt x="612" y="292"/>
                    <a:pt x="612" y="291"/>
                    <a:pt x="612" y="289"/>
                  </a:cubicBezTo>
                  <a:cubicBezTo>
                    <a:pt x="603" y="261"/>
                    <a:pt x="590" y="234"/>
                    <a:pt x="564" y="216"/>
                  </a:cubicBezTo>
                  <a:cubicBezTo>
                    <a:pt x="554" y="209"/>
                    <a:pt x="546" y="199"/>
                    <a:pt x="531" y="196"/>
                  </a:cubicBezTo>
                  <a:cubicBezTo>
                    <a:pt x="536" y="191"/>
                    <a:pt x="541" y="187"/>
                    <a:pt x="545" y="183"/>
                  </a:cubicBezTo>
                  <a:cubicBezTo>
                    <a:pt x="549" y="185"/>
                    <a:pt x="552" y="187"/>
                    <a:pt x="554" y="189"/>
                  </a:cubicBezTo>
                  <a:cubicBezTo>
                    <a:pt x="562" y="196"/>
                    <a:pt x="571" y="201"/>
                    <a:pt x="580" y="206"/>
                  </a:cubicBezTo>
                  <a:cubicBezTo>
                    <a:pt x="587" y="209"/>
                    <a:pt x="593" y="215"/>
                    <a:pt x="598" y="220"/>
                  </a:cubicBezTo>
                  <a:cubicBezTo>
                    <a:pt x="603" y="225"/>
                    <a:pt x="608" y="229"/>
                    <a:pt x="613" y="234"/>
                  </a:cubicBezTo>
                  <a:cubicBezTo>
                    <a:pt x="610" y="228"/>
                    <a:pt x="606" y="222"/>
                    <a:pt x="603" y="216"/>
                  </a:cubicBezTo>
                  <a:cubicBezTo>
                    <a:pt x="599" y="205"/>
                    <a:pt x="592" y="198"/>
                    <a:pt x="580" y="195"/>
                  </a:cubicBezTo>
                  <a:cubicBezTo>
                    <a:pt x="570" y="193"/>
                    <a:pt x="561" y="187"/>
                    <a:pt x="551" y="179"/>
                  </a:cubicBezTo>
                  <a:cubicBezTo>
                    <a:pt x="559" y="176"/>
                    <a:pt x="565" y="173"/>
                    <a:pt x="572" y="171"/>
                  </a:cubicBezTo>
                  <a:cubicBezTo>
                    <a:pt x="587" y="166"/>
                    <a:pt x="602" y="162"/>
                    <a:pt x="617" y="156"/>
                  </a:cubicBezTo>
                  <a:cubicBezTo>
                    <a:pt x="651" y="142"/>
                    <a:pt x="685" y="126"/>
                    <a:pt x="719" y="112"/>
                  </a:cubicBezTo>
                  <a:cubicBezTo>
                    <a:pt x="741" y="102"/>
                    <a:pt x="762" y="92"/>
                    <a:pt x="784" y="83"/>
                  </a:cubicBezTo>
                  <a:cubicBezTo>
                    <a:pt x="838" y="64"/>
                    <a:pt x="894" y="45"/>
                    <a:pt x="946" y="26"/>
                  </a:cubicBezTo>
                  <a:cubicBezTo>
                    <a:pt x="946" y="0"/>
                    <a:pt x="946" y="0"/>
                    <a:pt x="946" y="0"/>
                  </a:cubicBezTo>
                  <a:cubicBezTo>
                    <a:pt x="922" y="8"/>
                    <a:pt x="900" y="17"/>
                    <a:pt x="877" y="26"/>
                  </a:cubicBezTo>
                  <a:cubicBezTo>
                    <a:pt x="839" y="40"/>
                    <a:pt x="800" y="53"/>
                    <a:pt x="761" y="68"/>
                  </a:cubicBezTo>
                  <a:cubicBezTo>
                    <a:pt x="737" y="77"/>
                    <a:pt x="714" y="89"/>
                    <a:pt x="690" y="99"/>
                  </a:cubicBezTo>
                  <a:cubicBezTo>
                    <a:pt x="673" y="107"/>
                    <a:pt x="655" y="115"/>
                    <a:pt x="637" y="123"/>
                  </a:cubicBezTo>
                  <a:cubicBezTo>
                    <a:pt x="613" y="136"/>
                    <a:pt x="588" y="149"/>
                    <a:pt x="562" y="157"/>
                  </a:cubicBezTo>
                  <a:cubicBezTo>
                    <a:pt x="551" y="161"/>
                    <a:pt x="540" y="168"/>
                    <a:pt x="531" y="175"/>
                  </a:cubicBezTo>
                  <a:cubicBezTo>
                    <a:pt x="523" y="181"/>
                    <a:pt x="518" y="189"/>
                    <a:pt x="522" y="200"/>
                  </a:cubicBezTo>
                  <a:cubicBezTo>
                    <a:pt x="512" y="203"/>
                    <a:pt x="504" y="207"/>
                    <a:pt x="495" y="210"/>
                  </a:cubicBezTo>
                  <a:cubicBezTo>
                    <a:pt x="470" y="219"/>
                    <a:pt x="446" y="228"/>
                    <a:pt x="422" y="237"/>
                  </a:cubicBezTo>
                  <a:cubicBezTo>
                    <a:pt x="398" y="245"/>
                    <a:pt x="374" y="253"/>
                    <a:pt x="351" y="262"/>
                  </a:cubicBezTo>
                  <a:cubicBezTo>
                    <a:pt x="326" y="273"/>
                    <a:pt x="303" y="285"/>
                    <a:pt x="277" y="292"/>
                  </a:cubicBezTo>
                  <a:cubicBezTo>
                    <a:pt x="264" y="295"/>
                    <a:pt x="257" y="305"/>
                    <a:pt x="256" y="319"/>
                  </a:cubicBezTo>
                  <a:cubicBezTo>
                    <a:pt x="256" y="322"/>
                    <a:pt x="255" y="326"/>
                    <a:pt x="253" y="328"/>
                  </a:cubicBezTo>
                  <a:cubicBezTo>
                    <a:pt x="232" y="352"/>
                    <a:pt x="211" y="376"/>
                    <a:pt x="186" y="397"/>
                  </a:cubicBezTo>
                  <a:cubicBezTo>
                    <a:pt x="172" y="409"/>
                    <a:pt x="160" y="423"/>
                    <a:pt x="147" y="437"/>
                  </a:cubicBezTo>
                  <a:cubicBezTo>
                    <a:pt x="128" y="458"/>
                    <a:pt x="111" y="481"/>
                    <a:pt x="89" y="499"/>
                  </a:cubicBezTo>
                  <a:cubicBezTo>
                    <a:pt x="85" y="503"/>
                    <a:pt x="80" y="506"/>
                    <a:pt x="77" y="510"/>
                  </a:cubicBezTo>
                  <a:cubicBezTo>
                    <a:pt x="70" y="520"/>
                    <a:pt x="57" y="525"/>
                    <a:pt x="59" y="541"/>
                  </a:cubicBezTo>
                  <a:cubicBezTo>
                    <a:pt x="42" y="548"/>
                    <a:pt x="25" y="554"/>
                    <a:pt x="8" y="560"/>
                  </a:cubicBezTo>
                  <a:cubicBezTo>
                    <a:pt x="2" y="562"/>
                    <a:pt x="0" y="565"/>
                    <a:pt x="0" y="571"/>
                  </a:cubicBezTo>
                  <a:cubicBezTo>
                    <a:pt x="2" y="585"/>
                    <a:pt x="14" y="592"/>
                    <a:pt x="28" y="586"/>
                  </a:cubicBezTo>
                  <a:cubicBezTo>
                    <a:pt x="36" y="582"/>
                    <a:pt x="44" y="579"/>
                    <a:pt x="53" y="576"/>
                  </a:cubicBezTo>
                  <a:cubicBezTo>
                    <a:pt x="72" y="570"/>
                    <a:pt x="91" y="563"/>
                    <a:pt x="110" y="557"/>
                  </a:cubicBezTo>
                  <a:cubicBezTo>
                    <a:pt x="109" y="560"/>
                    <a:pt x="107" y="563"/>
                    <a:pt x="105" y="566"/>
                  </a:cubicBezTo>
                  <a:cubicBezTo>
                    <a:pt x="105" y="566"/>
                    <a:pt x="106" y="567"/>
                    <a:pt x="107" y="567"/>
                  </a:cubicBezTo>
                  <a:cubicBezTo>
                    <a:pt x="110" y="564"/>
                    <a:pt x="112" y="560"/>
                    <a:pt x="114" y="556"/>
                  </a:cubicBezTo>
                  <a:cubicBezTo>
                    <a:pt x="115" y="556"/>
                    <a:pt x="117" y="556"/>
                    <a:pt x="118" y="555"/>
                  </a:cubicBezTo>
                  <a:cubicBezTo>
                    <a:pt x="120" y="556"/>
                    <a:pt x="121" y="556"/>
                    <a:pt x="123" y="555"/>
                  </a:cubicBezTo>
                  <a:cubicBezTo>
                    <a:pt x="123" y="555"/>
                    <a:pt x="123" y="554"/>
                    <a:pt x="123" y="554"/>
                  </a:cubicBezTo>
                  <a:cubicBezTo>
                    <a:pt x="128" y="553"/>
                    <a:pt x="132" y="553"/>
                    <a:pt x="137" y="552"/>
                  </a:cubicBezTo>
                  <a:cubicBezTo>
                    <a:pt x="137" y="552"/>
                    <a:pt x="137" y="553"/>
                    <a:pt x="137" y="553"/>
                  </a:cubicBezTo>
                  <a:cubicBezTo>
                    <a:pt x="136" y="554"/>
                    <a:pt x="138" y="555"/>
                    <a:pt x="139" y="554"/>
                  </a:cubicBezTo>
                  <a:cubicBezTo>
                    <a:pt x="140" y="553"/>
                    <a:pt x="140" y="552"/>
                    <a:pt x="141" y="552"/>
                  </a:cubicBezTo>
                  <a:cubicBezTo>
                    <a:pt x="146" y="551"/>
                    <a:pt x="152" y="551"/>
                    <a:pt x="157" y="550"/>
                  </a:cubicBezTo>
                  <a:cubicBezTo>
                    <a:pt x="157" y="551"/>
                    <a:pt x="157" y="551"/>
                    <a:pt x="157" y="552"/>
                  </a:cubicBezTo>
                  <a:cubicBezTo>
                    <a:pt x="157" y="553"/>
                    <a:pt x="158" y="553"/>
                    <a:pt x="159" y="552"/>
                  </a:cubicBezTo>
                  <a:cubicBezTo>
                    <a:pt x="159" y="552"/>
                    <a:pt x="159" y="551"/>
                    <a:pt x="160" y="550"/>
                  </a:cubicBezTo>
                  <a:cubicBezTo>
                    <a:pt x="164" y="550"/>
                    <a:pt x="168" y="550"/>
                    <a:pt x="172" y="549"/>
                  </a:cubicBezTo>
                  <a:cubicBezTo>
                    <a:pt x="183" y="547"/>
                    <a:pt x="194" y="544"/>
                    <a:pt x="205" y="542"/>
                  </a:cubicBezTo>
                  <a:cubicBezTo>
                    <a:pt x="215" y="540"/>
                    <a:pt x="226" y="538"/>
                    <a:pt x="237" y="536"/>
                  </a:cubicBezTo>
                  <a:cubicBezTo>
                    <a:pt x="237" y="537"/>
                    <a:pt x="237" y="538"/>
                    <a:pt x="236" y="539"/>
                  </a:cubicBezTo>
                  <a:cubicBezTo>
                    <a:pt x="236" y="541"/>
                    <a:pt x="238" y="541"/>
                    <a:pt x="239" y="540"/>
                  </a:cubicBezTo>
                  <a:cubicBezTo>
                    <a:pt x="241" y="539"/>
                    <a:pt x="242" y="537"/>
                    <a:pt x="243" y="535"/>
                  </a:cubicBezTo>
                  <a:cubicBezTo>
                    <a:pt x="259" y="532"/>
                    <a:pt x="274" y="529"/>
                    <a:pt x="290" y="527"/>
                  </a:cubicBezTo>
                  <a:cubicBezTo>
                    <a:pt x="305" y="524"/>
                    <a:pt x="321" y="522"/>
                    <a:pt x="336" y="520"/>
                  </a:cubicBezTo>
                  <a:cubicBezTo>
                    <a:pt x="339" y="519"/>
                    <a:pt x="341" y="518"/>
                    <a:pt x="344" y="517"/>
                  </a:cubicBezTo>
                  <a:cubicBezTo>
                    <a:pt x="354" y="514"/>
                    <a:pt x="364" y="511"/>
                    <a:pt x="374" y="508"/>
                  </a:cubicBezTo>
                  <a:cubicBezTo>
                    <a:pt x="377" y="508"/>
                    <a:pt x="379" y="506"/>
                    <a:pt x="382" y="505"/>
                  </a:cubicBezTo>
                  <a:cubicBezTo>
                    <a:pt x="387" y="502"/>
                    <a:pt x="391" y="499"/>
                    <a:pt x="396" y="497"/>
                  </a:cubicBezTo>
                  <a:cubicBezTo>
                    <a:pt x="406" y="493"/>
                    <a:pt x="416" y="490"/>
                    <a:pt x="425" y="486"/>
                  </a:cubicBezTo>
                  <a:cubicBezTo>
                    <a:pt x="431" y="484"/>
                    <a:pt x="435" y="485"/>
                    <a:pt x="438" y="490"/>
                  </a:cubicBezTo>
                  <a:cubicBezTo>
                    <a:pt x="452" y="476"/>
                    <a:pt x="452" y="476"/>
                    <a:pt x="464" y="471"/>
                  </a:cubicBezTo>
                  <a:cubicBezTo>
                    <a:pt x="471" y="469"/>
                    <a:pt x="477" y="467"/>
                    <a:pt x="483" y="465"/>
                  </a:cubicBezTo>
                  <a:cubicBezTo>
                    <a:pt x="484" y="465"/>
                    <a:pt x="484" y="465"/>
                    <a:pt x="485" y="465"/>
                  </a:cubicBezTo>
                  <a:cubicBezTo>
                    <a:pt x="485" y="465"/>
                    <a:pt x="485" y="464"/>
                    <a:pt x="485" y="464"/>
                  </a:cubicBezTo>
                  <a:cubicBezTo>
                    <a:pt x="496" y="460"/>
                    <a:pt x="507" y="456"/>
                    <a:pt x="518" y="453"/>
                  </a:cubicBezTo>
                  <a:cubicBezTo>
                    <a:pt x="516" y="456"/>
                    <a:pt x="514" y="458"/>
                    <a:pt x="513" y="455"/>
                  </a:cubicBezTo>
                  <a:cubicBezTo>
                    <a:pt x="512" y="454"/>
                    <a:pt x="511" y="455"/>
                    <a:pt x="511" y="456"/>
                  </a:cubicBezTo>
                  <a:cubicBezTo>
                    <a:pt x="512" y="459"/>
                    <a:pt x="511" y="458"/>
                    <a:pt x="513" y="460"/>
                  </a:cubicBezTo>
                  <a:cubicBezTo>
                    <a:pt x="514" y="461"/>
                    <a:pt x="515" y="461"/>
                    <a:pt x="515" y="461"/>
                  </a:cubicBezTo>
                  <a:cubicBezTo>
                    <a:pt x="519" y="458"/>
                    <a:pt x="522" y="455"/>
                    <a:pt x="524" y="451"/>
                  </a:cubicBezTo>
                  <a:cubicBezTo>
                    <a:pt x="526" y="450"/>
                    <a:pt x="527" y="449"/>
                    <a:pt x="529" y="449"/>
                  </a:cubicBezTo>
                  <a:cubicBezTo>
                    <a:pt x="541" y="444"/>
                    <a:pt x="553" y="440"/>
                    <a:pt x="564" y="435"/>
                  </a:cubicBezTo>
                  <a:cubicBezTo>
                    <a:pt x="564" y="437"/>
                    <a:pt x="563" y="439"/>
                    <a:pt x="562" y="441"/>
                  </a:cubicBezTo>
                  <a:cubicBezTo>
                    <a:pt x="561" y="441"/>
                    <a:pt x="561" y="441"/>
                    <a:pt x="561" y="442"/>
                  </a:cubicBezTo>
                  <a:cubicBezTo>
                    <a:pt x="561" y="442"/>
                    <a:pt x="561" y="442"/>
                    <a:pt x="560" y="443"/>
                  </a:cubicBezTo>
                  <a:cubicBezTo>
                    <a:pt x="560" y="444"/>
                    <a:pt x="562" y="445"/>
                    <a:pt x="563" y="445"/>
                  </a:cubicBezTo>
                  <a:cubicBezTo>
                    <a:pt x="566" y="442"/>
                    <a:pt x="568" y="438"/>
                    <a:pt x="569" y="433"/>
                  </a:cubicBezTo>
                  <a:cubicBezTo>
                    <a:pt x="571" y="432"/>
                    <a:pt x="574" y="431"/>
                    <a:pt x="576" y="430"/>
                  </a:cubicBezTo>
                  <a:cubicBezTo>
                    <a:pt x="589" y="424"/>
                    <a:pt x="603" y="421"/>
                    <a:pt x="617" y="419"/>
                  </a:cubicBezTo>
                  <a:cubicBezTo>
                    <a:pt x="618" y="420"/>
                    <a:pt x="618" y="420"/>
                    <a:pt x="619" y="422"/>
                  </a:cubicBezTo>
                  <a:cubicBezTo>
                    <a:pt x="619" y="423"/>
                    <a:pt x="620" y="423"/>
                    <a:pt x="621" y="422"/>
                  </a:cubicBezTo>
                  <a:cubicBezTo>
                    <a:pt x="623" y="421"/>
                    <a:pt x="624" y="420"/>
                    <a:pt x="625" y="418"/>
                  </a:cubicBezTo>
                  <a:cubicBezTo>
                    <a:pt x="625" y="418"/>
                    <a:pt x="626" y="418"/>
                    <a:pt x="626" y="418"/>
                  </a:cubicBezTo>
                  <a:cubicBezTo>
                    <a:pt x="634" y="417"/>
                    <a:pt x="643" y="415"/>
                    <a:pt x="651" y="413"/>
                  </a:cubicBezTo>
                  <a:cubicBezTo>
                    <a:pt x="654" y="412"/>
                    <a:pt x="658" y="411"/>
                    <a:pt x="661" y="410"/>
                  </a:cubicBezTo>
                  <a:cubicBezTo>
                    <a:pt x="660" y="412"/>
                    <a:pt x="659" y="415"/>
                    <a:pt x="659" y="417"/>
                  </a:cubicBezTo>
                  <a:cubicBezTo>
                    <a:pt x="658" y="420"/>
                    <a:pt x="657" y="422"/>
                    <a:pt x="657" y="425"/>
                  </a:cubicBezTo>
                  <a:cubicBezTo>
                    <a:pt x="655" y="428"/>
                    <a:pt x="653" y="432"/>
                    <a:pt x="652" y="435"/>
                  </a:cubicBezTo>
                  <a:cubicBezTo>
                    <a:pt x="652" y="437"/>
                    <a:pt x="655" y="438"/>
                    <a:pt x="656" y="436"/>
                  </a:cubicBezTo>
                  <a:cubicBezTo>
                    <a:pt x="658" y="434"/>
                    <a:pt x="659" y="431"/>
                    <a:pt x="659" y="428"/>
                  </a:cubicBezTo>
                  <a:cubicBezTo>
                    <a:pt x="661" y="424"/>
                    <a:pt x="663" y="420"/>
                    <a:pt x="665" y="417"/>
                  </a:cubicBezTo>
                  <a:cubicBezTo>
                    <a:pt x="666" y="414"/>
                    <a:pt x="667" y="411"/>
                    <a:pt x="668" y="407"/>
                  </a:cubicBezTo>
                  <a:cubicBezTo>
                    <a:pt x="680" y="403"/>
                    <a:pt x="693" y="399"/>
                    <a:pt x="705" y="394"/>
                  </a:cubicBezTo>
                  <a:cubicBezTo>
                    <a:pt x="718" y="390"/>
                    <a:pt x="731" y="385"/>
                    <a:pt x="744" y="380"/>
                  </a:cubicBezTo>
                  <a:cubicBezTo>
                    <a:pt x="757" y="375"/>
                    <a:pt x="769" y="368"/>
                    <a:pt x="782" y="363"/>
                  </a:cubicBezTo>
                  <a:cubicBezTo>
                    <a:pt x="805" y="354"/>
                    <a:pt x="827" y="345"/>
                    <a:pt x="850" y="335"/>
                  </a:cubicBezTo>
                  <a:cubicBezTo>
                    <a:pt x="882" y="322"/>
                    <a:pt x="914" y="307"/>
                    <a:pt x="946" y="293"/>
                  </a:cubicBezTo>
                  <a:cubicBezTo>
                    <a:pt x="946" y="265"/>
                    <a:pt x="946" y="265"/>
                    <a:pt x="946" y="265"/>
                  </a:cubicBezTo>
                  <a:cubicBezTo>
                    <a:pt x="942" y="266"/>
                    <a:pt x="937" y="268"/>
                    <a:pt x="933" y="270"/>
                  </a:cubicBezTo>
                  <a:cubicBezTo>
                    <a:pt x="927" y="272"/>
                    <a:pt x="921" y="275"/>
                    <a:pt x="915" y="278"/>
                  </a:cubicBezTo>
                  <a:cubicBezTo>
                    <a:pt x="917" y="275"/>
                    <a:pt x="918" y="272"/>
                    <a:pt x="919" y="268"/>
                  </a:cubicBezTo>
                  <a:cubicBezTo>
                    <a:pt x="920" y="264"/>
                    <a:pt x="922" y="261"/>
                    <a:pt x="923" y="257"/>
                  </a:cubicBezTo>
                  <a:cubicBezTo>
                    <a:pt x="930" y="259"/>
                    <a:pt x="938" y="261"/>
                    <a:pt x="945" y="263"/>
                  </a:cubicBezTo>
                  <a:cubicBezTo>
                    <a:pt x="951" y="265"/>
                    <a:pt x="958" y="266"/>
                    <a:pt x="964" y="268"/>
                  </a:cubicBezTo>
                  <a:cubicBezTo>
                    <a:pt x="969" y="269"/>
                    <a:pt x="973" y="271"/>
                    <a:pt x="978" y="272"/>
                  </a:cubicBezTo>
                  <a:cubicBezTo>
                    <a:pt x="980" y="272"/>
                    <a:pt x="980" y="269"/>
                    <a:pt x="979" y="268"/>
                  </a:cubicBezTo>
                  <a:moveTo>
                    <a:pt x="829" y="189"/>
                  </a:moveTo>
                  <a:cubicBezTo>
                    <a:pt x="829" y="190"/>
                    <a:pt x="829" y="190"/>
                    <a:pt x="829" y="190"/>
                  </a:cubicBezTo>
                  <a:cubicBezTo>
                    <a:pt x="829" y="189"/>
                    <a:pt x="829" y="189"/>
                    <a:pt x="829" y="189"/>
                  </a:cubicBezTo>
                  <a:cubicBezTo>
                    <a:pt x="829" y="189"/>
                    <a:pt x="829" y="189"/>
                    <a:pt x="829" y="189"/>
                  </a:cubicBezTo>
                  <a:moveTo>
                    <a:pt x="66" y="560"/>
                  </a:moveTo>
                  <a:cubicBezTo>
                    <a:pt x="51" y="566"/>
                    <a:pt x="36" y="570"/>
                    <a:pt x="21" y="575"/>
                  </a:cubicBezTo>
                  <a:cubicBezTo>
                    <a:pt x="20" y="576"/>
                    <a:pt x="19" y="575"/>
                    <a:pt x="17" y="574"/>
                  </a:cubicBezTo>
                  <a:cubicBezTo>
                    <a:pt x="32" y="561"/>
                    <a:pt x="52" y="559"/>
                    <a:pt x="66" y="547"/>
                  </a:cubicBezTo>
                  <a:cubicBezTo>
                    <a:pt x="71" y="552"/>
                    <a:pt x="73" y="557"/>
                    <a:pt x="66" y="560"/>
                  </a:cubicBezTo>
                  <a:moveTo>
                    <a:pt x="888" y="252"/>
                  </a:moveTo>
                  <a:cubicBezTo>
                    <a:pt x="888" y="251"/>
                    <a:pt x="888" y="250"/>
                    <a:pt x="888" y="248"/>
                  </a:cubicBezTo>
                  <a:cubicBezTo>
                    <a:pt x="893" y="249"/>
                    <a:pt x="898" y="250"/>
                    <a:pt x="902" y="251"/>
                  </a:cubicBezTo>
                  <a:cubicBezTo>
                    <a:pt x="899" y="261"/>
                    <a:pt x="895" y="271"/>
                    <a:pt x="892" y="280"/>
                  </a:cubicBezTo>
                  <a:cubicBezTo>
                    <a:pt x="888" y="279"/>
                    <a:pt x="884" y="278"/>
                    <a:pt x="880" y="276"/>
                  </a:cubicBezTo>
                  <a:cubicBezTo>
                    <a:pt x="882" y="268"/>
                    <a:pt x="886" y="260"/>
                    <a:pt x="888" y="252"/>
                  </a:cubicBezTo>
                  <a:moveTo>
                    <a:pt x="879" y="294"/>
                  </a:moveTo>
                  <a:cubicBezTo>
                    <a:pt x="877" y="294"/>
                    <a:pt x="875" y="294"/>
                    <a:pt x="874" y="294"/>
                  </a:cubicBezTo>
                  <a:cubicBezTo>
                    <a:pt x="875" y="289"/>
                    <a:pt x="877" y="285"/>
                    <a:pt x="878" y="280"/>
                  </a:cubicBezTo>
                  <a:cubicBezTo>
                    <a:pt x="882" y="282"/>
                    <a:pt x="886" y="283"/>
                    <a:pt x="891" y="284"/>
                  </a:cubicBezTo>
                  <a:cubicBezTo>
                    <a:pt x="890" y="285"/>
                    <a:pt x="890" y="286"/>
                    <a:pt x="890" y="286"/>
                  </a:cubicBezTo>
                  <a:cubicBezTo>
                    <a:pt x="890" y="287"/>
                    <a:pt x="889" y="288"/>
                    <a:pt x="889" y="290"/>
                  </a:cubicBezTo>
                  <a:cubicBezTo>
                    <a:pt x="886" y="291"/>
                    <a:pt x="883" y="293"/>
                    <a:pt x="879" y="294"/>
                  </a:cubicBezTo>
                  <a:moveTo>
                    <a:pt x="841" y="312"/>
                  </a:moveTo>
                  <a:cubicBezTo>
                    <a:pt x="841" y="312"/>
                    <a:pt x="841" y="312"/>
                    <a:pt x="841" y="312"/>
                  </a:cubicBezTo>
                  <a:cubicBezTo>
                    <a:pt x="843" y="307"/>
                    <a:pt x="844" y="301"/>
                    <a:pt x="846" y="296"/>
                  </a:cubicBezTo>
                  <a:cubicBezTo>
                    <a:pt x="853" y="297"/>
                    <a:pt x="861" y="298"/>
                    <a:pt x="868" y="298"/>
                  </a:cubicBezTo>
                  <a:cubicBezTo>
                    <a:pt x="868" y="299"/>
                    <a:pt x="868" y="299"/>
                    <a:pt x="868" y="300"/>
                  </a:cubicBezTo>
                  <a:cubicBezTo>
                    <a:pt x="859" y="304"/>
                    <a:pt x="850" y="308"/>
                    <a:pt x="841" y="312"/>
                  </a:cubicBezTo>
                  <a:moveTo>
                    <a:pt x="832" y="308"/>
                  </a:moveTo>
                  <a:cubicBezTo>
                    <a:pt x="832" y="308"/>
                    <a:pt x="832" y="308"/>
                    <a:pt x="832" y="309"/>
                  </a:cubicBezTo>
                  <a:cubicBezTo>
                    <a:pt x="830" y="308"/>
                    <a:pt x="829" y="308"/>
                    <a:pt x="827" y="308"/>
                  </a:cubicBezTo>
                  <a:cubicBezTo>
                    <a:pt x="826" y="308"/>
                    <a:pt x="826" y="307"/>
                    <a:pt x="825" y="307"/>
                  </a:cubicBezTo>
                  <a:cubicBezTo>
                    <a:pt x="826" y="303"/>
                    <a:pt x="827" y="299"/>
                    <a:pt x="829" y="295"/>
                  </a:cubicBezTo>
                  <a:cubicBezTo>
                    <a:pt x="829" y="295"/>
                    <a:pt x="829" y="295"/>
                    <a:pt x="829" y="294"/>
                  </a:cubicBezTo>
                  <a:cubicBezTo>
                    <a:pt x="834" y="295"/>
                    <a:pt x="838" y="296"/>
                    <a:pt x="842" y="296"/>
                  </a:cubicBezTo>
                  <a:cubicBezTo>
                    <a:pt x="841" y="301"/>
                    <a:pt x="839" y="306"/>
                    <a:pt x="837" y="310"/>
                  </a:cubicBezTo>
                  <a:cubicBezTo>
                    <a:pt x="836" y="310"/>
                    <a:pt x="835" y="309"/>
                    <a:pt x="833" y="309"/>
                  </a:cubicBezTo>
                  <a:cubicBezTo>
                    <a:pt x="833" y="309"/>
                    <a:pt x="833" y="308"/>
                    <a:pt x="832" y="308"/>
                  </a:cubicBezTo>
                  <a:cubicBezTo>
                    <a:pt x="832" y="307"/>
                    <a:pt x="831" y="308"/>
                    <a:pt x="832" y="308"/>
                  </a:cubicBezTo>
                  <a:moveTo>
                    <a:pt x="815" y="323"/>
                  </a:moveTo>
                  <a:cubicBezTo>
                    <a:pt x="815" y="323"/>
                    <a:pt x="815" y="323"/>
                    <a:pt x="815" y="323"/>
                  </a:cubicBezTo>
                  <a:cubicBezTo>
                    <a:pt x="811" y="325"/>
                    <a:pt x="806" y="327"/>
                    <a:pt x="802" y="329"/>
                  </a:cubicBezTo>
                  <a:cubicBezTo>
                    <a:pt x="799" y="328"/>
                    <a:pt x="795" y="328"/>
                    <a:pt x="792" y="327"/>
                  </a:cubicBezTo>
                  <a:cubicBezTo>
                    <a:pt x="792" y="327"/>
                    <a:pt x="793" y="327"/>
                    <a:pt x="793" y="326"/>
                  </a:cubicBezTo>
                  <a:cubicBezTo>
                    <a:pt x="795" y="320"/>
                    <a:pt x="797" y="313"/>
                    <a:pt x="800" y="306"/>
                  </a:cubicBezTo>
                  <a:cubicBezTo>
                    <a:pt x="806" y="308"/>
                    <a:pt x="813" y="310"/>
                    <a:pt x="820" y="311"/>
                  </a:cubicBezTo>
                  <a:cubicBezTo>
                    <a:pt x="818" y="315"/>
                    <a:pt x="817" y="319"/>
                    <a:pt x="815" y="323"/>
                  </a:cubicBezTo>
                  <a:moveTo>
                    <a:pt x="739" y="356"/>
                  </a:moveTo>
                  <a:cubicBezTo>
                    <a:pt x="739" y="353"/>
                    <a:pt x="739" y="351"/>
                    <a:pt x="739" y="348"/>
                  </a:cubicBezTo>
                  <a:cubicBezTo>
                    <a:pt x="739" y="347"/>
                    <a:pt x="737" y="347"/>
                    <a:pt x="737" y="348"/>
                  </a:cubicBezTo>
                  <a:cubicBezTo>
                    <a:pt x="737" y="351"/>
                    <a:pt x="737" y="354"/>
                    <a:pt x="737" y="357"/>
                  </a:cubicBezTo>
                  <a:cubicBezTo>
                    <a:pt x="736" y="357"/>
                    <a:pt x="736" y="358"/>
                    <a:pt x="735" y="358"/>
                  </a:cubicBezTo>
                  <a:cubicBezTo>
                    <a:pt x="732" y="356"/>
                    <a:pt x="728" y="354"/>
                    <a:pt x="725" y="353"/>
                  </a:cubicBezTo>
                  <a:cubicBezTo>
                    <a:pt x="725" y="350"/>
                    <a:pt x="726" y="348"/>
                    <a:pt x="727" y="345"/>
                  </a:cubicBezTo>
                  <a:cubicBezTo>
                    <a:pt x="727" y="344"/>
                    <a:pt x="728" y="342"/>
                    <a:pt x="728" y="340"/>
                  </a:cubicBezTo>
                  <a:cubicBezTo>
                    <a:pt x="733" y="341"/>
                    <a:pt x="738" y="343"/>
                    <a:pt x="743" y="344"/>
                  </a:cubicBezTo>
                  <a:cubicBezTo>
                    <a:pt x="743" y="344"/>
                    <a:pt x="744" y="344"/>
                    <a:pt x="744" y="344"/>
                  </a:cubicBezTo>
                  <a:cubicBezTo>
                    <a:pt x="743" y="348"/>
                    <a:pt x="742" y="351"/>
                    <a:pt x="741" y="354"/>
                  </a:cubicBezTo>
                  <a:cubicBezTo>
                    <a:pt x="741" y="354"/>
                    <a:pt x="740" y="355"/>
                    <a:pt x="740" y="356"/>
                  </a:cubicBezTo>
                  <a:cubicBezTo>
                    <a:pt x="740" y="356"/>
                    <a:pt x="739" y="356"/>
                    <a:pt x="739" y="356"/>
                  </a:cubicBezTo>
                  <a:moveTo>
                    <a:pt x="713" y="368"/>
                  </a:moveTo>
                  <a:cubicBezTo>
                    <a:pt x="713" y="366"/>
                    <a:pt x="713" y="364"/>
                    <a:pt x="713" y="362"/>
                  </a:cubicBezTo>
                  <a:cubicBezTo>
                    <a:pt x="713" y="361"/>
                    <a:pt x="711" y="361"/>
                    <a:pt x="711" y="362"/>
                  </a:cubicBezTo>
                  <a:cubicBezTo>
                    <a:pt x="711" y="364"/>
                    <a:pt x="711" y="366"/>
                    <a:pt x="711" y="369"/>
                  </a:cubicBezTo>
                  <a:cubicBezTo>
                    <a:pt x="709" y="369"/>
                    <a:pt x="707" y="370"/>
                    <a:pt x="705" y="371"/>
                  </a:cubicBezTo>
                  <a:cubicBezTo>
                    <a:pt x="704" y="372"/>
                    <a:pt x="703" y="372"/>
                    <a:pt x="702" y="373"/>
                  </a:cubicBezTo>
                  <a:cubicBezTo>
                    <a:pt x="702" y="371"/>
                    <a:pt x="703" y="369"/>
                    <a:pt x="703" y="368"/>
                  </a:cubicBezTo>
                  <a:cubicBezTo>
                    <a:pt x="705" y="362"/>
                    <a:pt x="707" y="357"/>
                    <a:pt x="708" y="352"/>
                  </a:cubicBezTo>
                  <a:cubicBezTo>
                    <a:pt x="712" y="353"/>
                    <a:pt x="716" y="354"/>
                    <a:pt x="720" y="355"/>
                  </a:cubicBezTo>
                  <a:cubicBezTo>
                    <a:pt x="718" y="359"/>
                    <a:pt x="717" y="363"/>
                    <a:pt x="716" y="367"/>
                  </a:cubicBezTo>
                  <a:cubicBezTo>
                    <a:pt x="715" y="367"/>
                    <a:pt x="714" y="368"/>
                    <a:pt x="713" y="368"/>
                  </a:cubicBezTo>
                  <a:moveTo>
                    <a:pt x="661" y="388"/>
                  </a:moveTo>
                  <a:cubicBezTo>
                    <a:pt x="661" y="388"/>
                    <a:pt x="661" y="388"/>
                    <a:pt x="661" y="387"/>
                  </a:cubicBezTo>
                  <a:cubicBezTo>
                    <a:pt x="663" y="382"/>
                    <a:pt x="664" y="377"/>
                    <a:pt x="665" y="372"/>
                  </a:cubicBezTo>
                  <a:cubicBezTo>
                    <a:pt x="666" y="372"/>
                    <a:pt x="667" y="372"/>
                    <a:pt x="668" y="373"/>
                  </a:cubicBezTo>
                  <a:cubicBezTo>
                    <a:pt x="670" y="374"/>
                    <a:pt x="672" y="374"/>
                    <a:pt x="674" y="375"/>
                  </a:cubicBezTo>
                  <a:cubicBezTo>
                    <a:pt x="673" y="378"/>
                    <a:pt x="671" y="381"/>
                    <a:pt x="670" y="385"/>
                  </a:cubicBezTo>
                  <a:cubicBezTo>
                    <a:pt x="667" y="386"/>
                    <a:pt x="664" y="387"/>
                    <a:pt x="661" y="388"/>
                  </a:cubicBezTo>
                  <a:moveTo>
                    <a:pt x="787" y="299"/>
                  </a:moveTo>
                  <a:cubicBezTo>
                    <a:pt x="787" y="299"/>
                    <a:pt x="786" y="299"/>
                    <a:pt x="786" y="299"/>
                  </a:cubicBezTo>
                  <a:cubicBezTo>
                    <a:pt x="787" y="297"/>
                    <a:pt x="787" y="296"/>
                    <a:pt x="788" y="294"/>
                  </a:cubicBezTo>
                  <a:cubicBezTo>
                    <a:pt x="789" y="292"/>
                    <a:pt x="789" y="289"/>
                    <a:pt x="790" y="287"/>
                  </a:cubicBezTo>
                  <a:cubicBezTo>
                    <a:pt x="790" y="287"/>
                    <a:pt x="790" y="287"/>
                    <a:pt x="791" y="287"/>
                  </a:cubicBezTo>
                  <a:cubicBezTo>
                    <a:pt x="794" y="287"/>
                    <a:pt x="798" y="288"/>
                    <a:pt x="801" y="289"/>
                  </a:cubicBezTo>
                  <a:cubicBezTo>
                    <a:pt x="800" y="293"/>
                    <a:pt x="799" y="297"/>
                    <a:pt x="797" y="301"/>
                  </a:cubicBezTo>
                  <a:cubicBezTo>
                    <a:pt x="794" y="301"/>
                    <a:pt x="790" y="300"/>
                    <a:pt x="787" y="299"/>
                  </a:cubicBezTo>
                  <a:moveTo>
                    <a:pt x="796" y="305"/>
                  </a:moveTo>
                  <a:cubicBezTo>
                    <a:pt x="794" y="310"/>
                    <a:pt x="793" y="314"/>
                    <a:pt x="791" y="318"/>
                  </a:cubicBezTo>
                  <a:cubicBezTo>
                    <a:pt x="790" y="321"/>
                    <a:pt x="789" y="324"/>
                    <a:pt x="788" y="326"/>
                  </a:cubicBezTo>
                  <a:cubicBezTo>
                    <a:pt x="785" y="326"/>
                    <a:pt x="781" y="325"/>
                    <a:pt x="778" y="324"/>
                  </a:cubicBezTo>
                  <a:cubicBezTo>
                    <a:pt x="781" y="317"/>
                    <a:pt x="783" y="310"/>
                    <a:pt x="785" y="303"/>
                  </a:cubicBezTo>
                  <a:cubicBezTo>
                    <a:pt x="788" y="303"/>
                    <a:pt x="790" y="304"/>
                    <a:pt x="793" y="305"/>
                  </a:cubicBezTo>
                  <a:cubicBezTo>
                    <a:pt x="794" y="305"/>
                    <a:pt x="795" y="305"/>
                    <a:pt x="796" y="305"/>
                  </a:cubicBezTo>
                  <a:moveTo>
                    <a:pt x="791" y="283"/>
                  </a:moveTo>
                  <a:cubicBezTo>
                    <a:pt x="793" y="276"/>
                    <a:pt x="795" y="269"/>
                    <a:pt x="796" y="262"/>
                  </a:cubicBezTo>
                  <a:cubicBezTo>
                    <a:pt x="800" y="263"/>
                    <a:pt x="803" y="264"/>
                    <a:pt x="807" y="264"/>
                  </a:cubicBezTo>
                  <a:cubicBezTo>
                    <a:pt x="806" y="270"/>
                    <a:pt x="805" y="275"/>
                    <a:pt x="804" y="281"/>
                  </a:cubicBezTo>
                  <a:cubicBezTo>
                    <a:pt x="803" y="282"/>
                    <a:pt x="803" y="284"/>
                    <a:pt x="802" y="286"/>
                  </a:cubicBezTo>
                  <a:cubicBezTo>
                    <a:pt x="798" y="285"/>
                    <a:pt x="795" y="284"/>
                    <a:pt x="791" y="283"/>
                  </a:cubicBezTo>
                  <a:moveTo>
                    <a:pt x="788" y="283"/>
                  </a:moveTo>
                  <a:cubicBezTo>
                    <a:pt x="783" y="282"/>
                    <a:pt x="778" y="282"/>
                    <a:pt x="773" y="281"/>
                  </a:cubicBezTo>
                  <a:cubicBezTo>
                    <a:pt x="772" y="281"/>
                    <a:pt x="771" y="281"/>
                    <a:pt x="769" y="281"/>
                  </a:cubicBezTo>
                  <a:cubicBezTo>
                    <a:pt x="772" y="273"/>
                    <a:pt x="774" y="265"/>
                    <a:pt x="776" y="258"/>
                  </a:cubicBezTo>
                  <a:cubicBezTo>
                    <a:pt x="782" y="259"/>
                    <a:pt x="787" y="260"/>
                    <a:pt x="793" y="261"/>
                  </a:cubicBezTo>
                  <a:cubicBezTo>
                    <a:pt x="791" y="269"/>
                    <a:pt x="790" y="276"/>
                    <a:pt x="788" y="283"/>
                  </a:cubicBezTo>
                  <a:moveTo>
                    <a:pt x="787" y="286"/>
                  </a:moveTo>
                  <a:cubicBezTo>
                    <a:pt x="786" y="288"/>
                    <a:pt x="785" y="291"/>
                    <a:pt x="784" y="293"/>
                  </a:cubicBezTo>
                  <a:cubicBezTo>
                    <a:pt x="784" y="295"/>
                    <a:pt x="783" y="296"/>
                    <a:pt x="783" y="298"/>
                  </a:cubicBezTo>
                  <a:cubicBezTo>
                    <a:pt x="777" y="297"/>
                    <a:pt x="771" y="296"/>
                    <a:pt x="765" y="295"/>
                  </a:cubicBezTo>
                  <a:cubicBezTo>
                    <a:pt x="765" y="294"/>
                    <a:pt x="765" y="294"/>
                    <a:pt x="765" y="293"/>
                  </a:cubicBezTo>
                  <a:cubicBezTo>
                    <a:pt x="766" y="290"/>
                    <a:pt x="768" y="287"/>
                    <a:pt x="769" y="283"/>
                  </a:cubicBezTo>
                  <a:cubicBezTo>
                    <a:pt x="775" y="284"/>
                    <a:pt x="781" y="285"/>
                    <a:pt x="787" y="286"/>
                  </a:cubicBezTo>
                  <a:moveTo>
                    <a:pt x="782" y="302"/>
                  </a:moveTo>
                  <a:cubicBezTo>
                    <a:pt x="779" y="309"/>
                    <a:pt x="777" y="316"/>
                    <a:pt x="774" y="323"/>
                  </a:cubicBezTo>
                  <a:cubicBezTo>
                    <a:pt x="768" y="322"/>
                    <a:pt x="762" y="321"/>
                    <a:pt x="756" y="319"/>
                  </a:cubicBezTo>
                  <a:cubicBezTo>
                    <a:pt x="759" y="312"/>
                    <a:pt x="761" y="305"/>
                    <a:pt x="764" y="298"/>
                  </a:cubicBezTo>
                  <a:cubicBezTo>
                    <a:pt x="770" y="299"/>
                    <a:pt x="776" y="301"/>
                    <a:pt x="782" y="302"/>
                  </a:cubicBezTo>
                  <a:moveTo>
                    <a:pt x="753" y="318"/>
                  </a:moveTo>
                  <a:cubicBezTo>
                    <a:pt x="750" y="318"/>
                    <a:pt x="748" y="317"/>
                    <a:pt x="746" y="317"/>
                  </a:cubicBezTo>
                  <a:cubicBezTo>
                    <a:pt x="743" y="316"/>
                    <a:pt x="740" y="316"/>
                    <a:pt x="736" y="315"/>
                  </a:cubicBezTo>
                  <a:cubicBezTo>
                    <a:pt x="738" y="309"/>
                    <a:pt x="740" y="302"/>
                    <a:pt x="742" y="296"/>
                  </a:cubicBezTo>
                  <a:cubicBezTo>
                    <a:pt x="742" y="295"/>
                    <a:pt x="742" y="295"/>
                    <a:pt x="742" y="295"/>
                  </a:cubicBezTo>
                  <a:cubicBezTo>
                    <a:pt x="748" y="296"/>
                    <a:pt x="754" y="297"/>
                    <a:pt x="760" y="298"/>
                  </a:cubicBezTo>
                  <a:cubicBezTo>
                    <a:pt x="757" y="305"/>
                    <a:pt x="755" y="312"/>
                    <a:pt x="753" y="318"/>
                  </a:cubicBezTo>
                  <a:moveTo>
                    <a:pt x="751" y="322"/>
                  </a:moveTo>
                  <a:cubicBezTo>
                    <a:pt x="749" y="327"/>
                    <a:pt x="748" y="332"/>
                    <a:pt x="746" y="337"/>
                  </a:cubicBezTo>
                  <a:cubicBezTo>
                    <a:pt x="746" y="338"/>
                    <a:pt x="745" y="340"/>
                    <a:pt x="745" y="341"/>
                  </a:cubicBezTo>
                  <a:cubicBezTo>
                    <a:pt x="743" y="340"/>
                    <a:pt x="741" y="339"/>
                    <a:pt x="739" y="339"/>
                  </a:cubicBezTo>
                  <a:cubicBezTo>
                    <a:pt x="736" y="338"/>
                    <a:pt x="733" y="337"/>
                    <a:pt x="730" y="336"/>
                  </a:cubicBezTo>
                  <a:cubicBezTo>
                    <a:pt x="731" y="330"/>
                    <a:pt x="733" y="325"/>
                    <a:pt x="735" y="319"/>
                  </a:cubicBezTo>
                  <a:cubicBezTo>
                    <a:pt x="740" y="320"/>
                    <a:pt x="746" y="321"/>
                    <a:pt x="751" y="322"/>
                  </a:cubicBezTo>
                  <a:moveTo>
                    <a:pt x="739" y="295"/>
                  </a:moveTo>
                  <a:cubicBezTo>
                    <a:pt x="736" y="301"/>
                    <a:pt x="734" y="308"/>
                    <a:pt x="732" y="314"/>
                  </a:cubicBezTo>
                  <a:cubicBezTo>
                    <a:pt x="728" y="314"/>
                    <a:pt x="724" y="313"/>
                    <a:pt x="720" y="313"/>
                  </a:cubicBezTo>
                  <a:cubicBezTo>
                    <a:pt x="722" y="306"/>
                    <a:pt x="724" y="299"/>
                    <a:pt x="726" y="293"/>
                  </a:cubicBezTo>
                  <a:cubicBezTo>
                    <a:pt x="730" y="293"/>
                    <a:pt x="734" y="294"/>
                    <a:pt x="739" y="295"/>
                  </a:cubicBezTo>
                  <a:cubicBezTo>
                    <a:pt x="739" y="295"/>
                    <a:pt x="739" y="295"/>
                    <a:pt x="739" y="295"/>
                  </a:cubicBezTo>
                  <a:moveTo>
                    <a:pt x="731" y="318"/>
                  </a:moveTo>
                  <a:cubicBezTo>
                    <a:pt x="729" y="324"/>
                    <a:pt x="728" y="330"/>
                    <a:pt x="726" y="335"/>
                  </a:cubicBezTo>
                  <a:cubicBezTo>
                    <a:pt x="722" y="334"/>
                    <a:pt x="719" y="334"/>
                    <a:pt x="715" y="333"/>
                  </a:cubicBezTo>
                  <a:cubicBezTo>
                    <a:pt x="716" y="329"/>
                    <a:pt x="717" y="326"/>
                    <a:pt x="718" y="322"/>
                  </a:cubicBezTo>
                  <a:cubicBezTo>
                    <a:pt x="718" y="320"/>
                    <a:pt x="719" y="318"/>
                    <a:pt x="720" y="316"/>
                  </a:cubicBezTo>
                  <a:cubicBezTo>
                    <a:pt x="723" y="317"/>
                    <a:pt x="727" y="317"/>
                    <a:pt x="731" y="318"/>
                  </a:cubicBezTo>
                  <a:moveTo>
                    <a:pt x="714" y="337"/>
                  </a:moveTo>
                  <a:cubicBezTo>
                    <a:pt x="717" y="337"/>
                    <a:pt x="721" y="338"/>
                    <a:pt x="725" y="339"/>
                  </a:cubicBezTo>
                  <a:cubicBezTo>
                    <a:pt x="724" y="343"/>
                    <a:pt x="722" y="347"/>
                    <a:pt x="721" y="351"/>
                  </a:cubicBezTo>
                  <a:cubicBezTo>
                    <a:pt x="717" y="350"/>
                    <a:pt x="714" y="349"/>
                    <a:pt x="710" y="348"/>
                  </a:cubicBezTo>
                  <a:cubicBezTo>
                    <a:pt x="711" y="344"/>
                    <a:pt x="712" y="340"/>
                    <a:pt x="714" y="337"/>
                  </a:cubicBezTo>
                  <a:moveTo>
                    <a:pt x="706" y="347"/>
                  </a:moveTo>
                  <a:cubicBezTo>
                    <a:pt x="702" y="346"/>
                    <a:pt x="697" y="345"/>
                    <a:pt x="692" y="344"/>
                  </a:cubicBezTo>
                  <a:cubicBezTo>
                    <a:pt x="691" y="343"/>
                    <a:pt x="689" y="343"/>
                    <a:pt x="688" y="343"/>
                  </a:cubicBezTo>
                  <a:cubicBezTo>
                    <a:pt x="689" y="339"/>
                    <a:pt x="690" y="336"/>
                    <a:pt x="691" y="333"/>
                  </a:cubicBezTo>
                  <a:cubicBezTo>
                    <a:pt x="697" y="334"/>
                    <a:pt x="703" y="334"/>
                    <a:pt x="709" y="336"/>
                  </a:cubicBezTo>
                  <a:cubicBezTo>
                    <a:pt x="710" y="336"/>
                    <a:pt x="710" y="336"/>
                    <a:pt x="710" y="336"/>
                  </a:cubicBezTo>
                  <a:cubicBezTo>
                    <a:pt x="709" y="340"/>
                    <a:pt x="708" y="343"/>
                    <a:pt x="706" y="347"/>
                  </a:cubicBezTo>
                  <a:moveTo>
                    <a:pt x="711" y="332"/>
                  </a:moveTo>
                  <a:cubicBezTo>
                    <a:pt x="708" y="332"/>
                    <a:pt x="706" y="331"/>
                    <a:pt x="703" y="331"/>
                  </a:cubicBezTo>
                  <a:cubicBezTo>
                    <a:pt x="699" y="330"/>
                    <a:pt x="696" y="330"/>
                    <a:pt x="692" y="330"/>
                  </a:cubicBezTo>
                  <a:cubicBezTo>
                    <a:pt x="694" y="324"/>
                    <a:pt x="696" y="319"/>
                    <a:pt x="698" y="313"/>
                  </a:cubicBezTo>
                  <a:cubicBezTo>
                    <a:pt x="703" y="314"/>
                    <a:pt x="709" y="314"/>
                    <a:pt x="714" y="315"/>
                  </a:cubicBezTo>
                  <a:cubicBezTo>
                    <a:pt x="715" y="315"/>
                    <a:pt x="715" y="315"/>
                    <a:pt x="716" y="316"/>
                  </a:cubicBezTo>
                  <a:cubicBezTo>
                    <a:pt x="715" y="321"/>
                    <a:pt x="713" y="327"/>
                    <a:pt x="711" y="332"/>
                  </a:cubicBezTo>
                  <a:moveTo>
                    <a:pt x="689" y="329"/>
                  </a:moveTo>
                  <a:cubicBezTo>
                    <a:pt x="685" y="329"/>
                    <a:pt x="680" y="328"/>
                    <a:pt x="676" y="328"/>
                  </a:cubicBezTo>
                  <a:cubicBezTo>
                    <a:pt x="678" y="322"/>
                    <a:pt x="679" y="317"/>
                    <a:pt x="680" y="311"/>
                  </a:cubicBezTo>
                  <a:cubicBezTo>
                    <a:pt x="684" y="311"/>
                    <a:pt x="687" y="312"/>
                    <a:pt x="690" y="312"/>
                  </a:cubicBezTo>
                  <a:cubicBezTo>
                    <a:pt x="692" y="312"/>
                    <a:pt x="693" y="313"/>
                    <a:pt x="694" y="313"/>
                  </a:cubicBezTo>
                  <a:cubicBezTo>
                    <a:pt x="692" y="318"/>
                    <a:pt x="691" y="324"/>
                    <a:pt x="689" y="329"/>
                  </a:cubicBezTo>
                  <a:moveTo>
                    <a:pt x="688" y="333"/>
                  </a:moveTo>
                  <a:cubicBezTo>
                    <a:pt x="687" y="336"/>
                    <a:pt x="686" y="339"/>
                    <a:pt x="685" y="342"/>
                  </a:cubicBezTo>
                  <a:cubicBezTo>
                    <a:pt x="681" y="341"/>
                    <a:pt x="677" y="340"/>
                    <a:pt x="673" y="339"/>
                  </a:cubicBezTo>
                  <a:cubicBezTo>
                    <a:pt x="674" y="337"/>
                    <a:pt x="675" y="334"/>
                    <a:pt x="675" y="332"/>
                  </a:cubicBezTo>
                  <a:cubicBezTo>
                    <a:pt x="679" y="332"/>
                    <a:pt x="684" y="332"/>
                    <a:pt x="688" y="333"/>
                  </a:cubicBezTo>
                  <a:moveTo>
                    <a:pt x="683" y="345"/>
                  </a:moveTo>
                  <a:cubicBezTo>
                    <a:pt x="683" y="348"/>
                    <a:pt x="682" y="350"/>
                    <a:pt x="681" y="352"/>
                  </a:cubicBezTo>
                  <a:cubicBezTo>
                    <a:pt x="679" y="359"/>
                    <a:pt x="677" y="365"/>
                    <a:pt x="675" y="371"/>
                  </a:cubicBezTo>
                  <a:cubicBezTo>
                    <a:pt x="672" y="370"/>
                    <a:pt x="669" y="369"/>
                    <a:pt x="666" y="368"/>
                  </a:cubicBezTo>
                  <a:cubicBezTo>
                    <a:pt x="668" y="360"/>
                    <a:pt x="670" y="352"/>
                    <a:pt x="672" y="343"/>
                  </a:cubicBezTo>
                  <a:cubicBezTo>
                    <a:pt x="672" y="343"/>
                    <a:pt x="672" y="343"/>
                    <a:pt x="673" y="343"/>
                  </a:cubicBezTo>
                  <a:cubicBezTo>
                    <a:pt x="676" y="344"/>
                    <a:pt x="680" y="345"/>
                    <a:pt x="683" y="345"/>
                  </a:cubicBezTo>
                  <a:moveTo>
                    <a:pt x="677" y="376"/>
                  </a:moveTo>
                  <a:cubicBezTo>
                    <a:pt x="681" y="377"/>
                    <a:pt x="684" y="377"/>
                    <a:pt x="688" y="378"/>
                  </a:cubicBezTo>
                  <a:cubicBezTo>
                    <a:pt x="683" y="380"/>
                    <a:pt x="679" y="381"/>
                    <a:pt x="675" y="383"/>
                  </a:cubicBezTo>
                  <a:cubicBezTo>
                    <a:pt x="676" y="381"/>
                    <a:pt x="676" y="378"/>
                    <a:pt x="677" y="376"/>
                  </a:cubicBezTo>
                  <a:moveTo>
                    <a:pt x="695" y="375"/>
                  </a:moveTo>
                  <a:cubicBezTo>
                    <a:pt x="694" y="375"/>
                    <a:pt x="694" y="375"/>
                    <a:pt x="693" y="375"/>
                  </a:cubicBezTo>
                  <a:cubicBezTo>
                    <a:pt x="688" y="374"/>
                    <a:pt x="683" y="373"/>
                    <a:pt x="678" y="372"/>
                  </a:cubicBezTo>
                  <a:cubicBezTo>
                    <a:pt x="681" y="363"/>
                    <a:pt x="684" y="355"/>
                    <a:pt x="687" y="346"/>
                  </a:cubicBezTo>
                  <a:cubicBezTo>
                    <a:pt x="687" y="346"/>
                    <a:pt x="687" y="346"/>
                    <a:pt x="687" y="346"/>
                  </a:cubicBezTo>
                  <a:cubicBezTo>
                    <a:pt x="690" y="347"/>
                    <a:pt x="693" y="348"/>
                    <a:pt x="696" y="348"/>
                  </a:cubicBezTo>
                  <a:cubicBezTo>
                    <a:pt x="699" y="349"/>
                    <a:pt x="702" y="350"/>
                    <a:pt x="705" y="351"/>
                  </a:cubicBezTo>
                  <a:cubicBezTo>
                    <a:pt x="705" y="351"/>
                    <a:pt x="705" y="351"/>
                    <a:pt x="705" y="351"/>
                  </a:cubicBezTo>
                  <a:cubicBezTo>
                    <a:pt x="703" y="357"/>
                    <a:pt x="701" y="367"/>
                    <a:pt x="697" y="374"/>
                  </a:cubicBezTo>
                  <a:cubicBezTo>
                    <a:pt x="697" y="374"/>
                    <a:pt x="696" y="375"/>
                    <a:pt x="695" y="375"/>
                  </a:cubicBezTo>
                  <a:moveTo>
                    <a:pt x="723" y="357"/>
                  </a:moveTo>
                  <a:cubicBezTo>
                    <a:pt x="724" y="357"/>
                    <a:pt x="725" y="358"/>
                    <a:pt x="726" y="358"/>
                  </a:cubicBezTo>
                  <a:cubicBezTo>
                    <a:pt x="727" y="359"/>
                    <a:pt x="729" y="359"/>
                    <a:pt x="730" y="360"/>
                  </a:cubicBezTo>
                  <a:cubicBezTo>
                    <a:pt x="727" y="362"/>
                    <a:pt x="724" y="363"/>
                    <a:pt x="721" y="364"/>
                  </a:cubicBezTo>
                  <a:cubicBezTo>
                    <a:pt x="722" y="362"/>
                    <a:pt x="723" y="359"/>
                    <a:pt x="723" y="357"/>
                  </a:cubicBezTo>
                  <a:moveTo>
                    <a:pt x="745" y="354"/>
                  </a:moveTo>
                  <a:cubicBezTo>
                    <a:pt x="745" y="353"/>
                    <a:pt x="745" y="352"/>
                    <a:pt x="746" y="352"/>
                  </a:cubicBezTo>
                  <a:cubicBezTo>
                    <a:pt x="746" y="350"/>
                    <a:pt x="747" y="348"/>
                    <a:pt x="747" y="346"/>
                  </a:cubicBezTo>
                  <a:cubicBezTo>
                    <a:pt x="750" y="347"/>
                    <a:pt x="753" y="348"/>
                    <a:pt x="756" y="349"/>
                  </a:cubicBezTo>
                  <a:cubicBezTo>
                    <a:pt x="752" y="350"/>
                    <a:pt x="749" y="352"/>
                    <a:pt x="745" y="354"/>
                  </a:cubicBezTo>
                  <a:moveTo>
                    <a:pt x="762" y="346"/>
                  </a:moveTo>
                  <a:cubicBezTo>
                    <a:pt x="757" y="345"/>
                    <a:pt x="753" y="344"/>
                    <a:pt x="749" y="342"/>
                  </a:cubicBezTo>
                  <a:cubicBezTo>
                    <a:pt x="749" y="340"/>
                    <a:pt x="750" y="337"/>
                    <a:pt x="751" y="335"/>
                  </a:cubicBezTo>
                  <a:cubicBezTo>
                    <a:pt x="752" y="331"/>
                    <a:pt x="754" y="327"/>
                    <a:pt x="755" y="323"/>
                  </a:cubicBezTo>
                  <a:cubicBezTo>
                    <a:pt x="757" y="324"/>
                    <a:pt x="759" y="324"/>
                    <a:pt x="762" y="325"/>
                  </a:cubicBezTo>
                  <a:cubicBezTo>
                    <a:pt x="765" y="326"/>
                    <a:pt x="769" y="327"/>
                    <a:pt x="773" y="327"/>
                  </a:cubicBezTo>
                  <a:cubicBezTo>
                    <a:pt x="773" y="328"/>
                    <a:pt x="772" y="329"/>
                    <a:pt x="772" y="329"/>
                  </a:cubicBezTo>
                  <a:cubicBezTo>
                    <a:pt x="770" y="334"/>
                    <a:pt x="768" y="339"/>
                    <a:pt x="766" y="344"/>
                  </a:cubicBezTo>
                  <a:cubicBezTo>
                    <a:pt x="766" y="344"/>
                    <a:pt x="766" y="344"/>
                    <a:pt x="766" y="344"/>
                  </a:cubicBezTo>
                  <a:cubicBezTo>
                    <a:pt x="765" y="345"/>
                    <a:pt x="763" y="346"/>
                    <a:pt x="762" y="346"/>
                  </a:cubicBezTo>
                  <a:moveTo>
                    <a:pt x="777" y="340"/>
                  </a:moveTo>
                  <a:cubicBezTo>
                    <a:pt x="777" y="340"/>
                    <a:pt x="777" y="340"/>
                    <a:pt x="777" y="340"/>
                  </a:cubicBezTo>
                  <a:cubicBezTo>
                    <a:pt x="776" y="339"/>
                    <a:pt x="775" y="340"/>
                    <a:pt x="775" y="340"/>
                  </a:cubicBezTo>
                  <a:cubicBezTo>
                    <a:pt x="775" y="340"/>
                    <a:pt x="775" y="340"/>
                    <a:pt x="776" y="340"/>
                  </a:cubicBezTo>
                  <a:cubicBezTo>
                    <a:pt x="774" y="341"/>
                    <a:pt x="773" y="342"/>
                    <a:pt x="772" y="342"/>
                  </a:cubicBezTo>
                  <a:cubicBezTo>
                    <a:pt x="773" y="339"/>
                    <a:pt x="774" y="336"/>
                    <a:pt x="775" y="334"/>
                  </a:cubicBezTo>
                  <a:cubicBezTo>
                    <a:pt x="775" y="332"/>
                    <a:pt x="776" y="330"/>
                    <a:pt x="776" y="328"/>
                  </a:cubicBezTo>
                  <a:cubicBezTo>
                    <a:pt x="780" y="329"/>
                    <a:pt x="783" y="330"/>
                    <a:pt x="787" y="330"/>
                  </a:cubicBezTo>
                  <a:cubicBezTo>
                    <a:pt x="786" y="332"/>
                    <a:pt x="786" y="333"/>
                    <a:pt x="785" y="335"/>
                  </a:cubicBezTo>
                  <a:cubicBezTo>
                    <a:pt x="785" y="335"/>
                    <a:pt x="785" y="336"/>
                    <a:pt x="785" y="336"/>
                  </a:cubicBezTo>
                  <a:cubicBezTo>
                    <a:pt x="782" y="338"/>
                    <a:pt x="779" y="339"/>
                    <a:pt x="777" y="340"/>
                  </a:cubicBezTo>
                  <a:moveTo>
                    <a:pt x="791" y="331"/>
                  </a:moveTo>
                  <a:cubicBezTo>
                    <a:pt x="793" y="331"/>
                    <a:pt x="794" y="331"/>
                    <a:pt x="796" y="332"/>
                  </a:cubicBezTo>
                  <a:cubicBezTo>
                    <a:pt x="794" y="332"/>
                    <a:pt x="792" y="333"/>
                    <a:pt x="790" y="334"/>
                  </a:cubicBezTo>
                  <a:cubicBezTo>
                    <a:pt x="791" y="333"/>
                    <a:pt x="791" y="332"/>
                    <a:pt x="791" y="331"/>
                  </a:cubicBezTo>
                  <a:moveTo>
                    <a:pt x="801" y="302"/>
                  </a:moveTo>
                  <a:cubicBezTo>
                    <a:pt x="803" y="298"/>
                    <a:pt x="804" y="294"/>
                    <a:pt x="805" y="290"/>
                  </a:cubicBezTo>
                  <a:cubicBezTo>
                    <a:pt x="812" y="291"/>
                    <a:pt x="819" y="292"/>
                    <a:pt x="826" y="294"/>
                  </a:cubicBezTo>
                  <a:cubicBezTo>
                    <a:pt x="824" y="298"/>
                    <a:pt x="823" y="302"/>
                    <a:pt x="821" y="306"/>
                  </a:cubicBezTo>
                  <a:cubicBezTo>
                    <a:pt x="821" y="306"/>
                    <a:pt x="821" y="306"/>
                    <a:pt x="821" y="307"/>
                  </a:cubicBezTo>
                  <a:cubicBezTo>
                    <a:pt x="814" y="306"/>
                    <a:pt x="808" y="304"/>
                    <a:pt x="801" y="302"/>
                  </a:cubicBezTo>
                  <a:moveTo>
                    <a:pt x="847" y="293"/>
                  </a:moveTo>
                  <a:cubicBezTo>
                    <a:pt x="847" y="292"/>
                    <a:pt x="847" y="292"/>
                    <a:pt x="847" y="292"/>
                  </a:cubicBezTo>
                  <a:cubicBezTo>
                    <a:pt x="850" y="286"/>
                    <a:pt x="852" y="281"/>
                    <a:pt x="854" y="275"/>
                  </a:cubicBezTo>
                  <a:cubicBezTo>
                    <a:pt x="861" y="277"/>
                    <a:pt x="868" y="278"/>
                    <a:pt x="875" y="280"/>
                  </a:cubicBezTo>
                  <a:cubicBezTo>
                    <a:pt x="874" y="282"/>
                    <a:pt x="873" y="285"/>
                    <a:pt x="872" y="288"/>
                  </a:cubicBezTo>
                  <a:cubicBezTo>
                    <a:pt x="871" y="290"/>
                    <a:pt x="871" y="292"/>
                    <a:pt x="870" y="294"/>
                  </a:cubicBezTo>
                  <a:cubicBezTo>
                    <a:pt x="862" y="293"/>
                    <a:pt x="855" y="293"/>
                    <a:pt x="847" y="293"/>
                  </a:cubicBezTo>
                  <a:moveTo>
                    <a:pt x="893" y="288"/>
                  </a:moveTo>
                  <a:cubicBezTo>
                    <a:pt x="893" y="287"/>
                    <a:pt x="893" y="286"/>
                    <a:pt x="894" y="285"/>
                  </a:cubicBezTo>
                  <a:cubicBezTo>
                    <a:pt x="895" y="285"/>
                    <a:pt x="897" y="286"/>
                    <a:pt x="898" y="286"/>
                  </a:cubicBezTo>
                  <a:cubicBezTo>
                    <a:pt x="896" y="287"/>
                    <a:pt x="894" y="287"/>
                    <a:pt x="893" y="288"/>
                  </a:cubicBezTo>
                  <a:moveTo>
                    <a:pt x="867" y="243"/>
                  </a:moveTo>
                  <a:cubicBezTo>
                    <a:pt x="870" y="244"/>
                    <a:pt x="872" y="244"/>
                    <a:pt x="875" y="245"/>
                  </a:cubicBezTo>
                  <a:cubicBezTo>
                    <a:pt x="878" y="246"/>
                    <a:pt x="882" y="247"/>
                    <a:pt x="885" y="248"/>
                  </a:cubicBezTo>
                  <a:cubicBezTo>
                    <a:pt x="885" y="249"/>
                    <a:pt x="885" y="250"/>
                    <a:pt x="884" y="251"/>
                  </a:cubicBezTo>
                  <a:cubicBezTo>
                    <a:pt x="882" y="259"/>
                    <a:pt x="879" y="267"/>
                    <a:pt x="876" y="276"/>
                  </a:cubicBezTo>
                  <a:cubicBezTo>
                    <a:pt x="875" y="275"/>
                    <a:pt x="874" y="275"/>
                    <a:pt x="873" y="275"/>
                  </a:cubicBezTo>
                  <a:cubicBezTo>
                    <a:pt x="867" y="274"/>
                    <a:pt x="862" y="273"/>
                    <a:pt x="856" y="271"/>
                  </a:cubicBezTo>
                  <a:cubicBezTo>
                    <a:pt x="859" y="265"/>
                    <a:pt x="861" y="259"/>
                    <a:pt x="864" y="252"/>
                  </a:cubicBezTo>
                  <a:cubicBezTo>
                    <a:pt x="865" y="249"/>
                    <a:pt x="866" y="246"/>
                    <a:pt x="867" y="243"/>
                  </a:cubicBezTo>
                  <a:moveTo>
                    <a:pt x="847" y="247"/>
                  </a:moveTo>
                  <a:cubicBezTo>
                    <a:pt x="847" y="245"/>
                    <a:pt x="848" y="243"/>
                    <a:pt x="848" y="241"/>
                  </a:cubicBezTo>
                  <a:cubicBezTo>
                    <a:pt x="850" y="242"/>
                    <a:pt x="851" y="242"/>
                    <a:pt x="853" y="242"/>
                  </a:cubicBezTo>
                  <a:cubicBezTo>
                    <a:pt x="857" y="242"/>
                    <a:pt x="860" y="243"/>
                    <a:pt x="864" y="243"/>
                  </a:cubicBezTo>
                  <a:cubicBezTo>
                    <a:pt x="863" y="245"/>
                    <a:pt x="862" y="248"/>
                    <a:pt x="861" y="250"/>
                  </a:cubicBezTo>
                  <a:cubicBezTo>
                    <a:pt x="859" y="257"/>
                    <a:pt x="856" y="264"/>
                    <a:pt x="853" y="271"/>
                  </a:cubicBezTo>
                  <a:cubicBezTo>
                    <a:pt x="849" y="270"/>
                    <a:pt x="845" y="269"/>
                    <a:pt x="842" y="268"/>
                  </a:cubicBezTo>
                  <a:cubicBezTo>
                    <a:pt x="841" y="268"/>
                    <a:pt x="840" y="268"/>
                    <a:pt x="839" y="268"/>
                  </a:cubicBezTo>
                  <a:cubicBezTo>
                    <a:pt x="841" y="261"/>
                    <a:pt x="845" y="254"/>
                    <a:pt x="847" y="247"/>
                  </a:cubicBezTo>
                  <a:moveTo>
                    <a:pt x="838" y="272"/>
                  </a:moveTo>
                  <a:cubicBezTo>
                    <a:pt x="840" y="272"/>
                    <a:pt x="842" y="273"/>
                    <a:pt x="844" y="273"/>
                  </a:cubicBezTo>
                  <a:cubicBezTo>
                    <a:pt x="846" y="274"/>
                    <a:pt x="849" y="274"/>
                    <a:pt x="851" y="275"/>
                  </a:cubicBezTo>
                  <a:cubicBezTo>
                    <a:pt x="850" y="278"/>
                    <a:pt x="848" y="281"/>
                    <a:pt x="847" y="284"/>
                  </a:cubicBezTo>
                  <a:cubicBezTo>
                    <a:pt x="846" y="287"/>
                    <a:pt x="845" y="289"/>
                    <a:pt x="844" y="292"/>
                  </a:cubicBezTo>
                  <a:cubicBezTo>
                    <a:pt x="839" y="292"/>
                    <a:pt x="835" y="291"/>
                    <a:pt x="831" y="291"/>
                  </a:cubicBezTo>
                  <a:cubicBezTo>
                    <a:pt x="833" y="284"/>
                    <a:pt x="835" y="278"/>
                    <a:pt x="838" y="272"/>
                  </a:cubicBezTo>
                  <a:moveTo>
                    <a:pt x="835" y="271"/>
                  </a:moveTo>
                  <a:cubicBezTo>
                    <a:pt x="834" y="271"/>
                    <a:pt x="834" y="271"/>
                    <a:pt x="834" y="271"/>
                  </a:cubicBezTo>
                  <a:cubicBezTo>
                    <a:pt x="832" y="278"/>
                    <a:pt x="830" y="284"/>
                    <a:pt x="827" y="290"/>
                  </a:cubicBezTo>
                  <a:cubicBezTo>
                    <a:pt x="820" y="289"/>
                    <a:pt x="813" y="288"/>
                    <a:pt x="806" y="286"/>
                  </a:cubicBezTo>
                  <a:cubicBezTo>
                    <a:pt x="806" y="285"/>
                    <a:pt x="807" y="284"/>
                    <a:pt x="807" y="283"/>
                  </a:cubicBezTo>
                  <a:cubicBezTo>
                    <a:pt x="808" y="277"/>
                    <a:pt x="809" y="271"/>
                    <a:pt x="810" y="265"/>
                  </a:cubicBezTo>
                  <a:cubicBezTo>
                    <a:pt x="819" y="267"/>
                    <a:pt x="827" y="269"/>
                    <a:pt x="835" y="271"/>
                  </a:cubicBezTo>
                  <a:moveTo>
                    <a:pt x="807" y="198"/>
                  </a:moveTo>
                  <a:cubicBezTo>
                    <a:pt x="808" y="203"/>
                    <a:pt x="810" y="207"/>
                    <a:pt x="813" y="211"/>
                  </a:cubicBezTo>
                  <a:cubicBezTo>
                    <a:pt x="814" y="213"/>
                    <a:pt x="816" y="214"/>
                    <a:pt x="818" y="215"/>
                  </a:cubicBezTo>
                  <a:cubicBezTo>
                    <a:pt x="817" y="225"/>
                    <a:pt x="815" y="236"/>
                    <a:pt x="813" y="245"/>
                  </a:cubicBezTo>
                  <a:cubicBezTo>
                    <a:pt x="812" y="250"/>
                    <a:pt x="810" y="255"/>
                    <a:pt x="808" y="260"/>
                  </a:cubicBezTo>
                  <a:cubicBezTo>
                    <a:pt x="808" y="260"/>
                    <a:pt x="808" y="261"/>
                    <a:pt x="808" y="261"/>
                  </a:cubicBezTo>
                  <a:cubicBezTo>
                    <a:pt x="804" y="260"/>
                    <a:pt x="801" y="259"/>
                    <a:pt x="797" y="259"/>
                  </a:cubicBezTo>
                  <a:cubicBezTo>
                    <a:pt x="800" y="243"/>
                    <a:pt x="801" y="228"/>
                    <a:pt x="801" y="212"/>
                  </a:cubicBezTo>
                  <a:cubicBezTo>
                    <a:pt x="801" y="211"/>
                    <a:pt x="799" y="211"/>
                    <a:pt x="799" y="212"/>
                  </a:cubicBezTo>
                  <a:cubicBezTo>
                    <a:pt x="799" y="222"/>
                    <a:pt x="798" y="232"/>
                    <a:pt x="797" y="242"/>
                  </a:cubicBezTo>
                  <a:cubicBezTo>
                    <a:pt x="796" y="241"/>
                    <a:pt x="795" y="241"/>
                    <a:pt x="795" y="242"/>
                  </a:cubicBezTo>
                  <a:cubicBezTo>
                    <a:pt x="796" y="239"/>
                    <a:pt x="792" y="233"/>
                    <a:pt x="791" y="230"/>
                  </a:cubicBezTo>
                  <a:cubicBezTo>
                    <a:pt x="790" y="226"/>
                    <a:pt x="788" y="221"/>
                    <a:pt x="787" y="216"/>
                  </a:cubicBezTo>
                  <a:cubicBezTo>
                    <a:pt x="786" y="213"/>
                    <a:pt x="785" y="210"/>
                    <a:pt x="784" y="207"/>
                  </a:cubicBezTo>
                  <a:cubicBezTo>
                    <a:pt x="792" y="204"/>
                    <a:pt x="799" y="201"/>
                    <a:pt x="807" y="198"/>
                  </a:cubicBezTo>
                  <a:moveTo>
                    <a:pt x="782" y="208"/>
                  </a:moveTo>
                  <a:cubicBezTo>
                    <a:pt x="783" y="214"/>
                    <a:pt x="785" y="220"/>
                    <a:pt x="787" y="226"/>
                  </a:cubicBezTo>
                  <a:cubicBezTo>
                    <a:pt x="789" y="232"/>
                    <a:pt x="790" y="239"/>
                    <a:pt x="795" y="244"/>
                  </a:cubicBezTo>
                  <a:cubicBezTo>
                    <a:pt x="796" y="244"/>
                    <a:pt x="796" y="244"/>
                    <a:pt x="796" y="244"/>
                  </a:cubicBezTo>
                  <a:cubicBezTo>
                    <a:pt x="796" y="249"/>
                    <a:pt x="795" y="253"/>
                    <a:pt x="794" y="258"/>
                  </a:cubicBezTo>
                  <a:cubicBezTo>
                    <a:pt x="788" y="257"/>
                    <a:pt x="782" y="255"/>
                    <a:pt x="777" y="254"/>
                  </a:cubicBezTo>
                  <a:cubicBezTo>
                    <a:pt x="780" y="241"/>
                    <a:pt x="781" y="228"/>
                    <a:pt x="781" y="214"/>
                  </a:cubicBezTo>
                  <a:cubicBezTo>
                    <a:pt x="781" y="212"/>
                    <a:pt x="779" y="212"/>
                    <a:pt x="779" y="214"/>
                  </a:cubicBezTo>
                  <a:cubicBezTo>
                    <a:pt x="779" y="229"/>
                    <a:pt x="778" y="243"/>
                    <a:pt x="774" y="257"/>
                  </a:cubicBezTo>
                  <a:cubicBezTo>
                    <a:pt x="771" y="265"/>
                    <a:pt x="769" y="273"/>
                    <a:pt x="766" y="280"/>
                  </a:cubicBezTo>
                  <a:cubicBezTo>
                    <a:pt x="761" y="280"/>
                    <a:pt x="755" y="279"/>
                    <a:pt x="753" y="277"/>
                  </a:cubicBezTo>
                  <a:cubicBezTo>
                    <a:pt x="752" y="276"/>
                    <a:pt x="750" y="278"/>
                    <a:pt x="751" y="279"/>
                  </a:cubicBezTo>
                  <a:cubicBezTo>
                    <a:pt x="754" y="282"/>
                    <a:pt x="758" y="282"/>
                    <a:pt x="762" y="283"/>
                  </a:cubicBezTo>
                  <a:cubicBezTo>
                    <a:pt x="763" y="283"/>
                    <a:pt x="764" y="283"/>
                    <a:pt x="765" y="283"/>
                  </a:cubicBezTo>
                  <a:cubicBezTo>
                    <a:pt x="764" y="287"/>
                    <a:pt x="763" y="291"/>
                    <a:pt x="761" y="294"/>
                  </a:cubicBezTo>
                  <a:cubicBezTo>
                    <a:pt x="755" y="293"/>
                    <a:pt x="749" y="292"/>
                    <a:pt x="743" y="292"/>
                  </a:cubicBezTo>
                  <a:cubicBezTo>
                    <a:pt x="751" y="267"/>
                    <a:pt x="757" y="242"/>
                    <a:pt x="761" y="217"/>
                  </a:cubicBezTo>
                  <a:cubicBezTo>
                    <a:pt x="768" y="214"/>
                    <a:pt x="775" y="211"/>
                    <a:pt x="782" y="208"/>
                  </a:cubicBezTo>
                  <a:moveTo>
                    <a:pt x="670" y="305"/>
                  </a:moveTo>
                  <a:cubicBezTo>
                    <a:pt x="672" y="298"/>
                    <a:pt x="673" y="290"/>
                    <a:pt x="675" y="283"/>
                  </a:cubicBezTo>
                  <a:cubicBezTo>
                    <a:pt x="677" y="277"/>
                    <a:pt x="679" y="271"/>
                    <a:pt x="680" y="264"/>
                  </a:cubicBezTo>
                  <a:cubicBezTo>
                    <a:pt x="680" y="263"/>
                    <a:pt x="679" y="262"/>
                    <a:pt x="678" y="263"/>
                  </a:cubicBezTo>
                  <a:cubicBezTo>
                    <a:pt x="679" y="257"/>
                    <a:pt x="680" y="251"/>
                    <a:pt x="682" y="246"/>
                  </a:cubicBezTo>
                  <a:cubicBezTo>
                    <a:pt x="687" y="244"/>
                    <a:pt x="692" y="242"/>
                    <a:pt x="698" y="240"/>
                  </a:cubicBezTo>
                  <a:cubicBezTo>
                    <a:pt x="696" y="248"/>
                    <a:pt x="696" y="256"/>
                    <a:pt x="697" y="264"/>
                  </a:cubicBezTo>
                  <a:cubicBezTo>
                    <a:pt x="698" y="265"/>
                    <a:pt x="699" y="265"/>
                    <a:pt x="699" y="264"/>
                  </a:cubicBezTo>
                  <a:cubicBezTo>
                    <a:pt x="700" y="256"/>
                    <a:pt x="699" y="248"/>
                    <a:pt x="700" y="240"/>
                  </a:cubicBezTo>
                  <a:cubicBezTo>
                    <a:pt x="700" y="240"/>
                    <a:pt x="700" y="240"/>
                    <a:pt x="700" y="240"/>
                  </a:cubicBezTo>
                  <a:cubicBezTo>
                    <a:pt x="704" y="238"/>
                    <a:pt x="709" y="237"/>
                    <a:pt x="713" y="235"/>
                  </a:cubicBezTo>
                  <a:cubicBezTo>
                    <a:pt x="712" y="239"/>
                    <a:pt x="712" y="242"/>
                    <a:pt x="711" y="246"/>
                  </a:cubicBezTo>
                  <a:cubicBezTo>
                    <a:pt x="711" y="247"/>
                    <a:pt x="713" y="248"/>
                    <a:pt x="713" y="246"/>
                  </a:cubicBezTo>
                  <a:cubicBezTo>
                    <a:pt x="715" y="242"/>
                    <a:pt x="716" y="238"/>
                    <a:pt x="717" y="234"/>
                  </a:cubicBezTo>
                  <a:cubicBezTo>
                    <a:pt x="722" y="232"/>
                    <a:pt x="726" y="230"/>
                    <a:pt x="731" y="229"/>
                  </a:cubicBezTo>
                  <a:cubicBezTo>
                    <a:pt x="740" y="225"/>
                    <a:pt x="749" y="221"/>
                    <a:pt x="758" y="218"/>
                  </a:cubicBezTo>
                  <a:cubicBezTo>
                    <a:pt x="753" y="243"/>
                    <a:pt x="747" y="267"/>
                    <a:pt x="740" y="291"/>
                  </a:cubicBezTo>
                  <a:cubicBezTo>
                    <a:pt x="735" y="291"/>
                    <a:pt x="731" y="290"/>
                    <a:pt x="727" y="290"/>
                  </a:cubicBezTo>
                  <a:cubicBezTo>
                    <a:pt x="732" y="269"/>
                    <a:pt x="737" y="249"/>
                    <a:pt x="737" y="228"/>
                  </a:cubicBezTo>
                  <a:cubicBezTo>
                    <a:pt x="737" y="226"/>
                    <a:pt x="735" y="226"/>
                    <a:pt x="735" y="228"/>
                  </a:cubicBezTo>
                  <a:cubicBezTo>
                    <a:pt x="735" y="234"/>
                    <a:pt x="733" y="241"/>
                    <a:pt x="733" y="247"/>
                  </a:cubicBezTo>
                  <a:cubicBezTo>
                    <a:pt x="732" y="254"/>
                    <a:pt x="732" y="262"/>
                    <a:pt x="730" y="269"/>
                  </a:cubicBezTo>
                  <a:cubicBezTo>
                    <a:pt x="728" y="276"/>
                    <a:pt x="726" y="282"/>
                    <a:pt x="724" y="289"/>
                  </a:cubicBezTo>
                  <a:cubicBezTo>
                    <a:pt x="721" y="289"/>
                    <a:pt x="719" y="289"/>
                    <a:pt x="716" y="288"/>
                  </a:cubicBezTo>
                  <a:cubicBezTo>
                    <a:pt x="714" y="288"/>
                    <a:pt x="714" y="291"/>
                    <a:pt x="716" y="292"/>
                  </a:cubicBezTo>
                  <a:cubicBezTo>
                    <a:pt x="718" y="292"/>
                    <a:pt x="720" y="292"/>
                    <a:pt x="723" y="293"/>
                  </a:cubicBezTo>
                  <a:cubicBezTo>
                    <a:pt x="721" y="298"/>
                    <a:pt x="719" y="304"/>
                    <a:pt x="718" y="309"/>
                  </a:cubicBezTo>
                  <a:cubicBezTo>
                    <a:pt x="717" y="310"/>
                    <a:pt x="717" y="311"/>
                    <a:pt x="717" y="312"/>
                  </a:cubicBezTo>
                  <a:cubicBezTo>
                    <a:pt x="713" y="312"/>
                    <a:pt x="708" y="311"/>
                    <a:pt x="704" y="310"/>
                  </a:cubicBezTo>
                  <a:cubicBezTo>
                    <a:pt x="702" y="310"/>
                    <a:pt x="700" y="310"/>
                    <a:pt x="699" y="310"/>
                  </a:cubicBezTo>
                  <a:cubicBezTo>
                    <a:pt x="705" y="290"/>
                    <a:pt x="709" y="269"/>
                    <a:pt x="709" y="248"/>
                  </a:cubicBezTo>
                  <a:cubicBezTo>
                    <a:pt x="709" y="246"/>
                    <a:pt x="707" y="246"/>
                    <a:pt x="707" y="248"/>
                  </a:cubicBezTo>
                  <a:cubicBezTo>
                    <a:pt x="707" y="269"/>
                    <a:pt x="702" y="289"/>
                    <a:pt x="695" y="309"/>
                  </a:cubicBezTo>
                  <a:cubicBezTo>
                    <a:pt x="691" y="309"/>
                    <a:pt x="686" y="308"/>
                    <a:pt x="681" y="307"/>
                  </a:cubicBezTo>
                  <a:cubicBezTo>
                    <a:pt x="682" y="305"/>
                    <a:pt x="682" y="303"/>
                    <a:pt x="683" y="302"/>
                  </a:cubicBezTo>
                  <a:cubicBezTo>
                    <a:pt x="685" y="295"/>
                    <a:pt x="687" y="287"/>
                    <a:pt x="688" y="280"/>
                  </a:cubicBezTo>
                  <a:cubicBezTo>
                    <a:pt x="689" y="274"/>
                    <a:pt x="691" y="268"/>
                    <a:pt x="691" y="262"/>
                  </a:cubicBezTo>
                  <a:cubicBezTo>
                    <a:pt x="691" y="260"/>
                    <a:pt x="689" y="260"/>
                    <a:pt x="689" y="262"/>
                  </a:cubicBezTo>
                  <a:cubicBezTo>
                    <a:pt x="689" y="268"/>
                    <a:pt x="686" y="275"/>
                    <a:pt x="685" y="281"/>
                  </a:cubicBezTo>
                  <a:cubicBezTo>
                    <a:pt x="683" y="288"/>
                    <a:pt x="682" y="294"/>
                    <a:pt x="680" y="301"/>
                  </a:cubicBezTo>
                  <a:cubicBezTo>
                    <a:pt x="679" y="303"/>
                    <a:pt x="678" y="305"/>
                    <a:pt x="678" y="307"/>
                  </a:cubicBezTo>
                  <a:cubicBezTo>
                    <a:pt x="675" y="307"/>
                    <a:pt x="673" y="307"/>
                    <a:pt x="670" y="307"/>
                  </a:cubicBezTo>
                  <a:cubicBezTo>
                    <a:pt x="670" y="306"/>
                    <a:pt x="670" y="306"/>
                    <a:pt x="670" y="305"/>
                  </a:cubicBezTo>
                  <a:moveTo>
                    <a:pt x="669" y="310"/>
                  </a:moveTo>
                  <a:cubicBezTo>
                    <a:pt x="672" y="310"/>
                    <a:pt x="674" y="310"/>
                    <a:pt x="677" y="310"/>
                  </a:cubicBezTo>
                  <a:cubicBezTo>
                    <a:pt x="675" y="316"/>
                    <a:pt x="674" y="322"/>
                    <a:pt x="672" y="328"/>
                  </a:cubicBezTo>
                  <a:cubicBezTo>
                    <a:pt x="669" y="328"/>
                    <a:pt x="666" y="328"/>
                    <a:pt x="663" y="328"/>
                  </a:cubicBezTo>
                  <a:cubicBezTo>
                    <a:pt x="665" y="322"/>
                    <a:pt x="667" y="316"/>
                    <a:pt x="669" y="310"/>
                  </a:cubicBezTo>
                  <a:moveTo>
                    <a:pt x="661" y="332"/>
                  </a:moveTo>
                  <a:cubicBezTo>
                    <a:pt x="665" y="332"/>
                    <a:pt x="668" y="332"/>
                    <a:pt x="671" y="332"/>
                  </a:cubicBezTo>
                  <a:cubicBezTo>
                    <a:pt x="671" y="334"/>
                    <a:pt x="670" y="336"/>
                    <a:pt x="670" y="338"/>
                  </a:cubicBezTo>
                  <a:cubicBezTo>
                    <a:pt x="666" y="338"/>
                    <a:pt x="663" y="337"/>
                    <a:pt x="659" y="336"/>
                  </a:cubicBezTo>
                  <a:cubicBezTo>
                    <a:pt x="660" y="335"/>
                    <a:pt x="661" y="333"/>
                    <a:pt x="661" y="332"/>
                  </a:cubicBezTo>
                  <a:moveTo>
                    <a:pt x="655" y="332"/>
                  </a:moveTo>
                  <a:cubicBezTo>
                    <a:pt x="656" y="332"/>
                    <a:pt x="657" y="332"/>
                    <a:pt x="658" y="332"/>
                  </a:cubicBezTo>
                  <a:cubicBezTo>
                    <a:pt x="658" y="333"/>
                    <a:pt x="657" y="334"/>
                    <a:pt x="657" y="336"/>
                  </a:cubicBezTo>
                  <a:cubicBezTo>
                    <a:pt x="656" y="336"/>
                    <a:pt x="655" y="336"/>
                    <a:pt x="654" y="335"/>
                  </a:cubicBezTo>
                  <a:cubicBezTo>
                    <a:pt x="654" y="334"/>
                    <a:pt x="655" y="333"/>
                    <a:pt x="655" y="332"/>
                  </a:cubicBezTo>
                  <a:moveTo>
                    <a:pt x="651" y="342"/>
                  </a:moveTo>
                  <a:cubicBezTo>
                    <a:pt x="652" y="341"/>
                    <a:pt x="652" y="340"/>
                    <a:pt x="653" y="339"/>
                  </a:cubicBezTo>
                  <a:cubicBezTo>
                    <a:pt x="654" y="339"/>
                    <a:pt x="655" y="339"/>
                    <a:pt x="655" y="339"/>
                  </a:cubicBezTo>
                  <a:cubicBezTo>
                    <a:pt x="655" y="341"/>
                    <a:pt x="654" y="344"/>
                    <a:pt x="653" y="346"/>
                  </a:cubicBezTo>
                  <a:cubicBezTo>
                    <a:pt x="653" y="347"/>
                    <a:pt x="654" y="348"/>
                    <a:pt x="655" y="347"/>
                  </a:cubicBezTo>
                  <a:cubicBezTo>
                    <a:pt x="656" y="344"/>
                    <a:pt x="657" y="342"/>
                    <a:pt x="658" y="340"/>
                  </a:cubicBezTo>
                  <a:cubicBezTo>
                    <a:pt x="662" y="340"/>
                    <a:pt x="665" y="341"/>
                    <a:pt x="669" y="342"/>
                  </a:cubicBezTo>
                  <a:cubicBezTo>
                    <a:pt x="666" y="350"/>
                    <a:pt x="664" y="359"/>
                    <a:pt x="662" y="367"/>
                  </a:cubicBezTo>
                  <a:cubicBezTo>
                    <a:pt x="662" y="367"/>
                    <a:pt x="661" y="367"/>
                    <a:pt x="660" y="366"/>
                  </a:cubicBezTo>
                  <a:cubicBezTo>
                    <a:pt x="655" y="365"/>
                    <a:pt x="650" y="364"/>
                    <a:pt x="645" y="363"/>
                  </a:cubicBezTo>
                  <a:cubicBezTo>
                    <a:pt x="646" y="360"/>
                    <a:pt x="647" y="356"/>
                    <a:pt x="648" y="353"/>
                  </a:cubicBezTo>
                  <a:cubicBezTo>
                    <a:pt x="648" y="352"/>
                    <a:pt x="649" y="350"/>
                    <a:pt x="649" y="349"/>
                  </a:cubicBezTo>
                  <a:cubicBezTo>
                    <a:pt x="650" y="346"/>
                    <a:pt x="651" y="344"/>
                    <a:pt x="651" y="342"/>
                  </a:cubicBezTo>
                  <a:moveTo>
                    <a:pt x="637" y="301"/>
                  </a:moveTo>
                  <a:cubicBezTo>
                    <a:pt x="637" y="310"/>
                    <a:pt x="638" y="319"/>
                    <a:pt x="638" y="328"/>
                  </a:cubicBezTo>
                  <a:cubicBezTo>
                    <a:pt x="635" y="329"/>
                    <a:pt x="632" y="329"/>
                    <a:pt x="629" y="329"/>
                  </a:cubicBezTo>
                  <a:cubicBezTo>
                    <a:pt x="632" y="320"/>
                    <a:pt x="634" y="310"/>
                    <a:pt x="637" y="301"/>
                  </a:cubicBezTo>
                  <a:moveTo>
                    <a:pt x="628" y="331"/>
                  </a:moveTo>
                  <a:cubicBezTo>
                    <a:pt x="632" y="331"/>
                    <a:pt x="635" y="331"/>
                    <a:pt x="638" y="331"/>
                  </a:cubicBezTo>
                  <a:cubicBezTo>
                    <a:pt x="638" y="332"/>
                    <a:pt x="638" y="333"/>
                    <a:pt x="638" y="333"/>
                  </a:cubicBezTo>
                  <a:cubicBezTo>
                    <a:pt x="634" y="333"/>
                    <a:pt x="631" y="333"/>
                    <a:pt x="628" y="333"/>
                  </a:cubicBezTo>
                  <a:cubicBezTo>
                    <a:pt x="628" y="332"/>
                    <a:pt x="628" y="332"/>
                    <a:pt x="628" y="331"/>
                  </a:cubicBezTo>
                  <a:moveTo>
                    <a:pt x="627" y="336"/>
                  </a:moveTo>
                  <a:cubicBezTo>
                    <a:pt x="631" y="336"/>
                    <a:pt x="634" y="336"/>
                    <a:pt x="638" y="336"/>
                  </a:cubicBezTo>
                  <a:cubicBezTo>
                    <a:pt x="637" y="343"/>
                    <a:pt x="637" y="349"/>
                    <a:pt x="636" y="355"/>
                  </a:cubicBezTo>
                  <a:cubicBezTo>
                    <a:pt x="636" y="357"/>
                    <a:pt x="635" y="359"/>
                    <a:pt x="635" y="361"/>
                  </a:cubicBezTo>
                  <a:cubicBezTo>
                    <a:pt x="634" y="361"/>
                    <a:pt x="634" y="361"/>
                    <a:pt x="633" y="361"/>
                  </a:cubicBezTo>
                  <a:cubicBezTo>
                    <a:pt x="628" y="360"/>
                    <a:pt x="624" y="359"/>
                    <a:pt x="619" y="358"/>
                  </a:cubicBezTo>
                  <a:cubicBezTo>
                    <a:pt x="622" y="351"/>
                    <a:pt x="625" y="343"/>
                    <a:pt x="627" y="336"/>
                  </a:cubicBezTo>
                  <a:moveTo>
                    <a:pt x="477" y="235"/>
                  </a:moveTo>
                  <a:cubicBezTo>
                    <a:pt x="479" y="235"/>
                    <a:pt x="482" y="235"/>
                    <a:pt x="484" y="236"/>
                  </a:cubicBezTo>
                  <a:cubicBezTo>
                    <a:pt x="519" y="255"/>
                    <a:pt x="542" y="282"/>
                    <a:pt x="549" y="319"/>
                  </a:cubicBezTo>
                  <a:cubicBezTo>
                    <a:pt x="547" y="325"/>
                    <a:pt x="544" y="331"/>
                    <a:pt x="541" y="338"/>
                  </a:cubicBezTo>
                  <a:cubicBezTo>
                    <a:pt x="539" y="343"/>
                    <a:pt x="536" y="349"/>
                    <a:pt x="534" y="355"/>
                  </a:cubicBezTo>
                  <a:cubicBezTo>
                    <a:pt x="532" y="341"/>
                    <a:pt x="529" y="328"/>
                    <a:pt x="526" y="314"/>
                  </a:cubicBezTo>
                  <a:cubicBezTo>
                    <a:pt x="526" y="313"/>
                    <a:pt x="526" y="313"/>
                    <a:pt x="525" y="312"/>
                  </a:cubicBezTo>
                  <a:cubicBezTo>
                    <a:pt x="525" y="312"/>
                    <a:pt x="525" y="311"/>
                    <a:pt x="525" y="311"/>
                  </a:cubicBezTo>
                  <a:cubicBezTo>
                    <a:pt x="522" y="302"/>
                    <a:pt x="517" y="295"/>
                    <a:pt x="510" y="289"/>
                  </a:cubicBezTo>
                  <a:cubicBezTo>
                    <a:pt x="496" y="277"/>
                    <a:pt x="482" y="265"/>
                    <a:pt x="467" y="254"/>
                  </a:cubicBezTo>
                  <a:cubicBezTo>
                    <a:pt x="464" y="251"/>
                    <a:pt x="459" y="249"/>
                    <a:pt x="454" y="245"/>
                  </a:cubicBezTo>
                  <a:cubicBezTo>
                    <a:pt x="462" y="241"/>
                    <a:pt x="469" y="238"/>
                    <a:pt x="477" y="235"/>
                  </a:cubicBezTo>
                  <a:moveTo>
                    <a:pt x="549" y="409"/>
                  </a:moveTo>
                  <a:cubicBezTo>
                    <a:pt x="547" y="409"/>
                    <a:pt x="546" y="408"/>
                    <a:pt x="544" y="407"/>
                  </a:cubicBezTo>
                  <a:cubicBezTo>
                    <a:pt x="544" y="407"/>
                    <a:pt x="543" y="407"/>
                    <a:pt x="542" y="406"/>
                  </a:cubicBezTo>
                  <a:cubicBezTo>
                    <a:pt x="544" y="400"/>
                    <a:pt x="547" y="394"/>
                    <a:pt x="549" y="387"/>
                  </a:cubicBezTo>
                  <a:cubicBezTo>
                    <a:pt x="551" y="382"/>
                    <a:pt x="553" y="376"/>
                    <a:pt x="555" y="371"/>
                  </a:cubicBezTo>
                  <a:cubicBezTo>
                    <a:pt x="555" y="384"/>
                    <a:pt x="552" y="397"/>
                    <a:pt x="549" y="409"/>
                  </a:cubicBezTo>
                  <a:moveTo>
                    <a:pt x="548" y="381"/>
                  </a:moveTo>
                  <a:cubicBezTo>
                    <a:pt x="545" y="389"/>
                    <a:pt x="542" y="397"/>
                    <a:pt x="539" y="405"/>
                  </a:cubicBezTo>
                  <a:cubicBezTo>
                    <a:pt x="538" y="405"/>
                    <a:pt x="537" y="404"/>
                    <a:pt x="536" y="404"/>
                  </a:cubicBezTo>
                  <a:cubicBezTo>
                    <a:pt x="537" y="403"/>
                    <a:pt x="537" y="401"/>
                    <a:pt x="537" y="400"/>
                  </a:cubicBezTo>
                  <a:cubicBezTo>
                    <a:pt x="542" y="386"/>
                    <a:pt x="546" y="372"/>
                    <a:pt x="550" y="358"/>
                  </a:cubicBezTo>
                  <a:cubicBezTo>
                    <a:pt x="551" y="355"/>
                    <a:pt x="552" y="352"/>
                    <a:pt x="553" y="350"/>
                  </a:cubicBezTo>
                  <a:cubicBezTo>
                    <a:pt x="553" y="353"/>
                    <a:pt x="554" y="357"/>
                    <a:pt x="554" y="361"/>
                  </a:cubicBezTo>
                  <a:cubicBezTo>
                    <a:pt x="554" y="362"/>
                    <a:pt x="554" y="363"/>
                    <a:pt x="555" y="364"/>
                  </a:cubicBezTo>
                  <a:cubicBezTo>
                    <a:pt x="552" y="370"/>
                    <a:pt x="550" y="375"/>
                    <a:pt x="548" y="381"/>
                  </a:cubicBezTo>
                  <a:moveTo>
                    <a:pt x="528" y="430"/>
                  </a:moveTo>
                  <a:cubicBezTo>
                    <a:pt x="528" y="430"/>
                    <a:pt x="528" y="431"/>
                    <a:pt x="528" y="431"/>
                  </a:cubicBezTo>
                  <a:cubicBezTo>
                    <a:pt x="530" y="423"/>
                    <a:pt x="533" y="415"/>
                    <a:pt x="535" y="408"/>
                  </a:cubicBezTo>
                  <a:cubicBezTo>
                    <a:pt x="536" y="408"/>
                    <a:pt x="537" y="408"/>
                    <a:pt x="538" y="408"/>
                  </a:cubicBezTo>
                  <a:cubicBezTo>
                    <a:pt x="536" y="413"/>
                    <a:pt x="534" y="417"/>
                    <a:pt x="532" y="422"/>
                  </a:cubicBezTo>
                  <a:cubicBezTo>
                    <a:pt x="531" y="425"/>
                    <a:pt x="530" y="427"/>
                    <a:pt x="528" y="430"/>
                  </a:cubicBezTo>
                  <a:moveTo>
                    <a:pt x="495" y="443"/>
                  </a:moveTo>
                  <a:cubicBezTo>
                    <a:pt x="494" y="443"/>
                    <a:pt x="494" y="442"/>
                    <a:pt x="493" y="442"/>
                  </a:cubicBezTo>
                  <a:cubicBezTo>
                    <a:pt x="495" y="434"/>
                    <a:pt x="498" y="425"/>
                    <a:pt x="501" y="417"/>
                  </a:cubicBezTo>
                  <a:cubicBezTo>
                    <a:pt x="503" y="417"/>
                    <a:pt x="505" y="417"/>
                    <a:pt x="507" y="417"/>
                  </a:cubicBezTo>
                  <a:cubicBezTo>
                    <a:pt x="506" y="418"/>
                    <a:pt x="505" y="420"/>
                    <a:pt x="504" y="422"/>
                  </a:cubicBezTo>
                  <a:cubicBezTo>
                    <a:pt x="501" y="429"/>
                    <a:pt x="498" y="436"/>
                    <a:pt x="495" y="443"/>
                  </a:cubicBezTo>
                  <a:moveTo>
                    <a:pt x="430" y="413"/>
                  </a:moveTo>
                  <a:cubicBezTo>
                    <a:pt x="430" y="410"/>
                    <a:pt x="430" y="407"/>
                    <a:pt x="430" y="404"/>
                  </a:cubicBezTo>
                  <a:cubicBezTo>
                    <a:pt x="431" y="405"/>
                    <a:pt x="433" y="405"/>
                    <a:pt x="434" y="406"/>
                  </a:cubicBezTo>
                  <a:cubicBezTo>
                    <a:pt x="433" y="410"/>
                    <a:pt x="431" y="413"/>
                    <a:pt x="430" y="417"/>
                  </a:cubicBezTo>
                  <a:cubicBezTo>
                    <a:pt x="430" y="416"/>
                    <a:pt x="430" y="414"/>
                    <a:pt x="430" y="413"/>
                  </a:cubicBezTo>
                  <a:moveTo>
                    <a:pt x="431" y="400"/>
                  </a:moveTo>
                  <a:cubicBezTo>
                    <a:pt x="431" y="400"/>
                    <a:pt x="430" y="400"/>
                    <a:pt x="430" y="400"/>
                  </a:cubicBezTo>
                  <a:cubicBezTo>
                    <a:pt x="429" y="394"/>
                    <a:pt x="428" y="389"/>
                    <a:pt x="427" y="383"/>
                  </a:cubicBezTo>
                  <a:cubicBezTo>
                    <a:pt x="428" y="380"/>
                    <a:pt x="429" y="377"/>
                    <a:pt x="431" y="373"/>
                  </a:cubicBezTo>
                  <a:cubicBezTo>
                    <a:pt x="434" y="363"/>
                    <a:pt x="437" y="352"/>
                    <a:pt x="441" y="342"/>
                  </a:cubicBezTo>
                  <a:cubicBezTo>
                    <a:pt x="441" y="342"/>
                    <a:pt x="442" y="343"/>
                    <a:pt x="442" y="343"/>
                  </a:cubicBezTo>
                  <a:cubicBezTo>
                    <a:pt x="447" y="351"/>
                    <a:pt x="450" y="358"/>
                    <a:pt x="453" y="366"/>
                  </a:cubicBezTo>
                  <a:cubicBezTo>
                    <a:pt x="448" y="379"/>
                    <a:pt x="442" y="390"/>
                    <a:pt x="436" y="403"/>
                  </a:cubicBezTo>
                  <a:cubicBezTo>
                    <a:pt x="434" y="402"/>
                    <a:pt x="433" y="401"/>
                    <a:pt x="431" y="400"/>
                  </a:cubicBezTo>
                  <a:moveTo>
                    <a:pt x="454" y="373"/>
                  </a:moveTo>
                  <a:cubicBezTo>
                    <a:pt x="454" y="372"/>
                    <a:pt x="454" y="372"/>
                    <a:pt x="455" y="371"/>
                  </a:cubicBezTo>
                  <a:cubicBezTo>
                    <a:pt x="456" y="378"/>
                    <a:pt x="457" y="384"/>
                    <a:pt x="457" y="391"/>
                  </a:cubicBezTo>
                  <a:cubicBezTo>
                    <a:pt x="456" y="395"/>
                    <a:pt x="456" y="399"/>
                    <a:pt x="456" y="403"/>
                  </a:cubicBezTo>
                  <a:cubicBezTo>
                    <a:pt x="455" y="405"/>
                    <a:pt x="455" y="407"/>
                    <a:pt x="454" y="408"/>
                  </a:cubicBezTo>
                  <a:cubicBezTo>
                    <a:pt x="449" y="407"/>
                    <a:pt x="444" y="406"/>
                    <a:pt x="440" y="404"/>
                  </a:cubicBezTo>
                  <a:cubicBezTo>
                    <a:pt x="444" y="394"/>
                    <a:pt x="450" y="383"/>
                    <a:pt x="454" y="373"/>
                  </a:cubicBezTo>
                  <a:moveTo>
                    <a:pt x="465" y="373"/>
                  </a:moveTo>
                  <a:cubicBezTo>
                    <a:pt x="464" y="367"/>
                    <a:pt x="462" y="362"/>
                    <a:pt x="460" y="356"/>
                  </a:cubicBezTo>
                  <a:cubicBezTo>
                    <a:pt x="462" y="346"/>
                    <a:pt x="465" y="336"/>
                    <a:pt x="469" y="327"/>
                  </a:cubicBezTo>
                  <a:cubicBezTo>
                    <a:pt x="470" y="325"/>
                    <a:pt x="468" y="323"/>
                    <a:pt x="467" y="325"/>
                  </a:cubicBezTo>
                  <a:cubicBezTo>
                    <a:pt x="462" y="334"/>
                    <a:pt x="460" y="343"/>
                    <a:pt x="457" y="352"/>
                  </a:cubicBezTo>
                  <a:cubicBezTo>
                    <a:pt x="455" y="347"/>
                    <a:pt x="452" y="342"/>
                    <a:pt x="449" y="337"/>
                  </a:cubicBezTo>
                  <a:cubicBezTo>
                    <a:pt x="448" y="335"/>
                    <a:pt x="447" y="332"/>
                    <a:pt x="445" y="330"/>
                  </a:cubicBezTo>
                  <a:cubicBezTo>
                    <a:pt x="446" y="327"/>
                    <a:pt x="448" y="324"/>
                    <a:pt x="449" y="321"/>
                  </a:cubicBezTo>
                  <a:cubicBezTo>
                    <a:pt x="450" y="319"/>
                    <a:pt x="448" y="317"/>
                    <a:pt x="447" y="319"/>
                  </a:cubicBezTo>
                  <a:cubicBezTo>
                    <a:pt x="445" y="322"/>
                    <a:pt x="444" y="324"/>
                    <a:pt x="443" y="327"/>
                  </a:cubicBezTo>
                  <a:cubicBezTo>
                    <a:pt x="439" y="319"/>
                    <a:pt x="434" y="312"/>
                    <a:pt x="429" y="305"/>
                  </a:cubicBezTo>
                  <a:cubicBezTo>
                    <a:pt x="426" y="299"/>
                    <a:pt x="422" y="294"/>
                    <a:pt x="417" y="289"/>
                  </a:cubicBezTo>
                  <a:cubicBezTo>
                    <a:pt x="421" y="287"/>
                    <a:pt x="424" y="285"/>
                    <a:pt x="427" y="283"/>
                  </a:cubicBezTo>
                  <a:cubicBezTo>
                    <a:pt x="428" y="282"/>
                    <a:pt x="428" y="280"/>
                    <a:pt x="426" y="280"/>
                  </a:cubicBezTo>
                  <a:cubicBezTo>
                    <a:pt x="424" y="278"/>
                    <a:pt x="422" y="278"/>
                    <a:pt x="420" y="279"/>
                  </a:cubicBezTo>
                  <a:cubicBezTo>
                    <a:pt x="418" y="279"/>
                    <a:pt x="419" y="281"/>
                    <a:pt x="420" y="281"/>
                  </a:cubicBezTo>
                  <a:cubicBezTo>
                    <a:pt x="420" y="281"/>
                    <a:pt x="421" y="282"/>
                    <a:pt x="421" y="282"/>
                  </a:cubicBezTo>
                  <a:cubicBezTo>
                    <a:pt x="419" y="283"/>
                    <a:pt x="416" y="285"/>
                    <a:pt x="413" y="286"/>
                  </a:cubicBezTo>
                  <a:cubicBezTo>
                    <a:pt x="411" y="284"/>
                    <a:pt x="408" y="282"/>
                    <a:pt x="406" y="280"/>
                  </a:cubicBezTo>
                  <a:cubicBezTo>
                    <a:pt x="411" y="276"/>
                    <a:pt x="416" y="273"/>
                    <a:pt x="422" y="270"/>
                  </a:cubicBezTo>
                  <a:cubicBezTo>
                    <a:pt x="424" y="269"/>
                    <a:pt x="425" y="269"/>
                    <a:pt x="427" y="268"/>
                  </a:cubicBezTo>
                  <a:cubicBezTo>
                    <a:pt x="441" y="285"/>
                    <a:pt x="455" y="301"/>
                    <a:pt x="468" y="319"/>
                  </a:cubicBezTo>
                  <a:cubicBezTo>
                    <a:pt x="468" y="321"/>
                    <a:pt x="469" y="323"/>
                    <a:pt x="469" y="324"/>
                  </a:cubicBezTo>
                  <a:cubicBezTo>
                    <a:pt x="471" y="331"/>
                    <a:pt x="476" y="336"/>
                    <a:pt x="479" y="342"/>
                  </a:cubicBezTo>
                  <a:cubicBezTo>
                    <a:pt x="480" y="343"/>
                    <a:pt x="481" y="343"/>
                    <a:pt x="481" y="342"/>
                  </a:cubicBezTo>
                  <a:cubicBezTo>
                    <a:pt x="481" y="342"/>
                    <a:pt x="481" y="343"/>
                    <a:pt x="481" y="343"/>
                  </a:cubicBezTo>
                  <a:cubicBezTo>
                    <a:pt x="478" y="352"/>
                    <a:pt x="473" y="361"/>
                    <a:pt x="470" y="370"/>
                  </a:cubicBezTo>
                  <a:cubicBezTo>
                    <a:pt x="469" y="373"/>
                    <a:pt x="468" y="376"/>
                    <a:pt x="466" y="379"/>
                  </a:cubicBezTo>
                  <a:cubicBezTo>
                    <a:pt x="466" y="377"/>
                    <a:pt x="466" y="375"/>
                    <a:pt x="465" y="373"/>
                  </a:cubicBezTo>
                  <a:moveTo>
                    <a:pt x="399" y="285"/>
                  </a:moveTo>
                  <a:cubicBezTo>
                    <a:pt x="401" y="287"/>
                    <a:pt x="403" y="288"/>
                    <a:pt x="404" y="290"/>
                  </a:cubicBezTo>
                  <a:cubicBezTo>
                    <a:pt x="401" y="291"/>
                    <a:pt x="398" y="291"/>
                    <a:pt x="397" y="289"/>
                  </a:cubicBezTo>
                  <a:cubicBezTo>
                    <a:pt x="396" y="288"/>
                    <a:pt x="397" y="287"/>
                    <a:pt x="399" y="285"/>
                  </a:cubicBezTo>
                  <a:moveTo>
                    <a:pt x="501" y="364"/>
                  </a:moveTo>
                  <a:cubicBezTo>
                    <a:pt x="495" y="340"/>
                    <a:pt x="485" y="319"/>
                    <a:pt x="469" y="302"/>
                  </a:cubicBezTo>
                  <a:cubicBezTo>
                    <a:pt x="468" y="301"/>
                    <a:pt x="468" y="301"/>
                    <a:pt x="468" y="300"/>
                  </a:cubicBezTo>
                  <a:cubicBezTo>
                    <a:pt x="465" y="285"/>
                    <a:pt x="462" y="270"/>
                    <a:pt x="460" y="255"/>
                  </a:cubicBezTo>
                  <a:cubicBezTo>
                    <a:pt x="461" y="256"/>
                    <a:pt x="462" y="257"/>
                    <a:pt x="464" y="258"/>
                  </a:cubicBezTo>
                  <a:cubicBezTo>
                    <a:pt x="477" y="270"/>
                    <a:pt x="489" y="281"/>
                    <a:pt x="501" y="292"/>
                  </a:cubicBezTo>
                  <a:cubicBezTo>
                    <a:pt x="510" y="300"/>
                    <a:pt x="517" y="310"/>
                    <a:pt x="518" y="322"/>
                  </a:cubicBezTo>
                  <a:cubicBezTo>
                    <a:pt x="518" y="323"/>
                    <a:pt x="519" y="324"/>
                    <a:pt x="519" y="326"/>
                  </a:cubicBezTo>
                  <a:cubicBezTo>
                    <a:pt x="516" y="334"/>
                    <a:pt x="511" y="343"/>
                    <a:pt x="508" y="351"/>
                  </a:cubicBezTo>
                  <a:cubicBezTo>
                    <a:pt x="506" y="356"/>
                    <a:pt x="504" y="361"/>
                    <a:pt x="502" y="366"/>
                  </a:cubicBezTo>
                  <a:cubicBezTo>
                    <a:pt x="502" y="365"/>
                    <a:pt x="502" y="364"/>
                    <a:pt x="501" y="364"/>
                  </a:cubicBezTo>
                  <a:moveTo>
                    <a:pt x="469" y="416"/>
                  </a:moveTo>
                  <a:cubicBezTo>
                    <a:pt x="472" y="416"/>
                    <a:pt x="475" y="416"/>
                    <a:pt x="478" y="417"/>
                  </a:cubicBezTo>
                  <a:cubicBezTo>
                    <a:pt x="475" y="423"/>
                    <a:pt x="472" y="430"/>
                    <a:pt x="468" y="436"/>
                  </a:cubicBezTo>
                  <a:cubicBezTo>
                    <a:pt x="467" y="439"/>
                    <a:pt x="466" y="441"/>
                    <a:pt x="464" y="444"/>
                  </a:cubicBezTo>
                  <a:cubicBezTo>
                    <a:pt x="467" y="435"/>
                    <a:pt x="468" y="425"/>
                    <a:pt x="469" y="416"/>
                  </a:cubicBezTo>
                  <a:moveTo>
                    <a:pt x="469" y="411"/>
                  </a:moveTo>
                  <a:cubicBezTo>
                    <a:pt x="469" y="402"/>
                    <a:pt x="468" y="393"/>
                    <a:pt x="467" y="384"/>
                  </a:cubicBezTo>
                  <a:cubicBezTo>
                    <a:pt x="469" y="378"/>
                    <a:pt x="471" y="373"/>
                    <a:pt x="474" y="367"/>
                  </a:cubicBezTo>
                  <a:cubicBezTo>
                    <a:pt x="476" y="361"/>
                    <a:pt x="480" y="353"/>
                    <a:pt x="482" y="346"/>
                  </a:cubicBezTo>
                  <a:cubicBezTo>
                    <a:pt x="488" y="360"/>
                    <a:pt x="491" y="375"/>
                    <a:pt x="491" y="391"/>
                  </a:cubicBezTo>
                  <a:cubicBezTo>
                    <a:pt x="490" y="393"/>
                    <a:pt x="489" y="395"/>
                    <a:pt x="488" y="397"/>
                  </a:cubicBezTo>
                  <a:cubicBezTo>
                    <a:pt x="485" y="402"/>
                    <a:pt x="483" y="407"/>
                    <a:pt x="480" y="413"/>
                  </a:cubicBezTo>
                  <a:cubicBezTo>
                    <a:pt x="476" y="412"/>
                    <a:pt x="473" y="412"/>
                    <a:pt x="469" y="411"/>
                  </a:cubicBezTo>
                  <a:moveTo>
                    <a:pt x="490" y="402"/>
                  </a:moveTo>
                  <a:cubicBezTo>
                    <a:pt x="489" y="405"/>
                    <a:pt x="488" y="409"/>
                    <a:pt x="487" y="413"/>
                  </a:cubicBezTo>
                  <a:cubicBezTo>
                    <a:pt x="486" y="413"/>
                    <a:pt x="485" y="413"/>
                    <a:pt x="484" y="413"/>
                  </a:cubicBezTo>
                  <a:cubicBezTo>
                    <a:pt x="486" y="409"/>
                    <a:pt x="488" y="405"/>
                    <a:pt x="490" y="402"/>
                  </a:cubicBezTo>
                  <a:moveTo>
                    <a:pt x="501" y="415"/>
                  </a:moveTo>
                  <a:cubicBezTo>
                    <a:pt x="505" y="400"/>
                    <a:pt x="506" y="386"/>
                    <a:pt x="503" y="371"/>
                  </a:cubicBezTo>
                  <a:cubicBezTo>
                    <a:pt x="505" y="367"/>
                    <a:pt x="507" y="362"/>
                    <a:pt x="509" y="357"/>
                  </a:cubicBezTo>
                  <a:cubicBezTo>
                    <a:pt x="512" y="349"/>
                    <a:pt x="516" y="341"/>
                    <a:pt x="520" y="332"/>
                  </a:cubicBezTo>
                  <a:cubicBezTo>
                    <a:pt x="522" y="346"/>
                    <a:pt x="523" y="360"/>
                    <a:pt x="525" y="375"/>
                  </a:cubicBezTo>
                  <a:cubicBezTo>
                    <a:pt x="525" y="375"/>
                    <a:pt x="525" y="376"/>
                    <a:pt x="525" y="376"/>
                  </a:cubicBezTo>
                  <a:cubicBezTo>
                    <a:pt x="524" y="377"/>
                    <a:pt x="524" y="377"/>
                    <a:pt x="524" y="378"/>
                  </a:cubicBezTo>
                  <a:cubicBezTo>
                    <a:pt x="518" y="390"/>
                    <a:pt x="513" y="403"/>
                    <a:pt x="507" y="415"/>
                  </a:cubicBezTo>
                  <a:cubicBezTo>
                    <a:pt x="505" y="415"/>
                    <a:pt x="503" y="415"/>
                    <a:pt x="501" y="415"/>
                  </a:cubicBezTo>
                  <a:moveTo>
                    <a:pt x="522" y="433"/>
                  </a:moveTo>
                  <a:cubicBezTo>
                    <a:pt x="523" y="429"/>
                    <a:pt x="524" y="427"/>
                    <a:pt x="524" y="425"/>
                  </a:cubicBezTo>
                  <a:cubicBezTo>
                    <a:pt x="525" y="423"/>
                    <a:pt x="526" y="421"/>
                    <a:pt x="527" y="419"/>
                  </a:cubicBezTo>
                  <a:cubicBezTo>
                    <a:pt x="526" y="423"/>
                    <a:pt x="525" y="428"/>
                    <a:pt x="524" y="432"/>
                  </a:cubicBezTo>
                  <a:cubicBezTo>
                    <a:pt x="523" y="432"/>
                    <a:pt x="523" y="433"/>
                    <a:pt x="522" y="433"/>
                  </a:cubicBezTo>
                  <a:moveTo>
                    <a:pt x="552" y="335"/>
                  </a:moveTo>
                  <a:cubicBezTo>
                    <a:pt x="552" y="338"/>
                    <a:pt x="552" y="340"/>
                    <a:pt x="552" y="343"/>
                  </a:cubicBezTo>
                  <a:cubicBezTo>
                    <a:pt x="548" y="353"/>
                    <a:pt x="545" y="363"/>
                    <a:pt x="541" y="374"/>
                  </a:cubicBezTo>
                  <a:cubicBezTo>
                    <a:pt x="539" y="384"/>
                    <a:pt x="535" y="393"/>
                    <a:pt x="532" y="402"/>
                  </a:cubicBezTo>
                  <a:cubicBezTo>
                    <a:pt x="535" y="389"/>
                    <a:pt x="536" y="376"/>
                    <a:pt x="535" y="363"/>
                  </a:cubicBezTo>
                  <a:cubicBezTo>
                    <a:pt x="539" y="353"/>
                    <a:pt x="542" y="344"/>
                    <a:pt x="547" y="335"/>
                  </a:cubicBezTo>
                  <a:cubicBezTo>
                    <a:pt x="548" y="332"/>
                    <a:pt x="549" y="329"/>
                    <a:pt x="551" y="326"/>
                  </a:cubicBezTo>
                  <a:cubicBezTo>
                    <a:pt x="551" y="329"/>
                    <a:pt x="551" y="332"/>
                    <a:pt x="552" y="335"/>
                  </a:cubicBezTo>
                  <a:moveTo>
                    <a:pt x="457" y="253"/>
                  </a:moveTo>
                  <a:cubicBezTo>
                    <a:pt x="456" y="253"/>
                    <a:pt x="456" y="253"/>
                    <a:pt x="456" y="254"/>
                  </a:cubicBezTo>
                  <a:cubicBezTo>
                    <a:pt x="458" y="268"/>
                    <a:pt x="461" y="282"/>
                    <a:pt x="463" y="296"/>
                  </a:cubicBezTo>
                  <a:cubicBezTo>
                    <a:pt x="455" y="287"/>
                    <a:pt x="447" y="278"/>
                    <a:pt x="439" y="269"/>
                  </a:cubicBezTo>
                  <a:cubicBezTo>
                    <a:pt x="438" y="268"/>
                    <a:pt x="437" y="266"/>
                    <a:pt x="436" y="265"/>
                  </a:cubicBezTo>
                  <a:cubicBezTo>
                    <a:pt x="437" y="265"/>
                    <a:pt x="438" y="264"/>
                    <a:pt x="439" y="263"/>
                  </a:cubicBezTo>
                  <a:cubicBezTo>
                    <a:pt x="440" y="262"/>
                    <a:pt x="439" y="260"/>
                    <a:pt x="437" y="261"/>
                  </a:cubicBezTo>
                  <a:cubicBezTo>
                    <a:pt x="436" y="262"/>
                    <a:pt x="435" y="262"/>
                    <a:pt x="433" y="263"/>
                  </a:cubicBezTo>
                  <a:cubicBezTo>
                    <a:pt x="432" y="260"/>
                    <a:pt x="430" y="258"/>
                    <a:pt x="428" y="256"/>
                  </a:cubicBezTo>
                  <a:cubicBezTo>
                    <a:pt x="443" y="247"/>
                    <a:pt x="448" y="246"/>
                    <a:pt x="457" y="253"/>
                  </a:cubicBezTo>
                  <a:moveTo>
                    <a:pt x="413" y="261"/>
                  </a:moveTo>
                  <a:cubicBezTo>
                    <a:pt x="416" y="260"/>
                    <a:pt x="422" y="262"/>
                    <a:pt x="425" y="265"/>
                  </a:cubicBezTo>
                  <a:cubicBezTo>
                    <a:pt x="424" y="265"/>
                    <a:pt x="424" y="266"/>
                    <a:pt x="423" y="266"/>
                  </a:cubicBezTo>
                  <a:cubicBezTo>
                    <a:pt x="417" y="268"/>
                    <a:pt x="411" y="272"/>
                    <a:pt x="405" y="276"/>
                  </a:cubicBezTo>
                  <a:cubicBezTo>
                    <a:pt x="404" y="276"/>
                    <a:pt x="403" y="277"/>
                    <a:pt x="402" y="278"/>
                  </a:cubicBezTo>
                  <a:cubicBezTo>
                    <a:pt x="399" y="276"/>
                    <a:pt x="396" y="275"/>
                    <a:pt x="393" y="274"/>
                  </a:cubicBezTo>
                  <a:cubicBezTo>
                    <a:pt x="391" y="273"/>
                    <a:pt x="390" y="272"/>
                    <a:pt x="388" y="271"/>
                  </a:cubicBezTo>
                  <a:cubicBezTo>
                    <a:pt x="388" y="271"/>
                    <a:pt x="388" y="271"/>
                    <a:pt x="387" y="269"/>
                  </a:cubicBezTo>
                  <a:cubicBezTo>
                    <a:pt x="396" y="266"/>
                    <a:pt x="404" y="262"/>
                    <a:pt x="413" y="261"/>
                  </a:cubicBezTo>
                  <a:moveTo>
                    <a:pt x="374" y="274"/>
                  </a:moveTo>
                  <a:cubicBezTo>
                    <a:pt x="376" y="273"/>
                    <a:pt x="381" y="273"/>
                    <a:pt x="383" y="275"/>
                  </a:cubicBezTo>
                  <a:cubicBezTo>
                    <a:pt x="387" y="277"/>
                    <a:pt x="391" y="280"/>
                    <a:pt x="395" y="283"/>
                  </a:cubicBezTo>
                  <a:cubicBezTo>
                    <a:pt x="392" y="285"/>
                    <a:pt x="390" y="288"/>
                    <a:pt x="390" y="292"/>
                  </a:cubicBezTo>
                  <a:cubicBezTo>
                    <a:pt x="390" y="293"/>
                    <a:pt x="391" y="294"/>
                    <a:pt x="392" y="294"/>
                  </a:cubicBezTo>
                  <a:cubicBezTo>
                    <a:pt x="397" y="295"/>
                    <a:pt x="403" y="295"/>
                    <a:pt x="408" y="293"/>
                  </a:cubicBezTo>
                  <a:cubicBezTo>
                    <a:pt x="416" y="300"/>
                    <a:pt x="422" y="308"/>
                    <a:pt x="426" y="318"/>
                  </a:cubicBezTo>
                  <a:cubicBezTo>
                    <a:pt x="430" y="325"/>
                    <a:pt x="434" y="332"/>
                    <a:pt x="439" y="338"/>
                  </a:cubicBezTo>
                  <a:cubicBezTo>
                    <a:pt x="436" y="345"/>
                    <a:pt x="434" y="351"/>
                    <a:pt x="432" y="358"/>
                  </a:cubicBezTo>
                  <a:cubicBezTo>
                    <a:pt x="430" y="365"/>
                    <a:pt x="428" y="371"/>
                    <a:pt x="425" y="378"/>
                  </a:cubicBezTo>
                  <a:cubicBezTo>
                    <a:pt x="424" y="376"/>
                    <a:pt x="423" y="374"/>
                    <a:pt x="422" y="372"/>
                  </a:cubicBezTo>
                  <a:cubicBezTo>
                    <a:pt x="420" y="368"/>
                    <a:pt x="418" y="364"/>
                    <a:pt x="417" y="360"/>
                  </a:cubicBezTo>
                  <a:cubicBezTo>
                    <a:pt x="420" y="350"/>
                    <a:pt x="424" y="339"/>
                    <a:pt x="425" y="328"/>
                  </a:cubicBezTo>
                  <a:cubicBezTo>
                    <a:pt x="425" y="326"/>
                    <a:pt x="423" y="326"/>
                    <a:pt x="423" y="328"/>
                  </a:cubicBezTo>
                  <a:cubicBezTo>
                    <a:pt x="421" y="338"/>
                    <a:pt x="418" y="348"/>
                    <a:pt x="415" y="357"/>
                  </a:cubicBezTo>
                  <a:cubicBezTo>
                    <a:pt x="411" y="349"/>
                    <a:pt x="407" y="341"/>
                    <a:pt x="403" y="333"/>
                  </a:cubicBezTo>
                  <a:cubicBezTo>
                    <a:pt x="392" y="313"/>
                    <a:pt x="378" y="296"/>
                    <a:pt x="357" y="282"/>
                  </a:cubicBezTo>
                  <a:cubicBezTo>
                    <a:pt x="363" y="279"/>
                    <a:pt x="368" y="276"/>
                    <a:pt x="374" y="274"/>
                  </a:cubicBezTo>
                  <a:moveTo>
                    <a:pt x="395" y="418"/>
                  </a:moveTo>
                  <a:cubicBezTo>
                    <a:pt x="401" y="404"/>
                    <a:pt x="406" y="390"/>
                    <a:pt x="411" y="376"/>
                  </a:cubicBezTo>
                  <a:cubicBezTo>
                    <a:pt x="412" y="378"/>
                    <a:pt x="412" y="379"/>
                    <a:pt x="413" y="381"/>
                  </a:cubicBezTo>
                  <a:cubicBezTo>
                    <a:pt x="415" y="386"/>
                    <a:pt x="417" y="392"/>
                    <a:pt x="417" y="397"/>
                  </a:cubicBezTo>
                  <a:cubicBezTo>
                    <a:pt x="416" y="400"/>
                    <a:pt x="415" y="403"/>
                    <a:pt x="413" y="406"/>
                  </a:cubicBezTo>
                  <a:cubicBezTo>
                    <a:pt x="407" y="420"/>
                    <a:pt x="401" y="433"/>
                    <a:pt x="395" y="447"/>
                  </a:cubicBezTo>
                  <a:cubicBezTo>
                    <a:pt x="395" y="448"/>
                    <a:pt x="395" y="448"/>
                    <a:pt x="394" y="449"/>
                  </a:cubicBezTo>
                  <a:cubicBezTo>
                    <a:pt x="396" y="439"/>
                    <a:pt x="396" y="428"/>
                    <a:pt x="395" y="418"/>
                  </a:cubicBezTo>
                  <a:moveTo>
                    <a:pt x="359" y="297"/>
                  </a:moveTo>
                  <a:cubicBezTo>
                    <a:pt x="368" y="306"/>
                    <a:pt x="378" y="316"/>
                    <a:pt x="385" y="327"/>
                  </a:cubicBezTo>
                  <a:cubicBezTo>
                    <a:pt x="394" y="342"/>
                    <a:pt x="402" y="357"/>
                    <a:pt x="409" y="372"/>
                  </a:cubicBezTo>
                  <a:cubicBezTo>
                    <a:pt x="408" y="374"/>
                    <a:pt x="408" y="375"/>
                    <a:pt x="407" y="377"/>
                  </a:cubicBezTo>
                  <a:cubicBezTo>
                    <a:pt x="403" y="388"/>
                    <a:pt x="399" y="399"/>
                    <a:pt x="395" y="411"/>
                  </a:cubicBezTo>
                  <a:cubicBezTo>
                    <a:pt x="393" y="400"/>
                    <a:pt x="390" y="390"/>
                    <a:pt x="386" y="380"/>
                  </a:cubicBezTo>
                  <a:cubicBezTo>
                    <a:pt x="388" y="375"/>
                    <a:pt x="390" y="370"/>
                    <a:pt x="391" y="364"/>
                  </a:cubicBezTo>
                  <a:cubicBezTo>
                    <a:pt x="392" y="363"/>
                    <a:pt x="389" y="362"/>
                    <a:pt x="389" y="364"/>
                  </a:cubicBezTo>
                  <a:cubicBezTo>
                    <a:pt x="388" y="368"/>
                    <a:pt x="386" y="372"/>
                    <a:pt x="385" y="375"/>
                  </a:cubicBezTo>
                  <a:cubicBezTo>
                    <a:pt x="384" y="375"/>
                    <a:pt x="384" y="374"/>
                    <a:pt x="384" y="373"/>
                  </a:cubicBezTo>
                  <a:cubicBezTo>
                    <a:pt x="382" y="368"/>
                    <a:pt x="379" y="364"/>
                    <a:pt x="375" y="360"/>
                  </a:cubicBezTo>
                  <a:cubicBezTo>
                    <a:pt x="370" y="353"/>
                    <a:pt x="364" y="346"/>
                    <a:pt x="359" y="338"/>
                  </a:cubicBezTo>
                  <a:cubicBezTo>
                    <a:pt x="348" y="320"/>
                    <a:pt x="333" y="308"/>
                    <a:pt x="311" y="305"/>
                  </a:cubicBezTo>
                  <a:cubicBezTo>
                    <a:pt x="318" y="302"/>
                    <a:pt x="325" y="299"/>
                    <a:pt x="331" y="295"/>
                  </a:cubicBezTo>
                  <a:cubicBezTo>
                    <a:pt x="341" y="288"/>
                    <a:pt x="351" y="290"/>
                    <a:pt x="359" y="297"/>
                  </a:cubicBezTo>
                  <a:moveTo>
                    <a:pt x="311" y="305"/>
                  </a:moveTo>
                  <a:cubicBezTo>
                    <a:pt x="311" y="305"/>
                    <a:pt x="311" y="305"/>
                    <a:pt x="311" y="305"/>
                  </a:cubicBezTo>
                  <a:cubicBezTo>
                    <a:pt x="315" y="307"/>
                    <a:pt x="318" y="311"/>
                    <a:pt x="322" y="313"/>
                  </a:cubicBezTo>
                  <a:cubicBezTo>
                    <a:pt x="335" y="320"/>
                    <a:pt x="347" y="329"/>
                    <a:pt x="354" y="342"/>
                  </a:cubicBezTo>
                  <a:cubicBezTo>
                    <a:pt x="357" y="348"/>
                    <a:pt x="361" y="352"/>
                    <a:pt x="365" y="357"/>
                  </a:cubicBezTo>
                  <a:cubicBezTo>
                    <a:pt x="372" y="366"/>
                    <a:pt x="378" y="375"/>
                    <a:pt x="381" y="385"/>
                  </a:cubicBezTo>
                  <a:cubicBezTo>
                    <a:pt x="379" y="391"/>
                    <a:pt x="377" y="396"/>
                    <a:pt x="375" y="402"/>
                  </a:cubicBezTo>
                  <a:cubicBezTo>
                    <a:pt x="369" y="417"/>
                    <a:pt x="362" y="432"/>
                    <a:pt x="356" y="447"/>
                  </a:cubicBezTo>
                  <a:cubicBezTo>
                    <a:pt x="354" y="450"/>
                    <a:pt x="353" y="454"/>
                    <a:pt x="351" y="458"/>
                  </a:cubicBezTo>
                  <a:cubicBezTo>
                    <a:pt x="351" y="449"/>
                    <a:pt x="351" y="440"/>
                    <a:pt x="350" y="432"/>
                  </a:cubicBezTo>
                  <a:cubicBezTo>
                    <a:pt x="353" y="423"/>
                    <a:pt x="355" y="415"/>
                    <a:pt x="358" y="407"/>
                  </a:cubicBezTo>
                  <a:cubicBezTo>
                    <a:pt x="359" y="402"/>
                    <a:pt x="362" y="395"/>
                    <a:pt x="359" y="390"/>
                  </a:cubicBezTo>
                  <a:cubicBezTo>
                    <a:pt x="361" y="385"/>
                    <a:pt x="362" y="381"/>
                    <a:pt x="363" y="376"/>
                  </a:cubicBezTo>
                  <a:cubicBezTo>
                    <a:pt x="364" y="375"/>
                    <a:pt x="361" y="374"/>
                    <a:pt x="361" y="376"/>
                  </a:cubicBezTo>
                  <a:cubicBezTo>
                    <a:pt x="358" y="388"/>
                    <a:pt x="352" y="399"/>
                    <a:pt x="347" y="411"/>
                  </a:cubicBezTo>
                  <a:cubicBezTo>
                    <a:pt x="345" y="401"/>
                    <a:pt x="341" y="390"/>
                    <a:pt x="337" y="381"/>
                  </a:cubicBezTo>
                  <a:cubicBezTo>
                    <a:pt x="337" y="381"/>
                    <a:pt x="337" y="380"/>
                    <a:pt x="337" y="380"/>
                  </a:cubicBezTo>
                  <a:cubicBezTo>
                    <a:pt x="338" y="380"/>
                    <a:pt x="337" y="379"/>
                    <a:pt x="337" y="379"/>
                  </a:cubicBezTo>
                  <a:cubicBezTo>
                    <a:pt x="332" y="368"/>
                    <a:pt x="326" y="357"/>
                    <a:pt x="318" y="346"/>
                  </a:cubicBezTo>
                  <a:cubicBezTo>
                    <a:pt x="314" y="340"/>
                    <a:pt x="308" y="335"/>
                    <a:pt x="302" y="330"/>
                  </a:cubicBezTo>
                  <a:cubicBezTo>
                    <a:pt x="296" y="326"/>
                    <a:pt x="290" y="322"/>
                    <a:pt x="282" y="317"/>
                  </a:cubicBezTo>
                  <a:cubicBezTo>
                    <a:pt x="293" y="312"/>
                    <a:pt x="302" y="309"/>
                    <a:pt x="311" y="305"/>
                  </a:cubicBezTo>
                  <a:moveTo>
                    <a:pt x="336" y="474"/>
                  </a:moveTo>
                  <a:cubicBezTo>
                    <a:pt x="335" y="477"/>
                    <a:pt x="334" y="480"/>
                    <a:pt x="334" y="483"/>
                  </a:cubicBezTo>
                  <a:cubicBezTo>
                    <a:pt x="333" y="482"/>
                    <a:pt x="333" y="482"/>
                    <a:pt x="332" y="482"/>
                  </a:cubicBezTo>
                  <a:cubicBezTo>
                    <a:pt x="333" y="480"/>
                    <a:pt x="333" y="478"/>
                    <a:pt x="334" y="476"/>
                  </a:cubicBezTo>
                  <a:cubicBezTo>
                    <a:pt x="335" y="474"/>
                    <a:pt x="335" y="473"/>
                    <a:pt x="336" y="472"/>
                  </a:cubicBezTo>
                  <a:cubicBezTo>
                    <a:pt x="336" y="472"/>
                    <a:pt x="336" y="473"/>
                    <a:pt x="336" y="474"/>
                  </a:cubicBezTo>
                  <a:moveTo>
                    <a:pt x="348" y="417"/>
                  </a:moveTo>
                  <a:cubicBezTo>
                    <a:pt x="348" y="416"/>
                    <a:pt x="348" y="415"/>
                    <a:pt x="349" y="415"/>
                  </a:cubicBezTo>
                  <a:cubicBezTo>
                    <a:pt x="352" y="408"/>
                    <a:pt x="355" y="401"/>
                    <a:pt x="358" y="394"/>
                  </a:cubicBezTo>
                  <a:cubicBezTo>
                    <a:pt x="359" y="400"/>
                    <a:pt x="354" y="409"/>
                    <a:pt x="352" y="414"/>
                  </a:cubicBezTo>
                  <a:cubicBezTo>
                    <a:pt x="351" y="417"/>
                    <a:pt x="350" y="420"/>
                    <a:pt x="349" y="423"/>
                  </a:cubicBezTo>
                  <a:cubicBezTo>
                    <a:pt x="349" y="421"/>
                    <a:pt x="348" y="419"/>
                    <a:pt x="348" y="417"/>
                  </a:cubicBezTo>
                  <a:moveTo>
                    <a:pt x="336" y="459"/>
                  </a:moveTo>
                  <a:cubicBezTo>
                    <a:pt x="333" y="466"/>
                    <a:pt x="331" y="473"/>
                    <a:pt x="329" y="480"/>
                  </a:cubicBezTo>
                  <a:cubicBezTo>
                    <a:pt x="328" y="479"/>
                    <a:pt x="327" y="478"/>
                    <a:pt x="326" y="478"/>
                  </a:cubicBezTo>
                  <a:cubicBezTo>
                    <a:pt x="324" y="476"/>
                    <a:pt x="322" y="475"/>
                    <a:pt x="319" y="474"/>
                  </a:cubicBezTo>
                  <a:cubicBezTo>
                    <a:pt x="322" y="469"/>
                    <a:pt x="325" y="463"/>
                    <a:pt x="328" y="458"/>
                  </a:cubicBezTo>
                  <a:cubicBezTo>
                    <a:pt x="330" y="453"/>
                    <a:pt x="333" y="448"/>
                    <a:pt x="336" y="443"/>
                  </a:cubicBezTo>
                  <a:cubicBezTo>
                    <a:pt x="336" y="448"/>
                    <a:pt x="336" y="454"/>
                    <a:pt x="336" y="459"/>
                  </a:cubicBezTo>
                  <a:moveTo>
                    <a:pt x="332" y="484"/>
                  </a:moveTo>
                  <a:cubicBezTo>
                    <a:pt x="332" y="484"/>
                    <a:pt x="333" y="484"/>
                    <a:pt x="333" y="484"/>
                  </a:cubicBezTo>
                  <a:cubicBezTo>
                    <a:pt x="333" y="485"/>
                    <a:pt x="333" y="486"/>
                    <a:pt x="333" y="486"/>
                  </a:cubicBezTo>
                  <a:cubicBezTo>
                    <a:pt x="332" y="492"/>
                    <a:pt x="330" y="496"/>
                    <a:pt x="326" y="499"/>
                  </a:cubicBezTo>
                  <a:cubicBezTo>
                    <a:pt x="327" y="498"/>
                    <a:pt x="327" y="497"/>
                    <a:pt x="328" y="496"/>
                  </a:cubicBezTo>
                  <a:cubicBezTo>
                    <a:pt x="329" y="492"/>
                    <a:pt x="331" y="488"/>
                    <a:pt x="332" y="484"/>
                  </a:cubicBezTo>
                  <a:moveTo>
                    <a:pt x="144" y="472"/>
                  </a:moveTo>
                  <a:cubicBezTo>
                    <a:pt x="150" y="475"/>
                    <a:pt x="155" y="479"/>
                    <a:pt x="158" y="484"/>
                  </a:cubicBezTo>
                  <a:cubicBezTo>
                    <a:pt x="157" y="488"/>
                    <a:pt x="155" y="493"/>
                    <a:pt x="153" y="497"/>
                  </a:cubicBezTo>
                  <a:cubicBezTo>
                    <a:pt x="148" y="491"/>
                    <a:pt x="142" y="485"/>
                    <a:pt x="134" y="480"/>
                  </a:cubicBezTo>
                  <a:cubicBezTo>
                    <a:pt x="138" y="477"/>
                    <a:pt x="141" y="474"/>
                    <a:pt x="144" y="472"/>
                  </a:cubicBezTo>
                  <a:moveTo>
                    <a:pt x="165" y="506"/>
                  </a:moveTo>
                  <a:cubicBezTo>
                    <a:pt x="165" y="513"/>
                    <a:pt x="166" y="520"/>
                    <a:pt x="166" y="528"/>
                  </a:cubicBezTo>
                  <a:cubicBezTo>
                    <a:pt x="166" y="530"/>
                    <a:pt x="163" y="532"/>
                    <a:pt x="160" y="534"/>
                  </a:cubicBezTo>
                  <a:cubicBezTo>
                    <a:pt x="163" y="525"/>
                    <a:pt x="163" y="517"/>
                    <a:pt x="161" y="510"/>
                  </a:cubicBezTo>
                  <a:cubicBezTo>
                    <a:pt x="162" y="507"/>
                    <a:pt x="164" y="505"/>
                    <a:pt x="165" y="502"/>
                  </a:cubicBezTo>
                  <a:cubicBezTo>
                    <a:pt x="165" y="503"/>
                    <a:pt x="165" y="504"/>
                    <a:pt x="165" y="506"/>
                  </a:cubicBezTo>
                  <a:moveTo>
                    <a:pt x="159" y="507"/>
                  </a:moveTo>
                  <a:cubicBezTo>
                    <a:pt x="158" y="504"/>
                    <a:pt x="157" y="502"/>
                    <a:pt x="155" y="499"/>
                  </a:cubicBezTo>
                  <a:cubicBezTo>
                    <a:pt x="157" y="495"/>
                    <a:pt x="159" y="491"/>
                    <a:pt x="160" y="487"/>
                  </a:cubicBezTo>
                  <a:cubicBezTo>
                    <a:pt x="162" y="490"/>
                    <a:pt x="163" y="493"/>
                    <a:pt x="164" y="497"/>
                  </a:cubicBezTo>
                  <a:cubicBezTo>
                    <a:pt x="163" y="500"/>
                    <a:pt x="161" y="503"/>
                    <a:pt x="159" y="507"/>
                  </a:cubicBezTo>
                  <a:moveTo>
                    <a:pt x="146" y="536"/>
                  </a:moveTo>
                  <a:cubicBezTo>
                    <a:pt x="143" y="535"/>
                    <a:pt x="140" y="535"/>
                    <a:pt x="136" y="536"/>
                  </a:cubicBezTo>
                  <a:cubicBezTo>
                    <a:pt x="138" y="533"/>
                    <a:pt x="139" y="530"/>
                    <a:pt x="140" y="528"/>
                  </a:cubicBezTo>
                  <a:cubicBezTo>
                    <a:pt x="143" y="523"/>
                    <a:pt x="147" y="517"/>
                    <a:pt x="149" y="512"/>
                  </a:cubicBezTo>
                  <a:cubicBezTo>
                    <a:pt x="151" y="517"/>
                    <a:pt x="151" y="522"/>
                    <a:pt x="150" y="527"/>
                  </a:cubicBezTo>
                  <a:cubicBezTo>
                    <a:pt x="149" y="530"/>
                    <a:pt x="148" y="533"/>
                    <a:pt x="146" y="536"/>
                  </a:cubicBezTo>
                  <a:moveTo>
                    <a:pt x="121" y="538"/>
                  </a:moveTo>
                  <a:cubicBezTo>
                    <a:pt x="122" y="534"/>
                    <a:pt x="124" y="531"/>
                    <a:pt x="125" y="527"/>
                  </a:cubicBezTo>
                  <a:cubicBezTo>
                    <a:pt x="130" y="517"/>
                    <a:pt x="137" y="508"/>
                    <a:pt x="141" y="497"/>
                  </a:cubicBezTo>
                  <a:cubicBezTo>
                    <a:pt x="144" y="500"/>
                    <a:pt x="146" y="504"/>
                    <a:pt x="148" y="508"/>
                  </a:cubicBezTo>
                  <a:cubicBezTo>
                    <a:pt x="144" y="516"/>
                    <a:pt x="139" y="523"/>
                    <a:pt x="135" y="531"/>
                  </a:cubicBezTo>
                  <a:cubicBezTo>
                    <a:pt x="134" y="532"/>
                    <a:pt x="133" y="534"/>
                    <a:pt x="132" y="536"/>
                  </a:cubicBezTo>
                  <a:cubicBezTo>
                    <a:pt x="128" y="537"/>
                    <a:pt x="125" y="537"/>
                    <a:pt x="121" y="538"/>
                  </a:cubicBezTo>
                  <a:moveTo>
                    <a:pt x="86" y="551"/>
                  </a:moveTo>
                  <a:cubicBezTo>
                    <a:pt x="85" y="550"/>
                    <a:pt x="84" y="548"/>
                    <a:pt x="83" y="547"/>
                  </a:cubicBezTo>
                  <a:cubicBezTo>
                    <a:pt x="90" y="533"/>
                    <a:pt x="99" y="517"/>
                    <a:pt x="105" y="521"/>
                  </a:cubicBezTo>
                  <a:cubicBezTo>
                    <a:pt x="107" y="522"/>
                    <a:pt x="108" y="520"/>
                    <a:pt x="107" y="519"/>
                  </a:cubicBezTo>
                  <a:cubicBezTo>
                    <a:pt x="98" y="513"/>
                    <a:pt x="88" y="529"/>
                    <a:pt x="81" y="544"/>
                  </a:cubicBezTo>
                  <a:cubicBezTo>
                    <a:pt x="80" y="543"/>
                    <a:pt x="79" y="542"/>
                    <a:pt x="78" y="541"/>
                  </a:cubicBezTo>
                  <a:cubicBezTo>
                    <a:pt x="81" y="529"/>
                    <a:pt x="88" y="522"/>
                    <a:pt x="96" y="516"/>
                  </a:cubicBezTo>
                  <a:cubicBezTo>
                    <a:pt x="107" y="507"/>
                    <a:pt x="117" y="497"/>
                    <a:pt x="129" y="487"/>
                  </a:cubicBezTo>
                  <a:cubicBezTo>
                    <a:pt x="133" y="490"/>
                    <a:pt x="136" y="493"/>
                    <a:pt x="139" y="496"/>
                  </a:cubicBezTo>
                  <a:cubicBezTo>
                    <a:pt x="136" y="506"/>
                    <a:pt x="123" y="525"/>
                    <a:pt x="122" y="528"/>
                  </a:cubicBezTo>
                  <a:cubicBezTo>
                    <a:pt x="120" y="532"/>
                    <a:pt x="119" y="536"/>
                    <a:pt x="118" y="539"/>
                  </a:cubicBezTo>
                  <a:cubicBezTo>
                    <a:pt x="107" y="542"/>
                    <a:pt x="96" y="547"/>
                    <a:pt x="86" y="551"/>
                  </a:cubicBezTo>
                  <a:moveTo>
                    <a:pt x="205" y="525"/>
                  </a:moveTo>
                  <a:cubicBezTo>
                    <a:pt x="208" y="517"/>
                    <a:pt x="209" y="508"/>
                    <a:pt x="211" y="503"/>
                  </a:cubicBezTo>
                  <a:cubicBezTo>
                    <a:pt x="219" y="485"/>
                    <a:pt x="231" y="467"/>
                    <a:pt x="233" y="446"/>
                  </a:cubicBezTo>
                  <a:cubicBezTo>
                    <a:pt x="233" y="445"/>
                    <a:pt x="231" y="444"/>
                    <a:pt x="231" y="446"/>
                  </a:cubicBezTo>
                  <a:cubicBezTo>
                    <a:pt x="227" y="464"/>
                    <a:pt x="218" y="479"/>
                    <a:pt x="211" y="496"/>
                  </a:cubicBezTo>
                  <a:cubicBezTo>
                    <a:pt x="208" y="502"/>
                    <a:pt x="205" y="508"/>
                    <a:pt x="203" y="515"/>
                  </a:cubicBezTo>
                  <a:cubicBezTo>
                    <a:pt x="202" y="518"/>
                    <a:pt x="201" y="522"/>
                    <a:pt x="200" y="526"/>
                  </a:cubicBezTo>
                  <a:cubicBezTo>
                    <a:pt x="195" y="526"/>
                    <a:pt x="191" y="527"/>
                    <a:pt x="186" y="528"/>
                  </a:cubicBezTo>
                  <a:cubicBezTo>
                    <a:pt x="190" y="518"/>
                    <a:pt x="195" y="509"/>
                    <a:pt x="200" y="500"/>
                  </a:cubicBezTo>
                  <a:cubicBezTo>
                    <a:pt x="204" y="491"/>
                    <a:pt x="207" y="483"/>
                    <a:pt x="211" y="474"/>
                  </a:cubicBezTo>
                  <a:cubicBezTo>
                    <a:pt x="213" y="469"/>
                    <a:pt x="217" y="464"/>
                    <a:pt x="217" y="458"/>
                  </a:cubicBezTo>
                  <a:cubicBezTo>
                    <a:pt x="216" y="457"/>
                    <a:pt x="216" y="457"/>
                    <a:pt x="215" y="458"/>
                  </a:cubicBezTo>
                  <a:cubicBezTo>
                    <a:pt x="215" y="465"/>
                    <a:pt x="209" y="473"/>
                    <a:pt x="206" y="480"/>
                  </a:cubicBezTo>
                  <a:cubicBezTo>
                    <a:pt x="202" y="488"/>
                    <a:pt x="198" y="497"/>
                    <a:pt x="194" y="505"/>
                  </a:cubicBezTo>
                  <a:cubicBezTo>
                    <a:pt x="190" y="513"/>
                    <a:pt x="186" y="520"/>
                    <a:pt x="183" y="527"/>
                  </a:cubicBezTo>
                  <a:cubicBezTo>
                    <a:pt x="183" y="528"/>
                    <a:pt x="183" y="528"/>
                    <a:pt x="182" y="529"/>
                  </a:cubicBezTo>
                  <a:cubicBezTo>
                    <a:pt x="181" y="529"/>
                    <a:pt x="179" y="529"/>
                    <a:pt x="178" y="529"/>
                  </a:cubicBezTo>
                  <a:cubicBezTo>
                    <a:pt x="178" y="523"/>
                    <a:pt x="178" y="518"/>
                    <a:pt x="178" y="512"/>
                  </a:cubicBezTo>
                  <a:cubicBezTo>
                    <a:pt x="178" y="512"/>
                    <a:pt x="178" y="512"/>
                    <a:pt x="178" y="511"/>
                  </a:cubicBezTo>
                  <a:cubicBezTo>
                    <a:pt x="178" y="510"/>
                    <a:pt x="179" y="510"/>
                    <a:pt x="179" y="509"/>
                  </a:cubicBezTo>
                  <a:cubicBezTo>
                    <a:pt x="186" y="495"/>
                    <a:pt x="194" y="479"/>
                    <a:pt x="197" y="464"/>
                  </a:cubicBezTo>
                  <a:cubicBezTo>
                    <a:pt x="197" y="463"/>
                    <a:pt x="195" y="462"/>
                    <a:pt x="195" y="464"/>
                  </a:cubicBezTo>
                  <a:cubicBezTo>
                    <a:pt x="192" y="478"/>
                    <a:pt x="184" y="491"/>
                    <a:pt x="178" y="504"/>
                  </a:cubicBezTo>
                  <a:cubicBezTo>
                    <a:pt x="177" y="497"/>
                    <a:pt x="175" y="490"/>
                    <a:pt x="172" y="484"/>
                  </a:cubicBezTo>
                  <a:cubicBezTo>
                    <a:pt x="174" y="478"/>
                    <a:pt x="176" y="472"/>
                    <a:pt x="177" y="466"/>
                  </a:cubicBezTo>
                  <a:cubicBezTo>
                    <a:pt x="178" y="465"/>
                    <a:pt x="175" y="464"/>
                    <a:pt x="175" y="466"/>
                  </a:cubicBezTo>
                  <a:cubicBezTo>
                    <a:pt x="173" y="471"/>
                    <a:pt x="172" y="476"/>
                    <a:pt x="170" y="481"/>
                  </a:cubicBezTo>
                  <a:cubicBezTo>
                    <a:pt x="165" y="475"/>
                    <a:pt x="158" y="471"/>
                    <a:pt x="147" y="469"/>
                  </a:cubicBezTo>
                  <a:cubicBezTo>
                    <a:pt x="159" y="452"/>
                    <a:pt x="171" y="436"/>
                    <a:pt x="185" y="423"/>
                  </a:cubicBezTo>
                  <a:cubicBezTo>
                    <a:pt x="212" y="400"/>
                    <a:pt x="234" y="373"/>
                    <a:pt x="255" y="345"/>
                  </a:cubicBezTo>
                  <a:cubicBezTo>
                    <a:pt x="270" y="326"/>
                    <a:pt x="269" y="325"/>
                    <a:pt x="290" y="339"/>
                  </a:cubicBezTo>
                  <a:cubicBezTo>
                    <a:pt x="300" y="345"/>
                    <a:pt x="307" y="353"/>
                    <a:pt x="312" y="363"/>
                  </a:cubicBezTo>
                  <a:cubicBezTo>
                    <a:pt x="319" y="374"/>
                    <a:pt x="324" y="386"/>
                    <a:pt x="328" y="398"/>
                  </a:cubicBezTo>
                  <a:cubicBezTo>
                    <a:pt x="320" y="416"/>
                    <a:pt x="313" y="434"/>
                    <a:pt x="305" y="452"/>
                  </a:cubicBezTo>
                  <a:cubicBezTo>
                    <a:pt x="300" y="463"/>
                    <a:pt x="296" y="474"/>
                    <a:pt x="291" y="485"/>
                  </a:cubicBezTo>
                  <a:cubicBezTo>
                    <a:pt x="288" y="492"/>
                    <a:pt x="284" y="503"/>
                    <a:pt x="279" y="510"/>
                  </a:cubicBezTo>
                  <a:cubicBezTo>
                    <a:pt x="275" y="511"/>
                    <a:pt x="271" y="512"/>
                    <a:pt x="268" y="513"/>
                  </a:cubicBezTo>
                  <a:cubicBezTo>
                    <a:pt x="269" y="509"/>
                    <a:pt x="271" y="505"/>
                    <a:pt x="272" y="501"/>
                  </a:cubicBezTo>
                  <a:cubicBezTo>
                    <a:pt x="273" y="499"/>
                    <a:pt x="274" y="497"/>
                    <a:pt x="275" y="495"/>
                  </a:cubicBezTo>
                  <a:cubicBezTo>
                    <a:pt x="278" y="495"/>
                    <a:pt x="281" y="495"/>
                    <a:pt x="284" y="495"/>
                  </a:cubicBezTo>
                  <a:cubicBezTo>
                    <a:pt x="285" y="495"/>
                    <a:pt x="285" y="493"/>
                    <a:pt x="284" y="493"/>
                  </a:cubicBezTo>
                  <a:cubicBezTo>
                    <a:pt x="282" y="493"/>
                    <a:pt x="279" y="492"/>
                    <a:pt x="276" y="491"/>
                  </a:cubicBezTo>
                  <a:cubicBezTo>
                    <a:pt x="280" y="484"/>
                    <a:pt x="283" y="476"/>
                    <a:pt x="286" y="468"/>
                  </a:cubicBezTo>
                  <a:cubicBezTo>
                    <a:pt x="291" y="456"/>
                    <a:pt x="296" y="444"/>
                    <a:pt x="301" y="432"/>
                  </a:cubicBezTo>
                  <a:cubicBezTo>
                    <a:pt x="305" y="422"/>
                    <a:pt x="307" y="410"/>
                    <a:pt x="313" y="401"/>
                  </a:cubicBezTo>
                  <a:cubicBezTo>
                    <a:pt x="314" y="399"/>
                    <a:pt x="312" y="398"/>
                    <a:pt x="311" y="399"/>
                  </a:cubicBezTo>
                  <a:cubicBezTo>
                    <a:pt x="306" y="406"/>
                    <a:pt x="304" y="415"/>
                    <a:pt x="302" y="422"/>
                  </a:cubicBezTo>
                  <a:cubicBezTo>
                    <a:pt x="297" y="434"/>
                    <a:pt x="292" y="446"/>
                    <a:pt x="287" y="458"/>
                  </a:cubicBezTo>
                  <a:cubicBezTo>
                    <a:pt x="282" y="469"/>
                    <a:pt x="278" y="480"/>
                    <a:pt x="273" y="490"/>
                  </a:cubicBezTo>
                  <a:cubicBezTo>
                    <a:pt x="269" y="488"/>
                    <a:pt x="264" y="487"/>
                    <a:pt x="259" y="485"/>
                  </a:cubicBezTo>
                  <a:cubicBezTo>
                    <a:pt x="260" y="484"/>
                    <a:pt x="260" y="483"/>
                    <a:pt x="261" y="481"/>
                  </a:cubicBezTo>
                  <a:cubicBezTo>
                    <a:pt x="265" y="469"/>
                    <a:pt x="269" y="457"/>
                    <a:pt x="273" y="444"/>
                  </a:cubicBezTo>
                  <a:cubicBezTo>
                    <a:pt x="275" y="435"/>
                    <a:pt x="280" y="424"/>
                    <a:pt x="281" y="414"/>
                  </a:cubicBezTo>
                  <a:cubicBezTo>
                    <a:pt x="282" y="412"/>
                    <a:pt x="279" y="412"/>
                    <a:pt x="279" y="414"/>
                  </a:cubicBezTo>
                  <a:cubicBezTo>
                    <a:pt x="278" y="423"/>
                    <a:pt x="272" y="434"/>
                    <a:pt x="269" y="443"/>
                  </a:cubicBezTo>
                  <a:cubicBezTo>
                    <a:pt x="266" y="455"/>
                    <a:pt x="262" y="467"/>
                    <a:pt x="258" y="479"/>
                  </a:cubicBezTo>
                  <a:cubicBezTo>
                    <a:pt x="257" y="480"/>
                    <a:pt x="257" y="482"/>
                    <a:pt x="256" y="484"/>
                  </a:cubicBezTo>
                  <a:cubicBezTo>
                    <a:pt x="253" y="483"/>
                    <a:pt x="250" y="482"/>
                    <a:pt x="246" y="481"/>
                  </a:cubicBezTo>
                  <a:cubicBezTo>
                    <a:pt x="246" y="481"/>
                    <a:pt x="245" y="481"/>
                    <a:pt x="244" y="481"/>
                  </a:cubicBezTo>
                  <a:cubicBezTo>
                    <a:pt x="246" y="474"/>
                    <a:pt x="247" y="467"/>
                    <a:pt x="250" y="461"/>
                  </a:cubicBezTo>
                  <a:cubicBezTo>
                    <a:pt x="252" y="453"/>
                    <a:pt x="257" y="445"/>
                    <a:pt x="259" y="436"/>
                  </a:cubicBezTo>
                  <a:cubicBezTo>
                    <a:pt x="259" y="435"/>
                    <a:pt x="257" y="434"/>
                    <a:pt x="257" y="436"/>
                  </a:cubicBezTo>
                  <a:cubicBezTo>
                    <a:pt x="254" y="444"/>
                    <a:pt x="250" y="452"/>
                    <a:pt x="247" y="460"/>
                  </a:cubicBezTo>
                  <a:cubicBezTo>
                    <a:pt x="244" y="467"/>
                    <a:pt x="242" y="474"/>
                    <a:pt x="240" y="480"/>
                  </a:cubicBezTo>
                  <a:cubicBezTo>
                    <a:pt x="237" y="480"/>
                    <a:pt x="235" y="479"/>
                    <a:pt x="234" y="478"/>
                  </a:cubicBezTo>
                  <a:cubicBezTo>
                    <a:pt x="235" y="473"/>
                    <a:pt x="237" y="469"/>
                    <a:pt x="238" y="464"/>
                  </a:cubicBezTo>
                  <a:cubicBezTo>
                    <a:pt x="240" y="456"/>
                    <a:pt x="244" y="448"/>
                    <a:pt x="245" y="440"/>
                  </a:cubicBezTo>
                  <a:cubicBezTo>
                    <a:pt x="245" y="439"/>
                    <a:pt x="243" y="439"/>
                    <a:pt x="243" y="440"/>
                  </a:cubicBezTo>
                  <a:cubicBezTo>
                    <a:pt x="242" y="449"/>
                    <a:pt x="237" y="459"/>
                    <a:pt x="234" y="467"/>
                  </a:cubicBezTo>
                  <a:cubicBezTo>
                    <a:pt x="231" y="475"/>
                    <a:pt x="228" y="483"/>
                    <a:pt x="226" y="491"/>
                  </a:cubicBezTo>
                  <a:cubicBezTo>
                    <a:pt x="222" y="501"/>
                    <a:pt x="220" y="513"/>
                    <a:pt x="216" y="523"/>
                  </a:cubicBezTo>
                  <a:cubicBezTo>
                    <a:pt x="212" y="523"/>
                    <a:pt x="208" y="524"/>
                    <a:pt x="205" y="525"/>
                  </a:cubicBezTo>
                  <a:moveTo>
                    <a:pt x="249" y="517"/>
                  </a:moveTo>
                  <a:cubicBezTo>
                    <a:pt x="252" y="507"/>
                    <a:pt x="255" y="498"/>
                    <a:pt x="258" y="489"/>
                  </a:cubicBezTo>
                  <a:cubicBezTo>
                    <a:pt x="263" y="491"/>
                    <a:pt x="267" y="492"/>
                    <a:pt x="271" y="494"/>
                  </a:cubicBezTo>
                  <a:cubicBezTo>
                    <a:pt x="271" y="494"/>
                    <a:pt x="271" y="494"/>
                    <a:pt x="271" y="494"/>
                  </a:cubicBezTo>
                  <a:cubicBezTo>
                    <a:pt x="269" y="500"/>
                    <a:pt x="266" y="507"/>
                    <a:pt x="263" y="514"/>
                  </a:cubicBezTo>
                  <a:cubicBezTo>
                    <a:pt x="259" y="515"/>
                    <a:pt x="254" y="516"/>
                    <a:pt x="249" y="517"/>
                  </a:cubicBezTo>
                  <a:moveTo>
                    <a:pt x="245" y="517"/>
                  </a:moveTo>
                  <a:cubicBezTo>
                    <a:pt x="240" y="518"/>
                    <a:pt x="235" y="519"/>
                    <a:pt x="229" y="520"/>
                  </a:cubicBezTo>
                  <a:cubicBezTo>
                    <a:pt x="230" y="519"/>
                    <a:pt x="231" y="517"/>
                    <a:pt x="231" y="515"/>
                  </a:cubicBezTo>
                  <a:cubicBezTo>
                    <a:pt x="233" y="506"/>
                    <a:pt x="237" y="498"/>
                    <a:pt x="241" y="489"/>
                  </a:cubicBezTo>
                  <a:cubicBezTo>
                    <a:pt x="241" y="487"/>
                    <a:pt x="242" y="486"/>
                    <a:pt x="242" y="485"/>
                  </a:cubicBezTo>
                  <a:cubicBezTo>
                    <a:pt x="246" y="485"/>
                    <a:pt x="249" y="485"/>
                    <a:pt x="252" y="486"/>
                  </a:cubicBezTo>
                  <a:cubicBezTo>
                    <a:pt x="253" y="487"/>
                    <a:pt x="254" y="487"/>
                    <a:pt x="255" y="487"/>
                  </a:cubicBezTo>
                  <a:cubicBezTo>
                    <a:pt x="252" y="495"/>
                    <a:pt x="250" y="502"/>
                    <a:pt x="248" y="510"/>
                  </a:cubicBezTo>
                  <a:cubicBezTo>
                    <a:pt x="247" y="512"/>
                    <a:pt x="246" y="515"/>
                    <a:pt x="245" y="517"/>
                  </a:cubicBezTo>
                  <a:cubicBezTo>
                    <a:pt x="245" y="517"/>
                    <a:pt x="245" y="517"/>
                    <a:pt x="245" y="517"/>
                  </a:cubicBezTo>
                  <a:moveTo>
                    <a:pt x="226" y="521"/>
                  </a:moveTo>
                  <a:cubicBezTo>
                    <a:pt x="224" y="521"/>
                    <a:pt x="222" y="522"/>
                    <a:pt x="220" y="522"/>
                  </a:cubicBezTo>
                  <a:cubicBezTo>
                    <a:pt x="223" y="513"/>
                    <a:pt x="226" y="503"/>
                    <a:pt x="228" y="494"/>
                  </a:cubicBezTo>
                  <a:cubicBezTo>
                    <a:pt x="229" y="490"/>
                    <a:pt x="231" y="485"/>
                    <a:pt x="232" y="481"/>
                  </a:cubicBezTo>
                  <a:cubicBezTo>
                    <a:pt x="234" y="482"/>
                    <a:pt x="236" y="483"/>
                    <a:pt x="239" y="484"/>
                  </a:cubicBezTo>
                  <a:cubicBezTo>
                    <a:pt x="238" y="487"/>
                    <a:pt x="236" y="490"/>
                    <a:pt x="235" y="493"/>
                  </a:cubicBezTo>
                  <a:cubicBezTo>
                    <a:pt x="231" y="501"/>
                    <a:pt x="229" y="509"/>
                    <a:pt x="227" y="518"/>
                  </a:cubicBezTo>
                  <a:cubicBezTo>
                    <a:pt x="226" y="519"/>
                    <a:pt x="226" y="520"/>
                    <a:pt x="226" y="521"/>
                  </a:cubicBezTo>
                  <a:moveTo>
                    <a:pt x="283" y="510"/>
                  </a:moveTo>
                  <a:cubicBezTo>
                    <a:pt x="285" y="506"/>
                    <a:pt x="287" y="501"/>
                    <a:pt x="289" y="497"/>
                  </a:cubicBezTo>
                  <a:cubicBezTo>
                    <a:pt x="295" y="485"/>
                    <a:pt x="300" y="472"/>
                    <a:pt x="305" y="459"/>
                  </a:cubicBezTo>
                  <a:cubicBezTo>
                    <a:pt x="313" y="440"/>
                    <a:pt x="322" y="421"/>
                    <a:pt x="329" y="402"/>
                  </a:cubicBezTo>
                  <a:cubicBezTo>
                    <a:pt x="332" y="413"/>
                    <a:pt x="334" y="424"/>
                    <a:pt x="335" y="435"/>
                  </a:cubicBezTo>
                  <a:cubicBezTo>
                    <a:pt x="332" y="440"/>
                    <a:pt x="329" y="446"/>
                    <a:pt x="327" y="451"/>
                  </a:cubicBezTo>
                  <a:cubicBezTo>
                    <a:pt x="323" y="458"/>
                    <a:pt x="320" y="465"/>
                    <a:pt x="316" y="472"/>
                  </a:cubicBezTo>
                  <a:cubicBezTo>
                    <a:pt x="315" y="472"/>
                    <a:pt x="314" y="471"/>
                    <a:pt x="312" y="470"/>
                  </a:cubicBezTo>
                  <a:cubicBezTo>
                    <a:pt x="311" y="470"/>
                    <a:pt x="310" y="473"/>
                    <a:pt x="312" y="474"/>
                  </a:cubicBezTo>
                  <a:cubicBezTo>
                    <a:pt x="313" y="474"/>
                    <a:pt x="314" y="475"/>
                    <a:pt x="315" y="475"/>
                  </a:cubicBezTo>
                  <a:cubicBezTo>
                    <a:pt x="313" y="479"/>
                    <a:pt x="310" y="484"/>
                    <a:pt x="308" y="488"/>
                  </a:cubicBezTo>
                  <a:cubicBezTo>
                    <a:pt x="306" y="491"/>
                    <a:pt x="304" y="495"/>
                    <a:pt x="303" y="498"/>
                  </a:cubicBezTo>
                  <a:cubicBezTo>
                    <a:pt x="302" y="500"/>
                    <a:pt x="302" y="503"/>
                    <a:pt x="301" y="506"/>
                  </a:cubicBezTo>
                  <a:cubicBezTo>
                    <a:pt x="295" y="507"/>
                    <a:pt x="289" y="508"/>
                    <a:pt x="283" y="510"/>
                  </a:cubicBezTo>
                  <a:moveTo>
                    <a:pt x="305" y="505"/>
                  </a:moveTo>
                  <a:cubicBezTo>
                    <a:pt x="306" y="503"/>
                    <a:pt x="306" y="501"/>
                    <a:pt x="307" y="499"/>
                  </a:cubicBezTo>
                  <a:cubicBezTo>
                    <a:pt x="310" y="492"/>
                    <a:pt x="314" y="484"/>
                    <a:pt x="318" y="477"/>
                  </a:cubicBezTo>
                  <a:cubicBezTo>
                    <a:pt x="321" y="478"/>
                    <a:pt x="325" y="480"/>
                    <a:pt x="328" y="482"/>
                  </a:cubicBezTo>
                  <a:cubicBezTo>
                    <a:pt x="328" y="483"/>
                    <a:pt x="327" y="484"/>
                    <a:pt x="327" y="485"/>
                  </a:cubicBezTo>
                  <a:cubicBezTo>
                    <a:pt x="325" y="490"/>
                    <a:pt x="324" y="496"/>
                    <a:pt x="321" y="501"/>
                  </a:cubicBezTo>
                  <a:cubicBezTo>
                    <a:pt x="320" y="502"/>
                    <a:pt x="318" y="502"/>
                    <a:pt x="316" y="503"/>
                  </a:cubicBezTo>
                  <a:cubicBezTo>
                    <a:pt x="312" y="503"/>
                    <a:pt x="309" y="504"/>
                    <a:pt x="305" y="505"/>
                  </a:cubicBezTo>
                  <a:moveTo>
                    <a:pt x="349" y="487"/>
                  </a:moveTo>
                  <a:cubicBezTo>
                    <a:pt x="350" y="480"/>
                    <a:pt x="351" y="474"/>
                    <a:pt x="351" y="468"/>
                  </a:cubicBezTo>
                  <a:cubicBezTo>
                    <a:pt x="352" y="465"/>
                    <a:pt x="354" y="462"/>
                    <a:pt x="355" y="458"/>
                  </a:cubicBezTo>
                  <a:cubicBezTo>
                    <a:pt x="362" y="443"/>
                    <a:pt x="368" y="428"/>
                    <a:pt x="374" y="412"/>
                  </a:cubicBezTo>
                  <a:cubicBezTo>
                    <a:pt x="377" y="405"/>
                    <a:pt x="380" y="397"/>
                    <a:pt x="383" y="390"/>
                  </a:cubicBezTo>
                  <a:cubicBezTo>
                    <a:pt x="386" y="402"/>
                    <a:pt x="387" y="416"/>
                    <a:pt x="387" y="429"/>
                  </a:cubicBezTo>
                  <a:cubicBezTo>
                    <a:pt x="387" y="430"/>
                    <a:pt x="387" y="430"/>
                    <a:pt x="386" y="430"/>
                  </a:cubicBezTo>
                  <a:cubicBezTo>
                    <a:pt x="380" y="445"/>
                    <a:pt x="374" y="460"/>
                    <a:pt x="366" y="474"/>
                  </a:cubicBezTo>
                  <a:cubicBezTo>
                    <a:pt x="363" y="480"/>
                    <a:pt x="360" y="486"/>
                    <a:pt x="358" y="492"/>
                  </a:cubicBezTo>
                  <a:cubicBezTo>
                    <a:pt x="358" y="492"/>
                    <a:pt x="357" y="493"/>
                    <a:pt x="357" y="493"/>
                  </a:cubicBezTo>
                  <a:cubicBezTo>
                    <a:pt x="354" y="495"/>
                    <a:pt x="352" y="496"/>
                    <a:pt x="349" y="497"/>
                  </a:cubicBezTo>
                  <a:cubicBezTo>
                    <a:pt x="349" y="492"/>
                    <a:pt x="349" y="490"/>
                    <a:pt x="349" y="487"/>
                  </a:cubicBezTo>
                  <a:moveTo>
                    <a:pt x="362" y="492"/>
                  </a:moveTo>
                  <a:cubicBezTo>
                    <a:pt x="365" y="485"/>
                    <a:pt x="368" y="478"/>
                    <a:pt x="371" y="471"/>
                  </a:cubicBezTo>
                  <a:cubicBezTo>
                    <a:pt x="377" y="461"/>
                    <a:pt x="382" y="451"/>
                    <a:pt x="386" y="440"/>
                  </a:cubicBezTo>
                  <a:cubicBezTo>
                    <a:pt x="386" y="441"/>
                    <a:pt x="386" y="442"/>
                    <a:pt x="386" y="442"/>
                  </a:cubicBezTo>
                  <a:cubicBezTo>
                    <a:pt x="385" y="453"/>
                    <a:pt x="382" y="464"/>
                    <a:pt x="380" y="475"/>
                  </a:cubicBezTo>
                  <a:cubicBezTo>
                    <a:pt x="378" y="482"/>
                    <a:pt x="376" y="486"/>
                    <a:pt x="369" y="489"/>
                  </a:cubicBezTo>
                  <a:cubicBezTo>
                    <a:pt x="367" y="490"/>
                    <a:pt x="364" y="490"/>
                    <a:pt x="362" y="492"/>
                  </a:cubicBezTo>
                  <a:moveTo>
                    <a:pt x="390" y="478"/>
                  </a:moveTo>
                  <a:cubicBezTo>
                    <a:pt x="391" y="474"/>
                    <a:pt x="391" y="470"/>
                    <a:pt x="392" y="467"/>
                  </a:cubicBezTo>
                  <a:cubicBezTo>
                    <a:pt x="398" y="452"/>
                    <a:pt x="404" y="436"/>
                    <a:pt x="410" y="422"/>
                  </a:cubicBezTo>
                  <a:cubicBezTo>
                    <a:pt x="413" y="416"/>
                    <a:pt x="415" y="411"/>
                    <a:pt x="418" y="406"/>
                  </a:cubicBezTo>
                  <a:cubicBezTo>
                    <a:pt x="418" y="428"/>
                    <a:pt x="416" y="451"/>
                    <a:pt x="403" y="471"/>
                  </a:cubicBezTo>
                  <a:cubicBezTo>
                    <a:pt x="400" y="476"/>
                    <a:pt x="397" y="479"/>
                    <a:pt x="390" y="478"/>
                  </a:cubicBezTo>
                  <a:moveTo>
                    <a:pt x="429" y="428"/>
                  </a:moveTo>
                  <a:cubicBezTo>
                    <a:pt x="431" y="424"/>
                    <a:pt x="433" y="419"/>
                    <a:pt x="435" y="414"/>
                  </a:cubicBezTo>
                  <a:cubicBezTo>
                    <a:pt x="436" y="412"/>
                    <a:pt x="437" y="410"/>
                    <a:pt x="438" y="408"/>
                  </a:cubicBezTo>
                  <a:cubicBezTo>
                    <a:pt x="443" y="409"/>
                    <a:pt x="447" y="411"/>
                    <a:pt x="452" y="412"/>
                  </a:cubicBezTo>
                  <a:cubicBezTo>
                    <a:pt x="447" y="423"/>
                    <a:pt x="442" y="434"/>
                    <a:pt x="437" y="444"/>
                  </a:cubicBezTo>
                  <a:cubicBezTo>
                    <a:pt x="433" y="452"/>
                    <a:pt x="429" y="460"/>
                    <a:pt x="425" y="468"/>
                  </a:cubicBezTo>
                  <a:cubicBezTo>
                    <a:pt x="423" y="468"/>
                    <a:pt x="421" y="469"/>
                    <a:pt x="418" y="469"/>
                  </a:cubicBezTo>
                  <a:cubicBezTo>
                    <a:pt x="425" y="455"/>
                    <a:pt x="428" y="442"/>
                    <a:pt x="429" y="428"/>
                  </a:cubicBezTo>
                  <a:moveTo>
                    <a:pt x="431" y="466"/>
                  </a:moveTo>
                  <a:cubicBezTo>
                    <a:pt x="440" y="449"/>
                    <a:pt x="448" y="431"/>
                    <a:pt x="455" y="413"/>
                  </a:cubicBezTo>
                  <a:cubicBezTo>
                    <a:pt x="455" y="413"/>
                    <a:pt x="456" y="413"/>
                    <a:pt x="456" y="413"/>
                  </a:cubicBezTo>
                  <a:cubicBezTo>
                    <a:pt x="455" y="421"/>
                    <a:pt x="455" y="429"/>
                    <a:pt x="454" y="437"/>
                  </a:cubicBezTo>
                  <a:cubicBezTo>
                    <a:pt x="452" y="452"/>
                    <a:pt x="444" y="461"/>
                    <a:pt x="431" y="466"/>
                  </a:cubicBezTo>
                  <a:moveTo>
                    <a:pt x="465" y="452"/>
                  </a:moveTo>
                  <a:cubicBezTo>
                    <a:pt x="466" y="449"/>
                    <a:pt x="468" y="446"/>
                    <a:pt x="469" y="443"/>
                  </a:cubicBezTo>
                  <a:cubicBezTo>
                    <a:pt x="474" y="434"/>
                    <a:pt x="478" y="426"/>
                    <a:pt x="482" y="417"/>
                  </a:cubicBezTo>
                  <a:cubicBezTo>
                    <a:pt x="483" y="417"/>
                    <a:pt x="485" y="417"/>
                    <a:pt x="486" y="417"/>
                  </a:cubicBezTo>
                  <a:cubicBezTo>
                    <a:pt x="485" y="418"/>
                    <a:pt x="485" y="420"/>
                    <a:pt x="485" y="421"/>
                  </a:cubicBezTo>
                  <a:cubicBezTo>
                    <a:pt x="482" y="429"/>
                    <a:pt x="479" y="436"/>
                    <a:pt x="476" y="444"/>
                  </a:cubicBezTo>
                  <a:cubicBezTo>
                    <a:pt x="474" y="449"/>
                    <a:pt x="471" y="452"/>
                    <a:pt x="465" y="452"/>
                  </a:cubicBezTo>
                  <a:moveTo>
                    <a:pt x="500" y="440"/>
                  </a:moveTo>
                  <a:cubicBezTo>
                    <a:pt x="502" y="437"/>
                    <a:pt x="503" y="434"/>
                    <a:pt x="505" y="431"/>
                  </a:cubicBezTo>
                  <a:cubicBezTo>
                    <a:pt x="512" y="416"/>
                    <a:pt x="518" y="400"/>
                    <a:pt x="525" y="385"/>
                  </a:cubicBezTo>
                  <a:cubicBezTo>
                    <a:pt x="523" y="403"/>
                    <a:pt x="516" y="418"/>
                    <a:pt x="508" y="433"/>
                  </a:cubicBezTo>
                  <a:cubicBezTo>
                    <a:pt x="506" y="436"/>
                    <a:pt x="503" y="438"/>
                    <a:pt x="500" y="440"/>
                  </a:cubicBezTo>
                  <a:moveTo>
                    <a:pt x="533" y="429"/>
                  </a:moveTo>
                  <a:cubicBezTo>
                    <a:pt x="536" y="422"/>
                    <a:pt x="538" y="416"/>
                    <a:pt x="541" y="410"/>
                  </a:cubicBezTo>
                  <a:cubicBezTo>
                    <a:pt x="542" y="410"/>
                    <a:pt x="542" y="410"/>
                    <a:pt x="543" y="411"/>
                  </a:cubicBezTo>
                  <a:cubicBezTo>
                    <a:pt x="544" y="411"/>
                    <a:pt x="546" y="412"/>
                    <a:pt x="548" y="413"/>
                  </a:cubicBezTo>
                  <a:cubicBezTo>
                    <a:pt x="547" y="415"/>
                    <a:pt x="547" y="416"/>
                    <a:pt x="546" y="418"/>
                  </a:cubicBezTo>
                  <a:cubicBezTo>
                    <a:pt x="545" y="421"/>
                    <a:pt x="542" y="424"/>
                    <a:pt x="539" y="426"/>
                  </a:cubicBezTo>
                  <a:cubicBezTo>
                    <a:pt x="537" y="427"/>
                    <a:pt x="535" y="428"/>
                    <a:pt x="533" y="429"/>
                  </a:cubicBezTo>
                  <a:moveTo>
                    <a:pt x="561" y="406"/>
                  </a:moveTo>
                  <a:cubicBezTo>
                    <a:pt x="563" y="399"/>
                    <a:pt x="565" y="392"/>
                    <a:pt x="565" y="385"/>
                  </a:cubicBezTo>
                  <a:cubicBezTo>
                    <a:pt x="566" y="382"/>
                    <a:pt x="567" y="379"/>
                    <a:pt x="568" y="376"/>
                  </a:cubicBezTo>
                  <a:cubicBezTo>
                    <a:pt x="573" y="361"/>
                    <a:pt x="577" y="346"/>
                    <a:pt x="582" y="331"/>
                  </a:cubicBezTo>
                  <a:cubicBezTo>
                    <a:pt x="585" y="326"/>
                    <a:pt x="587" y="320"/>
                    <a:pt x="588" y="314"/>
                  </a:cubicBezTo>
                  <a:cubicBezTo>
                    <a:pt x="589" y="305"/>
                    <a:pt x="589" y="297"/>
                    <a:pt x="593" y="289"/>
                  </a:cubicBezTo>
                  <a:cubicBezTo>
                    <a:pt x="594" y="287"/>
                    <a:pt x="592" y="286"/>
                    <a:pt x="591" y="287"/>
                  </a:cubicBezTo>
                  <a:cubicBezTo>
                    <a:pt x="585" y="297"/>
                    <a:pt x="586" y="309"/>
                    <a:pt x="583" y="319"/>
                  </a:cubicBezTo>
                  <a:cubicBezTo>
                    <a:pt x="579" y="333"/>
                    <a:pt x="574" y="346"/>
                    <a:pt x="569" y="360"/>
                  </a:cubicBezTo>
                  <a:cubicBezTo>
                    <a:pt x="568" y="363"/>
                    <a:pt x="567" y="367"/>
                    <a:pt x="566" y="370"/>
                  </a:cubicBezTo>
                  <a:cubicBezTo>
                    <a:pt x="565" y="368"/>
                    <a:pt x="565" y="366"/>
                    <a:pt x="565" y="364"/>
                  </a:cubicBezTo>
                  <a:cubicBezTo>
                    <a:pt x="564" y="358"/>
                    <a:pt x="564" y="352"/>
                    <a:pt x="563" y="347"/>
                  </a:cubicBezTo>
                  <a:cubicBezTo>
                    <a:pt x="564" y="345"/>
                    <a:pt x="564" y="344"/>
                    <a:pt x="564" y="343"/>
                  </a:cubicBezTo>
                  <a:cubicBezTo>
                    <a:pt x="568" y="328"/>
                    <a:pt x="573" y="315"/>
                    <a:pt x="573" y="300"/>
                  </a:cubicBezTo>
                  <a:cubicBezTo>
                    <a:pt x="573" y="298"/>
                    <a:pt x="571" y="298"/>
                    <a:pt x="571" y="300"/>
                  </a:cubicBezTo>
                  <a:cubicBezTo>
                    <a:pt x="571" y="314"/>
                    <a:pt x="566" y="326"/>
                    <a:pt x="562" y="339"/>
                  </a:cubicBezTo>
                  <a:cubicBezTo>
                    <a:pt x="562" y="335"/>
                    <a:pt x="561" y="330"/>
                    <a:pt x="561" y="326"/>
                  </a:cubicBezTo>
                  <a:cubicBezTo>
                    <a:pt x="562" y="322"/>
                    <a:pt x="564" y="318"/>
                    <a:pt x="567" y="317"/>
                  </a:cubicBezTo>
                  <a:cubicBezTo>
                    <a:pt x="568" y="317"/>
                    <a:pt x="567" y="314"/>
                    <a:pt x="566" y="315"/>
                  </a:cubicBezTo>
                  <a:cubicBezTo>
                    <a:pt x="563" y="316"/>
                    <a:pt x="561" y="318"/>
                    <a:pt x="560" y="320"/>
                  </a:cubicBezTo>
                  <a:cubicBezTo>
                    <a:pt x="560" y="319"/>
                    <a:pt x="559" y="318"/>
                    <a:pt x="559" y="316"/>
                  </a:cubicBezTo>
                  <a:cubicBezTo>
                    <a:pt x="558" y="313"/>
                    <a:pt x="558" y="310"/>
                    <a:pt x="557" y="308"/>
                  </a:cubicBezTo>
                  <a:cubicBezTo>
                    <a:pt x="558" y="303"/>
                    <a:pt x="559" y="299"/>
                    <a:pt x="560" y="294"/>
                  </a:cubicBezTo>
                  <a:cubicBezTo>
                    <a:pt x="560" y="292"/>
                    <a:pt x="557" y="292"/>
                    <a:pt x="556" y="294"/>
                  </a:cubicBezTo>
                  <a:cubicBezTo>
                    <a:pt x="556" y="296"/>
                    <a:pt x="555" y="299"/>
                    <a:pt x="555" y="302"/>
                  </a:cubicBezTo>
                  <a:cubicBezTo>
                    <a:pt x="553" y="295"/>
                    <a:pt x="550" y="289"/>
                    <a:pt x="547" y="284"/>
                  </a:cubicBezTo>
                  <a:cubicBezTo>
                    <a:pt x="541" y="273"/>
                    <a:pt x="533" y="263"/>
                    <a:pt x="525" y="253"/>
                  </a:cubicBezTo>
                  <a:cubicBezTo>
                    <a:pt x="518" y="245"/>
                    <a:pt x="509" y="238"/>
                    <a:pt x="498" y="236"/>
                  </a:cubicBezTo>
                  <a:cubicBezTo>
                    <a:pt x="495" y="235"/>
                    <a:pt x="492" y="233"/>
                    <a:pt x="487" y="231"/>
                  </a:cubicBezTo>
                  <a:cubicBezTo>
                    <a:pt x="503" y="222"/>
                    <a:pt x="518" y="215"/>
                    <a:pt x="533" y="210"/>
                  </a:cubicBezTo>
                  <a:cubicBezTo>
                    <a:pt x="538" y="209"/>
                    <a:pt x="541" y="210"/>
                    <a:pt x="545" y="214"/>
                  </a:cubicBezTo>
                  <a:cubicBezTo>
                    <a:pt x="551" y="221"/>
                    <a:pt x="559" y="228"/>
                    <a:pt x="566" y="235"/>
                  </a:cubicBezTo>
                  <a:cubicBezTo>
                    <a:pt x="584" y="253"/>
                    <a:pt x="593" y="276"/>
                    <a:pt x="598" y="300"/>
                  </a:cubicBezTo>
                  <a:cubicBezTo>
                    <a:pt x="599" y="310"/>
                    <a:pt x="600" y="320"/>
                    <a:pt x="601" y="330"/>
                  </a:cubicBezTo>
                  <a:cubicBezTo>
                    <a:pt x="597" y="341"/>
                    <a:pt x="592" y="352"/>
                    <a:pt x="589" y="362"/>
                  </a:cubicBezTo>
                  <a:cubicBezTo>
                    <a:pt x="584" y="377"/>
                    <a:pt x="579" y="391"/>
                    <a:pt x="574" y="406"/>
                  </a:cubicBezTo>
                  <a:cubicBezTo>
                    <a:pt x="573" y="408"/>
                    <a:pt x="572" y="411"/>
                    <a:pt x="571" y="413"/>
                  </a:cubicBezTo>
                  <a:cubicBezTo>
                    <a:pt x="567" y="415"/>
                    <a:pt x="563" y="416"/>
                    <a:pt x="559" y="418"/>
                  </a:cubicBezTo>
                  <a:cubicBezTo>
                    <a:pt x="560" y="413"/>
                    <a:pt x="560" y="409"/>
                    <a:pt x="561" y="406"/>
                  </a:cubicBezTo>
                  <a:moveTo>
                    <a:pt x="575" y="412"/>
                  </a:moveTo>
                  <a:cubicBezTo>
                    <a:pt x="580" y="397"/>
                    <a:pt x="585" y="383"/>
                    <a:pt x="590" y="369"/>
                  </a:cubicBezTo>
                  <a:cubicBezTo>
                    <a:pt x="594" y="358"/>
                    <a:pt x="597" y="347"/>
                    <a:pt x="601" y="336"/>
                  </a:cubicBezTo>
                  <a:cubicBezTo>
                    <a:pt x="601" y="358"/>
                    <a:pt x="599" y="381"/>
                    <a:pt x="596" y="403"/>
                  </a:cubicBezTo>
                  <a:cubicBezTo>
                    <a:pt x="589" y="406"/>
                    <a:pt x="582" y="409"/>
                    <a:pt x="575" y="412"/>
                  </a:cubicBezTo>
                  <a:moveTo>
                    <a:pt x="618" y="368"/>
                  </a:moveTo>
                  <a:cubicBezTo>
                    <a:pt x="618" y="366"/>
                    <a:pt x="618" y="364"/>
                    <a:pt x="618" y="361"/>
                  </a:cubicBezTo>
                  <a:cubicBezTo>
                    <a:pt x="624" y="362"/>
                    <a:pt x="629" y="364"/>
                    <a:pt x="635" y="365"/>
                  </a:cubicBezTo>
                  <a:cubicBezTo>
                    <a:pt x="633" y="377"/>
                    <a:pt x="632" y="388"/>
                    <a:pt x="626" y="400"/>
                  </a:cubicBezTo>
                  <a:cubicBezTo>
                    <a:pt x="617" y="400"/>
                    <a:pt x="617" y="400"/>
                    <a:pt x="617" y="400"/>
                  </a:cubicBezTo>
                  <a:cubicBezTo>
                    <a:pt x="617" y="396"/>
                    <a:pt x="616" y="397"/>
                    <a:pt x="616" y="396"/>
                  </a:cubicBezTo>
                  <a:cubicBezTo>
                    <a:pt x="617" y="387"/>
                    <a:pt x="618" y="377"/>
                    <a:pt x="618" y="368"/>
                  </a:cubicBezTo>
                  <a:moveTo>
                    <a:pt x="644" y="366"/>
                  </a:moveTo>
                  <a:cubicBezTo>
                    <a:pt x="650" y="368"/>
                    <a:pt x="656" y="369"/>
                    <a:pt x="661" y="371"/>
                  </a:cubicBezTo>
                  <a:cubicBezTo>
                    <a:pt x="661" y="373"/>
                    <a:pt x="660" y="375"/>
                    <a:pt x="659" y="378"/>
                  </a:cubicBezTo>
                  <a:cubicBezTo>
                    <a:pt x="658" y="382"/>
                    <a:pt x="657" y="386"/>
                    <a:pt x="656" y="390"/>
                  </a:cubicBezTo>
                  <a:cubicBezTo>
                    <a:pt x="653" y="391"/>
                    <a:pt x="650" y="392"/>
                    <a:pt x="647" y="393"/>
                  </a:cubicBezTo>
                  <a:cubicBezTo>
                    <a:pt x="644" y="395"/>
                    <a:pt x="640" y="396"/>
                    <a:pt x="635" y="398"/>
                  </a:cubicBezTo>
                  <a:cubicBezTo>
                    <a:pt x="638" y="387"/>
                    <a:pt x="641" y="376"/>
                    <a:pt x="644" y="366"/>
                  </a:cubicBezTo>
                  <a:moveTo>
                    <a:pt x="663" y="410"/>
                  </a:moveTo>
                  <a:cubicBezTo>
                    <a:pt x="663" y="410"/>
                    <a:pt x="663" y="409"/>
                    <a:pt x="663" y="409"/>
                  </a:cubicBezTo>
                  <a:cubicBezTo>
                    <a:pt x="663" y="409"/>
                    <a:pt x="663" y="409"/>
                    <a:pt x="663" y="409"/>
                  </a:cubicBezTo>
                  <a:cubicBezTo>
                    <a:pt x="663" y="409"/>
                    <a:pt x="663" y="410"/>
                    <a:pt x="663" y="410"/>
                  </a:cubicBezTo>
                  <a:moveTo>
                    <a:pt x="820" y="321"/>
                  </a:moveTo>
                  <a:cubicBezTo>
                    <a:pt x="821" y="318"/>
                    <a:pt x="822" y="315"/>
                    <a:pt x="823" y="312"/>
                  </a:cubicBezTo>
                  <a:cubicBezTo>
                    <a:pt x="825" y="312"/>
                    <a:pt x="826" y="312"/>
                    <a:pt x="827" y="312"/>
                  </a:cubicBezTo>
                  <a:cubicBezTo>
                    <a:pt x="829" y="312"/>
                    <a:pt x="831" y="313"/>
                    <a:pt x="833" y="314"/>
                  </a:cubicBezTo>
                  <a:cubicBezTo>
                    <a:pt x="833" y="314"/>
                    <a:pt x="833" y="315"/>
                    <a:pt x="833" y="315"/>
                  </a:cubicBezTo>
                  <a:cubicBezTo>
                    <a:pt x="832" y="316"/>
                    <a:pt x="831" y="316"/>
                    <a:pt x="831" y="316"/>
                  </a:cubicBezTo>
                  <a:cubicBezTo>
                    <a:pt x="827" y="318"/>
                    <a:pt x="824" y="319"/>
                    <a:pt x="820" y="321"/>
                  </a:cubicBezTo>
                  <a:moveTo>
                    <a:pt x="917" y="264"/>
                  </a:moveTo>
                  <a:cubicBezTo>
                    <a:pt x="915" y="269"/>
                    <a:pt x="914" y="274"/>
                    <a:pt x="911" y="280"/>
                  </a:cubicBezTo>
                  <a:cubicBezTo>
                    <a:pt x="909" y="281"/>
                    <a:pt x="906" y="282"/>
                    <a:pt x="903" y="283"/>
                  </a:cubicBezTo>
                  <a:cubicBezTo>
                    <a:pt x="903" y="283"/>
                    <a:pt x="903" y="282"/>
                    <a:pt x="902" y="282"/>
                  </a:cubicBezTo>
                  <a:cubicBezTo>
                    <a:pt x="900" y="282"/>
                    <a:pt x="897" y="282"/>
                    <a:pt x="895" y="281"/>
                  </a:cubicBezTo>
                  <a:cubicBezTo>
                    <a:pt x="897" y="274"/>
                    <a:pt x="899" y="267"/>
                    <a:pt x="899" y="267"/>
                  </a:cubicBezTo>
                  <a:cubicBezTo>
                    <a:pt x="901" y="262"/>
                    <a:pt x="902" y="257"/>
                    <a:pt x="904" y="252"/>
                  </a:cubicBezTo>
                  <a:cubicBezTo>
                    <a:pt x="907" y="252"/>
                    <a:pt x="909" y="253"/>
                    <a:pt x="911" y="254"/>
                  </a:cubicBezTo>
                  <a:cubicBezTo>
                    <a:pt x="914" y="254"/>
                    <a:pt x="917" y="255"/>
                    <a:pt x="920" y="256"/>
                  </a:cubicBezTo>
                  <a:cubicBezTo>
                    <a:pt x="919" y="258"/>
                    <a:pt x="918" y="261"/>
                    <a:pt x="917" y="26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Freeform 109"/>
            <p:cNvSpPr/>
            <p:nvPr/>
          </p:nvSpPr>
          <p:spPr bwMode="auto">
            <a:xfrm>
              <a:off x="11525250" y="4135437"/>
              <a:ext cx="52388" cy="93663"/>
            </a:xfrm>
            <a:custGeom>
              <a:avLst/>
              <a:gdLst>
                <a:gd name="T0" fmla="*/ 1 w 14"/>
                <a:gd name="T1" fmla="*/ 5 h 25"/>
                <a:gd name="T2" fmla="*/ 10 w 14"/>
                <a:gd name="T3" fmla="*/ 24 h 25"/>
                <a:gd name="T4" fmla="*/ 12 w 14"/>
                <a:gd name="T5" fmla="*/ 24 h 25"/>
                <a:gd name="T6" fmla="*/ 1 w 14"/>
                <a:gd name="T7" fmla="*/ 3 h 25"/>
                <a:gd name="T8" fmla="*/ 1 w 14"/>
                <a:gd name="T9" fmla="*/ 5 h 25"/>
              </a:gdLst>
              <a:ahLst/>
              <a:cxnLst>
                <a:cxn ang="0">
                  <a:pos x="T0" y="T1"/>
                </a:cxn>
                <a:cxn ang="0">
                  <a:pos x="T2" y="T3"/>
                </a:cxn>
                <a:cxn ang="0">
                  <a:pos x="T4" y="T5"/>
                </a:cxn>
                <a:cxn ang="0">
                  <a:pos x="T6" y="T7"/>
                </a:cxn>
                <a:cxn ang="0">
                  <a:pos x="T8" y="T9"/>
                </a:cxn>
              </a:cxnLst>
              <a:rect l="0" t="0" r="r" b="b"/>
              <a:pathLst>
                <a:path w="14" h="25">
                  <a:moveTo>
                    <a:pt x="1" y="5"/>
                  </a:moveTo>
                  <a:cubicBezTo>
                    <a:pt x="8" y="5"/>
                    <a:pt x="10" y="19"/>
                    <a:pt x="10" y="24"/>
                  </a:cubicBezTo>
                  <a:cubicBezTo>
                    <a:pt x="10" y="25"/>
                    <a:pt x="11" y="25"/>
                    <a:pt x="12" y="24"/>
                  </a:cubicBezTo>
                  <a:cubicBezTo>
                    <a:pt x="14" y="18"/>
                    <a:pt x="10" y="0"/>
                    <a:pt x="1" y="3"/>
                  </a:cubicBezTo>
                  <a:cubicBezTo>
                    <a:pt x="0" y="3"/>
                    <a:pt x="0" y="5"/>
                    <a:pt x="1" y="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Freeform 110"/>
            <p:cNvSpPr/>
            <p:nvPr/>
          </p:nvSpPr>
          <p:spPr bwMode="auto">
            <a:xfrm>
              <a:off x="10460038" y="4446587"/>
              <a:ext cx="112713" cy="209550"/>
            </a:xfrm>
            <a:custGeom>
              <a:avLst/>
              <a:gdLst>
                <a:gd name="T0" fmla="*/ 20 w 30"/>
                <a:gd name="T1" fmla="*/ 35 h 56"/>
                <a:gd name="T2" fmla="*/ 29 w 30"/>
                <a:gd name="T3" fmla="*/ 55 h 56"/>
                <a:gd name="T4" fmla="*/ 30 w 30"/>
                <a:gd name="T5" fmla="*/ 55 h 56"/>
                <a:gd name="T6" fmla="*/ 24 w 30"/>
                <a:gd name="T7" fmla="*/ 39 h 56"/>
                <a:gd name="T8" fmla="*/ 18 w 30"/>
                <a:gd name="T9" fmla="*/ 22 h 56"/>
                <a:gd name="T10" fmla="*/ 4 w 30"/>
                <a:gd name="T11" fmla="*/ 2 h 56"/>
                <a:gd name="T12" fmla="*/ 2 w 30"/>
                <a:gd name="T13" fmla="*/ 4 h 56"/>
                <a:gd name="T14" fmla="*/ 20 w 30"/>
                <a:gd name="T15" fmla="*/ 3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6">
                  <a:moveTo>
                    <a:pt x="20" y="35"/>
                  </a:moveTo>
                  <a:cubicBezTo>
                    <a:pt x="22" y="41"/>
                    <a:pt x="23" y="50"/>
                    <a:pt x="29" y="55"/>
                  </a:cubicBezTo>
                  <a:cubicBezTo>
                    <a:pt x="29" y="56"/>
                    <a:pt x="30" y="55"/>
                    <a:pt x="30" y="55"/>
                  </a:cubicBezTo>
                  <a:cubicBezTo>
                    <a:pt x="26" y="50"/>
                    <a:pt x="26" y="44"/>
                    <a:pt x="24" y="39"/>
                  </a:cubicBezTo>
                  <a:cubicBezTo>
                    <a:pt x="22" y="33"/>
                    <a:pt x="21" y="28"/>
                    <a:pt x="18" y="22"/>
                  </a:cubicBezTo>
                  <a:cubicBezTo>
                    <a:pt x="15" y="14"/>
                    <a:pt x="10" y="8"/>
                    <a:pt x="4" y="2"/>
                  </a:cubicBezTo>
                  <a:cubicBezTo>
                    <a:pt x="3" y="0"/>
                    <a:pt x="0" y="3"/>
                    <a:pt x="2" y="4"/>
                  </a:cubicBezTo>
                  <a:cubicBezTo>
                    <a:pt x="11" y="13"/>
                    <a:pt x="15" y="23"/>
                    <a:pt x="20" y="3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Freeform 111"/>
            <p:cNvSpPr/>
            <p:nvPr/>
          </p:nvSpPr>
          <p:spPr bwMode="auto">
            <a:xfrm>
              <a:off x="10977563" y="5846763"/>
              <a:ext cx="131763" cy="284163"/>
            </a:xfrm>
            <a:custGeom>
              <a:avLst/>
              <a:gdLst>
                <a:gd name="T0" fmla="*/ 32 w 35"/>
                <a:gd name="T1" fmla="*/ 2 h 76"/>
                <a:gd name="T2" fmla="*/ 18 w 35"/>
                <a:gd name="T3" fmla="*/ 46 h 76"/>
                <a:gd name="T4" fmla="*/ 1 w 35"/>
                <a:gd name="T5" fmla="*/ 66 h 76"/>
                <a:gd name="T6" fmla="*/ 1 w 35"/>
                <a:gd name="T7" fmla="*/ 66 h 76"/>
                <a:gd name="T8" fmla="*/ 17 w 35"/>
                <a:gd name="T9" fmla="*/ 55 h 76"/>
                <a:gd name="T10" fmla="*/ 25 w 35"/>
                <a:gd name="T11" fmla="*/ 36 h 76"/>
                <a:gd name="T12" fmla="*/ 34 w 35"/>
                <a:gd name="T13" fmla="*/ 2 h 76"/>
                <a:gd name="T14" fmla="*/ 32 w 35"/>
                <a:gd name="T15" fmla="*/ 2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6">
                  <a:moveTo>
                    <a:pt x="32" y="2"/>
                  </a:moveTo>
                  <a:cubicBezTo>
                    <a:pt x="32" y="17"/>
                    <a:pt x="23" y="32"/>
                    <a:pt x="18" y="46"/>
                  </a:cubicBezTo>
                  <a:cubicBezTo>
                    <a:pt x="16" y="50"/>
                    <a:pt x="10" y="73"/>
                    <a:pt x="1" y="66"/>
                  </a:cubicBezTo>
                  <a:cubicBezTo>
                    <a:pt x="1" y="65"/>
                    <a:pt x="0" y="66"/>
                    <a:pt x="1" y="66"/>
                  </a:cubicBezTo>
                  <a:cubicBezTo>
                    <a:pt x="8" y="76"/>
                    <a:pt x="15" y="61"/>
                    <a:pt x="17" y="55"/>
                  </a:cubicBezTo>
                  <a:cubicBezTo>
                    <a:pt x="20" y="49"/>
                    <a:pt x="22" y="42"/>
                    <a:pt x="25" y="36"/>
                  </a:cubicBezTo>
                  <a:cubicBezTo>
                    <a:pt x="29" y="26"/>
                    <a:pt x="35" y="13"/>
                    <a:pt x="34" y="2"/>
                  </a:cubicBezTo>
                  <a:cubicBezTo>
                    <a:pt x="34" y="0"/>
                    <a:pt x="32" y="0"/>
                    <a:pt x="32" y="2"/>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Freeform 112"/>
            <p:cNvSpPr>
              <a:spLocks noEditPoints="1"/>
            </p:cNvSpPr>
            <p:nvPr/>
          </p:nvSpPr>
          <p:spPr bwMode="auto">
            <a:xfrm>
              <a:off x="10190163" y="4784725"/>
              <a:ext cx="2022475" cy="1530350"/>
            </a:xfrm>
            <a:custGeom>
              <a:avLst/>
              <a:gdLst>
                <a:gd name="T0" fmla="*/ 520 w 539"/>
                <a:gd name="T1" fmla="*/ 138 h 408"/>
                <a:gd name="T2" fmla="*/ 456 w 539"/>
                <a:gd name="T3" fmla="*/ 160 h 408"/>
                <a:gd name="T4" fmla="*/ 423 w 539"/>
                <a:gd name="T5" fmla="*/ 95 h 408"/>
                <a:gd name="T6" fmla="*/ 418 w 539"/>
                <a:gd name="T7" fmla="*/ 164 h 408"/>
                <a:gd name="T8" fmla="*/ 395 w 539"/>
                <a:gd name="T9" fmla="*/ 178 h 408"/>
                <a:gd name="T10" fmla="*/ 369 w 539"/>
                <a:gd name="T11" fmla="*/ 128 h 408"/>
                <a:gd name="T12" fmla="*/ 371 w 539"/>
                <a:gd name="T13" fmla="*/ 66 h 408"/>
                <a:gd name="T14" fmla="*/ 90 w 539"/>
                <a:gd name="T15" fmla="*/ 320 h 408"/>
                <a:gd name="T16" fmla="*/ 125 w 539"/>
                <a:gd name="T17" fmla="*/ 387 h 408"/>
                <a:gd name="T18" fmla="*/ 479 w 539"/>
                <a:gd name="T19" fmla="*/ 301 h 408"/>
                <a:gd name="T20" fmla="*/ 475 w 539"/>
                <a:gd name="T21" fmla="*/ 281 h 408"/>
                <a:gd name="T22" fmla="*/ 500 w 539"/>
                <a:gd name="T23" fmla="*/ 264 h 408"/>
                <a:gd name="T24" fmla="*/ 511 w 539"/>
                <a:gd name="T25" fmla="*/ 208 h 408"/>
                <a:gd name="T26" fmla="*/ 471 w 539"/>
                <a:gd name="T27" fmla="*/ 173 h 408"/>
                <a:gd name="T28" fmla="*/ 495 w 539"/>
                <a:gd name="T29" fmla="*/ 189 h 408"/>
                <a:gd name="T30" fmla="*/ 450 w 539"/>
                <a:gd name="T31" fmla="*/ 192 h 408"/>
                <a:gd name="T32" fmla="*/ 427 w 539"/>
                <a:gd name="T33" fmla="*/ 299 h 408"/>
                <a:gd name="T34" fmla="*/ 386 w 539"/>
                <a:gd name="T35" fmla="*/ 302 h 408"/>
                <a:gd name="T36" fmla="*/ 346 w 539"/>
                <a:gd name="T37" fmla="*/ 313 h 408"/>
                <a:gd name="T38" fmla="*/ 359 w 539"/>
                <a:gd name="T39" fmla="*/ 298 h 408"/>
                <a:gd name="T40" fmla="*/ 296 w 539"/>
                <a:gd name="T41" fmla="*/ 305 h 408"/>
                <a:gd name="T42" fmla="*/ 319 w 539"/>
                <a:gd name="T43" fmla="*/ 284 h 408"/>
                <a:gd name="T44" fmla="*/ 328 w 539"/>
                <a:gd name="T45" fmla="*/ 308 h 408"/>
                <a:gd name="T46" fmla="*/ 350 w 539"/>
                <a:gd name="T47" fmla="*/ 262 h 408"/>
                <a:gd name="T48" fmla="*/ 385 w 539"/>
                <a:gd name="T49" fmla="*/ 230 h 408"/>
                <a:gd name="T50" fmla="*/ 432 w 539"/>
                <a:gd name="T51" fmla="*/ 235 h 408"/>
                <a:gd name="T52" fmla="*/ 412 w 539"/>
                <a:gd name="T53" fmla="*/ 231 h 408"/>
                <a:gd name="T54" fmla="*/ 409 w 539"/>
                <a:gd name="T55" fmla="*/ 226 h 408"/>
                <a:gd name="T56" fmla="*/ 384 w 539"/>
                <a:gd name="T57" fmla="*/ 233 h 408"/>
                <a:gd name="T58" fmla="*/ 357 w 539"/>
                <a:gd name="T59" fmla="*/ 270 h 408"/>
                <a:gd name="T60" fmla="*/ 363 w 539"/>
                <a:gd name="T61" fmla="*/ 297 h 408"/>
                <a:gd name="T62" fmla="*/ 398 w 539"/>
                <a:gd name="T63" fmla="*/ 282 h 408"/>
                <a:gd name="T64" fmla="*/ 406 w 539"/>
                <a:gd name="T65" fmla="*/ 292 h 408"/>
                <a:gd name="T66" fmla="*/ 442 w 539"/>
                <a:gd name="T67" fmla="*/ 243 h 408"/>
                <a:gd name="T68" fmla="*/ 394 w 539"/>
                <a:gd name="T69" fmla="*/ 201 h 408"/>
                <a:gd name="T70" fmla="*/ 387 w 539"/>
                <a:gd name="T71" fmla="*/ 209 h 408"/>
                <a:gd name="T72" fmla="*/ 61 w 539"/>
                <a:gd name="T73" fmla="*/ 372 h 408"/>
                <a:gd name="T74" fmla="*/ 266 w 539"/>
                <a:gd name="T75" fmla="*/ 272 h 408"/>
                <a:gd name="T76" fmla="*/ 220 w 539"/>
                <a:gd name="T77" fmla="*/ 299 h 408"/>
                <a:gd name="T78" fmla="*/ 184 w 539"/>
                <a:gd name="T79" fmla="*/ 346 h 408"/>
                <a:gd name="T80" fmla="*/ 121 w 539"/>
                <a:gd name="T81" fmla="*/ 310 h 408"/>
                <a:gd name="T82" fmla="*/ 354 w 539"/>
                <a:gd name="T83" fmla="*/ 148 h 408"/>
                <a:gd name="T84" fmla="*/ 347 w 539"/>
                <a:gd name="T85" fmla="*/ 260 h 408"/>
                <a:gd name="T86" fmla="*/ 322 w 539"/>
                <a:gd name="T87" fmla="*/ 273 h 408"/>
                <a:gd name="T88" fmla="*/ 278 w 539"/>
                <a:gd name="T89" fmla="*/ 292 h 408"/>
                <a:gd name="T90" fmla="*/ 264 w 539"/>
                <a:gd name="T91" fmla="*/ 325 h 408"/>
                <a:gd name="T92" fmla="*/ 277 w 539"/>
                <a:gd name="T93" fmla="*/ 331 h 408"/>
                <a:gd name="T94" fmla="*/ 327 w 539"/>
                <a:gd name="T95" fmla="*/ 322 h 408"/>
                <a:gd name="T96" fmla="*/ 384 w 539"/>
                <a:gd name="T97" fmla="*/ 305 h 408"/>
                <a:gd name="T98" fmla="*/ 365 w 539"/>
                <a:gd name="T99" fmla="*/ 317 h 408"/>
                <a:gd name="T100" fmla="*/ 406 w 539"/>
                <a:gd name="T101" fmla="*/ 297 h 408"/>
                <a:gd name="T102" fmla="*/ 452 w 539"/>
                <a:gd name="T103" fmla="*/ 283 h 408"/>
                <a:gd name="T104" fmla="*/ 455 w 539"/>
                <a:gd name="T105" fmla="*/ 290 h 408"/>
                <a:gd name="T106" fmla="*/ 467 w 539"/>
                <a:gd name="T107" fmla="*/ 261 h 408"/>
                <a:gd name="T108" fmla="*/ 478 w 539"/>
                <a:gd name="T109" fmla="*/ 267 h 408"/>
                <a:gd name="T110" fmla="*/ 488 w 539"/>
                <a:gd name="T111" fmla="*/ 201 h 408"/>
                <a:gd name="T112" fmla="*/ 499 w 539"/>
                <a:gd name="T113" fmla="*/ 202 h 408"/>
                <a:gd name="T114" fmla="*/ 508 w 539"/>
                <a:gd name="T115" fmla="*/ 20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9" h="408">
                  <a:moveTo>
                    <a:pt x="511" y="208"/>
                  </a:moveTo>
                  <a:cubicBezTo>
                    <a:pt x="512" y="203"/>
                    <a:pt x="513" y="199"/>
                    <a:pt x="513" y="195"/>
                  </a:cubicBezTo>
                  <a:cubicBezTo>
                    <a:pt x="515" y="184"/>
                    <a:pt x="517" y="173"/>
                    <a:pt x="518" y="162"/>
                  </a:cubicBezTo>
                  <a:cubicBezTo>
                    <a:pt x="519" y="161"/>
                    <a:pt x="519" y="158"/>
                    <a:pt x="519" y="155"/>
                  </a:cubicBezTo>
                  <a:cubicBezTo>
                    <a:pt x="520" y="155"/>
                    <a:pt x="521" y="156"/>
                    <a:pt x="521" y="156"/>
                  </a:cubicBezTo>
                  <a:cubicBezTo>
                    <a:pt x="521" y="143"/>
                    <a:pt x="521" y="143"/>
                    <a:pt x="521" y="143"/>
                  </a:cubicBezTo>
                  <a:cubicBezTo>
                    <a:pt x="521" y="140"/>
                    <a:pt x="523" y="137"/>
                    <a:pt x="525" y="136"/>
                  </a:cubicBezTo>
                  <a:cubicBezTo>
                    <a:pt x="527" y="135"/>
                    <a:pt x="526" y="133"/>
                    <a:pt x="525" y="134"/>
                  </a:cubicBezTo>
                  <a:cubicBezTo>
                    <a:pt x="523" y="135"/>
                    <a:pt x="521" y="136"/>
                    <a:pt x="520" y="138"/>
                  </a:cubicBezTo>
                  <a:cubicBezTo>
                    <a:pt x="503" y="143"/>
                    <a:pt x="486" y="149"/>
                    <a:pt x="469" y="155"/>
                  </a:cubicBezTo>
                  <a:cubicBezTo>
                    <a:pt x="469" y="146"/>
                    <a:pt x="466" y="137"/>
                    <a:pt x="465" y="128"/>
                  </a:cubicBezTo>
                  <a:cubicBezTo>
                    <a:pt x="465" y="122"/>
                    <a:pt x="464" y="116"/>
                    <a:pt x="463" y="110"/>
                  </a:cubicBezTo>
                  <a:cubicBezTo>
                    <a:pt x="461" y="102"/>
                    <a:pt x="458" y="94"/>
                    <a:pt x="457" y="87"/>
                  </a:cubicBezTo>
                  <a:cubicBezTo>
                    <a:pt x="456" y="85"/>
                    <a:pt x="453" y="85"/>
                    <a:pt x="453" y="87"/>
                  </a:cubicBezTo>
                  <a:cubicBezTo>
                    <a:pt x="455" y="94"/>
                    <a:pt x="457" y="101"/>
                    <a:pt x="459" y="107"/>
                  </a:cubicBezTo>
                  <a:cubicBezTo>
                    <a:pt x="461" y="115"/>
                    <a:pt x="462" y="123"/>
                    <a:pt x="463" y="131"/>
                  </a:cubicBezTo>
                  <a:cubicBezTo>
                    <a:pt x="463" y="140"/>
                    <a:pt x="465" y="148"/>
                    <a:pt x="466" y="157"/>
                  </a:cubicBezTo>
                  <a:cubicBezTo>
                    <a:pt x="463" y="158"/>
                    <a:pt x="459" y="159"/>
                    <a:pt x="456" y="160"/>
                  </a:cubicBezTo>
                  <a:cubicBezTo>
                    <a:pt x="453" y="151"/>
                    <a:pt x="450" y="141"/>
                    <a:pt x="448" y="130"/>
                  </a:cubicBezTo>
                  <a:cubicBezTo>
                    <a:pt x="446" y="115"/>
                    <a:pt x="443" y="100"/>
                    <a:pt x="438" y="85"/>
                  </a:cubicBezTo>
                  <a:cubicBezTo>
                    <a:pt x="438" y="83"/>
                    <a:pt x="435" y="84"/>
                    <a:pt x="436" y="85"/>
                  </a:cubicBezTo>
                  <a:cubicBezTo>
                    <a:pt x="440" y="102"/>
                    <a:pt x="443" y="118"/>
                    <a:pt x="445" y="135"/>
                  </a:cubicBezTo>
                  <a:cubicBezTo>
                    <a:pt x="447" y="144"/>
                    <a:pt x="449" y="153"/>
                    <a:pt x="452" y="162"/>
                  </a:cubicBezTo>
                  <a:cubicBezTo>
                    <a:pt x="449" y="163"/>
                    <a:pt x="445" y="165"/>
                    <a:pt x="442" y="166"/>
                  </a:cubicBezTo>
                  <a:cubicBezTo>
                    <a:pt x="441" y="159"/>
                    <a:pt x="440" y="151"/>
                    <a:pt x="439" y="145"/>
                  </a:cubicBezTo>
                  <a:cubicBezTo>
                    <a:pt x="436" y="128"/>
                    <a:pt x="432" y="111"/>
                    <a:pt x="427" y="95"/>
                  </a:cubicBezTo>
                  <a:cubicBezTo>
                    <a:pt x="426" y="93"/>
                    <a:pt x="423" y="93"/>
                    <a:pt x="423" y="95"/>
                  </a:cubicBezTo>
                  <a:cubicBezTo>
                    <a:pt x="429" y="114"/>
                    <a:pt x="433" y="132"/>
                    <a:pt x="436" y="151"/>
                  </a:cubicBezTo>
                  <a:cubicBezTo>
                    <a:pt x="437" y="157"/>
                    <a:pt x="438" y="162"/>
                    <a:pt x="440" y="167"/>
                  </a:cubicBezTo>
                  <a:cubicBezTo>
                    <a:pt x="434" y="169"/>
                    <a:pt x="429" y="171"/>
                    <a:pt x="424" y="173"/>
                  </a:cubicBezTo>
                  <a:cubicBezTo>
                    <a:pt x="423" y="171"/>
                    <a:pt x="422" y="169"/>
                    <a:pt x="422" y="167"/>
                  </a:cubicBezTo>
                  <a:cubicBezTo>
                    <a:pt x="420" y="159"/>
                    <a:pt x="419" y="151"/>
                    <a:pt x="418" y="144"/>
                  </a:cubicBezTo>
                  <a:cubicBezTo>
                    <a:pt x="414" y="129"/>
                    <a:pt x="408" y="114"/>
                    <a:pt x="402" y="100"/>
                  </a:cubicBezTo>
                  <a:cubicBezTo>
                    <a:pt x="401" y="99"/>
                    <a:pt x="399" y="100"/>
                    <a:pt x="400" y="101"/>
                  </a:cubicBezTo>
                  <a:cubicBezTo>
                    <a:pt x="405" y="115"/>
                    <a:pt x="411" y="128"/>
                    <a:pt x="414" y="143"/>
                  </a:cubicBezTo>
                  <a:cubicBezTo>
                    <a:pt x="416" y="150"/>
                    <a:pt x="416" y="157"/>
                    <a:pt x="418" y="164"/>
                  </a:cubicBezTo>
                  <a:cubicBezTo>
                    <a:pt x="419" y="167"/>
                    <a:pt x="420" y="169"/>
                    <a:pt x="421" y="171"/>
                  </a:cubicBezTo>
                  <a:cubicBezTo>
                    <a:pt x="420" y="172"/>
                    <a:pt x="419" y="172"/>
                    <a:pt x="419" y="173"/>
                  </a:cubicBezTo>
                  <a:cubicBezTo>
                    <a:pt x="419" y="174"/>
                    <a:pt x="419" y="174"/>
                    <a:pt x="419" y="175"/>
                  </a:cubicBezTo>
                  <a:cubicBezTo>
                    <a:pt x="413" y="178"/>
                    <a:pt x="406" y="181"/>
                    <a:pt x="399" y="183"/>
                  </a:cubicBezTo>
                  <a:cubicBezTo>
                    <a:pt x="397" y="177"/>
                    <a:pt x="396" y="171"/>
                    <a:pt x="395" y="166"/>
                  </a:cubicBezTo>
                  <a:cubicBezTo>
                    <a:pt x="391" y="151"/>
                    <a:pt x="387" y="137"/>
                    <a:pt x="382" y="123"/>
                  </a:cubicBezTo>
                  <a:cubicBezTo>
                    <a:pt x="382" y="121"/>
                    <a:pt x="379" y="122"/>
                    <a:pt x="380" y="123"/>
                  </a:cubicBezTo>
                  <a:cubicBezTo>
                    <a:pt x="383" y="133"/>
                    <a:pt x="386" y="143"/>
                    <a:pt x="389" y="153"/>
                  </a:cubicBezTo>
                  <a:cubicBezTo>
                    <a:pt x="391" y="161"/>
                    <a:pt x="392" y="170"/>
                    <a:pt x="395" y="178"/>
                  </a:cubicBezTo>
                  <a:cubicBezTo>
                    <a:pt x="395" y="178"/>
                    <a:pt x="396" y="179"/>
                    <a:pt x="396" y="180"/>
                  </a:cubicBezTo>
                  <a:cubicBezTo>
                    <a:pt x="396" y="180"/>
                    <a:pt x="396" y="180"/>
                    <a:pt x="396" y="181"/>
                  </a:cubicBezTo>
                  <a:cubicBezTo>
                    <a:pt x="395" y="182"/>
                    <a:pt x="395" y="184"/>
                    <a:pt x="394" y="186"/>
                  </a:cubicBezTo>
                  <a:cubicBezTo>
                    <a:pt x="386" y="189"/>
                    <a:pt x="378" y="192"/>
                    <a:pt x="371" y="196"/>
                  </a:cubicBezTo>
                  <a:cubicBezTo>
                    <a:pt x="374" y="189"/>
                    <a:pt x="376" y="186"/>
                    <a:pt x="378" y="182"/>
                  </a:cubicBezTo>
                  <a:cubicBezTo>
                    <a:pt x="386" y="165"/>
                    <a:pt x="382" y="151"/>
                    <a:pt x="366" y="142"/>
                  </a:cubicBezTo>
                  <a:cubicBezTo>
                    <a:pt x="364" y="140"/>
                    <a:pt x="361" y="139"/>
                    <a:pt x="358" y="137"/>
                  </a:cubicBezTo>
                  <a:cubicBezTo>
                    <a:pt x="362" y="135"/>
                    <a:pt x="366" y="133"/>
                    <a:pt x="369" y="129"/>
                  </a:cubicBezTo>
                  <a:cubicBezTo>
                    <a:pt x="370" y="129"/>
                    <a:pt x="369" y="128"/>
                    <a:pt x="369" y="128"/>
                  </a:cubicBezTo>
                  <a:cubicBezTo>
                    <a:pt x="364" y="132"/>
                    <a:pt x="360" y="134"/>
                    <a:pt x="355" y="136"/>
                  </a:cubicBezTo>
                  <a:cubicBezTo>
                    <a:pt x="342" y="130"/>
                    <a:pt x="329" y="126"/>
                    <a:pt x="314" y="127"/>
                  </a:cubicBezTo>
                  <a:cubicBezTo>
                    <a:pt x="313" y="127"/>
                    <a:pt x="312" y="127"/>
                    <a:pt x="308" y="126"/>
                  </a:cubicBezTo>
                  <a:cubicBezTo>
                    <a:pt x="312" y="124"/>
                    <a:pt x="314" y="122"/>
                    <a:pt x="316" y="121"/>
                  </a:cubicBezTo>
                  <a:cubicBezTo>
                    <a:pt x="360" y="94"/>
                    <a:pt x="404" y="69"/>
                    <a:pt x="450" y="47"/>
                  </a:cubicBezTo>
                  <a:cubicBezTo>
                    <a:pt x="474" y="36"/>
                    <a:pt x="497" y="23"/>
                    <a:pt x="521" y="10"/>
                  </a:cubicBezTo>
                  <a:cubicBezTo>
                    <a:pt x="521" y="0"/>
                    <a:pt x="521" y="0"/>
                    <a:pt x="521" y="0"/>
                  </a:cubicBezTo>
                  <a:cubicBezTo>
                    <a:pt x="513" y="3"/>
                    <a:pt x="503" y="6"/>
                    <a:pt x="495" y="10"/>
                  </a:cubicBezTo>
                  <a:cubicBezTo>
                    <a:pt x="453" y="28"/>
                    <a:pt x="412" y="47"/>
                    <a:pt x="371" y="66"/>
                  </a:cubicBezTo>
                  <a:cubicBezTo>
                    <a:pt x="345" y="79"/>
                    <a:pt x="319" y="95"/>
                    <a:pt x="293" y="108"/>
                  </a:cubicBezTo>
                  <a:cubicBezTo>
                    <a:pt x="282" y="114"/>
                    <a:pt x="273" y="120"/>
                    <a:pt x="266" y="131"/>
                  </a:cubicBezTo>
                  <a:cubicBezTo>
                    <a:pt x="265" y="132"/>
                    <a:pt x="265" y="133"/>
                    <a:pt x="264" y="134"/>
                  </a:cubicBezTo>
                  <a:cubicBezTo>
                    <a:pt x="266" y="138"/>
                    <a:pt x="268" y="141"/>
                    <a:pt x="269" y="144"/>
                  </a:cubicBezTo>
                  <a:cubicBezTo>
                    <a:pt x="268" y="144"/>
                    <a:pt x="267" y="143"/>
                    <a:pt x="267" y="143"/>
                  </a:cubicBezTo>
                  <a:cubicBezTo>
                    <a:pt x="249" y="161"/>
                    <a:pt x="232" y="180"/>
                    <a:pt x="214" y="199"/>
                  </a:cubicBezTo>
                  <a:cubicBezTo>
                    <a:pt x="182" y="231"/>
                    <a:pt x="143" y="256"/>
                    <a:pt x="111" y="290"/>
                  </a:cubicBezTo>
                  <a:cubicBezTo>
                    <a:pt x="104" y="297"/>
                    <a:pt x="94" y="303"/>
                    <a:pt x="93" y="315"/>
                  </a:cubicBezTo>
                  <a:cubicBezTo>
                    <a:pt x="93" y="317"/>
                    <a:pt x="91" y="319"/>
                    <a:pt x="90" y="320"/>
                  </a:cubicBezTo>
                  <a:cubicBezTo>
                    <a:pt x="72" y="335"/>
                    <a:pt x="55" y="350"/>
                    <a:pt x="37" y="364"/>
                  </a:cubicBezTo>
                  <a:cubicBezTo>
                    <a:pt x="26" y="373"/>
                    <a:pt x="16" y="382"/>
                    <a:pt x="5" y="391"/>
                  </a:cubicBezTo>
                  <a:cubicBezTo>
                    <a:pt x="2" y="394"/>
                    <a:pt x="0" y="397"/>
                    <a:pt x="2" y="401"/>
                  </a:cubicBezTo>
                  <a:cubicBezTo>
                    <a:pt x="4" y="404"/>
                    <a:pt x="8" y="407"/>
                    <a:pt x="11" y="407"/>
                  </a:cubicBezTo>
                  <a:cubicBezTo>
                    <a:pt x="19" y="408"/>
                    <a:pt x="27" y="408"/>
                    <a:pt x="34" y="406"/>
                  </a:cubicBezTo>
                  <a:cubicBezTo>
                    <a:pt x="55" y="401"/>
                    <a:pt x="76" y="394"/>
                    <a:pt x="98" y="389"/>
                  </a:cubicBezTo>
                  <a:cubicBezTo>
                    <a:pt x="107" y="386"/>
                    <a:pt x="116" y="384"/>
                    <a:pt x="126" y="385"/>
                  </a:cubicBezTo>
                  <a:cubicBezTo>
                    <a:pt x="125" y="385"/>
                    <a:pt x="125" y="386"/>
                    <a:pt x="125" y="387"/>
                  </a:cubicBezTo>
                  <a:cubicBezTo>
                    <a:pt x="124" y="387"/>
                    <a:pt x="125" y="388"/>
                    <a:pt x="125" y="387"/>
                  </a:cubicBezTo>
                  <a:cubicBezTo>
                    <a:pt x="126" y="386"/>
                    <a:pt x="127" y="385"/>
                    <a:pt x="127" y="385"/>
                  </a:cubicBezTo>
                  <a:cubicBezTo>
                    <a:pt x="128" y="385"/>
                    <a:pt x="128" y="385"/>
                    <a:pt x="128" y="385"/>
                  </a:cubicBezTo>
                  <a:cubicBezTo>
                    <a:pt x="136" y="385"/>
                    <a:pt x="144" y="385"/>
                    <a:pt x="151" y="383"/>
                  </a:cubicBezTo>
                  <a:cubicBezTo>
                    <a:pt x="156" y="382"/>
                    <a:pt x="160" y="381"/>
                    <a:pt x="165" y="380"/>
                  </a:cubicBezTo>
                  <a:cubicBezTo>
                    <a:pt x="204" y="377"/>
                    <a:pt x="242" y="367"/>
                    <a:pt x="280" y="356"/>
                  </a:cubicBezTo>
                  <a:cubicBezTo>
                    <a:pt x="299" y="351"/>
                    <a:pt x="317" y="343"/>
                    <a:pt x="337" y="345"/>
                  </a:cubicBezTo>
                  <a:cubicBezTo>
                    <a:pt x="339" y="345"/>
                    <a:pt x="341" y="344"/>
                    <a:pt x="343" y="343"/>
                  </a:cubicBezTo>
                  <a:cubicBezTo>
                    <a:pt x="356" y="339"/>
                    <a:pt x="369" y="334"/>
                    <a:pt x="382" y="329"/>
                  </a:cubicBezTo>
                  <a:cubicBezTo>
                    <a:pt x="414" y="319"/>
                    <a:pt x="447" y="315"/>
                    <a:pt x="479" y="301"/>
                  </a:cubicBezTo>
                  <a:cubicBezTo>
                    <a:pt x="493" y="295"/>
                    <a:pt x="509" y="291"/>
                    <a:pt x="521" y="285"/>
                  </a:cubicBezTo>
                  <a:cubicBezTo>
                    <a:pt x="521" y="267"/>
                    <a:pt x="521" y="267"/>
                    <a:pt x="521" y="267"/>
                  </a:cubicBezTo>
                  <a:cubicBezTo>
                    <a:pt x="505" y="274"/>
                    <a:pt x="486" y="280"/>
                    <a:pt x="468" y="286"/>
                  </a:cubicBezTo>
                  <a:cubicBezTo>
                    <a:pt x="466" y="287"/>
                    <a:pt x="464" y="287"/>
                    <a:pt x="463" y="288"/>
                  </a:cubicBezTo>
                  <a:cubicBezTo>
                    <a:pt x="463" y="286"/>
                    <a:pt x="464" y="284"/>
                    <a:pt x="464" y="282"/>
                  </a:cubicBezTo>
                  <a:cubicBezTo>
                    <a:pt x="465" y="278"/>
                    <a:pt x="467" y="273"/>
                    <a:pt x="468" y="268"/>
                  </a:cubicBezTo>
                  <a:cubicBezTo>
                    <a:pt x="471" y="270"/>
                    <a:pt x="473" y="271"/>
                    <a:pt x="476" y="273"/>
                  </a:cubicBezTo>
                  <a:cubicBezTo>
                    <a:pt x="476" y="275"/>
                    <a:pt x="476" y="277"/>
                    <a:pt x="475" y="280"/>
                  </a:cubicBezTo>
                  <a:cubicBezTo>
                    <a:pt x="475" y="280"/>
                    <a:pt x="475" y="281"/>
                    <a:pt x="475" y="281"/>
                  </a:cubicBezTo>
                  <a:cubicBezTo>
                    <a:pt x="475" y="281"/>
                    <a:pt x="475" y="281"/>
                    <a:pt x="475" y="281"/>
                  </a:cubicBezTo>
                  <a:cubicBezTo>
                    <a:pt x="475" y="281"/>
                    <a:pt x="478" y="283"/>
                    <a:pt x="479" y="281"/>
                  </a:cubicBezTo>
                  <a:cubicBezTo>
                    <a:pt x="479" y="279"/>
                    <a:pt x="480" y="277"/>
                    <a:pt x="481" y="274"/>
                  </a:cubicBezTo>
                  <a:cubicBezTo>
                    <a:pt x="482" y="275"/>
                    <a:pt x="484" y="275"/>
                    <a:pt x="486" y="275"/>
                  </a:cubicBezTo>
                  <a:cubicBezTo>
                    <a:pt x="494" y="276"/>
                    <a:pt x="490" y="269"/>
                    <a:pt x="488" y="264"/>
                  </a:cubicBezTo>
                  <a:cubicBezTo>
                    <a:pt x="487" y="263"/>
                    <a:pt x="486" y="264"/>
                    <a:pt x="486" y="265"/>
                  </a:cubicBezTo>
                  <a:cubicBezTo>
                    <a:pt x="487" y="270"/>
                    <a:pt x="486" y="270"/>
                    <a:pt x="482" y="269"/>
                  </a:cubicBezTo>
                  <a:cubicBezTo>
                    <a:pt x="484" y="263"/>
                    <a:pt x="486" y="258"/>
                    <a:pt x="487" y="252"/>
                  </a:cubicBezTo>
                  <a:cubicBezTo>
                    <a:pt x="491" y="256"/>
                    <a:pt x="495" y="260"/>
                    <a:pt x="500" y="264"/>
                  </a:cubicBezTo>
                  <a:cubicBezTo>
                    <a:pt x="500" y="264"/>
                    <a:pt x="501" y="264"/>
                    <a:pt x="501" y="264"/>
                  </a:cubicBezTo>
                  <a:cubicBezTo>
                    <a:pt x="501" y="264"/>
                    <a:pt x="501" y="264"/>
                    <a:pt x="501" y="264"/>
                  </a:cubicBezTo>
                  <a:cubicBezTo>
                    <a:pt x="501" y="264"/>
                    <a:pt x="501" y="264"/>
                    <a:pt x="501" y="264"/>
                  </a:cubicBezTo>
                  <a:cubicBezTo>
                    <a:pt x="501" y="267"/>
                    <a:pt x="505" y="267"/>
                    <a:pt x="505" y="264"/>
                  </a:cubicBezTo>
                  <a:cubicBezTo>
                    <a:pt x="506" y="248"/>
                    <a:pt x="508" y="231"/>
                    <a:pt x="510" y="215"/>
                  </a:cubicBezTo>
                  <a:cubicBezTo>
                    <a:pt x="519" y="227"/>
                    <a:pt x="529" y="242"/>
                    <a:pt x="520" y="248"/>
                  </a:cubicBezTo>
                  <a:cubicBezTo>
                    <a:pt x="519" y="249"/>
                    <a:pt x="520" y="251"/>
                    <a:pt x="521" y="250"/>
                  </a:cubicBezTo>
                  <a:cubicBezTo>
                    <a:pt x="539" y="248"/>
                    <a:pt x="521" y="222"/>
                    <a:pt x="517" y="216"/>
                  </a:cubicBezTo>
                  <a:cubicBezTo>
                    <a:pt x="515" y="213"/>
                    <a:pt x="513" y="210"/>
                    <a:pt x="511" y="208"/>
                  </a:cubicBezTo>
                  <a:moveTo>
                    <a:pt x="471" y="173"/>
                  </a:moveTo>
                  <a:cubicBezTo>
                    <a:pt x="475" y="177"/>
                    <a:pt x="480" y="180"/>
                    <a:pt x="484" y="183"/>
                  </a:cubicBezTo>
                  <a:cubicBezTo>
                    <a:pt x="486" y="185"/>
                    <a:pt x="488" y="187"/>
                    <a:pt x="489" y="189"/>
                  </a:cubicBezTo>
                  <a:cubicBezTo>
                    <a:pt x="485" y="203"/>
                    <a:pt x="481" y="216"/>
                    <a:pt x="477" y="230"/>
                  </a:cubicBezTo>
                  <a:cubicBezTo>
                    <a:pt x="475" y="228"/>
                    <a:pt x="474" y="227"/>
                    <a:pt x="473" y="226"/>
                  </a:cubicBezTo>
                  <a:cubicBezTo>
                    <a:pt x="470" y="222"/>
                    <a:pt x="466" y="219"/>
                    <a:pt x="463" y="216"/>
                  </a:cubicBezTo>
                  <a:cubicBezTo>
                    <a:pt x="465" y="202"/>
                    <a:pt x="468" y="189"/>
                    <a:pt x="469" y="175"/>
                  </a:cubicBezTo>
                  <a:cubicBezTo>
                    <a:pt x="469" y="175"/>
                    <a:pt x="468" y="174"/>
                    <a:pt x="468" y="174"/>
                  </a:cubicBezTo>
                  <a:cubicBezTo>
                    <a:pt x="469" y="174"/>
                    <a:pt x="470" y="173"/>
                    <a:pt x="471" y="173"/>
                  </a:cubicBezTo>
                  <a:moveTo>
                    <a:pt x="475" y="172"/>
                  </a:moveTo>
                  <a:cubicBezTo>
                    <a:pt x="481" y="169"/>
                    <a:pt x="488" y="167"/>
                    <a:pt x="494" y="164"/>
                  </a:cubicBezTo>
                  <a:cubicBezTo>
                    <a:pt x="493" y="171"/>
                    <a:pt x="492" y="177"/>
                    <a:pt x="490" y="184"/>
                  </a:cubicBezTo>
                  <a:cubicBezTo>
                    <a:pt x="485" y="179"/>
                    <a:pt x="480" y="176"/>
                    <a:pt x="475" y="172"/>
                  </a:cubicBezTo>
                  <a:moveTo>
                    <a:pt x="495" y="164"/>
                  </a:moveTo>
                  <a:cubicBezTo>
                    <a:pt x="498" y="163"/>
                    <a:pt x="500" y="162"/>
                    <a:pt x="502" y="161"/>
                  </a:cubicBezTo>
                  <a:cubicBezTo>
                    <a:pt x="502" y="166"/>
                    <a:pt x="501" y="170"/>
                    <a:pt x="500" y="175"/>
                  </a:cubicBezTo>
                  <a:cubicBezTo>
                    <a:pt x="499" y="180"/>
                    <a:pt x="497" y="185"/>
                    <a:pt x="496" y="191"/>
                  </a:cubicBezTo>
                  <a:cubicBezTo>
                    <a:pt x="496" y="190"/>
                    <a:pt x="495" y="189"/>
                    <a:pt x="495" y="189"/>
                  </a:cubicBezTo>
                  <a:cubicBezTo>
                    <a:pt x="494" y="188"/>
                    <a:pt x="493" y="186"/>
                    <a:pt x="492" y="185"/>
                  </a:cubicBezTo>
                  <a:cubicBezTo>
                    <a:pt x="494" y="178"/>
                    <a:pt x="495" y="171"/>
                    <a:pt x="495" y="164"/>
                  </a:cubicBezTo>
                  <a:moveTo>
                    <a:pt x="465" y="175"/>
                  </a:moveTo>
                  <a:cubicBezTo>
                    <a:pt x="465" y="175"/>
                    <a:pt x="465" y="175"/>
                    <a:pt x="465" y="175"/>
                  </a:cubicBezTo>
                  <a:cubicBezTo>
                    <a:pt x="464" y="187"/>
                    <a:pt x="463" y="201"/>
                    <a:pt x="460" y="213"/>
                  </a:cubicBezTo>
                  <a:cubicBezTo>
                    <a:pt x="460" y="213"/>
                    <a:pt x="460" y="213"/>
                    <a:pt x="460" y="214"/>
                  </a:cubicBezTo>
                  <a:cubicBezTo>
                    <a:pt x="455" y="210"/>
                    <a:pt x="451" y="206"/>
                    <a:pt x="446" y="203"/>
                  </a:cubicBezTo>
                  <a:cubicBezTo>
                    <a:pt x="447" y="200"/>
                    <a:pt x="448" y="197"/>
                    <a:pt x="449" y="194"/>
                  </a:cubicBezTo>
                  <a:cubicBezTo>
                    <a:pt x="450" y="194"/>
                    <a:pt x="451" y="193"/>
                    <a:pt x="450" y="192"/>
                  </a:cubicBezTo>
                  <a:cubicBezTo>
                    <a:pt x="450" y="192"/>
                    <a:pt x="450" y="191"/>
                    <a:pt x="450" y="191"/>
                  </a:cubicBezTo>
                  <a:cubicBezTo>
                    <a:pt x="450" y="191"/>
                    <a:pt x="450" y="191"/>
                    <a:pt x="450" y="191"/>
                  </a:cubicBezTo>
                  <a:cubicBezTo>
                    <a:pt x="450" y="190"/>
                    <a:pt x="450" y="190"/>
                    <a:pt x="450" y="189"/>
                  </a:cubicBezTo>
                  <a:cubicBezTo>
                    <a:pt x="451" y="188"/>
                    <a:pt x="449" y="187"/>
                    <a:pt x="448" y="188"/>
                  </a:cubicBezTo>
                  <a:cubicBezTo>
                    <a:pt x="447" y="186"/>
                    <a:pt x="447" y="184"/>
                    <a:pt x="446" y="182"/>
                  </a:cubicBezTo>
                  <a:cubicBezTo>
                    <a:pt x="452" y="180"/>
                    <a:pt x="459" y="177"/>
                    <a:pt x="465" y="175"/>
                  </a:cubicBezTo>
                  <a:moveTo>
                    <a:pt x="442" y="294"/>
                  </a:moveTo>
                  <a:cubicBezTo>
                    <a:pt x="442" y="294"/>
                    <a:pt x="442" y="295"/>
                    <a:pt x="442" y="295"/>
                  </a:cubicBezTo>
                  <a:cubicBezTo>
                    <a:pt x="437" y="296"/>
                    <a:pt x="432" y="298"/>
                    <a:pt x="427" y="299"/>
                  </a:cubicBezTo>
                  <a:cubicBezTo>
                    <a:pt x="429" y="299"/>
                    <a:pt x="429" y="297"/>
                    <a:pt x="428" y="295"/>
                  </a:cubicBezTo>
                  <a:cubicBezTo>
                    <a:pt x="428" y="294"/>
                    <a:pt x="427" y="294"/>
                    <a:pt x="426" y="295"/>
                  </a:cubicBezTo>
                  <a:cubicBezTo>
                    <a:pt x="424" y="298"/>
                    <a:pt x="419" y="297"/>
                    <a:pt x="414" y="295"/>
                  </a:cubicBezTo>
                  <a:cubicBezTo>
                    <a:pt x="420" y="286"/>
                    <a:pt x="423" y="274"/>
                    <a:pt x="426" y="262"/>
                  </a:cubicBezTo>
                  <a:cubicBezTo>
                    <a:pt x="431" y="264"/>
                    <a:pt x="435" y="266"/>
                    <a:pt x="439" y="269"/>
                  </a:cubicBezTo>
                  <a:cubicBezTo>
                    <a:pt x="442" y="270"/>
                    <a:pt x="445" y="271"/>
                    <a:pt x="447" y="273"/>
                  </a:cubicBezTo>
                  <a:cubicBezTo>
                    <a:pt x="447" y="276"/>
                    <a:pt x="446" y="279"/>
                    <a:pt x="445" y="282"/>
                  </a:cubicBezTo>
                  <a:cubicBezTo>
                    <a:pt x="444" y="286"/>
                    <a:pt x="443" y="290"/>
                    <a:pt x="442" y="294"/>
                  </a:cubicBezTo>
                  <a:moveTo>
                    <a:pt x="386" y="302"/>
                  </a:moveTo>
                  <a:cubicBezTo>
                    <a:pt x="385" y="301"/>
                    <a:pt x="383" y="301"/>
                    <a:pt x="382" y="300"/>
                  </a:cubicBezTo>
                  <a:cubicBezTo>
                    <a:pt x="384" y="298"/>
                    <a:pt x="387" y="296"/>
                    <a:pt x="389" y="293"/>
                  </a:cubicBezTo>
                  <a:cubicBezTo>
                    <a:pt x="388" y="296"/>
                    <a:pt x="387" y="299"/>
                    <a:pt x="386" y="302"/>
                  </a:cubicBezTo>
                  <a:moveTo>
                    <a:pt x="390" y="307"/>
                  </a:moveTo>
                  <a:cubicBezTo>
                    <a:pt x="392" y="308"/>
                    <a:pt x="395" y="309"/>
                    <a:pt x="397" y="309"/>
                  </a:cubicBezTo>
                  <a:cubicBezTo>
                    <a:pt x="394" y="310"/>
                    <a:pt x="392" y="311"/>
                    <a:pt x="389" y="311"/>
                  </a:cubicBezTo>
                  <a:cubicBezTo>
                    <a:pt x="390" y="310"/>
                    <a:pt x="390" y="309"/>
                    <a:pt x="390" y="307"/>
                  </a:cubicBezTo>
                  <a:moveTo>
                    <a:pt x="353" y="306"/>
                  </a:moveTo>
                  <a:cubicBezTo>
                    <a:pt x="351" y="308"/>
                    <a:pt x="348" y="311"/>
                    <a:pt x="346" y="313"/>
                  </a:cubicBezTo>
                  <a:cubicBezTo>
                    <a:pt x="345" y="311"/>
                    <a:pt x="346" y="307"/>
                    <a:pt x="346" y="305"/>
                  </a:cubicBezTo>
                  <a:cubicBezTo>
                    <a:pt x="346" y="304"/>
                    <a:pt x="344" y="304"/>
                    <a:pt x="344" y="305"/>
                  </a:cubicBezTo>
                  <a:cubicBezTo>
                    <a:pt x="344" y="308"/>
                    <a:pt x="344" y="311"/>
                    <a:pt x="344" y="313"/>
                  </a:cubicBezTo>
                  <a:cubicBezTo>
                    <a:pt x="341" y="312"/>
                    <a:pt x="338" y="311"/>
                    <a:pt x="335" y="310"/>
                  </a:cubicBezTo>
                  <a:cubicBezTo>
                    <a:pt x="337" y="304"/>
                    <a:pt x="340" y="299"/>
                    <a:pt x="342" y="293"/>
                  </a:cubicBezTo>
                  <a:cubicBezTo>
                    <a:pt x="342" y="291"/>
                    <a:pt x="343" y="289"/>
                    <a:pt x="343" y="287"/>
                  </a:cubicBezTo>
                  <a:cubicBezTo>
                    <a:pt x="347" y="289"/>
                    <a:pt x="351" y="292"/>
                    <a:pt x="356" y="294"/>
                  </a:cubicBezTo>
                  <a:cubicBezTo>
                    <a:pt x="357" y="294"/>
                    <a:pt x="358" y="295"/>
                    <a:pt x="360" y="295"/>
                  </a:cubicBezTo>
                  <a:cubicBezTo>
                    <a:pt x="359" y="296"/>
                    <a:pt x="359" y="297"/>
                    <a:pt x="359" y="298"/>
                  </a:cubicBezTo>
                  <a:cubicBezTo>
                    <a:pt x="358" y="299"/>
                    <a:pt x="357" y="301"/>
                    <a:pt x="356" y="303"/>
                  </a:cubicBezTo>
                  <a:cubicBezTo>
                    <a:pt x="355" y="304"/>
                    <a:pt x="354" y="305"/>
                    <a:pt x="353" y="306"/>
                  </a:cubicBezTo>
                  <a:moveTo>
                    <a:pt x="299" y="328"/>
                  </a:moveTo>
                  <a:cubicBezTo>
                    <a:pt x="297" y="325"/>
                    <a:pt x="296" y="322"/>
                    <a:pt x="295" y="319"/>
                  </a:cubicBezTo>
                  <a:cubicBezTo>
                    <a:pt x="295" y="318"/>
                    <a:pt x="294" y="318"/>
                    <a:pt x="295" y="319"/>
                  </a:cubicBezTo>
                  <a:cubicBezTo>
                    <a:pt x="295" y="323"/>
                    <a:pt x="296" y="326"/>
                    <a:pt x="297" y="329"/>
                  </a:cubicBezTo>
                  <a:cubicBezTo>
                    <a:pt x="293" y="330"/>
                    <a:pt x="289" y="331"/>
                    <a:pt x="285" y="332"/>
                  </a:cubicBezTo>
                  <a:cubicBezTo>
                    <a:pt x="286" y="331"/>
                    <a:pt x="286" y="330"/>
                    <a:pt x="287" y="328"/>
                  </a:cubicBezTo>
                  <a:cubicBezTo>
                    <a:pt x="290" y="321"/>
                    <a:pt x="293" y="313"/>
                    <a:pt x="296" y="305"/>
                  </a:cubicBezTo>
                  <a:cubicBezTo>
                    <a:pt x="297" y="304"/>
                    <a:pt x="297" y="304"/>
                    <a:pt x="297" y="303"/>
                  </a:cubicBezTo>
                  <a:cubicBezTo>
                    <a:pt x="302" y="304"/>
                    <a:pt x="307" y="305"/>
                    <a:pt x="311" y="306"/>
                  </a:cubicBezTo>
                  <a:cubicBezTo>
                    <a:pt x="311" y="307"/>
                    <a:pt x="311" y="308"/>
                    <a:pt x="311" y="308"/>
                  </a:cubicBezTo>
                  <a:cubicBezTo>
                    <a:pt x="309" y="312"/>
                    <a:pt x="308" y="316"/>
                    <a:pt x="307" y="320"/>
                  </a:cubicBezTo>
                  <a:cubicBezTo>
                    <a:pt x="306" y="325"/>
                    <a:pt x="303" y="327"/>
                    <a:pt x="299" y="328"/>
                  </a:cubicBezTo>
                  <a:moveTo>
                    <a:pt x="299" y="299"/>
                  </a:moveTo>
                  <a:cubicBezTo>
                    <a:pt x="302" y="288"/>
                    <a:pt x="305" y="277"/>
                    <a:pt x="306" y="266"/>
                  </a:cubicBezTo>
                  <a:cubicBezTo>
                    <a:pt x="311" y="270"/>
                    <a:pt x="316" y="273"/>
                    <a:pt x="321" y="275"/>
                  </a:cubicBezTo>
                  <a:cubicBezTo>
                    <a:pt x="321" y="278"/>
                    <a:pt x="320" y="281"/>
                    <a:pt x="319" y="284"/>
                  </a:cubicBezTo>
                  <a:cubicBezTo>
                    <a:pt x="317" y="290"/>
                    <a:pt x="314" y="297"/>
                    <a:pt x="312" y="303"/>
                  </a:cubicBezTo>
                  <a:cubicBezTo>
                    <a:pt x="308" y="302"/>
                    <a:pt x="303" y="300"/>
                    <a:pt x="299" y="299"/>
                  </a:cubicBezTo>
                  <a:moveTo>
                    <a:pt x="319" y="293"/>
                  </a:moveTo>
                  <a:cubicBezTo>
                    <a:pt x="321" y="287"/>
                    <a:pt x="323" y="282"/>
                    <a:pt x="324" y="277"/>
                  </a:cubicBezTo>
                  <a:cubicBezTo>
                    <a:pt x="324" y="277"/>
                    <a:pt x="324" y="277"/>
                    <a:pt x="325" y="277"/>
                  </a:cubicBezTo>
                  <a:cubicBezTo>
                    <a:pt x="330" y="279"/>
                    <a:pt x="335" y="282"/>
                    <a:pt x="340" y="285"/>
                  </a:cubicBezTo>
                  <a:cubicBezTo>
                    <a:pt x="339" y="286"/>
                    <a:pt x="339" y="287"/>
                    <a:pt x="339" y="289"/>
                  </a:cubicBezTo>
                  <a:cubicBezTo>
                    <a:pt x="337" y="296"/>
                    <a:pt x="334" y="302"/>
                    <a:pt x="332" y="309"/>
                  </a:cubicBezTo>
                  <a:cubicBezTo>
                    <a:pt x="330" y="309"/>
                    <a:pt x="329" y="308"/>
                    <a:pt x="328" y="308"/>
                  </a:cubicBezTo>
                  <a:cubicBezTo>
                    <a:pt x="324" y="306"/>
                    <a:pt x="320" y="305"/>
                    <a:pt x="316" y="304"/>
                  </a:cubicBezTo>
                  <a:cubicBezTo>
                    <a:pt x="317" y="300"/>
                    <a:pt x="318" y="297"/>
                    <a:pt x="319" y="293"/>
                  </a:cubicBezTo>
                  <a:moveTo>
                    <a:pt x="360" y="220"/>
                  </a:moveTo>
                  <a:cubicBezTo>
                    <a:pt x="362" y="221"/>
                    <a:pt x="363" y="222"/>
                    <a:pt x="364" y="222"/>
                  </a:cubicBezTo>
                  <a:cubicBezTo>
                    <a:pt x="370" y="225"/>
                    <a:pt x="375" y="227"/>
                    <a:pt x="380" y="231"/>
                  </a:cubicBezTo>
                  <a:cubicBezTo>
                    <a:pt x="380" y="231"/>
                    <a:pt x="381" y="231"/>
                    <a:pt x="381" y="231"/>
                  </a:cubicBezTo>
                  <a:cubicBezTo>
                    <a:pt x="378" y="241"/>
                    <a:pt x="376" y="251"/>
                    <a:pt x="372" y="260"/>
                  </a:cubicBezTo>
                  <a:cubicBezTo>
                    <a:pt x="370" y="264"/>
                    <a:pt x="369" y="268"/>
                    <a:pt x="368" y="272"/>
                  </a:cubicBezTo>
                  <a:cubicBezTo>
                    <a:pt x="362" y="269"/>
                    <a:pt x="356" y="265"/>
                    <a:pt x="350" y="262"/>
                  </a:cubicBezTo>
                  <a:cubicBezTo>
                    <a:pt x="354" y="248"/>
                    <a:pt x="356" y="235"/>
                    <a:pt x="360" y="221"/>
                  </a:cubicBezTo>
                  <a:cubicBezTo>
                    <a:pt x="361" y="221"/>
                    <a:pt x="361" y="221"/>
                    <a:pt x="360" y="220"/>
                  </a:cubicBezTo>
                  <a:moveTo>
                    <a:pt x="386" y="226"/>
                  </a:moveTo>
                  <a:cubicBezTo>
                    <a:pt x="386" y="224"/>
                    <a:pt x="387" y="221"/>
                    <a:pt x="387" y="219"/>
                  </a:cubicBezTo>
                  <a:cubicBezTo>
                    <a:pt x="391" y="221"/>
                    <a:pt x="395" y="223"/>
                    <a:pt x="397" y="225"/>
                  </a:cubicBezTo>
                  <a:cubicBezTo>
                    <a:pt x="403" y="231"/>
                    <a:pt x="405" y="235"/>
                    <a:pt x="405" y="241"/>
                  </a:cubicBezTo>
                  <a:cubicBezTo>
                    <a:pt x="405" y="242"/>
                    <a:pt x="404" y="242"/>
                    <a:pt x="404" y="243"/>
                  </a:cubicBezTo>
                  <a:cubicBezTo>
                    <a:pt x="399" y="238"/>
                    <a:pt x="392" y="235"/>
                    <a:pt x="386" y="231"/>
                  </a:cubicBezTo>
                  <a:cubicBezTo>
                    <a:pt x="386" y="231"/>
                    <a:pt x="385" y="230"/>
                    <a:pt x="385" y="230"/>
                  </a:cubicBezTo>
                  <a:cubicBezTo>
                    <a:pt x="385" y="229"/>
                    <a:pt x="385" y="228"/>
                    <a:pt x="386" y="226"/>
                  </a:cubicBezTo>
                  <a:moveTo>
                    <a:pt x="443" y="183"/>
                  </a:moveTo>
                  <a:cubicBezTo>
                    <a:pt x="444" y="186"/>
                    <a:pt x="445" y="189"/>
                    <a:pt x="447" y="191"/>
                  </a:cubicBezTo>
                  <a:cubicBezTo>
                    <a:pt x="446" y="194"/>
                    <a:pt x="445" y="198"/>
                    <a:pt x="444" y="201"/>
                  </a:cubicBezTo>
                  <a:cubicBezTo>
                    <a:pt x="439" y="197"/>
                    <a:pt x="435" y="194"/>
                    <a:pt x="430" y="190"/>
                  </a:cubicBezTo>
                  <a:cubicBezTo>
                    <a:pt x="429" y="188"/>
                    <a:pt x="426" y="191"/>
                    <a:pt x="428" y="192"/>
                  </a:cubicBezTo>
                  <a:cubicBezTo>
                    <a:pt x="433" y="196"/>
                    <a:pt x="438" y="200"/>
                    <a:pt x="443" y="204"/>
                  </a:cubicBezTo>
                  <a:cubicBezTo>
                    <a:pt x="441" y="211"/>
                    <a:pt x="438" y="218"/>
                    <a:pt x="436" y="224"/>
                  </a:cubicBezTo>
                  <a:cubicBezTo>
                    <a:pt x="434" y="228"/>
                    <a:pt x="433" y="231"/>
                    <a:pt x="432" y="235"/>
                  </a:cubicBezTo>
                  <a:cubicBezTo>
                    <a:pt x="426" y="230"/>
                    <a:pt x="421" y="225"/>
                    <a:pt x="415" y="220"/>
                  </a:cubicBezTo>
                  <a:cubicBezTo>
                    <a:pt x="418" y="211"/>
                    <a:pt x="420" y="201"/>
                    <a:pt x="421" y="191"/>
                  </a:cubicBezTo>
                  <a:cubicBezTo>
                    <a:pt x="429" y="189"/>
                    <a:pt x="436" y="186"/>
                    <a:pt x="443" y="183"/>
                  </a:cubicBezTo>
                  <a:moveTo>
                    <a:pt x="425" y="234"/>
                  </a:moveTo>
                  <a:cubicBezTo>
                    <a:pt x="427" y="236"/>
                    <a:pt x="429" y="238"/>
                    <a:pt x="431" y="239"/>
                  </a:cubicBezTo>
                  <a:cubicBezTo>
                    <a:pt x="430" y="242"/>
                    <a:pt x="429" y="245"/>
                    <a:pt x="428" y="248"/>
                  </a:cubicBezTo>
                  <a:cubicBezTo>
                    <a:pt x="427" y="251"/>
                    <a:pt x="426" y="254"/>
                    <a:pt x="425" y="257"/>
                  </a:cubicBezTo>
                  <a:cubicBezTo>
                    <a:pt x="421" y="255"/>
                    <a:pt x="417" y="253"/>
                    <a:pt x="413" y="250"/>
                  </a:cubicBezTo>
                  <a:cubicBezTo>
                    <a:pt x="415" y="243"/>
                    <a:pt x="414" y="237"/>
                    <a:pt x="412" y="231"/>
                  </a:cubicBezTo>
                  <a:cubicBezTo>
                    <a:pt x="412" y="230"/>
                    <a:pt x="413" y="230"/>
                    <a:pt x="413" y="229"/>
                  </a:cubicBezTo>
                  <a:cubicBezTo>
                    <a:pt x="413" y="228"/>
                    <a:pt x="414" y="226"/>
                    <a:pt x="414" y="225"/>
                  </a:cubicBezTo>
                  <a:cubicBezTo>
                    <a:pt x="417" y="228"/>
                    <a:pt x="421" y="231"/>
                    <a:pt x="425" y="234"/>
                  </a:cubicBezTo>
                  <a:moveTo>
                    <a:pt x="409" y="226"/>
                  </a:moveTo>
                  <a:cubicBezTo>
                    <a:pt x="407" y="223"/>
                    <a:pt x="405" y="221"/>
                    <a:pt x="402" y="218"/>
                  </a:cubicBezTo>
                  <a:cubicBezTo>
                    <a:pt x="398" y="216"/>
                    <a:pt x="394" y="213"/>
                    <a:pt x="389" y="211"/>
                  </a:cubicBezTo>
                  <a:cubicBezTo>
                    <a:pt x="390" y="208"/>
                    <a:pt x="391" y="206"/>
                    <a:pt x="391" y="203"/>
                  </a:cubicBezTo>
                  <a:cubicBezTo>
                    <a:pt x="398" y="209"/>
                    <a:pt x="404" y="215"/>
                    <a:pt x="411" y="222"/>
                  </a:cubicBezTo>
                  <a:cubicBezTo>
                    <a:pt x="410" y="223"/>
                    <a:pt x="410" y="225"/>
                    <a:pt x="409" y="226"/>
                  </a:cubicBezTo>
                  <a:moveTo>
                    <a:pt x="394" y="240"/>
                  </a:moveTo>
                  <a:cubicBezTo>
                    <a:pt x="397" y="242"/>
                    <a:pt x="400" y="244"/>
                    <a:pt x="403" y="247"/>
                  </a:cubicBezTo>
                  <a:cubicBezTo>
                    <a:pt x="403" y="248"/>
                    <a:pt x="403" y="249"/>
                    <a:pt x="402" y="249"/>
                  </a:cubicBezTo>
                  <a:cubicBezTo>
                    <a:pt x="402" y="250"/>
                    <a:pt x="402" y="250"/>
                    <a:pt x="402" y="251"/>
                  </a:cubicBezTo>
                  <a:cubicBezTo>
                    <a:pt x="397" y="262"/>
                    <a:pt x="389" y="271"/>
                    <a:pt x="381" y="280"/>
                  </a:cubicBezTo>
                  <a:cubicBezTo>
                    <a:pt x="379" y="279"/>
                    <a:pt x="376" y="278"/>
                    <a:pt x="374" y="276"/>
                  </a:cubicBezTo>
                  <a:cubicBezTo>
                    <a:pt x="373" y="275"/>
                    <a:pt x="372" y="275"/>
                    <a:pt x="371" y="274"/>
                  </a:cubicBezTo>
                  <a:cubicBezTo>
                    <a:pt x="371" y="271"/>
                    <a:pt x="372" y="269"/>
                    <a:pt x="373" y="266"/>
                  </a:cubicBezTo>
                  <a:cubicBezTo>
                    <a:pt x="377" y="255"/>
                    <a:pt x="381" y="245"/>
                    <a:pt x="384" y="233"/>
                  </a:cubicBezTo>
                  <a:cubicBezTo>
                    <a:pt x="387" y="235"/>
                    <a:pt x="390" y="238"/>
                    <a:pt x="394" y="240"/>
                  </a:cubicBezTo>
                  <a:moveTo>
                    <a:pt x="357" y="270"/>
                  </a:moveTo>
                  <a:cubicBezTo>
                    <a:pt x="360" y="272"/>
                    <a:pt x="363" y="274"/>
                    <a:pt x="367" y="276"/>
                  </a:cubicBezTo>
                  <a:cubicBezTo>
                    <a:pt x="365" y="281"/>
                    <a:pt x="363" y="287"/>
                    <a:pt x="361" y="292"/>
                  </a:cubicBezTo>
                  <a:cubicBezTo>
                    <a:pt x="357" y="290"/>
                    <a:pt x="353" y="289"/>
                    <a:pt x="350" y="287"/>
                  </a:cubicBezTo>
                  <a:cubicBezTo>
                    <a:pt x="348" y="286"/>
                    <a:pt x="346" y="285"/>
                    <a:pt x="344" y="284"/>
                  </a:cubicBezTo>
                  <a:cubicBezTo>
                    <a:pt x="345" y="279"/>
                    <a:pt x="346" y="274"/>
                    <a:pt x="348" y="269"/>
                  </a:cubicBezTo>
                  <a:cubicBezTo>
                    <a:pt x="348" y="267"/>
                    <a:pt x="349" y="266"/>
                    <a:pt x="349" y="265"/>
                  </a:cubicBezTo>
                  <a:cubicBezTo>
                    <a:pt x="352" y="266"/>
                    <a:pt x="355" y="268"/>
                    <a:pt x="357" y="270"/>
                  </a:cubicBezTo>
                  <a:moveTo>
                    <a:pt x="341" y="282"/>
                  </a:moveTo>
                  <a:cubicBezTo>
                    <a:pt x="336" y="279"/>
                    <a:pt x="332" y="277"/>
                    <a:pt x="327" y="275"/>
                  </a:cubicBezTo>
                  <a:cubicBezTo>
                    <a:pt x="326" y="275"/>
                    <a:pt x="326" y="274"/>
                    <a:pt x="325" y="274"/>
                  </a:cubicBezTo>
                  <a:cubicBezTo>
                    <a:pt x="327" y="267"/>
                    <a:pt x="328" y="260"/>
                    <a:pt x="329" y="253"/>
                  </a:cubicBezTo>
                  <a:cubicBezTo>
                    <a:pt x="331" y="254"/>
                    <a:pt x="333" y="256"/>
                    <a:pt x="336" y="257"/>
                  </a:cubicBezTo>
                  <a:cubicBezTo>
                    <a:pt x="339" y="259"/>
                    <a:pt x="343" y="261"/>
                    <a:pt x="346" y="263"/>
                  </a:cubicBezTo>
                  <a:cubicBezTo>
                    <a:pt x="345" y="269"/>
                    <a:pt x="343" y="276"/>
                    <a:pt x="341" y="282"/>
                  </a:cubicBezTo>
                  <a:moveTo>
                    <a:pt x="362" y="298"/>
                  </a:moveTo>
                  <a:cubicBezTo>
                    <a:pt x="362" y="297"/>
                    <a:pt x="363" y="297"/>
                    <a:pt x="363" y="297"/>
                  </a:cubicBezTo>
                  <a:cubicBezTo>
                    <a:pt x="363" y="297"/>
                    <a:pt x="363" y="297"/>
                    <a:pt x="363" y="297"/>
                  </a:cubicBezTo>
                  <a:cubicBezTo>
                    <a:pt x="363" y="297"/>
                    <a:pt x="363" y="297"/>
                    <a:pt x="362" y="298"/>
                  </a:cubicBezTo>
                  <a:moveTo>
                    <a:pt x="364" y="293"/>
                  </a:moveTo>
                  <a:cubicBezTo>
                    <a:pt x="366" y="288"/>
                    <a:pt x="368" y="283"/>
                    <a:pt x="369" y="278"/>
                  </a:cubicBezTo>
                  <a:cubicBezTo>
                    <a:pt x="372" y="280"/>
                    <a:pt x="375" y="282"/>
                    <a:pt x="378" y="284"/>
                  </a:cubicBezTo>
                  <a:cubicBezTo>
                    <a:pt x="375" y="286"/>
                    <a:pt x="372" y="289"/>
                    <a:pt x="369" y="292"/>
                  </a:cubicBezTo>
                  <a:cubicBezTo>
                    <a:pt x="368" y="293"/>
                    <a:pt x="367" y="293"/>
                    <a:pt x="366" y="294"/>
                  </a:cubicBezTo>
                  <a:cubicBezTo>
                    <a:pt x="366" y="294"/>
                    <a:pt x="365" y="294"/>
                    <a:pt x="364" y="293"/>
                  </a:cubicBezTo>
                  <a:moveTo>
                    <a:pt x="398" y="282"/>
                  </a:moveTo>
                  <a:cubicBezTo>
                    <a:pt x="399" y="282"/>
                    <a:pt x="399" y="281"/>
                    <a:pt x="399" y="280"/>
                  </a:cubicBezTo>
                  <a:cubicBezTo>
                    <a:pt x="405" y="272"/>
                    <a:pt x="409" y="264"/>
                    <a:pt x="412" y="254"/>
                  </a:cubicBezTo>
                  <a:cubicBezTo>
                    <a:pt x="416" y="257"/>
                    <a:pt x="419" y="259"/>
                    <a:pt x="423" y="261"/>
                  </a:cubicBezTo>
                  <a:cubicBezTo>
                    <a:pt x="420" y="272"/>
                    <a:pt x="417" y="284"/>
                    <a:pt x="411" y="294"/>
                  </a:cubicBezTo>
                  <a:cubicBezTo>
                    <a:pt x="410" y="294"/>
                    <a:pt x="409" y="293"/>
                    <a:pt x="408" y="293"/>
                  </a:cubicBezTo>
                  <a:cubicBezTo>
                    <a:pt x="408" y="292"/>
                    <a:pt x="408" y="292"/>
                    <a:pt x="408" y="291"/>
                  </a:cubicBezTo>
                  <a:cubicBezTo>
                    <a:pt x="407" y="290"/>
                    <a:pt x="407" y="290"/>
                    <a:pt x="406" y="291"/>
                  </a:cubicBezTo>
                  <a:cubicBezTo>
                    <a:pt x="406" y="292"/>
                    <a:pt x="406" y="292"/>
                    <a:pt x="406" y="293"/>
                  </a:cubicBezTo>
                  <a:cubicBezTo>
                    <a:pt x="406" y="292"/>
                    <a:pt x="406" y="292"/>
                    <a:pt x="406" y="292"/>
                  </a:cubicBezTo>
                  <a:cubicBezTo>
                    <a:pt x="402" y="291"/>
                    <a:pt x="399" y="290"/>
                    <a:pt x="396" y="288"/>
                  </a:cubicBezTo>
                  <a:cubicBezTo>
                    <a:pt x="397" y="286"/>
                    <a:pt x="398" y="284"/>
                    <a:pt x="398" y="282"/>
                  </a:cubicBezTo>
                  <a:moveTo>
                    <a:pt x="427" y="259"/>
                  </a:moveTo>
                  <a:cubicBezTo>
                    <a:pt x="428" y="256"/>
                    <a:pt x="429" y="253"/>
                    <a:pt x="430" y="250"/>
                  </a:cubicBezTo>
                  <a:cubicBezTo>
                    <a:pt x="431" y="248"/>
                    <a:pt x="432" y="245"/>
                    <a:pt x="433" y="242"/>
                  </a:cubicBezTo>
                  <a:cubicBezTo>
                    <a:pt x="439" y="246"/>
                    <a:pt x="445" y="251"/>
                    <a:pt x="451" y="256"/>
                  </a:cubicBezTo>
                  <a:cubicBezTo>
                    <a:pt x="450" y="260"/>
                    <a:pt x="449" y="264"/>
                    <a:pt x="448" y="269"/>
                  </a:cubicBezTo>
                  <a:cubicBezTo>
                    <a:pt x="441" y="266"/>
                    <a:pt x="434" y="263"/>
                    <a:pt x="427" y="259"/>
                  </a:cubicBezTo>
                  <a:moveTo>
                    <a:pt x="442" y="243"/>
                  </a:moveTo>
                  <a:cubicBezTo>
                    <a:pt x="440" y="241"/>
                    <a:pt x="437" y="239"/>
                    <a:pt x="435" y="237"/>
                  </a:cubicBezTo>
                  <a:cubicBezTo>
                    <a:pt x="436" y="232"/>
                    <a:pt x="438" y="227"/>
                    <a:pt x="440" y="222"/>
                  </a:cubicBezTo>
                  <a:cubicBezTo>
                    <a:pt x="442" y="217"/>
                    <a:pt x="444" y="212"/>
                    <a:pt x="445" y="206"/>
                  </a:cubicBezTo>
                  <a:cubicBezTo>
                    <a:pt x="450" y="210"/>
                    <a:pt x="455" y="214"/>
                    <a:pt x="459" y="218"/>
                  </a:cubicBezTo>
                  <a:cubicBezTo>
                    <a:pt x="456" y="228"/>
                    <a:pt x="453" y="238"/>
                    <a:pt x="452" y="249"/>
                  </a:cubicBezTo>
                  <a:cubicBezTo>
                    <a:pt x="452" y="249"/>
                    <a:pt x="452" y="250"/>
                    <a:pt x="451" y="250"/>
                  </a:cubicBezTo>
                  <a:cubicBezTo>
                    <a:pt x="448" y="248"/>
                    <a:pt x="445" y="245"/>
                    <a:pt x="442" y="243"/>
                  </a:cubicBezTo>
                  <a:moveTo>
                    <a:pt x="412" y="217"/>
                  </a:moveTo>
                  <a:cubicBezTo>
                    <a:pt x="406" y="212"/>
                    <a:pt x="400" y="207"/>
                    <a:pt x="394" y="201"/>
                  </a:cubicBezTo>
                  <a:cubicBezTo>
                    <a:pt x="398" y="200"/>
                    <a:pt x="401" y="199"/>
                    <a:pt x="405" y="197"/>
                  </a:cubicBezTo>
                  <a:cubicBezTo>
                    <a:pt x="406" y="198"/>
                    <a:pt x="407" y="199"/>
                    <a:pt x="409" y="200"/>
                  </a:cubicBezTo>
                  <a:cubicBezTo>
                    <a:pt x="410" y="200"/>
                    <a:pt x="410" y="199"/>
                    <a:pt x="409" y="198"/>
                  </a:cubicBezTo>
                  <a:cubicBezTo>
                    <a:pt x="409" y="198"/>
                    <a:pt x="408" y="197"/>
                    <a:pt x="407" y="196"/>
                  </a:cubicBezTo>
                  <a:cubicBezTo>
                    <a:pt x="411" y="195"/>
                    <a:pt x="414" y="194"/>
                    <a:pt x="418" y="193"/>
                  </a:cubicBezTo>
                  <a:cubicBezTo>
                    <a:pt x="416" y="201"/>
                    <a:pt x="414" y="209"/>
                    <a:pt x="412" y="217"/>
                  </a:cubicBezTo>
                  <a:moveTo>
                    <a:pt x="385" y="205"/>
                  </a:moveTo>
                  <a:cubicBezTo>
                    <a:pt x="386" y="204"/>
                    <a:pt x="387" y="204"/>
                    <a:pt x="389" y="203"/>
                  </a:cubicBezTo>
                  <a:cubicBezTo>
                    <a:pt x="388" y="205"/>
                    <a:pt x="388" y="207"/>
                    <a:pt x="387" y="209"/>
                  </a:cubicBezTo>
                  <a:cubicBezTo>
                    <a:pt x="386" y="208"/>
                    <a:pt x="384" y="207"/>
                    <a:pt x="383" y="206"/>
                  </a:cubicBezTo>
                  <a:cubicBezTo>
                    <a:pt x="383" y="206"/>
                    <a:pt x="384" y="205"/>
                    <a:pt x="385" y="205"/>
                  </a:cubicBezTo>
                  <a:moveTo>
                    <a:pt x="385" y="218"/>
                  </a:moveTo>
                  <a:cubicBezTo>
                    <a:pt x="384" y="221"/>
                    <a:pt x="383" y="225"/>
                    <a:pt x="382" y="228"/>
                  </a:cubicBezTo>
                  <a:cubicBezTo>
                    <a:pt x="379" y="226"/>
                    <a:pt x="376" y="224"/>
                    <a:pt x="372" y="222"/>
                  </a:cubicBezTo>
                  <a:cubicBezTo>
                    <a:pt x="369" y="220"/>
                    <a:pt x="364" y="220"/>
                    <a:pt x="361" y="217"/>
                  </a:cubicBezTo>
                  <a:cubicBezTo>
                    <a:pt x="369" y="216"/>
                    <a:pt x="377" y="216"/>
                    <a:pt x="385" y="218"/>
                  </a:cubicBezTo>
                  <a:moveTo>
                    <a:pt x="109" y="331"/>
                  </a:moveTo>
                  <a:cubicBezTo>
                    <a:pt x="95" y="350"/>
                    <a:pt x="77" y="364"/>
                    <a:pt x="61" y="372"/>
                  </a:cubicBezTo>
                  <a:cubicBezTo>
                    <a:pt x="75" y="357"/>
                    <a:pt x="92" y="338"/>
                    <a:pt x="108" y="320"/>
                  </a:cubicBezTo>
                  <a:cubicBezTo>
                    <a:pt x="118" y="326"/>
                    <a:pt x="118" y="326"/>
                    <a:pt x="121" y="335"/>
                  </a:cubicBezTo>
                  <a:cubicBezTo>
                    <a:pt x="117" y="334"/>
                    <a:pt x="113" y="333"/>
                    <a:pt x="109" y="331"/>
                  </a:cubicBezTo>
                  <a:moveTo>
                    <a:pt x="246" y="344"/>
                  </a:moveTo>
                  <a:cubicBezTo>
                    <a:pt x="246" y="337"/>
                    <a:pt x="252" y="331"/>
                    <a:pt x="255" y="325"/>
                  </a:cubicBezTo>
                  <a:cubicBezTo>
                    <a:pt x="257" y="320"/>
                    <a:pt x="258" y="315"/>
                    <a:pt x="260" y="311"/>
                  </a:cubicBezTo>
                  <a:cubicBezTo>
                    <a:pt x="261" y="304"/>
                    <a:pt x="263" y="297"/>
                    <a:pt x="264" y="290"/>
                  </a:cubicBezTo>
                  <a:cubicBezTo>
                    <a:pt x="265" y="285"/>
                    <a:pt x="265" y="279"/>
                    <a:pt x="268" y="274"/>
                  </a:cubicBezTo>
                  <a:cubicBezTo>
                    <a:pt x="269" y="272"/>
                    <a:pt x="267" y="271"/>
                    <a:pt x="266" y="272"/>
                  </a:cubicBezTo>
                  <a:cubicBezTo>
                    <a:pt x="263" y="276"/>
                    <a:pt x="263" y="281"/>
                    <a:pt x="262" y="285"/>
                  </a:cubicBezTo>
                  <a:cubicBezTo>
                    <a:pt x="261" y="294"/>
                    <a:pt x="259" y="302"/>
                    <a:pt x="256" y="310"/>
                  </a:cubicBezTo>
                  <a:cubicBezTo>
                    <a:pt x="254" y="318"/>
                    <a:pt x="252" y="325"/>
                    <a:pt x="249" y="332"/>
                  </a:cubicBezTo>
                  <a:cubicBezTo>
                    <a:pt x="246" y="336"/>
                    <a:pt x="244" y="340"/>
                    <a:pt x="244" y="345"/>
                  </a:cubicBezTo>
                  <a:cubicBezTo>
                    <a:pt x="230" y="349"/>
                    <a:pt x="216" y="353"/>
                    <a:pt x="202" y="356"/>
                  </a:cubicBezTo>
                  <a:cubicBezTo>
                    <a:pt x="202" y="355"/>
                    <a:pt x="203" y="353"/>
                    <a:pt x="203" y="351"/>
                  </a:cubicBezTo>
                  <a:cubicBezTo>
                    <a:pt x="205" y="343"/>
                    <a:pt x="209" y="336"/>
                    <a:pt x="212" y="328"/>
                  </a:cubicBezTo>
                  <a:cubicBezTo>
                    <a:pt x="216" y="319"/>
                    <a:pt x="218" y="309"/>
                    <a:pt x="222" y="299"/>
                  </a:cubicBezTo>
                  <a:cubicBezTo>
                    <a:pt x="223" y="298"/>
                    <a:pt x="220" y="297"/>
                    <a:pt x="220" y="299"/>
                  </a:cubicBezTo>
                  <a:cubicBezTo>
                    <a:pt x="214" y="312"/>
                    <a:pt x="210" y="326"/>
                    <a:pt x="204" y="339"/>
                  </a:cubicBezTo>
                  <a:cubicBezTo>
                    <a:pt x="202" y="344"/>
                    <a:pt x="201" y="351"/>
                    <a:pt x="199" y="357"/>
                  </a:cubicBezTo>
                  <a:cubicBezTo>
                    <a:pt x="193" y="359"/>
                    <a:pt x="188" y="360"/>
                    <a:pt x="183" y="361"/>
                  </a:cubicBezTo>
                  <a:cubicBezTo>
                    <a:pt x="184" y="358"/>
                    <a:pt x="185" y="354"/>
                    <a:pt x="186" y="351"/>
                  </a:cubicBezTo>
                  <a:cubicBezTo>
                    <a:pt x="188" y="341"/>
                    <a:pt x="192" y="332"/>
                    <a:pt x="194" y="322"/>
                  </a:cubicBezTo>
                  <a:cubicBezTo>
                    <a:pt x="195" y="317"/>
                    <a:pt x="197" y="311"/>
                    <a:pt x="194" y="306"/>
                  </a:cubicBezTo>
                  <a:cubicBezTo>
                    <a:pt x="193" y="305"/>
                    <a:pt x="191" y="306"/>
                    <a:pt x="192" y="308"/>
                  </a:cubicBezTo>
                  <a:cubicBezTo>
                    <a:pt x="194" y="312"/>
                    <a:pt x="191" y="319"/>
                    <a:pt x="190" y="324"/>
                  </a:cubicBezTo>
                  <a:cubicBezTo>
                    <a:pt x="188" y="331"/>
                    <a:pt x="185" y="339"/>
                    <a:pt x="184" y="346"/>
                  </a:cubicBezTo>
                  <a:cubicBezTo>
                    <a:pt x="182" y="351"/>
                    <a:pt x="181" y="357"/>
                    <a:pt x="180" y="362"/>
                  </a:cubicBezTo>
                  <a:cubicBezTo>
                    <a:pt x="179" y="362"/>
                    <a:pt x="178" y="363"/>
                    <a:pt x="177" y="363"/>
                  </a:cubicBezTo>
                  <a:cubicBezTo>
                    <a:pt x="165" y="366"/>
                    <a:pt x="153" y="366"/>
                    <a:pt x="139" y="368"/>
                  </a:cubicBezTo>
                  <a:cubicBezTo>
                    <a:pt x="141" y="365"/>
                    <a:pt x="142" y="363"/>
                    <a:pt x="143" y="360"/>
                  </a:cubicBezTo>
                  <a:cubicBezTo>
                    <a:pt x="149" y="348"/>
                    <a:pt x="153" y="336"/>
                    <a:pt x="162" y="326"/>
                  </a:cubicBezTo>
                  <a:cubicBezTo>
                    <a:pt x="163" y="325"/>
                    <a:pt x="161" y="323"/>
                    <a:pt x="160" y="324"/>
                  </a:cubicBezTo>
                  <a:cubicBezTo>
                    <a:pt x="152" y="334"/>
                    <a:pt x="147" y="345"/>
                    <a:pt x="142" y="357"/>
                  </a:cubicBezTo>
                  <a:cubicBezTo>
                    <a:pt x="140" y="360"/>
                    <a:pt x="139" y="363"/>
                    <a:pt x="138" y="366"/>
                  </a:cubicBezTo>
                  <a:cubicBezTo>
                    <a:pt x="139" y="345"/>
                    <a:pt x="140" y="325"/>
                    <a:pt x="121" y="310"/>
                  </a:cubicBezTo>
                  <a:cubicBezTo>
                    <a:pt x="138" y="294"/>
                    <a:pt x="152" y="279"/>
                    <a:pt x="169" y="266"/>
                  </a:cubicBezTo>
                  <a:cubicBezTo>
                    <a:pt x="191" y="248"/>
                    <a:pt x="213" y="230"/>
                    <a:pt x="231" y="208"/>
                  </a:cubicBezTo>
                  <a:cubicBezTo>
                    <a:pt x="248" y="188"/>
                    <a:pt x="265" y="168"/>
                    <a:pt x="282" y="147"/>
                  </a:cubicBezTo>
                  <a:cubicBezTo>
                    <a:pt x="288" y="140"/>
                    <a:pt x="295" y="136"/>
                    <a:pt x="305" y="135"/>
                  </a:cubicBezTo>
                  <a:cubicBezTo>
                    <a:pt x="319" y="134"/>
                    <a:pt x="332" y="135"/>
                    <a:pt x="344" y="141"/>
                  </a:cubicBezTo>
                  <a:cubicBezTo>
                    <a:pt x="342" y="142"/>
                    <a:pt x="340" y="143"/>
                    <a:pt x="338" y="143"/>
                  </a:cubicBezTo>
                  <a:cubicBezTo>
                    <a:pt x="336" y="144"/>
                    <a:pt x="337" y="147"/>
                    <a:pt x="340" y="147"/>
                  </a:cubicBezTo>
                  <a:cubicBezTo>
                    <a:pt x="343" y="146"/>
                    <a:pt x="345" y="145"/>
                    <a:pt x="348" y="143"/>
                  </a:cubicBezTo>
                  <a:cubicBezTo>
                    <a:pt x="350" y="145"/>
                    <a:pt x="352" y="146"/>
                    <a:pt x="354" y="148"/>
                  </a:cubicBezTo>
                  <a:cubicBezTo>
                    <a:pt x="368" y="160"/>
                    <a:pt x="369" y="166"/>
                    <a:pt x="357" y="183"/>
                  </a:cubicBezTo>
                  <a:cubicBezTo>
                    <a:pt x="352" y="189"/>
                    <a:pt x="346" y="195"/>
                    <a:pt x="341" y="201"/>
                  </a:cubicBezTo>
                  <a:cubicBezTo>
                    <a:pt x="332" y="212"/>
                    <a:pt x="332" y="214"/>
                    <a:pt x="345" y="222"/>
                  </a:cubicBezTo>
                  <a:cubicBezTo>
                    <a:pt x="349" y="220"/>
                    <a:pt x="353" y="218"/>
                    <a:pt x="358" y="217"/>
                  </a:cubicBezTo>
                  <a:cubicBezTo>
                    <a:pt x="358" y="218"/>
                    <a:pt x="358" y="218"/>
                    <a:pt x="358" y="218"/>
                  </a:cubicBezTo>
                  <a:cubicBezTo>
                    <a:pt x="358" y="219"/>
                    <a:pt x="359" y="219"/>
                    <a:pt x="359" y="220"/>
                  </a:cubicBezTo>
                  <a:cubicBezTo>
                    <a:pt x="359" y="219"/>
                    <a:pt x="358" y="220"/>
                    <a:pt x="358" y="221"/>
                  </a:cubicBezTo>
                  <a:cubicBezTo>
                    <a:pt x="354" y="232"/>
                    <a:pt x="351" y="243"/>
                    <a:pt x="348" y="255"/>
                  </a:cubicBezTo>
                  <a:cubicBezTo>
                    <a:pt x="348" y="256"/>
                    <a:pt x="348" y="258"/>
                    <a:pt x="347" y="260"/>
                  </a:cubicBezTo>
                  <a:cubicBezTo>
                    <a:pt x="345" y="259"/>
                    <a:pt x="344" y="258"/>
                    <a:pt x="342" y="257"/>
                  </a:cubicBezTo>
                  <a:cubicBezTo>
                    <a:pt x="337" y="255"/>
                    <a:pt x="333" y="252"/>
                    <a:pt x="329" y="250"/>
                  </a:cubicBezTo>
                  <a:cubicBezTo>
                    <a:pt x="330" y="244"/>
                    <a:pt x="330" y="238"/>
                    <a:pt x="330" y="231"/>
                  </a:cubicBezTo>
                  <a:cubicBezTo>
                    <a:pt x="330" y="229"/>
                    <a:pt x="328" y="229"/>
                    <a:pt x="328" y="231"/>
                  </a:cubicBezTo>
                  <a:cubicBezTo>
                    <a:pt x="328" y="237"/>
                    <a:pt x="327" y="243"/>
                    <a:pt x="327" y="248"/>
                  </a:cubicBezTo>
                  <a:cubicBezTo>
                    <a:pt x="323" y="246"/>
                    <a:pt x="318" y="244"/>
                    <a:pt x="313" y="244"/>
                  </a:cubicBezTo>
                  <a:cubicBezTo>
                    <a:pt x="312" y="243"/>
                    <a:pt x="311" y="246"/>
                    <a:pt x="313" y="246"/>
                  </a:cubicBezTo>
                  <a:cubicBezTo>
                    <a:pt x="318" y="247"/>
                    <a:pt x="322" y="249"/>
                    <a:pt x="326" y="251"/>
                  </a:cubicBezTo>
                  <a:cubicBezTo>
                    <a:pt x="325" y="259"/>
                    <a:pt x="324" y="265"/>
                    <a:pt x="322" y="273"/>
                  </a:cubicBezTo>
                  <a:cubicBezTo>
                    <a:pt x="317" y="270"/>
                    <a:pt x="312" y="267"/>
                    <a:pt x="307" y="264"/>
                  </a:cubicBezTo>
                  <a:cubicBezTo>
                    <a:pt x="307" y="260"/>
                    <a:pt x="308" y="255"/>
                    <a:pt x="308" y="251"/>
                  </a:cubicBezTo>
                  <a:cubicBezTo>
                    <a:pt x="308" y="250"/>
                    <a:pt x="306" y="250"/>
                    <a:pt x="306" y="251"/>
                  </a:cubicBezTo>
                  <a:cubicBezTo>
                    <a:pt x="305" y="255"/>
                    <a:pt x="305" y="258"/>
                    <a:pt x="304" y="262"/>
                  </a:cubicBezTo>
                  <a:cubicBezTo>
                    <a:pt x="303" y="262"/>
                    <a:pt x="302" y="261"/>
                    <a:pt x="301" y="260"/>
                  </a:cubicBezTo>
                  <a:cubicBezTo>
                    <a:pt x="301" y="260"/>
                    <a:pt x="300" y="261"/>
                    <a:pt x="300" y="262"/>
                  </a:cubicBezTo>
                  <a:cubicBezTo>
                    <a:pt x="301" y="263"/>
                    <a:pt x="303" y="264"/>
                    <a:pt x="304" y="265"/>
                  </a:cubicBezTo>
                  <a:cubicBezTo>
                    <a:pt x="302" y="276"/>
                    <a:pt x="300" y="287"/>
                    <a:pt x="296" y="298"/>
                  </a:cubicBezTo>
                  <a:cubicBezTo>
                    <a:pt x="290" y="296"/>
                    <a:pt x="283" y="295"/>
                    <a:pt x="278" y="292"/>
                  </a:cubicBezTo>
                  <a:cubicBezTo>
                    <a:pt x="282" y="281"/>
                    <a:pt x="285" y="270"/>
                    <a:pt x="288" y="259"/>
                  </a:cubicBezTo>
                  <a:cubicBezTo>
                    <a:pt x="289" y="258"/>
                    <a:pt x="286" y="257"/>
                    <a:pt x="286" y="259"/>
                  </a:cubicBezTo>
                  <a:cubicBezTo>
                    <a:pt x="283" y="269"/>
                    <a:pt x="280" y="280"/>
                    <a:pt x="276" y="291"/>
                  </a:cubicBezTo>
                  <a:cubicBezTo>
                    <a:pt x="275" y="290"/>
                    <a:pt x="273" y="289"/>
                    <a:pt x="272" y="288"/>
                  </a:cubicBezTo>
                  <a:cubicBezTo>
                    <a:pt x="271" y="287"/>
                    <a:pt x="269" y="289"/>
                    <a:pt x="270" y="290"/>
                  </a:cubicBezTo>
                  <a:cubicBezTo>
                    <a:pt x="271" y="291"/>
                    <a:pt x="273" y="293"/>
                    <a:pt x="275" y="294"/>
                  </a:cubicBezTo>
                  <a:cubicBezTo>
                    <a:pt x="274" y="296"/>
                    <a:pt x="274" y="298"/>
                    <a:pt x="273" y="299"/>
                  </a:cubicBezTo>
                  <a:cubicBezTo>
                    <a:pt x="271" y="306"/>
                    <a:pt x="268" y="311"/>
                    <a:pt x="266" y="318"/>
                  </a:cubicBezTo>
                  <a:cubicBezTo>
                    <a:pt x="265" y="320"/>
                    <a:pt x="265" y="322"/>
                    <a:pt x="264" y="325"/>
                  </a:cubicBezTo>
                  <a:cubicBezTo>
                    <a:pt x="264" y="323"/>
                    <a:pt x="258" y="338"/>
                    <a:pt x="255" y="333"/>
                  </a:cubicBezTo>
                  <a:cubicBezTo>
                    <a:pt x="255" y="332"/>
                    <a:pt x="254" y="333"/>
                    <a:pt x="255" y="333"/>
                  </a:cubicBezTo>
                  <a:cubicBezTo>
                    <a:pt x="255" y="336"/>
                    <a:pt x="257" y="336"/>
                    <a:pt x="259" y="335"/>
                  </a:cubicBezTo>
                  <a:cubicBezTo>
                    <a:pt x="264" y="334"/>
                    <a:pt x="266" y="328"/>
                    <a:pt x="267" y="324"/>
                  </a:cubicBezTo>
                  <a:cubicBezTo>
                    <a:pt x="270" y="314"/>
                    <a:pt x="274" y="305"/>
                    <a:pt x="277" y="295"/>
                  </a:cubicBezTo>
                  <a:cubicBezTo>
                    <a:pt x="282" y="298"/>
                    <a:pt x="288" y="300"/>
                    <a:pt x="294" y="302"/>
                  </a:cubicBezTo>
                  <a:cubicBezTo>
                    <a:pt x="292" y="308"/>
                    <a:pt x="289" y="314"/>
                    <a:pt x="287" y="320"/>
                  </a:cubicBezTo>
                  <a:cubicBezTo>
                    <a:pt x="285" y="324"/>
                    <a:pt x="283" y="337"/>
                    <a:pt x="277" y="331"/>
                  </a:cubicBezTo>
                  <a:cubicBezTo>
                    <a:pt x="277" y="330"/>
                    <a:pt x="276" y="331"/>
                    <a:pt x="277" y="331"/>
                  </a:cubicBezTo>
                  <a:cubicBezTo>
                    <a:pt x="277" y="332"/>
                    <a:pt x="278" y="333"/>
                    <a:pt x="278" y="334"/>
                  </a:cubicBezTo>
                  <a:cubicBezTo>
                    <a:pt x="274" y="335"/>
                    <a:pt x="270" y="337"/>
                    <a:pt x="266" y="338"/>
                  </a:cubicBezTo>
                  <a:cubicBezTo>
                    <a:pt x="260" y="340"/>
                    <a:pt x="253" y="342"/>
                    <a:pt x="246" y="344"/>
                  </a:cubicBezTo>
                  <a:moveTo>
                    <a:pt x="308" y="327"/>
                  </a:moveTo>
                  <a:cubicBezTo>
                    <a:pt x="308" y="326"/>
                    <a:pt x="309" y="325"/>
                    <a:pt x="309" y="324"/>
                  </a:cubicBezTo>
                  <a:cubicBezTo>
                    <a:pt x="312" y="319"/>
                    <a:pt x="313" y="313"/>
                    <a:pt x="315" y="308"/>
                  </a:cubicBezTo>
                  <a:cubicBezTo>
                    <a:pt x="320" y="309"/>
                    <a:pt x="325" y="311"/>
                    <a:pt x="331" y="313"/>
                  </a:cubicBezTo>
                  <a:cubicBezTo>
                    <a:pt x="330" y="314"/>
                    <a:pt x="330" y="316"/>
                    <a:pt x="329" y="317"/>
                  </a:cubicBezTo>
                  <a:cubicBezTo>
                    <a:pt x="329" y="317"/>
                    <a:pt x="328" y="319"/>
                    <a:pt x="327" y="322"/>
                  </a:cubicBezTo>
                  <a:cubicBezTo>
                    <a:pt x="322" y="324"/>
                    <a:pt x="316" y="325"/>
                    <a:pt x="310" y="326"/>
                  </a:cubicBezTo>
                  <a:cubicBezTo>
                    <a:pt x="309" y="326"/>
                    <a:pt x="308" y="327"/>
                    <a:pt x="308" y="327"/>
                  </a:cubicBezTo>
                  <a:moveTo>
                    <a:pt x="332" y="320"/>
                  </a:moveTo>
                  <a:cubicBezTo>
                    <a:pt x="333" y="318"/>
                    <a:pt x="333" y="316"/>
                    <a:pt x="334" y="314"/>
                  </a:cubicBezTo>
                  <a:cubicBezTo>
                    <a:pt x="336" y="315"/>
                    <a:pt x="338" y="316"/>
                    <a:pt x="340" y="317"/>
                  </a:cubicBezTo>
                  <a:cubicBezTo>
                    <a:pt x="338" y="318"/>
                    <a:pt x="335" y="319"/>
                    <a:pt x="332" y="320"/>
                  </a:cubicBezTo>
                  <a:moveTo>
                    <a:pt x="365" y="317"/>
                  </a:moveTo>
                  <a:cubicBezTo>
                    <a:pt x="369" y="312"/>
                    <a:pt x="374" y="308"/>
                    <a:pt x="379" y="303"/>
                  </a:cubicBezTo>
                  <a:cubicBezTo>
                    <a:pt x="381" y="304"/>
                    <a:pt x="382" y="305"/>
                    <a:pt x="384" y="305"/>
                  </a:cubicBezTo>
                  <a:cubicBezTo>
                    <a:pt x="384" y="305"/>
                    <a:pt x="385" y="305"/>
                    <a:pt x="385" y="306"/>
                  </a:cubicBezTo>
                  <a:cubicBezTo>
                    <a:pt x="385" y="306"/>
                    <a:pt x="385" y="306"/>
                    <a:pt x="385" y="306"/>
                  </a:cubicBezTo>
                  <a:cubicBezTo>
                    <a:pt x="385" y="307"/>
                    <a:pt x="385" y="310"/>
                    <a:pt x="385" y="313"/>
                  </a:cubicBezTo>
                  <a:cubicBezTo>
                    <a:pt x="383" y="313"/>
                    <a:pt x="381" y="314"/>
                    <a:pt x="379" y="315"/>
                  </a:cubicBezTo>
                  <a:cubicBezTo>
                    <a:pt x="378" y="314"/>
                    <a:pt x="378" y="312"/>
                    <a:pt x="378" y="311"/>
                  </a:cubicBezTo>
                  <a:cubicBezTo>
                    <a:pt x="378" y="310"/>
                    <a:pt x="376" y="310"/>
                    <a:pt x="376" y="311"/>
                  </a:cubicBezTo>
                  <a:cubicBezTo>
                    <a:pt x="376" y="312"/>
                    <a:pt x="376" y="314"/>
                    <a:pt x="376" y="316"/>
                  </a:cubicBezTo>
                  <a:cubicBezTo>
                    <a:pt x="375" y="316"/>
                    <a:pt x="374" y="316"/>
                    <a:pt x="373" y="317"/>
                  </a:cubicBezTo>
                  <a:cubicBezTo>
                    <a:pt x="370" y="317"/>
                    <a:pt x="368" y="318"/>
                    <a:pt x="365" y="317"/>
                  </a:cubicBezTo>
                  <a:moveTo>
                    <a:pt x="404" y="307"/>
                  </a:moveTo>
                  <a:cubicBezTo>
                    <a:pt x="404" y="306"/>
                    <a:pt x="404" y="306"/>
                    <a:pt x="403" y="305"/>
                  </a:cubicBezTo>
                  <a:cubicBezTo>
                    <a:pt x="401" y="304"/>
                    <a:pt x="402" y="304"/>
                    <a:pt x="399" y="304"/>
                  </a:cubicBezTo>
                  <a:cubicBezTo>
                    <a:pt x="399" y="304"/>
                    <a:pt x="398" y="305"/>
                    <a:pt x="398" y="305"/>
                  </a:cubicBezTo>
                  <a:cubicBezTo>
                    <a:pt x="396" y="305"/>
                    <a:pt x="393" y="304"/>
                    <a:pt x="391" y="303"/>
                  </a:cubicBezTo>
                  <a:cubicBezTo>
                    <a:pt x="391" y="301"/>
                    <a:pt x="391" y="299"/>
                    <a:pt x="392" y="296"/>
                  </a:cubicBezTo>
                  <a:cubicBezTo>
                    <a:pt x="393" y="295"/>
                    <a:pt x="393" y="294"/>
                    <a:pt x="394" y="293"/>
                  </a:cubicBezTo>
                  <a:cubicBezTo>
                    <a:pt x="395" y="293"/>
                    <a:pt x="396" y="294"/>
                    <a:pt x="397" y="294"/>
                  </a:cubicBezTo>
                  <a:cubicBezTo>
                    <a:pt x="398" y="294"/>
                    <a:pt x="402" y="296"/>
                    <a:pt x="406" y="297"/>
                  </a:cubicBezTo>
                  <a:cubicBezTo>
                    <a:pt x="406" y="299"/>
                    <a:pt x="406" y="301"/>
                    <a:pt x="405" y="302"/>
                  </a:cubicBezTo>
                  <a:cubicBezTo>
                    <a:pt x="405" y="304"/>
                    <a:pt x="407" y="304"/>
                    <a:pt x="408" y="303"/>
                  </a:cubicBezTo>
                  <a:cubicBezTo>
                    <a:pt x="409" y="302"/>
                    <a:pt x="411" y="300"/>
                    <a:pt x="412" y="299"/>
                  </a:cubicBezTo>
                  <a:cubicBezTo>
                    <a:pt x="417" y="300"/>
                    <a:pt x="421" y="301"/>
                    <a:pt x="424" y="300"/>
                  </a:cubicBezTo>
                  <a:cubicBezTo>
                    <a:pt x="422" y="301"/>
                    <a:pt x="420" y="302"/>
                    <a:pt x="418" y="302"/>
                  </a:cubicBezTo>
                  <a:cubicBezTo>
                    <a:pt x="413" y="304"/>
                    <a:pt x="409" y="305"/>
                    <a:pt x="404" y="307"/>
                  </a:cubicBezTo>
                  <a:moveTo>
                    <a:pt x="455" y="290"/>
                  </a:moveTo>
                  <a:cubicBezTo>
                    <a:pt x="455" y="290"/>
                    <a:pt x="454" y="287"/>
                    <a:pt x="454" y="283"/>
                  </a:cubicBezTo>
                  <a:cubicBezTo>
                    <a:pt x="454" y="282"/>
                    <a:pt x="452" y="282"/>
                    <a:pt x="452" y="283"/>
                  </a:cubicBezTo>
                  <a:cubicBezTo>
                    <a:pt x="452" y="286"/>
                    <a:pt x="453" y="288"/>
                    <a:pt x="454" y="291"/>
                  </a:cubicBezTo>
                  <a:cubicBezTo>
                    <a:pt x="451" y="292"/>
                    <a:pt x="449" y="293"/>
                    <a:pt x="446" y="293"/>
                  </a:cubicBezTo>
                  <a:cubicBezTo>
                    <a:pt x="446" y="293"/>
                    <a:pt x="447" y="293"/>
                    <a:pt x="447" y="293"/>
                  </a:cubicBezTo>
                  <a:cubicBezTo>
                    <a:pt x="448" y="286"/>
                    <a:pt x="450" y="280"/>
                    <a:pt x="451" y="274"/>
                  </a:cubicBezTo>
                  <a:cubicBezTo>
                    <a:pt x="454" y="276"/>
                    <a:pt x="458" y="276"/>
                    <a:pt x="461" y="276"/>
                  </a:cubicBezTo>
                  <a:cubicBezTo>
                    <a:pt x="461" y="276"/>
                    <a:pt x="462" y="276"/>
                    <a:pt x="462" y="276"/>
                  </a:cubicBezTo>
                  <a:cubicBezTo>
                    <a:pt x="461" y="278"/>
                    <a:pt x="461" y="280"/>
                    <a:pt x="460" y="282"/>
                  </a:cubicBezTo>
                  <a:cubicBezTo>
                    <a:pt x="460" y="284"/>
                    <a:pt x="459" y="288"/>
                    <a:pt x="457" y="290"/>
                  </a:cubicBezTo>
                  <a:cubicBezTo>
                    <a:pt x="457" y="290"/>
                    <a:pt x="456" y="290"/>
                    <a:pt x="455" y="290"/>
                  </a:cubicBezTo>
                  <a:moveTo>
                    <a:pt x="464" y="270"/>
                  </a:moveTo>
                  <a:cubicBezTo>
                    <a:pt x="463" y="271"/>
                    <a:pt x="463" y="273"/>
                    <a:pt x="462" y="275"/>
                  </a:cubicBezTo>
                  <a:cubicBezTo>
                    <a:pt x="462" y="274"/>
                    <a:pt x="462" y="274"/>
                    <a:pt x="461" y="274"/>
                  </a:cubicBezTo>
                  <a:cubicBezTo>
                    <a:pt x="458" y="273"/>
                    <a:pt x="455" y="271"/>
                    <a:pt x="452" y="270"/>
                  </a:cubicBezTo>
                  <a:cubicBezTo>
                    <a:pt x="453" y="266"/>
                    <a:pt x="454" y="262"/>
                    <a:pt x="454" y="259"/>
                  </a:cubicBezTo>
                  <a:cubicBezTo>
                    <a:pt x="456" y="259"/>
                    <a:pt x="457" y="260"/>
                    <a:pt x="458" y="261"/>
                  </a:cubicBezTo>
                  <a:cubicBezTo>
                    <a:pt x="460" y="263"/>
                    <a:pt x="462" y="264"/>
                    <a:pt x="465" y="266"/>
                  </a:cubicBezTo>
                  <a:cubicBezTo>
                    <a:pt x="465" y="267"/>
                    <a:pt x="464" y="268"/>
                    <a:pt x="464" y="270"/>
                  </a:cubicBezTo>
                  <a:moveTo>
                    <a:pt x="467" y="261"/>
                  </a:moveTo>
                  <a:cubicBezTo>
                    <a:pt x="463" y="259"/>
                    <a:pt x="459" y="256"/>
                    <a:pt x="455" y="253"/>
                  </a:cubicBezTo>
                  <a:cubicBezTo>
                    <a:pt x="457" y="242"/>
                    <a:pt x="459" y="231"/>
                    <a:pt x="462" y="220"/>
                  </a:cubicBezTo>
                  <a:cubicBezTo>
                    <a:pt x="465" y="223"/>
                    <a:pt x="467" y="226"/>
                    <a:pt x="470" y="229"/>
                  </a:cubicBezTo>
                  <a:cubicBezTo>
                    <a:pt x="472" y="231"/>
                    <a:pt x="473" y="233"/>
                    <a:pt x="475" y="235"/>
                  </a:cubicBezTo>
                  <a:cubicBezTo>
                    <a:pt x="472" y="244"/>
                    <a:pt x="469" y="252"/>
                    <a:pt x="467" y="261"/>
                  </a:cubicBezTo>
                  <a:moveTo>
                    <a:pt x="479" y="264"/>
                  </a:moveTo>
                  <a:cubicBezTo>
                    <a:pt x="479" y="265"/>
                    <a:pt x="478" y="266"/>
                    <a:pt x="478" y="267"/>
                  </a:cubicBezTo>
                  <a:cubicBezTo>
                    <a:pt x="478" y="267"/>
                    <a:pt x="478" y="267"/>
                    <a:pt x="478" y="267"/>
                  </a:cubicBezTo>
                  <a:cubicBezTo>
                    <a:pt x="478" y="267"/>
                    <a:pt x="478" y="267"/>
                    <a:pt x="478" y="267"/>
                  </a:cubicBezTo>
                  <a:cubicBezTo>
                    <a:pt x="478" y="266"/>
                    <a:pt x="477" y="266"/>
                    <a:pt x="476" y="267"/>
                  </a:cubicBezTo>
                  <a:cubicBezTo>
                    <a:pt x="474" y="266"/>
                    <a:pt x="472" y="264"/>
                    <a:pt x="470" y="263"/>
                  </a:cubicBezTo>
                  <a:cubicBezTo>
                    <a:pt x="472" y="256"/>
                    <a:pt x="474" y="250"/>
                    <a:pt x="476" y="243"/>
                  </a:cubicBezTo>
                  <a:cubicBezTo>
                    <a:pt x="476" y="242"/>
                    <a:pt x="477" y="240"/>
                    <a:pt x="477" y="239"/>
                  </a:cubicBezTo>
                  <a:cubicBezTo>
                    <a:pt x="479" y="242"/>
                    <a:pt x="481" y="245"/>
                    <a:pt x="483" y="248"/>
                  </a:cubicBezTo>
                  <a:cubicBezTo>
                    <a:pt x="482" y="253"/>
                    <a:pt x="480" y="259"/>
                    <a:pt x="479" y="264"/>
                  </a:cubicBezTo>
                  <a:moveTo>
                    <a:pt x="485" y="242"/>
                  </a:moveTo>
                  <a:cubicBezTo>
                    <a:pt x="483" y="239"/>
                    <a:pt x="481" y="236"/>
                    <a:pt x="479" y="233"/>
                  </a:cubicBezTo>
                  <a:cubicBezTo>
                    <a:pt x="482" y="223"/>
                    <a:pt x="485" y="212"/>
                    <a:pt x="488" y="201"/>
                  </a:cubicBezTo>
                  <a:cubicBezTo>
                    <a:pt x="489" y="197"/>
                    <a:pt x="490" y="194"/>
                    <a:pt x="490" y="190"/>
                  </a:cubicBezTo>
                  <a:cubicBezTo>
                    <a:pt x="492" y="192"/>
                    <a:pt x="494" y="194"/>
                    <a:pt x="495" y="197"/>
                  </a:cubicBezTo>
                  <a:cubicBezTo>
                    <a:pt x="494" y="201"/>
                    <a:pt x="493" y="206"/>
                    <a:pt x="492" y="211"/>
                  </a:cubicBezTo>
                  <a:cubicBezTo>
                    <a:pt x="490" y="221"/>
                    <a:pt x="487" y="231"/>
                    <a:pt x="485" y="242"/>
                  </a:cubicBezTo>
                  <a:moveTo>
                    <a:pt x="501" y="261"/>
                  </a:moveTo>
                  <a:cubicBezTo>
                    <a:pt x="497" y="256"/>
                    <a:pt x="493" y="251"/>
                    <a:pt x="488" y="246"/>
                  </a:cubicBezTo>
                  <a:cubicBezTo>
                    <a:pt x="491" y="235"/>
                    <a:pt x="494" y="223"/>
                    <a:pt x="496" y="212"/>
                  </a:cubicBezTo>
                  <a:cubicBezTo>
                    <a:pt x="497" y="208"/>
                    <a:pt x="498" y="205"/>
                    <a:pt x="499" y="201"/>
                  </a:cubicBezTo>
                  <a:cubicBezTo>
                    <a:pt x="499" y="201"/>
                    <a:pt x="499" y="202"/>
                    <a:pt x="499" y="202"/>
                  </a:cubicBezTo>
                  <a:cubicBezTo>
                    <a:pt x="501" y="204"/>
                    <a:pt x="503" y="207"/>
                    <a:pt x="507" y="211"/>
                  </a:cubicBezTo>
                  <a:cubicBezTo>
                    <a:pt x="504" y="227"/>
                    <a:pt x="501" y="244"/>
                    <a:pt x="501" y="261"/>
                  </a:cubicBezTo>
                  <a:moveTo>
                    <a:pt x="508" y="204"/>
                  </a:moveTo>
                  <a:cubicBezTo>
                    <a:pt x="505" y="201"/>
                    <a:pt x="502" y="198"/>
                    <a:pt x="500" y="195"/>
                  </a:cubicBezTo>
                  <a:cubicBezTo>
                    <a:pt x="501" y="189"/>
                    <a:pt x="502" y="183"/>
                    <a:pt x="503" y="177"/>
                  </a:cubicBezTo>
                  <a:cubicBezTo>
                    <a:pt x="505" y="172"/>
                    <a:pt x="506" y="166"/>
                    <a:pt x="506" y="160"/>
                  </a:cubicBezTo>
                  <a:cubicBezTo>
                    <a:pt x="510" y="159"/>
                    <a:pt x="513" y="157"/>
                    <a:pt x="516" y="156"/>
                  </a:cubicBezTo>
                  <a:cubicBezTo>
                    <a:pt x="514" y="165"/>
                    <a:pt x="513" y="175"/>
                    <a:pt x="511" y="184"/>
                  </a:cubicBezTo>
                  <a:cubicBezTo>
                    <a:pt x="510" y="191"/>
                    <a:pt x="509" y="197"/>
                    <a:pt x="508" y="204"/>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Freeform 113"/>
            <p:cNvSpPr/>
            <p:nvPr/>
          </p:nvSpPr>
          <p:spPr bwMode="auto">
            <a:xfrm>
              <a:off x="11964988" y="5118100"/>
              <a:ext cx="38100" cy="236538"/>
            </a:xfrm>
            <a:custGeom>
              <a:avLst/>
              <a:gdLst>
                <a:gd name="T0" fmla="*/ 3 w 10"/>
                <a:gd name="T1" fmla="*/ 0 h 63"/>
                <a:gd name="T2" fmla="*/ 2 w 10"/>
                <a:gd name="T3" fmla="*/ 1 h 63"/>
                <a:gd name="T4" fmla="*/ 2 w 10"/>
                <a:gd name="T5" fmla="*/ 3 h 63"/>
                <a:gd name="T6" fmla="*/ 5 w 10"/>
                <a:gd name="T7" fmla="*/ 33 h 63"/>
                <a:gd name="T8" fmla="*/ 6 w 10"/>
                <a:gd name="T9" fmla="*/ 62 h 63"/>
                <a:gd name="T10" fmla="*/ 6 w 10"/>
                <a:gd name="T11" fmla="*/ 62 h 63"/>
                <a:gd name="T12" fmla="*/ 5 w 10"/>
                <a:gd name="T13" fmla="*/ 1 h 63"/>
                <a:gd name="T14" fmla="*/ 3 w 1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3">
                  <a:moveTo>
                    <a:pt x="3" y="0"/>
                  </a:moveTo>
                  <a:cubicBezTo>
                    <a:pt x="3" y="1"/>
                    <a:pt x="2" y="1"/>
                    <a:pt x="2" y="1"/>
                  </a:cubicBezTo>
                  <a:cubicBezTo>
                    <a:pt x="0" y="1"/>
                    <a:pt x="1" y="4"/>
                    <a:pt x="2" y="3"/>
                  </a:cubicBezTo>
                  <a:cubicBezTo>
                    <a:pt x="5" y="3"/>
                    <a:pt x="5" y="30"/>
                    <a:pt x="5" y="33"/>
                  </a:cubicBezTo>
                  <a:cubicBezTo>
                    <a:pt x="5" y="42"/>
                    <a:pt x="5" y="52"/>
                    <a:pt x="6" y="62"/>
                  </a:cubicBezTo>
                  <a:cubicBezTo>
                    <a:pt x="6" y="63"/>
                    <a:pt x="6" y="63"/>
                    <a:pt x="6" y="62"/>
                  </a:cubicBezTo>
                  <a:cubicBezTo>
                    <a:pt x="7" y="42"/>
                    <a:pt x="10" y="20"/>
                    <a:pt x="5" y="1"/>
                  </a:cubicBezTo>
                  <a:cubicBezTo>
                    <a:pt x="5" y="1"/>
                    <a:pt x="4" y="0"/>
                    <a:pt x="3" y="0"/>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Freeform 114"/>
            <p:cNvSpPr/>
            <p:nvPr/>
          </p:nvSpPr>
          <p:spPr bwMode="auto">
            <a:xfrm>
              <a:off x="12017375" y="5054600"/>
              <a:ext cx="57150" cy="261938"/>
            </a:xfrm>
            <a:custGeom>
              <a:avLst/>
              <a:gdLst>
                <a:gd name="T0" fmla="*/ 1 w 15"/>
                <a:gd name="T1" fmla="*/ 4 h 70"/>
                <a:gd name="T2" fmla="*/ 13 w 15"/>
                <a:gd name="T3" fmla="*/ 69 h 70"/>
                <a:gd name="T4" fmla="*/ 15 w 15"/>
                <a:gd name="T5" fmla="*/ 69 h 70"/>
                <a:gd name="T6" fmla="*/ 12 w 15"/>
                <a:gd name="T7" fmla="*/ 35 h 70"/>
                <a:gd name="T8" fmla="*/ 3 w 15"/>
                <a:gd name="T9" fmla="*/ 2 h 70"/>
                <a:gd name="T10" fmla="*/ 1 w 15"/>
                <a:gd name="T11" fmla="*/ 4 h 70"/>
              </a:gdLst>
              <a:ahLst/>
              <a:cxnLst>
                <a:cxn ang="0">
                  <a:pos x="T0" y="T1"/>
                </a:cxn>
                <a:cxn ang="0">
                  <a:pos x="T2" y="T3"/>
                </a:cxn>
                <a:cxn ang="0">
                  <a:pos x="T4" y="T5"/>
                </a:cxn>
                <a:cxn ang="0">
                  <a:pos x="T6" y="T7"/>
                </a:cxn>
                <a:cxn ang="0">
                  <a:pos x="T8" y="T9"/>
                </a:cxn>
                <a:cxn ang="0">
                  <a:pos x="T10" y="T11"/>
                </a:cxn>
              </a:cxnLst>
              <a:rect l="0" t="0" r="r" b="b"/>
              <a:pathLst>
                <a:path w="15" h="70">
                  <a:moveTo>
                    <a:pt x="1" y="4"/>
                  </a:moveTo>
                  <a:cubicBezTo>
                    <a:pt x="10" y="24"/>
                    <a:pt x="10" y="48"/>
                    <a:pt x="13" y="69"/>
                  </a:cubicBezTo>
                  <a:cubicBezTo>
                    <a:pt x="13" y="70"/>
                    <a:pt x="15" y="70"/>
                    <a:pt x="15" y="69"/>
                  </a:cubicBezTo>
                  <a:cubicBezTo>
                    <a:pt x="15" y="58"/>
                    <a:pt x="14" y="46"/>
                    <a:pt x="12" y="35"/>
                  </a:cubicBezTo>
                  <a:cubicBezTo>
                    <a:pt x="10" y="24"/>
                    <a:pt x="8" y="13"/>
                    <a:pt x="3" y="2"/>
                  </a:cubicBezTo>
                  <a:cubicBezTo>
                    <a:pt x="3" y="0"/>
                    <a:pt x="0" y="2"/>
                    <a:pt x="1" y="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Freeform 115"/>
            <p:cNvSpPr/>
            <p:nvPr/>
          </p:nvSpPr>
          <p:spPr bwMode="auto">
            <a:xfrm>
              <a:off x="11034713" y="5376862"/>
              <a:ext cx="336550" cy="334963"/>
            </a:xfrm>
            <a:custGeom>
              <a:avLst/>
              <a:gdLst>
                <a:gd name="T0" fmla="*/ 89 w 90"/>
                <a:gd name="T1" fmla="*/ 22 h 89"/>
                <a:gd name="T2" fmla="*/ 87 w 90"/>
                <a:gd name="T3" fmla="*/ 20 h 89"/>
                <a:gd name="T4" fmla="*/ 46 w 90"/>
                <a:gd name="T5" fmla="*/ 58 h 89"/>
                <a:gd name="T6" fmla="*/ 23 w 90"/>
                <a:gd name="T7" fmla="*/ 74 h 89"/>
                <a:gd name="T8" fmla="*/ 8 w 90"/>
                <a:gd name="T9" fmla="*/ 77 h 89"/>
                <a:gd name="T10" fmla="*/ 41 w 90"/>
                <a:gd name="T11" fmla="*/ 35 h 89"/>
                <a:gd name="T12" fmla="*/ 60 w 90"/>
                <a:gd name="T13" fmla="*/ 18 h 89"/>
                <a:gd name="T14" fmla="*/ 76 w 90"/>
                <a:gd name="T15" fmla="*/ 1 h 89"/>
                <a:gd name="T16" fmla="*/ 76 w 90"/>
                <a:gd name="T17" fmla="*/ 1 h 89"/>
                <a:gd name="T18" fmla="*/ 33 w 90"/>
                <a:gd name="T19" fmla="*/ 42 h 89"/>
                <a:gd name="T20" fmla="*/ 1 w 90"/>
                <a:gd name="T21" fmla="*/ 84 h 89"/>
                <a:gd name="T22" fmla="*/ 2 w 90"/>
                <a:gd name="T23" fmla="*/ 86 h 89"/>
                <a:gd name="T24" fmla="*/ 19 w 90"/>
                <a:gd name="T25" fmla="*/ 82 h 89"/>
                <a:gd name="T26" fmla="*/ 48 w 90"/>
                <a:gd name="T27" fmla="*/ 62 h 89"/>
                <a:gd name="T28" fmla="*/ 89 w 90"/>
                <a:gd name="T29"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9">
                  <a:moveTo>
                    <a:pt x="89" y="22"/>
                  </a:moveTo>
                  <a:cubicBezTo>
                    <a:pt x="90" y="20"/>
                    <a:pt x="88" y="19"/>
                    <a:pt x="87" y="20"/>
                  </a:cubicBezTo>
                  <a:cubicBezTo>
                    <a:pt x="75" y="36"/>
                    <a:pt x="62" y="48"/>
                    <a:pt x="46" y="58"/>
                  </a:cubicBezTo>
                  <a:cubicBezTo>
                    <a:pt x="38" y="63"/>
                    <a:pt x="31" y="69"/>
                    <a:pt x="23" y="74"/>
                  </a:cubicBezTo>
                  <a:cubicBezTo>
                    <a:pt x="19" y="77"/>
                    <a:pt x="0" y="89"/>
                    <a:pt x="8" y="77"/>
                  </a:cubicBezTo>
                  <a:cubicBezTo>
                    <a:pt x="16" y="62"/>
                    <a:pt x="30" y="48"/>
                    <a:pt x="41" y="35"/>
                  </a:cubicBezTo>
                  <a:cubicBezTo>
                    <a:pt x="47" y="28"/>
                    <a:pt x="53" y="23"/>
                    <a:pt x="60" y="18"/>
                  </a:cubicBezTo>
                  <a:cubicBezTo>
                    <a:pt x="65" y="12"/>
                    <a:pt x="71" y="7"/>
                    <a:pt x="76" y="1"/>
                  </a:cubicBezTo>
                  <a:cubicBezTo>
                    <a:pt x="77" y="1"/>
                    <a:pt x="76" y="0"/>
                    <a:pt x="76" y="1"/>
                  </a:cubicBezTo>
                  <a:cubicBezTo>
                    <a:pt x="61" y="14"/>
                    <a:pt x="45" y="26"/>
                    <a:pt x="33" y="42"/>
                  </a:cubicBezTo>
                  <a:cubicBezTo>
                    <a:pt x="22" y="55"/>
                    <a:pt x="7" y="68"/>
                    <a:pt x="1" y="84"/>
                  </a:cubicBezTo>
                  <a:cubicBezTo>
                    <a:pt x="0" y="85"/>
                    <a:pt x="1" y="86"/>
                    <a:pt x="2" y="86"/>
                  </a:cubicBezTo>
                  <a:cubicBezTo>
                    <a:pt x="8" y="88"/>
                    <a:pt x="14" y="85"/>
                    <a:pt x="19" y="82"/>
                  </a:cubicBezTo>
                  <a:cubicBezTo>
                    <a:pt x="29" y="76"/>
                    <a:pt x="38" y="68"/>
                    <a:pt x="48" y="62"/>
                  </a:cubicBezTo>
                  <a:cubicBezTo>
                    <a:pt x="64" y="52"/>
                    <a:pt x="81" y="39"/>
                    <a:pt x="89" y="22"/>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Freeform 116"/>
            <p:cNvSpPr/>
            <p:nvPr/>
          </p:nvSpPr>
          <p:spPr bwMode="auto">
            <a:xfrm>
              <a:off x="10939463" y="3987800"/>
              <a:ext cx="585788" cy="285750"/>
            </a:xfrm>
            <a:custGeom>
              <a:avLst/>
              <a:gdLst>
                <a:gd name="T0" fmla="*/ 13 w 156"/>
                <a:gd name="T1" fmla="*/ 57 h 76"/>
                <a:gd name="T2" fmla="*/ 21 w 156"/>
                <a:gd name="T3" fmla="*/ 51 h 76"/>
                <a:gd name="T4" fmla="*/ 35 w 156"/>
                <a:gd name="T5" fmla="*/ 42 h 76"/>
                <a:gd name="T6" fmla="*/ 67 w 156"/>
                <a:gd name="T7" fmla="*/ 25 h 76"/>
                <a:gd name="T8" fmla="*/ 104 w 156"/>
                <a:gd name="T9" fmla="*/ 11 h 76"/>
                <a:gd name="T10" fmla="*/ 143 w 156"/>
                <a:gd name="T11" fmla="*/ 1 h 76"/>
                <a:gd name="T12" fmla="*/ 143 w 156"/>
                <a:gd name="T13" fmla="*/ 1 h 76"/>
                <a:gd name="T14" fmla="*/ 100 w 156"/>
                <a:gd name="T15" fmla="*/ 10 h 76"/>
                <a:gd name="T16" fmla="*/ 59 w 156"/>
                <a:gd name="T17" fmla="*/ 25 h 76"/>
                <a:gd name="T18" fmla="*/ 19 w 156"/>
                <a:gd name="T19" fmla="*/ 47 h 76"/>
                <a:gd name="T20" fmla="*/ 3 w 156"/>
                <a:gd name="T21" fmla="*/ 68 h 76"/>
                <a:gd name="T22" fmla="*/ 20 w 156"/>
                <a:gd name="T23" fmla="*/ 69 h 76"/>
                <a:gd name="T24" fmla="*/ 67 w 156"/>
                <a:gd name="T25" fmla="*/ 48 h 76"/>
                <a:gd name="T26" fmla="*/ 155 w 156"/>
                <a:gd name="T27" fmla="*/ 4 h 76"/>
                <a:gd name="T28" fmla="*/ 155 w 156"/>
                <a:gd name="T29" fmla="*/ 2 h 76"/>
                <a:gd name="T30" fmla="*/ 86 w 156"/>
                <a:gd name="T31" fmla="*/ 37 h 76"/>
                <a:gd name="T32" fmla="*/ 52 w 156"/>
                <a:gd name="T33" fmla="*/ 52 h 76"/>
                <a:gd name="T34" fmla="*/ 32 w 156"/>
                <a:gd name="T35" fmla="*/ 60 h 76"/>
                <a:gd name="T36" fmla="*/ 16 w 156"/>
                <a:gd name="T37" fmla="*/ 67 h 76"/>
                <a:gd name="T38" fmla="*/ 13 w 156"/>
                <a:gd name="T39" fmla="*/ 64 h 76"/>
                <a:gd name="T40" fmla="*/ 13 w 156"/>
                <a:gd name="T41"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76">
                  <a:moveTo>
                    <a:pt x="13" y="57"/>
                  </a:moveTo>
                  <a:cubicBezTo>
                    <a:pt x="14" y="54"/>
                    <a:pt x="19" y="52"/>
                    <a:pt x="21" y="51"/>
                  </a:cubicBezTo>
                  <a:cubicBezTo>
                    <a:pt x="26" y="47"/>
                    <a:pt x="30" y="45"/>
                    <a:pt x="35" y="42"/>
                  </a:cubicBezTo>
                  <a:cubicBezTo>
                    <a:pt x="46" y="36"/>
                    <a:pt x="56" y="30"/>
                    <a:pt x="67" y="25"/>
                  </a:cubicBezTo>
                  <a:cubicBezTo>
                    <a:pt x="79" y="19"/>
                    <a:pt x="92" y="16"/>
                    <a:pt x="104" y="11"/>
                  </a:cubicBezTo>
                  <a:cubicBezTo>
                    <a:pt x="117" y="7"/>
                    <a:pt x="129" y="3"/>
                    <a:pt x="143" y="1"/>
                  </a:cubicBezTo>
                  <a:cubicBezTo>
                    <a:pt x="143" y="1"/>
                    <a:pt x="143" y="1"/>
                    <a:pt x="143" y="1"/>
                  </a:cubicBezTo>
                  <a:cubicBezTo>
                    <a:pt x="128" y="0"/>
                    <a:pt x="114" y="5"/>
                    <a:pt x="100" y="10"/>
                  </a:cubicBezTo>
                  <a:cubicBezTo>
                    <a:pt x="86" y="15"/>
                    <a:pt x="72" y="19"/>
                    <a:pt x="59" y="25"/>
                  </a:cubicBezTo>
                  <a:cubicBezTo>
                    <a:pt x="46" y="32"/>
                    <a:pt x="32" y="39"/>
                    <a:pt x="19" y="47"/>
                  </a:cubicBezTo>
                  <a:cubicBezTo>
                    <a:pt x="14" y="51"/>
                    <a:pt x="0" y="60"/>
                    <a:pt x="3" y="68"/>
                  </a:cubicBezTo>
                  <a:cubicBezTo>
                    <a:pt x="6" y="76"/>
                    <a:pt x="15" y="72"/>
                    <a:pt x="20" y="69"/>
                  </a:cubicBezTo>
                  <a:cubicBezTo>
                    <a:pt x="36" y="62"/>
                    <a:pt x="52" y="56"/>
                    <a:pt x="67" y="48"/>
                  </a:cubicBezTo>
                  <a:cubicBezTo>
                    <a:pt x="97" y="34"/>
                    <a:pt x="127" y="20"/>
                    <a:pt x="155" y="4"/>
                  </a:cubicBezTo>
                  <a:cubicBezTo>
                    <a:pt x="156" y="3"/>
                    <a:pt x="156" y="2"/>
                    <a:pt x="155" y="2"/>
                  </a:cubicBezTo>
                  <a:cubicBezTo>
                    <a:pt x="131" y="13"/>
                    <a:pt x="109" y="27"/>
                    <a:pt x="86" y="37"/>
                  </a:cubicBezTo>
                  <a:cubicBezTo>
                    <a:pt x="74" y="42"/>
                    <a:pt x="63" y="47"/>
                    <a:pt x="52" y="52"/>
                  </a:cubicBezTo>
                  <a:cubicBezTo>
                    <a:pt x="46" y="55"/>
                    <a:pt x="39" y="58"/>
                    <a:pt x="32" y="60"/>
                  </a:cubicBezTo>
                  <a:cubicBezTo>
                    <a:pt x="29" y="62"/>
                    <a:pt x="20" y="67"/>
                    <a:pt x="16" y="67"/>
                  </a:cubicBezTo>
                  <a:cubicBezTo>
                    <a:pt x="14" y="69"/>
                    <a:pt x="13" y="67"/>
                    <a:pt x="13" y="64"/>
                  </a:cubicBezTo>
                  <a:cubicBezTo>
                    <a:pt x="10" y="61"/>
                    <a:pt x="10" y="59"/>
                    <a:pt x="13" y="57"/>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Freeform 117"/>
            <p:cNvSpPr/>
            <p:nvPr/>
          </p:nvSpPr>
          <p:spPr bwMode="auto">
            <a:xfrm>
              <a:off x="11615738" y="3924300"/>
              <a:ext cx="68263" cy="19050"/>
            </a:xfrm>
            <a:custGeom>
              <a:avLst/>
              <a:gdLst>
                <a:gd name="T0" fmla="*/ 1 w 18"/>
                <a:gd name="T1" fmla="*/ 3 h 5"/>
                <a:gd name="T2" fmla="*/ 1 w 18"/>
                <a:gd name="T3" fmla="*/ 5 h 5"/>
                <a:gd name="T4" fmla="*/ 15 w 18"/>
                <a:gd name="T5" fmla="*/ 4 h 5"/>
                <a:gd name="T6" fmla="*/ 15 w 18"/>
                <a:gd name="T7" fmla="*/ 0 h 5"/>
                <a:gd name="T8" fmla="*/ 1 w 18"/>
                <a:gd name="T9" fmla="*/ 3 h 5"/>
              </a:gdLst>
              <a:ahLst/>
              <a:cxnLst>
                <a:cxn ang="0">
                  <a:pos x="T0" y="T1"/>
                </a:cxn>
                <a:cxn ang="0">
                  <a:pos x="T2" y="T3"/>
                </a:cxn>
                <a:cxn ang="0">
                  <a:pos x="T4" y="T5"/>
                </a:cxn>
                <a:cxn ang="0">
                  <a:pos x="T6" y="T7"/>
                </a:cxn>
                <a:cxn ang="0">
                  <a:pos x="T8" y="T9"/>
                </a:cxn>
              </a:cxnLst>
              <a:rect l="0" t="0" r="r" b="b"/>
              <a:pathLst>
                <a:path w="18" h="5">
                  <a:moveTo>
                    <a:pt x="1" y="3"/>
                  </a:moveTo>
                  <a:cubicBezTo>
                    <a:pt x="0" y="4"/>
                    <a:pt x="0" y="5"/>
                    <a:pt x="1" y="5"/>
                  </a:cubicBezTo>
                  <a:cubicBezTo>
                    <a:pt x="6" y="4"/>
                    <a:pt x="10" y="4"/>
                    <a:pt x="15" y="4"/>
                  </a:cubicBezTo>
                  <a:cubicBezTo>
                    <a:pt x="18" y="4"/>
                    <a:pt x="18" y="0"/>
                    <a:pt x="15" y="0"/>
                  </a:cubicBezTo>
                  <a:cubicBezTo>
                    <a:pt x="10" y="0"/>
                    <a:pt x="5" y="1"/>
                    <a:pt x="1" y="3"/>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Freeform 118"/>
            <p:cNvSpPr>
              <a:spLocks noEditPoints="1"/>
            </p:cNvSpPr>
            <p:nvPr/>
          </p:nvSpPr>
          <p:spPr bwMode="auto">
            <a:xfrm>
              <a:off x="9398000" y="4881562"/>
              <a:ext cx="198438" cy="236538"/>
            </a:xfrm>
            <a:custGeom>
              <a:avLst/>
              <a:gdLst>
                <a:gd name="T0" fmla="*/ 45 w 53"/>
                <a:gd name="T1" fmla="*/ 11 h 63"/>
                <a:gd name="T2" fmla="*/ 44 w 53"/>
                <a:gd name="T3" fmla="*/ 10 h 63"/>
                <a:gd name="T4" fmla="*/ 53 w 53"/>
                <a:gd name="T5" fmla="*/ 2 h 63"/>
                <a:gd name="T6" fmla="*/ 51 w 53"/>
                <a:gd name="T7" fmla="*/ 0 h 63"/>
                <a:gd name="T8" fmla="*/ 18 w 53"/>
                <a:gd name="T9" fmla="*/ 35 h 63"/>
                <a:gd name="T10" fmla="*/ 4 w 53"/>
                <a:gd name="T11" fmla="*/ 52 h 63"/>
                <a:gd name="T12" fmla="*/ 0 w 53"/>
                <a:gd name="T13" fmla="*/ 61 h 63"/>
                <a:gd name="T14" fmla="*/ 2 w 53"/>
                <a:gd name="T15" fmla="*/ 63 h 63"/>
                <a:gd name="T16" fmla="*/ 26 w 53"/>
                <a:gd name="T17" fmla="*/ 45 h 63"/>
                <a:gd name="T18" fmla="*/ 45 w 53"/>
                <a:gd name="T19" fmla="*/ 11 h 63"/>
                <a:gd name="T20" fmla="*/ 17 w 53"/>
                <a:gd name="T21" fmla="*/ 49 h 63"/>
                <a:gd name="T22" fmla="*/ 8 w 53"/>
                <a:gd name="T23" fmla="*/ 54 h 63"/>
                <a:gd name="T24" fmla="*/ 15 w 53"/>
                <a:gd name="T25" fmla="*/ 43 h 63"/>
                <a:gd name="T26" fmla="*/ 28 w 53"/>
                <a:gd name="T27" fmla="*/ 27 h 63"/>
                <a:gd name="T28" fmla="*/ 42 w 53"/>
                <a:gd name="T29" fmla="*/ 11 h 63"/>
                <a:gd name="T30" fmla="*/ 25 w 53"/>
                <a:gd name="T31" fmla="*/ 39 h 63"/>
                <a:gd name="T32" fmla="*/ 17 w 53"/>
                <a:gd name="T33"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3">
                  <a:moveTo>
                    <a:pt x="45" y="11"/>
                  </a:moveTo>
                  <a:cubicBezTo>
                    <a:pt x="46" y="10"/>
                    <a:pt x="45" y="10"/>
                    <a:pt x="44" y="10"/>
                  </a:cubicBezTo>
                  <a:cubicBezTo>
                    <a:pt x="47" y="7"/>
                    <a:pt x="50" y="4"/>
                    <a:pt x="53" y="2"/>
                  </a:cubicBezTo>
                  <a:cubicBezTo>
                    <a:pt x="53" y="1"/>
                    <a:pt x="52" y="0"/>
                    <a:pt x="51" y="0"/>
                  </a:cubicBezTo>
                  <a:cubicBezTo>
                    <a:pt x="38" y="11"/>
                    <a:pt x="29" y="22"/>
                    <a:pt x="18" y="35"/>
                  </a:cubicBezTo>
                  <a:cubicBezTo>
                    <a:pt x="14" y="41"/>
                    <a:pt x="9" y="46"/>
                    <a:pt x="4" y="52"/>
                  </a:cubicBezTo>
                  <a:cubicBezTo>
                    <a:pt x="2" y="55"/>
                    <a:pt x="0" y="57"/>
                    <a:pt x="0" y="61"/>
                  </a:cubicBezTo>
                  <a:cubicBezTo>
                    <a:pt x="0" y="62"/>
                    <a:pt x="1" y="63"/>
                    <a:pt x="2" y="63"/>
                  </a:cubicBezTo>
                  <a:cubicBezTo>
                    <a:pt x="13" y="62"/>
                    <a:pt x="20" y="53"/>
                    <a:pt x="26" y="45"/>
                  </a:cubicBezTo>
                  <a:cubicBezTo>
                    <a:pt x="34" y="35"/>
                    <a:pt x="44" y="25"/>
                    <a:pt x="45" y="11"/>
                  </a:cubicBezTo>
                  <a:moveTo>
                    <a:pt x="17" y="49"/>
                  </a:moveTo>
                  <a:cubicBezTo>
                    <a:pt x="15" y="52"/>
                    <a:pt x="5" y="61"/>
                    <a:pt x="8" y="54"/>
                  </a:cubicBezTo>
                  <a:cubicBezTo>
                    <a:pt x="8" y="51"/>
                    <a:pt x="13" y="46"/>
                    <a:pt x="15" y="43"/>
                  </a:cubicBezTo>
                  <a:cubicBezTo>
                    <a:pt x="20" y="38"/>
                    <a:pt x="24" y="33"/>
                    <a:pt x="28" y="27"/>
                  </a:cubicBezTo>
                  <a:cubicBezTo>
                    <a:pt x="33" y="21"/>
                    <a:pt x="37" y="16"/>
                    <a:pt x="42" y="11"/>
                  </a:cubicBezTo>
                  <a:cubicBezTo>
                    <a:pt x="39" y="22"/>
                    <a:pt x="32" y="30"/>
                    <a:pt x="25" y="39"/>
                  </a:cubicBezTo>
                  <a:cubicBezTo>
                    <a:pt x="22" y="42"/>
                    <a:pt x="20" y="46"/>
                    <a:pt x="17" y="49"/>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grpSp>
      <p:sp>
        <p:nvSpPr>
          <p:cNvPr id="16388" name="Rectangle 1"/>
          <p:cNvSpPr>
            <a:spLocks noChangeArrowheads="1"/>
          </p:cNvSpPr>
          <p:nvPr/>
        </p:nvSpPr>
        <p:spPr bwMode="auto">
          <a:xfrm>
            <a:off x="1303339" y="53014"/>
            <a:ext cx="3927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3200" dirty="0">
                <a:latin typeface="黑体" pitchFamily="49" charset="-122"/>
                <a:ea typeface="黑体" pitchFamily="49" charset="-122"/>
                <a:cs typeface="宋体" pitchFamily="2" charset="-122"/>
              </a:rPr>
              <a:t>合作探究</a:t>
            </a: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a:xfrm rot="11423081">
            <a:off x="365443" y="308205"/>
            <a:ext cx="974259" cy="465313"/>
            <a:chOff x="8594725" y="3527425"/>
            <a:chExt cx="3678238" cy="2787650"/>
          </a:xfrm>
          <a:solidFill>
            <a:srgbClr val="005790"/>
          </a:solidFill>
        </p:grpSpPr>
        <p:sp>
          <p:nvSpPr>
            <p:cNvPr id="18" name="Freeform 108"/>
            <p:cNvSpPr>
              <a:spLocks noEditPoints="1"/>
            </p:cNvSpPr>
            <p:nvPr/>
          </p:nvSpPr>
          <p:spPr bwMode="auto">
            <a:xfrm>
              <a:off x="8594725" y="3527425"/>
              <a:ext cx="3678238" cy="2220913"/>
            </a:xfrm>
            <a:custGeom>
              <a:avLst/>
              <a:gdLst>
                <a:gd name="T0" fmla="*/ 894 w 980"/>
                <a:gd name="T1" fmla="*/ 225 h 592"/>
                <a:gd name="T2" fmla="*/ 821 w 980"/>
                <a:gd name="T3" fmla="*/ 215 h 592"/>
                <a:gd name="T4" fmla="*/ 867 w 980"/>
                <a:gd name="T5" fmla="*/ 186 h 592"/>
                <a:gd name="T6" fmla="*/ 824 w 980"/>
                <a:gd name="T7" fmla="*/ 179 h 592"/>
                <a:gd name="T8" fmla="*/ 763 w 980"/>
                <a:gd name="T9" fmla="*/ 200 h 592"/>
                <a:gd name="T10" fmla="*/ 698 w 980"/>
                <a:gd name="T11" fmla="*/ 198 h 592"/>
                <a:gd name="T12" fmla="*/ 653 w 980"/>
                <a:gd name="T13" fmla="*/ 326 h 592"/>
                <a:gd name="T14" fmla="*/ 612 w 980"/>
                <a:gd name="T15" fmla="*/ 293 h 592"/>
                <a:gd name="T16" fmla="*/ 690 w 980"/>
                <a:gd name="T17" fmla="*/ 99 h 592"/>
                <a:gd name="T18" fmla="*/ 110 w 980"/>
                <a:gd name="T19" fmla="*/ 557 h 592"/>
                <a:gd name="T20" fmla="*/ 243 w 980"/>
                <a:gd name="T21" fmla="*/ 535 h 592"/>
                <a:gd name="T22" fmla="*/ 564 w 980"/>
                <a:gd name="T23" fmla="*/ 435 h 592"/>
                <a:gd name="T24" fmla="*/ 668 w 980"/>
                <a:gd name="T25" fmla="*/ 407 h 592"/>
                <a:gd name="T26" fmla="*/ 21 w 980"/>
                <a:gd name="T27" fmla="*/ 575 h 592"/>
                <a:gd name="T28" fmla="*/ 868 w 980"/>
                <a:gd name="T29" fmla="*/ 298 h 592"/>
                <a:gd name="T30" fmla="*/ 820 w 980"/>
                <a:gd name="T31" fmla="*/ 311 h 592"/>
                <a:gd name="T32" fmla="*/ 702 w 980"/>
                <a:gd name="T33" fmla="*/ 373 h 592"/>
                <a:gd name="T34" fmla="*/ 787 w 980"/>
                <a:gd name="T35" fmla="*/ 299 h 592"/>
                <a:gd name="T36" fmla="*/ 787 w 980"/>
                <a:gd name="T37" fmla="*/ 286 h 592"/>
                <a:gd name="T38" fmla="*/ 746 w 980"/>
                <a:gd name="T39" fmla="*/ 337 h 592"/>
                <a:gd name="T40" fmla="*/ 721 w 980"/>
                <a:gd name="T41" fmla="*/ 351 h 592"/>
                <a:gd name="T42" fmla="*/ 690 w 980"/>
                <a:gd name="T43" fmla="*/ 312 h 592"/>
                <a:gd name="T44" fmla="*/ 693 w 980"/>
                <a:gd name="T45" fmla="*/ 375 h 592"/>
                <a:gd name="T46" fmla="*/ 749 w 980"/>
                <a:gd name="T47" fmla="*/ 342 h 592"/>
                <a:gd name="T48" fmla="*/ 791 w 980"/>
                <a:gd name="T49" fmla="*/ 331 h 592"/>
                <a:gd name="T50" fmla="*/ 893 w 980"/>
                <a:gd name="T51" fmla="*/ 288 h 592"/>
                <a:gd name="T52" fmla="*/ 844 w 980"/>
                <a:gd name="T53" fmla="*/ 273 h 592"/>
                <a:gd name="T54" fmla="*/ 801 w 980"/>
                <a:gd name="T55" fmla="*/ 212 h 592"/>
                <a:gd name="T56" fmla="*/ 762 w 980"/>
                <a:gd name="T57" fmla="*/ 283 h 592"/>
                <a:gd name="T58" fmla="*/ 731 w 980"/>
                <a:gd name="T59" fmla="*/ 229 h 592"/>
                <a:gd name="T60" fmla="*/ 683 w 980"/>
                <a:gd name="T61" fmla="*/ 302 h 592"/>
                <a:gd name="T62" fmla="*/ 658 w 980"/>
                <a:gd name="T63" fmla="*/ 332 h 592"/>
                <a:gd name="T64" fmla="*/ 637 w 980"/>
                <a:gd name="T65" fmla="*/ 301 h 592"/>
                <a:gd name="T66" fmla="*/ 525 w 980"/>
                <a:gd name="T67" fmla="*/ 311 h 592"/>
                <a:gd name="T68" fmla="*/ 528 w 980"/>
                <a:gd name="T69" fmla="*/ 430 h 592"/>
                <a:gd name="T70" fmla="*/ 431 w 980"/>
                <a:gd name="T71" fmla="*/ 373 h 592"/>
                <a:gd name="T72" fmla="*/ 449 w 980"/>
                <a:gd name="T73" fmla="*/ 321 h 592"/>
                <a:gd name="T74" fmla="*/ 466 w 980"/>
                <a:gd name="T75" fmla="*/ 379 h 592"/>
                <a:gd name="T76" fmla="*/ 464 w 980"/>
                <a:gd name="T77" fmla="*/ 444 h 592"/>
                <a:gd name="T78" fmla="*/ 524 w 980"/>
                <a:gd name="T79" fmla="*/ 378 h 592"/>
                <a:gd name="T80" fmla="*/ 436 w 980"/>
                <a:gd name="T81" fmla="*/ 265 h 592"/>
                <a:gd name="T82" fmla="*/ 408 w 980"/>
                <a:gd name="T83" fmla="*/ 293 h 592"/>
                <a:gd name="T84" fmla="*/ 395 w 980"/>
                <a:gd name="T85" fmla="*/ 418 h 592"/>
                <a:gd name="T86" fmla="*/ 365 w 980"/>
                <a:gd name="T87" fmla="*/ 357 h 592"/>
                <a:gd name="T88" fmla="*/ 332 w 980"/>
                <a:gd name="T89" fmla="*/ 482 h 592"/>
                <a:gd name="T90" fmla="*/ 326 w 980"/>
                <a:gd name="T91" fmla="*/ 499 h 592"/>
                <a:gd name="T92" fmla="*/ 136 w 980"/>
                <a:gd name="T93" fmla="*/ 536 h 592"/>
                <a:gd name="T94" fmla="*/ 139 w 980"/>
                <a:gd name="T95" fmla="*/ 496 h 592"/>
                <a:gd name="T96" fmla="*/ 178 w 980"/>
                <a:gd name="T97" fmla="*/ 529 h 592"/>
                <a:gd name="T98" fmla="*/ 268 w 980"/>
                <a:gd name="T99" fmla="*/ 513 h 592"/>
                <a:gd name="T100" fmla="*/ 256 w 980"/>
                <a:gd name="T101" fmla="*/ 484 h 592"/>
                <a:gd name="T102" fmla="*/ 263 w 980"/>
                <a:gd name="T103" fmla="*/ 514 h 592"/>
                <a:gd name="T104" fmla="*/ 283 w 980"/>
                <a:gd name="T105" fmla="*/ 510 h 592"/>
                <a:gd name="T106" fmla="*/ 316 w 980"/>
                <a:gd name="T107" fmla="*/ 503 h 592"/>
                <a:gd name="T108" fmla="*/ 362 w 980"/>
                <a:gd name="T109" fmla="*/ 492 h 592"/>
                <a:gd name="T110" fmla="*/ 465 w 980"/>
                <a:gd name="T111" fmla="*/ 452 h 592"/>
                <a:gd name="T112" fmla="*/ 565 w 980"/>
                <a:gd name="T113" fmla="*/ 385 h 592"/>
                <a:gd name="T114" fmla="*/ 557 w 980"/>
                <a:gd name="T115" fmla="*/ 308 h 592"/>
                <a:gd name="T116" fmla="*/ 601 w 980"/>
                <a:gd name="T117" fmla="*/ 336 h 592"/>
                <a:gd name="T118" fmla="*/ 663 w 980"/>
                <a:gd name="T119" fmla="*/ 41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592">
                  <a:moveTo>
                    <a:pt x="979" y="268"/>
                  </a:moveTo>
                  <a:cubicBezTo>
                    <a:pt x="968" y="263"/>
                    <a:pt x="957" y="261"/>
                    <a:pt x="945" y="258"/>
                  </a:cubicBezTo>
                  <a:cubicBezTo>
                    <a:pt x="938" y="256"/>
                    <a:pt x="931" y="254"/>
                    <a:pt x="925" y="252"/>
                  </a:cubicBezTo>
                  <a:cubicBezTo>
                    <a:pt x="927" y="245"/>
                    <a:pt x="929" y="238"/>
                    <a:pt x="931" y="231"/>
                  </a:cubicBezTo>
                  <a:cubicBezTo>
                    <a:pt x="939" y="207"/>
                    <a:pt x="947" y="183"/>
                    <a:pt x="955" y="158"/>
                  </a:cubicBezTo>
                  <a:cubicBezTo>
                    <a:pt x="956" y="157"/>
                    <a:pt x="953" y="156"/>
                    <a:pt x="953" y="158"/>
                  </a:cubicBezTo>
                  <a:cubicBezTo>
                    <a:pt x="949" y="170"/>
                    <a:pt x="945" y="182"/>
                    <a:pt x="941" y="194"/>
                  </a:cubicBezTo>
                  <a:cubicBezTo>
                    <a:pt x="938" y="206"/>
                    <a:pt x="932" y="217"/>
                    <a:pt x="929" y="229"/>
                  </a:cubicBezTo>
                  <a:cubicBezTo>
                    <a:pt x="926" y="236"/>
                    <a:pt x="924" y="244"/>
                    <a:pt x="921" y="251"/>
                  </a:cubicBezTo>
                  <a:cubicBezTo>
                    <a:pt x="916" y="250"/>
                    <a:pt x="911" y="249"/>
                    <a:pt x="906" y="248"/>
                  </a:cubicBezTo>
                  <a:cubicBezTo>
                    <a:pt x="910" y="236"/>
                    <a:pt x="915" y="225"/>
                    <a:pt x="918" y="213"/>
                  </a:cubicBezTo>
                  <a:cubicBezTo>
                    <a:pt x="921" y="204"/>
                    <a:pt x="923" y="195"/>
                    <a:pt x="925" y="185"/>
                  </a:cubicBezTo>
                  <a:cubicBezTo>
                    <a:pt x="927" y="178"/>
                    <a:pt x="930" y="171"/>
                    <a:pt x="931" y="164"/>
                  </a:cubicBezTo>
                  <a:cubicBezTo>
                    <a:pt x="931" y="163"/>
                    <a:pt x="929" y="163"/>
                    <a:pt x="929" y="164"/>
                  </a:cubicBezTo>
                  <a:cubicBezTo>
                    <a:pt x="928" y="171"/>
                    <a:pt x="925" y="178"/>
                    <a:pt x="923" y="185"/>
                  </a:cubicBezTo>
                  <a:cubicBezTo>
                    <a:pt x="922" y="192"/>
                    <a:pt x="920" y="199"/>
                    <a:pt x="918" y="206"/>
                  </a:cubicBezTo>
                  <a:cubicBezTo>
                    <a:pt x="914" y="219"/>
                    <a:pt x="909" y="233"/>
                    <a:pt x="904" y="247"/>
                  </a:cubicBezTo>
                  <a:cubicBezTo>
                    <a:pt x="904" y="247"/>
                    <a:pt x="904" y="247"/>
                    <a:pt x="904" y="247"/>
                  </a:cubicBezTo>
                  <a:cubicBezTo>
                    <a:pt x="899" y="246"/>
                    <a:pt x="894" y="245"/>
                    <a:pt x="889" y="244"/>
                  </a:cubicBezTo>
                  <a:cubicBezTo>
                    <a:pt x="891" y="238"/>
                    <a:pt x="892" y="231"/>
                    <a:pt x="894" y="225"/>
                  </a:cubicBezTo>
                  <a:cubicBezTo>
                    <a:pt x="898" y="209"/>
                    <a:pt x="904" y="193"/>
                    <a:pt x="903" y="176"/>
                  </a:cubicBezTo>
                  <a:cubicBezTo>
                    <a:pt x="903" y="174"/>
                    <a:pt x="901" y="174"/>
                    <a:pt x="901" y="176"/>
                  </a:cubicBezTo>
                  <a:cubicBezTo>
                    <a:pt x="901" y="189"/>
                    <a:pt x="898" y="203"/>
                    <a:pt x="894" y="215"/>
                  </a:cubicBezTo>
                  <a:cubicBezTo>
                    <a:pt x="891" y="224"/>
                    <a:pt x="888" y="234"/>
                    <a:pt x="886" y="243"/>
                  </a:cubicBezTo>
                  <a:cubicBezTo>
                    <a:pt x="880" y="242"/>
                    <a:pt x="874" y="240"/>
                    <a:pt x="869" y="239"/>
                  </a:cubicBezTo>
                  <a:cubicBezTo>
                    <a:pt x="875" y="220"/>
                    <a:pt x="880" y="200"/>
                    <a:pt x="879" y="180"/>
                  </a:cubicBezTo>
                  <a:cubicBezTo>
                    <a:pt x="879" y="179"/>
                    <a:pt x="877" y="179"/>
                    <a:pt x="877" y="180"/>
                  </a:cubicBezTo>
                  <a:cubicBezTo>
                    <a:pt x="878" y="199"/>
                    <a:pt x="872" y="220"/>
                    <a:pt x="865" y="239"/>
                  </a:cubicBezTo>
                  <a:cubicBezTo>
                    <a:pt x="860" y="238"/>
                    <a:pt x="855" y="237"/>
                    <a:pt x="850" y="237"/>
                  </a:cubicBezTo>
                  <a:cubicBezTo>
                    <a:pt x="853" y="223"/>
                    <a:pt x="855" y="208"/>
                    <a:pt x="855" y="194"/>
                  </a:cubicBezTo>
                  <a:cubicBezTo>
                    <a:pt x="855" y="193"/>
                    <a:pt x="853" y="193"/>
                    <a:pt x="853" y="194"/>
                  </a:cubicBezTo>
                  <a:cubicBezTo>
                    <a:pt x="853" y="209"/>
                    <a:pt x="850" y="223"/>
                    <a:pt x="847" y="237"/>
                  </a:cubicBezTo>
                  <a:cubicBezTo>
                    <a:pt x="842" y="237"/>
                    <a:pt x="838" y="237"/>
                    <a:pt x="834" y="238"/>
                  </a:cubicBezTo>
                  <a:cubicBezTo>
                    <a:pt x="831" y="239"/>
                    <a:pt x="832" y="242"/>
                    <a:pt x="834" y="242"/>
                  </a:cubicBezTo>
                  <a:cubicBezTo>
                    <a:pt x="838" y="241"/>
                    <a:pt x="842" y="241"/>
                    <a:pt x="845" y="241"/>
                  </a:cubicBezTo>
                  <a:cubicBezTo>
                    <a:pt x="843" y="250"/>
                    <a:pt x="839" y="258"/>
                    <a:pt x="836" y="267"/>
                  </a:cubicBezTo>
                  <a:cubicBezTo>
                    <a:pt x="828" y="265"/>
                    <a:pt x="820" y="263"/>
                    <a:pt x="811" y="262"/>
                  </a:cubicBezTo>
                  <a:cubicBezTo>
                    <a:pt x="811" y="261"/>
                    <a:pt x="811" y="261"/>
                    <a:pt x="812" y="261"/>
                  </a:cubicBezTo>
                  <a:cubicBezTo>
                    <a:pt x="813" y="255"/>
                    <a:pt x="815" y="250"/>
                    <a:pt x="816" y="244"/>
                  </a:cubicBezTo>
                  <a:cubicBezTo>
                    <a:pt x="818" y="235"/>
                    <a:pt x="820" y="225"/>
                    <a:pt x="821" y="215"/>
                  </a:cubicBezTo>
                  <a:cubicBezTo>
                    <a:pt x="821" y="215"/>
                    <a:pt x="822" y="215"/>
                    <a:pt x="822" y="215"/>
                  </a:cubicBezTo>
                  <a:cubicBezTo>
                    <a:pt x="823" y="215"/>
                    <a:pt x="823" y="213"/>
                    <a:pt x="822" y="213"/>
                  </a:cubicBezTo>
                  <a:cubicBezTo>
                    <a:pt x="822" y="213"/>
                    <a:pt x="822" y="213"/>
                    <a:pt x="821" y="213"/>
                  </a:cubicBezTo>
                  <a:cubicBezTo>
                    <a:pt x="821" y="210"/>
                    <a:pt x="821" y="207"/>
                    <a:pt x="821" y="204"/>
                  </a:cubicBezTo>
                  <a:cubicBezTo>
                    <a:pt x="821" y="202"/>
                    <a:pt x="819" y="202"/>
                    <a:pt x="819" y="204"/>
                  </a:cubicBezTo>
                  <a:cubicBezTo>
                    <a:pt x="819" y="206"/>
                    <a:pt x="819" y="209"/>
                    <a:pt x="818" y="211"/>
                  </a:cubicBezTo>
                  <a:cubicBezTo>
                    <a:pt x="814" y="208"/>
                    <a:pt x="811" y="203"/>
                    <a:pt x="810" y="197"/>
                  </a:cubicBezTo>
                  <a:cubicBezTo>
                    <a:pt x="815" y="195"/>
                    <a:pt x="820" y="193"/>
                    <a:pt x="825" y="191"/>
                  </a:cubicBezTo>
                  <a:cubicBezTo>
                    <a:pt x="826" y="192"/>
                    <a:pt x="827" y="193"/>
                    <a:pt x="829" y="195"/>
                  </a:cubicBezTo>
                  <a:cubicBezTo>
                    <a:pt x="830" y="196"/>
                    <a:pt x="831" y="195"/>
                    <a:pt x="831" y="193"/>
                  </a:cubicBezTo>
                  <a:cubicBezTo>
                    <a:pt x="831" y="191"/>
                    <a:pt x="831" y="191"/>
                    <a:pt x="831" y="188"/>
                  </a:cubicBezTo>
                  <a:cubicBezTo>
                    <a:pt x="836" y="186"/>
                    <a:pt x="841" y="184"/>
                    <a:pt x="846" y="182"/>
                  </a:cubicBezTo>
                  <a:cubicBezTo>
                    <a:pt x="847" y="184"/>
                    <a:pt x="848" y="185"/>
                    <a:pt x="850" y="186"/>
                  </a:cubicBezTo>
                  <a:cubicBezTo>
                    <a:pt x="850" y="187"/>
                    <a:pt x="851" y="187"/>
                    <a:pt x="851" y="186"/>
                  </a:cubicBezTo>
                  <a:cubicBezTo>
                    <a:pt x="852" y="186"/>
                    <a:pt x="852" y="185"/>
                    <a:pt x="853" y="185"/>
                  </a:cubicBezTo>
                  <a:cubicBezTo>
                    <a:pt x="853" y="184"/>
                    <a:pt x="852" y="183"/>
                    <a:pt x="852" y="183"/>
                  </a:cubicBezTo>
                  <a:cubicBezTo>
                    <a:pt x="851" y="183"/>
                    <a:pt x="850" y="182"/>
                    <a:pt x="850" y="181"/>
                  </a:cubicBezTo>
                  <a:cubicBezTo>
                    <a:pt x="855" y="178"/>
                    <a:pt x="861" y="176"/>
                    <a:pt x="867" y="174"/>
                  </a:cubicBezTo>
                  <a:cubicBezTo>
                    <a:pt x="866" y="178"/>
                    <a:pt x="865" y="182"/>
                    <a:pt x="865" y="186"/>
                  </a:cubicBezTo>
                  <a:cubicBezTo>
                    <a:pt x="865" y="187"/>
                    <a:pt x="867" y="187"/>
                    <a:pt x="867" y="186"/>
                  </a:cubicBezTo>
                  <a:cubicBezTo>
                    <a:pt x="868" y="181"/>
                    <a:pt x="869" y="177"/>
                    <a:pt x="870" y="172"/>
                  </a:cubicBezTo>
                  <a:cubicBezTo>
                    <a:pt x="872" y="172"/>
                    <a:pt x="873" y="171"/>
                    <a:pt x="875" y="170"/>
                  </a:cubicBezTo>
                  <a:cubicBezTo>
                    <a:pt x="899" y="161"/>
                    <a:pt x="922" y="152"/>
                    <a:pt x="946" y="143"/>
                  </a:cubicBezTo>
                  <a:cubicBezTo>
                    <a:pt x="946" y="130"/>
                    <a:pt x="946" y="130"/>
                    <a:pt x="946" y="130"/>
                  </a:cubicBezTo>
                  <a:cubicBezTo>
                    <a:pt x="942" y="132"/>
                    <a:pt x="937" y="134"/>
                    <a:pt x="932" y="136"/>
                  </a:cubicBezTo>
                  <a:cubicBezTo>
                    <a:pt x="912" y="144"/>
                    <a:pt x="892" y="152"/>
                    <a:pt x="872" y="160"/>
                  </a:cubicBezTo>
                  <a:cubicBezTo>
                    <a:pt x="872" y="150"/>
                    <a:pt x="873" y="140"/>
                    <a:pt x="872" y="130"/>
                  </a:cubicBezTo>
                  <a:cubicBezTo>
                    <a:pt x="871" y="122"/>
                    <a:pt x="869" y="113"/>
                    <a:pt x="867" y="105"/>
                  </a:cubicBezTo>
                  <a:cubicBezTo>
                    <a:pt x="865" y="98"/>
                    <a:pt x="864" y="92"/>
                    <a:pt x="859" y="87"/>
                  </a:cubicBezTo>
                  <a:cubicBezTo>
                    <a:pt x="858" y="85"/>
                    <a:pt x="855" y="88"/>
                    <a:pt x="857" y="89"/>
                  </a:cubicBezTo>
                  <a:cubicBezTo>
                    <a:pt x="862" y="95"/>
                    <a:pt x="863" y="105"/>
                    <a:pt x="865" y="112"/>
                  </a:cubicBezTo>
                  <a:cubicBezTo>
                    <a:pt x="867" y="121"/>
                    <a:pt x="868" y="130"/>
                    <a:pt x="868" y="139"/>
                  </a:cubicBezTo>
                  <a:cubicBezTo>
                    <a:pt x="868" y="146"/>
                    <a:pt x="868" y="154"/>
                    <a:pt x="868" y="161"/>
                  </a:cubicBezTo>
                  <a:cubicBezTo>
                    <a:pt x="861" y="164"/>
                    <a:pt x="853" y="167"/>
                    <a:pt x="846" y="170"/>
                  </a:cubicBezTo>
                  <a:cubicBezTo>
                    <a:pt x="843" y="160"/>
                    <a:pt x="840" y="148"/>
                    <a:pt x="840" y="147"/>
                  </a:cubicBezTo>
                  <a:cubicBezTo>
                    <a:pt x="836" y="132"/>
                    <a:pt x="833" y="118"/>
                    <a:pt x="830" y="103"/>
                  </a:cubicBezTo>
                  <a:cubicBezTo>
                    <a:pt x="829" y="101"/>
                    <a:pt x="826" y="102"/>
                    <a:pt x="826" y="105"/>
                  </a:cubicBezTo>
                  <a:cubicBezTo>
                    <a:pt x="830" y="122"/>
                    <a:pt x="834" y="140"/>
                    <a:pt x="838" y="157"/>
                  </a:cubicBezTo>
                  <a:cubicBezTo>
                    <a:pt x="839" y="163"/>
                    <a:pt x="841" y="167"/>
                    <a:pt x="842" y="172"/>
                  </a:cubicBezTo>
                  <a:cubicBezTo>
                    <a:pt x="836" y="174"/>
                    <a:pt x="830" y="177"/>
                    <a:pt x="824" y="179"/>
                  </a:cubicBezTo>
                  <a:cubicBezTo>
                    <a:pt x="821" y="167"/>
                    <a:pt x="821" y="153"/>
                    <a:pt x="816" y="141"/>
                  </a:cubicBezTo>
                  <a:cubicBezTo>
                    <a:pt x="815" y="139"/>
                    <a:pt x="811" y="141"/>
                    <a:pt x="812" y="143"/>
                  </a:cubicBezTo>
                  <a:cubicBezTo>
                    <a:pt x="818" y="154"/>
                    <a:pt x="817" y="168"/>
                    <a:pt x="820" y="181"/>
                  </a:cubicBezTo>
                  <a:cubicBezTo>
                    <a:pt x="817" y="182"/>
                    <a:pt x="815" y="183"/>
                    <a:pt x="812" y="184"/>
                  </a:cubicBezTo>
                  <a:cubicBezTo>
                    <a:pt x="810" y="185"/>
                    <a:pt x="808" y="186"/>
                    <a:pt x="806" y="186"/>
                  </a:cubicBezTo>
                  <a:cubicBezTo>
                    <a:pt x="804" y="178"/>
                    <a:pt x="802" y="170"/>
                    <a:pt x="800" y="162"/>
                  </a:cubicBezTo>
                  <a:cubicBezTo>
                    <a:pt x="797" y="154"/>
                    <a:pt x="794" y="146"/>
                    <a:pt x="791" y="138"/>
                  </a:cubicBezTo>
                  <a:cubicBezTo>
                    <a:pt x="789" y="131"/>
                    <a:pt x="788" y="124"/>
                    <a:pt x="785" y="118"/>
                  </a:cubicBezTo>
                  <a:cubicBezTo>
                    <a:pt x="784" y="117"/>
                    <a:pt x="783" y="117"/>
                    <a:pt x="783" y="118"/>
                  </a:cubicBezTo>
                  <a:cubicBezTo>
                    <a:pt x="788" y="129"/>
                    <a:pt x="790" y="141"/>
                    <a:pt x="793" y="151"/>
                  </a:cubicBezTo>
                  <a:cubicBezTo>
                    <a:pt x="797" y="162"/>
                    <a:pt x="799" y="173"/>
                    <a:pt x="802" y="184"/>
                  </a:cubicBezTo>
                  <a:cubicBezTo>
                    <a:pt x="803" y="185"/>
                    <a:pt x="803" y="186"/>
                    <a:pt x="803" y="187"/>
                  </a:cubicBezTo>
                  <a:cubicBezTo>
                    <a:pt x="796" y="190"/>
                    <a:pt x="789" y="193"/>
                    <a:pt x="782" y="196"/>
                  </a:cubicBezTo>
                  <a:cubicBezTo>
                    <a:pt x="781" y="195"/>
                    <a:pt x="781" y="193"/>
                    <a:pt x="781" y="192"/>
                  </a:cubicBezTo>
                  <a:cubicBezTo>
                    <a:pt x="778" y="173"/>
                    <a:pt x="770" y="157"/>
                    <a:pt x="765" y="140"/>
                  </a:cubicBezTo>
                  <a:cubicBezTo>
                    <a:pt x="765" y="138"/>
                    <a:pt x="762" y="139"/>
                    <a:pt x="763" y="140"/>
                  </a:cubicBezTo>
                  <a:cubicBezTo>
                    <a:pt x="766" y="150"/>
                    <a:pt x="770" y="159"/>
                    <a:pt x="773" y="168"/>
                  </a:cubicBezTo>
                  <a:cubicBezTo>
                    <a:pt x="776" y="178"/>
                    <a:pt x="777" y="187"/>
                    <a:pt x="779" y="197"/>
                  </a:cubicBezTo>
                  <a:cubicBezTo>
                    <a:pt x="774" y="200"/>
                    <a:pt x="768" y="202"/>
                    <a:pt x="763" y="204"/>
                  </a:cubicBezTo>
                  <a:cubicBezTo>
                    <a:pt x="763" y="203"/>
                    <a:pt x="763" y="201"/>
                    <a:pt x="763" y="200"/>
                  </a:cubicBezTo>
                  <a:cubicBezTo>
                    <a:pt x="763" y="199"/>
                    <a:pt x="761" y="198"/>
                    <a:pt x="761" y="200"/>
                  </a:cubicBezTo>
                  <a:cubicBezTo>
                    <a:pt x="761" y="201"/>
                    <a:pt x="760" y="203"/>
                    <a:pt x="760" y="205"/>
                  </a:cubicBezTo>
                  <a:cubicBezTo>
                    <a:pt x="755" y="207"/>
                    <a:pt x="749" y="209"/>
                    <a:pt x="744" y="212"/>
                  </a:cubicBezTo>
                  <a:cubicBezTo>
                    <a:pt x="747" y="204"/>
                    <a:pt x="749" y="197"/>
                    <a:pt x="751" y="189"/>
                  </a:cubicBezTo>
                  <a:cubicBezTo>
                    <a:pt x="753" y="181"/>
                    <a:pt x="756" y="174"/>
                    <a:pt x="755" y="166"/>
                  </a:cubicBezTo>
                  <a:cubicBezTo>
                    <a:pt x="755" y="165"/>
                    <a:pt x="753" y="165"/>
                    <a:pt x="753" y="166"/>
                  </a:cubicBezTo>
                  <a:cubicBezTo>
                    <a:pt x="753" y="176"/>
                    <a:pt x="750" y="184"/>
                    <a:pt x="747" y="193"/>
                  </a:cubicBezTo>
                  <a:cubicBezTo>
                    <a:pt x="745" y="199"/>
                    <a:pt x="742" y="206"/>
                    <a:pt x="741" y="213"/>
                  </a:cubicBezTo>
                  <a:cubicBezTo>
                    <a:pt x="734" y="216"/>
                    <a:pt x="728" y="218"/>
                    <a:pt x="721" y="221"/>
                  </a:cubicBezTo>
                  <a:cubicBezTo>
                    <a:pt x="723" y="213"/>
                    <a:pt x="725" y="205"/>
                    <a:pt x="727" y="196"/>
                  </a:cubicBezTo>
                  <a:cubicBezTo>
                    <a:pt x="728" y="194"/>
                    <a:pt x="725" y="194"/>
                    <a:pt x="725" y="196"/>
                  </a:cubicBezTo>
                  <a:cubicBezTo>
                    <a:pt x="722" y="204"/>
                    <a:pt x="719" y="214"/>
                    <a:pt x="716" y="223"/>
                  </a:cubicBezTo>
                  <a:cubicBezTo>
                    <a:pt x="712" y="225"/>
                    <a:pt x="707" y="227"/>
                    <a:pt x="703" y="229"/>
                  </a:cubicBezTo>
                  <a:cubicBezTo>
                    <a:pt x="704" y="225"/>
                    <a:pt x="705" y="222"/>
                    <a:pt x="706" y="218"/>
                  </a:cubicBezTo>
                  <a:cubicBezTo>
                    <a:pt x="709" y="203"/>
                    <a:pt x="713" y="188"/>
                    <a:pt x="713" y="172"/>
                  </a:cubicBezTo>
                  <a:cubicBezTo>
                    <a:pt x="713" y="170"/>
                    <a:pt x="711" y="170"/>
                    <a:pt x="711" y="172"/>
                  </a:cubicBezTo>
                  <a:cubicBezTo>
                    <a:pt x="710" y="190"/>
                    <a:pt x="706" y="207"/>
                    <a:pt x="701" y="224"/>
                  </a:cubicBezTo>
                  <a:cubicBezTo>
                    <a:pt x="701" y="226"/>
                    <a:pt x="700" y="228"/>
                    <a:pt x="700" y="230"/>
                  </a:cubicBezTo>
                  <a:cubicBezTo>
                    <a:pt x="695" y="232"/>
                    <a:pt x="690" y="234"/>
                    <a:pt x="685" y="236"/>
                  </a:cubicBezTo>
                  <a:cubicBezTo>
                    <a:pt x="690" y="224"/>
                    <a:pt x="696" y="212"/>
                    <a:pt x="698" y="198"/>
                  </a:cubicBezTo>
                  <a:cubicBezTo>
                    <a:pt x="698" y="196"/>
                    <a:pt x="695" y="195"/>
                    <a:pt x="694" y="198"/>
                  </a:cubicBezTo>
                  <a:cubicBezTo>
                    <a:pt x="692" y="211"/>
                    <a:pt x="686" y="224"/>
                    <a:pt x="681" y="237"/>
                  </a:cubicBezTo>
                  <a:cubicBezTo>
                    <a:pt x="680" y="238"/>
                    <a:pt x="678" y="239"/>
                    <a:pt x="676" y="239"/>
                  </a:cubicBezTo>
                  <a:cubicBezTo>
                    <a:pt x="670" y="242"/>
                    <a:pt x="664" y="246"/>
                    <a:pt x="657" y="250"/>
                  </a:cubicBezTo>
                  <a:cubicBezTo>
                    <a:pt x="663" y="251"/>
                    <a:pt x="669" y="250"/>
                    <a:pt x="673" y="249"/>
                  </a:cubicBezTo>
                  <a:cubicBezTo>
                    <a:pt x="675" y="248"/>
                    <a:pt x="676" y="248"/>
                    <a:pt x="678" y="247"/>
                  </a:cubicBezTo>
                  <a:cubicBezTo>
                    <a:pt x="674" y="257"/>
                    <a:pt x="672" y="267"/>
                    <a:pt x="673" y="278"/>
                  </a:cubicBezTo>
                  <a:cubicBezTo>
                    <a:pt x="672" y="281"/>
                    <a:pt x="672" y="283"/>
                    <a:pt x="671" y="286"/>
                  </a:cubicBezTo>
                  <a:cubicBezTo>
                    <a:pt x="670" y="293"/>
                    <a:pt x="669" y="299"/>
                    <a:pt x="667" y="306"/>
                  </a:cubicBezTo>
                  <a:cubicBezTo>
                    <a:pt x="667" y="306"/>
                    <a:pt x="667" y="306"/>
                    <a:pt x="667" y="307"/>
                  </a:cubicBezTo>
                  <a:cubicBezTo>
                    <a:pt x="666" y="307"/>
                    <a:pt x="666" y="307"/>
                    <a:pt x="666" y="307"/>
                  </a:cubicBezTo>
                  <a:cubicBezTo>
                    <a:pt x="664" y="307"/>
                    <a:pt x="664" y="309"/>
                    <a:pt x="666" y="309"/>
                  </a:cubicBezTo>
                  <a:cubicBezTo>
                    <a:pt x="664" y="316"/>
                    <a:pt x="662" y="322"/>
                    <a:pt x="660" y="328"/>
                  </a:cubicBezTo>
                  <a:cubicBezTo>
                    <a:pt x="659" y="328"/>
                    <a:pt x="658" y="328"/>
                    <a:pt x="657" y="328"/>
                  </a:cubicBezTo>
                  <a:cubicBezTo>
                    <a:pt x="658" y="325"/>
                    <a:pt x="659" y="322"/>
                    <a:pt x="659" y="319"/>
                  </a:cubicBezTo>
                  <a:cubicBezTo>
                    <a:pt x="661" y="312"/>
                    <a:pt x="662" y="305"/>
                    <a:pt x="664" y="297"/>
                  </a:cubicBezTo>
                  <a:cubicBezTo>
                    <a:pt x="668" y="283"/>
                    <a:pt x="674" y="269"/>
                    <a:pt x="674" y="254"/>
                  </a:cubicBezTo>
                  <a:cubicBezTo>
                    <a:pt x="674" y="252"/>
                    <a:pt x="670" y="252"/>
                    <a:pt x="670" y="254"/>
                  </a:cubicBezTo>
                  <a:cubicBezTo>
                    <a:pt x="670" y="269"/>
                    <a:pt x="665" y="282"/>
                    <a:pt x="660" y="296"/>
                  </a:cubicBezTo>
                  <a:cubicBezTo>
                    <a:pt x="657" y="306"/>
                    <a:pt x="655" y="316"/>
                    <a:pt x="653" y="326"/>
                  </a:cubicBezTo>
                  <a:cubicBezTo>
                    <a:pt x="653" y="325"/>
                    <a:pt x="653" y="325"/>
                    <a:pt x="653" y="324"/>
                  </a:cubicBezTo>
                  <a:cubicBezTo>
                    <a:pt x="653" y="311"/>
                    <a:pt x="652" y="299"/>
                    <a:pt x="650" y="286"/>
                  </a:cubicBezTo>
                  <a:cubicBezTo>
                    <a:pt x="649" y="281"/>
                    <a:pt x="647" y="275"/>
                    <a:pt x="644" y="271"/>
                  </a:cubicBezTo>
                  <a:cubicBezTo>
                    <a:pt x="645" y="266"/>
                    <a:pt x="644" y="262"/>
                    <a:pt x="641" y="259"/>
                  </a:cubicBezTo>
                  <a:cubicBezTo>
                    <a:pt x="640" y="258"/>
                    <a:pt x="638" y="260"/>
                    <a:pt x="639" y="261"/>
                  </a:cubicBezTo>
                  <a:cubicBezTo>
                    <a:pt x="641" y="262"/>
                    <a:pt x="642" y="265"/>
                    <a:pt x="642" y="268"/>
                  </a:cubicBezTo>
                  <a:cubicBezTo>
                    <a:pt x="635" y="258"/>
                    <a:pt x="626" y="250"/>
                    <a:pt x="619" y="241"/>
                  </a:cubicBezTo>
                  <a:cubicBezTo>
                    <a:pt x="624" y="253"/>
                    <a:pt x="630" y="265"/>
                    <a:pt x="635" y="277"/>
                  </a:cubicBezTo>
                  <a:cubicBezTo>
                    <a:pt x="636" y="279"/>
                    <a:pt x="637" y="282"/>
                    <a:pt x="636" y="284"/>
                  </a:cubicBezTo>
                  <a:cubicBezTo>
                    <a:pt x="636" y="287"/>
                    <a:pt x="637" y="290"/>
                    <a:pt x="637" y="293"/>
                  </a:cubicBezTo>
                  <a:cubicBezTo>
                    <a:pt x="635" y="299"/>
                    <a:pt x="632" y="305"/>
                    <a:pt x="630" y="310"/>
                  </a:cubicBezTo>
                  <a:cubicBezTo>
                    <a:pt x="628" y="318"/>
                    <a:pt x="626" y="325"/>
                    <a:pt x="624" y="333"/>
                  </a:cubicBezTo>
                  <a:cubicBezTo>
                    <a:pt x="623" y="333"/>
                    <a:pt x="623" y="332"/>
                    <a:pt x="622" y="332"/>
                  </a:cubicBezTo>
                  <a:cubicBezTo>
                    <a:pt x="620" y="332"/>
                    <a:pt x="620" y="336"/>
                    <a:pt x="622" y="336"/>
                  </a:cubicBezTo>
                  <a:cubicBezTo>
                    <a:pt x="622" y="336"/>
                    <a:pt x="623" y="336"/>
                    <a:pt x="623" y="336"/>
                  </a:cubicBezTo>
                  <a:cubicBezTo>
                    <a:pt x="622" y="340"/>
                    <a:pt x="620" y="345"/>
                    <a:pt x="618" y="349"/>
                  </a:cubicBezTo>
                  <a:cubicBezTo>
                    <a:pt x="618" y="332"/>
                    <a:pt x="617" y="314"/>
                    <a:pt x="613" y="297"/>
                  </a:cubicBezTo>
                  <a:cubicBezTo>
                    <a:pt x="615" y="289"/>
                    <a:pt x="617" y="281"/>
                    <a:pt x="617" y="272"/>
                  </a:cubicBezTo>
                  <a:cubicBezTo>
                    <a:pt x="617" y="271"/>
                    <a:pt x="615" y="271"/>
                    <a:pt x="615" y="272"/>
                  </a:cubicBezTo>
                  <a:cubicBezTo>
                    <a:pt x="615" y="279"/>
                    <a:pt x="614" y="286"/>
                    <a:pt x="612" y="293"/>
                  </a:cubicBezTo>
                  <a:cubicBezTo>
                    <a:pt x="612" y="292"/>
                    <a:pt x="612" y="291"/>
                    <a:pt x="612" y="289"/>
                  </a:cubicBezTo>
                  <a:cubicBezTo>
                    <a:pt x="603" y="261"/>
                    <a:pt x="590" y="234"/>
                    <a:pt x="564" y="216"/>
                  </a:cubicBezTo>
                  <a:cubicBezTo>
                    <a:pt x="554" y="209"/>
                    <a:pt x="546" y="199"/>
                    <a:pt x="531" y="196"/>
                  </a:cubicBezTo>
                  <a:cubicBezTo>
                    <a:pt x="536" y="191"/>
                    <a:pt x="541" y="187"/>
                    <a:pt x="545" y="183"/>
                  </a:cubicBezTo>
                  <a:cubicBezTo>
                    <a:pt x="549" y="185"/>
                    <a:pt x="552" y="187"/>
                    <a:pt x="554" y="189"/>
                  </a:cubicBezTo>
                  <a:cubicBezTo>
                    <a:pt x="562" y="196"/>
                    <a:pt x="571" y="201"/>
                    <a:pt x="580" y="206"/>
                  </a:cubicBezTo>
                  <a:cubicBezTo>
                    <a:pt x="587" y="209"/>
                    <a:pt x="593" y="215"/>
                    <a:pt x="598" y="220"/>
                  </a:cubicBezTo>
                  <a:cubicBezTo>
                    <a:pt x="603" y="225"/>
                    <a:pt x="608" y="229"/>
                    <a:pt x="613" y="234"/>
                  </a:cubicBezTo>
                  <a:cubicBezTo>
                    <a:pt x="610" y="228"/>
                    <a:pt x="606" y="222"/>
                    <a:pt x="603" y="216"/>
                  </a:cubicBezTo>
                  <a:cubicBezTo>
                    <a:pt x="599" y="205"/>
                    <a:pt x="592" y="198"/>
                    <a:pt x="580" y="195"/>
                  </a:cubicBezTo>
                  <a:cubicBezTo>
                    <a:pt x="570" y="193"/>
                    <a:pt x="561" y="187"/>
                    <a:pt x="551" y="179"/>
                  </a:cubicBezTo>
                  <a:cubicBezTo>
                    <a:pt x="559" y="176"/>
                    <a:pt x="565" y="173"/>
                    <a:pt x="572" y="171"/>
                  </a:cubicBezTo>
                  <a:cubicBezTo>
                    <a:pt x="587" y="166"/>
                    <a:pt x="602" y="162"/>
                    <a:pt x="617" y="156"/>
                  </a:cubicBezTo>
                  <a:cubicBezTo>
                    <a:pt x="651" y="142"/>
                    <a:pt x="685" y="126"/>
                    <a:pt x="719" y="112"/>
                  </a:cubicBezTo>
                  <a:cubicBezTo>
                    <a:pt x="741" y="102"/>
                    <a:pt x="762" y="92"/>
                    <a:pt x="784" y="83"/>
                  </a:cubicBezTo>
                  <a:cubicBezTo>
                    <a:pt x="838" y="64"/>
                    <a:pt x="894" y="45"/>
                    <a:pt x="946" y="26"/>
                  </a:cubicBezTo>
                  <a:cubicBezTo>
                    <a:pt x="946" y="0"/>
                    <a:pt x="946" y="0"/>
                    <a:pt x="946" y="0"/>
                  </a:cubicBezTo>
                  <a:cubicBezTo>
                    <a:pt x="922" y="8"/>
                    <a:pt x="900" y="17"/>
                    <a:pt x="877" y="26"/>
                  </a:cubicBezTo>
                  <a:cubicBezTo>
                    <a:pt x="839" y="40"/>
                    <a:pt x="800" y="53"/>
                    <a:pt x="761" y="68"/>
                  </a:cubicBezTo>
                  <a:cubicBezTo>
                    <a:pt x="737" y="77"/>
                    <a:pt x="714" y="89"/>
                    <a:pt x="690" y="99"/>
                  </a:cubicBezTo>
                  <a:cubicBezTo>
                    <a:pt x="673" y="107"/>
                    <a:pt x="655" y="115"/>
                    <a:pt x="637" y="123"/>
                  </a:cubicBezTo>
                  <a:cubicBezTo>
                    <a:pt x="613" y="136"/>
                    <a:pt x="588" y="149"/>
                    <a:pt x="562" y="157"/>
                  </a:cubicBezTo>
                  <a:cubicBezTo>
                    <a:pt x="551" y="161"/>
                    <a:pt x="540" y="168"/>
                    <a:pt x="531" y="175"/>
                  </a:cubicBezTo>
                  <a:cubicBezTo>
                    <a:pt x="523" y="181"/>
                    <a:pt x="518" y="189"/>
                    <a:pt x="522" y="200"/>
                  </a:cubicBezTo>
                  <a:cubicBezTo>
                    <a:pt x="512" y="203"/>
                    <a:pt x="504" y="207"/>
                    <a:pt x="495" y="210"/>
                  </a:cubicBezTo>
                  <a:cubicBezTo>
                    <a:pt x="470" y="219"/>
                    <a:pt x="446" y="228"/>
                    <a:pt x="422" y="237"/>
                  </a:cubicBezTo>
                  <a:cubicBezTo>
                    <a:pt x="398" y="245"/>
                    <a:pt x="374" y="253"/>
                    <a:pt x="351" y="262"/>
                  </a:cubicBezTo>
                  <a:cubicBezTo>
                    <a:pt x="326" y="273"/>
                    <a:pt x="303" y="285"/>
                    <a:pt x="277" y="292"/>
                  </a:cubicBezTo>
                  <a:cubicBezTo>
                    <a:pt x="264" y="295"/>
                    <a:pt x="257" y="305"/>
                    <a:pt x="256" y="319"/>
                  </a:cubicBezTo>
                  <a:cubicBezTo>
                    <a:pt x="256" y="322"/>
                    <a:pt x="255" y="326"/>
                    <a:pt x="253" y="328"/>
                  </a:cubicBezTo>
                  <a:cubicBezTo>
                    <a:pt x="232" y="352"/>
                    <a:pt x="211" y="376"/>
                    <a:pt x="186" y="397"/>
                  </a:cubicBezTo>
                  <a:cubicBezTo>
                    <a:pt x="172" y="409"/>
                    <a:pt x="160" y="423"/>
                    <a:pt x="147" y="437"/>
                  </a:cubicBezTo>
                  <a:cubicBezTo>
                    <a:pt x="128" y="458"/>
                    <a:pt x="111" y="481"/>
                    <a:pt x="89" y="499"/>
                  </a:cubicBezTo>
                  <a:cubicBezTo>
                    <a:pt x="85" y="503"/>
                    <a:pt x="80" y="506"/>
                    <a:pt x="77" y="510"/>
                  </a:cubicBezTo>
                  <a:cubicBezTo>
                    <a:pt x="70" y="520"/>
                    <a:pt x="57" y="525"/>
                    <a:pt x="59" y="541"/>
                  </a:cubicBezTo>
                  <a:cubicBezTo>
                    <a:pt x="42" y="548"/>
                    <a:pt x="25" y="554"/>
                    <a:pt x="8" y="560"/>
                  </a:cubicBezTo>
                  <a:cubicBezTo>
                    <a:pt x="2" y="562"/>
                    <a:pt x="0" y="565"/>
                    <a:pt x="0" y="571"/>
                  </a:cubicBezTo>
                  <a:cubicBezTo>
                    <a:pt x="2" y="585"/>
                    <a:pt x="14" y="592"/>
                    <a:pt x="28" y="586"/>
                  </a:cubicBezTo>
                  <a:cubicBezTo>
                    <a:pt x="36" y="582"/>
                    <a:pt x="44" y="579"/>
                    <a:pt x="53" y="576"/>
                  </a:cubicBezTo>
                  <a:cubicBezTo>
                    <a:pt x="72" y="570"/>
                    <a:pt x="91" y="563"/>
                    <a:pt x="110" y="557"/>
                  </a:cubicBezTo>
                  <a:cubicBezTo>
                    <a:pt x="109" y="560"/>
                    <a:pt x="107" y="563"/>
                    <a:pt x="105" y="566"/>
                  </a:cubicBezTo>
                  <a:cubicBezTo>
                    <a:pt x="105" y="566"/>
                    <a:pt x="106" y="567"/>
                    <a:pt x="107" y="567"/>
                  </a:cubicBezTo>
                  <a:cubicBezTo>
                    <a:pt x="110" y="564"/>
                    <a:pt x="112" y="560"/>
                    <a:pt x="114" y="556"/>
                  </a:cubicBezTo>
                  <a:cubicBezTo>
                    <a:pt x="115" y="556"/>
                    <a:pt x="117" y="556"/>
                    <a:pt x="118" y="555"/>
                  </a:cubicBezTo>
                  <a:cubicBezTo>
                    <a:pt x="120" y="556"/>
                    <a:pt x="121" y="556"/>
                    <a:pt x="123" y="555"/>
                  </a:cubicBezTo>
                  <a:cubicBezTo>
                    <a:pt x="123" y="555"/>
                    <a:pt x="123" y="554"/>
                    <a:pt x="123" y="554"/>
                  </a:cubicBezTo>
                  <a:cubicBezTo>
                    <a:pt x="128" y="553"/>
                    <a:pt x="132" y="553"/>
                    <a:pt x="137" y="552"/>
                  </a:cubicBezTo>
                  <a:cubicBezTo>
                    <a:pt x="137" y="552"/>
                    <a:pt x="137" y="553"/>
                    <a:pt x="137" y="553"/>
                  </a:cubicBezTo>
                  <a:cubicBezTo>
                    <a:pt x="136" y="554"/>
                    <a:pt x="138" y="555"/>
                    <a:pt x="139" y="554"/>
                  </a:cubicBezTo>
                  <a:cubicBezTo>
                    <a:pt x="140" y="553"/>
                    <a:pt x="140" y="552"/>
                    <a:pt x="141" y="552"/>
                  </a:cubicBezTo>
                  <a:cubicBezTo>
                    <a:pt x="146" y="551"/>
                    <a:pt x="152" y="551"/>
                    <a:pt x="157" y="550"/>
                  </a:cubicBezTo>
                  <a:cubicBezTo>
                    <a:pt x="157" y="551"/>
                    <a:pt x="157" y="551"/>
                    <a:pt x="157" y="552"/>
                  </a:cubicBezTo>
                  <a:cubicBezTo>
                    <a:pt x="157" y="553"/>
                    <a:pt x="158" y="553"/>
                    <a:pt x="159" y="552"/>
                  </a:cubicBezTo>
                  <a:cubicBezTo>
                    <a:pt x="159" y="552"/>
                    <a:pt x="159" y="551"/>
                    <a:pt x="160" y="550"/>
                  </a:cubicBezTo>
                  <a:cubicBezTo>
                    <a:pt x="164" y="550"/>
                    <a:pt x="168" y="550"/>
                    <a:pt x="172" y="549"/>
                  </a:cubicBezTo>
                  <a:cubicBezTo>
                    <a:pt x="183" y="547"/>
                    <a:pt x="194" y="544"/>
                    <a:pt x="205" y="542"/>
                  </a:cubicBezTo>
                  <a:cubicBezTo>
                    <a:pt x="215" y="540"/>
                    <a:pt x="226" y="538"/>
                    <a:pt x="237" y="536"/>
                  </a:cubicBezTo>
                  <a:cubicBezTo>
                    <a:pt x="237" y="537"/>
                    <a:pt x="237" y="538"/>
                    <a:pt x="236" y="539"/>
                  </a:cubicBezTo>
                  <a:cubicBezTo>
                    <a:pt x="236" y="541"/>
                    <a:pt x="238" y="541"/>
                    <a:pt x="239" y="540"/>
                  </a:cubicBezTo>
                  <a:cubicBezTo>
                    <a:pt x="241" y="539"/>
                    <a:pt x="242" y="537"/>
                    <a:pt x="243" y="535"/>
                  </a:cubicBezTo>
                  <a:cubicBezTo>
                    <a:pt x="259" y="532"/>
                    <a:pt x="274" y="529"/>
                    <a:pt x="290" y="527"/>
                  </a:cubicBezTo>
                  <a:cubicBezTo>
                    <a:pt x="305" y="524"/>
                    <a:pt x="321" y="522"/>
                    <a:pt x="336" y="520"/>
                  </a:cubicBezTo>
                  <a:cubicBezTo>
                    <a:pt x="339" y="519"/>
                    <a:pt x="341" y="518"/>
                    <a:pt x="344" y="517"/>
                  </a:cubicBezTo>
                  <a:cubicBezTo>
                    <a:pt x="354" y="514"/>
                    <a:pt x="364" y="511"/>
                    <a:pt x="374" y="508"/>
                  </a:cubicBezTo>
                  <a:cubicBezTo>
                    <a:pt x="377" y="508"/>
                    <a:pt x="379" y="506"/>
                    <a:pt x="382" y="505"/>
                  </a:cubicBezTo>
                  <a:cubicBezTo>
                    <a:pt x="387" y="502"/>
                    <a:pt x="391" y="499"/>
                    <a:pt x="396" y="497"/>
                  </a:cubicBezTo>
                  <a:cubicBezTo>
                    <a:pt x="406" y="493"/>
                    <a:pt x="416" y="490"/>
                    <a:pt x="425" y="486"/>
                  </a:cubicBezTo>
                  <a:cubicBezTo>
                    <a:pt x="431" y="484"/>
                    <a:pt x="435" y="485"/>
                    <a:pt x="438" y="490"/>
                  </a:cubicBezTo>
                  <a:cubicBezTo>
                    <a:pt x="452" y="476"/>
                    <a:pt x="452" y="476"/>
                    <a:pt x="464" y="471"/>
                  </a:cubicBezTo>
                  <a:cubicBezTo>
                    <a:pt x="471" y="469"/>
                    <a:pt x="477" y="467"/>
                    <a:pt x="483" y="465"/>
                  </a:cubicBezTo>
                  <a:cubicBezTo>
                    <a:pt x="484" y="465"/>
                    <a:pt x="484" y="465"/>
                    <a:pt x="485" y="465"/>
                  </a:cubicBezTo>
                  <a:cubicBezTo>
                    <a:pt x="485" y="465"/>
                    <a:pt x="485" y="464"/>
                    <a:pt x="485" y="464"/>
                  </a:cubicBezTo>
                  <a:cubicBezTo>
                    <a:pt x="496" y="460"/>
                    <a:pt x="507" y="456"/>
                    <a:pt x="518" y="453"/>
                  </a:cubicBezTo>
                  <a:cubicBezTo>
                    <a:pt x="516" y="456"/>
                    <a:pt x="514" y="458"/>
                    <a:pt x="513" y="455"/>
                  </a:cubicBezTo>
                  <a:cubicBezTo>
                    <a:pt x="512" y="454"/>
                    <a:pt x="511" y="455"/>
                    <a:pt x="511" y="456"/>
                  </a:cubicBezTo>
                  <a:cubicBezTo>
                    <a:pt x="512" y="459"/>
                    <a:pt x="511" y="458"/>
                    <a:pt x="513" y="460"/>
                  </a:cubicBezTo>
                  <a:cubicBezTo>
                    <a:pt x="514" y="461"/>
                    <a:pt x="515" y="461"/>
                    <a:pt x="515" y="461"/>
                  </a:cubicBezTo>
                  <a:cubicBezTo>
                    <a:pt x="519" y="458"/>
                    <a:pt x="522" y="455"/>
                    <a:pt x="524" y="451"/>
                  </a:cubicBezTo>
                  <a:cubicBezTo>
                    <a:pt x="526" y="450"/>
                    <a:pt x="527" y="449"/>
                    <a:pt x="529" y="449"/>
                  </a:cubicBezTo>
                  <a:cubicBezTo>
                    <a:pt x="541" y="444"/>
                    <a:pt x="553" y="440"/>
                    <a:pt x="564" y="435"/>
                  </a:cubicBezTo>
                  <a:cubicBezTo>
                    <a:pt x="564" y="437"/>
                    <a:pt x="563" y="439"/>
                    <a:pt x="562" y="441"/>
                  </a:cubicBezTo>
                  <a:cubicBezTo>
                    <a:pt x="561" y="441"/>
                    <a:pt x="561" y="441"/>
                    <a:pt x="561" y="442"/>
                  </a:cubicBezTo>
                  <a:cubicBezTo>
                    <a:pt x="561" y="442"/>
                    <a:pt x="561" y="442"/>
                    <a:pt x="560" y="443"/>
                  </a:cubicBezTo>
                  <a:cubicBezTo>
                    <a:pt x="560" y="444"/>
                    <a:pt x="562" y="445"/>
                    <a:pt x="563" y="445"/>
                  </a:cubicBezTo>
                  <a:cubicBezTo>
                    <a:pt x="566" y="442"/>
                    <a:pt x="568" y="438"/>
                    <a:pt x="569" y="433"/>
                  </a:cubicBezTo>
                  <a:cubicBezTo>
                    <a:pt x="571" y="432"/>
                    <a:pt x="574" y="431"/>
                    <a:pt x="576" y="430"/>
                  </a:cubicBezTo>
                  <a:cubicBezTo>
                    <a:pt x="589" y="424"/>
                    <a:pt x="603" y="421"/>
                    <a:pt x="617" y="419"/>
                  </a:cubicBezTo>
                  <a:cubicBezTo>
                    <a:pt x="618" y="420"/>
                    <a:pt x="618" y="420"/>
                    <a:pt x="619" y="422"/>
                  </a:cubicBezTo>
                  <a:cubicBezTo>
                    <a:pt x="619" y="423"/>
                    <a:pt x="620" y="423"/>
                    <a:pt x="621" y="422"/>
                  </a:cubicBezTo>
                  <a:cubicBezTo>
                    <a:pt x="623" y="421"/>
                    <a:pt x="624" y="420"/>
                    <a:pt x="625" y="418"/>
                  </a:cubicBezTo>
                  <a:cubicBezTo>
                    <a:pt x="625" y="418"/>
                    <a:pt x="626" y="418"/>
                    <a:pt x="626" y="418"/>
                  </a:cubicBezTo>
                  <a:cubicBezTo>
                    <a:pt x="634" y="417"/>
                    <a:pt x="643" y="415"/>
                    <a:pt x="651" y="413"/>
                  </a:cubicBezTo>
                  <a:cubicBezTo>
                    <a:pt x="654" y="412"/>
                    <a:pt x="658" y="411"/>
                    <a:pt x="661" y="410"/>
                  </a:cubicBezTo>
                  <a:cubicBezTo>
                    <a:pt x="660" y="412"/>
                    <a:pt x="659" y="415"/>
                    <a:pt x="659" y="417"/>
                  </a:cubicBezTo>
                  <a:cubicBezTo>
                    <a:pt x="658" y="420"/>
                    <a:pt x="657" y="422"/>
                    <a:pt x="657" y="425"/>
                  </a:cubicBezTo>
                  <a:cubicBezTo>
                    <a:pt x="655" y="428"/>
                    <a:pt x="653" y="432"/>
                    <a:pt x="652" y="435"/>
                  </a:cubicBezTo>
                  <a:cubicBezTo>
                    <a:pt x="652" y="437"/>
                    <a:pt x="655" y="438"/>
                    <a:pt x="656" y="436"/>
                  </a:cubicBezTo>
                  <a:cubicBezTo>
                    <a:pt x="658" y="434"/>
                    <a:pt x="659" y="431"/>
                    <a:pt x="659" y="428"/>
                  </a:cubicBezTo>
                  <a:cubicBezTo>
                    <a:pt x="661" y="424"/>
                    <a:pt x="663" y="420"/>
                    <a:pt x="665" y="417"/>
                  </a:cubicBezTo>
                  <a:cubicBezTo>
                    <a:pt x="666" y="414"/>
                    <a:pt x="667" y="411"/>
                    <a:pt x="668" y="407"/>
                  </a:cubicBezTo>
                  <a:cubicBezTo>
                    <a:pt x="680" y="403"/>
                    <a:pt x="693" y="399"/>
                    <a:pt x="705" y="394"/>
                  </a:cubicBezTo>
                  <a:cubicBezTo>
                    <a:pt x="718" y="390"/>
                    <a:pt x="731" y="385"/>
                    <a:pt x="744" y="380"/>
                  </a:cubicBezTo>
                  <a:cubicBezTo>
                    <a:pt x="757" y="375"/>
                    <a:pt x="769" y="368"/>
                    <a:pt x="782" y="363"/>
                  </a:cubicBezTo>
                  <a:cubicBezTo>
                    <a:pt x="805" y="354"/>
                    <a:pt x="827" y="345"/>
                    <a:pt x="850" y="335"/>
                  </a:cubicBezTo>
                  <a:cubicBezTo>
                    <a:pt x="882" y="322"/>
                    <a:pt x="914" y="307"/>
                    <a:pt x="946" y="293"/>
                  </a:cubicBezTo>
                  <a:cubicBezTo>
                    <a:pt x="946" y="265"/>
                    <a:pt x="946" y="265"/>
                    <a:pt x="946" y="265"/>
                  </a:cubicBezTo>
                  <a:cubicBezTo>
                    <a:pt x="942" y="266"/>
                    <a:pt x="937" y="268"/>
                    <a:pt x="933" y="270"/>
                  </a:cubicBezTo>
                  <a:cubicBezTo>
                    <a:pt x="927" y="272"/>
                    <a:pt x="921" y="275"/>
                    <a:pt x="915" y="278"/>
                  </a:cubicBezTo>
                  <a:cubicBezTo>
                    <a:pt x="917" y="275"/>
                    <a:pt x="918" y="272"/>
                    <a:pt x="919" y="268"/>
                  </a:cubicBezTo>
                  <a:cubicBezTo>
                    <a:pt x="920" y="264"/>
                    <a:pt x="922" y="261"/>
                    <a:pt x="923" y="257"/>
                  </a:cubicBezTo>
                  <a:cubicBezTo>
                    <a:pt x="930" y="259"/>
                    <a:pt x="938" y="261"/>
                    <a:pt x="945" y="263"/>
                  </a:cubicBezTo>
                  <a:cubicBezTo>
                    <a:pt x="951" y="265"/>
                    <a:pt x="958" y="266"/>
                    <a:pt x="964" y="268"/>
                  </a:cubicBezTo>
                  <a:cubicBezTo>
                    <a:pt x="969" y="269"/>
                    <a:pt x="973" y="271"/>
                    <a:pt x="978" y="272"/>
                  </a:cubicBezTo>
                  <a:cubicBezTo>
                    <a:pt x="980" y="272"/>
                    <a:pt x="980" y="269"/>
                    <a:pt x="979" y="268"/>
                  </a:cubicBezTo>
                  <a:moveTo>
                    <a:pt x="829" y="189"/>
                  </a:moveTo>
                  <a:cubicBezTo>
                    <a:pt x="829" y="190"/>
                    <a:pt x="829" y="190"/>
                    <a:pt x="829" y="190"/>
                  </a:cubicBezTo>
                  <a:cubicBezTo>
                    <a:pt x="829" y="189"/>
                    <a:pt x="829" y="189"/>
                    <a:pt x="829" y="189"/>
                  </a:cubicBezTo>
                  <a:cubicBezTo>
                    <a:pt x="829" y="189"/>
                    <a:pt x="829" y="189"/>
                    <a:pt x="829" y="189"/>
                  </a:cubicBezTo>
                  <a:moveTo>
                    <a:pt x="66" y="560"/>
                  </a:moveTo>
                  <a:cubicBezTo>
                    <a:pt x="51" y="566"/>
                    <a:pt x="36" y="570"/>
                    <a:pt x="21" y="575"/>
                  </a:cubicBezTo>
                  <a:cubicBezTo>
                    <a:pt x="20" y="576"/>
                    <a:pt x="19" y="575"/>
                    <a:pt x="17" y="574"/>
                  </a:cubicBezTo>
                  <a:cubicBezTo>
                    <a:pt x="32" y="561"/>
                    <a:pt x="52" y="559"/>
                    <a:pt x="66" y="547"/>
                  </a:cubicBezTo>
                  <a:cubicBezTo>
                    <a:pt x="71" y="552"/>
                    <a:pt x="73" y="557"/>
                    <a:pt x="66" y="560"/>
                  </a:cubicBezTo>
                  <a:moveTo>
                    <a:pt x="888" y="252"/>
                  </a:moveTo>
                  <a:cubicBezTo>
                    <a:pt x="888" y="251"/>
                    <a:pt x="888" y="250"/>
                    <a:pt x="888" y="248"/>
                  </a:cubicBezTo>
                  <a:cubicBezTo>
                    <a:pt x="893" y="249"/>
                    <a:pt x="898" y="250"/>
                    <a:pt x="902" y="251"/>
                  </a:cubicBezTo>
                  <a:cubicBezTo>
                    <a:pt x="899" y="261"/>
                    <a:pt x="895" y="271"/>
                    <a:pt x="892" y="280"/>
                  </a:cubicBezTo>
                  <a:cubicBezTo>
                    <a:pt x="888" y="279"/>
                    <a:pt x="884" y="278"/>
                    <a:pt x="880" y="276"/>
                  </a:cubicBezTo>
                  <a:cubicBezTo>
                    <a:pt x="882" y="268"/>
                    <a:pt x="886" y="260"/>
                    <a:pt x="888" y="252"/>
                  </a:cubicBezTo>
                  <a:moveTo>
                    <a:pt x="879" y="294"/>
                  </a:moveTo>
                  <a:cubicBezTo>
                    <a:pt x="877" y="294"/>
                    <a:pt x="875" y="294"/>
                    <a:pt x="874" y="294"/>
                  </a:cubicBezTo>
                  <a:cubicBezTo>
                    <a:pt x="875" y="289"/>
                    <a:pt x="877" y="285"/>
                    <a:pt x="878" y="280"/>
                  </a:cubicBezTo>
                  <a:cubicBezTo>
                    <a:pt x="882" y="282"/>
                    <a:pt x="886" y="283"/>
                    <a:pt x="891" y="284"/>
                  </a:cubicBezTo>
                  <a:cubicBezTo>
                    <a:pt x="890" y="285"/>
                    <a:pt x="890" y="286"/>
                    <a:pt x="890" y="286"/>
                  </a:cubicBezTo>
                  <a:cubicBezTo>
                    <a:pt x="890" y="287"/>
                    <a:pt x="889" y="288"/>
                    <a:pt x="889" y="290"/>
                  </a:cubicBezTo>
                  <a:cubicBezTo>
                    <a:pt x="886" y="291"/>
                    <a:pt x="883" y="293"/>
                    <a:pt x="879" y="294"/>
                  </a:cubicBezTo>
                  <a:moveTo>
                    <a:pt x="841" y="312"/>
                  </a:moveTo>
                  <a:cubicBezTo>
                    <a:pt x="841" y="312"/>
                    <a:pt x="841" y="312"/>
                    <a:pt x="841" y="312"/>
                  </a:cubicBezTo>
                  <a:cubicBezTo>
                    <a:pt x="843" y="307"/>
                    <a:pt x="844" y="301"/>
                    <a:pt x="846" y="296"/>
                  </a:cubicBezTo>
                  <a:cubicBezTo>
                    <a:pt x="853" y="297"/>
                    <a:pt x="861" y="298"/>
                    <a:pt x="868" y="298"/>
                  </a:cubicBezTo>
                  <a:cubicBezTo>
                    <a:pt x="868" y="299"/>
                    <a:pt x="868" y="299"/>
                    <a:pt x="868" y="300"/>
                  </a:cubicBezTo>
                  <a:cubicBezTo>
                    <a:pt x="859" y="304"/>
                    <a:pt x="850" y="308"/>
                    <a:pt x="841" y="312"/>
                  </a:cubicBezTo>
                  <a:moveTo>
                    <a:pt x="832" y="308"/>
                  </a:moveTo>
                  <a:cubicBezTo>
                    <a:pt x="832" y="308"/>
                    <a:pt x="832" y="308"/>
                    <a:pt x="832" y="309"/>
                  </a:cubicBezTo>
                  <a:cubicBezTo>
                    <a:pt x="830" y="308"/>
                    <a:pt x="829" y="308"/>
                    <a:pt x="827" y="308"/>
                  </a:cubicBezTo>
                  <a:cubicBezTo>
                    <a:pt x="826" y="308"/>
                    <a:pt x="826" y="307"/>
                    <a:pt x="825" y="307"/>
                  </a:cubicBezTo>
                  <a:cubicBezTo>
                    <a:pt x="826" y="303"/>
                    <a:pt x="827" y="299"/>
                    <a:pt x="829" y="295"/>
                  </a:cubicBezTo>
                  <a:cubicBezTo>
                    <a:pt x="829" y="295"/>
                    <a:pt x="829" y="295"/>
                    <a:pt x="829" y="294"/>
                  </a:cubicBezTo>
                  <a:cubicBezTo>
                    <a:pt x="834" y="295"/>
                    <a:pt x="838" y="296"/>
                    <a:pt x="842" y="296"/>
                  </a:cubicBezTo>
                  <a:cubicBezTo>
                    <a:pt x="841" y="301"/>
                    <a:pt x="839" y="306"/>
                    <a:pt x="837" y="310"/>
                  </a:cubicBezTo>
                  <a:cubicBezTo>
                    <a:pt x="836" y="310"/>
                    <a:pt x="835" y="309"/>
                    <a:pt x="833" y="309"/>
                  </a:cubicBezTo>
                  <a:cubicBezTo>
                    <a:pt x="833" y="309"/>
                    <a:pt x="833" y="308"/>
                    <a:pt x="832" y="308"/>
                  </a:cubicBezTo>
                  <a:cubicBezTo>
                    <a:pt x="832" y="307"/>
                    <a:pt x="831" y="308"/>
                    <a:pt x="832" y="308"/>
                  </a:cubicBezTo>
                  <a:moveTo>
                    <a:pt x="815" y="323"/>
                  </a:moveTo>
                  <a:cubicBezTo>
                    <a:pt x="815" y="323"/>
                    <a:pt x="815" y="323"/>
                    <a:pt x="815" y="323"/>
                  </a:cubicBezTo>
                  <a:cubicBezTo>
                    <a:pt x="811" y="325"/>
                    <a:pt x="806" y="327"/>
                    <a:pt x="802" y="329"/>
                  </a:cubicBezTo>
                  <a:cubicBezTo>
                    <a:pt x="799" y="328"/>
                    <a:pt x="795" y="328"/>
                    <a:pt x="792" y="327"/>
                  </a:cubicBezTo>
                  <a:cubicBezTo>
                    <a:pt x="792" y="327"/>
                    <a:pt x="793" y="327"/>
                    <a:pt x="793" y="326"/>
                  </a:cubicBezTo>
                  <a:cubicBezTo>
                    <a:pt x="795" y="320"/>
                    <a:pt x="797" y="313"/>
                    <a:pt x="800" y="306"/>
                  </a:cubicBezTo>
                  <a:cubicBezTo>
                    <a:pt x="806" y="308"/>
                    <a:pt x="813" y="310"/>
                    <a:pt x="820" y="311"/>
                  </a:cubicBezTo>
                  <a:cubicBezTo>
                    <a:pt x="818" y="315"/>
                    <a:pt x="817" y="319"/>
                    <a:pt x="815" y="323"/>
                  </a:cubicBezTo>
                  <a:moveTo>
                    <a:pt x="739" y="356"/>
                  </a:moveTo>
                  <a:cubicBezTo>
                    <a:pt x="739" y="353"/>
                    <a:pt x="739" y="351"/>
                    <a:pt x="739" y="348"/>
                  </a:cubicBezTo>
                  <a:cubicBezTo>
                    <a:pt x="739" y="347"/>
                    <a:pt x="737" y="347"/>
                    <a:pt x="737" y="348"/>
                  </a:cubicBezTo>
                  <a:cubicBezTo>
                    <a:pt x="737" y="351"/>
                    <a:pt x="737" y="354"/>
                    <a:pt x="737" y="357"/>
                  </a:cubicBezTo>
                  <a:cubicBezTo>
                    <a:pt x="736" y="357"/>
                    <a:pt x="736" y="358"/>
                    <a:pt x="735" y="358"/>
                  </a:cubicBezTo>
                  <a:cubicBezTo>
                    <a:pt x="732" y="356"/>
                    <a:pt x="728" y="354"/>
                    <a:pt x="725" y="353"/>
                  </a:cubicBezTo>
                  <a:cubicBezTo>
                    <a:pt x="725" y="350"/>
                    <a:pt x="726" y="348"/>
                    <a:pt x="727" y="345"/>
                  </a:cubicBezTo>
                  <a:cubicBezTo>
                    <a:pt x="727" y="344"/>
                    <a:pt x="728" y="342"/>
                    <a:pt x="728" y="340"/>
                  </a:cubicBezTo>
                  <a:cubicBezTo>
                    <a:pt x="733" y="341"/>
                    <a:pt x="738" y="343"/>
                    <a:pt x="743" y="344"/>
                  </a:cubicBezTo>
                  <a:cubicBezTo>
                    <a:pt x="743" y="344"/>
                    <a:pt x="744" y="344"/>
                    <a:pt x="744" y="344"/>
                  </a:cubicBezTo>
                  <a:cubicBezTo>
                    <a:pt x="743" y="348"/>
                    <a:pt x="742" y="351"/>
                    <a:pt x="741" y="354"/>
                  </a:cubicBezTo>
                  <a:cubicBezTo>
                    <a:pt x="741" y="354"/>
                    <a:pt x="740" y="355"/>
                    <a:pt x="740" y="356"/>
                  </a:cubicBezTo>
                  <a:cubicBezTo>
                    <a:pt x="740" y="356"/>
                    <a:pt x="739" y="356"/>
                    <a:pt x="739" y="356"/>
                  </a:cubicBezTo>
                  <a:moveTo>
                    <a:pt x="713" y="368"/>
                  </a:moveTo>
                  <a:cubicBezTo>
                    <a:pt x="713" y="366"/>
                    <a:pt x="713" y="364"/>
                    <a:pt x="713" y="362"/>
                  </a:cubicBezTo>
                  <a:cubicBezTo>
                    <a:pt x="713" y="361"/>
                    <a:pt x="711" y="361"/>
                    <a:pt x="711" y="362"/>
                  </a:cubicBezTo>
                  <a:cubicBezTo>
                    <a:pt x="711" y="364"/>
                    <a:pt x="711" y="366"/>
                    <a:pt x="711" y="369"/>
                  </a:cubicBezTo>
                  <a:cubicBezTo>
                    <a:pt x="709" y="369"/>
                    <a:pt x="707" y="370"/>
                    <a:pt x="705" y="371"/>
                  </a:cubicBezTo>
                  <a:cubicBezTo>
                    <a:pt x="704" y="372"/>
                    <a:pt x="703" y="372"/>
                    <a:pt x="702" y="373"/>
                  </a:cubicBezTo>
                  <a:cubicBezTo>
                    <a:pt x="702" y="371"/>
                    <a:pt x="703" y="369"/>
                    <a:pt x="703" y="368"/>
                  </a:cubicBezTo>
                  <a:cubicBezTo>
                    <a:pt x="705" y="362"/>
                    <a:pt x="707" y="357"/>
                    <a:pt x="708" y="352"/>
                  </a:cubicBezTo>
                  <a:cubicBezTo>
                    <a:pt x="712" y="353"/>
                    <a:pt x="716" y="354"/>
                    <a:pt x="720" y="355"/>
                  </a:cubicBezTo>
                  <a:cubicBezTo>
                    <a:pt x="718" y="359"/>
                    <a:pt x="717" y="363"/>
                    <a:pt x="716" y="367"/>
                  </a:cubicBezTo>
                  <a:cubicBezTo>
                    <a:pt x="715" y="367"/>
                    <a:pt x="714" y="368"/>
                    <a:pt x="713" y="368"/>
                  </a:cubicBezTo>
                  <a:moveTo>
                    <a:pt x="661" y="388"/>
                  </a:moveTo>
                  <a:cubicBezTo>
                    <a:pt x="661" y="388"/>
                    <a:pt x="661" y="388"/>
                    <a:pt x="661" y="387"/>
                  </a:cubicBezTo>
                  <a:cubicBezTo>
                    <a:pt x="663" y="382"/>
                    <a:pt x="664" y="377"/>
                    <a:pt x="665" y="372"/>
                  </a:cubicBezTo>
                  <a:cubicBezTo>
                    <a:pt x="666" y="372"/>
                    <a:pt x="667" y="372"/>
                    <a:pt x="668" y="373"/>
                  </a:cubicBezTo>
                  <a:cubicBezTo>
                    <a:pt x="670" y="374"/>
                    <a:pt x="672" y="374"/>
                    <a:pt x="674" y="375"/>
                  </a:cubicBezTo>
                  <a:cubicBezTo>
                    <a:pt x="673" y="378"/>
                    <a:pt x="671" y="381"/>
                    <a:pt x="670" y="385"/>
                  </a:cubicBezTo>
                  <a:cubicBezTo>
                    <a:pt x="667" y="386"/>
                    <a:pt x="664" y="387"/>
                    <a:pt x="661" y="388"/>
                  </a:cubicBezTo>
                  <a:moveTo>
                    <a:pt x="787" y="299"/>
                  </a:moveTo>
                  <a:cubicBezTo>
                    <a:pt x="787" y="299"/>
                    <a:pt x="786" y="299"/>
                    <a:pt x="786" y="299"/>
                  </a:cubicBezTo>
                  <a:cubicBezTo>
                    <a:pt x="787" y="297"/>
                    <a:pt x="787" y="296"/>
                    <a:pt x="788" y="294"/>
                  </a:cubicBezTo>
                  <a:cubicBezTo>
                    <a:pt x="789" y="292"/>
                    <a:pt x="789" y="289"/>
                    <a:pt x="790" y="287"/>
                  </a:cubicBezTo>
                  <a:cubicBezTo>
                    <a:pt x="790" y="287"/>
                    <a:pt x="790" y="287"/>
                    <a:pt x="791" y="287"/>
                  </a:cubicBezTo>
                  <a:cubicBezTo>
                    <a:pt x="794" y="287"/>
                    <a:pt x="798" y="288"/>
                    <a:pt x="801" y="289"/>
                  </a:cubicBezTo>
                  <a:cubicBezTo>
                    <a:pt x="800" y="293"/>
                    <a:pt x="799" y="297"/>
                    <a:pt x="797" y="301"/>
                  </a:cubicBezTo>
                  <a:cubicBezTo>
                    <a:pt x="794" y="301"/>
                    <a:pt x="790" y="300"/>
                    <a:pt x="787" y="299"/>
                  </a:cubicBezTo>
                  <a:moveTo>
                    <a:pt x="796" y="305"/>
                  </a:moveTo>
                  <a:cubicBezTo>
                    <a:pt x="794" y="310"/>
                    <a:pt x="793" y="314"/>
                    <a:pt x="791" y="318"/>
                  </a:cubicBezTo>
                  <a:cubicBezTo>
                    <a:pt x="790" y="321"/>
                    <a:pt x="789" y="324"/>
                    <a:pt x="788" y="326"/>
                  </a:cubicBezTo>
                  <a:cubicBezTo>
                    <a:pt x="785" y="326"/>
                    <a:pt x="781" y="325"/>
                    <a:pt x="778" y="324"/>
                  </a:cubicBezTo>
                  <a:cubicBezTo>
                    <a:pt x="781" y="317"/>
                    <a:pt x="783" y="310"/>
                    <a:pt x="785" y="303"/>
                  </a:cubicBezTo>
                  <a:cubicBezTo>
                    <a:pt x="788" y="303"/>
                    <a:pt x="790" y="304"/>
                    <a:pt x="793" y="305"/>
                  </a:cubicBezTo>
                  <a:cubicBezTo>
                    <a:pt x="794" y="305"/>
                    <a:pt x="795" y="305"/>
                    <a:pt x="796" y="305"/>
                  </a:cubicBezTo>
                  <a:moveTo>
                    <a:pt x="791" y="283"/>
                  </a:moveTo>
                  <a:cubicBezTo>
                    <a:pt x="793" y="276"/>
                    <a:pt x="795" y="269"/>
                    <a:pt x="796" y="262"/>
                  </a:cubicBezTo>
                  <a:cubicBezTo>
                    <a:pt x="800" y="263"/>
                    <a:pt x="803" y="264"/>
                    <a:pt x="807" y="264"/>
                  </a:cubicBezTo>
                  <a:cubicBezTo>
                    <a:pt x="806" y="270"/>
                    <a:pt x="805" y="275"/>
                    <a:pt x="804" y="281"/>
                  </a:cubicBezTo>
                  <a:cubicBezTo>
                    <a:pt x="803" y="282"/>
                    <a:pt x="803" y="284"/>
                    <a:pt x="802" y="286"/>
                  </a:cubicBezTo>
                  <a:cubicBezTo>
                    <a:pt x="798" y="285"/>
                    <a:pt x="795" y="284"/>
                    <a:pt x="791" y="283"/>
                  </a:cubicBezTo>
                  <a:moveTo>
                    <a:pt x="788" y="283"/>
                  </a:moveTo>
                  <a:cubicBezTo>
                    <a:pt x="783" y="282"/>
                    <a:pt x="778" y="282"/>
                    <a:pt x="773" y="281"/>
                  </a:cubicBezTo>
                  <a:cubicBezTo>
                    <a:pt x="772" y="281"/>
                    <a:pt x="771" y="281"/>
                    <a:pt x="769" y="281"/>
                  </a:cubicBezTo>
                  <a:cubicBezTo>
                    <a:pt x="772" y="273"/>
                    <a:pt x="774" y="265"/>
                    <a:pt x="776" y="258"/>
                  </a:cubicBezTo>
                  <a:cubicBezTo>
                    <a:pt x="782" y="259"/>
                    <a:pt x="787" y="260"/>
                    <a:pt x="793" y="261"/>
                  </a:cubicBezTo>
                  <a:cubicBezTo>
                    <a:pt x="791" y="269"/>
                    <a:pt x="790" y="276"/>
                    <a:pt x="788" y="283"/>
                  </a:cubicBezTo>
                  <a:moveTo>
                    <a:pt x="787" y="286"/>
                  </a:moveTo>
                  <a:cubicBezTo>
                    <a:pt x="786" y="288"/>
                    <a:pt x="785" y="291"/>
                    <a:pt x="784" y="293"/>
                  </a:cubicBezTo>
                  <a:cubicBezTo>
                    <a:pt x="784" y="295"/>
                    <a:pt x="783" y="296"/>
                    <a:pt x="783" y="298"/>
                  </a:cubicBezTo>
                  <a:cubicBezTo>
                    <a:pt x="777" y="297"/>
                    <a:pt x="771" y="296"/>
                    <a:pt x="765" y="295"/>
                  </a:cubicBezTo>
                  <a:cubicBezTo>
                    <a:pt x="765" y="294"/>
                    <a:pt x="765" y="294"/>
                    <a:pt x="765" y="293"/>
                  </a:cubicBezTo>
                  <a:cubicBezTo>
                    <a:pt x="766" y="290"/>
                    <a:pt x="768" y="287"/>
                    <a:pt x="769" y="283"/>
                  </a:cubicBezTo>
                  <a:cubicBezTo>
                    <a:pt x="775" y="284"/>
                    <a:pt x="781" y="285"/>
                    <a:pt x="787" y="286"/>
                  </a:cubicBezTo>
                  <a:moveTo>
                    <a:pt x="782" y="302"/>
                  </a:moveTo>
                  <a:cubicBezTo>
                    <a:pt x="779" y="309"/>
                    <a:pt x="777" y="316"/>
                    <a:pt x="774" y="323"/>
                  </a:cubicBezTo>
                  <a:cubicBezTo>
                    <a:pt x="768" y="322"/>
                    <a:pt x="762" y="321"/>
                    <a:pt x="756" y="319"/>
                  </a:cubicBezTo>
                  <a:cubicBezTo>
                    <a:pt x="759" y="312"/>
                    <a:pt x="761" y="305"/>
                    <a:pt x="764" y="298"/>
                  </a:cubicBezTo>
                  <a:cubicBezTo>
                    <a:pt x="770" y="299"/>
                    <a:pt x="776" y="301"/>
                    <a:pt x="782" y="302"/>
                  </a:cubicBezTo>
                  <a:moveTo>
                    <a:pt x="753" y="318"/>
                  </a:moveTo>
                  <a:cubicBezTo>
                    <a:pt x="750" y="318"/>
                    <a:pt x="748" y="317"/>
                    <a:pt x="746" y="317"/>
                  </a:cubicBezTo>
                  <a:cubicBezTo>
                    <a:pt x="743" y="316"/>
                    <a:pt x="740" y="316"/>
                    <a:pt x="736" y="315"/>
                  </a:cubicBezTo>
                  <a:cubicBezTo>
                    <a:pt x="738" y="309"/>
                    <a:pt x="740" y="302"/>
                    <a:pt x="742" y="296"/>
                  </a:cubicBezTo>
                  <a:cubicBezTo>
                    <a:pt x="742" y="295"/>
                    <a:pt x="742" y="295"/>
                    <a:pt x="742" y="295"/>
                  </a:cubicBezTo>
                  <a:cubicBezTo>
                    <a:pt x="748" y="296"/>
                    <a:pt x="754" y="297"/>
                    <a:pt x="760" y="298"/>
                  </a:cubicBezTo>
                  <a:cubicBezTo>
                    <a:pt x="757" y="305"/>
                    <a:pt x="755" y="312"/>
                    <a:pt x="753" y="318"/>
                  </a:cubicBezTo>
                  <a:moveTo>
                    <a:pt x="751" y="322"/>
                  </a:moveTo>
                  <a:cubicBezTo>
                    <a:pt x="749" y="327"/>
                    <a:pt x="748" y="332"/>
                    <a:pt x="746" y="337"/>
                  </a:cubicBezTo>
                  <a:cubicBezTo>
                    <a:pt x="746" y="338"/>
                    <a:pt x="745" y="340"/>
                    <a:pt x="745" y="341"/>
                  </a:cubicBezTo>
                  <a:cubicBezTo>
                    <a:pt x="743" y="340"/>
                    <a:pt x="741" y="339"/>
                    <a:pt x="739" y="339"/>
                  </a:cubicBezTo>
                  <a:cubicBezTo>
                    <a:pt x="736" y="338"/>
                    <a:pt x="733" y="337"/>
                    <a:pt x="730" y="336"/>
                  </a:cubicBezTo>
                  <a:cubicBezTo>
                    <a:pt x="731" y="330"/>
                    <a:pt x="733" y="325"/>
                    <a:pt x="735" y="319"/>
                  </a:cubicBezTo>
                  <a:cubicBezTo>
                    <a:pt x="740" y="320"/>
                    <a:pt x="746" y="321"/>
                    <a:pt x="751" y="322"/>
                  </a:cubicBezTo>
                  <a:moveTo>
                    <a:pt x="739" y="295"/>
                  </a:moveTo>
                  <a:cubicBezTo>
                    <a:pt x="736" y="301"/>
                    <a:pt x="734" y="308"/>
                    <a:pt x="732" y="314"/>
                  </a:cubicBezTo>
                  <a:cubicBezTo>
                    <a:pt x="728" y="314"/>
                    <a:pt x="724" y="313"/>
                    <a:pt x="720" y="313"/>
                  </a:cubicBezTo>
                  <a:cubicBezTo>
                    <a:pt x="722" y="306"/>
                    <a:pt x="724" y="299"/>
                    <a:pt x="726" y="293"/>
                  </a:cubicBezTo>
                  <a:cubicBezTo>
                    <a:pt x="730" y="293"/>
                    <a:pt x="734" y="294"/>
                    <a:pt x="739" y="295"/>
                  </a:cubicBezTo>
                  <a:cubicBezTo>
                    <a:pt x="739" y="295"/>
                    <a:pt x="739" y="295"/>
                    <a:pt x="739" y="295"/>
                  </a:cubicBezTo>
                  <a:moveTo>
                    <a:pt x="731" y="318"/>
                  </a:moveTo>
                  <a:cubicBezTo>
                    <a:pt x="729" y="324"/>
                    <a:pt x="728" y="330"/>
                    <a:pt x="726" y="335"/>
                  </a:cubicBezTo>
                  <a:cubicBezTo>
                    <a:pt x="722" y="334"/>
                    <a:pt x="719" y="334"/>
                    <a:pt x="715" y="333"/>
                  </a:cubicBezTo>
                  <a:cubicBezTo>
                    <a:pt x="716" y="329"/>
                    <a:pt x="717" y="326"/>
                    <a:pt x="718" y="322"/>
                  </a:cubicBezTo>
                  <a:cubicBezTo>
                    <a:pt x="718" y="320"/>
                    <a:pt x="719" y="318"/>
                    <a:pt x="720" y="316"/>
                  </a:cubicBezTo>
                  <a:cubicBezTo>
                    <a:pt x="723" y="317"/>
                    <a:pt x="727" y="317"/>
                    <a:pt x="731" y="318"/>
                  </a:cubicBezTo>
                  <a:moveTo>
                    <a:pt x="714" y="337"/>
                  </a:moveTo>
                  <a:cubicBezTo>
                    <a:pt x="717" y="337"/>
                    <a:pt x="721" y="338"/>
                    <a:pt x="725" y="339"/>
                  </a:cubicBezTo>
                  <a:cubicBezTo>
                    <a:pt x="724" y="343"/>
                    <a:pt x="722" y="347"/>
                    <a:pt x="721" y="351"/>
                  </a:cubicBezTo>
                  <a:cubicBezTo>
                    <a:pt x="717" y="350"/>
                    <a:pt x="714" y="349"/>
                    <a:pt x="710" y="348"/>
                  </a:cubicBezTo>
                  <a:cubicBezTo>
                    <a:pt x="711" y="344"/>
                    <a:pt x="712" y="340"/>
                    <a:pt x="714" y="337"/>
                  </a:cubicBezTo>
                  <a:moveTo>
                    <a:pt x="706" y="347"/>
                  </a:moveTo>
                  <a:cubicBezTo>
                    <a:pt x="702" y="346"/>
                    <a:pt x="697" y="345"/>
                    <a:pt x="692" y="344"/>
                  </a:cubicBezTo>
                  <a:cubicBezTo>
                    <a:pt x="691" y="343"/>
                    <a:pt x="689" y="343"/>
                    <a:pt x="688" y="343"/>
                  </a:cubicBezTo>
                  <a:cubicBezTo>
                    <a:pt x="689" y="339"/>
                    <a:pt x="690" y="336"/>
                    <a:pt x="691" y="333"/>
                  </a:cubicBezTo>
                  <a:cubicBezTo>
                    <a:pt x="697" y="334"/>
                    <a:pt x="703" y="334"/>
                    <a:pt x="709" y="336"/>
                  </a:cubicBezTo>
                  <a:cubicBezTo>
                    <a:pt x="710" y="336"/>
                    <a:pt x="710" y="336"/>
                    <a:pt x="710" y="336"/>
                  </a:cubicBezTo>
                  <a:cubicBezTo>
                    <a:pt x="709" y="340"/>
                    <a:pt x="708" y="343"/>
                    <a:pt x="706" y="347"/>
                  </a:cubicBezTo>
                  <a:moveTo>
                    <a:pt x="711" y="332"/>
                  </a:moveTo>
                  <a:cubicBezTo>
                    <a:pt x="708" y="332"/>
                    <a:pt x="706" y="331"/>
                    <a:pt x="703" y="331"/>
                  </a:cubicBezTo>
                  <a:cubicBezTo>
                    <a:pt x="699" y="330"/>
                    <a:pt x="696" y="330"/>
                    <a:pt x="692" y="330"/>
                  </a:cubicBezTo>
                  <a:cubicBezTo>
                    <a:pt x="694" y="324"/>
                    <a:pt x="696" y="319"/>
                    <a:pt x="698" y="313"/>
                  </a:cubicBezTo>
                  <a:cubicBezTo>
                    <a:pt x="703" y="314"/>
                    <a:pt x="709" y="314"/>
                    <a:pt x="714" y="315"/>
                  </a:cubicBezTo>
                  <a:cubicBezTo>
                    <a:pt x="715" y="315"/>
                    <a:pt x="715" y="315"/>
                    <a:pt x="716" y="316"/>
                  </a:cubicBezTo>
                  <a:cubicBezTo>
                    <a:pt x="715" y="321"/>
                    <a:pt x="713" y="327"/>
                    <a:pt x="711" y="332"/>
                  </a:cubicBezTo>
                  <a:moveTo>
                    <a:pt x="689" y="329"/>
                  </a:moveTo>
                  <a:cubicBezTo>
                    <a:pt x="685" y="329"/>
                    <a:pt x="680" y="328"/>
                    <a:pt x="676" y="328"/>
                  </a:cubicBezTo>
                  <a:cubicBezTo>
                    <a:pt x="678" y="322"/>
                    <a:pt x="679" y="317"/>
                    <a:pt x="680" y="311"/>
                  </a:cubicBezTo>
                  <a:cubicBezTo>
                    <a:pt x="684" y="311"/>
                    <a:pt x="687" y="312"/>
                    <a:pt x="690" y="312"/>
                  </a:cubicBezTo>
                  <a:cubicBezTo>
                    <a:pt x="692" y="312"/>
                    <a:pt x="693" y="313"/>
                    <a:pt x="694" y="313"/>
                  </a:cubicBezTo>
                  <a:cubicBezTo>
                    <a:pt x="692" y="318"/>
                    <a:pt x="691" y="324"/>
                    <a:pt x="689" y="329"/>
                  </a:cubicBezTo>
                  <a:moveTo>
                    <a:pt x="688" y="333"/>
                  </a:moveTo>
                  <a:cubicBezTo>
                    <a:pt x="687" y="336"/>
                    <a:pt x="686" y="339"/>
                    <a:pt x="685" y="342"/>
                  </a:cubicBezTo>
                  <a:cubicBezTo>
                    <a:pt x="681" y="341"/>
                    <a:pt x="677" y="340"/>
                    <a:pt x="673" y="339"/>
                  </a:cubicBezTo>
                  <a:cubicBezTo>
                    <a:pt x="674" y="337"/>
                    <a:pt x="675" y="334"/>
                    <a:pt x="675" y="332"/>
                  </a:cubicBezTo>
                  <a:cubicBezTo>
                    <a:pt x="679" y="332"/>
                    <a:pt x="684" y="332"/>
                    <a:pt x="688" y="333"/>
                  </a:cubicBezTo>
                  <a:moveTo>
                    <a:pt x="683" y="345"/>
                  </a:moveTo>
                  <a:cubicBezTo>
                    <a:pt x="683" y="348"/>
                    <a:pt x="682" y="350"/>
                    <a:pt x="681" y="352"/>
                  </a:cubicBezTo>
                  <a:cubicBezTo>
                    <a:pt x="679" y="359"/>
                    <a:pt x="677" y="365"/>
                    <a:pt x="675" y="371"/>
                  </a:cubicBezTo>
                  <a:cubicBezTo>
                    <a:pt x="672" y="370"/>
                    <a:pt x="669" y="369"/>
                    <a:pt x="666" y="368"/>
                  </a:cubicBezTo>
                  <a:cubicBezTo>
                    <a:pt x="668" y="360"/>
                    <a:pt x="670" y="352"/>
                    <a:pt x="672" y="343"/>
                  </a:cubicBezTo>
                  <a:cubicBezTo>
                    <a:pt x="672" y="343"/>
                    <a:pt x="672" y="343"/>
                    <a:pt x="673" y="343"/>
                  </a:cubicBezTo>
                  <a:cubicBezTo>
                    <a:pt x="676" y="344"/>
                    <a:pt x="680" y="345"/>
                    <a:pt x="683" y="345"/>
                  </a:cubicBezTo>
                  <a:moveTo>
                    <a:pt x="677" y="376"/>
                  </a:moveTo>
                  <a:cubicBezTo>
                    <a:pt x="681" y="377"/>
                    <a:pt x="684" y="377"/>
                    <a:pt x="688" y="378"/>
                  </a:cubicBezTo>
                  <a:cubicBezTo>
                    <a:pt x="683" y="380"/>
                    <a:pt x="679" y="381"/>
                    <a:pt x="675" y="383"/>
                  </a:cubicBezTo>
                  <a:cubicBezTo>
                    <a:pt x="676" y="381"/>
                    <a:pt x="676" y="378"/>
                    <a:pt x="677" y="376"/>
                  </a:cubicBezTo>
                  <a:moveTo>
                    <a:pt x="695" y="375"/>
                  </a:moveTo>
                  <a:cubicBezTo>
                    <a:pt x="694" y="375"/>
                    <a:pt x="694" y="375"/>
                    <a:pt x="693" y="375"/>
                  </a:cubicBezTo>
                  <a:cubicBezTo>
                    <a:pt x="688" y="374"/>
                    <a:pt x="683" y="373"/>
                    <a:pt x="678" y="372"/>
                  </a:cubicBezTo>
                  <a:cubicBezTo>
                    <a:pt x="681" y="363"/>
                    <a:pt x="684" y="355"/>
                    <a:pt x="687" y="346"/>
                  </a:cubicBezTo>
                  <a:cubicBezTo>
                    <a:pt x="687" y="346"/>
                    <a:pt x="687" y="346"/>
                    <a:pt x="687" y="346"/>
                  </a:cubicBezTo>
                  <a:cubicBezTo>
                    <a:pt x="690" y="347"/>
                    <a:pt x="693" y="348"/>
                    <a:pt x="696" y="348"/>
                  </a:cubicBezTo>
                  <a:cubicBezTo>
                    <a:pt x="699" y="349"/>
                    <a:pt x="702" y="350"/>
                    <a:pt x="705" y="351"/>
                  </a:cubicBezTo>
                  <a:cubicBezTo>
                    <a:pt x="705" y="351"/>
                    <a:pt x="705" y="351"/>
                    <a:pt x="705" y="351"/>
                  </a:cubicBezTo>
                  <a:cubicBezTo>
                    <a:pt x="703" y="357"/>
                    <a:pt x="701" y="367"/>
                    <a:pt x="697" y="374"/>
                  </a:cubicBezTo>
                  <a:cubicBezTo>
                    <a:pt x="697" y="374"/>
                    <a:pt x="696" y="375"/>
                    <a:pt x="695" y="375"/>
                  </a:cubicBezTo>
                  <a:moveTo>
                    <a:pt x="723" y="357"/>
                  </a:moveTo>
                  <a:cubicBezTo>
                    <a:pt x="724" y="357"/>
                    <a:pt x="725" y="358"/>
                    <a:pt x="726" y="358"/>
                  </a:cubicBezTo>
                  <a:cubicBezTo>
                    <a:pt x="727" y="359"/>
                    <a:pt x="729" y="359"/>
                    <a:pt x="730" y="360"/>
                  </a:cubicBezTo>
                  <a:cubicBezTo>
                    <a:pt x="727" y="362"/>
                    <a:pt x="724" y="363"/>
                    <a:pt x="721" y="364"/>
                  </a:cubicBezTo>
                  <a:cubicBezTo>
                    <a:pt x="722" y="362"/>
                    <a:pt x="723" y="359"/>
                    <a:pt x="723" y="357"/>
                  </a:cubicBezTo>
                  <a:moveTo>
                    <a:pt x="745" y="354"/>
                  </a:moveTo>
                  <a:cubicBezTo>
                    <a:pt x="745" y="353"/>
                    <a:pt x="745" y="352"/>
                    <a:pt x="746" y="352"/>
                  </a:cubicBezTo>
                  <a:cubicBezTo>
                    <a:pt x="746" y="350"/>
                    <a:pt x="747" y="348"/>
                    <a:pt x="747" y="346"/>
                  </a:cubicBezTo>
                  <a:cubicBezTo>
                    <a:pt x="750" y="347"/>
                    <a:pt x="753" y="348"/>
                    <a:pt x="756" y="349"/>
                  </a:cubicBezTo>
                  <a:cubicBezTo>
                    <a:pt x="752" y="350"/>
                    <a:pt x="749" y="352"/>
                    <a:pt x="745" y="354"/>
                  </a:cubicBezTo>
                  <a:moveTo>
                    <a:pt x="762" y="346"/>
                  </a:moveTo>
                  <a:cubicBezTo>
                    <a:pt x="757" y="345"/>
                    <a:pt x="753" y="344"/>
                    <a:pt x="749" y="342"/>
                  </a:cubicBezTo>
                  <a:cubicBezTo>
                    <a:pt x="749" y="340"/>
                    <a:pt x="750" y="337"/>
                    <a:pt x="751" y="335"/>
                  </a:cubicBezTo>
                  <a:cubicBezTo>
                    <a:pt x="752" y="331"/>
                    <a:pt x="754" y="327"/>
                    <a:pt x="755" y="323"/>
                  </a:cubicBezTo>
                  <a:cubicBezTo>
                    <a:pt x="757" y="324"/>
                    <a:pt x="759" y="324"/>
                    <a:pt x="762" y="325"/>
                  </a:cubicBezTo>
                  <a:cubicBezTo>
                    <a:pt x="765" y="326"/>
                    <a:pt x="769" y="327"/>
                    <a:pt x="773" y="327"/>
                  </a:cubicBezTo>
                  <a:cubicBezTo>
                    <a:pt x="773" y="328"/>
                    <a:pt x="772" y="329"/>
                    <a:pt x="772" y="329"/>
                  </a:cubicBezTo>
                  <a:cubicBezTo>
                    <a:pt x="770" y="334"/>
                    <a:pt x="768" y="339"/>
                    <a:pt x="766" y="344"/>
                  </a:cubicBezTo>
                  <a:cubicBezTo>
                    <a:pt x="766" y="344"/>
                    <a:pt x="766" y="344"/>
                    <a:pt x="766" y="344"/>
                  </a:cubicBezTo>
                  <a:cubicBezTo>
                    <a:pt x="765" y="345"/>
                    <a:pt x="763" y="346"/>
                    <a:pt x="762" y="346"/>
                  </a:cubicBezTo>
                  <a:moveTo>
                    <a:pt x="777" y="340"/>
                  </a:moveTo>
                  <a:cubicBezTo>
                    <a:pt x="777" y="340"/>
                    <a:pt x="777" y="340"/>
                    <a:pt x="777" y="340"/>
                  </a:cubicBezTo>
                  <a:cubicBezTo>
                    <a:pt x="776" y="339"/>
                    <a:pt x="775" y="340"/>
                    <a:pt x="775" y="340"/>
                  </a:cubicBezTo>
                  <a:cubicBezTo>
                    <a:pt x="775" y="340"/>
                    <a:pt x="775" y="340"/>
                    <a:pt x="776" y="340"/>
                  </a:cubicBezTo>
                  <a:cubicBezTo>
                    <a:pt x="774" y="341"/>
                    <a:pt x="773" y="342"/>
                    <a:pt x="772" y="342"/>
                  </a:cubicBezTo>
                  <a:cubicBezTo>
                    <a:pt x="773" y="339"/>
                    <a:pt x="774" y="336"/>
                    <a:pt x="775" y="334"/>
                  </a:cubicBezTo>
                  <a:cubicBezTo>
                    <a:pt x="775" y="332"/>
                    <a:pt x="776" y="330"/>
                    <a:pt x="776" y="328"/>
                  </a:cubicBezTo>
                  <a:cubicBezTo>
                    <a:pt x="780" y="329"/>
                    <a:pt x="783" y="330"/>
                    <a:pt x="787" y="330"/>
                  </a:cubicBezTo>
                  <a:cubicBezTo>
                    <a:pt x="786" y="332"/>
                    <a:pt x="786" y="333"/>
                    <a:pt x="785" y="335"/>
                  </a:cubicBezTo>
                  <a:cubicBezTo>
                    <a:pt x="785" y="335"/>
                    <a:pt x="785" y="336"/>
                    <a:pt x="785" y="336"/>
                  </a:cubicBezTo>
                  <a:cubicBezTo>
                    <a:pt x="782" y="338"/>
                    <a:pt x="779" y="339"/>
                    <a:pt x="777" y="340"/>
                  </a:cubicBezTo>
                  <a:moveTo>
                    <a:pt x="791" y="331"/>
                  </a:moveTo>
                  <a:cubicBezTo>
                    <a:pt x="793" y="331"/>
                    <a:pt x="794" y="331"/>
                    <a:pt x="796" y="332"/>
                  </a:cubicBezTo>
                  <a:cubicBezTo>
                    <a:pt x="794" y="332"/>
                    <a:pt x="792" y="333"/>
                    <a:pt x="790" y="334"/>
                  </a:cubicBezTo>
                  <a:cubicBezTo>
                    <a:pt x="791" y="333"/>
                    <a:pt x="791" y="332"/>
                    <a:pt x="791" y="331"/>
                  </a:cubicBezTo>
                  <a:moveTo>
                    <a:pt x="801" y="302"/>
                  </a:moveTo>
                  <a:cubicBezTo>
                    <a:pt x="803" y="298"/>
                    <a:pt x="804" y="294"/>
                    <a:pt x="805" y="290"/>
                  </a:cubicBezTo>
                  <a:cubicBezTo>
                    <a:pt x="812" y="291"/>
                    <a:pt x="819" y="292"/>
                    <a:pt x="826" y="294"/>
                  </a:cubicBezTo>
                  <a:cubicBezTo>
                    <a:pt x="824" y="298"/>
                    <a:pt x="823" y="302"/>
                    <a:pt x="821" y="306"/>
                  </a:cubicBezTo>
                  <a:cubicBezTo>
                    <a:pt x="821" y="306"/>
                    <a:pt x="821" y="306"/>
                    <a:pt x="821" y="307"/>
                  </a:cubicBezTo>
                  <a:cubicBezTo>
                    <a:pt x="814" y="306"/>
                    <a:pt x="808" y="304"/>
                    <a:pt x="801" y="302"/>
                  </a:cubicBezTo>
                  <a:moveTo>
                    <a:pt x="847" y="293"/>
                  </a:moveTo>
                  <a:cubicBezTo>
                    <a:pt x="847" y="292"/>
                    <a:pt x="847" y="292"/>
                    <a:pt x="847" y="292"/>
                  </a:cubicBezTo>
                  <a:cubicBezTo>
                    <a:pt x="850" y="286"/>
                    <a:pt x="852" y="281"/>
                    <a:pt x="854" y="275"/>
                  </a:cubicBezTo>
                  <a:cubicBezTo>
                    <a:pt x="861" y="277"/>
                    <a:pt x="868" y="278"/>
                    <a:pt x="875" y="280"/>
                  </a:cubicBezTo>
                  <a:cubicBezTo>
                    <a:pt x="874" y="282"/>
                    <a:pt x="873" y="285"/>
                    <a:pt x="872" y="288"/>
                  </a:cubicBezTo>
                  <a:cubicBezTo>
                    <a:pt x="871" y="290"/>
                    <a:pt x="871" y="292"/>
                    <a:pt x="870" y="294"/>
                  </a:cubicBezTo>
                  <a:cubicBezTo>
                    <a:pt x="862" y="293"/>
                    <a:pt x="855" y="293"/>
                    <a:pt x="847" y="293"/>
                  </a:cubicBezTo>
                  <a:moveTo>
                    <a:pt x="893" y="288"/>
                  </a:moveTo>
                  <a:cubicBezTo>
                    <a:pt x="893" y="287"/>
                    <a:pt x="893" y="286"/>
                    <a:pt x="894" y="285"/>
                  </a:cubicBezTo>
                  <a:cubicBezTo>
                    <a:pt x="895" y="285"/>
                    <a:pt x="897" y="286"/>
                    <a:pt x="898" y="286"/>
                  </a:cubicBezTo>
                  <a:cubicBezTo>
                    <a:pt x="896" y="287"/>
                    <a:pt x="894" y="287"/>
                    <a:pt x="893" y="288"/>
                  </a:cubicBezTo>
                  <a:moveTo>
                    <a:pt x="867" y="243"/>
                  </a:moveTo>
                  <a:cubicBezTo>
                    <a:pt x="870" y="244"/>
                    <a:pt x="872" y="244"/>
                    <a:pt x="875" y="245"/>
                  </a:cubicBezTo>
                  <a:cubicBezTo>
                    <a:pt x="878" y="246"/>
                    <a:pt x="882" y="247"/>
                    <a:pt x="885" y="248"/>
                  </a:cubicBezTo>
                  <a:cubicBezTo>
                    <a:pt x="885" y="249"/>
                    <a:pt x="885" y="250"/>
                    <a:pt x="884" y="251"/>
                  </a:cubicBezTo>
                  <a:cubicBezTo>
                    <a:pt x="882" y="259"/>
                    <a:pt x="879" y="267"/>
                    <a:pt x="876" y="276"/>
                  </a:cubicBezTo>
                  <a:cubicBezTo>
                    <a:pt x="875" y="275"/>
                    <a:pt x="874" y="275"/>
                    <a:pt x="873" y="275"/>
                  </a:cubicBezTo>
                  <a:cubicBezTo>
                    <a:pt x="867" y="274"/>
                    <a:pt x="862" y="273"/>
                    <a:pt x="856" y="271"/>
                  </a:cubicBezTo>
                  <a:cubicBezTo>
                    <a:pt x="859" y="265"/>
                    <a:pt x="861" y="259"/>
                    <a:pt x="864" y="252"/>
                  </a:cubicBezTo>
                  <a:cubicBezTo>
                    <a:pt x="865" y="249"/>
                    <a:pt x="866" y="246"/>
                    <a:pt x="867" y="243"/>
                  </a:cubicBezTo>
                  <a:moveTo>
                    <a:pt x="847" y="247"/>
                  </a:moveTo>
                  <a:cubicBezTo>
                    <a:pt x="847" y="245"/>
                    <a:pt x="848" y="243"/>
                    <a:pt x="848" y="241"/>
                  </a:cubicBezTo>
                  <a:cubicBezTo>
                    <a:pt x="850" y="242"/>
                    <a:pt x="851" y="242"/>
                    <a:pt x="853" y="242"/>
                  </a:cubicBezTo>
                  <a:cubicBezTo>
                    <a:pt x="857" y="242"/>
                    <a:pt x="860" y="243"/>
                    <a:pt x="864" y="243"/>
                  </a:cubicBezTo>
                  <a:cubicBezTo>
                    <a:pt x="863" y="245"/>
                    <a:pt x="862" y="248"/>
                    <a:pt x="861" y="250"/>
                  </a:cubicBezTo>
                  <a:cubicBezTo>
                    <a:pt x="859" y="257"/>
                    <a:pt x="856" y="264"/>
                    <a:pt x="853" y="271"/>
                  </a:cubicBezTo>
                  <a:cubicBezTo>
                    <a:pt x="849" y="270"/>
                    <a:pt x="845" y="269"/>
                    <a:pt x="842" y="268"/>
                  </a:cubicBezTo>
                  <a:cubicBezTo>
                    <a:pt x="841" y="268"/>
                    <a:pt x="840" y="268"/>
                    <a:pt x="839" y="268"/>
                  </a:cubicBezTo>
                  <a:cubicBezTo>
                    <a:pt x="841" y="261"/>
                    <a:pt x="845" y="254"/>
                    <a:pt x="847" y="247"/>
                  </a:cubicBezTo>
                  <a:moveTo>
                    <a:pt x="838" y="272"/>
                  </a:moveTo>
                  <a:cubicBezTo>
                    <a:pt x="840" y="272"/>
                    <a:pt x="842" y="273"/>
                    <a:pt x="844" y="273"/>
                  </a:cubicBezTo>
                  <a:cubicBezTo>
                    <a:pt x="846" y="274"/>
                    <a:pt x="849" y="274"/>
                    <a:pt x="851" y="275"/>
                  </a:cubicBezTo>
                  <a:cubicBezTo>
                    <a:pt x="850" y="278"/>
                    <a:pt x="848" y="281"/>
                    <a:pt x="847" y="284"/>
                  </a:cubicBezTo>
                  <a:cubicBezTo>
                    <a:pt x="846" y="287"/>
                    <a:pt x="845" y="289"/>
                    <a:pt x="844" y="292"/>
                  </a:cubicBezTo>
                  <a:cubicBezTo>
                    <a:pt x="839" y="292"/>
                    <a:pt x="835" y="291"/>
                    <a:pt x="831" y="291"/>
                  </a:cubicBezTo>
                  <a:cubicBezTo>
                    <a:pt x="833" y="284"/>
                    <a:pt x="835" y="278"/>
                    <a:pt x="838" y="272"/>
                  </a:cubicBezTo>
                  <a:moveTo>
                    <a:pt x="835" y="271"/>
                  </a:moveTo>
                  <a:cubicBezTo>
                    <a:pt x="834" y="271"/>
                    <a:pt x="834" y="271"/>
                    <a:pt x="834" y="271"/>
                  </a:cubicBezTo>
                  <a:cubicBezTo>
                    <a:pt x="832" y="278"/>
                    <a:pt x="830" y="284"/>
                    <a:pt x="827" y="290"/>
                  </a:cubicBezTo>
                  <a:cubicBezTo>
                    <a:pt x="820" y="289"/>
                    <a:pt x="813" y="288"/>
                    <a:pt x="806" y="286"/>
                  </a:cubicBezTo>
                  <a:cubicBezTo>
                    <a:pt x="806" y="285"/>
                    <a:pt x="807" y="284"/>
                    <a:pt x="807" y="283"/>
                  </a:cubicBezTo>
                  <a:cubicBezTo>
                    <a:pt x="808" y="277"/>
                    <a:pt x="809" y="271"/>
                    <a:pt x="810" y="265"/>
                  </a:cubicBezTo>
                  <a:cubicBezTo>
                    <a:pt x="819" y="267"/>
                    <a:pt x="827" y="269"/>
                    <a:pt x="835" y="271"/>
                  </a:cubicBezTo>
                  <a:moveTo>
                    <a:pt x="807" y="198"/>
                  </a:moveTo>
                  <a:cubicBezTo>
                    <a:pt x="808" y="203"/>
                    <a:pt x="810" y="207"/>
                    <a:pt x="813" y="211"/>
                  </a:cubicBezTo>
                  <a:cubicBezTo>
                    <a:pt x="814" y="213"/>
                    <a:pt x="816" y="214"/>
                    <a:pt x="818" y="215"/>
                  </a:cubicBezTo>
                  <a:cubicBezTo>
                    <a:pt x="817" y="225"/>
                    <a:pt x="815" y="236"/>
                    <a:pt x="813" y="245"/>
                  </a:cubicBezTo>
                  <a:cubicBezTo>
                    <a:pt x="812" y="250"/>
                    <a:pt x="810" y="255"/>
                    <a:pt x="808" y="260"/>
                  </a:cubicBezTo>
                  <a:cubicBezTo>
                    <a:pt x="808" y="260"/>
                    <a:pt x="808" y="261"/>
                    <a:pt x="808" y="261"/>
                  </a:cubicBezTo>
                  <a:cubicBezTo>
                    <a:pt x="804" y="260"/>
                    <a:pt x="801" y="259"/>
                    <a:pt x="797" y="259"/>
                  </a:cubicBezTo>
                  <a:cubicBezTo>
                    <a:pt x="800" y="243"/>
                    <a:pt x="801" y="228"/>
                    <a:pt x="801" y="212"/>
                  </a:cubicBezTo>
                  <a:cubicBezTo>
                    <a:pt x="801" y="211"/>
                    <a:pt x="799" y="211"/>
                    <a:pt x="799" y="212"/>
                  </a:cubicBezTo>
                  <a:cubicBezTo>
                    <a:pt x="799" y="222"/>
                    <a:pt x="798" y="232"/>
                    <a:pt x="797" y="242"/>
                  </a:cubicBezTo>
                  <a:cubicBezTo>
                    <a:pt x="796" y="241"/>
                    <a:pt x="795" y="241"/>
                    <a:pt x="795" y="242"/>
                  </a:cubicBezTo>
                  <a:cubicBezTo>
                    <a:pt x="796" y="239"/>
                    <a:pt x="792" y="233"/>
                    <a:pt x="791" y="230"/>
                  </a:cubicBezTo>
                  <a:cubicBezTo>
                    <a:pt x="790" y="226"/>
                    <a:pt x="788" y="221"/>
                    <a:pt x="787" y="216"/>
                  </a:cubicBezTo>
                  <a:cubicBezTo>
                    <a:pt x="786" y="213"/>
                    <a:pt x="785" y="210"/>
                    <a:pt x="784" y="207"/>
                  </a:cubicBezTo>
                  <a:cubicBezTo>
                    <a:pt x="792" y="204"/>
                    <a:pt x="799" y="201"/>
                    <a:pt x="807" y="198"/>
                  </a:cubicBezTo>
                  <a:moveTo>
                    <a:pt x="782" y="208"/>
                  </a:moveTo>
                  <a:cubicBezTo>
                    <a:pt x="783" y="214"/>
                    <a:pt x="785" y="220"/>
                    <a:pt x="787" y="226"/>
                  </a:cubicBezTo>
                  <a:cubicBezTo>
                    <a:pt x="789" y="232"/>
                    <a:pt x="790" y="239"/>
                    <a:pt x="795" y="244"/>
                  </a:cubicBezTo>
                  <a:cubicBezTo>
                    <a:pt x="796" y="244"/>
                    <a:pt x="796" y="244"/>
                    <a:pt x="796" y="244"/>
                  </a:cubicBezTo>
                  <a:cubicBezTo>
                    <a:pt x="796" y="249"/>
                    <a:pt x="795" y="253"/>
                    <a:pt x="794" y="258"/>
                  </a:cubicBezTo>
                  <a:cubicBezTo>
                    <a:pt x="788" y="257"/>
                    <a:pt x="782" y="255"/>
                    <a:pt x="777" y="254"/>
                  </a:cubicBezTo>
                  <a:cubicBezTo>
                    <a:pt x="780" y="241"/>
                    <a:pt x="781" y="228"/>
                    <a:pt x="781" y="214"/>
                  </a:cubicBezTo>
                  <a:cubicBezTo>
                    <a:pt x="781" y="212"/>
                    <a:pt x="779" y="212"/>
                    <a:pt x="779" y="214"/>
                  </a:cubicBezTo>
                  <a:cubicBezTo>
                    <a:pt x="779" y="229"/>
                    <a:pt x="778" y="243"/>
                    <a:pt x="774" y="257"/>
                  </a:cubicBezTo>
                  <a:cubicBezTo>
                    <a:pt x="771" y="265"/>
                    <a:pt x="769" y="273"/>
                    <a:pt x="766" y="280"/>
                  </a:cubicBezTo>
                  <a:cubicBezTo>
                    <a:pt x="761" y="280"/>
                    <a:pt x="755" y="279"/>
                    <a:pt x="753" y="277"/>
                  </a:cubicBezTo>
                  <a:cubicBezTo>
                    <a:pt x="752" y="276"/>
                    <a:pt x="750" y="278"/>
                    <a:pt x="751" y="279"/>
                  </a:cubicBezTo>
                  <a:cubicBezTo>
                    <a:pt x="754" y="282"/>
                    <a:pt x="758" y="282"/>
                    <a:pt x="762" y="283"/>
                  </a:cubicBezTo>
                  <a:cubicBezTo>
                    <a:pt x="763" y="283"/>
                    <a:pt x="764" y="283"/>
                    <a:pt x="765" y="283"/>
                  </a:cubicBezTo>
                  <a:cubicBezTo>
                    <a:pt x="764" y="287"/>
                    <a:pt x="763" y="291"/>
                    <a:pt x="761" y="294"/>
                  </a:cubicBezTo>
                  <a:cubicBezTo>
                    <a:pt x="755" y="293"/>
                    <a:pt x="749" y="292"/>
                    <a:pt x="743" y="292"/>
                  </a:cubicBezTo>
                  <a:cubicBezTo>
                    <a:pt x="751" y="267"/>
                    <a:pt x="757" y="242"/>
                    <a:pt x="761" y="217"/>
                  </a:cubicBezTo>
                  <a:cubicBezTo>
                    <a:pt x="768" y="214"/>
                    <a:pt x="775" y="211"/>
                    <a:pt x="782" y="208"/>
                  </a:cubicBezTo>
                  <a:moveTo>
                    <a:pt x="670" y="305"/>
                  </a:moveTo>
                  <a:cubicBezTo>
                    <a:pt x="672" y="298"/>
                    <a:pt x="673" y="290"/>
                    <a:pt x="675" y="283"/>
                  </a:cubicBezTo>
                  <a:cubicBezTo>
                    <a:pt x="677" y="277"/>
                    <a:pt x="679" y="271"/>
                    <a:pt x="680" y="264"/>
                  </a:cubicBezTo>
                  <a:cubicBezTo>
                    <a:pt x="680" y="263"/>
                    <a:pt x="679" y="262"/>
                    <a:pt x="678" y="263"/>
                  </a:cubicBezTo>
                  <a:cubicBezTo>
                    <a:pt x="679" y="257"/>
                    <a:pt x="680" y="251"/>
                    <a:pt x="682" y="246"/>
                  </a:cubicBezTo>
                  <a:cubicBezTo>
                    <a:pt x="687" y="244"/>
                    <a:pt x="692" y="242"/>
                    <a:pt x="698" y="240"/>
                  </a:cubicBezTo>
                  <a:cubicBezTo>
                    <a:pt x="696" y="248"/>
                    <a:pt x="696" y="256"/>
                    <a:pt x="697" y="264"/>
                  </a:cubicBezTo>
                  <a:cubicBezTo>
                    <a:pt x="698" y="265"/>
                    <a:pt x="699" y="265"/>
                    <a:pt x="699" y="264"/>
                  </a:cubicBezTo>
                  <a:cubicBezTo>
                    <a:pt x="700" y="256"/>
                    <a:pt x="699" y="248"/>
                    <a:pt x="700" y="240"/>
                  </a:cubicBezTo>
                  <a:cubicBezTo>
                    <a:pt x="700" y="240"/>
                    <a:pt x="700" y="240"/>
                    <a:pt x="700" y="240"/>
                  </a:cubicBezTo>
                  <a:cubicBezTo>
                    <a:pt x="704" y="238"/>
                    <a:pt x="709" y="237"/>
                    <a:pt x="713" y="235"/>
                  </a:cubicBezTo>
                  <a:cubicBezTo>
                    <a:pt x="712" y="239"/>
                    <a:pt x="712" y="242"/>
                    <a:pt x="711" y="246"/>
                  </a:cubicBezTo>
                  <a:cubicBezTo>
                    <a:pt x="711" y="247"/>
                    <a:pt x="713" y="248"/>
                    <a:pt x="713" y="246"/>
                  </a:cubicBezTo>
                  <a:cubicBezTo>
                    <a:pt x="715" y="242"/>
                    <a:pt x="716" y="238"/>
                    <a:pt x="717" y="234"/>
                  </a:cubicBezTo>
                  <a:cubicBezTo>
                    <a:pt x="722" y="232"/>
                    <a:pt x="726" y="230"/>
                    <a:pt x="731" y="229"/>
                  </a:cubicBezTo>
                  <a:cubicBezTo>
                    <a:pt x="740" y="225"/>
                    <a:pt x="749" y="221"/>
                    <a:pt x="758" y="218"/>
                  </a:cubicBezTo>
                  <a:cubicBezTo>
                    <a:pt x="753" y="243"/>
                    <a:pt x="747" y="267"/>
                    <a:pt x="740" y="291"/>
                  </a:cubicBezTo>
                  <a:cubicBezTo>
                    <a:pt x="735" y="291"/>
                    <a:pt x="731" y="290"/>
                    <a:pt x="727" y="290"/>
                  </a:cubicBezTo>
                  <a:cubicBezTo>
                    <a:pt x="732" y="269"/>
                    <a:pt x="737" y="249"/>
                    <a:pt x="737" y="228"/>
                  </a:cubicBezTo>
                  <a:cubicBezTo>
                    <a:pt x="737" y="226"/>
                    <a:pt x="735" y="226"/>
                    <a:pt x="735" y="228"/>
                  </a:cubicBezTo>
                  <a:cubicBezTo>
                    <a:pt x="735" y="234"/>
                    <a:pt x="733" y="241"/>
                    <a:pt x="733" y="247"/>
                  </a:cubicBezTo>
                  <a:cubicBezTo>
                    <a:pt x="732" y="254"/>
                    <a:pt x="732" y="262"/>
                    <a:pt x="730" y="269"/>
                  </a:cubicBezTo>
                  <a:cubicBezTo>
                    <a:pt x="728" y="276"/>
                    <a:pt x="726" y="282"/>
                    <a:pt x="724" y="289"/>
                  </a:cubicBezTo>
                  <a:cubicBezTo>
                    <a:pt x="721" y="289"/>
                    <a:pt x="719" y="289"/>
                    <a:pt x="716" y="288"/>
                  </a:cubicBezTo>
                  <a:cubicBezTo>
                    <a:pt x="714" y="288"/>
                    <a:pt x="714" y="291"/>
                    <a:pt x="716" y="292"/>
                  </a:cubicBezTo>
                  <a:cubicBezTo>
                    <a:pt x="718" y="292"/>
                    <a:pt x="720" y="292"/>
                    <a:pt x="723" y="293"/>
                  </a:cubicBezTo>
                  <a:cubicBezTo>
                    <a:pt x="721" y="298"/>
                    <a:pt x="719" y="304"/>
                    <a:pt x="718" y="309"/>
                  </a:cubicBezTo>
                  <a:cubicBezTo>
                    <a:pt x="717" y="310"/>
                    <a:pt x="717" y="311"/>
                    <a:pt x="717" y="312"/>
                  </a:cubicBezTo>
                  <a:cubicBezTo>
                    <a:pt x="713" y="312"/>
                    <a:pt x="708" y="311"/>
                    <a:pt x="704" y="310"/>
                  </a:cubicBezTo>
                  <a:cubicBezTo>
                    <a:pt x="702" y="310"/>
                    <a:pt x="700" y="310"/>
                    <a:pt x="699" y="310"/>
                  </a:cubicBezTo>
                  <a:cubicBezTo>
                    <a:pt x="705" y="290"/>
                    <a:pt x="709" y="269"/>
                    <a:pt x="709" y="248"/>
                  </a:cubicBezTo>
                  <a:cubicBezTo>
                    <a:pt x="709" y="246"/>
                    <a:pt x="707" y="246"/>
                    <a:pt x="707" y="248"/>
                  </a:cubicBezTo>
                  <a:cubicBezTo>
                    <a:pt x="707" y="269"/>
                    <a:pt x="702" y="289"/>
                    <a:pt x="695" y="309"/>
                  </a:cubicBezTo>
                  <a:cubicBezTo>
                    <a:pt x="691" y="309"/>
                    <a:pt x="686" y="308"/>
                    <a:pt x="681" y="307"/>
                  </a:cubicBezTo>
                  <a:cubicBezTo>
                    <a:pt x="682" y="305"/>
                    <a:pt x="682" y="303"/>
                    <a:pt x="683" y="302"/>
                  </a:cubicBezTo>
                  <a:cubicBezTo>
                    <a:pt x="685" y="295"/>
                    <a:pt x="687" y="287"/>
                    <a:pt x="688" y="280"/>
                  </a:cubicBezTo>
                  <a:cubicBezTo>
                    <a:pt x="689" y="274"/>
                    <a:pt x="691" y="268"/>
                    <a:pt x="691" y="262"/>
                  </a:cubicBezTo>
                  <a:cubicBezTo>
                    <a:pt x="691" y="260"/>
                    <a:pt x="689" y="260"/>
                    <a:pt x="689" y="262"/>
                  </a:cubicBezTo>
                  <a:cubicBezTo>
                    <a:pt x="689" y="268"/>
                    <a:pt x="686" y="275"/>
                    <a:pt x="685" y="281"/>
                  </a:cubicBezTo>
                  <a:cubicBezTo>
                    <a:pt x="683" y="288"/>
                    <a:pt x="682" y="294"/>
                    <a:pt x="680" y="301"/>
                  </a:cubicBezTo>
                  <a:cubicBezTo>
                    <a:pt x="679" y="303"/>
                    <a:pt x="678" y="305"/>
                    <a:pt x="678" y="307"/>
                  </a:cubicBezTo>
                  <a:cubicBezTo>
                    <a:pt x="675" y="307"/>
                    <a:pt x="673" y="307"/>
                    <a:pt x="670" y="307"/>
                  </a:cubicBezTo>
                  <a:cubicBezTo>
                    <a:pt x="670" y="306"/>
                    <a:pt x="670" y="306"/>
                    <a:pt x="670" y="305"/>
                  </a:cubicBezTo>
                  <a:moveTo>
                    <a:pt x="669" y="310"/>
                  </a:moveTo>
                  <a:cubicBezTo>
                    <a:pt x="672" y="310"/>
                    <a:pt x="674" y="310"/>
                    <a:pt x="677" y="310"/>
                  </a:cubicBezTo>
                  <a:cubicBezTo>
                    <a:pt x="675" y="316"/>
                    <a:pt x="674" y="322"/>
                    <a:pt x="672" y="328"/>
                  </a:cubicBezTo>
                  <a:cubicBezTo>
                    <a:pt x="669" y="328"/>
                    <a:pt x="666" y="328"/>
                    <a:pt x="663" y="328"/>
                  </a:cubicBezTo>
                  <a:cubicBezTo>
                    <a:pt x="665" y="322"/>
                    <a:pt x="667" y="316"/>
                    <a:pt x="669" y="310"/>
                  </a:cubicBezTo>
                  <a:moveTo>
                    <a:pt x="661" y="332"/>
                  </a:moveTo>
                  <a:cubicBezTo>
                    <a:pt x="665" y="332"/>
                    <a:pt x="668" y="332"/>
                    <a:pt x="671" y="332"/>
                  </a:cubicBezTo>
                  <a:cubicBezTo>
                    <a:pt x="671" y="334"/>
                    <a:pt x="670" y="336"/>
                    <a:pt x="670" y="338"/>
                  </a:cubicBezTo>
                  <a:cubicBezTo>
                    <a:pt x="666" y="338"/>
                    <a:pt x="663" y="337"/>
                    <a:pt x="659" y="336"/>
                  </a:cubicBezTo>
                  <a:cubicBezTo>
                    <a:pt x="660" y="335"/>
                    <a:pt x="661" y="333"/>
                    <a:pt x="661" y="332"/>
                  </a:cubicBezTo>
                  <a:moveTo>
                    <a:pt x="655" y="332"/>
                  </a:moveTo>
                  <a:cubicBezTo>
                    <a:pt x="656" y="332"/>
                    <a:pt x="657" y="332"/>
                    <a:pt x="658" y="332"/>
                  </a:cubicBezTo>
                  <a:cubicBezTo>
                    <a:pt x="658" y="333"/>
                    <a:pt x="657" y="334"/>
                    <a:pt x="657" y="336"/>
                  </a:cubicBezTo>
                  <a:cubicBezTo>
                    <a:pt x="656" y="336"/>
                    <a:pt x="655" y="336"/>
                    <a:pt x="654" y="335"/>
                  </a:cubicBezTo>
                  <a:cubicBezTo>
                    <a:pt x="654" y="334"/>
                    <a:pt x="655" y="333"/>
                    <a:pt x="655" y="332"/>
                  </a:cubicBezTo>
                  <a:moveTo>
                    <a:pt x="651" y="342"/>
                  </a:moveTo>
                  <a:cubicBezTo>
                    <a:pt x="652" y="341"/>
                    <a:pt x="652" y="340"/>
                    <a:pt x="653" y="339"/>
                  </a:cubicBezTo>
                  <a:cubicBezTo>
                    <a:pt x="654" y="339"/>
                    <a:pt x="655" y="339"/>
                    <a:pt x="655" y="339"/>
                  </a:cubicBezTo>
                  <a:cubicBezTo>
                    <a:pt x="655" y="341"/>
                    <a:pt x="654" y="344"/>
                    <a:pt x="653" y="346"/>
                  </a:cubicBezTo>
                  <a:cubicBezTo>
                    <a:pt x="653" y="347"/>
                    <a:pt x="654" y="348"/>
                    <a:pt x="655" y="347"/>
                  </a:cubicBezTo>
                  <a:cubicBezTo>
                    <a:pt x="656" y="344"/>
                    <a:pt x="657" y="342"/>
                    <a:pt x="658" y="340"/>
                  </a:cubicBezTo>
                  <a:cubicBezTo>
                    <a:pt x="662" y="340"/>
                    <a:pt x="665" y="341"/>
                    <a:pt x="669" y="342"/>
                  </a:cubicBezTo>
                  <a:cubicBezTo>
                    <a:pt x="666" y="350"/>
                    <a:pt x="664" y="359"/>
                    <a:pt x="662" y="367"/>
                  </a:cubicBezTo>
                  <a:cubicBezTo>
                    <a:pt x="662" y="367"/>
                    <a:pt x="661" y="367"/>
                    <a:pt x="660" y="366"/>
                  </a:cubicBezTo>
                  <a:cubicBezTo>
                    <a:pt x="655" y="365"/>
                    <a:pt x="650" y="364"/>
                    <a:pt x="645" y="363"/>
                  </a:cubicBezTo>
                  <a:cubicBezTo>
                    <a:pt x="646" y="360"/>
                    <a:pt x="647" y="356"/>
                    <a:pt x="648" y="353"/>
                  </a:cubicBezTo>
                  <a:cubicBezTo>
                    <a:pt x="648" y="352"/>
                    <a:pt x="649" y="350"/>
                    <a:pt x="649" y="349"/>
                  </a:cubicBezTo>
                  <a:cubicBezTo>
                    <a:pt x="650" y="346"/>
                    <a:pt x="651" y="344"/>
                    <a:pt x="651" y="342"/>
                  </a:cubicBezTo>
                  <a:moveTo>
                    <a:pt x="637" y="301"/>
                  </a:moveTo>
                  <a:cubicBezTo>
                    <a:pt x="637" y="310"/>
                    <a:pt x="638" y="319"/>
                    <a:pt x="638" y="328"/>
                  </a:cubicBezTo>
                  <a:cubicBezTo>
                    <a:pt x="635" y="329"/>
                    <a:pt x="632" y="329"/>
                    <a:pt x="629" y="329"/>
                  </a:cubicBezTo>
                  <a:cubicBezTo>
                    <a:pt x="632" y="320"/>
                    <a:pt x="634" y="310"/>
                    <a:pt x="637" y="301"/>
                  </a:cubicBezTo>
                  <a:moveTo>
                    <a:pt x="628" y="331"/>
                  </a:moveTo>
                  <a:cubicBezTo>
                    <a:pt x="632" y="331"/>
                    <a:pt x="635" y="331"/>
                    <a:pt x="638" y="331"/>
                  </a:cubicBezTo>
                  <a:cubicBezTo>
                    <a:pt x="638" y="332"/>
                    <a:pt x="638" y="333"/>
                    <a:pt x="638" y="333"/>
                  </a:cubicBezTo>
                  <a:cubicBezTo>
                    <a:pt x="634" y="333"/>
                    <a:pt x="631" y="333"/>
                    <a:pt x="628" y="333"/>
                  </a:cubicBezTo>
                  <a:cubicBezTo>
                    <a:pt x="628" y="332"/>
                    <a:pt x="628" y="332"/>
                    <a:pt x="628" y="331"/>
                  </a:cubicBezTo>
                  <a:moveTo>
                    <a:pt x="627" y="336"/>
                  </a:moveTo>
                  <a:cubicBezTo>
                    <a:pt x="631" y="336"/>
                    <a:pt x="634" y="336"/>
                    <a:pt x="638" y="336"/>
                  </a:cubicBezTo>
                  <a:cubicBezTo>
                    <a:pt x="637" y="343"/>
                    <a:pt x="637" y="349"/>
                    <a:pt x="636" y="355"/>
                  </a:cubicBezTo>
                  <a:cubicBezTo>
                    <a:pt x="636" y="357"/>
                    <a:pt x="635" y="359"/>
                    <a:pt x="635" y="361"/>
                  </a:cubicBezTo>
                  <a:cubicBezTo>
                    <a:pt x="634" y="361"/>
                    <a:pt x="634" y="361"/>
                    <a:pt x="633" y="361"/>
                  </a:cubicBezTo>
                  <a:cubicBezTo>
                    <a:pt x="628" y="360"/>
                    <a:pt x="624" y="359"/>
                    <a:pt x="619" y="358"/>
                  </a:cubicBezTo>
                  <a:cubicBezTo>
                    <a:pt x="622" y="351"/>
                    <a:pt x="625" y="343"/>
                    <a:pt x="627" y="336"/>
                  </a:cubicBezTo>
                  <a:moveTo>
                    <a:pt x="477" y="235"/>
                  </a:moveTo>
                  <a:cubicBezTo>
                    <a:pt x="479" y="235"/>
                    <a:pt x="482" y="235"/>
                    <a:pt x="484" y="236"/>
                  </a:cubicBezTo>
                  <a:cubicBezTo>
                    <a:pt x="519" y="255"/>
                    <a:pt x="542" y="282"/>
                    <a:pt x="549" y="319"/>
                  </a:cubicBezTo>
                  <a:cubicBezTo>
                    <a:pt x="547" y="325"/>
                    <a:pt x="544" y="331"/>
                    <a:pt x="541" y="338"/>
                  </a:cubicBezTo>
                  <a:cubicBezTo>
                    <a:pt x="539" y="343"/>
                    <a:pt x="536" y="349"/>
                    <a:pt x="534" y="355"/>
                  </a:cubicBezTo>
                  <a:cubicBezTo>
                    <a:pt x="532" y="341"/>
                    <a:pt x="529" y="328"/>
                    <a:pt x="526" y="314"/>
                  </a:cubicBezTo>
                  <a:cubicBezTo>
                    <a:pt x="526" y="313"/>
                    <a:pt x="526" y="313"/>
                    <a:pt x="525" y="312"/>
                  </a:cubicBezTo>
                  <a:cubicBezTo>
                    <a:pt x="525" y="312"/>
                    <a:pt x="525" y="311"/>
                    <a:pt x="525" y="311"/>
                  </a:cubicBezTo>
                  <a:cubicBezTo>
                    <a:pt x="522" y="302"/>
                    <a:pt x="517" y="295"/>
                    <a:pt x="510" y="289"/>
                  </a:cubicBezTo>
                  <a:cubicBezTo>
                    <a:pt x="496" y="277"/>
                    <a:pt x="482" y="265"/>
                    <a:pt x="467" y="254"/>
                  </a:cubicBezTo>
                  <a:cubicBezTo>
                    <a:pt x="464" y="251"/>
                    <a:pt x="459" y="249"/>
                    <a:pt x="454" y="245"/>
                  </a:cubicBezTo>
                  <a:cubicBezTo>
                    <a:pt x="462" y="241"/>
                    <a:pt x="469" y="238"/>
                    <a:pt x="477" y="235"/>
                  </a:cubicBezTo>
                  <a:moveTo>
                    <a:pt x="549" y="409"/>
                  </a:moveTo>
                  <a:cubicBezTo>
                    <a:pt x="547" y="409"/>
                    <a:pt x="546" y="408"/>
                    <a:pt x="544" y="407"/>
                  </a:cubicBezTo>
                  <a:cubicBezTo>
                    <a:pt x="544" y="407"/>
                    <a:pt x="543" y="407"/>
                    <a:pt x="542" y="406"/>
                  </a:cubicBezTo>
                  <a:cubicBezTo>
                    <a:pt x="544" y="400"/>
                    <a:pt x="547" y="394"/>
                    <a:pt x="549" y="387"/>
                  </a:cubicBezTo>
                  <a:cubicBezTo>
                    <a:pt x="551" y="382"/>
                    <a:pt x="553" y="376"/>
                    <a:pt x="555" y="371"/>
                  </a:cubicBezTo>
                  <a:cubicBezTo>
                    <a:pt x="555" y="384"/>
                    <a:pt x="552" y="397"/>
                    <a:pt x="549" y="409"/>
                  </a:cubicBezTo>
                  <a:moveTo>
                    <a:pt x="548" y="381"/>
                  </a:moveTo>
                  <a:cubicBezTo>
                    <a:pt x="545" y="389"/>
                    <a:pt x="542" y="397"/>
                    <a:pt x="539" y="405"/>
                  </a:cubicBezTo>
                  <a:cubicBezTo>
                    <a:pt x="538" y="405"/>
                    <a:pt x="537" y="404"/>
                    <a:pt x="536" y="404"/>
                  </a:cubicBezTo>
                  <a:cubicBezTo>
                    <a:pt x="537" y="403"/>
                    <a:pt x="537" y="401"/>
                    <a:pt x="537" y="400"/>
                  </a:cubicBezTo>
                  <a:cubicBezTo>
                    <a:pt x="542" y="386"/>
                    <a:pt x="546" y="372"/>
                    <a:pt x="550" y="358"/>
                  </a:cubicBezTo>
                  <a:cubicBezTo>
                    <a:pt x="551" y="355"/>
                    <a:pt x="552" y="352"/>
                    <a:pt x="553" y="350"/>
                  </a:cubicBezTo>
                  <a:cubicBezTo>
                    <a:pt x="553" y="353"/>
                    <a:pt x="554" y="357"/>
                    <a:pt x="554" y="361"/>
                  </a:cubicBezTo>
                  <a:cubicBezTo>
                    <a:pt x="554" y="362"/>
                    <a:pt x="554" y="363"/>
                    <a:pt x="555" y="364"/>
                  </a:cubicBezTo>
                  <a:cubicBezTo>
                    <a:pt x="552" y="370"/>
                    <a:pt x="550" y="375"/>
                    <a:pt x="548" y="381"/>
                  </a:cubicBezTo>
                  <a:moveTo>
                    <a:pt x="528" y="430"/>
                  </a:moveTo>
                  <a:cubicBezTo>
                    <a:pt x="528" y="430"/>
                    <a:pt x="528" y="431"/>
                    <a:pt x="528" y="431"/>
                  </a:cubicBezTo>
                  <a:cubicBezTo>
                    <a:pt x="530" y="423"/>
                    <a:pt x="533" y="415"/>
                    <a:pt x="535" y="408"/>
                  </a:cubicBezTo>
                  <a:cubicBezTo>
                    <a:pt x="536" y="408"/>
                    <a:pt x="537" y="408"/>
                    <a:pt x="538" y="408"/>
                  </a:cubicBezTo>
                  <a:cubicBezTo>
                    <a:pt x="536" y="413"/>
                    <a:pt x="534" y="417"/>
                    <a:pt x="532" y="422"/>
                  </a:cubicBezTo>
                  <a:cubicBezTo>
                    <a:pt x="531" y="425"/>
                    <a:pt x="530" y="427"/>
                    <a:pt x="528" y="430"/>
                  </a:cubicBezTo>
                  <a:moveTo>
                    <a:pt x="495" y="443"/>
                  </a:moveTo>
                  <a:cubicBezTo>
                    <a:pt x="494" y="443"/>
                    <a:pt x="494" y="442"/>
                    <a:pt x="493" y="442"/>
                  </a:cubicBezTo>
                  <a:cubicBezTo>
                    <a:pt x="495" y="434"/>
                    <a:pt x="498" y="425"/>
                    <a:pt x="501" y="417"/>
                  </a:cubicBezTo>
                  <a:cubicBezTo>
                    <a:pt x="503" y="417"/>
                    <a:pt x="505" y="417"/>
                    <a:pt x="507" y="417"/>
                  </a:cubicBezTo>
                  <a:cubicBezTo>
                    <a:pt x="506" y="418"/>
                    <a:pt x="505" y="420"/>
                    <a:pt x="504" y="422"/>
                  </a:cubicBezTo>
                  <a:cubicBezTo>
                    <a:pt x="501" y="429"/>
                    <a:pt x="498" y="436"/>
                    <a:pt x="495" y="443"/>
                  </a:cubicBezTo>
                  <a:moveTo>
                    <a:pt x="430" y="413"/>
                  </a:moveTo>
                  <a:cubicBezTo>
                    <a:pt x="430" y="410"/>
                    <a:pt x="430" y="407"/>
                    <a:pt x="430" y="404"/>
                  </a:cubicBezTo>
                  <a:cubicBezTo>
                    <a:pt x="431" y="405"/>
                    <a:pt x="433" y="405"/>
                    <a:pt x="434" y="406"/>
                  </a:cubicBezTo>
                  <a:cubicBezTo>
                    <a:pt x="433" y="410"/>
                    <a:pt x="431" y="413"/>
                    <a:pt x="430" y="417"/>
                  </a:cubicBezTo>
                  <a:cubicBezTo>
                    <a:pt x="430" y="416"/>
                    <a:pt x="430" y="414"/>
                    <a:pt x="430" y="413"/>
                  </a:cubicBezTo>
                  <a:moveTo>
                    <a:pt x="431" y="400"/>
                  </a:moveTo>
                  <a:cubicBezTo>
                    <a:pt x="431" y="400"/>
                    <a:pt x="430" y="400"/>
                    <a:pt x="430" y="400"/>
                  </a:cubicBezTo>
                  <a:cubicBezTo>
                    <a:pt x="429" y="394"/>
                    <a:pt x="428" y="389"/>
                    <a:pt x="427" y="383"/>
                  </a:cubicBezTo>
                  <a:cubicBezTo>
                    <a:pt x="428" y="380"/>
                    <a:pt x="429" y="377"/>
                    <a:pt x="431" y="373"/>
                  </a:cubicBezTo>
                  <a:cubicBezTo>
                    <a:pt x="434" y="363"/>
                    <a:pt x="437" y="352"/>
                    <a:pt x="441" y="342"/>
                  </a:cubicBezTo>
                  <a:cubicBezTo>
                    <a:pt x="441" y="342"/>
                    <a:pt x="442" y="343"/>
                    <a:pt x="442" y="343"/>
                  </a:cubicBezTo>
                  <a:cubicBezTo>
                    <a:pt x="447" y="351"/>
                    <a:pt x="450" y="358"/>
                    <a:pt x="453" y="366"/>
                  </a:cubicBezTo>
                  <a:cubicBezTo>
                    <a:pt x="448" y="379"/>
                    <a:pt x="442" y="390"/>
                    <a:pt x="436" y="403"/>
                  </a:cubicBezTo>
                  <a:cubicBezTo>
                    <a:pt x="434" y="402"/>
                    <a:pt x="433" y="401"/>
                    <a:pt x="431" y="400"/>
                  </a:cubicBezTo>
                  <a:moveTo>
                    <a:pt x="454" y="373"/>
                  </a:moveTo>
                  <a:cubicBezTo>
                    <a:pt x="454" y="372"/>
                    <a:pt x="454" y="372"/>
                    <a:pt x="455" y="371"/>
                  </a:cubicBezTo>
                  <a:cubicBezTo>
                    <a:pt x="456" y="378"/>
                    <a:pt x="457" y="384"/>
                    <a:pt x="457" y="391"/>
                  </a:cubicBezTo>
                  <a:cubicBezTo>
                    <a:pt x="456" y="395"/>
                    <a:pt x="456" y="399"/>
                    <a:pt x="456" y="403"/>
                  </a:cubicBezTo>
                  <a:cubicBezTo>
                    <a:pt x="455" y="405"/>
                    <a:pt x="455" y="407"/>
                    <a:pt x="454" y="408"/>
                  </a:cubicBezTo>
                  <a:cubicBezTo>
                    <a:pt x="449" y="407"/>
                    <a:pt x="444" y="406"/>
                    <a:pt x="440" y="404"/>
                  </a:cubicBezTo>
                  <a:cubicBezTo>
                    <a:pt x="444" y="394"/>
                    <a:pt x="450" y="383"/>
                    <a:pt x="454" y="373"/>
                  </a:cubicBezTo>
                  <a:moveTo>
                    <a:pt x="465" y="373"/>
                  </a:moveTo>
                  <a:cubicBezTo>
                    <a:pt x="464" y="367"/>
                    <a:pt x="462" y="362"/>
                    <a:pt x="460" y="356"/>
                  </a:cubicBezTo>
                  <a:cubicBezTo>
                    <a:pt x="462" y="346"/>
                    <a:pt x="465" y="336"/>
                    <a:pt x="469" y="327"/>
                  </a:cubicBezTo>
                  <a:cubicBezTo>
                    <a:pt x="470" y="325"/>
                    <a:pt x="468" y="323"/>
                    <a:pt x="467" y="325"/>
                  </a:cubicBezTo>
                  <a:cubicBezTo>
                    <a:pt x="462" y="334"/>
                    <a:pt x="460" y="343"/>
                    <a:pt x="457" y="352"/>
                  </a:cubicBezTo>
                  <a:cubicBezTo>
                    <a:pt x="455" y="347"/>
                    <a:pt x="452" y="342"/>
                    <a:pt x="449" y="337"/>
                  </a:cubicBezTo>
                  <a:cubicBezTo>
                    <a:pt x="448" y="335"/>
                    <a:pt x="447" y="332"/>
                    <a:pt x="445" y="330"/>
                  </a:cubicBezTo>
                  <a:cubicBezTo>
                    <a:pt x="446" y="327"/>
                    <a:pt x="448" y="324"/>
                    <a:pt x="449" y="321"/>
                  </a:cubicBezTo>
                  <a:cubicBezTo>
                    <a:pt x="450" y="319"/>
                    <a:pt x="448" y="317"/>
                    <a:pt x="447" y="319"/>
                  </a:cubicBezTo>
                  <a:cubicBezTo>
                    <a:pt x="445" y="322"/>
                    <a:pt x="444" y="324"/>
                    <a:pt x="443" y="327"/>
                  </a:cubicBezTo>
                  <a:cubicBezTo>
                    <a:pt x="439" y="319"/>
                    <a:pt x="434" y="312"/>
                    <a:pt x="429" y="305"/>
                  </a:cubicBezTo>
                  <a:cubicBezTo>
                    <a:pt x="426" y="299"/>
                    <a:pt x="422" y="294"/>
                    <a:pt x="417" y="289"/>
                  </a:cubicBezTo>
                  <a:cubicBezTo>
                    <a:pt x="421" y="287"/>
                    <a:pt x="424" y="285"/>
                    <a:pt x="427" y="283"/>
                  </a:cubicBezTo>
                  <a:cubicBezTo>
                    <a:pt x="428" y="282"/>
                    <a:pt x="428" y="280"/>
                    <a:pt x="426" y="280"/>
                  </a:cubicBezTo>
                  <a:cubicBezTo>
                    <a:pt x="424" y="278"/>
                    <a:pt x="422" y="278"/>
                    <a:pt x="420" y="279"/>
                  </a:cubicBezTo>
                  <a:cubicBezTo>
                    <a:pt x="418" y="279"/>
                    <a:pt x="419" y="281"/>
                    <a:pt x="420" y="281"/>
                  </a:cubicBezTo>
                  <a:cubicBezTo>
                    <a:pt x="420" y="281"/>
                    <a:pt x="421" y="282"/>
                    <a:pt x="421" y="282"/>
                  </a:cubicBezTo>
                  <a:cubicBezTo>
                    <a:pt x="419" y="283"/>
                    <a:pt x="416" y="285"/>
                    <a:pt x="413" y="286"/>
                  </a:cubicBezTo>
                  <a:cubicBezTo>
                    <a:pt x="411" y="284"/>
                    <a:pt x="408" y="282"/>
                    <a:pt x="406" y="280"/>
                  </a:cubicBezTo>
                  <a:cubicBezTo>
                    <a:pt x="411" y="276"/>
                    <a:pt x="416" y="273"/>
                    <a:pt x="422" y="270"/>
                  </a:cubicBezTo>
                  <a:cubicBezTo>
                    <a:pt x="424" y="269"/>
                    <a:pt x="425" y="269"/>
                    <a:pt x="427" y="268"/>
                  </a:cubicBezTo>
                  <a:cubicBezTo>
                    <a:pt x="441" y="285"/>
                    <a:pt x="455" y="301"/>
                    <a:pt x="468" y="319"/>
                  </a:cubicBezTo>
                  <a:cubicBezTo>
                    <a:pt x="468" y="321"/>
                    <a:pt x="469" y="323"/>
                    <a:pt x="469" y="324"/>
                  </a:cubicBezTo>
                  <a:cubicBezTo>
                    <a:pt x="471" y="331"/>
                    <a:pt x="476" y="336"/>
                    <a:pt x="479" y="342"/>
                  </a:cubicBezTo>
                  <a:cubicBezTo>
                    <a:pt x="480" y="343"/>
                    <a:pt x="481" y="343"/>
                    <a:pt x="481" y="342"/>
                  </a:cubicBezTo>
                  <a:cubicBezTo>
                    <a:pt x="481" y="342"/>
                    <a:pt x="481" y="343"/>
                    <a:pt x="481" y="343"/>
                  </a:cubicBezTo>
                  <a:cubicBezTo>
                    <a:pt x="478" y="352"/>
                    <a:pt x="473" y="361"/>
                    <a:pt x="470" y="370"/>
                  </a:cubicBezTo>
                  <a:cubicBezTo>
                    <a:pt x="469" y="373"/>
                    <a:pt x="468" y="376"/>
                    <a:pt x="466" y="379"/>
                  </a:cubicBezTo>
                  <a:cubicBezTo>
                    <a:pt x="466" y="377"/>
                    <a:pt x="466" y="375"/>
                    <a:pt x="465" y="373"/>
                  </a:cubicBezTo>
                  <a:moveTo>
                    <a:pt x="399" y="285"/>
                  </a:moveTo>
                  <a:cubicBezTo>
                    <a:pt x="401" y="287"/>
                    <a:pt x="403" y="288"/>
                    <a:pt x="404" y="290"/>
                  </a:cubicBezTo>
                  <a:cubicBezTo>
                    <a:pt x="401" y="291"/>
                    <a:pt x="398" y="291"/>
                    <a:pt x="397" y="289"/>
                  </a:cubicBezTo>
                  <a:cubicBezTo>
                    <a:pt x="396" y="288"/>
                    <a:pt x="397" y="287"/>
                    <a:pt x="399" y="285"/>
                  </a:cubicBezTo>
                  <a:moveTo>
                    <a:pt x="501" y="364"/>
                  </a:moveTo>
                  <a:cubicBezTo>
                    <a:pt x="495" y="340"/>
                    <a:pt x="485" y="319"/>
                    <a:pt x="469" y="302"/>
                  </a:cubicBezTo>
                  <a:cubicBezTo>
                    <a:pt x="468" y="301"/>
                    <a:pt x="468" y="301"/>
                    <a:pt x="468" y="300"/>
                  </a:cubicBezTo>
                  <a:cubicBezTo>
                    <a:pt x="465" y="285"/>
                    <a:pt x="462" y="270"/>
                    <a:pt x="460" y="255"/>
                  </a:cubicBezTo>
                  <a:cubicBezTo>
                    <a:pt x="461" y="256"/>
                    <a:pt x="462" y="257"/>
                    <a:pt x="464" y="258"/>
                  </a:cubicBezTo>
                  <a:cubicBezTo>
                    <a:pt x="477" y="270"/>
                    <a:pt x="489" y="281"/>
                    <a:pt x="501" y="292"/>
                  </a:cubicBezTo>
                  <a:cubicBezTo>
                    <a:pt x="510" y="300"/>
                    <a:pt x="517" y="310"/>
                    <a:pt x="518" y="322"/>
                  </a:cubicBezTo>
                  <a:cubicBezTo>
                    <a:pt x="518" y="323"/>
                    <a:pt x="519" y="324"/>
                    <a:pt x="519" y="326"/>
                  </a:cubicBezTo>
                  <a:cubicBezTo>
                    <a:pt x="516" y="334"/>
                    <a:pt x="511" y="343"/>
                    <a:pt x="508" y="351"/>
                  </a:cubicBezTo>
                  <a:cubicBezTo>
                    <a:pt x="506" y="356"/>
                    <a:pt x="504" y="361"/>
                    <a:pt x="502" y="366"/>
                  </a:cubicBezTo>
                  <a:cubicBezTo>
                    <a:pt x="502" y="365"/>
                    <a:pt x="502" y="364"/>
                    <a:pt x="501" y="364"/>
                  </a:cubicBezTo>
                  <a:moveTo>
                    <a:pt x="469" y="416"/>
                  </a:moveTo>
                  <a:cubicBezTo>
                    <a:pt x="472" y="416"/>
                    <a:pt x="475" y="416"/>
                    <a:pt x="478" y="417"/>
                  </a:cubicBezTo>
                  <a:cubicBezTo>
                    <a:pt x="475" y="423"/>
                    <a:pt x="472" y="430"/>
                    <a:pt x="468" y="436"/>
                  </a:cubicBezTo>
                  <a:cubicBezTo>
                    <a:pt x="467" y="439"/>
                    <a:pt x="466" y="441"/>
                    <a:pt x="464" y="444"/>
                  </a:cubicBezTo>
                  <a:cubicBezTo>
                    <a:pt x="467" y="435"/>
                    <a:pt x="468" y="425"/>
                    <a:pt x="469" y="416"/>
                  </a:cubicBezTo>
                  <a:moveTo>
                    <a:pt x="469" y="411"/>
                  </a:moveTo>
                  <a:cubicBezTo>
                    <a:pt x="469" y="402"/>
                    <a:pt x="468" y="393"/>
                    <a:pt x="467" y="384"/>
                  </a:cubicBezTo>
                  <a:cubicBezTo>
                    <a:pt x="469" y="378"/>
                    <a:pt x="471" y="373"/>
                    <a:pt x="474" y="367"/>
                  </a:cubicBezTo>
                  <a:cubicBezTo>
                    <a:pt x="476" y="361"/>
                    <a:pt x="480" y="353"/>
                    <a:pt x="482" y="346"/>
                  </a:cubicBezTo>
                  <a:cubicBezTo>
                    <a:pt x="488" y="360"/>
                    <a:pt x="491" y="375"/>
                    <a:pt x="491" y="391"/>
                  </a:cubicBezTo>
                  <a:cubicBezTo>
                    <a:pt x="490" y="393"/>
                    <a:pt x="489" y="395"/>
                    <a:pt x="488" y="397"/>
                  </a:cubicBezTo>
                  <a:cubicBezTo>
                    <a:pt x="485" y="402"/>
                    <a:pt x="483" y="407"/>
                    <a:pt x="480" y="413"/>
                  </a:cubicBezTo>
                  <a:cubicBezTo>
                    <a:pt x="476" y="412"/>
                    <a:pt x="473" y="412"/>
                    <a:pt x="469" y="411"/>
                  </a:cubicBezTo>
                  <a:moveTo>
                    <a:pt x="490" y="402"/>
                  </a:moveTo>
                  <a:cubicBezTo>
                    <a:pt x="489" y="405"/>
                    <a:pt x="488" y="409"/>
                    <a:pt x="487" y="413"/>
                  </a:cubicBezTo>
                  <a:cubicBezTo>
                    <a:pt x="486" y="413"/>
                    <a:pt x="485" y="413"/>
                    <a:pt x="484" y="413"/>
                  </a:cubicBezTo>
                  <a:cubicBezTo>
                    <a:pt x="486" y="409"/>
                    <a:pt x="488" y="405"/>
                    <a:pt x="490" y="402"/>
                  </a:cubicBezTo>
                  <a:moveTo>
                    <a:pt x="501" y="415"/>
                  </a:moveTo>
                  <a:cubicBezTo>
                    <a:pt x="505" y="400"/>
                    <a:pt x="506" y="386"/>
                    <a:pt x="503" y="371"/>
                  </a:cubicBezTo>
                  <a:cubicBezTo>
                    <a:pt x="505" y="367"/>
                    <a:pt x="507" y="362"/>
                    <a:pt x="509" y="357"/>
                  </a:cubicBezTo>
                  <a:cubicBezTo>
                    <a:pt x="512" y="349"/>
                    <a:pt x="516" y="341"/>
                    <a:pt x="520" y="332"/>
                  </a:cubicBezTo>
                  <a:cubicBezTo>
                    <a:pt x="522" y="346"/>
                    <a:pt x="523" y="360"/>
                    <a:pt x="525" y="375"/>
                  </a:cubicBezTo>
                  <a:cubicBezTo>
                    <a:pt x="525" y="375"/>
                    <a:pt x="525" y="376"/>
                    <a:pt x="525" y="376"/>
                  </a:cubicBezTo>
                  <a:cubicBezTo>
                    <a:pt x="524" y="377"/>
                    <a:pt x="524" y="377"/>
                    <a:pt x="524" y="378"/>
                  </a:cubicBezTo>
                  <a:cubicBezTo>
                    <a:pt x="518" y="390"/>
                    <a:pt x="513" y="403"/>
                    <a:pt x="507" y="415"/>
                  </a:cubicBezTo>
                  <a:cubicBezTo>
                    <a:pt x="505" y="415"/>
                    <a:pt x="503" y="415"/>
                    <a:pt x="501" y="415"/>
                  </a:cubicBezTo>
                  <a:moveTo>
                    <a:pt x="522" y="433"/>
                  </a:moveTo>
                  <a:cubicBezTo>
                    <a:pt x="523" y="429"/>
                    <a:pt x="524" y="427"/>
                    <a:pt x="524" y="425"/>
                  </a:cubicBezTo>
                  <a:cubicBezTo>
                    <a:pt x="525" y="423"/>
                    <a:pt x="526" y="421"/>
                    <a:pt x="527" y="419"/>
                  </a:cubicBezTo>
                  <a:cubicBezTo>
                    <a:pt x="526" y="423"/>
                    <a:pt x="525" y="428"/>
                    <a:pt x="524" y="432"/>
                  </a:cubicBezTo>
                  <a:cubicBezTo>
                    <a:pt x="523" y="432"/>
                    <a:pt x="523" y="433"/>
                    <a:pt x="522" y="433"/>
                  </a:cubicBezTo>
                  <a:moveTo>
                    <a:pt x="552" y="335"/>
                  </a:moveTo>
                  <a:cubicBezTo>
                    <a:pt x="552" y="338"/>
                    <a:pt x="552" y="340"/>
                    <a:pt x="552" y="343"/>
                  </a:cubicBezTo>
                  <a:cubicBezTo>
                    <a:pt x="548" y="353"/>
                    <a:pt x="545" y="363"/>
                    <a:pt x="541" y="374"/>
                  </a:cubicBezTo>
                  <a:cubicBezTo>
                    <a:pt x="539" y="384"/>
                    <a:pt x="535" y="393"/>
                    <a:pt x="532" y="402"/>
                  </a:cubicBezTo>
                  <a:cubicBezTo>
                    <a:pt x="535" y="389"/>
                    <a:pt x="536" y="376"/>
                    <a:pt x="535" y="363"/>
                  </a:cubicBezTo>
                  <a:cubicBezTo>
                    <a:pt x="539" y="353"/>
                    <a:pt x="542" y="344"/>
                    <a:pt x="547" y="335"/>
                  </a:cubicBezTo>
                  <a:cubicBezTo>
                    <a:pt x="548" y="332"/>
                    <a:pt x="549" y="329"/>
                    <a:pt x="551" y="326"/>
                  </a:cubicBezTo>
                  <a:cubicBezTo>
                    <a:pt x="551" y="329"/>
                    <a:pt x="551" y="332"/>
                    <a:pt x="552" y="335"/>
                  </a:cubicBezTo>
                  <a:moveTo>
                    <a:pt x="457" y="253"/>
                  </a:moveTo>
                  <a:cubicBezTo>
                    <a:pt x="456" y="253"/>
                    <a:pt x="456" y="253"/>
                    <a:pt x="456" y="254"/>
                  </a:cubicBezTo>
                  <a:cubicBezTo>
                    <a:pt x="458" y="268"/>
                    <a:pt x="461" y="282"/>
                    <a:pt x="463" y="296"/>
                  </a:cubicBezTo>
                  <a:cubicBezTo>
                    <a:pt x="455" y="287"/>
                    <a:pt x="447" y="278"/>
                    <a:pt x="439" y="269"/>
                  </a:cubicBezTo>
                  <a:cubicBezTo>
                    <a:pt x="438" y="268"/>
                    <a:pt x="437" y="266"/>
                    <a:pt x="436" y="265"/>
                  </a:cubicBezTo>
                  <a:cubicBezTo>
                    <a:pt x="437" y="265"/>
                    <a:pt x="438" y="264"/>
                    <a:pt x="439" y="263"/>
                  </a:cubicBezTo>
                  <a:cubicBezTo>
                    <a:pt x="440" y="262"/>
                    <a:pt x="439" y="260"/>
                    <a:pt x="437" y="261"/>
                  </a:cubicBezTo>
                  <a:cubicBezTo>
                    <a:pt x="436" y="262"/>
                    <a:pt x="435" y="262"/>
                    <a:pt x="433" y="263"/>
                  </a:cubicBezTo>
                  <a:cubicBezTo>
                    <a:pt x="432" y="260"/>
                    <a:pt x="430" y="258"/>
                    <a:pt x="428" y="256"/>
                  </a:cubicBezTo>
                  <a:cubicBezTo>
                    <a:pt x="443" y="247"/>
                    <a:pt x="448" y="246"/>
                    <a:pt x="457" y="253"/>
                  </a:cubicBezTo>
                  <a:moveTo>
                    <a:pt x="413" y="261"/>
                  </a:moveTo>
                  <a:cubicBezTo>
                    <a:pt x="416" y="260"/>
                    <a:pt x="422" y="262"/>
                    <a:pt x="425" y="265"/>
                  </a:cubicBezTo>
                  <a:cubicBezTo>
                    <a:pt x="424" y="265"/>
                    <a:pt x="424" y="266"/>
                    <a:pt x="423" y="266"/>
                  </a:cubicBezTo>
                  <a:cubicBezTo>
                    <a:pt x="417" y="268"/>
                    <a:pt x="411" y="272"/>
                    <a:pt x="405" y="276"/>
                  </a:cubicBezTo>
                  <a:cubicBezTo>
                    <a:pt x="404" y="276"/>
                    <a:pt x="403" y="277"/>
                    <a:pt x="402" y="278"/>
                  </a:cubicBezTo>
                  <a:cubicBezTo>
                    <a:pt x="399" y="276"/>
                    <a:pt x="396" y="275"/>
                    <a:pt x="393" y="274"/>
                  </a:cubicBezTo>
                  <a:cubicBezTo>
                    <a:pt x="391" y="273"/>
                    <a:pt x="390" y="272"/>
                    <a:pt x="388" y="271"/>
                  </a:cubicBezTo>
                  <a:cubicBezTo>
                    <a:pt x="388" y="271"/>
                    <a:pt x="388" y="271"/>
                    <a:pt x="387" y="269"/>
                  </a:cubicBezTo>
                  <a:cubicBezTo>
                    <a:pt x="396" y="266"/>
                    <a:pt x="404" y="262"/>
                    <a:pt x="413" y="261"/>
                  </a:cubicBezTo>
                  <a:moveTo>
                    <a:pt x="374" y="274"/>
                  </a:moveTo>
                  <a:cubicBezTo>
                    <a:pt x="376" y="273"/>
                    <a:pt x="381" y="273"/>
                    <a:pt x="383" y="275"/>
                  </a:cubicBezTo>
                  <a:cubicBezTo>
                    <a:pt x="387" y="277"/>
                    <a:pt x="391" y="280"/>
                    <a:pt x="395" y="283"/>
                  </a:cubicBezTo>
                  <a:cubicBezTo>
                    <a:pt x="392" y="285"/>
                    <a:pt x="390" y="288"/>
                    <a:pt x="390" y="292"/>
                  </a:cubicBezTo>
                  <a:cubicBezTo>
                    <a:pt x="390" y="293"/>
                    <a:pt x="391" y="294"/>
                    <a:pt x="392" y="294"/>
                  </a:cubicBezTo>
                  <a:cubicBezTo>
                    <a:pt x="397" y="295"/>
                    <a:pt x="403" y="295"/>
                    <a:pt x="408" y="293"/>
                  </a:cubicBezTo>
                  <a:cubicBezTo>
                    <a:pt x="416" y="300"/>
                    <a:pt x="422" y="308"/>
                    <a:pt x="426" y="318"/>
                  </a:cubicBezTo>
                  <a:cubicBezTo>
                    <a:pt x="430" y="325"/>
                    <a:pt x="434" y="332"/>
                    <a:pt x="439" y="338"/>
                  </a:cubicBezTo>
                  <a:cubicBezTo>
                    <a:pt x="436" y="345"/>
                    <a:pt x="434" y="351"/>
                    <a:pt x="432" y="358"/>
                  </a:cubicBezTo>
                  <a:cubicBezTo>
                    <a:pt x="430" y="365"/>
                    <a:pt x="428" y="371"/>
                    <a:pt x="425" y="378"/>
                  </a:cubicBezTo>
                  <a:cubicBezTo>
                    <a:pt x="424" y="376"/>
                    <a:pt x="423" y="374"/>
                    <a:pt x="422" y="372"/>
                  </a:cubicBezTo>
                  <a:cubicBezTo>
                    <a:pt x="420" y="368"/>
                    <a:pt x="418" y="364"/>
                    <a:pt x="417" y="360"/>
                  </a:cubicBezTo>
                  <a:cubicBezTo>
                    <a:pt x="420" y="350"/>
                    <a:pt x="424" y="339"/>
                    <a:pt x="425" y="328"/>
                  </a:cubicBezTo>
                  <a:cubicBezTo>
                    <a:pt x="425" y="326"/>
                    <a:pt x="423" y="326"/>
                    <a:pt x="423" y="328"/>
                  </a:cubicBezTo>
                  <a:cubicBezTo>
                    <a:pt x="421" y="338"/>
                    <a:pt x="418" y="348"/>
                    <a:pt x="415" y="357"/>
                  </a:cubicBezTo>
                  <a:cubicBezTo>
                    <a:pt x="411" y="349"/>
                    <a:pt x="407" y="341"/>
                    <a:pt x="403" y="333"/>
                  </a:cubicBezTo>
                  <a:cubicBezTo>
                    <a:pt x="392" y="313"/>
                    <a:pt x="378" y="296"/>
                    <a:pt x="357" y="282"/>
                  </a:cubicBezTo>
                  <a:cubicBezTo>
                    <a:pt x="363" y="279"/>
                    <a:pt x="368" y="276"/>
                    <a:pt x="374" y="274"/>
                  </a:cubicBezTo>
                  <a:moveTo>
                    <a:pt x="395" y="418"/>
                  </a:moveTo>
                  <a:cubicBezTo>
                    <a:pt x="401" y="404"/>
                    <a:pt x="406" y="390"/>
                    <a:pt x="411" y="376"/>
                  </a:cubicBezTo>
                  <a:cubicBezTo>
                    <a:pt x="412" y="378"/>
                    <a:pt x="412" y="379"/>
                    <a:pt x="413" y="381"/>
                  </a:cubicBezTo>
                  <a:cubicBezTo>
                    <a:pt x="415" y="386"/>
                    <a:pt x="417" y="392"/>
                    <a:pt x="417" y="397"/>
                  </a:cubicBezTo>
                  <a:cubicBezTo>
                    <a:pt x="416" y="400"/>
                    <a:pt x="415" y="403"/>
                    <a:pt x="413" y="406"/>
                  </a:cubicBezTo>
                  <a:cubicBezTo>
                    <a:pt x="407" y="420"/>
                    <a:pt x="401" y="433"/>
                    <a:pt x="395" y="447"/>
                  </a:cubicBezTo>
                  <a:cubicBezTo>
                    <a:pt x="395" y="448"/>
                    <a:pt x="395" y="448"/>
                    <a:pt x="394" y="449"/>
                  </a:cubicBezTo>
                  <a:cubicBezTo>
                    <a:pt x="396" y="439"/>
                    <a:pt x="396" y="428"/>
                    <a:pt x="395" y="418"/>
                  </a:cubicBezTo>
                  <a:moveTo>
                    <a:pt x="359" y="297"/>
                  </a:moveTo>
                  <a:cubicBezTo>
                    <a:pt x="368" y="306"/>
                    <a:pt x="378" y="316"/>
                    <a:pt x="385" y="327"/>
                  </a:cubicBezTo>
                  <a:cubicBezTo>
                    <a:pt x="394" y="342"/>
                    <a:pt x="402" y="357"/>
                    <a:pt x="409" y="372"/>
                  </a:cubicBezTo>
                  <a:cubicBezTo>
                    <a:pt x="408" y="374"/>
                    <a:pt x="408" y="375"/>
                    <a:pt x="407" y="377"/>
                  </a:cubicBezTo>
                  <a:cubicBezTo>
                    <a:pt x="403" y="388"/>
                    <a:pt x="399" y="399"/>
                    <a:pt x="395" y="411"/>
                  </a:cubicBezTo>
                  <a:cubicBezTo>
                    <a:pt x="393" y="400"/>
                    <a:pt x="390" y="390"/>
                    <a:pt x="386" y="380"/>
                  </a:cubicBezTo>
                  <a:cubicBezTo>
                    <a:pt x="388" y="375"/>
                    <a:pt x="390" y="370"/>
                    <a:pt x="391" y="364"/>
                  </a:cubicBezTo>
                  <a:cubicBezTo>
                    <a:pt x="392" y="363"/>
                    <a:pt x="389" y="362"/>
                    <a:pt x="389" y="364"/>
                  </a:cubicBezTo>
                  <a:cubicBezTo>
                    <a:pt x="388" y="368"/>
                    <a:pt x="386" y="372"/>
                    <a:pt x="385" y="375"/>
                  </a:cubicBezTo>
                  <a:cubicBezTo>
                    <a:pt x="384" y="375"/>
                    <a:pt x="384" y="374"/>
                    <a:pt x="384" y="373"/>
                  </a:cubicBezTo>
                  <a:cubicBezTo>
                    <a:pt x="382" y="368"/>
                    <a:pt x="379" y="364"/>
                    <a:pt x="375" y="360"/>
                  </a:cubicBezTo>
                  <a:cubicBezTo>
                    <a:pt x="370" y="353"/>
                    <a:pt x="364" y="346"/>
                    <a:pt x="359" y="338"/>
                  </a:cubicBezTo>
                  <a:cubicBezTo>
                    <a:pt x="348" y="320"/>
                    <a:pt x="333" y="308"/>
                    <a:pt x="311" y="305"/>
                  </a:cubicBezTo>
                  <a:cubicBezTo>
                    <a:pt x="318" y="302"/>
                    <a:pt x="325" y="299"/>
                    <a:pt x="331" y="295"/>
                  </a:cubicBezTo>
                  <a:cubicBezTo>
                    <a:pt x="341" y="288"/>
                    <a:pt x="351" y="290"/>
                    <a:pt x="359" y="297"/>
                  </a:cubicBezTo>
                  <a:moveTo>
                    <a:pt x="311" y="305"/>
                  </a:moveTo>
                  <a:cubicBezTo>
                    <a:pt x="311" y="305"/>
                    <a:pt x="311" y="305"/>
                    <a:pt x="311" y="305"/>
                  </a:cubicBezTo>
                  <a:cubicBezTo>
                    <a:pt x="315" y="307"/>
                    <a:pt x="318" y="311"/>
                    <a:pt x="322" y="313"/>
                  </a:cubicBezTo>
                  <a:cubicBezTo>
                    <a:pt x="335" y="320"/>
                    <a:pt x="347" y="329"/>
                    <a:pt x="354" y="342"/>
                  </a:cubicBezTo>
                  <a:cubicBezTo>
                    <a:pt x="357" y="348"/>
                    <a:pt x="361" y="352"/>
                    <a:pt x="365" y="357"/>
                  </a:cubicBezTo>
                  <a:cubicBezTo>
                    <a:pt x="372" y="366"/>
                    <a:pt x="378" y="375"/>
                    <a:pt x="381" y="385"/>
                  </a:cubicBezTo>
                  <a:cubicBezTo>
                    <a:pt x="379" y="391"/>
                    <a:pt x="377" y="396"/>
                    <a:pt x="375" y="402"/>
                  </a:cubicBezTo>
                  <a:cubicBezTo>
                    <a:pt x="369" y="417"/>
                    <a:pt x="362" y="432"/>
                    <a:pt x="356" y="447"/>
                  </a:cubicBezTo>
                  <a:cubicBezTo>
                    <a:pt x="354" y="450"/>
                    <a:pt x="353" y="454"/>
                    <a:pt x="351" y="458"/>
                  </a:cubicBezTo>
                  <a:cubicBezTo>
                    <a:pt x="351" y="449"/>
                    <a:pt x="351" y="440"/>
                    <a:pt x="350" y="432"/>
                  </a:cubicBezTo>
                  <a:cubicBezTo>
                    <a:pt x="353" y="423"/>
                    <a:pt x="355" y="415"/>
                    <a:pt x="358" y="407"/>
                  </a:cubicBezTo>
                  <a:cubicBezTo>
                    <a:pt x="359" y="402"/>
                    <a:pt x="362" y="395"/>
                    <a:pt x="359" y="390"/>
                  </a:cubicBezTo>
                  <a:cubicBezTo>
                    <a:pt x="361" y="385"/>
                    <a:pt x="362" y="381"/>
                    <a:pt x="363" y="376"/>
                  </a:cubicBezTo>
                  <a:cubicBezTo>
                    <a:pt x="364" y="375"/>
                    <a:pt x="361" y="374"/>
                    <a:pt x="361" y="376"/>
                  </a:cubicBezTo>
                  <a:cubicBezTo>
                    <a:pt x="358" y="388"/>
                    <a:pt x="352" y="399"/>
                    <a:pt x="347" y="411"/>
                  </a:cubicBezTo>
                  <a:cubicBezTo>
                    <a:pt x="345" y="401"/>
                    <a:pt x="341" y="390"/>
                    <a:pt x="337" y="381"/>
                  </a:cubicBezTo>
                  <a:cubicBezTo>
                    <a:pt x="337" y="381"/>
                    <a:pt x="337" y="380"/>
                    <a:pt x="337" y="380"/>
                  </a:cubicBezTo>
                  <a:cubicBezTo>
                    <a:pt x="338" y="380"/>
                    <a:pt x="337" y="379"/>
                    <a:pt x="337" y="379"/>
                  </a:cubicBezTo>
                  <a:cubicBezTo>
                    <a:pt x="332" y="368"/>
                    <a:pt x="326" y="357"/>
                    <a:pt x="318" y="346"/>
                  </a:cubicBezTo>
                  <a:cubicBezTo>
                    <a:pt x="314" y="340"/>
                    <a:pt x="308" y="335"/>
                    <a:pt x="302" y="330"/>
                  </a:cubicBezTo>
                  <a:cubicBezTo>
                    <a:pt x="296" y="326"/>
                    <a:pt x="290" y="322"/>
                    <a:pt x="282" y="317"/>
                  </a:cubicBezTo>
                  <a:cubicBezTo>
                    <a:pt x="293" y="312"/>
                    <a:pt x="302" y="309"/>
                    <a:pt x="311" y="305"/>
                  </a:cubicBezTo>
                  <a:moveTo>
                    <a:pt x="336" y="474"/>
                  </a:moveTo>
                  <a:cubicBezTo>
                    <a:pt x="335" y="477"/>
                    <a:pt x="334" y="480"/>
                    <a:pt x="334" y="483"/>
                  </a:cubicBezTo>
                  <a:cubicBezTo>
                    <a:pt x="333" y="482"/>
                    <a:pt x="333" y="482"/>
                    <a:pt x="332" y="482"/>
                  </a:cubicBezTo>
                  <a:cubicBezTo>
                    <a:pt x="333" y="480"/>
                    <a:pt x="333" y="478"/>
                    <a:pt x="334" y="476"/>
                  </a:cubicBezTo>
                  <a:cubicBezTo>
                    <a:pt x="335" y="474"/>
                    <a:pt x="335" y="473"/>
                    <a:pt x="336" y="472"/>
                  </a:cubicBezTo>
                  <a:cubicBezTo>
                    <a:pt x="336" y="472"/>
                    <a:pt x="336" y="473"/>
                    <a:pt x="336" y="474"/>
                  </a:cubicBezTo>
                  <a:moveTo>
                    <a:pt x="348" y="417"/>
                  </a:moveTo>
                  <a:cubicBezTo>
                    <a:pt x="348" y="416"/>
                    <a:pt x="348" y="415"/>
                    <a:pt x="349" y="415"/>
                  </a:cubicBezTo>
                  <a:cubicBezTo>
                    <a:pt x="352" y="408"/>
                    <a:pt x="355" y="401"/>
                    <a:pt x="358" y="394"/>
                  </a:cubicBezTo>
                  <a:cubicBezTo>
                    <a:pt x="359" y="400"/>
                    <a:pt x="354" y="409"/>
                    <a:pt x="352" y="414"/>
                  </a:cubicBezTo>
                  <a:cubicBezTo>
                    <a:pt x="351" y="417"/>
                    <a:pt x="350" y="420"/>
                    <a:pt x="349" y="423"/>
                  </a:cubicBezTo>
                  <a:cubicBezTo>
                    <a:pt x="349" y="421"/>
                    <a:pt x="348" y="419"/>
                    <a:pt x="348" y="417"/>
                  </a:cubicBezTo>
                  <a:moveTo>
                    <a:pt x="336" y="459"/>
                  </a:moveTo>
                  <a:cubicBezTo>
                    <a:pt x="333" y="466"/>
                    <a:pt x="331" y="473"/>
                    <a:pt x="329" y="480"/>
                  </a:cubicBezTo>
                  <a:cubicBezTo>
                    <a:pt x="328" y="479"/>
                    <a:pt x="327" y="478"/>
                    <a:pt x="326" y="478"/>
                  </a:cubicBezTo>
                  <a:cubicBezTo>
                    <a:pt x="324" y="476"/>
                    <a:pt x="322" y="475"/>
                    <a:pt x="319" y="474"/>
                  </a:cubicBezTo>
                  <a:cubicBezTo>
                    <a:pt x="322" y="469"/>
                    <a:pt x="325" y="463"/>
                    <a:pt x="328" y="458"/>
                  </a:cubicBezTo>
                  <a:cubicBezTo>
                    <a:pt x="330" y="453"/>
                    <a:pt x="333" y="448"/>
                    <a:pt x="336" y="443"/>
                  </a:cubicBezTo>
                  <a:cubicBezTo>
                    <a:pt x="336" y="448"/>
                    <a:pt x="336" y="454"/>
                    <a:pt x="336" y="459"/>
                  </a:cubicBezTo>
                  <a:moveTo>
                    <a:pt x="332" y="484"/>
                  </a:moveTo>
                  <a:cubicBezTo>
                    <a:pt x="332" y="484"/>
                    <a:pt x="333" y="484"/>
                    <a:pt x="333" y="484"/>
                  </a:cubicBezTo>
                  <a:cubicBezTo>
                    <a:pt x="333" y="485"/>
                    <a:pt x="333" y="486"/>
                    <a:pt x="333" y="486"/>
                  </a:cubicBezTo>
                  <a:cubicBezTo>
                    <a:pt x="332" y="492"/>
                    <a:pt x="330" y="496"/>
                    <a:pt x="326" y="499"/>
                  </a:cubicBezTo>
                  <a:cubicBezTo>
                    <a:pt x="327" y="498"/>
                    <a:pt x="327" y="497"/>
                    <a:pt x="328" y="496"/>
                  </a:cubicBezTo>
                  <a:cubicBezTo>
                    <a:pt x="329" y="492"/>
                    <a:pt x="331" y="488"/>
                    <a:pt x="332" y="484"/>
                  </a:cubicBezTo>
                  <a:moveTo>
                    <a:pt x="144" y="472"/>
                  </a:moveTo>
                  <a:cubicBezTo>
                    <a:pt x="150" y="475"/>
                    <a:pt x="155" y="479"/>
                    <a:pt x="158" y="484"/>
                  </a:cubicBezTo>
                  <a:cubicBezTo>
                    <a:pt x="157" y="488"/>
                    <a:pt x="155" y="493"/>
                    <a:pt x="153" y="497"/>
                  </a:cubicBezTo>
                  <a:cubicBezTo>
                    <a:pt x="148" y="491"/>
                    <a:pt x="142" y="485"/>
                    <a:pt x="134" y="480"/>
                  </a:cubicBezTo>
                  <a:cubicBezTo>
                    <a:pt x="138" y="477"/>
                    <a:pt x="141" y="474"/>
                    <a:pt x="144" y="472"/>
                  </a:cubicBezTo>
                  <a:moveTo>
                    <a:pt x="165" y="506"/>
                  </a:moveTo>
                  <a:cubicBezTo>
                    <a:pt x="165" y="513"/>
                    <a:pt x="166" y="520"/>
                    <a:pt x="166" y="528"/>
                  </a:cubicBezTo>
                  <a:cubicBezTo>
                    <a:pt x="166" y="530"/>
                    <a:pt x="163" y="532"/>
                    <a:pt x="160" y="534"/>
                  </a:cubicBezTo>
                  <a:cubicBezTo>
                    <a:pt x="163" y="525"/>
                    <a:pt x="163" y="517"/>
                    <a:pt x="161" y="510"/>
                  </a:cubicBezTo>
                  <a:cubicBezTo>
                    <a:pt x="162" y="507"/>
                    <a:pt x="164" y="505"/>
                    <a:pt x="165" y="502"/>
                  </a:cubicBezTo>
                  <a:cubicBezTo>
                    <a:pt x="165" y="503"/>
                    <a:pt x="165" y="504"/>
                    <a:pt x="165" y="506"/>
                  </a:cubicBezTo>
                  <a:moveTo>
                    <a:pt x="159" y="507"/>
                  </a:moveTo>
                  <a:cubicBezTo>
                    <a:pt x="158" y="504"/>
                    <a:pt x="157" y="502"/>
                    <a:pt x="155" y="499"/>
                  </a:cubicBezTo>
                  <a:cubicBezTo>
                    <a:pt x="157" y="495"/>
                    <a:pt x="159" y="491"/>
                    <a:pt x="160" y="487"/>
                  </a:cubicBezTo>
                  <a:cubicBezTo>
                    <a:pt x="162" y="490"/>
                    <a:pt x="163" y="493"/>
                    <a:pt x="164" y="497"/>
                  </a:cubicBezTo>
                  <a:cubicBezTo>
                    <a:pt x="163" y="500"/>
                    <a:pt x="161" y="503"/>
                    <a:pt x="159" y="507"/>
                  </a:cubicBezTo>
                  <a:moveTo>
                    <a:pt x="146" y="536"/>
                  </a:moveTo>
                  <a:cubicBezTo>
                    <a:pt x="143" y="535"/>
                    <a:pt x="140" y="535"/>
                    <a:pt x="136" y="536"/>
                  </a:cubicBezTo>
                  <a:cubicBezTo>
                    <a:pt x="138" y="533"/>
                    <a:pt x="139" y="530"/>
                    <a:pt x="140" y="528"/>
                  </a:cubicBezTo>
                  <a:cubicBezTo>
                    <a:pt x="143" y="523"/>
                    <a:pt x="147" y="517"/>
                    <a:pt x="149" y="512"/>
                  </a:cubicBezTo>
                  <a:cubicBezTo>
                    <a:pt x="151" y="517"/>
                    <a:pt x="151" y="522"/>
                    <a:pt x="150" y="527"/>
                  </a:cubicBezTo>
                  <a:cubicBezTo>
                    <a:pt x="149" y="530"/>
                    <a:pt x="148" y="533"/>
                    <a:pt x="146" y="536"/>
                  </a:cubicBezTo>
                  <a:moveTo>
                    <a:pt x="121" y="538"/>
                  </a:moveTo>
                  <a:cubicBezTo>
                    <a:pt x="122" y="534"/>
                    <a:pt x="124" y="531"/>
                    <a:pt x="125" y="527"/>
                  </a:cubicBezTo>
                  <a:cubicBezTo>
                    <a:pt x="130" y="517"/>
                    <a:pt x="137" y="508"/>
                    <a:pt x="141" y="497"/>
                  </a:cubicBezTo>
                  <a:cubicBezTo>
                    <a:pt x="144" y="500"/>
                    <a:pt x="146" y="504"/>
                    <a:pt x="148" y="508"/>
                  </a:cubicBezTo>
                  <a:cubicBezTo>
                    <a:pt x="144" y="516"/>
                    <a:pt x="139" y="523"/>
                    <a:pt x="135" y="531"/>
                  </a:cubicBezTo>
                  <a:cubicBezTo>
                    <a:pt x="134" y="532"/>
                    <a:pt x="133" y="534"/>
                    <a:pt x="132" y="536"/>
                  </a:cubicBezTo>
                  <a:cubicBezTo>
                    <a:pt x="128" y="537"/>
                    <a:pt x="125" y="537"/>
                    <a:pt x="121" y="538"/>
                  </a:cubicBezTo>
                  <a:moveTo>
                    <a:pt x="86" y="551"/>
                  </a:moveTo>
                  <a:cubicBezTo>
                    <a:pt x="85" y="550"/>
                    <a:pt x="84" y="548"/>
                    <a:pt x="83" y="547"/>
                  </a:cubicBezTo>
                  <a:cubicBezTo>
                    <a:pt x="90" y="533"/>
                    <a:pt x="99" y="517"/>
                    <a:pt x="105" y="521"/>
                  </a:cubicBezTo>
                  <a:cubicBezTo>
                    <a:pt x="107" y="522"/>
                    <a:pt x="108" y="520"/>
                    <a:pt x="107" y="519"/>
                  </a:cubicBezTo>
                  <a:cubicBezTo>
                    <a:pt x="98" y="513"/>
                    <a:pt x="88" y="529"/>
                    <a:pt x="81" y="544"/>
                  </a:cubicBezTo>
                  <a:cubicBezTo>
                    <a:pt x="80" y="543"/>
                    <a:pt x="79" y="542"/>
                    <a:pt x="78" y="541"/>
                  </a:cubicBezTo>
                  <a:cubicBezTo>
                    <a:pt x="81" y="529"/>
                    <a:pt x="88" y="522"/>
                    <a:pt x="96" y="516"/>
                  </a:cubicBezTo>
                  <a:cubicBezTo>
                    <a:pt x="107" y="507"/>
                    <a:pt x="117" y="497"/>
                    <a:pt x="129" y="487"/>
                  </a:cubicBezTo>
                  <a:cubicBezTo>
                    <a:pt x="133" y="490"/>
                    <a:pt x="136" y="493"/>
                    <a:pt x="139" y="496"/>
                  </a:cubicBezTo>
                  <a:cubicBezTo>
                    <a:pt x="136" y="506"/>
                    <a:pt x="123" y="525"/>
                    <a:pt x="122" y="528"/>
                  </a:cubicBezTo>
                  <a:cubicBezTo>
                    <a:pt x="120" y="532"/>
                    <a:pt x="119" y="536"/>
                    <a:pt x="118" y="539"/>
                  </a:cubicBezTo>
                  <a:cubicBezTo>
                    <a:pt x="107" y="542"/>
                    <a:pt x="96" y="547"/>
                    <a:pt x="86" y="551"/>
                  </a:cubicBezTo>
                  <a:moveTo>
                    <a:pt x="205" y="525"/>
                  </a:moveTo>
                  <a:cubicBezTo>
                    <a:pt x="208" y="517"/>
                    <a:pt x="209" y="508"/>
                    <a:pt x="211" y="503"/>
                  </a:cubicBezTo>
                  <a:cubicBezTo>
                    <a:pt x="219" y="485"/>
                    <a:pt x="231" y="467"/>
                    <a:pt x="233" y="446"/>
                  </a:cubicBezTo>
                  <a:cubicBezTo>
                    <a:pt x="233" y="445"/>
                    <a:pt x="231" y="444"/>
                    <a:pt x="231" y="446"/>
                  </a:cubicBezTo>
                  <a:cubicBezTo>
                    <a:pt x="227" y="464"/>
                    <a:pt x="218" y="479"/>
                    <a:pt x="211" y="496"/>
                  </a:cubicBezTo>
                  <a:cubicBezTo>
                    <a:pt x="208" y="502"/>
                    <a:pt x="205" y="508"/>
                    <a:pt x="203" y="515"/>
                  </a:cubicBezTo>
                  <a:cubicBezTo>
                    <a:pt x="202" y="518"/>
                    <a:pt x="201" y="522"/>
                    <a:pt x="200" y="526"/>
                  </a:cubicBezTo>
                  <a:cubicBezTo>
                    <a:pt x="195" y="526"/>
                    <a:pt x="191" y="527"/>
                    <a:pt x="186" y="528"/>
                  </a:cubicBezTo>
                  <a:cubicBezTo>
                    <a:pt x="190" y="518"/>
                    <a:pt x="195" y="509"/>
                    <a:pt x="200" y="500"/>
                  </a:cubicBezTo>
                  <a:cubicBezTo>
                    <a:pt x="204" y="491"/>
                    <a:pt x="207" y="483"/>
                    <a:pt x="211" y="474"/>
                  </a:cubicBezTo>
                  <a:cubicBezTo>
                    <a:pt x="213" y="469"/>
                    <a:pt x="217" y="464"/>
                    <a:pt x="217" y="458"/>
                  </a:cubicBezTo>
                  <a:cubicBezTo>
                    <a:pt x="216" y="457"/>
                    <a:pt x="216" y="457"/>
                    <a:pt x="215" y="458"/>
                  </a:cubicBezTo>
                  <a:cubicBezTo>
                    <a:pt x="215" y="465"/>
                    <a:pt x="209" y="473"/>
                    <a:pt x="206" y="480"/>
                  </a:cubicBezTo>
                  <a:cubicBezTo>
                    <a:pt x="202" y="488"/>
                    <a:pt x="198" y="497"/>
                    <a:pt x="194" y="505"/>
                  </a:cubicBezTo>
                  <a:cubicBezTo>
                    <a:pt x="190" y="513"/>
                    <a:pt x="186" y="520"/>
                    <a:pt x="183" y="527"/>
                  </a:cubicBezTo>
                  <a:cubicBezTo>
                    <a:pt x="183" y="528"/>
                    <a:pt x="183" y="528"/>
                    <a:pt x="182" y="529"/>
                  </a:cubicBezTo>
                  <a:cubicBezTo>
                    <a:pt x="181" y="529"/>
                    <a:pt x="179" y="529"/>
                    <a:pt x="178" y="529"/>
                  </a:cubicBezTo>
                  <a:cubicBezTo>
                    <a:pt x="178" y="523"/>
                    <a:pt x="178" y="518"/>
                    <a:pt x="178" y="512"/>
                  </a:cubicBezTo>
                  <a:cubicBezTo>
                    <a:pt x="178" y="512"/>
                    <a:pt x="178" y="512"/>
                    <a:pt x="178" y="511"/>
                  </a:cubicBezTo>
                  <a:cubicBezTo>
                    <a:pt x="178" y="510"/>
                    <a:pt x="179" y="510"/>
                    <a:pt x="179" y="509"/>
                  </a:cubicBezTo>
                  <a:cubicBezTo>
                    <a:pt x="186" y="495"/>
                    <a:pt x="194" y="479"/>
                    <a:pt x="197" y="464"/>
                  </a:cubicBezTo>
                  <a:cubicBezTo>
                    <a:pt x="197" y="463"/>
                    <a:pt x="195" y="462"/>
                    <a:pt x="195" y="464"/>
                  </a:cubicBezTo>
                  <a:cubicBezTo>
                    <a:pt x="192" y="478"/>
                    <a:pt x="184" y="491"/>
                    <a:pt x="178" y="504"/>
                  </a:cubicBezTo>
                  <a:cubicBezTo>
                    <a:pt x="177" y="497"/>
                    <a:pt x="175" y="490"/>
                    <a:pt x="172" y="484"/>
                  </a:cubicBezTo>
                  <a:cubicBezTo>
                    <a:pt x="174" y="478"/>
                    <a:pt x="176" y="472"/>
                    <a:pt x="177" y="466"/>
                  </a:cubicBezTo>
                  <a:cubicBezTo>
                    <a:pt x="178" y="465"/>
                    <a:pt x="175" y="464"/>
                    <a:pt x="175" y="466"/>
                  </a:cubicBezTo>
                  <a:cubicBezTo>
                    <a:pt x="173" y="471"/>
                    <a:pt x="172" y="476"/>
                    <a:pt x="170" y="481"/>
                  </a:cubicBezTo>
                  <a:cubicBezTo>
                    <a:pt x="165" y="475"/>
                    <a:pt x="158" y="471"/>
                    <a:pt x="147" y="469"/>
                  </a:cubicBezTo>
                  <a:cubicBezTo>
                    <a:pt x="159" y="452"/>
                    <a:pt x="171" y="436"/>
                    <a:pt x="185" y="423"/>
                  </a:cubicBezTo>
                  <a:cubicBezTo>
                    <a:pt x="212" y="400"/>
                    <a:pt x="234" y="373"/>
                    <a:pt x="255" y="345"/>
                  </a:cubicBezTo>
                  <a:cubicBezTo>
                    <a:pt x="270" y="326"/>
                    <a:pt x="269" y="325"/>
                    <a:pt x="290" y="339"/>
                  </a:cubicBezTo>
                  <a:cubicBezTo>
                    <a:pt x="300" y="345"/>
                    <a:pt x="307" y="353"/>
                    <a:pt x="312" y="363"/>
                  </a:cubicBezTo>
                  <a:cubicBezTo>
                    <a:pt x="319" y="374"/>
                    <a:pt x="324" y="386"/>
                    <a:pt x="328" y="398"/>
                  </a:cubicBezTo>
                  <a:cubicBezTo>
                    <a:pt x="320" y="416"/>
                    <a:pt x="313" y="434"/>
                    <a:pt x="305" y="452"/>
                  </a:cubicBezTo>
                  <a:cubicBezTo>
                    <a:pt x="300" y="463"/>
                    <a:pt x="296" y="474"/>
                    <a:pt x="291" y="485"/>
                  </a:cubicBezTo>
                  <a:cubicBezTo>
                    <a:pt x="288" y="492"/>
                    <a:pt x="284" y="503"/>
                    <a:pt x="279" y="510"/>
                  </a:cubicBezTo>
                  <a:cubicBezTo>
                    <a:pt x="275" y="511"/>
                    <a:pt x="271" y="512"/>
                    <a:pt x="268" y="513"/>
                  </a:cubicBezTo>
                  <a:cubicBezTo>
                    <a:pt x="269" y="509"/>
                    <a:pt x="271" y="505"/>
                    <a:pt x="272" y="501"/>
                  </a:cubicBezTo>
                  <a:cubicBezTo>
                    <a:pt x="273" y="499"/>
                    <a:pt x="274" y="497"/>
                    <a:pt x="275" y="495"/>
                  </a:cubicBezTo>
                  <a:cubicBezTo>
                    <a:pt x="278" y="495"/>
                    <a:pt x="281" y="495"/>
                    <a:pt x="284" y="495"/>
                  </a:cubicBezTo>
                  <a:cubicBezTo>
                    <a:pt x="285" y="495"/>
                    <a:pt x="285" y="493"/>
                    <a:pt x="284" y="493"/>
                  </a:cubicBezTo>
                  <a:cubicBezTo>
                    <a:pt x="282" y="493"/>
                    <a:pt x="279" y="492"/>
                    <a:pt x="276" y="491"/>
                  </a:cubicBezTo>
                  <a:cubicBezTo>
                    <a:pt x="280" y="484"/>
                    <a:pt x="283" y="476"/>
                    <a:pt x="286" y="468"/>
                  </a:cubicBezTo>
                  <a:cubicBezTo>
                    <a:pt x="291" y="456"/>
                    <a:pt x="296" y="444"/>
                    <a:pt x="301" y="432"/>
                  </a:cubicBezTo>
                  <a:cubicBezTo>
                    <a:pt x="305" y="422"/>
                    <a:pt x="307" y="410"/>
                    <a:pt x="313" y="401"/>
                  </a:cubicBezTo>
                  <a:cubicBezTo>
                    <a:pt x="314" y="399"/>
                    <a:pt x="312" y="398"/>
                    <a:pt x="311" y="399"/>
                  </a:cubicBezTo>
                  <a:cubicBezTo>
                    <a:pt x="306" y="406"/>
                    <a:pt x="304" y="415"/>
                    <a:pt x="302" y="422"/>
                  </a:cubicBezTo>
                  <a:cubicBezTo>
                    <a:pt x="297" y="434"/>
                    <a:pt x="292" y="446"/>
                    <a:pt x="287" y="458"/>
                  </a:cubicBezTo>
                  <a:cubicBezTo>
                    <a:pt x="282" y="469"/>
                    <a:pt x="278" y="480"/>
                    <a:pt x="273" y="490"/>
                  </a:cubicBezTo>
                  <a:cubicBezTo>
                    <a:pt x="269" y="488"/>
                    <a:pt x="264" y="487"/>
                    <a:pt x="259" y="485"/>
                  </a:cubicBezTo>
                  <a:cubicBezTo>
                    <a:pt x="260" y="484"/>
                    <a:pt x="260" y="483"/>
                    <a:pt x="261" y="481"/>
                  </a:cubicBezTo>
                  <a:cubicBezTo>
                    <a:pt x="265" y="469"/>
                    <a:pt x="269" y="457"/>
                    <a:pt x="273" y="444"/>
                  </a:cubicBezTo>
                  <a:cubicBezTo>
                    <a:pt x="275" y="435"/>
                    <a:pt x="280" y="424"/>
                    <a:pt x="281" y="414"/>
                  </a:cubicBezTo>
                  <a:cubicBezTo>
                    <a:pt x="282" y="412"/>
                    <a:pt x="279" y="412"/>
                    <a:pt x="279" y="414"/>
                  </a:cubicBezTo>
                  <a:cubicBezTo>
                    <a:pt x="278" y="423"/>
                    <a:pt x="272" y="434"/>
                    <a:pt x="269" y="443"/>
                  </a:cubicBezTo>
                  <a:cubicBezTo>
                    <a:pt x="266" y="455"/>
                    <a:pt x="262" y="467"/>
                    <a:pt x="258" y="479"/>
                  </a:cubicBezTo>
                  <a:cubicBezTo>
                    <a:pt x="257" y="480"/>
                    <a:pt x="257" y="482"/>
                    <a:pt x="256" y="484"/>
                  </a:cubicBezTo>
                  <a:cubicBezTo>
                    <a:pt x="253" y="483"/>
                    <a:pt x="250" y="482"/>
                    <a:pt x="246" y="481"/>
                  </a:cubicBezTo>
                  <a:cubicBezTo>
                    <a:pt x="246" y="481"/>
                    <a:pt x="245" y="481"/>
                    <a:pt x="244" y="481"/>
                  </a:cubicBezTo>
                  <a:cubicBezTo>
                    <a:pt x="246" y="474"/>
                    <a:pt x="247" y="467"/>
                    <a:pt x="250" y="461"/>
                  </a:cubicBezTo>
                  <a:cubicBezTo>
                    <a:pt x="252" y="453"/>
                    <a:pt x="257" y="445"/>
                    <a:pt x="259" y="436"/>
                  </a:cubicBezTo>
                  <a:cubicBezTo>
                    <a:pt x="259" y="435"/>
                    <a:pt x="257" y="434"/>
                    <a:pt x="257" y="436"/>
                  </a:cubicBezTo>
                  <a:cubicBezTo>
                    <a:pt x="254" y="444"/>
                    <a:pt x="250" y="452"/>
                    <a:pt x="247" y="460"/>
                  </a:cubicBezTo>
                  <a:cubicBezTo>
                    <a:pt x="244" y="467"/>
                    <a:pt x="242" y="474"/>
                    <a:pt x="240" y="480"/>
                  </a:cubicBezTo>
                  <a:cubicBezTo>
                    <a:pt x="237" y="480"/>
                    <a:pt x="235" y="479"/>
                    <a:pt x="234" y="478"/>
                  </a:cubicBezTo>
                  <a:cubicBezTo>
                    <a:pt x="235" y="473"/>
                    <a:pt x="237" y="469"/>
                    <a:pt x="238" y="464"/>
                  </a:cubicBezTo>
                  <a:cubicBezTo>
                    <a:pt x="240" y="456"/>
                    <a:pt x="244" y="448"/>
                    <a:pt x="245" y="440"/>
                  </a:cubicBezTo>
                  <a:cubicBezTo>
                    <a:pt x="245" y="439"/>
                    <a:pt x="243" y="439"/>
                    <a:pt x="243" y="440"/>
                  </a:cubicBezTo>
                  <a:cubicBezTo>
                    <a:pt x="242" y="449"/>
                    <a:pt x="237" y="459"/>
                    <a:pt x="234" y="467"/>
                  </a:cubicBezTo>
                  <a:cubicBezTo>
                    <a:pt x="231" y="475"/>
                    <a:pt x="228" y="483"/>
                    <a:pt x="226" y="491"/>
                  </a:cubicBezTo>
                  <a:cubicBezTo>
                    <a:pt x="222" y="501"/>
                    <a:pt x="220" y="513"/>
                    <a:pt x="216" y="523"/>
                  </a:cubicBezTo>
                  <a:cubicBezTo>
                    <a:pt x="212" y="523"/>
                    <a:pt x="208" y="524"/>
                    <a:pt x="205" y="525"/>
                  </a:cubicBezTo>
                  <a:moveTo>
                    <a:pt x="249" y="517"/>
                  </a:moveTo>
                  <a:cubicBezTo>
                    <a:pt x="252" y="507"/>
                    <a:pt x="255" y="498"/>
                    <a:pt x="258" y="489"/>
                  </a:cubicBezTo>
                  <a:cubicBezTo>
                    <a:pt x="263" y="491"/>
                    <a:pt x="267" y="492"/>
                    <a:pt x="271" y="494"/>
                  </a:cubicBezTo>
                  <a:cubicBezTo>
                    <a:pt x="271" y="494"/>
                    <a:pt x="271" y="494"/>
                    <a:pt x="271" y="494"/>
                  </a:cubicBezTo>
                  <a:cubicBezTo>
                    <a:pt x="269" y="500"/>
                    <a:pt x="266" y="507"/>
                    <a:pt x="263" y="514"/>
                  </a:cubicBezTo>
                  <a:cubicBezTo>
                    <a:pt x="259" y="515"/>
                    <a:pt x="254" y="516"/>
                    <a:pt x="249" y="517"/>
                  </a:cubicBezTo>
                  <a:moveTo>
                    <a:pt x="245" y="517"/>
                  </a:moveTo>
                  <a:cubicBezTo>
                    <a:pt x="240" y="518"/>
                    <a:pt x="235" y="519"/>
                    <a:pt x="229" y="520"/>
                  </a:cubicBezTo>
                  <a:cubicBezTo>
                    <a:pt x="230" y="519"/>
                    <a:pt x="231" y="517"/>
                    <a:pt x="231" y="515"/>
                  </a:cubicBezTo>
                  <a:cubicBezTo>
                    <a:pt x="233" y="506"/>
                    <a:pt x="237" y="498"/>
                    <a:pt x="241" y="489"/>
                  </a:cubicBezTo>
                  <a:cubicBezTo>
                    <a:pt x="241" y="487"/>
                    <a:pt x="242" y="486"/>
                    <a:pt x="242" y="485"/>
                  </a:cubicBezTo>
                  <a:cubicBezTo>
                    <a:pt x="246" y="485"/>
                    <a:pt x="249" y="485"/>
                    <a:pt x="252" y="486"/>
                  </a:cubicBezTo>
                  <a:cubicBezTo>
                    <a:pt x="253" y="487"/>
                    <a:pt x="254" y="487"/>
                    <a:pt x="255" y="487"/>
                  </a:cubicBezTo>
                  <a:cubicBezTo>
                    <a:pt x="252" y="495"/>
                    <a:pt x="250" y="502"/>
                    <a:pt x="248" y="510"/>
                  </a:cubicBezTo>
                  <a:cubicBezTo>
                    <a:pt x="247" y="512"/>
                    <a:pt x="246" y="515"/>
                    <a:pt x="245" y="517"/>
                  </a:cubicBezTo>
                  <a:cubicBezTo>
                    <a:pt x="245" y="517"/>
                    <a:pt x="245" y="517"/>
                    <a:pt x="245" y="517"/>
                  </a:cubicBezTo>
                  <a:moveTo>
                    <a:pt x="226" y="521"/>
                  </a:moveTo>
                  <a:cubicBezTo>
                    <a:pt x="224" y="521"/>
                    <a:pt x="222" y="522"/>
                    <a:pt x="220" y="522"/>
                  </a:cubicBezTo>
                  <a:cubicBezTo>
                    <a:pt x="223" y="513"/>
                    <a:pt x="226" y="503"/>
                    <a:pt x="228" y="494"/>
                  </a:cubicBezTo>
                  <a:cubicBezTo>
                    <a:pt x="229" y="490"/>
                    <a:pt x="231" y="485"/>
                    <a:pt x="232" y="481"/>
                  </a:cubicBezTo>
                  <a:cubicBezTo>
                    <a:pt x="234" y="482"/>
                    <a:pt x="236" y="483"/>
                    <a:pt x="239" y="484"/>
                  </a:cubicBezTo>
                  <a:cubicBezTo>
                    <a:pt x="238" y="487"/>
                    <a:pt x="236" y="490"/>
                    <a:pt x="235" y="493"/>
                  </a:cubicBezTo>
                  <a:cubicBezTo>
                    <a:pt x="231" y="501"/>
                    <a:pt x="229" y="509"/>
                    <a:pt x="227" y="518"/>
                  </a:cubicBezTo>
                  <a:cubicBezTo>
                    <a:pt x="226" y="519"/>
                    <a:pt x="226" y="520"/>
                    <a:pt x="226" y="521"/>
                  </a:cubicBezTo>
                  <a:moveTo>
                    <a:pt x="283" y="510"/>
                  </a:moveTo>
                  <a:cubicBezTo>
                    <a:pt x="285" y="506"/>
                    <a:pt x="287" y="501"/>
                    <a:pt x="289" y="497"/>
                  </a:cubicBezTo>
                  <a:cubicBezTo>
                    <a:pt x="295" y="485"/>
                    <a:pt x="300" y="472"/>
                    <a:pt x="305" y="459"/>
                  </a:cubicBezTo>
                  <a:cubicBezTo>
                    <a:pt x="313" y="440"/>
                    <a:pt x="322" y="421"/>
                    <a:pt x="329" y="402"/>
                  </a:cubicBezTo>
                  <a:cubicBezTo>
                    <a:pt x="332" y="413"/>
                    <a:pt x="334" y="424"/>
                    <a:pt x="335" y="435"/>
                  </a:cubicBezTo>
                  <a:cubicBezTo>
                    <a:pt x="332" y="440"/>
                    <a:pt x="329" y="446"/>
                    <a:pt x="327" y="451"/>
                  </a:cubicBezTo>
                  <a:cubicBezTo>
                    <a:pt x="323" y="458"/>
                    <a:pt x="320" y="465"/>
                    <a:pt x="316" y="472"/>
                  </a:cubicBezTo>
                  <a:cubicBezTo>
                    <a:pt x="315" y="472"/>
                    <a:pt x="314" y="471"/>
                    <a:pt x="312" y="470"/>
                  </a:cubicBezTo>
                  <a:cubicBezTo>
                    <a:pt x="311" y="470"/>
                    <a:pt x="310" y="473"/>
                    <a:pt x="312" y="474"/>
                  </a:cubicBezTo>
                  <a:cubicBezTo>
                    <a:pt x="313" y="474"/>
                    <a:pt x="314" y="475"/>
                    <a:pt x="315" y="475"/>
                  </a:cubicBezTo>
                  <a:cubicBezTo>
                    <a:pt x="313" y="479"/>
                    <a:pt x="310" y="484"/>
                    <a:pt x="308" y="488"/>
                  </a:cubicBezTo>
                  <a:cubicBezTo>
                    <a:pt x="306" y="491"/>
                    <a:pt x="304" y="495"/>
                    <a:pt x="303" y="498"/>
                  </a:cubicBezTo>
                  <a:cubicBezTo>
                    <a:pt x="302" y="500"/>
                    <a:pt x="302" y="503"/>
                    <a:pt x="301" y="506"/>
                  </a:cubicBezTo>
                  <a:cubicBezTo>
                    <a:pt x="295" y="507"/>
                    <a:pt x="289" y="508"/>
                    <a:pt x="283" y="510"/>
                  </a:cubicBezTo>
                  <a:moveTo>
                    <a:pt x="305" y="505"/>
                  </a:moveTo>
                  <a:cubicBezTo>
                    <a:pt x="306" y="503"/>
                    <a:pt x="306" y="501"/>
                    <a:pt x="307" y="499"/>
                  </a:cubicBezTo>
                  <a:cubicBezTo>
                    <a:pt x="310" y="492"/>
                    <a:pt x="314" y="484"/>
                    <a:pt x="318" y="477"/>
                  </a:cubicBezTo>
                  <a:cubicBezTo>
                    <a:pt x="321" y="478"/>
                    <a:pt x="325" y="480"/>
                    <a:pt x="328" y="482"/>
                  </a:cubicBezTo>
                  <a:cubicBezTo>
                    <a:pt x="328" y="483"/>
                    <a:pt x="327" y="484"/>
                    <a:pt x="327" y="485"/>
                  </a:cubicBezTo>
                  <a:cubicBezTo>
                    <a:pt x="325" y="490"/>
                    <a:pt x="324" y="496"/>
                    <a:pt x="321" y="501"/>
                  </a:cubicBezTo>
                  <a:cubicBezTo>
                    <a:pt x="320" y="502"/>
                    <a:pt x="318" y="502"/>
                    <a:pt x="316" y="503"/>
                  </a:cubicBezTo>
                  <a:cubicBezTo>
                    <a:pt x="312" y="503"/>
                    <a:pt x="309" y="504"/>
                    <a:pt x="305" y="505"/>
                  </a:cubicBezTo>
                  <a:moveTo>
                    <a:pt x="349" y="487"/>
                  </a:moveTo>
                  <a:cubicBezTo>
                    <a:pt x="350" y="480"/>
                    <a:pt x="351" y="474"/>
                    <a:pt x="351" y="468"/>
                  </a:cubicBezTo>
                  <a:cubicBezTo>
                    <a:pt x="352" y="465"/>
                    <a:pt x="354" y="462"/>
                    <a:pt x="355" y="458"/>
                  </a:cubicBezTo>
                  <a:cubicBezTo>
                    <a:pt x="362" y="443"/>
                    <a:pt x="368" y="428"/>
                    <a:pt x="374" y="412"/>
                  </a:cubicBezTo>
                  <a:cubicBezTo>
                    <a:pt x="377" y="405"/>
                    <a:pt x="380" y="397"/>
                    <a:pt x="383" y="390"/>
                  </a:cubicBezTo>
                  <a:cubicBezTo>
                    <a:pt x="386" y="402"/>
                    <a:pt x="387" y="416"/>
                    <a:pt x="387" y="429"/>
                  </a:cubicBezTo>
                  <a:cubicBezTo>
                    <a:pt x="387" y="430"/>
                    <a:pt x="387" y="430"/>
                    <a:pt x="386" y="430"/>
                  </a:cubicBezTo>
                  <a:cubicBezTo>
                    <a:pt x="380" y="445"/>
                    <a:pt x="374" y="460"/>
                    <a:pt x="366" y="474"/>
                  </a:cubicBezTo>
                  <a:cubicBezTo>
                    <a:pt x="363" y="480"/>
                    <a:pt x="360" y="486"/>
                    <a:pt x="358" y="492"/>
                  </a:cubicBezTo>
                  <a:cubicBezTo>
                    <a:pt x="358" y="492"/>
                    <a:pt x="357" y="493"/>
                    <a:pt x="357" y="493"/>
                  </a:cubicBezTo>
                  <a:cubicBezTo>
                    <a:pt x="354" y="495"/>
                    <a:pt x="352" y="496"/>
                    <a:pt x="349" y="497"/>
                  </a:cubicBezTo>
                  <a:cubicBezTo>
                    <a:pt x="349" y="492"/>
                    <a:pt x="349" y="490"/>
                    <a:pt x="349" y="487"/>
                  </a:cubicBezTo>
                  <a:moveTo>
                    <a:pt x="362" y="492"/>
                  </a:moveTo>
                  <a:cubicBezTo>
                    <a:pt x="365" y="485"/>
                    <a:pt x="368" y="478"/>
                    <a:pt x="371" y="471"/>
                  </a:cubicBezTo>
                  <a:cubicBezTo>
                    <a:pt x="377" y="461"/>
                    <a:pt x="382" y="451"/>
                    <a:pt x="386" y="440"/>
                  </a:cubicBezTo>
                  <a:cubicBezTo>
                    <a:pt x="386" y="441"/>
                    <a:pt x="386" y="442"/>
                    <a:pt x="386" y="442"/>
                  </a:cubicBezTo>
                  <a:cubicBezTo>
                    <a:pt x="385" y="453"/>
                    <a:pt x="382" y="464"/>
                    <a:pt x="380" y="475"/>
                  </a:cubicBezTo>
                  <a:cubicBezTo>
                    <a:pt x="378" y="482"/>
                    <a:pt x="376" y="486"/>
                    <a:pt x="369" y="489"/>
                  </a:cubicBezTo>
                  <a:cubicBezTo>
                    <a:pt x="367" y="490"/>
                    <a:pt x="364" y="490"/>
                    <a:pt x="362" y="492"/>
                  </a:cubicBezTo>
                  <a:moveTo>
                    <a:pt x="390" y="478"/>
                  </a:moveTo>
                  <a:cubicBezTo>
                    <a:pt x="391" y="474"/>
                    <a:pt x="391" y="470"/>
                    <a:pt x="392" y="467"/>
                  </a:cubicBezTo>
                  <a:cubicBezTo>
                    <a:pt x="398" y="452"/>
                    <a:pt x="404" y="436"/>
                    <a:pt x="410" y="422"/>
                  </a:cubicBezTo>
                  <a:cubicBezTo>
                    <a:pt x="413" y="416"/>
                    <a:pt x="415" y="411"/>
                    <a:pt x="418" y="406"/>
                  </a:cubicBezTo>
                  <a:cubicBezTo>
                    <a:pt x="418" y="428"/>
                    <a:pt x="416" y="451"/>
                    <a:pt x="403" y="471"/>
                  </a:cubicBezTo>
                  <a:cubicBezTo>
                    <a:pt x="400" y="476"/>
                    <a:pt x="397" y="479"/>
                    <a:pt x="390" y="478"/>
                  </a:cubicBezTo>
                  <a:moveTo>
                    <a:pt x="429" y="428"/>
                  </a:moveTo>
                  <a:cubicBezTo>
                    <a:pt x="431" y="424"/>
                    <a:pt x="433" y="419"/>
                    <a:pt x="435" y="414"/>
                  </a:cubicBezTo>
                  <a:cubicBezTo>
                    <a:pt x="436" y="412"/>
                    <a:pt x="437" y="410"/>
                    <a:pt x="438" y="408"/>
                  </a:cubicBezTo>
                  <a:cubicBezTo>
                    <a:pt x="443" y="409"/>
                    <a:pt x="447" y="411"/>
                    <a:pt x="452" y="412"/>
                  </a:cubicBezTo>
                  <a:cubicBezTo>
                    <a:pt x="447" y="423"/>
                    <a:pt x="442" y="434"/>
                    <a:pt x="437" y="444"/>
                  </a:cubicBezTo>
                  <a:cubicBezTo>
                    <a:pt x="433" y="452"/>
                    <a:pt x="429" y="460"/>
                    <a:pt x="425" y="468"/>
                  </a:cubicBezTo>
                  <a:cubicBezTo>
                    <a:pt x="423" y="468"/>
                    <a:pt x="421" y="469"/>
                    <a:pt x="418" y="469"/>
                  </a:cubicBezTo>
                  <a:cubicBezTo>
                    <a:pt x="425" y="455"/>
                    <a:pt x="428" y="442"/>
                    <a:pt x="429" y="428"/>
                  </a:cubicBezTo>
                  <a:moveTo>
                    <a:pt x="431" y="466"/>
                  </a:moveTo>
                  <a:cubicBezTo>
                    <a:pt x="440" y="449"/>
                    <a:pt x="448" y="431"/>
                    <a:pt x="455" y="413"/>
                  </a:cubicBezTo>
                  <a:cubicBezTo>
                    <a:pt x="455" y="413"/>
                    <a:pt x="456" y="413"/>
                    <a:pt x="456" y="413"/>
                  </a:cubicBezTo>
                  <a:cubicBezTo>
                    <a:pt x="455" y="421"/>
                    <a:pt x="455" y="429"/>
                    <a:pt x="454" y="437"/>
                  </a:cubicBezTo>
                  <a:cubicBezTo>
                    <a:pt x="452" y="452"/>
                    <a:pt x="444" y="461"/>
                    <a:pt x="431" y="466"/>
                  </a:cubicBezTo>
                  <a:moveTo>
                    <a:pt x="465" y="452"/>
                  </a:moveTo>
                  <a:cubicBezTo>
                    <a:pt x="466" y="449"/>
                    <a:pt x="468" y="446"/>
                    <a:pt x="469" y="443"/>
                  </a:cubicBezTo>
                  <a:cubicBezTo>
                    <a:pt x="474" y="434"/>
                    <a:pt x="478" y="426"/>
                    <a:pt x="482" y="417"/>
                  </a:cubicBezTo>
                  <a:cubicBezTo>
                    <a:pt x="483" y="417"/>
                    <a:pt x="485" y="417"/>
                    <a:pt x="486" y="417"/>
                  </a:cubicBezTo>
                  <a:cubicBezTo>
                    <a:pt x="485" y="418"/>
                    <a:pt x="485" y="420"/>
                    <a:pt x="485" y="421"/>
                  </a:cubicBezTo>
                  <a:cubicBezTo>
                    <a:pt x="482" y="429"/>
                    <a:pt x="479" y="436"/>
                    <a:pt x="476" y="444"/>
                  </a:cubicBezTo>
                  <a:cubicBezTo>
                    <a:pt x="474" y="449"/>
                    <a:pt x="471" y="452"/>
                    <a:pt x="465" y="452"/>
                  </a:cubicBezTo>
                  <a:moveTo>
                    <a:pt x="500" y="440"/>
                  </a:moveTo>
                  <a:cubicBezTo>
                    <a:pt x="502" y="437"/>
                    <a:pt x="503" y="434"/>
                    <a:pt x="505" y="431"/>
                  </a:cubicBezTo>
                  <a:cubicBezTo>
                    <a:pt x="512" y="416"/>
                    <a:pt x="518" y="400"/>
                    <a:pt x="525" y="385"/>
                  </a:cubicBezTo>
                  <a:cubicBezTo>
                    <a:pt x="523" y="403"/>
                    <a:pt x="516" y="418"/>
                    <a:pt x="508" y="433"/>
                  </a:cubicBezTo>
                  <a:cubicBezTo>
                    <a:pt x="506" y="436"/>
                    <a:pt x="503" y="438"/>
                    <a:pt x="500" y="440"/>
                  </a:cubicBezTo>
                  <a:moveTo>
                    <a:pt x="533" y="429"/>
                  </a:moveTo>
                  <a:cubicBezTo>
                    <a:pt x="536" y="422"/>
                    <a:pt x="538" y="416"/>
                    <a:pt x="541" y="410"/>
                  </a:cubicBezTo>
                  <a:cubicBezTo>
                    <a:pt x="542" y="410"/>
                    <a:pt x="542" y="410"/>
                    <a:pt x="543" y="411"/>
                  </a:cubicBezTo>
                  <a:cubicBezTo>
                    <a:pt x="544" y="411"/>
                    <a:pt x="546" y="412"/>
                    <a:pt x="548" y="413"/>
                  </a:cubicBezTo>
                  <a:cubicBezTo>
                    <a:pt x="547" y="415"/>
                    <a:pt x="547" y="416"/>
                    <a:pt x="546" y="418"/>
                  </a:cubicBezTo>
                  <a:cubicBezTo>
                    <a:pt x="545" y="421"/>
                    <a:pt x="542" y="424"/>
                    <a:pt x="539" y="426"/>
                  </a:cubicBezTo>
                  <a:cubicBezTo>
                    <a:pt x="537" y="427"/>
                    <a:pt x="535" y="428"/>
                    <a:pt x="533" y="429"/>
                  </a:cubicBezTo>
                  <a:moveTo>
                    <a:pt x="561" y="406"/>
                  </a:moveTo>
                  <a:cubicBezTo>
                    <a:pt x="563" y="399"/>
                    <a:pt x="565" y="392"/>
                    <a:pt x="565" y="385"/>
                  </a:cubicBezTo>
                  <a:cubicBezTo>
                    <a:pt x="566" y="382"/>
                    <a:pt x="567" y="379"/>
                    <a:pt x="568" y="376"/>
                  </a:cubicBezTo>
                  <a:cubicBezTo>
                    <a:pt x="573" y="361"/>
                    <a:pt x="577" y="346"/>
                    <a:pt x="582" y="331"/>
                  </a:cubicBezTo>
                  <a:cubicBezTo>
                    <a:pt x="585" y="326"/>
                    <a:pt x="587" y="320"/>
                    <a:pt x="588" y="314"/>
                  </a:cubicBezTo>
                  <a:cubicBezTo>
                    <a:pt x="589" y="305"/>
                    <a:pt x="589" y="297"/>
                    <a:pt x="593" y="289"/>
                  </a:cubicBezTo>
                  <a:cubicBezTo>
                    <a:pt x="594" y="287"/>
                    <a:pt x="592" y="286"/>
                    <a:pt x="591" y="287"/>
                  </a:cubicBezTo>
                  <a:cubicBezTo>
                    <a:pt x="585" y="297"/>
                    <a:pt x="586" y="309"/>
                    <a:pt x="583" y="319"/>
                  </a:cubicBezTo>
                  <a:cubicBezTo>
                    <a:pt x="579" y="333"/>
                    <a:pt x="574" y="346"/>
                    <a:pt x="569" y="360"/>
                  </a:cubicBezTo>
                  <a:cubicBezTo>
                    <a:pt x="568" y="363"/>
                    <a:pt x="567" y="367"/>
                    <a:pt x="566" y="370"/>
                  </a:cubicBezTo>
                  <a:cubicBezTo>
                    <a:pt x="565" y="368"/>
                    <a:pt x="565" y="366"/>
                    <a:pt x="565" y="364"/>
                  </a:cubicBezTo>
                  <a:cubicBezTo>
                    <a:pt x="564" y="358"/>
                    <a:pt x="564" y="352"/>
                    <a:pt x="563" y="347"/>
                  </a:cubicBezTo>
                  <a:cubicBezTo>
                    <a:pt x="564" y="345"/>
                    <a:pt x="564" y="344"/>
                    <a:pt x="564" y="343"/>
                  </a:cubicBezTo>
                  <a:cubicBezTo>
                    <a:pt x="568" y="328"/>
                    <a:pt x="573" y="315"/>
                    <a:pt x="573" y="300"/>
                  </a:cubicBezTo>
                  <a:cubicBezTo>
                    <a:pt x="573" y="298"/>
                    <a:pt x="571" y="298"/>
                    <a:pt x="571" y="300"/>
                  </a:cubicBezTo>
                  <a:cubicBezTo>
                    <a:pt x="571" y="314"/>
                    <a:pt x="566" y="326"/>
                    <a:pt x="562" y="339"/>
                  </a:cubicBezTo>
                  <a:cubicBezTo>
                    <a:pt x="562" y="335"/>
                    <a:pt x="561" y="330"/>
                    <a:pt x="561" y="326"/>
                  </a:cubicBezTo>
                  <a:cubicBezTo>
                    <a:pt x="562" y="322"/>
                    <a:pt x="564" y="318"/>
                    <a:pt x="567" y="317"/>
                  </a:cubicBezTo>
                  <a:cubicBezTo>
                    <a:pt x="568" y="317"/>
                    <a:pt x="567" y="314"/>
                    <a:pt x="566" y="315"/>
                  </a:cubicBezTo>
                  <a:cubicBezTo>
                    <a:pt x="563" y="316"/>
                    <a:pt x="561" y="318"/>
                    <a:pt x="560" y="320"/>
                  </a:cubicBezTo>
                  <a:cubicBezTo>
                    <a:pt x="560" y="319"/>
                    <a:pt x="559" y="318"/>
                    <a:pt x="559" y="316"/>
                  </a:cubicBezTo>
                  <a:cubicBezTo>
                    <a:pt x="558" y="313"/>
                    <a:pt x="558" y="310"/>
                    <a:pt x="557" y="308"/>
                  </a:cubicBezTo>
                  <a:cubicBezTo>
                    <a:pt x="558" y="303"/>
                    <a:pt x="559" y="299"/>
                    <a:pt x="560" y="294"/>
                  </a:cubicBezTo>
                  <a:cubicBezTo>
                    <a:pt x="560" y="292"/>
                    <a:pt x="557" y="292"/>
                    <a:pt x="556" y="294"/>
                  </a:cubicBezTo>
                  <a:cubicBezTo>
                    <a:pt x="556" y="296"/>
                    <a:pt x="555" y="299"/>
                    <a:pt x="555" y="302"/>
                  </a:cubicBezTo>
                  <a:cubicBezTo>
                    <a:pt x="553" y="295"/>
                    <a:pt x="550" y="289"/>
                    <a:pt x="547" y="284"/>
                  </a:cubicBezTo>
                  <a:cubicBezTo>
                    <a:pt x="541" y="273"/>
                    <a:pt x="533" y="263"/>
                    <a:pt x="525" y="253"/>
                  </a:cubicBezTo>
                  <a:cubicBezTo>
                    <a:pt x="518" y="245"/>
                    <a:pt x="509" y="238"/>
                    <a:pt x="498" y="236"/>
                  </a:cubicBezTo>
                  <a:cubicBezTo>
                    <a:pt x="495" y="235"/>
                    <a:pt x="492" y="233"/>
                    <a:pt x="487" y="231"/>
                  </a:cubicBezTo>
                  <a:cubicBezTo>
                    <a:pt x="503" y="222"/>
                    <a:pt x="518" y="215"/>
                    <a:pt x="533" y="210"/>
                  </a:cubicBezTo>
                  <a:cubicBezTo>
                    <a:pt x="538" y="209"/>
                    <a:pt x="541" y="210"/>
                    <a:pt x="545" y="214"/>
                  </a:cubicBezTo>
                  <a:cubicBezTo>
                    <a:pt x="551" y="221"/>
                    <a:pt x="559" y="228"/>
                    <a:pt x="566" y="235"/>
                  </a:cubicBezTo>
                  <a:cubicBezTo>
                    <a:pt x="584" y="253"/>
                    <a:pt x="593" y="276"/>
                    <a:pt x="598" y="300"/>
                  </a:cubicBezTo>
                  <a:cubicBezTo>
                    <a:pt x="599" y="310"/>
                    <a:pt x="600" y="320"/>
                    <a:pt x="601" y="330"/>
                  </a:cubicBezTo>
                  <a:cubicBezTo>
                    <a:pt x="597" y="341"/>
                    <a:pt x="592" y="352"/>
                    <a:pt x="589" y="362"/>
                  </a:cubicBezTo>
                  <a:cubicBezTo>
                    <a:pt x="584" y="377"/>
                    <a:pt x="579" y="391"/>
                    <a:pt x="574" y="406"/>
                  </a:cubicBezTo>
                  <a:cubicBezTo>
                    <a:pt x="573" y="408"/>
                    <a:pt x="572" y="411"/>
                    <a:pt x="571" y="413"/>
                  </a:cubicBezTo>
                  <a:cubicBezTo>
                    <a:pt x="567" y="415"/>
                    <a:pt x="563" y="416"/>
                    <a:pt x="559" y="418"/>
                  </a:cubicBezTo>
                  <a:cubicBezTo>
                    <a:pt x="560" y="413"/>
                    <a:pt x="560" y="409"/>
                    <a:pt x="561" y="406"/>
                  </a:cubicBezTo>
                  <a:moveTo>
                    <a:pt x="575" y="412"/>
                  </a:moveTo>
                  <a:cubicBezTo>
                    <a:pt x="580" y="397"/>
                    <a:pt x="585" y="383"/>
                    <a:pt x="590" y="369"/>
                  </a:cubicBezTo>
                  <a:cubicBezTo>
                    <a:pt x="594" y="358"/>
                    <a:pt x="597" y="347"/>
                    <a:pt x="601" y="336"/>
                  </a:cubicBezTo>
                  <a:cubicBezTo>
                    <a:pt x="601" y="358"/>
                    <a:pt x="599" y="381"/>
                    <a:pt x="596" y="403"/>
                  </a:cubicBezTo>
                  <a:cubicBezTo>
                    <a:pt x="589" y="406"/>
                    <a:pt x="582" y="409"/>
                    <a:pt x="575" y="412"/>
                  </a:cubicBezTo>
                  <a:moveTo>
                    <a:pt x="618" y="368"/>
                  </a:moveTo>
                  <a:cubicBezTo>
                    <a:pt x="618" y="366"/>
                    <a:pt x="618" y="364"/>
                    <a:pt x="618" y="361"/>
                  </a:cubicBezTo>
                  <a:cubicBezTo>
                    <a:pt x="624" y="362"/>
                    <a:pt x="629" y="364"/>
                    <a:pt x="635" y="365"/>
                  </a:cubicBezTo>
                  <a:cubicBezTo>
                    <a:pt x="633" y="377"/>
                    <a:pt x="632" y="388"/>
                    <a:pt x="626" y="400"/>
                  </a:cubicBezTo>
                  <a:cubicBezTo>
                    <a:pt x="617" y="400"/>
                    <a:pt x="617" y="400"/>
                    <a:pt x="617" y="400"/>
                  </a:cubicBezTo>
                  <a:cubicBezTo>
                    <a:pt x="617" y="396"/>
                    <a:pt x="616" y="397"/>
                    <a:pt x="616" y="396"/>
                  </a:cubicBezTo>
                  <a:cubicBezTo>
                    <a:pt x="617" y="387"/>
                    <a:pt x="618" y="377"/>
                    <a:pt x="618" y="368"/>
                  </a:cubicBezTo>
                  <a:moveTo>
                    <a:pt x="644" y="366"/>
                  </a:moveTo>
                  <a:cubicBezTo>
                    <a:pt x="650" y="368"/>
                    <a:pt x="656" y="369"/>
                    <a:pt x="661" y="371"/>
                  </a:cubicBezTo>
                  <a:cubicBezTo>
                    <a:pt x="661" y="373"/>
                    <a:pt x="660" y="375"/>
                    <a:pt x="659" y="378"/>
                  </a:cubicBezTo>
                  <a:cubicBezTo>
                    <a:pt x="658" y="382"/>
                    <a:pt x="657" y="386"/>
                    <a:pt x="656" y="390"/>
                  </a:cubicBezTo>
                  <a:cubicBezTo>
                    <a:pt x="653" y="391"/>
                    <a:pt x="650" y="392"/>
                    <a:pt x="647" y="393"/>
                  </a:cubicBezTo>
                  <a:cubicBezTo>
                    <a:pt x="644" y="395"/>
                    <a:pt x="640" y="396"/>
                    <a:pt x="635" y="398"/>
                  </a:cubicBezTo>
                  <a:cubicBezTo>
                    <a:pt x="638" y="387"/>
                    <a:pt x="641" y="376"/>
                    <a:pt x="644" y="366"/>
                  </a:cubicBezTo>
                  <a:moveTo>
                    <a:pt x="663" y="410"/>
                  </a:moveTo>
                  <a:cubicBezTo>
                    <a:pt x="663" y="410"/>
                    <a:pt x="663" y="409"/>
                    <a:pt x="663" y="409"/>
                  </a:cubicBezTo>
                  <a:cubicBezTo>
                    <a:pt x="663" y="409"/>
                    <a:pt x="663" y="409"/>
                    <a:pt x="663" y="409"/>
                  </a:cubicBezTo>
                  <a:cubicBezTo>
                    <a:pt x="663" y="409"/>
                    <a:pt x="663" y="410"/>
                    <a:pt x="663" y="410"/>
                  </a:cubicBezTo>
                  <a:moveTo>
                    <a:pt x="820" y="321"/>
                  </a:moveTo>
                  <a:cubicBezTo>
                    <a:pt x="821" y="318"/>
                    <a:pt x="822" y="315"/>
                    <a:pt x="823" y="312"/>
                  </a:cubicBezTo>
                  <a:cubicBezTo>
                    <a:pt x="825" y="312"/>
                    <a:pt x="826" y="312"/>
                    <a:pt x="827" y="312"/>
                  </a:cubicBezTo>
                  <a:cubicBezTo>
                    <a:pt x="829" y="312"/>
                    <a:pt x="831" y="313"/>
                    <a:pt x="833" y="314"/>
                  </a:cubicBezTo>
                  <a:cubicBezTo>
                    <a:pt x="833" y="314"/>
                    <a:pt x="833" y="315"/>
                    <a:pt x="833" y="315"/>
                  </a:cubicBezTo>
                  <a:cubicBezTo>
                    <a:pt x="832" y="316"/>
                    <a:pt x="831" y="316"/>
                    <a:pt x="831" y="316"/>
                  </a:cubicBezTo>
                  <a:cubicBezTo>
                    <a:pt x="827" y="318"/>
                    <a:pt x="824" y="319"/>
                    <a:pt x="820" y="321"/>
                  </a:cubicBezTo>
                  <a:moveTo>
                    <a:pt x="917" y="264"/>
                  </a:moveTo>
                  <a:cubicBezTo>
                    <a:pt x="915" y="269"/>
                    <a:pt x="914" y="274"/>
                    <a:pt x="911" y="280"/>
                  </a:cubicBezTo>
                  <a:cubicBezTo>
                    <a:pt x="909" y="281"/>
                    <a:pt x="906" y="282"/>
                    <a:pt x="903" y="283"/>
                  </a:cubicBezTo>
                  <a:cubicBezTo>
                    <a:pt x="903" y="283"/>
                    <a:pt x="903" y="282"/>
                    <a:pt x="902" y="282"/>
                  </a:cubicBezTo>
                  <a:cubicBezTo>
                    <a:pt x="900" y="282"/>
                    <a:pt x="897" y="282"/>
                    <a:pt x="895" y="281"/>
                  </a:cubicBezTo>
                  <a:cubicBezTo>
                    <a:pt x="897" y="274"/>
                    <a:pt x="899" y="267"/>
                    <a:pt x="899" y="267"/>
                  </a:cubicBezTo>
                  <a:cubicBezTo>
                    <a:pt x="901" y="262"/>
                    <a:pt x="902" y="257"/>
                    <a:pt x="904" y="252"/>
                  </a:cubicBezTo>
                  <a:cubicBezTo>
                    <a:pt x="907" y="252"/>
                    <a:pt x="909" y="253"/>
                    <a:pt x="911" y="254"/>
                  </a:cubicBezTo>
                  <a:cubicBezTo>
                    <a:pt x="914" y="254"/>
                    <a:pt x="917" y="255"/>
                    <a:pt x="920" y="256"/>
                  </a:cubicBezTo>
                  <a:cubicBezTo>
                    <a:pt x="919" y="258"/>
                    <a:pt x="918" y="261"/>
                    <a:pt x="917" y="26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Freeform 109"/>
            <p:cNvSpPr/>
            <p:nvPr/>
          </p:nvSpPr>
          <p:spPr bwMode="auto">
            <a:xfrm>
              <a:off x="11525250" y="4135437"/>
              <a:ext cx="52388" cy="93663"/>
            </a:xfrm>
            <a:custGeom>
              <a:avLst/>
              <a:gdLst>
                <a:gd name="T0" fmla="*/ 1 w 14"/>
                <a:gd name="T1" fmla="*/ 5 h 25"/>
                <a:gd name="T2" fmla="*/ 10 w 14"/>
                <a:gd name="T3" fmla="*/ 24 h 25"/>
                <a:gd name="T4" fmla="*/ 12 w 14"/>
                <a:gd name="T5" fmla="*/ 24 h 25"/>
                <a:gd name="T6" fmla="*/ 1 w 14"/>
                <a:gd name="T7" fmla="*/ 3 h 25"/>
                <a:gd name="T8" fmla="*/ 1 w 14"/>
                <a:gd name="T9" fmla="*/ 5 h 25"/>
              </a:gdLst>
              <a:ahLst/>
              <a:cxnLst>
                <a:cxn ang="0">
                  <a:pos x="T0" y="T1"/>
                </a:cxn>
                <a:cxn ang="0">
                  <a:pos x="T2" y="T3"/>
                </a:cxn>
                <a:cxn ang="0">
                  <a:pos x="T4" y="T5"/>
                </a:cxn>
                <a:cxn ang="0">
                  <a:pos x="T6" y="T7"/>
                </a:cxn>
                <a:cxn ang="0">
                  <a:pos x="T8" y="T9"/>
                </a:cxn>
              </a:cxnLst>
              <a:rect l="0" t="0" r="r" b="b"/>
              <a:pathLst>
                <a:path w="14" h="25">
                  <a:moveTo>
                    <a:pt x="1" y="5"/>
                  </a:moveTo>
                  <a:cubicBezTo>
                    <a:pt x="8" y="5"/>
                    <a:pt x="10" y="19"/>
                    <a:pt x="10" y="24"/>
                  </a:cubicBezTo>
                  <a:cubicBezTo>
                    <a:pt x="10" y="25"/>
                    <a:pt x="11" y="25"/>
                    <a:pt x="12" y="24"/>
                  </a:cubicBezTo>
                  <a:cubicBezTo>
                    <a:pt x="14" y="18"/>
                    <a:pt x="10" y="0"/>
                    <a:pt x="1" y="3"/>
                  </a:cubicBezTo>
                  <a:cubicBezTo>
                    <a:pt x="0" y="3"/>
                    <a:pt x="0" y="5"/>
                    <a:pt x="1" y="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Freeform 110"/>
            <p:cNvSpPr/>
            <p:nvPr/>
          </p:nvSpPr>
          <p:spPr bwMode="auto">
            <a:xfrm>
              <a:off x="10460038" y="4446587"/>
              <a:ext cx="112713" cy="209550"/>
            </a:xfrm>
            <a:custGeom>
              <a:avLst/>
              <a:gdLst>
                <a:gd name="T0" fmla="*/ 20 w 30"/>
                <a:gd name="T1" fmla="*/ 35 h 56"/>
                <a:gd name="T2" fmla="*/ 29 w 30"/>
                <a:gd name="T3" fmla="*/ 55 h 56"/>
                <a:gd name="T4" fmla="*/ 30 w 30"/>
                <a:gd name="T5" fmla="*/ 55 h 56"/>
                <a:gd name="T6" fmla="*/ 24 w 30"/>
                <a:gd name="T7" fmla="*/ 39 h 56"/>
                <a:gd name="T8" fmla="*/ 18 w 30"/>
                <a:gd name="T9" fmla="*/ 22 h 56"/>
                <a:gd name="T10" fmla="*/ 4 w 30"/>
                <a:gd name="T11" fmla="*/ 2 h 56"/>
                <a:gd name="T12" fmla="*/ 2 w 30"/>
                <a:gd name="T13" fmla="*/ 4 h 56"/>
                <a:gd name="T14" fmla="*/ 20 w 30"/>
                <a:gd name="T15" fmla="*/ 3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6">
                  <a:moveTo>
                    <a:pt x="20" y="35"/>
                  </a:moveTo>
                  <a:cubicBezTo>
                    <a:pt x="22" y="41"/>
                    <a:pt x="23" y="50"/>
                    <a:pt x="29" y="55"/>
                  </a:cubicBezTo>
                  <a:cubicBezTo>
                    <a:pt x="29" y="56"/>
                    <a:pt x="30" y="55"/>
                    <a:pt x="30" y="55"/>
                  </a:cubicBezTo>
                  <a:cubicBezTo>
                    <a:pt x="26" y="50"/>
                    <a:pt x="26" y="44"/>
                    <a:pt x="24" y="39"/>
                  </a:cubicBezTo>
                  <a:cubicBezTo>
                    <a:pt x="22" y="33"/>
                    <a:pt x="21" y="28"/>
                    <a:pt x="18" y="22"/>
                  </a:cubicBezTo>
                  <a:cubicBezTo>
                    <a:pt x="15" y="14"/>
                    <a:pt x="10" y="8"/>
                    <a:pt x="4" y="2"/>
                  </a:cubicBezTo>
                  <a:cubicBezTo>
                    <a:pt x="3" y="0"/>
                    <a:pt x="0" y="3"/>
                    <a:pt x="2" y="4"/>
                  </a:cubicBezTo>
                  <a:cubicBezTo>
                    <a:pt x="11" y="13"/>
                    <a:pt x="15" y="23"/>
                    <a:pt x="20" y="3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Freeform 111"/>
            <p:cNvSpPr/>
            <p:nvPr/>
          </p:nvSpPr>
          <p:spPr bwMode="auto">
            <a:xfrm>
              <a:off x="10977563" y="5846763"/>
              <a:ext cx="131763" cy="284163"/>
            </a:xfrm>
            <a:custGeom>
              <a:avLst/>
              <a:gdLst>
                <a:gd name="T0" fmla="*/ 32 w 35"/>
                <a:gd name="T1" fmla="*/ 2 h 76"/>
                <a:gd name="T2" fmla="*/ 18 w 35"/>
                <a:gd name="T3" fmla="*/ 46 h 76"/>
                <a:gd name="T4" fmla="*/ 1 w 35"/>
                <a:gd name="T5" fmla="*/ 66 h 76"/>
                <a:gd name="T6" fmla="*/ 1 w 35"/>
                <a:gd name="T7" fmla="*/ 66 h 76"/>
                <a:gd name="T8" fmla="*/ 17 w 35"/>
                <a:gd name="T9" fmla="*/ 55 h 76"/>
                <a:gd name="T10" fmla="*/ 25 w 35"/>
                <a:gd name="T11" fmla="*/ 36 h 76"/>
                <a:gd name="T12" fmla="*/ 34 w 35"/>
                <a:gd name="T13" fmla="*/ 2 h 76"/>
                <a:gd name="T14" fmla="*/ 32 w 35"/>
                <a:gd name="T15" fmla="*/ 2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6">
                  <a:moveTo>
                    <a:pt x="32" y="2"/>
                  </a:moveTo>
                  <a:cubicBezTo>
                    <a:pt x="32" y="17"/>
                    <a:pt x="23" y="32"/>
                    <a:pt x="18" y="46"/>
                  </a:cubicBezTo>
                  <a:cubicBezTo>
                    <a:pt x="16" y="50"/>
                    <a:pt x="10" y="73"/>
                    <a:pt x="1" y="66"/>
                  </a:cubicBezTo>
                  <a:cubicBezTo>
                    <a:pt x="1" y="65"/>
                    <a:pt x="0" y="66"/>
                    <a:pt x="1" y="66"/>
                  </a:cubicBezTo>
                  <a:cubicBezTo>
                    <a:pt x="8" y="76"/>
                    <a:pt x="15" y="61"/>
                    <a:pt x="17" y="55"/>
                  </a:cubicBezTo>
                  <a:cubicBezTo>
                    <a:pt x="20" y="49"/>
                    <a:pt x="22" y="42"/>
                    <a:pt x="25" y="36"/>
                  </a:cubicBezTo>
                  <a:cubicBezTo>
                    <a:pt x="29" y="26"/>
                    <a:pt x="35" y="13"/>
                    <a:pt x="34" y="2"/>
                  </a:cubicBezTo>
                  <a:cubicBezTo>
                    <a:pt x="34" y="0"/>
                    <a:pt x="32" y="0"/>
                    <a:pt x="32" y="2"/>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Freeform 112"/>
            <p:cNvSpPr>
              <a:spLocks noEditPoints="1"/>
            </p:cNvSpPr>
            <p:nvPr/>
          </p:nvSpPr>
          <p:spPr bwMode="auto">
            <a:xfrm>
              <a:off x="10190163" y="4784725"/>
              <a:ext cx="2022475" cy="1530350"/>
            </a:xfrm>
            <a:custGeom>
              <a:avLst/>
              <a:gdLst>
                <a:gd name="T0" fmla="*/ 520 w 539"/>
                <a:gd name="T1" fmla="*/ 138 h 408"/>
                <a:gd name="T2" fmla="*/ 456 w 539"/>
                <a:gd name="T3" fmla="*/ 160 h 408"/>
                <a:gd name="T4" fmla="*/ 423 w 539"/>
                <a:gd name="T5" fmla="*/ 95 h 408"/>
                <a:gd name="T6" fmla="*/ 418 w 539"/>
                <a:gd name="T7" fmla="*/ 164 h 408"/>
                <a:gd name="T8" fmla="*/ 395 w 539"/>
                <a:gd name="T9" fmla="*/ 178 h 408"/>
                <a:gd name="T10" fmla="*/ 369 w 539"/>
                <a:gd name="T11" fmla="*/ 128 h 408"/>
                <a:gd name="T12" fmla="*/ 371 w 539"/>
                <a:gd name="T13" fmla="*/ 66 h 408"/>
                <a:gd name="T14" fmla="*/ 90 w 539"/>
                <a:gd name="T15" fmla="*/ 320 h 408"/>
                <a:gd name="T16" fmla="*/ 125 w 539"/>
                <a:gd name="T17" fmla="*/ 387 h 408"/>
                <a:gd name="T18" fmla="*/ 479 w 539"/>
                <a:gd name="T19" fmla="*/ 301 h 408"/>
                <a:gd name="T20" fmla="*/ 475 w 539"/>
                <a:gd name="T21" fmla="*/ 281 h 408"/>
                <a:gd name="T22" fmla="*/ 500 w 539"/>
                <a:gd name="T23" fmla="*/ 264 h 408"/>
                <a:gd name="T24" fmla="*/ 511 w 539"/>
                <a:gd name="T25" fmla="*/ 208 h 408"/>
                <a:gd name="T26" fmla="*/ 471 w 539"/>
                <a:gd name="T27" fmla="*/ 173 h 408"/>
                <a:gd name="T28" fmla="*/ 495 w 539"/>
                <a:gd name="T29" fmla="*/ 189 h 408"/>
                <a:gd name="T30" fmla="*/ 450 w 539"/>
                <a:gd name="T31" fmla="*/ 192 h 408"/>
                <a:gd name="T32" fmla="*/ 427 w 539"/>
                <a:gd name="T33" fmla="*/ 299 h 408"/>
                <a:gd name="T34" fmla="*/ 386 w 539"/>
                <a:gd name="T35" fmla="*/ 302 h 408"/>
                <a:gd name="T36" fmla="*/ 346 w 539"/>
                <a:gd name="T37" fmla="*/ 313 h 408"/>
                <a:gd name="T38" fmla="*/ 359 w 539"/>
                <a:gd name="T39" fmla="*/ 298 h 408"/>
                <a:gd name="T40" fmla="*/ 296 w 539"/>
                <a:gd name="T41" fmla="*/ 305 h 408"/>
                <a:gd name="T42" fmla="*/ 319 w 539"/>
                <a:gd name="T43" fmla="*/ 284 h 408"/>
                <a:gd name="T44" fmla="*/ 328 w 539"/>
                <a:gd name="T45" fmla="*/ 308 h 408"/>
                <a:gd name="T46" fmla="*/ 350 w 539"/>
                <a:gd name="T47" fmla="*/ 262 h 408"/>
                <a:gd name="T48" fmla="*/ 385 w 539"/>
                <a:gd name="T49" fmla="*/ 230 h 408"/>
                <a:gd name="T50" fmla="*/ 432 w 539"/>
                <a:gd name="T51" fmla="*/ 235 h 408"/>
                <a:gd name="T52" fmla="*/ 412 w 539"/>
                <a:gd name="T53" fmla="*/ 231 h 408"/>
                <a:gd name="T54" fmla="*/ 409 w 539"/>
                <a:gd name="T55" fmla="*/ 226 h 408"/>
                <a:gd name="T56" fmla="*/ 384 w 539"/>
                <a:gd name="T57" fmla="*/ 233 h 408"/>
                <a:gd name="T58" fmla="*/ 357 w 539"/>
                <a:gd name="T59" fmla="*/ 270 h 408"/>
                <a:gd name="T60" fmla="*/ 363 w 539"/>
                <a:gd name="T61" fmla="*/ 297 h 408"/>
                <a:gd name="T62" fmla="*/ 398 w 539"/>
                <a:gd name="T63" fmla="*/ 282 h 408"/>
                <a:gd name="T64" fmla="*/ 406 w 539"/>
                <a:gd name="T65" fmla="*/ 292 h 408"/>
                <a:gd name="T66" fmla="*/ 442 w 539"/>
                <a:gd name="T67" fmla="*/ 243 h 408"/>
                <a:gd name="T68" fmla="*/ 394 w 539"/>
                <a:gd name="T69" fmla="*/ 201 h 408"/>
                <a:gd name="T70" fmla="*/ 387 w 539"/>
                <a:gd name="T71" fmla="*/ 209 h 408"/>
                <a:gd name="T72" fmla="*/ 61 w 539"/>
                <a:gd name="T73" fmla="*/ 372 h 408"/>
                <a:gd name="T74" fmla="*/ 266 w 539"/>
                <a:gd name="T75" fmla="*/ 272 h 408"/>
                <a:gd name="T76" fmla="*/ 220 w 539"/>
                <a:gd name="T77" fmla="*/ 299 h 408"/>
                <a:gd name="T78" fmla="*/ 184 w 539"/>
                <a:gd name="T79" fmla="*/ 346 h 408"/>
                <a:gd name="T80" fmla="*/ 121 w 539"/>
                <a:gd name="T81" fmla="*/ 310 h 408"/>
                <a:gd name="T82" fmla="*/ 354 w 539"/>
                <a:gd name="T83" fmla="*/ 148 h 408"/>
                <a:gd name="T84" fmla="*/ 347 w 539"/>
                <a:gd name="T85" fmla="*/ 260 h 408"/>
                <a:gd name="T86" fmla="*/ 322 w 539"/>
                <a:gd name="T87" fmla="*/ 273 h 408"/>
                <a:gd name="T88" fmla="*/ 278 w 539"/>
                <a:gd name="T89" fmla="*/ 292 h 408"/>
                <a:gd name="T90" fmla="*/ 264 w 539"/>
                <a:gd name="T91" fmla="*/ 325 h 408"/>
                <a:gd name="T92" fmla="*/ 277 w 539"/>
                <a:gd name="T93" fmla="*/ 331 h 408"/>
                <a:gd name="T94" fmla="*/ 327 w 539"/>
                <a:gd name="T95" fmla="*/ 322 h 408"/>
                <a:gd name="T96" fmla="*/ 384 w 539"/>
                <a:gd name="T97" fmla="*/ 305 h 408"/>
                <a:gd name="T98" fmla="*/ 365 w 539"/>
                <a:gd name="T99" fmla="*/ 317 h 408"/>
                <a:gd name="T100" fmla="*/ 406 w 539"/>
                <a:gd name="T101" fmla="*/ 297 h 408"/>
                <a:gd name="T102" fmla="*/ 452 w 539"/>
                <a:gd name="T103" fmla="*/ 283 h 408"/>
                <a:gd name="T104" fmla="*/ 455 w 539"/>
                <a:gd name="T105" fmla="*/ 290 h 408"/>
                <a:gd name="T106" fmla="*/ 467 w 539"/>
                <a:gd name="T107" fmla="*/ 261 h 408"/>
                <a:gd name="T108" fmla="*/ 478 w 539"/>
                <a:gd name="T109" fmla="*/ 267 h 408"/>
                <a:gd name="T110" fmla="*/ 488 w 539"/>
                <a:gd name="T111" fmla="*/ 201 h 408"/>
                <a:gd name="T112" fmla="*/ 499 w 539"/>
                <a:gd name="T113" fmla="*/ 202 h 408"/>
                <a:gd name="T114" fmla="*/ 508 w 539"/>
                <a:gd name="T115" fmla="*/ 20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9" h="408">
                  <a:moveTo>
                    <a:pt x="511" y="208"/>
                  </a:moveTo>
                  <a:cubicBezTo>
                    <a:pt x="512" y="203"/>
                    <a:pt x="513" y="199"/>
                    <a:pt x="513" y="195"/>
                  </a:cubicBezTo>
                  <a:cubicBezTo>
                    <a:pt x="515" y="184"/>
                    <a:pt x="517" y="173"/>
                    <a:pt x="518" y="162"/>
                  </a:cubicBezTo>
                  <a:cubicBezTo>
                    <a:pt x="519" y="161"/>
                    <a:pt x="519" y="158"/>
                    <a:pt x="519" y="155"/>
                  </a:cubicBezTo>
                  <a:cubicBezTo>
                    <a:pt x="520" y="155"/>
                    <a:pt x="521" y="156"/>
                    <a:pt x="521" y="156"/>
                  </a:cubicBezTo>
                  <a:cubicBezTo>
                    <a:pt x="521" y="143"/>
                    <a:pt x="521" y="143"/>
                    <a:pt x="521" y="143"/>
                  </a:cubicBezTo>
                  <a:cubicBezTo>
                    <a:pt x="521" y="140"/>
                    <a:pt x="523" y="137"/>
                    <a:pt x="525" y="136"/>
                  </a:cubicBezTo>
                  <a:cubicBezTo>
                    <a:pt x="527" y="135"/>
                    <a:pt x="526" y="133"/>
                    <a:pt x="525" y="134"/>
                  </a:cubicBezTo>
                  <a:cubicBezTo>
                    <a:pt x="523" y="135"/>
                    <a:pt x="521" y="136"/>
                    <a:pt x="520" y="138"/>
                  </a:cubicBezTo>
                  <a:cubicBezTo>
                    <a:pt x="503" y="143"/>
                    <a:pt x="486" y="149"/>
                    <a:pt x="469" y="155"/>
                  </a:cubicBezTo>
                  <a:cubicBezTo>
                    <a:pt x="469" y="146"/>
                    <a:pt x="466" y="137"/>
                    <a:pt x="465" y="128"/>
                  </a:cubicBezTo>
                  <a:cubicBezTo>
                    <a:pt x="465" y="122"/>
                    <a:pt x="464" y="116"/>
                    <a:pt x="463" y="110"/>
                  </a:cubicBezTo>
                  <a:cubicBezTo>
                    <a:pt x="461" y="102"/>
                    <a:pt x="458" y="94"/>
                    <a:pt x="457" y="87"/>
                  </a:cubicBezTo>
                  <a:cubicBezTo>
                    <a:pt x="456" y="85"/>
                    <a:pt x="453" y="85"/>
                    <a:pt x="453" y="87"/>
                  </a:cubicBezTo>
                  <a:cubicBezTo>
                    <a:pt x="455" y="94"/>
                    <a:pt x="457" y="101"/>
                    <a:pt x="459" y="107"/>
                  </a:cubicBezTo>
                  <a:cubicBezTo>
                    <a:pt x="461" y="115"/>
                    <a:pt x="462" y="123"/>
                    <a:pt x="463" y="131"/>
                  </a:cubicBezTo>
                  <a:cubicBezTo>
                    <a:pt x="463" y="140"/>
                    <a:pt x="465" y="148"/>
                    <a:pt x="466" y="157"/>
                  </a:cubicBezTo>
                  <a:cubicBezTo>
                    <a:pt x="463" y="158"/>
                    <a:pt x="459" y="159"/>
                    <a:pt x="456" y="160"/>
                  </a:cubicBezTo>
                  <a:cubicBezTo>
                    <a:pt x="453" y="151"/>
                    <a:pt x="450" y="141"/>
                    <a:pt x="448" y="130"/>
                  </a:cubicBezTo>
                  <a:cubicBezTo>
                    <a:pt x="446" y="115"/>
                    <a:pt x="443" y="100"/>
                    <a:pt x="438" y="85"/>
                  </a:cubicBezTo>
                  <a:cubicBezTo>
                    <a:pt x="438" y="83"/>
                    <a:pt x="435" y="84"/>
                    <a:pt x="436" y="85"/>
                  </a:cubicBezTo>
                  <a:cubicBezTo>
                    <a:pt x="440" y="102"/>
                    <a:pt x="443" y="118"/>
                    <a:pt x="445" y="135"/>
                  </a:cubicBezTo>
                  <a:cubicBezTo>
                    <a:pt x="447" y="144"/>
                    <a:pt x="449" y="153"/>
                    <a:pt x="452" y="162"/>
                  </a:cubicBezTo>
                  <a:cubicBezTo>
                    <a:pt x="449" y="163"/>
                    <a:pt x="445" y="165"/>
                    <a:pt x="442" y="166"/>
                  </a:cubicBezTo>
                  <a:cubicBezTo>
                    <a:pt x="441" y="159"/>
                    <a:pt x="440" y="151"/>
                    <a:pt x="439" y="145"/>
                  </a:cubicBezTo>
                  <a:cubicBezTo>
                    <a:pt x="436" y="128"/>
                    <a:pt x="432" y="111"/>
                    <a:pt x="427" y="95"/>
                  </a:cubicBezTo>
                  <a:cubicBezTo>
                    <a:pt x="426" y="93"/>
                    <a:pt x="423" y="93"/>
                    <a:pt x="423" y="95"/>
                  </a:cubicBezTo>
                  <a:cubicBezTo>
                    <a:pt x="429" y="114"/>
                    <a:pt x="433" y="132"/>
                    <a:pt x="436" y="151"/>
                  </a:cubicBezTo>
                  <a:cubicBezTo>
                    <a:pt x="437" y="157"/>
                    <a:pt x="438" y="162"/>
                    <a:pt x="440" y="167"/>
                  </a:cubicBezTo>
                  <a:cubicBezTo>
                    <a:pt x="434" y="169"/>
                    <a:pt x="429" y="171"/>
                    <a:pt x="424" y="173"/>
                  </a:cubicBezTo>
                  <a:cubicBezTo>
                    <a:pt x="423" y="171"/>
                    <a:pt x="422" y="169"/>
                    <a:pt x="422" y="167"/>
                  </a:cubicBezTo>
                  <a:cubicBezTo>
                    <a:pt x="420" y="159"/>
                    <a:pt x="419" y="151"/>
                    <a:pt x="418" y="144"/>
                  </a:cubicBezTo>
                  <a:cubicBezTo>
                    <a:pt x="414" y="129"/>
                    <a:pt x="408" y="114"/>
                    <a:pt x="402" y="100"/>
                  </a:cubicBezTo>
                  <a:cubicBezTo>
                    <a:pt x="401" y="99"/>
                    <a:pt x="399" y="100"/>
                    <a:pt x="400" y="101"/>
                  </a:cubicBezTo>
                  <a:cubicBezTo>
                    <a:pt x="405" y="115"/>
                    <a:pt x="411" y="128"/>
                    <a:pt x="414" y="143"/>
                  </a:cubicBezTo>
                  <a:cubicBezTo>
                    <a:pt x="416" y="150"/>
                    <a:pt x="416" y="157"/>
                    <a:pt x="418" y="164"/>
                  </a:cubicBezTo>
                  <a:cubicBezTo>
                    <a:pt x="419" y="167"/>
                    <a:pt x="420" y="169"/>
                    <a:pt x="421" y="171"/>
                  </a:cubicBezTo>
                  <a:cubicBezTo>
                    <a:pt x="420" y="172"/>
                    <a:pt x="419" y="172"/>
                    <a:pt x="419" y="173"/>
                  </a:cubicBezTo>
                  <a:cubicBezTo>
                    <a:pt x="419" y="174"/>
                    <a:pt x="419" y="174"/>
                    <a:pt x="419" y="175"/>
                  </a:cubicBezTo>
                  <a:cubicBezTo>
                    <a:pt x="413" y="178"/>
                    <a:pt x="406" y="181"/>
                    <a:pt x="399" y="183"/>
                  </a:cubicBezTo>
                  <a:cubicBezTo>
                    <a:pt x="397" y="177"/>
                    <a:pt x="396" y="171"/>
                    <a:pt x="395" y="166"/>
                  </a:cubicBezTo>
                  <a:cubicBezTo>
                    <a:pt x="391" y="151"/>
                    <a:pt x="387" y="137"/>
                    <a:pt x="382" y="123"/>
                  </a:cubicBezTo>
                  <a:cubicBezTo>
                    <a:pt x="382" y="121"/>
                    <a:pt x="379" y="122"/>
                    <a:pt x="380" y="123"/>
                  </a:cubicBezTo>
                  <a:cubicBezTo>
                    <a:pt x="383" y="133"/>
                    <a:pt x="386" y="143"/>
                    <a:pt x="389" y="153"/>
                  </a:cubicBezTo>
                  <a:cubicBezTo>
                    <a:pt x="391" y="161"/>
                    <a:pt x="392" y="170"/>
                    <a:pt x="395" y="178"/>
                  </a:cubicBezTo>
                  <a:cubicBezTo>
                    <a:pt x="395" y="178"/>
                    <a:pt x="396" y="179"/>
                    <a:pt x="396" y="180"/>
                  </a:cubicBezTo>
                  <a:cubicBezTo>
                    <a:pt x="396" y="180"/>
                    <a:pt x="396" y="180"/>
                    <a:pt x="396" y="181"/>
                  </a:cubicBezTo>
                  <a:cubicBezTo>
                    <a:pt x="395" y="182"/>
                    <a:pt x="395" y="184"/>
                    <a:pt x="394" y="186"/>
                  </a:cubicBezTo>
                  <a:cubicBezTo>
                    <a:pt x="386" y="189"/>
                    <a:pt x="378" y="192"/>
                    <a:pt x="371" y="196"/>
                  </a:cubicBezTo>
                  <a:cubicBezTo>
                    <a:pt x="374" y="189"/>
                    <a:pt x="376" y="186"/>
                    <a:pt x="378" y="182"/>
                  </a:cubicBezTo>
                  <a:cubicBezTo>
                    <a:pt x="386" y="165"/>
                    <a:pt x="382" y="151"/>
                    <a:pt x="366" y="142"/>
                  </a:cubicBezTo>
                  <a:cubicBezTo>
                    <a:pt x="364" y="140"/>
                    <a:pt x="361" y="139"/>
                    <a:pt x="358" y="137"/>
                  </a:cubicBezTo>
                  <a:cubicBezTo>
                    <a:pt x="362" y="135"/>
                    <a:pt x="366" y="133"/>
                    <a:pt x="369" y="129"/>
                  </a:cubicBezTo>
                  <a:cubicBezTo>
                    <a:pt x="370" y="129"/>
                    <a:pt x="369" y="128"/>
                    <a:pt x="369" y="128"/>
                  </a:cubicBezTo>
                  <a:cubicBezTo>
                    <a:pt x="364" y="132"/>
                    <a:pt x="360" y="134"/>
                    <a:pt x="355" y="136"/>
                  </a:cubicBezTo>
                  <a:cubicBezTo>
                    <a:pt x="342" y="130"/>
                    <a:pt x="329" y="126"/>
                    <a:pt x="314" y="127"/>
                  </a:cubicBezTo>
                  <a:cubicBezTo>
                    <a:pt x="313" y="127"/>
                    <a:pt x="312" y="127"/>
                    <a:pt x="308" y="126"/>
                  </a:cubicBezTo>
                  <a:cubicBezTo>
                    <a:pt x="312" y="124"/>
                    <a:pt x="314" y="122"/>
                    <a:pt x="316" y="121"/>
                  </a:cubicBezTo>
                  <a:cubicBezTo>
                    <a:pt x="360" y="94"/>
                    <a:pt x="404" y="69"/>
                    <a:pt x="450" y="47"/>
                  </a:cubicBezTo>
                  <a:cubicBezTo>
                    <a:pt x="474" y="36"/>
                    <a:pt x="497" y="23"/>
                    <a:pt x="521" y="10"/>
                  </a:cubicBezTo>
                  <a:cubicBezTo>
                    <a:pt x="521" y="0"/>
                    <a:pt x="521" y="0"/>
                    <a:pt x="521" y="0"/>
                  </a:cubicBezTo>
                  <a:cubicBezTo>
                    <a:pt x="513" y="3"/>
                    <a:pt x="503" y="6"/>
                    <a:pt x="495" y="10"/>
                  </a:cubicBezTo>
                  <a:cubicBezTo>
                    <a:pt x="453" y="28"/>
                    <a:pt x="412" y="47"/>
                    <a:pt x="371" y="66"/>
                  </a:cubicBezTo>
                  <a:cubicBezTo>
                    <a:pt x="345" y="79"/>
                    <a:pt x="319" y="95"/>
                    <a:pt x="293" y="108"/>
                  </a:cubicBezTo>
                  <a:cubicBezTo>
                    <a:pt x="282" y="114"/>
                    <a:pt x="273" y="120"/>
                    <a:pt x="266" y="131"/>
                  </a:cubicBezTo>
                  <a:cubicBezTo>
                    <a:pt x="265" y="132"/>
                    <a:pt x="265" y="133"/>
                    <a:pt x="264" y="134"/>
                  </a:cubicBezTo>
                  <a:cubicBezTo>
                    <a:pt x="266" y="138"/>
                    <a:pt x="268" y="141"/>
                    <a:pt x="269" y="144"/>
                  </a:cubicBezTo>
                  <a:cubicBezTo>
                    <a:pt x="268" y="144"/>
                    <a:pt x="267" y="143"/>
                    <a:pt x="267" y="143"/>
                  </a:cubicBezTo>
                  <a:cubicBezTo>
                    <a:pt x="249" y="161"/>
                    <a:pt x="232" y="180"/>
                    <a:pt x="214" y="199"/>
                  </a:cubicBezTo>
                  <a:cubicBezTo>
                    <a:pt x="182" y="231"/>
                    <a:pt x="143" y="256"/>
                    <a:pt x="111" y="290"/>
                  </a:cubicBezTo>
                  <a:cubicBezTo>
                    <a:pt x="104" y="297"/>
                    <a:pt x="94" y="303"/>
                    <a:pt x="93" y="315"/>
                  </a:cubicBezTo>
                  <a:cubicBezTo>
                    <a:pt x="93" y="317"/>
                    <a:pt x="91" y="319"/>
                    <a:pt x="90" y="320"/>
                  </a:cubicBezTo>
                  <a:cubicBezTo>
                    <a:pt x="72" y="335"/>
                    <a:pt x="55" y="350"/>
                    <a:pt x="37" y="364"/>
                  </a:cubicBezTo>
                  <a:cubicBezTo>
                    <a:pt x="26" y="373"/>
                    <a:pt x="16" y="382"/>
                    <a:pt x="5" y="391"/>
                  </a:cubicBezTo>
                  <a:cubicBezTo>
                    <a:pt x="2" y="394"/>
                    <a:pt x="0" y="397"/>
                    <a:pt x="2" y="401"/>
                  </a:cubicBezTo>
                  <a:cubicBezTo>
                    <a:pt x="4" y="404"/>
                    <a:pt x="8" y="407"/>
                    <a:pt x="11" y="407"/>
                  </a:cubicBezTo>
                  <a:cubicBezTo>
                    <a:pt x="19" y="408"/>
                    <a:pt x="27" y="408"/>
                    <a:pt x="34" y="406"/>
                  </a:cubicBezTo>
                  <a:cubicBezTo>
                    <a:pt x="55" y="401"/>
                    <a:pt x="76" y="394"/>
                    <a:pt x="98" y="389"/>
                  </a:cubicBezTo>
                  <a:cubicBezTo>
                    <a:pt x="107" y="386"/>
                    <a:pt x="116" y="384"/>
                    <a:pt x="126" y="385"/>
                  </a:cubicBezTo>
                  <a:cubicBezTo>
                    <a:pt x="125" y="385"/>
                    <a:pt x="125" y="386"/>
                    <a:pt x="125" y="387"/>
                  </a:cubicBezTo>
                  <a:cubicBezTo>
                    <a:pt x="124" y="387"/>
                    <a:pt x="125" y="388"/>
                    <a:pt x="125" y="387"/>
                  </a:cubicBezTo>
                  <a:cubicBezTo>
                    <a:pt x="126" y="386"/>
                    <a:pt x="127" y="385"/>
                    <a:pt x="127" y="385"/>
                  </a:cubicBezTo>
                  <a:cubicBezTo>
                    <a:pt x="128" y="385"/>
                    <a:pt x="128" y="385"/>
                    <a:pt x="128" y="385"/>
                  </a:cubicBezTo>
                  <a:cubicBezTo>
                    <a:pt x="136" y="385"/>
                    <a:pt x="144" y="385"/>
                    <a:pt x="151" y="383"/>
                  </a:cubicBezTo>
                  <a:cubicBezTo>
                    <a:pt x="156" y="382"/>
                    <a:pt x="160" y="381"/>
                    <a:pt x="165" y="380"/>
                  </a:cubicBezTo>
                  <a:cubicBezTo>
                    <a:pt x="204" y="377"/>
                    <a:pt x="242" y="367"/>
                    <a:pt x="280" y="356"/>
                  </a:cubicBezTo>
                  <a:cubicBezTo>
                    <a:pt x="299" y="351"/>
                    <a:pt x="317" y="343"/>
                    <a:pt x="337" y="345"/>
                  </a:cubicBezTo>
                  <a:cubicBezTo>
                    <a:pt x="339" y="345"/>
                    <a:pt x="341" y="344"/>
                    <a:pt x="343" y="343"/>
                  </a:cubicBezTo>
                  <a:cubicBezTo>
                    <a:pt x="356" y="339"/>
                    <a:pt x="369" y="334"/>
                    <a:pt x="382" y="329"/>
                  </a:cubicBezTo>
                  <a:cubicBezTo>
                    <a:pt x="414" y="319"/>
                    <a:pt x="447" y="315"/>
                    <a:pt x="479" y="301"/>
                  </a:cubicBezTo>
                  <a:cubicBezTo>
                    <a:pt x="493" y="295"/>
                    <a:pt x="509" y="291"/>
                    <a:pt x="521" y="285"/>
                  </a:cubicBezTo>
                  <a:cubicBezTo>
                    <a:pt x="521" y="267"/>
                    <a:pt x="521" y="267"/>
                    <a:pt x="521" y="267"/>
                  </a:cubicBezTo>
                  <a:cubicBezTo>
                    <a:pt x="505" y="274"/>
                    <a:pt x="486" y="280"/>
                    <a:pt x="468" y="286"/>
                  </a:cubicBezTo>
                  <a:cubicBezTo>
                    <a:pt x="466" y="287"/>
                    <a:pt x="464" y="287"/>
                    <a:pt x="463" y="288"/>
                  </a:cubicBezTo>
                  <a:cubicBezTo>
                    <a:pt x="463" y="286"/>
                    <a:pt x="464" y="284"/>
                    <a:pt x="464" y="282"/>
                  </a:cubicBezTo>
                  <a:cubicBezTo>
                    <a:pt x="465" y="278"/>
                    <a:pt x="467" y="273"/>
                    <a:pt x="468" y="268"/>
                  </a:cubicBezTo>
                  <a:cubicBezTo>
                    <a:pt x="471" y="270"/>
                    <a:pt x="473" y="271"/>
                    <a:pt x="476" y="273"/>
                  </a:cubicBezTo>
                  <a:cubicBezTo>
                    <a:pt x="476" y="275"/>
                    <a:pt x="476" y="277"/>
                    <a:pt x="475" y="280"/>
                  </a:cubicBezTo>
                  <a:cubicBezTo>
                    <a:pt x="475" y="280"/>
                    <a:pt x="475" y="281"/>
                    <a:pt x="475" y="281"/>
                  </a:cubicBezTo>
                  <a:cubicBezTo>
                    <a:pt x="475" y="281"/>
                    <a:pt x="475" y="281"/>
                    <a:pt x="475" y="281"/>
                  </a:cubicBezTo>
                  <a:cubicBezTo>
                    <a:pt x="475" y="281"/>
                    <a:pt x="478" y="283"/>
                    <a:pt x="479" y="281"/>
                  </a:cubicBezTo>
                  <a:cubicBezTo>
                    <a:pt x="479" y="279"/>
                    <a:pt x="480" y="277"/>
                    <a:pt x="481" y="274"/>
                  </a:cubicBezTo>
                  <a:cubicBezTo>
                    <a:pt x="482" y="275"/>
                    <a:pt x="484" y="275"/>
                    <a:pt x="486" y="275"/>
                  </a:cubicBezTo>
                  <a:cubicBezTo>
                    <a:pt x="494" y="276"/>
                    <a:pt x="490" y="269"/>
                    <a:pt x="488" y="264"/>
                  </a:cubicBezTo>
                  <a:cubicBezTo>
                    <a:pt x="487" y="263"/>
                    <a:pt x="486" y="264"/>
                    <a:pt x="486" y="265"/>
                  </a:cubicBezTo>
                  <a:cubicBezTo>
                    <a:pt x="487" y="270"/>
                    <a:pt x="486" y="270"/>
                    <a:pt x="482" y="269"/>
                  </a:cubicBezTo>
                  <a:cubicBezTo>
                    <a:pt x="484" y="263"/>
                    <a:pt x="486" y="258"/>
                    <a:pt x="487" y="252"/>
                  </a:cubicBezTo>
                  <a:cubicBezTo>
                    <a:pt x="491" y="256"/>
                    <a:pt x="495" y="260"/>
                    <a:pt x="500" y="264"/>
                  </a:cubicBezTo>
                  <a:cubicBezTo>
                    <a:pt x="500" y="264"/>
                    <a:pt x="501" y="264"/>
                    <a:pt x="501" y="264"/>
                  </a:cubicBezTo>
                  <a:cubicBezTo>
                    <a:pt x="501" y="264"/>
                    <a:pt x="501" y="264"/>
                    <a:pt x="501" y="264"/>
                  </a:cubicBezTo>
                  <a:cubicBezTo>
                    <a:pt x="501" y="264"/>
                    <a:pt x="501" y="264"/>
                    <a:pt x="501" y="264"/>
                  </a:cubicBezTo>
                  <a:cubicBezTo>
                    <a:pt x="501" y="267"/>
                    <a:pt x="505" y="267"/>
                    <a:pt x="505" y="264"/>
                  </a:cubicBezTo>
                  <a:cubicBezTo>
                    <a:pt x="506" y="248"/>
                    <a:pt x="508" y="231"/>
                    <a:pt x="510" y="215"/>
                  </a:cubicBezTo>
                  <a:cubicBezTo>
                    <a:pt x="519" y="227"/>
                    <a:pt x="529" y="242"/>
                    <a:pt x="520" y="248"/>
                  </a:cubicBezTo>
                  <a:cubicBezTo>
                    <a:pt x="519" y="249"/>
                    <a:pt x="520" y="251"/>
                    <a:pt x="521" y="250"/>
                  </a:cubicBezTo>
                  <a:cubicBezTo>
                    <a:pt x="539" y="248"/>
                    <a:pt x="521" y="222"/>
                    <a:pt x="517" y="216"/>
                  </a:cubicBezTo>
                  <a:cubicBezTo>
                    <a:pt x="515" y="213"/>
                    <a:pt x="513" y="210"/>
                    <a:pt x="511" y="208"/>
                  </a:cubicBezTo>
                  <a:moveTo>
                    <a:pt x="471" y="173"/>
                  </a:moveTo>
                  <a:cubicBezTo>
                    <a:pt x="475" y="177"/>
                    <a:pt x="480" y="180"/>
                    <a:pt x="484" y="183"/>
                  </a:cubicBezTo>
                  <a:cubicBezTo>
                    <a:pt x="486" y="185"/>
                    <a:pt x="488" y="187"/>
                    <a:pt x="489" y="189"/>
                  </a:cubicBezTo>
                  <a:cubicBezTo>
                    <a:pt x="485" y="203"/>
                    <a:pt x="481" y="216"/>
                    <a:pt x="477" y="230"/>
                  </a:cubicBezTo>
                  <a:cubicBezTo>
                    <a:pt x="475" y="228"/>
                    <a:pt x="474" y="227"/>
                    <a:pt x="473" y="226"/>
                  </a:cubicBezTo>
                  <a:cubicBezTo>
                    <a:pt x="470" y="222"/>
                    <a:pt x="466" y="219"/>
                    <a:pt x="463" y="216"/>
                  </a:cubicBezTo>
                  <a:cubicBezTo>
                    <a:pt x="465" y="202"/>
                    <a:pt x="468" y="189"/>
                    <a:pt x="469" y="175"/>
                  </a:cubicBezTo>
                  <a:cubicBezTo>
                    <a:pt x="469" y="175"/>
                    <a:pt x="468" y="174"/>
                    <a:pt x="468" y="174"/>
                  </a:cubicBezTo>
                  <a:cubicBezTo>
                    <a:pt x="469" y="174"/>
                    <a:pt x="470" y="173"/>
                    <a:pt x="471" y="173"/>
                  </a:cubicBezTo>
                  <a:moveTo>
                    <a:pt x="475" y="172"/>
                  </a:moveTo>
                  <a:cubicBezTo>
                    <a:pt x="481" y="169"/>
                    <a:pt x="488" y="167"/>
                    <a:pt x="494" y="164"/>
                  </a:cubicBezTo>
                  <a:cubicBezTo>
                    <a:pt x="493" y="171"/>
                    <a:pt x="492" y="177"/>
                    <a:pt x="490" y="184"/>
                  </a:cubicBezTo>
                  <a:cubicBezTo>
                    <a:pt x="485" y="179"/>
                    <a:pt x="480" y="176"/>
                    <a:pt x="475" y="172"/>
                  </a:cubicBezTo>
                  <a:moveTo>
                    <a:pt x="495" y="164"/>
                  </a:moveTo>
                  <a:cubicBezTo>
                    <a:pt x="498" y="163"/>
                    <a:pt x="500" y="162"/>
                    <a:pt x="502" y="161"/>
                  </a:cubicBezTo>
                  <a:cubicBezTo>
                    <a:pt x="502" y="166"/>
                    <a:pt x="501" y="170"/>
                    <a:pt x="500" y="175"/>
                  </a:cubicBezTo>
                  <a:cubicBezTo>
                    <a:pt x="499" y="180"/>
                    <a:pt x="497" y="185"/>
                    <a:pt x="496" y="191"/>
                  </a:cubicBezTo>
                  <a:cubicBezTo>
                    <a:pt x="496" y="190"/>
                    <a:pt x="495" y="189"/>
                    <a:pt x="495" y="189"/>
                  </a:cubicBezTo>
                  <a:cubicBezTo>
                    <a:pt x="494" y="188"/>
                    <a:pt x="493" y="186"/>
                    <a:pt x="492" y="185"/>
                  </a:cubicBezTo>
                  <a:cubicBezTo>
                    <a:pt x="494" y="178"/>
                    <a:pt x="495" y="171"/>
                    <a:pt x="495" y="164"/>
                  </a:cubicBezTo>
                  <a:moveTo>
                    <a:pt x="465" y="175"/>
                  </a:moveTo>
                  <a:cubicBezTo>
                    <a:pt x="465" y="175"/>
                    <a:pt x="465" y="175"/>
                    <a:pt x="465" y="175"/>
                  </a:cubicBezTo>
                  <a:cubicBezTo>
                    <a:pt x="464" y="187"/>
                    <a:pt x="463" y="201"/>
                    <a:pt x="460" y="213"/>
                  </a:cubicBezTo>
                  <a:cubicBezTo>
                    <a:pt x="460" y="213"/>
                    <a:pt x="460" y="213"/>
                    <a:pt x="460" y="214"/>
                  </a:cubicBezTo>
                  <a:cubicBezTo>
                    <a:pt x="455" y="210"/>
                    <a:pt x="451" y="206"/>
                    <a:pt x="446" y="203"/>
                  </a:cubicBezTo>
                  <a:cubicBezTo>
                    <a:pt x="447" y="200"/>
                    <a:pt x="448" y="197"/>
                    <a:pt x="449" y="194"/>
                  </a:cubicBezTo>
                  <a:cubicBezTo>
                    <a:pt x="450" y="194"/>
                    <a:pt x="451" y="193"/>
                    <a:pt x="450" y="192"/>
                  </a:cubicBezTo>
                  <a:cubicBezTo>
                    <a:pt x="450" y="192"/>
                    <a:pt x="450" y="191"/>
                    <a:pt x="450" y="191"/>
                  </a:cubicBezTo>
                  <a:cubicBezTo>
                    <a:pt x="450" y="191"/>
                    <a:pt x="450" y="191"/>
                    <a:pt x="450" y="191"/>
                  </a:cubicBezTo>
                  <a:cubicBezTo>
                    <a:pt x="450" y="190"/>
                    <a:pt x="450" y="190"/>
                    <a:pt x="450" y="189"/>
                  </a:cubicBezTo>
                  <a:cubicBezTo>
                    <a:pt x="451" y="188"/>
                    <a:pt x="449" y="187"/>
                    <a:pt x="448" y="188"/>
                  </a:cubicBezTo>
                  <a:cubicBezTo>
                    <a:pt x="447" y="186"/>
                    <a:pt x="447" y="184"/>
                    <a:pt x="446" y="182"/>
                  </a:cubicBezTo>
                  <a:cubicBezTo>
                    <a:pt x="452" y="180"/>
                    <a:pt x="459" y="177"/>
                    <a:pt x="465" y="175"/>
                  </a:cubicBezTo>
                  <a:moveTo>
                    <a:pt x="442" y="294"/>
                  </a:moveTo>
                  <a:cubicBezTo>
                    <a:pt x="442" y="294"/>
                    <a:pt x="442" y="295"/>
                    <a:pt x="442" y="295"/>
                  </a:cubicBezTo>
                  <a:cubicBezTo>
                    <a:pt x="437" y="296"/>
                    <a:pt x="432" y="298"/>
                    <a:pt x="427" y="299"/>
                  </a:cubicBezTo>
                  <a:cubicBezTo>
                    <a:pt x="429" y="299"/>
                    <a:pt x="429" y="297"/>
                    <a:pt x="428" y="295"/>
                  </a:cubicBezTo>
                  <a:cubicBezTo>
                    <a:pt x="428" y="294"/>
                    <a:pt x="427" y="294"/>
                    <a:pt x="426" y="295"/>
                  </a:cubicBezTo>
                  <a:cubicBezTo>
                    <a:pt x="424" y="298"/>
                    <a:pt x="419" y="297"/>
                    <a:pt x="414" y="295"/>
                  </a:cubicBezTo>
                  <a:cubicBezTo>
                    <a:pt x="420" y="286"/>
                    <a:pt x="423" y="274"/>
                    <a:pt x="426" y="262"/>
                  </a:cubicBezTo>
                  <a:cubicBezTo>
                    <a:pt x="431" y="264"/>
                    <a:pt x="435" y="266"/>
                    <a:pt x="439" y="269"/>
                  </a:cubicBezTo>
                  <a:cubicBezTo>
                    <a:pt x="442" y="270"/>
                    <a:pt x="445" y="271"/>
                    <a:pt x="447" y="273"/>
                  </a:cubicBezTo>
                  <a:cubicBezTo>
                    <a:pt x="447" y="276"/>
                    <a:pt x="446" y="279"/>
                    <a:pt x="445" y="282"/>
                  </a:cubicBezTo>
                  <a:cubicBezTo>
                    <a:pt x="444" y="286"/>
                    <a:pt x="443" y="290"/>
                    <a:pt x="442" y="294"/>
                  </a:cubicBezTo>
                  <a:moveTo>
                    <a:pt x="386" y="302"/>
                  </a:moveTo>
                  <a:cubicBezTo>
                    <a:pt x="385" y="301"/>
                    <a:pt x="383" y="301"/>
                    <a:pt x="382" y="300"/>
                  </a:cubicBezTo>
                  <a:cubicBezTo>
                    <a:pt x="384" y="298"/>
                    <a:pt x="387" y="296"/>
                    <a:pt x="389" y="293"/>
                  </a:cubicBezTo>
                  <a:cubicBezTo>
                    <a:pt x="388" y="296"/>
                    <a:pt x="387" y="299"/>
                    <a:pt x="386" y="302"/>
                  </a:cubicBezTo>
                  <a:moveTo>
                    <a:pt x="390" y="307"/>
                  </a:moveTo>
                  <a:cubicBezTo>
                    <a:pt x="392" y="308"/>
                    <a:pt x="395" y="309"/>
                    <a:pt x="397" y="309"/>
                  </a:cubicBezTo>
                  <a:cubicBezTo>
                    <a:pt x="394" y="310"/>
                    <a:pt x="392" y="311"/>
                    <a:pt x="389" y="311"/>
                  </a:cubicBezTo>
                  <a:cubicBezTo>
                    <a:pt x="390" y="310"/>
                    <a:pt x="390" y="309"/>
                    <a:pt x="390" y="307"/>
                  </a:cubicBezTo>
                  <a:moveTo>
                    <a:pt x="353" y="306"/>
                  </a:moveTo>
                  <a:cubicBezTo>
                    <a:pt x="351" y="308"/>
                    <a:pt x="348" y="311"/>
                    <a:pt x="346" y="313"/>
                  </a:cubicBezTo>
                  <a:cubicBezTo>
                    <a:pt x="345" y="311"/>
                    <a:pt x="346" y="307"/>
                    <a:pt x="346" y="305"/>
                  </a:cubicBezTo>
                  <a:cubicBezTo>
                    <a:pt x="346" y="304"/>
                    <a:pt x="344" y="304"/>
                    <a:pt x="344" y="305"/>
                  </a:cubicBezTo>
                  <a:cubicBezTo>
                    <a:pt x="344" y="308"/>
                    <a:pt x="344" y="311"/>
                    <a:pt x="344" y="313"/>
                  </a:cubicBezTo>
                  <a:cubicBezTo>
                    <a:pt x="341" y="312"/>
                    <a:pt x="338" y="311"/>
                    <a:pt x="335" y="310"/>
                  </a:cubicBezTo>
                  <a:cubicBezTo>
                    <a:pt x="337" y="304"/>
                    <a:pt x="340" y="299"/>
                    <a:pt x="342" y="293"/>
                  </a:cubicBezTo>
                  <a:cubicBezTo>
                    <a:pt x="342" y="291"/>
                    <a:pt x="343" y="289"/>
                    <a:pt x="343" y="287"/>
                  </a:cubicBezTo>
                  <a:cubicBezTo>
                    <a:pt x="347" y="289"/>
                    <a:pt x="351" y="292"/>
                    <a:pt x="356" y="294"/>
                  </a:cubicBezTo>
                  <a:cubicBezTo>
                    <a:pt x="357" y="294"/>
                    <a:pt x="358" y="295"/>
                    <a:pt x="360" y="295"/>
                  </a:cubicBezTo>
                  <a:cubicBezTo>
                    <a:pt x="359" y="296"/>
                    <a:pt x="359" y="297"/>
                    <a:pt x="359" y="298"/>
                  </a:cubicBezTo>
                  <a:cubicBezTo>
                    <a:pt x="358" y="299"/>
                    <a:pt x="357" y="301"/>
                    <a:pt x="356" y="303"/>
                  </a:cubicBezTo>
                  <a:cubicBezTo>
                    <a:pt x="355" y="304"/>
                    <a:pt x="354" y="305"/>
                    <a:pt x="353" y="306"/>
                  </a:cubicBezTo>
                  <a:moveTo>
                    <a:pt x="299" y="328"/>
                  </a:moveTo>
                  <a:cubicBezTo>
                    <a:pt x="297" y="325"/>
                    <a:pt x="296" y="322"/>
                    <a:pt x="295" y="319"/>
                  </a:cubicBezTo>
                  <a:cubicBezTo>
                    <a:pt x="295" y="318"/>
                    <a:pt x="294" y="318"/>
                    <a:pt x="295" y="319"/>
                  </a:cubicBezTo>
                  <a:cubicBezTo>
                    <a:pt x="295" y="323"/>
                    <a:pt x="296" y="326"/>
                    <a:pt x="297" y="329"/>
                  </a:cubicBezTo>
                  <a:cubicBezTo>
                    <a:pt x="293" y="330"/>
                    <a:pt x="289" y="331"/>
                    <a:pt x="285" y="332"/>
                  </a:cubicBezTo>
                  <a:cubicBezTo>
                    <a:pt x="286" y="331"/>
                    <a:pt x="286" y="330"/>
                    <a:pt x="287" y="328"/>
                  </a:cubicBezTo>
                  <a:cubicBezTo>
                    <a:pt x="290" y="321"/>
                    <a:pt x="293" y="313"/>
                    <a:pt x="296" y="305"/>
                  </a:cubicBezTo>
                  <a:cubicBezTo>
                    <a:pt x="297" y="304"/>
                    <a:pt x="297" y="304"/>
                    <a:pt x="297" y="303"/>
                  </a:cubicBezTo>
                  <a:cubicBezTo>
                    <a:pt x="302" y="304"/>
                    <a:pt x="307" y="305"/>
                    <a:pt x="311" y="306"/>
                  </a:cubicBezTo>
                  <a:cubicBezTo>
                    <a:pt x="311" y="307"/>
                    <a:pt x="311" y="308"/>
                    <a:pt x="311" y="308"/>
                  </a:cubicBezTo>
                  <a:cubicBezTo>
                    <a:pt x="309" y="312"/>
                    <a:pt x="308" y="316"/>
                    <a:pt x="307" y="320"/>
                  </a:cubicBezTo>
                  <a:cubicBezTo>
                    <a:pt x="306" y="325"/>
                    <a:pt x="303" y="327"/>
                    <a:pt x="299" y="328"/>
                  </a:cubicBezTo>
                  <a:moveTo>
                    <a:pt x="299" y="299"/>
                  </a:moveTo>
                  <a:cubicBezTo>
                    <a:pt x="302" y="288"/>
                    <a:pt x="305" y="277"/>
                    <a:pt x="306" y="266"/>
                  </a:cubicBezTo>
                  <a:cubicBezTo>
                    <a:pt x="311" y="270"/>
                    <a:pt x="316" y="273"/>
                    <a:pt x="321" y="275"/>
                  </a:cubicBezTo>
                  <a:cubicBezTo>
                    <a:pt x="321" y="278"/>
                    <a:pt x="320" y="281"/>
                    <a:pt x="319" y="284"/>
                  </a:cubicBezTo>
                  <a:cubicBezTo>
                    <a:pt x="317" y="290"/>
                    <a:pt x="314" y="297"/>
                    <a:pt x="312" y="303"/>
                  </a:cubicBezTo>
                  <a:cubicBezTo>
                    <a:pt x="308" y="302"/>
                    <a:pt x="303" y="300"/>
                    <a:pt x="299" y="299"/>
                  </a:cubicBezTo>
                  <a:moveTo>
                    <a:pt x="319" y="293"/>
                  </a:moveTo>
                  <a:cubicBezTo>
                    <a:pt x="321" y="287"/>
                    <a:pt x="323" y="282"/>
                    <a:pt x="324" y="277"/>
                  </a:cubicBezTo>
                  <a:cubicBezTo>
                    <a:pt x="324" y="277"/>
                    <a:pt x="324" y="277"/>
                    <a:pt x="325" y="277"/>
                  </a:cubicBezTo>
                  <a:cubicBezTo>
                    <a:pt x="330" y="279"/>
                    <a:pt x="335" y="282"/>
                    <a:pt x="340" y="285"/>
                  </a:cubicBezTo>
                  <a:cubicBezTo>
                    <a:pt x="339" y="286"/>
                    <a:pt x="339" y="287"/>
                    <a:pt x="339" y="289"/>
                  </a:cubicBezTo>
                  <a:cubicBezTo>
                    <a:pt x="337" y="296"/>
                    <a:pt x="334" y="302"/>
                    <a:pt x="332" y="309"/>
                  </a:cubicBezTo>
                  <a:cubicBezTo>
                    <a:pt x="330" y="309"/>
                    <a:pt x="329" y="308"/>
                    <a:pt x="328" y="308"/>
                  </a:cubicBezTo>
                  <a:cubicBezTo>
                    <a:pt x="324" y="306"/>
                    <a:pt x="320" y="305"/>
                    <a:pt x="316" y="304"/>
                  </a:cubicBezTo>
                  <a:cubicBezTo>
                    <a:pt x="317" y="300"/>
                    <a:pt x="318" y="297"/>
                    <a:pt x="319" y="293"/>
                  </a:cubicBezTo>
                  <a:moveTo>
                    <a:pt x="360" y="220"/>
                  </a:moveTo>
                  <a:cubicBezTo>
                    <a:pt x="362" y="221"/>
                    <a:pt x="363" y="222"/>
                    <a:pt x="364" y="222"/>
                  </a:cubicBezTo>
                  <a:cubicBezTo>
                    <a:pt x="370" y="225"/>
                    <a:pt x="375" y="227"/>
                    <a:pt x="380" y="231"/>
                  </a:cubicBezTo>
                  <a:cubicBezTo>
                    <a:pt x="380" y="231"/>
                    <a:pt x="381" y="231"/>
                    <a:pt x="381" y="231"/>
                  </a:cubicBezTo>
                  <a:cubicBezTo>
                    <a:pt x="378" y="241"/>
                    <a:pt x="376" y="251"/>
                    <a:pt x="372" y="260"/>
                  </a:cubicBezTo>
                  <a:cubicBezTo>
                    <a:pt x="370" y="264"/>
                    <a:pt x="369" y="268"/>
                    <a:pt x="368" y="272"/>
                  </a:cubicBezTo>
                  <a:cubicBezTo>
                    <a:pt x="362" y="269"/>
                    <a:pt x="356" y="265"/>
                    <a:pt x="350" y="262"/>
                  </a:cubicBezTo>
                  <a:cubicBezTo>
                    <a:pt x="354" y="248"/>
                    <a:pt x="356" y="235"/>
                    <a:pt x="360" y="221"/>
                  </a:cubicBezTo>
                  <a:cubicBezTo>
                    <a:pt x="361" y="221"/>
                    <a:pt x="361" y="221"/>
                    <a:pt x="360" y="220"/>
                  </a:cubicBezTo>
                  <a:moveTo>
                    <a:pt x="386" y="226"/>
                  </a:moveTo>
                  <a:cubicBezTo>
                    <a:pt x="386" y="224"/>
                    <a:pt x="387" y="221"/>
                    <a:pt x="387" y="219"/>
                  </a:cubicBezTo>
                  <a:cubicBezTo>
                    <a:pt x="391" y="221"/>
                    <a:pt x="395" y="223"/>
                    <a:pt x="397" y="225"/>
                  </a:cubicBezTo>
                  <a:cubicBezTo>
                    <a:pt x="403" y="231"/>
                    <a:pt x="405" y="235"/>
                    <a:pt x="405" y="241"/>
                  </a:cubicBezTo>
                  <a:cubicBezTo>
                    <a:pt x="405" y="242"/>
                    <a:pt x="404" y="242"/>
                    <a:pt x="404" y="243"/>
                  </a:cubicBezTo>
                  <a:cubicBezTo>
                    <a:pt x="399" y="238"/>
                    <a:pt x="392" y="235"/>
                    <a:pt x="386" y="231"/>
                  </a:cubicBezTo>
                  <a:cubicBezTo>
                    <a:pt x="386" y="231"/>
                    <a:pt x="385" y="230"/>
                    <a:pt x="385" y="230"/>
                  </a:cubicBezTo>
                  <a:cubicBezTo>
                    <a:pt x="385" y="229"/>
                    <a:pt x="385" y="228"/>
                    <a:pt x="386" y="226"/>
                  </a:cubicBezTo>
                  <a:moveTo>
                    <a:pt x="443" y="183"/>
                  </a:moveTo>
                  <a:cubicBezTo>
                    <a:pt x="444" y="186"/>
                    <a:pt x="445" y="189"/>
                    <a:pt x="447" y="191"/>
                  </a:cubicBezTo>
                  <a:cubicBezTo>
                    <a:pt x="446" y="194"/>
                    <a:pt x="445" y="198"/>
                    <a:pt x="444" y="201"/>
                  </a:cubicBezTo>
                  <a:cubicBezTo>
                    <a:pt x="439" y="197"/>
                    <a:pt x="435" y="194"/>
                    <a:pt x="430" y="190"/>
                  </a:cubicBezTo>
                  <a:cubicBezTo>
                    <a:pt x="429" y="188"/>
                    <a:pt x="426" y="191"/>
                    <a:pt x="428" y="192"/>
                  </a:cubicBezTo>
                  <a:cubicBezTo>
                    <a:pt x="433" y="196"/>
                    <a:pt x="438" y="200"/>
                    <a:pt x="443" y="204"/>
                  </a:cubicBezTo>
                  <a:cubicBezTo>
                    <a:pt x="441" y="211"/>
                    <a:pt x="438" y="218"/>
                    <a:pt x="436" y="224"/>
                  </a:cubicBezTo>
                  <a:cubicBezTo>
                    <a:pt x="434" y="228"/>
                    <a:pt x="433" y="231"/>
                    <a:pt x="432" y="235"/>
                  </a:cubicBezTo>
                  <a:cubicBezTo>
                    <a:pt x="426" y="230"/>
                    <a:pt x="421" y="225"/>
                    <a:pt x="415" y="220"/>
                  </a:cubicBezTo>
                  <a:cubicBezTo>
                    <a:pt x="418" y="211"/>
                    <a:pt x="420" y="201"/>
                    <a:pt x="421" y="191"/>
                  </a:cubicBezTo>
                  <a:cubicBezTo>
                    <a:pt x="429" y="189"/>
                    <a:pt x="436" y="186"/>
                    <a:pt x="443" y="183"/>
                  </a:cubicBezTo>
                  <a:moveTo>
                    <a:pt x="425" y="234"/>
                  </a:moveTo>
                  <a:cubicBezTo>
                    <a:pt x="427" y="236"/>
                    <a:pt x="429" y="238"/>
                    <a:pt x="431" y="239"/>
                  </a:cubicBezTo>
                  <a:cubicBezTo>
                    <a:pt x="430" y="242"/>
                    <a:pt x="429" y="245"/>
                    <a:pt x="428" y="248"/>
                  </a:cubicBezTo>
                  <a:cubicBezTo>
                    <a:pt x="427" y="251"/>
                    <a:pt x="426" y="254"/>
                    <a:pt x="425" y="257"/>
                  </a:cubicBezTo>
                  <a:cubicBezTo>
                    <a:pt x="421" y="255"/>
                    <a:pt x="417" y="253"/>
                    <a:pt x="413" y="250"/>
                  </a:cubicBezTo>
                  <a:cubicBezTo>
                    <a:pt x="415" y="243"/>
                    <a:pt x="414" y="237"/>
                    <a:pt x="412" y="231"/>
                  </a:cubicBezTo>
                  <a:cubicBezTo>
                    <a:pt x="412" y="230"/>
                    <a:pt x="413" y="230"/>
                    <a:pt x="413" y="229"/>
                  </a:cubicBezTo>
                  <a:cubicBezTo>
                    <a:pt x="413" y="228"/>
                    <a:pt x="414" y="226"/>
                    <a:pt x="414" y="225"/>
                  </a:cubicBezTo>
                  <a:cubicBezTo>
                    <a:pt x="417" y="228"/>
                    <a:pt x="421" y="231"/>
                    <a:pt x="425" y="234"/>
                  </a:cubicBezTo>
                  <a:moveTo>
                    <a:pt x="409" y="226"/>
                  </a:moveTo>
                  <a:cubicBezTo>
                    <a:pt x="407" y="223"/>
                    <a:pt x="405" y="221"/>
                    <a:pt x="402" y="218"/>
                  </a:cubicBezTo>
                  <a:cubicBezTo>
                    <a:pt x="398" y="216"/>
                    <a:pt x="394" y="213"/>
                    <a:pt x="389" y="211"/>
                  </a:cubicBezTo>
                  <a:cubicBezTo>
                    <a:pt x="390" y="208"/>
                    <a:pt x="391" y="206"/>
                    <a:pt x="391" y="203"/>
                  </a:cubicBezTo>
                  <a:cubicBezTo>
                    <a:pt x="398" y="209"/>
                    <a:pt x="404" y="215"/>
                    <a:pt x="411" y="222"/>
                  </a:cubicBezTo>
                  <a:cubicBezTo>
                    <a:pt x="410" y="223"/>
                    <a:pt x="410" y="225"/>
                    <a:pt x="409" y="226"/>
                  </a:cubicBezTo>
                  <a:moveTo>
                    <a:pt x="394" y="240"/>
                  </a:moveTo>
                  <a:cubicBezTo>
                    <a:pt x="397" y="242"/>
                    <a:pt x="400" y="244"/>
                    <a:pt x="403" y="247"/>
                  </a:cubicBezTo>
                  <a:cubicBezTo>
                    <a:pt x="403" y="248"/>
                    <a:pt x="403" y="249"/>
                    <a:pt x="402" y="249"/>
                  </a:cubicBezTo>
                  <a:cubicBezTo>
                    <a:pt x="402" y="250"/>
                    <a:pt x="402" y="250"/>
                    <a:pt x="402" y="251"/>
                  </a:cubicBezTo>
                  <a:cubicBezTo>
                    <a:pt x="397" y="262"/>
                    <a:pt x="389" y="271"/>
                    <a:pt x="381" y="280"/>
                  </a:cubicBezTo>
                  <a:cubicBezTo>
                    <a:pt x="379" y="279"/>
                    <a:pt x="376" y="278"/>
                    <a:pt x="374" y="276"/>
                  </a:cubicBezTo>
                  <a:cubicBezTo>
                    <a:pt x="373" y="275"/>
                    <a:pt x="372" y="275"/>
                    <a:pt x="371" y="274"/>
                  </a:cubicBezTo>
                  <a:cubicBezTo>
                    <a:pt x="371" y="271"/>
                    <a:pt x="372" y="269"/>
                    <a:pt x="373" y="266"/>
                  </a:cubicBezTo>
                  <a:cubicBezTo>
                    <a:pt x="377" y="255"/>
                    <a:pt x="381" y="245"/>
                    <a:pt x="384" y="233"/>
                  </a:cubicBezTo>
                  <a:cubicBezTo>
                    <a:pt x="387" y="235"/>
                    <a:pt x="390" y="238"/>
                    <a:pt x="394" y="240"/>
                  </a:cubicBezTo>
                  <a:moveTo>
                    <a:pt x="357" y="270"/>
                  </a:moveTo>
                  <a:cubicBezTo>
                    <a:pt x="360" y="272"/>
                    <a:pt x="363" y="274"/>
                    <a:pt x="367" y="276"/>
                  </a:cubicBezTo>
                  <a:cubicBezTo>
                    <a:pt x="365" y="281"/>
                    <a:pt x="363" y="287"/>
                    <a:pt x="361" y="292"/>
                  </a:cubicBezTo>
                  <a:cubicBezTo>
                    <a:pt x="357" y="290"/>
                    <a:pt x="353" y="289"/>
                    <a:pt x="350" y="287"/>
                  </a:cubicBezTo>
                  <a:cubicBezTo>
                    <a:pt x="348" y="286"/>
                    <a:pt x="346" y="285"/>
                    <a:pt x="344" y="284"/>
                  </a:cubicBezTo>
                  <a:cubicBezTo>
                    <a:pt x="345" y="279"/>
                    <a:pt x="346" y="274"/>
                    <a:pt x="348" y="269"/>
                  </a:cubicBezTo>
                  <a:cubicBezTo>
                    <a:pt x="348" y="267"/>
                    <a:pt x="349" y="266"/>
                    <a:pt x="349" y="265"/>
                  </a:cubicBezTo>
                  <a:cubicBezTo>
                    <a:pt x="352" y="266"/>
                    <a:pt x="355" y="268"/>
                    <a:pt x="357" y="270"/>
                  </a:cubicBezTo>
                  <a:moveTo>
                    <a:pt x="341" y="282"/>
                  </a:moveTo>
                  <a:cubicBezTo>
                    <a:pt x="336" y="279"/>
                    <a:pt x="332" y="277"/>
                    <a:pt x="327" y="275"/>
                  </a:cubicBezTo>
                  <a:cubicBezTo>
                    <a:pt x="326" y="275"/>
                    <a:pt x="326" y="274"/>
                    <a:pt x="325" y="274"/>
                  </a:cubicBezTo>
                  <a:cubicBezTo>
                    <a:pt x="327" y="267"/>
                    <a:pt x="328" y="260"/>
                    <a:pt x="329" y="253"/>
                  </a:cubicBezTo>
                  <a:cubicBezTo>
                    <a:pt x="331" y="254"/>
                    <a:pt x="333" y="256"/>
                    <a:pt x="336" y="257"/>
                  </a:cubicBezTo>
                  <a:cubicBezTo>
                    <a:pt x="339" y="259"/>
                    <a:pt x="343" y="261"/>
                    <a:pt x="346" y="263"/>
                  </a:cubicBezTo>
                  <a:cubicBezTo>
                    <a:pt x="345" y="269"/>
                    <a:pt x="343" y="276"/>
                    <a:pt x="341" y="282"/>
                  </a:cubicBezTo>
                  <a:moveTo>
                    <a:pt x="362" y="298"/>
                  </a:moveTo>
                  <a:cubicBezTo>
                    <a:pt x="362" y="297"/>
                    <a:pt x="363" y="297"/>
                    <a:pt x="363" y="297"/>
                  </a:cubicBezTo>
                  <a:cubicBezTo>
                    <a:pt x="363" y="297"/>
                    <a:pt x="363" y="297"/>
                    <a:pt x="363" y="297"/>
                  </a:cubicBezTo>
                  <a:cubicBezTo>
                    <a:pt x="363" y="297"/>
                    <a:pt x="363" y="297"/>
                    <a:pt x="362" y="298"/>
                  </a:cubicBezTo>
                  <a:moveTo>
                    <a:pt x="364" y="293"/>
                  </a:moveTo>
                  <a:cubicBezTo>
                    <a:pt x="366" y="288"/>
                    <a:pt x="368" y="283"/>
                    <a:pt x="369" y="278"/>
                  </a:cubicBezTo>
                  <a:cubicBezTo>
                    <a:pt x="372" y="280"/>
                    <a:pt x="375" y="282"/>
                    <a:pt x="378" y="284"/>
                  </a:cubicBezTo>
                  <a:cubicBezTo>
                    <a:pt x="375" y="286"/>
                    <a:pt x="372" y="289"/>
                    <a:pt x="369" y="292"/>
                  </a:cubicBezTo>
                  <a:cubicBezTo>
                    <a:pt x="368" y="293"/>
                    <a:pt x="367" y="293"/>
                    <a:pt x="366" y="294"/>
                  </a:cubicBezTo>
                  <a:cubicBezTo>
                    <a:pt x="366" y="294"/>
                    <a:pt x="365" y="294"/>
                    <a:pt x="364" y="293"/>
                  </a:cubicBezTo>
                  <a:moveTo>
                    <a:pt x="398" y="282"/>
                  </a:moveTo>
                  <a:cubicBezTo>
                    <a:pt x="399" y="282"/>
                    <a:pt x="399" y="281"/>
                    <a:pt x="399" y="280"/>
                  </a:cubicBezTo>
                  <a:cubicBezTo>
                    <a:pt x="405" y="272"/>
                    <a:pt x="409" y="264"/>
                    <a:pt x="412" y="254"/>
                  </a:cubicBezTo>
                  <a:cubicBezTo>
                    <a:pt x="416" y="257"/>
                    <a:pt x="419" y="259"/>
                    <a:pt x="423" y="261"/>
                  </a:cubicBezTo>
                  <a:cubicBezTo>
                    <a:pt x="420" y="272"/>
                    <a:pt x="417" y="284"/>
                    <a:pt x="411" y="294"/>
                  </a:cubicBezTo>
                  <a:cubicBezTo>
                    <a:pt x="410" y="294"/>
                    <a:pt x="409" y="293"/>
                    <a:pt x="408" y="293"/>
                  </a:cubicBezTo>
                  <a:cubicBezTo>
                    <a:pt x="408" y="292"/>
                    <a:pt x="408" y="292"/>
                    <a:pt x="408" y="291"/>
                  </a:cubicBezTo>
                  <a:cubicBezTo>
                    <a:pt x="407" y="290"/>
                    <a:pt x="407" y="290"/>
                    <a:pt x="406" y="291"/>
                  </a:cubicBezTo>
                  <a:cubicBezTo>
                    <a:pt x="406" y="292"/>
                    <a:pt x="406" y="292"/>
                    <a:pt x="406" y="293"/>
                  </a:cubicBezTo>
                  <a:cubicBezTo>
                    <a:pt x="406" y="292"/>
                    <a:pt x="406" y="292"/>
                    <a:pt x="406" y="292"/>
                  </a:cubicBezTo>
                  <a:cubicBezTo>
                    <a:pt x="402" y="291"/>
                    <a:pt x="399" y="290"/>
                    <a:pt x="396" y="288"/>
                  </a:cubicBezTo>
                  <a:cubicBezTo>
                    <a:pt x="397" y="286"/>
                    <a:pt x="398" y="284"/>
                    <a:pt x="398" y="282"/>
                  </a:cubicBezTo>
                  <a:moveTo>
                    <a:pt x="427" y="259"/>
                  </a:moveTo>
                  <a:cubicBezTo>
                    <a:pt x="428" y="256"/>
                    <a:pt x="429" y="253"/>
                    <a:pt x="430" y="250"/>
                  </a:cubicBezTo>
                  <a:cubicBezTo>
                    <a:pt x="431" y="248"/>
                    <a:pt x="432" y="245"/>
                    <a:pt x="433" y="242"/>
                  </a:cubicBezTo>
                  <a:cubicBezTo>
                    <a:pt x="439" y="246"/>
                    <a:pt x="445" y="251"/>
                    <a:pt x="451" y="256"/>
                  </a:cubicBezTo>
                  <a:cubicBezTo>
                    <a:pt x="450" y="260"/>
                    <a:pt x="449" y="264"/>
                    <a:pt x="448" y="269"/>
                  </a:cubicBezTo>
                  <a:cubicBezTo>
                    <a:pt x="441" y="266"/>
                    <a:pt x="434" y="263"/>
                    <a:pt x="427" y="259"/>
                  </a:cubicBezTo>
                  <a:moveTo>
                    <a:pt x="442" y="243"/>
                  </a:moveTo>
                  <a:cubicBezTo>
                    <a:pt x="440" y="241"/>
                    <a:pt x="437" y="239"/>
                    <a:pt x="435" y="237"/>
                  </a:cubicBezTo>
                  <a:cubicBezTo>
                    <a:pt x="436" y="232"/>
                    <a:pt x="438" y="227"/>
                    <a:pt x="440" y="222"/>
                  </a:cubicBezTo>
                  <a:cubicBezTo>
                    <a:pt x="442" y="217"/>
                    <a:pt x="444" y="212"/>
                    <a:pt x="445" y="206"/>
                  </a:cubicBezTo>
                  <a:cubicBezTo>
                    <a:pt x="450" y="210"/>
                    <a:pt x="455" y="214"/>
                    <a:pt x="459" y="218"/>
                  </a:cubicBezTo>
                  <a:cubicBezTo>
                    <a:pt x="456" y="228"/>
                    <a:pt x="453" y="238"/>
                    <a:pt x="452" y="249"/>
                  </a:cubicBezTo>
                  <a:cubicBezTo>
                    <a:pt x="452" y="249"/>
                    <a:pt x="452" y="250"/>
                    <a:pt x="451" y="250"/>
                  </a:cubicBezTo>
                  <a:cubicBezTo>
                    <a:pt x="448" y="248"/>
                    <a:pt x="445" y="245"/>
                    <a:pt x="442" y="243"/>
                  </a:cubicBezTo>
                  <a:moveTo>
                    <a:pt x="412" y="217"/>
                  </a:moveTo>
                  <a:cubicBezTo>
                    <a:pt x="406" y="212"/>
                    <a:pt x="400" y="207"/>
                    <a:pt x="394" y="201"/>
                  </a:cubicBezTo>
                  <a:cubicBezTo>
                    <a:pt x="398" y="200"/>
                    <a:pt x="401" y="199"/>
                    <a:pt x="405" y="197"/>
                  </a:cubicBezTo>
                  <a:cubicBezTo>
                    <a:pt x="406" y="198"/>
                    <a:pt x="407" y="199"/>
                    <a:pt x="409" y="200"/>
                  </a:cubicBezTo>
                  <a:cubicBezTo>
                    <a:pt x="410" y="200"/>
                    <a:pt x="410" y="199"/>
                    <a:pt x="409" y="198"/>
                  </a:cubicBezTo>
                  <a:cubicBezTo>
                    <a:pt x="409" y="198"/>
                    <a:pt x="408" y="197"/>
                    <a:pt x="407" y="196"/>
                  </a:cubicBezTo>
                  <a:cubicBezTo>
                    <a:pt x="411" y="195"/>
                    <a:pt x="414" y="194"/>
                    <a:pt x="418" y="193"/>
                  </a:cubicBezTo>
                  <a:cubicBezTo>
                    <a:pt x="416" y="201"/>
                    <a:pt x="414" y="209"/>
                    <a:pt x="412" y="217"/>
                  </a:cubicBezTo>
                  <a:moveTo>
                    <a:pt x="385" y="205"/>
                  </a:moveTo>
                  <a:cubicBezTo>
                    <a:pt x="386" y="204"/>
                    <a:pt x="387" y="204"/>
                    <a:pt x="389" y="203"/>
                  </a:cubicBezTo>
                  <a:cubicBezTo>
                    <a:pt x="388" y="205"/>
                    <a:pt x="388" y="207"/>
                    <a:pt x="387" y="209"/>
                  </a:cubicBezTo>
                  <a:cubicBezTo>
                    <a:pt x="386" y="208"/>
                    <a:pt x="384" y="207"/>
                    <a:pt x="383" y="206"/>
                  </a:cubicBezTo>
                  <a:cubicBezTo>
                    <a:pt x="383" y="206"/>
                    <a:pt x="384" y="205"/>
                    <a:pt x="385" y="205"/>
                  </a:cubicBezTo>
                  <a:moveTo>
                    <a:pt x="385" y="218"/>
                  </a:moveTo>
                  <a:cubicBezTo>
                    <a:pt x="384" y="221"/>
                    <a:pt x="383" y="225"/>
                    <a:pt x="382" y="228"/>
                  </a:cubicBezTo>
                  <a:cubicBezTo>
                    <a:pt x="379" y="226"/>
                    <a:pt x="376" y="224"/>
                    <a:pt x="372" y="222"/>
                  </a:cubicBezTo>
                  <a:cubicBezTo>
                    <a:pt x="369" y="220"/>
                    <a:pt x="364" y="220"/>
                    <a:pt x="361" y="217"/>
                  </a:cubicBezTo>
                  <a:cubicBezTo>
                    <a:pt x="369" y="216"/>
                    <a:pt x="377" y="216"/>
                    <a:pt x="385" y="218"/>
                  </a:cubicBezTo>
                  <a:moveTo>
                    <a:pt x="109" y="331"/>
                  </a:moveTo>
                  <a:cubicBezTo>
                    <a:pt x="95" y="350"/>
                    <a:pt x="77" y="364"/>
                    <a:pt x="61" y="372"/>
                  </a:cubicBezTo>
                  <a:cubicBezTo>
                    <a:pt x="75" y="357"/>
                    <a:pt x="92" y="338"/>
                    <a:pt x="108" y="320"/>
                  </a:cubicBezTo>
                  <a:cubicBezTo>
                    <a:pt x="118" y="326"/>
                    <a:pt x="118" y="326"/>
                    <a:pt x="121" y="335"/>
                  </a:cubicBezTo>
                  <a:cubicBezTo>
                    <a:pt x="117" y="334"/>
                    <a:pt x="113" y="333"/>
                    <a:pt x="109" y="331"/>
                  </a:cubicBezTo>
                  <a:moveTo>
                    <a:pt x="246" y="344"/>
                  </a:moveTo>
                  <a:cubicBezTo>
                    <a:pt x="246" y="337"/>
                    <a:pt x="252" y="331"/>
                    <a:pt x="255" y="325"/>
                  </a:cubicBezTo>
                  <a:cubicBezTo>
                    <a:pt x="257" y="320"/>
                    <a:pt x="258" y="315"/>
                    <a:pt x="260" y="311"/>
                  </a:cubicBezTo>
                  <a:cubicBezTo>
                    <a:pt x="261" y="304"/>
                    <a:pt x="263" y="297"/>
                    <a:pt x="264" y="290"/>
                  </a:cubicBezTo>
                  <a:cubicBezTo>
                    <a:pt x="265" y="285"/>
                    <a:pt x="265" y="279"/>
                    <a:pt x="268" y="274"/>
                  </a:cubicBezTo>
                  <a:cubicBezTo>
                    <a:pt x="269" y="272"/>
                    <a:pt x="267" y="271"/>
                    <a:pt x="266" y="272"/>
                  </a:cubicBezTo>
                  <a:cubicBezTo>
                    <a:pt x="263" y="276"/>
                    <a:pt x="263" y="281"/>
                    <a:pt x="262" y="285"/>
                  </a:cubicBezTo>
                  <a:cubicBezTo>
                    <a:pt x="261" y="294"/>
                    <a:pt x="259" y="302"/>
                    <a:pt x="256" y="310"/>
                  </a:cubicBezTo>
                  <a:cubicBezTo>
                    <a:pt x="254" y="318"/>
                    <a:pt x="252" y="325"/>
                    <a:pt x="249" y="332"/>
                  </a:cubicBezTo>
                  <a:cubicBezTo>
                    <a:pt x="246" y="336"/>
                    <a:pt x="244" y="340"/>
                    <a:pt x="244" y="345"/>
                  </a:cubicBezTo>
                  <a:cubicBezTo>
                    <a:pt x="230" y="349"/>
                    <a:pt x="216" y="353"/>
                    <a:pt x="202" y="356"/>
                  </a:cubicBezTo>
                  <a:cubicBezTo>
                    <a:pt x="202" y="355"/>
                    <a:pt x="203" y="353"/>
                    <a:pt x="203" y="351"/>
                  </a:cubicBezTo>
                  <a:cubicBezTo>
                    <a:pt x="205" y="343"/>
                    <a:pt x="209" y="336"/>
                    <a:pt x="212" y="328"/>
                  </a:cubicBezTo>
                  <a:cubicBezTo>
                    <a:pt x="216" y="319"/>
                    <a:pt x="218" y="309"/>
                    <a:pt x="222" y="299"/>
                  </a:cubicBezTo>
                  <a:cubicBezTo>
                    <a:pt x="223" y="298"/>
                    <a:pt x="220" y="297"/>
                    <a:pt x="220" y="299"/>
                  </a:cubicBezTo>
                  <a:cubicBezTo>
                    <a:pt x="214" y="312"/>
                    <a:pt x="210" y="326"/>
                    <a:pt x="204" y="339"/>
                  </a:cubicBezTo>
                  <a:cubicBezTo>
                    <a:pt x="202" y="344"/>
                    <a:pt x="201" y="351"/>
                    <a:pt x="199" y="357"/>
                  </a:cubicBezTo>
                  <a:cubicBezTo>
                    <a:pt x="193" y="359"/>
                    <a:pt x="188" y="360"/>
                    <a:pt x="183" y="361"/>
                  </a:cubicBezTo>
                  <a:cubicBezTo>
                    <a:pt x="184" y="358"/>
                    <a:pt x="185" y="354"/>
                    <a:pt x="186" y="351"/>
                  </a:cubicBezTo>
                  <a:cubicBezTo>
                    <a:pt x="188" y="341"/>
                    <a:pt x="192" y="332"/>
                    <a:pt x="194" y="322"/>
                  </a:cubicBezTo>
                  <a:cubicBezTo>
                    <a:pt x="195" y="317"/>
                    <a:pt x="197" y="311"/>
                    <a:pt x="194" y="306"/>
                  </a:cubicBezTo>
                  <a:cubicBezTo>
                    <a:pt x="193" y="305"/>
                    <a:pt x="191" y="306"/>
                    <a:pt x="192" y="308"/>
                  </a:cubicBezTo>
                  <a:cubicBezTo>
                    <a:pt x="194" y="312"/>
                    <a:pt x="191" y="319"/>
                    <a:pt x="190" y="324"/>
                  </a:cubicBezTo>
                  <a:cubicBezTo>
                    <a:pt x="188" y="331"/>
                    <a:pt x="185" y="339"/>
                    <a:pt x="184" y="346"/>
                  </a:cubicBezTo>
                  <a:cubicBezTo>
                    <a:pt x="182" y="351"/>
                    <a:pt x="181" y="357"/>
                    <a:pt x="180" y="362"/>
                  </a:cubicBezTo>
                  <a:cubicBezTo>
                    <a:pt x="179" y="362"/>
                    <a:pt x="178" y="363"/>
                    <a:pt x="177" y="363"/>
                  </a:cubicBezTo>
                  <a:cubicBezTo>
                    <a:pt x="165" y="366"/>
                    <a:pt x="153" y="366"/>
                    <a:pt x="139" y="368"/>
                  </a:cubicBezTo>
                  <a:cubicBezTo>
                    <a:pt x="141" y="365"/>
                    <a:pt x="142" y="363"/>
                    <a:pt x="143" y="360"/>
                  </a:cubicBezTo>
                  <a:cubicBezTo>
                    <a:pt x="149" y="348"/>
                    <a:pt x="153" y="336"/>
                    <a:pt x="162" y="326"/>
                  </a:cubicBezTo>
                  <a:cubicBezTo>
                    <a:pt x="163" y="325"/>
                    <a:pt x="161" y="323"/>
                    <a:pt x="160" y="324"/>
                  </a:cubicBezTo>
                  <a:cubicBezTo>
                    <a:pt x="152" y="334"/>
                    <a:pt x="147" y="345"/>
                    <a:pt x="142" y="357"/>
                  </a:cubicBezTo>
                  <a:cubicBezTo>
                    <a:pt x="140" y="360"/>
                    <a:pt x="139" y="363"/>
                    <a:pt x="138" y="366"/>
                  </a:cubicBezTo>
                  <a:cubicBezTo>
                    <a:pt x="139" y="345"/>
                    <a:pt x="140" y="325"/>
                    <a:pt x="121" y="310"/>
                  </a:cubicBezTo>
                  <a:cubicBezTo>
                    <a:pt x="138" y="294"/>
                    <a:pt x="152" y="279"/>
                    <a:pt x="169" y="266"/>
                  </a:cubicBezTo>
                  <a:cubicBezTo>
                    <a:pt x="191" y="248"/>
                    <a:pt x="213" y="230"/>
                    <a:pt x="231" y="208"/>
                  </a:cubicBezTo>
                  <a:cubicBezTo>
                    <a:pt x="248" y="188"/>
                    <a:pt x="265" y="168"/>
                    <a:pt x="282" y="147"/>
                  </a:cubicBezTo>
                  <a:cubicBezTo>
                    <a:pt x="288" y="140"/>
                    <a:pt x="295" y="136"/>
                    <a:pt x="305" y="135"/>
                  </a:cubicBezTo>
                  <a:cubicBezTo>
                    <a:pt x="319" y="134"/>
                    <a:pt x="332" y="135"/>
                    <a:pt x="344" y="141"/>
                  </a:cubicBezTo>
                  <a:cubicBezTo>
                    <a:pt x="342" y="142"/>
                    <a:pt x="340" y="143"/>
                    <a:pt x="338" y="143"/>
                  </a:cubicBezTo>
                  <a:cubicBezTo>
                    <a:pt x="336" y="144"/>
                    <a:pt x="337" y="147"/>
                    <a:pt x="340" y="147"/>
                  </a:cubicBezTo>
                  <a:cubicBezTo>
                    <a:pt x="343" y="146"/>
                    <a:pt x="345" y="145"/>
                    <a:pt x="348" y="143"/>
                  </a:cubicBezTo>
                  <a:cubicBezTo>
                    <a:pt x="350" y="145"/>
                    <a:pt x="352" y="146"/>
                    <a:pt x="354" y="148"/>
                  </a:cubicBezTo>
                  <a:cubicBezTo>
                    <a:pt x="368" y="160"/>
                    <a:pt x="369" y="166"/>
                    <a:pt x="357" y="183"/>
                  </a:cubicBezTo>
                  <a:cubicBezTo>
                    <a:pt x="352" y="189"/>
                    <a:pt x="346" y="195"/>
                    <a:pt x="341" y="201"/>
                  </a:cubicBezTo>
                  <a:cubicBezTo>
                    <a:pt x="332" y="212"/>
                    <a:pt x="332" y="214"/>
                    <a:pt x="345" y="222"/>
                  </a:cubicBezTo>
                  <a:cubicBezTo>
                    <a:pt x="349" y="220"/>
                    <a:pt x="353" y="218"/>
                    <a:pt x="358" y="217"/>
                  </a:cubicBezTo>
                  <a:cubicBezTo>
                    <a:pt x="358" y="218"/>
                    <a:pt x="358" y="218"/>
                    <a:pt x="358" y="218"/>
                  </a:cubicBezTo>
                  <a:cubicBezTo>
                    <a:pt x="358" y="219"/>
                    <a:pt x="359" y="219"/>
                    <a:pt x="359" y="220"/>
                  </a:cubicBezTo>
                  <a:cubicBezTo>
                    <a:pt x="359" y="219"/>
                    <a:pt x="358" y="220"/>
                    <a:pt x="358" y="221"/>
                  </a:cubicBezTo>
                  <a:cubicBezTo>
                    <a:pt x="354" y="232"/>
                    <a:pt x="351" y="243"/>
                    <a:pt x="348" y="255"/>
                  </a:cubicBezTo>
                  <a:cubicBezTo>
                    <a:pt x="348" y="256"/>
                    <a:pt x="348" y="258"/>
                    <a:pt x="347" y="260"/>
                  </a:cubicBezTo>
                  <a:cubicBezTo>
                    <a:pt x="345" y="259"/>
                    <a:pt x="344" y="258"/>
                    <a:pt x="342" y="257"/>
                  </a:cubicBezTo>
                  <a:cubicBezTo>
                    <a:pt x="337" y="255"/>
                    <a:pt x="333" y="252"/>
                    <a:pt x="329" y="250"/>
                  </a:cubicBezTo>
                  <a:cubicBezTo>
                    <a:pt x="330" y="244"/>
                    <a:pt x="330" y="238"/>
                    <a:pt x="330" y="231"/>
                  </a:cubicBezTo>
                  <a:cubicBezTo>
                    <a:pt x="330" y="229"/>
                    <a:pt x="328" y="229"/>
                    <a:pt x="328" y="231"/>
                  </a:cubicBezTo>
                  <a:cubicBezTo>
                    <a:pt x="328" y="237"/>
                    <a:pt x="327" y="243"/>
                    <a:pt x="327" y="248"/>
                  </a:cubicBezTo>
                  <a:cubicBezTo>
                    <a:pt x="323" y="246"/>
                    <a:pt x="318" y="244"/>
                    <a:pt x="313" y="244"/>
                  </a:cubicBezTo>
                  <a:cubicBezTo>
                    <a:pt x="312" y="243"/>
                    <a:pt x="311" y="246"/>
                    <a:pt x="313" y="246"/>
                  </a:cubicBezTo>
                  <a:cubicBezTo>
                    <a:pt x="318" y="247"/>
                    <a:pt x="322" y="249"/>
                    <a:pt x="326" y="251"/>
                  </a:cubicBezTo>
                  <a:cubicBezTo>
                    <a:pt x="325" y="259"/>
                    <a:pt x="324" y="265"/>
                    <a:pt x="322" y="273"/>
                  </a:cubicBezTo>
                  <a:cubicBezTo>
                    <a:pt x="317" y="270"/>
                    <a:pt x="312" y="267"/>
                    <a:pt x="307" y="264"/>
                  </a:cubicBezTo>
                  <a:cubicBezTo>
                    <a:pt x="307" y="260"/>
                    <a:pt x="308" y="255"/>
                    <a:pt x="308" y="251"/>
                  </a:cubicBezTo>
                  <a:cubicBezTo>
                    <a:pt x="308" y="250"/>
                    <a:pt x="306" y="250"/>
                    <a:pt x="306" y="251"/>
                  </a:cubicBezTo>
                  <a:cubicBezTo>
                    <a:pt x="305" y="255"/>
                    <a:pt x="305" y="258"/>
                    <a:pt x="304" y="262"/>
                  </a:cubicBezTo>
                  <a:cubicBezTo>
                    <a:pt x="303" y="262"/>
                    <a:pt x="302" y="261"/>
                    <a:pt x="301" y="260"/>
                  </a:cubicBezTo>
                  <a:cubicBezTo>
                    <a:pt x="301" y="260"/>
                    <a:pt x="300" y="261"/>
                    <a:pt x="300" y="262"/>
                  </a:cubicBezTo>
                  <a:cubicBezTo>
                    <a:pt x="301" y="263"/>
                    <a:pt x="303" y="264"/>
                    <a:pt x="304" y="265"/>
                  </a:cubicBezTo>
                  <a:cubicBezTo>
                    <a:pt x="302" y="276"/>
                    <a:pt x="300" y="287"/>
                    <a:pt x="296" y="298"/>
                  </a:cubicBezTo>
                  <a:cubicBezTo>
                    <a:pt x="290" y="296"/>
                    <a:pt x="283" y="295"/>
                    <a:pt x="278" y="292"/>
                  </a:cubicBezTo>
                  <a:cubicBezTo>
                    <a:pt x="282" y="281"/>
                    <a:pt x="285" y="270"/>
                    <a:pt x="288" y="259"/>
                  </a:cubicBezTo>
                  <a:cubicBezTo>
                    <a:pt x="289" y="258"/>
                    <a:pt x="286" y="257"/>
                    <a:pt x="286" y="259"/>
                  </a:cubicBezTo>
                  <a:cubicBezTo>
                    <a:pt x="283" y="269"/>
                    <a:pt x="280" y="280"/>
                    <a:pt x="276" y="291"/>
                  </a:cubicBezTo>
                  <a:cubicBezTo>
                    <a:pt x="275" y="290"/>
                    <a:pt x="273" y="289"/>
                    <a:pt x="272" y="288"/>
                  </a:cubicBezTo>
                  <a:cubicBezTo>
                    <a:pt x="271" y="287"/>
                    <a:pt x="269" y="289"/>
                    <a:pt x="270" y="290"/>
                  </a:cubicBezTo>
                  <a:cubicBezTo>
                    <a:pt x="271" y="291"/>
                    <a:pt x="273" y="293"/>
                    <a:pt x="275" y="294"/>
                  </a:cubicBezTo>
                  <a:cubicBezTo>
                    <a:pt x="274" y="296"/>
                    <a:pt x="274" y="298"/>
                    <a:pt x="273" y="299"/>
                  </a:cubicBezTo>
                  <a:cubicBezTo>
                    <a:pt x="271" y="306"/>
                    <a:pt x="268" y="311"/>
                    <a:pt x="266" y="318"/>
                  </a:cubicBezTo>
                  <a:cubicBezTo>
                    <a:pt x="265" y="320"/>
                    <a:pt x="265" y="322"/>
                    <a:pt x="264" y="325"/>
                  </a:cubicBezTo>
                  <a:cubicBezTo>
                    <a:pt x="264" y="323"/>
                    <a:pt x="258" y="338"/>
                    <a:pt x="255" y="333"/>
                  </a:cubicBezTo>
                  <a:cubicBezTo>
                    <a:pt x="255" y="332"/>
                    <a:pt x="254" y="333"/>
                    <a:pt x="255" y="333"/>
                  </a:cubicBezTo>
                  <a:cubicBezTo>
                    <a:pt x="255" y="336"/>
                    <a:pt x="257" y="336"/>
                    <a:pt x="259" y="335"/>
                  </a:cubicBezTo>
                  <a:cubicBezTo>
                    <a:pt x="264" y="334"/>
                    <a:pt x="266" y="328"/>
                    <a:pt x="267" y="324"/>
                  </a:cubicBezTo>
                  <a:cubicBezTo>
                    <a:pt x="270" y="314"/>
                    <a:pt x="274" y="305"/>
                    <a:pt x="277" y="295"/>
                  </a:cubicBezTo>
                  <a:cubicBezTo>
                    <a:pt x="282" y="298"/>
                    <a:pt x="288" y="300"/>
                    <a:pt x="294" y="302"/>
                  </a:cubicBezTo>
                  <a:cubicBezTo>
                    <a:pt x="292" y="308"/>
                    <a:pt x="289" y="314"/>
                    <a:pt x="287" y="320"/>
                  </a:cubicBezTo>
                  <a:cubicBezTo>
                    <a:pt x="285" y="324"/>
                    <a:pt x="283" y="337"/>
                    <a:pt x="277" y="331"/>
                  </a:cubicBezTo>
                  <a:cubicBezTo>
                    <a:pt x="277" y="330"/>
                    <a:pt x="276" y="331"/>
                    <a:pt x="277" y="331"/>
                  </a:cubicBezTo>
                  <a:cubicBezTo>
                    <a:pt x="277" y="332"/>
                    <a:pt x="278" y="333"/>
                    <a:pt x="278" y="334"/>
                  </a:cubicBezTo>
                  <a:cubicBezTo>
                    <a:pt x="274" y="335"/>
                    <a:pt x="270" y="337"/>
                    <a:pt x="266" y="338"/>
                  </a:cubicBezTo>
                  <a:cubicBezTo>
                    <a:pt x="260" y="340"/>
                    <a:pt x="253" y="342"/>
                    <a:pt x="246" y="344"/>
                  </a:cubicBezTo>
                  <a:moveTo>
                    <a:pt x="308" y="327"/>
                  </a:moveTo>
                  <a:cubicBezTo>
                    <a:pt x="308" y="326"/>
                    <a:pt x="309" y="325"/>
                    <a:pt x="309" y="324"/>
                  </a:cubicBezTo>
                  <a:cubicBezTo>
                    <a:pt x="312" y="319"/>
                    <a:pt x="313" y="313"/>
                    <a:pt x="315" y="308"/>
                  </a:cubicBezTo>
                  <a:cubicBezTo>
                    <a:pt x="320" y="309"/>
                    <a:pt x="325" y="311"/>
                    <a:pt x="331" y="313"/>
                  </a:cubicBezTo>
                  <a:cubicBezTo>
                    <a:pt x="330" y="314"/>
                    <a:pt x="330" y="316"/>
                    <a:pt x="329" y="317"/>
                  </a:cubicBezTo>
                  <a:cubicBezTo>
                    <a:pt x="329" y="317"/>
                    <a:pt x="328" y="319"/>
                    <a:pt x="327" y="322"/>
                  </a:cubicBezTo>
                  <a:cubicBezTo>
                    <a:pt x="322" y="324"/>
                    <a:pt x="316" y="325"/>
                    <a:pt x="310" y="326"/>
                  </a:cubicBezTo>
                  <a:cubicBezTo>
                    <a:pt x="309" y="326"/>
                    <a:pt x="308" y="327"/>
                    <a:pt x="308" y="327"/>
                  </a:cubicBezTo>
                  <a:moveTo>
                    <a:pt x="332" y="320"/>
                  </a:moveTo>
                  <a:cubicBezTo>
                    <a:pt x="333" y="318"/>
                    <a:pt x="333" y="316"/>
                    <a:pt x="334" y="314"/>
                  </a:cubicBezTo>
                  <a:cubicBezTo>
                    <a:pt x="336" y="315"/>
                    <a:pt x="338" y="316"/>
                    <a:pt x="340" y="317"/>
                  </a:cubicBezTo>
                  <a:cubicBezTo>
                    <a:pt x="338" y="318"/>
                    <a:pt x="335" y="319"/>
                    <a:pt x="332" y="320"/>
                  </a:cubicBezTo>
                  <a:moveTo>
                    <a:pt x="365" y="317"/>
                  </a:moveTo>
                  <a:cubicBezTo>
                    <a:pt x="369" y="312"/>
                    <a:pt x="374" y="308"/>
                    <a:pt x="379" y="303"/>
                  </a:cubicBezTo>
                  <a:cubicBezTo>
                    <a:pt x="381" y="304"/>
                    <a:pt x="382" y="305"/>
                    <a:pt x="384" y="305"/>
                  </a:cubicBezTo>
                  <a:cubicBezTo>
                    <a:pt x="384" y="305"/>
                    <a:pt x="385" y="305"/>
                    <a:pt x="385" y="306"/>
                  </a:cubicBezTo>
                  <a:cubicBezTo>
                    <a:pt x="385" y="306"/>
                    <a:pt x="385" y="306"/>
                    <a:pt x="385" y="306"/>
                  </a:cubicBezTo>
                  <a:cubicBezTo>
                    <a:pt x="385" y="307"/>
                    <a:pt x="385" y="310"/>
                    <a:pt x="385" y="313"/>
                  </a:cubicBezTo>
                  <a:cubicBezTo>
                    <a:pt x="383" y="313"/>
                    <a:pt x="381" y="314"/>
                    <a:pt x="379" y="315"/>
                  </a:cubicBezTo>
                  <a:cubicBezTo>
                    <a:pt x="378" y="314"/>
                    <a:pt x="378" y="312"/>
                    <a:pt x="378" y="311"/>
                  </a:cubicBezTo>
                  <a:cubicBezTo>
                    <a:pt x="378" y="310"/>
                    <a:pt x="376" y="310"/>
                    <a:pt x="376" y="311"/>
                  </a:cubicBezTo>
                  <a:cubicBezTo>
                    <a:pt x="376" y="312"/>
                    <a:pt x="376" y="314"/>
                    <a:pt x="376" y="316"/>
                  </a:cubicBezTo>
                  <a:cubicBezTo>
                    <a:pt x="375" y="316"/>
                    <a:pt x="374" y="316"/>
                    <a:pt x="373" y="317"/>
                  </a:cubicBezTo>
                  <a:cubicBezTo>
                    <a:pt x="370" y="317"/>
                    <a:pt x="368" y="318"/>
                    <a:pt x="365" y="317"/>
                  </a:cubicBezTo>
                  <a:moveTo>
                    <a:pt x="404" y="307"/>
                  </a:moveTo>
                  <a:cubicBezTo>
                    <a:pt x="404" y="306"/>
                    <a:pt x="404" y="306"/>
                    <a:pt x="403" y="305"/>
                  </a:cubicBezTo>
                  <a:cubicBezTo>
                    <a:pt x="401" y="304"/>
                    <a:pt x="402" y="304"/>
                    <a:pt x="399" y="304"/>
                  </a:cubicBezTo>
                  <a:cubicBezTo>
                    <a:pt x="399" y="304"/>
                    <a:pt x="398" y="305"/>
                    <a:pt x="398" y="305"/>
                  </a:cubicBezTo>
                  <a:cubicBezTo>
                    <a:pt x="396" y="305"/>
                    <a:pt x="393" y="304"/>
                    <a:pt x="391" y="303"/>
                  </a:cubicBezTo>
                  <a:cubicBezTo>
                    <a:pt x="391" y="301"/>
                    <a:pt x="391" y="299"/>
                    <a:pt x="392" y="296"/>
                  </a:cubicBezTo>
                  <a:cubicBezTo>
                    <a:pt x="393" y="295"/>
                    <a:pt x="393" y="294"/>
                    <a:pt x="394" y="293"/>
                  </a:cubicBezTo>
                  <a:cubicBezTo>
                    <a:pt x="395" y="293"/>
                    <a:pt x="396" y="294"/>
                    <a:pt x="397" y="294"/>
                  </a:cubicBezTo>
                  <a:cubicBezTo>
                    <a:pt x="398" y="294"/>
                    <a:pt x="402" y="296"/>
                    <a:pt x="406" y="297"/>
                  </a:cubicBezTo>
                  <a:cubicBezTo>
                    <a:pt x="406" y="299"/>
                    <a:pt x="406" y="301"/>
                    <a:pt x="405" y="302"/>
                  </a:cubicBezTo>
                  <a:cubicBezTo>
                    <a:pt x="405" y="304"/>
                    <a:pt x="407" y="304"/>
                    <a:pt x="408" y="303"/>
                  </a:cubicBezTo>
                  <a:cubicBezTo>
                    <a:pt x="409" y="302"/>
                    <a:pt x="411" y="300"/>
                    <a:pt x="412" y="299"/>
                  </a:cubicBezTo>
                  <a:cubicBezTo>
                    <a:pt x="417" y="300"/>
                    <a:pt x="421" y="301"/>
                    <a:pt x="424" y="300"/>
                  </a:cubicBezTo>
                  <a:cubicBezTo>
                    <a:pt x="422" y="301"/>
                    <a:pt x="420" y="302"/>
                    <a:pt x="418" y="302"/>
                  </a:cubicBezTo>
                  <a:cubicBezTo>
                    <a:pt x="413" y="304"/>
                    <a:pt x="409" y="305"/>
                    <a:pt x="404" y="307"/>
                  </a:cubicBezTo>
                  <a:moveTo>
                    <a:pt x="455" y="290"/>
                  </a:moveTo>
                  <a:cubicBezTo>
                    <a:pt x="455" y="290"/>
                    <a:pt x="454" y="287"/>
                    <a:pt x="454" y="283"/>
                  </a:cubicBezTo>
                  <a:cubicBezTo>
                    <a:pt x="454" y="282"/>
                    <a:pt x="452" y="282"/>
                    <a:pt x="452" y="283"/>
                  </a:cubicBezTo>
                  <a:cubicBezTo>
                    <a:pt x="452" y="286"/>
                    <a:pt x="453" y="288"/>
                    <a:pt x="454" y="291"/>
                  </a:cubicBezTo>
                  <a:cubicBezTo>
                    <a:pt x="451" y="292"/>
                    <a:pt x="449" y="293"/>
                    <a:pt x="446" y="293"/>
                  </a:cubicBezTo>
                  <a:cubicBezTo>
                    <a:pt x="446" y="293"/>
                    <a:pt x="447" y="293"/>
                    <a:pt x="447" y="293"/>
                  </a:cubicBezTo>
                  <a:cubicBezTo>
                    <a:pt x="448" y="286"/>
                    <a:pt x="450" y="280"/>
                    <a:pt x="451" y="274"/>
                  </a:cubicBezTo>
                  <a:cubicBezTo>
                    <a:pt x="454" y="276"/>
                    <a:pt x="458" y="276"/>
                    <a:pt x="461" y="276"/>
                  </a:cubicBezTo>
                  <a:cubicBezTo>
                    <a:pt x="461" y="276"/>
                    <a:pt x="462" y="276"/>
                    <a:pt x="462" y="276"/>
                  </a:cubicBezTo>
                  <a:cubicBezTo>
                    <a:pt x="461" y="278"/>
                    <a:pt x="461" y="280"/>
                    <a:pt x="460" y="282"/>
                  </a:cubicBezTo>
                  <a:cubicBezTo>
                    <a:pt x="460" y="284"/>
                    <a:pt x="459" y="288"/>
                    <a:pt x="457" y="290"/>
                  </a:cubicBezTo>
                  <a:cubicBezTo>
                    <a:pt x="457" y="290"/>
                    <a:pt x="456" y="290"/>
                    <a:pt x="455" y="290"/>
                  </a:cubicBezTo>
                  <a:moveTo>
                    <a:pt x="464" y="270"/>
                  </a:moveTo>
                  <a:cubicBezTo>
                    <a:pt x="463" y="271"/>
                    <a:pt x="463" y="273"/>
                    <a:pt x="462" y="275"/>
                  </a:cubicBezTo>
                  <a:cubicBezTo>
                    <a:pt x="462" y="274"/>
                    <a:pt x="462" y="274"/>
                    <a:pt x="461" y="274"/>
                  </a:cubicBezTo>
                  <a:cubicBezTo>
                    <a:pt x="458" y="273"/>
                    <a:pt x="455" y="271"/>
                    <a:pt x="452" y="270"/>
                  </a:cubicBezTo>
                  <a:cubicBezTo>
                    <a:pt x="453" y="266"/>
                    <a:pt x="454" y="262"/>
                    <a:pt x="454" y="259"/>
                  </a:cubicBezTo>
                  <a:cubicBezTo>
                    <a:pt x="456" y="259"/>
                    <a:pt x="457" y="260"/>
                    <a:pt x="458" y="261"/>
                  </a:cubicBezTo>
                  <a:cubicBezTo>
                    <a:pt x="460" y="263"/>
                    <a:pt x="462" y="264"/>
                    <a:pt x="465" y="266"/>
                  </a:cubicBezTo>
                  <a:cubicBezTo>
                    <a:pt x="465" y="267"/>
                    <a:pt x="464" y="268"/>
                    <a:pt x="464" y="270"/>
                  </a:cubicBezTo>
                  <a:moveTo>
                    <a:pt x="467" y="261"/>
                  </a:moveTo>
                  <a:cubicBezTo>
                    <a:pt x="463" y="259"/>
                    <a:pt x="459" y="256"/>
                    <a:pt x="455" y="253"/>
                  </a:cubicBezTo>
                  <a:cubicBezTo>
                    <a:pt x="457" y="242"/>
                    <a:pt x="459" y="231"/>
                    <a:pt x="462" y="220"/>
                  </a:cubicBezTo>
                  <a:cubicBezTo>
                    <a:pt x="465" y="223"/>
                    <a:pt x="467" y="226"/>
                    <a:pt x="470" y="229"/>
                  </a:cubicBezTo>
                  <a:cubicBezTo>
                    <a:pt x="472" y="231"/>
                    <a:pt x="473" y="233"/>
                    <a:pt x="475" y="235"/>
                  </a:cubicBezTo>
                  <a:cubicBezTo>
                    <a:pt x="472" y="244"/>
                    <a:pt x="469" y="252"/>
                    <a:pt x="467" y="261"/>
                  </a:cubicBezTo>
                  <a:moveTo>
                    <a:pt x="479" y="264"/>
                  </a:moveTo>
                  <a:cubicBezTo>
                    <a:pt x="479" y="265"/>
                    <a:pt x="478" y="266"/>
                    <a:pt x="478" y="267"/>
                  </a:cubicBezTo>
                  <a:cubicBezTo>
                    <a:pt x="478" y="267"/>
                    <a:pt x="478" y="267"/>
                    <a:pt x="478" y="267"/>
                  </a:cubicBezTo>
                  <a:cubicBezTo>
                    <a:pt x="478" y="267"/>
                    <a:pt x="478" y="267"/>
                    <a:pt x="478" y="267"/>
                  </a:cubicBezTo>
                  <a:cubicBezTo>
                    <a:pt x="478" y="266"/>
                    <a:pt x="477" y="266"/>
                    <a:pt x="476" y="267"/>
                  </a:cubicBezTo>
                  <a:cubicBezTo>
                    <a:pt x="474" y="266"/>
                    <a:pt x="472" y="264"/>
                    <a:pt x="470" y="263"/>
                  </a:cubicBezTo>
                  <a:cubicBezTo>
                    <a:pt x="472" y="256"/>
                    <a:pt x="474" y="250"/>
                    <a:pt x="476" y="243"/>
                  </a:cubicBezTo>
                  <a:cubicBezTo>
                    <a:pt x="476" y="242"/>
                    <a:pt x="477" y="240"/>
                    <a:pt x="477" y="239"/>
                  </a:cubicBezTo>
                  <a:cubicBezTo>
                    <a:pt x="479" y="242"/>
                    <a:pt x="481" y="245"/>
                    <a:pt x="483" y="248"/>
                  </a:cubicBezTo>
                  <a:cubicBezTo>
                    <a:pt x="482" y="253"/>
                    <a:pt x="480" y="259"/>
                    <a:pt x="479" y="264"/>
                  </a:cubicBezTo>
                  <a:moveTo>
                    <a:pt x="485" y="242"/>
                  </a:moveTo>
                  <a:cubicBezTo>
                    <a:pt x="483" y="239"/>
                    <a:pt x="481" y="236"/>
                    <a:pt x="479" y="233"/>
                  </a:cubicBezTo>
                  <a:cubicBezTo>
                    <a:pt x="482" y="223"/>
                    <a:pt x="485" y="212"/>
                    <a:pt x="488" y="201"/>
                  </a:cubicBezTo>
                  <a:cubicBezTo>
                    <a:pt x="489" y="197"/>
                    <a:pt x="490" y="194"/>
                    <a:pt x="490" y="190"/>
                  </a:cubicBezTo>
                  <a:cubicBezTo>
                    <a:pt x="492" y="192"/>
                    <a:pt x="494" y="194"/>
                    <a:pt x="495" y="197"/>
                  </a:cubicBezTo>
                  <a:cubicBezTo>
                    <a:pt x="494" y="201"/>
                    <a:pt x="493" y="206"/>
                    <a:pt x="492" y="211"/>
                  </a:cubicBezTo>
                  <a:cubicBezTo>
                    <a:pt x="490" y="221"/>
                    <a:pt x="487" y="231"/>
                    <a:pt x="485" y="242"/>
                  </a:cubicBezTo>
                  <a:moveTo>
                    <a:pt x="501" y="261"/>
                  </a:moveTo>
                  <a:cubicBezTo>
                    <a:pt x="497" y="256"/>
                    <a:pt x="493" y="251"/>
                    <a:pt x="488" y="246"/>
                  </a:cubicBezTo>
                  <a:cubicBezTo>
                    <a:pt x="491" y="235"/>
                    <a:pt x="494" y="223"/>
                    <a:pt x="496" y="212"/>
                  </a:cubicBezTo>
                  <a:cubicBezTo>
                    <a:pt x="497" y="208"/>
                    <a:pt x="498" y="205"/>
                    <a:pt x="499" y="201"/>
                  </a:cubicBezTo>
                  <a:cubicBezTo>
                    <a:pt x="499" y="201"/>
                    <a:pt x="499" y="202"/>
                    <a:pt x="499" y="202"/>
                  </a:cubicBezTo>
                  <a:cubicBezTo>
                    <a:pt x="501" y="204"/>
                    <a:pt x="503" y="207"/>
                    <a:pt x="507" y="211"/>
                  </a:cubicBezTo>
                  <a:cubicBezTo>
                    <a:pt x="504" y="227"/>
                    <a:pt x="501" y="244"/>
                    <a:pt x="501" y="261"/>
                  </a:cubicBezTo>
                  <a:moveTo>
                    <a:pt x="508" y="204"/>
                  </a:moveTo>
                  <a:cubicBezTo>
                    <a:pt x="505" y="201"/>
                    <a:pt x="502" y="198"/>
                    <a:pt x="500" y="195"/>
                  </a:cubicBezTo>
                  <a:cubicBezTo>
                    <a:pt x="501" y="189"/>
                    <a:pt x="502" y="183"/>
                    <a:pt x="503" y="177"/>
                  </a:cubicBezTo>
                  <a:cubicBezTo>
                    <a:pt x="505" y="172"/>
                    <a:pt x="506" y="166"/>
                    <a:pt x="506" y="160"/>
                  </a:cubicBezTo>
                  <a:cubicBezTo>
                    <a:pt x="510" y="159"/>
                    <a:pt x="513" y="157"/>
                    <a:pt x="516" y="156"/>
                  </a:cubicBezTo>
                  <a:cubicBezTo>
                    <a:pt x="514" y="165"/>
                    <a:pt x="513" y="175"/>
                    <a:pt x="511" y="184"/>
                  </a:cubicBezTo>
                  <a:cubicBezTo>
                    <a:pt x="510" y="191"/>
                    <a:pt x="509" y="197"/>
                    <a:pt x="508" y="204"/>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Freeform 113"/>
            <p:cNvSpPr/>
            <p:nvPr/>
          </p:nvSpPr>
          <p:spPr bwMode="auto">
            <a:xfrm>
              <a:off x="11964988" y="5118100"/>
              <a:ext cx="38100" cy="236538"/>
            </a:xfrm>
            <a:custGeom>
              <a:avLst/>
              <a:gdLst>
                <a:gd name="T0" fmla="*/ 3 w 10"/>
                <a:gd name="T1" fmla="*/ 0 h 63"/>
                <a:gd name="T2" fmla="*/ 2 w 10"/>
                <a:gd name="T3" fmla="*/ 1 h 63"/>
                <a:gd name="T4" fmla="*/ 2 w 10"/>
                <a:gd name="T5" fmla="*/ 3 h 63"/>
                <a:gd name="T6" fmla="*/ 5 w 10"/>
                <a:gd name="T7" fmla="*/ 33 h 63"/>
                <a:gd name="T8" fmla="*/ 6 w 10"/>
                <a:gd name="T9" fmla="*/ 62 h 63"/>
                <a:gd name="T10" fmla="*/ 6 w 10"/>
                <a:gd name="T11" fmla="*/ 62 h 63"/>
                <a:gd name="T12" fmla="*/ 5 w 10"/>
                <a:gd name="T13" fmla="*/ 1 h 63"/>
                <a:gd name="T14" fmla="*/ 3 w 1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3">
                  <a:moveTo>
                    <a:pt x="3" y="0"/>
                  </a:moveTo>
                  <a:cubicBezTo>
                    <a:pt x="3" y="1"/>
                    <a:pt x="2" y="1"/>
                    <a:pt x="2" y="1"/>
                  </a:cubicBezTo>
                  <a:cubicBezTo>
                    <a:pt x="0" y="1"/>
                    <a:pt x="1" y="4"/>
                    <a:pt x="2" y="3"/>
                  </a:cubicBezTo>
                  <a:cubicBezTo>
                    <a:pt x="5" y="3"/>
                    <a:pt x="5" y="30"/>
                    <a:pt x="5" y="33"/>
                  </a:cubicBezTo>
                  <a:cubicBezTo>
                    <a:pt x="5" y="42"/>
                    <a:pt x="5" y="52"/>
                    <a:pt x="6" y="62"/>
                  </a:cubicBezTo>
                  <a:cubicBezTo>
                    <a:pt x="6" y="63"/>
                    <a:pt x="6" y="63"/>
                    <a:pt x="6" y="62"/>
                  </a:cubicBezTo>
                  <a:cubicBezTo>
                    <a:pt x="7" y="42"/>
                    <a:pt x="10" y="20"/>
                    <a:pt x="5" y="1"/>
                  </a:cubicBezTo>
                  <a:cubicBezTo>
                    <a:pt x="5" y="1"/>
                    <a:pt x="4" y="0"/>
                    <a:pt x="3" y="0"/>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Freeform 114"/>
            <p:cNvSpPr/>
            <p:nvPr/>
          </p:nvSpPr>
          <p:spPr bwMode="auto">
            <a:xfrm>
              <a:off x="12017375" y="5054600"/>
              <a:ext cx="57150" cy="261938"/>
            </a:xfrm>
            <a:custGeom>
              <a:avLst/>
              <a:gdLst>
                <a:gd name="T0" fmla="*/ 1 w 15"/>
                <a:gd name="T1" fmla="*/ 4 h 70"/>
                <a:gd name="T2" fmla="*/ 13 w 15"/>
                <a:gd name="T3" fmla="*/ 69 h 70"/>
                <a:gd name="T4" fmla="*/ 15 w 15"/>
                <a:gd name="T5" fmla="*/ 69 h 70"/>
                <a:gd name="T6" fmla="*/ 12 w 15"/>
                <a:gd name="T7" fmla="*/ 35 h 70"/>
                <a:gd name="T8" fmla="*/ 3 w 15"/>
                <a:gd name="T9" fmla="*/ 2 h 70"/>
                <a:gd name="T10" fmla="*/ 1 w 15"/>
                <a:gd name="T11" fmla="*/ 4 h 70"/>
              </a:gdLst>
              <a:ahLst/>
              <a:cxnLst>
                <a:cxn ang="0">
                  <a:pos x="T0" y="T1"/>
                </a:cxn>
                <a:cxn ang="0">
                  <a:pos x="T2" y="T3"/>
                </a:cxn>
                <a:cxn ang="0">
                  <a:pos x="T4" y="T5"/>
                </a:cxn>
                <a:cxn ang="0">
                  <a:pos x="T6" y="T7"/>
                </a:cxn>
                <a:cxn ang="0">
                  <a:pos x="T8" y="T9"/>
                </a:cxn>
                <a:cxn ang="0">
                  <a:pos x="T10" y="T11"/>
                </a:cxn>
              </a:cxnLst>
              <a:rect l="0" t="0" r="r" b="b"/>
              <a:pathLst>
                <a:path w="15" h="70">
                  <a:moveTo>
                    <a:pt x="1" y="4"/>
                  </a:moveTo>
                  <a:cubicBezTo>
                    <a:pt x="10" y="24"/>
                    <a:pt x="10" y="48"/>
                    <a:pt x="13" y="69"/>
                  </a:cubicBezTo>
                  <a:cubicBezTo>
                    <a:pt x="13" y="70"/>
                    <a:pt x="15" y="70"/>
                    <a:pt x="15" y="69"/>
                  </a:cubicBezTo>
                  <a:cubicBezTo>
                    <a:pt x="15" y="58"/>
                    <a:pt x="14" y="46"/>
                    <a:pt x="12" y="35"/>
                  </a:cubicBezTo>
                  <a:cubicBezTo>
                    <a:pt x="10" y="24"/>
                    <a:pt x="8" y="13"/>
                    <a:pt x="3" y="2"/>
                  </a:cubicBezTo>
                  <a:cubicBezTo>
                    <a:pt x="3" y="0"/>
                    <a:pt x="0" y="2"/>
                    <a:pt x="1" y="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Freeform 115"/>
            <p:cNvSpPr/>
            <p:nvPr/>
          </p:nvSpPr>
          <p:spPr bwMode="auto">
            <a:xfrm>
              <a:off x="11034713" y="5376862"/>
              <a:ext cx="336550" cy="334963"/>
            </a:xfrm>
            <a:custGeom>
              <a:avLst/>
              <a:gdLst>
                <a:gd name="T0" fmla="*/ 89 w 90"/>
                <a:gd name="T1" fmla="*/ 22 h 89"/>
                <a:gd name="T2" fmla="*/ 87 w 90"/>
                <a:gd name="T3" fmla="*/ 20 h 89"/>
                <a:gd name="T4" fmla="*/ 46 w 90"/>
                <a:gd name="T5" fmla="*/ 58 h 89"/>
                <a:gd name="T6" fmla="*/ 23 w 90"/>
                <a:gd name="T7" fmla="*/ 74 h 89"/>
                <a:gd name="T8" fmla="*/ 8 w 90"/>
                <a:gd name="T9" fmla="*/ 77 h 89"/>
                <a:gd name="T10" fmla="*/ 41 w 90"/>
                <a:gd name="T11" fmla="*/ 35 h 89"/>
                <a:gd name="T12" fmla="*/ 60 w 90"/>
                <a:gd name="T13" fmla="*/ 18 h 89"/>
                <a:gd name="T14" fmla="*/ 76 w 90"/>
                <a:gd name="T15" fmla="*/ 1 h 89"/>
                <a:gd name="T16" fmla="*/ 76 w 90"/>
                <a:gd name="T17" fmla="*/ 1 h 89"/>
                <a:gd name="T18" fmla="*/ 33 w 90"/>
                <a:gd name="T19" fmla="*/ 42 h 89"/>
                <a:gd name="T20" fmla="*/ 1 w 90"/>
                <a:gd name="T21" fmla="*/ 84 h 89"/>
                <a:gd name="T22" fmla="*/ 2 w 90"/>
                <a:gd name="T23" fmla="*/ 86 h 89"/>
                <a:gd name="T24" fmla="*/ 19 w 90"/>
                <a:gd name="T25" fmla="*/ 82 h 89"/>
                <a:gd name="T26" fmla="*/ 48 w 90"/>
                <a:gd name="T27" fmla="*/ 62 h 89"/>
                <a:gd name="T28" fmla="*/ 89 w 90"/>
                <a:gd name="T29"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9">
                  <a:moveTo>
                    <a:pt x="89" y="22"/>
                  </a:moveTo>
                  <a:cubicBezTo>
                    <a:pt x="90" y="20"/>
                    <a:pt x="88" y="19"/>
                    <a:pt x="87" y="20"/>
                  </a:cubicBezTo>
                  <a:cubicBezTo>
                    <a:pt x="75" y="36"/>
                    <a:pt x="62" y="48"/>
                    <a:pt x="46" y="58"/>
                  </a:cubicBezTo>
                  <a:cubicBezTo>
                    <a:pt x="38" y="63"/>
                    <a:pt x="31" y="69"/>
                    <a:pt x="23" y="74"/>
                  </a:cubicBezTo>
                  <a:cubicBezTo>
                    <a:pt x="19" y="77"/>
                    <a:pt x="0" y="89"/>
                    <a:pt x="8" y="77"/>
                  </a:cubicBezTo>
                  <a:cubicBezTo>
                    <a:pt x="16" y="62"/>
                    <a:pt x="30" y="48"/>
                    <a:pt x="41" y="35"/>
                  </a:cubicBezTo>
                  <a:cubicBezTo>
                    <a:pt x="47" y="28"/>
                    <a:pt x="53" y="23"/>
                    <a:pt x="60" y="18"/>
                  </a:cubicBezTo>
                  <a:cubicBezTo>
                    <a:pt x="65" y="12"/>
                    <a:pt x="71" y="7"/>
                    <a:pt x="76" y="1"/>
                  </a:cubicBezTo>
                  <a:cubicBezTo>
                    <a:pt x="77" y="1"/>
                    <a:pt x="76" y="0"/>
                    <a:pt x="76" y="1"/>
                  </a:cubicBezTo>
                  <a:cubicBezTo>
                    <a:pt x="61" y="14"/>
                    <a:pt x="45" y="26"/>
                    <a:pt x="33" y="42"/>
                  </a:cubicBezTo>
                  <a:cubicBezTo>
                    <a:pt x="22" y="55"/>
                    <a:pt x="7" y="68"/>
                    <a:pt x="1" y="84"/>
                  </a:cubicBezTo>
                  <a:cubicBezTo>
                    <a:pt x="0" y="85"/>
                    <a:pt x="1" y="86"/>
                    <a:pt x="2" y="86"/>
                  </a:cubicBezTo>
                  <a:cubicBezTo>
                    <a:pt x="8" y="88"/>
                    <a:pt x="14" y="85"/>
                    <a:pt x="19" y="82"/>
                  </a:cubicBezTo>
                  <a:cubicBezTo>
                    <a:pt x="29" y="76"/>
                    <a:pt x="38" y="68"/>
                    <a:pt x="48" y="62"/>
                  </a:cubicBezTo>
                  <a:cubicBezTo>
                    <a:pt x="64" y="52"/>
                    <a:pt x="81" y="39"/>
                    <a:pt x="89" y="22"/>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Freeform 116"/>
            <p:cNvSpPr/>
            <p:nvPr/>
          </p:nvSpPr>
          <p:spPr bwMode="auto">
            <a:xfrm>
              <a:off x="10939463" y="3987800"/>
              <a:ext cx="585788" cy="285750"/>
            </a:xfrm>
            <a:custGeom>
              <a:avLst/>
              <a:gdLst>
                <a:gd name="T0" fmla="*/ 13 w 156"/>
                <a:gd name="T1" fmla="*/ 57 h 76"/>
                <a:gd name="T2" fmla="*/ 21 w 156"/>
                <a:gd name="T3" fmla="*/ 51 h 76"/>
                <a:gd name="T4" fmla="*/ 35 w 156"/>
                <a:gd name="T5" fmla="*/ 42 h 76"/>
                <a:gd name="T6" fmla="*/ 67 w 156"/>
                <a:gd name="T7" fmla="*/ 25 h 76"/>
                <a:gd name="T8" fmla="*/ 104 w 156"/>
                <a:gd name="T9" fmla="*/ 11 h 76"/>
                <a:gd name="T10" fmla="*/ 143 w 156"/>
                <a:gd name="T11" fmla="*/ 1 h 76"/>
                <a:gd name="T12" fmla="*/ 143 w 156"/>
                <a:gd name="T13" fmla="*/ 1 h 76"/>
                <a:gd name="T14" fmla="*/ 100 w 156"/>
                <a:gd name="T15" fmla="*/ 10 h 76"/>
                <a:gd name="T16" fmla="*/ 59 w 156"/>
                <a:gd name="T17" fmla="*/ 25 h 76"/>
                <a:gd name="T18" fmla="*/ 19 w 156"/>
                <a:gd name="T19" fmla="*/ 47 h 76"/>
                <a:gd name="T20" fmla="*/ 3 w 156"/>
                <a:gd name="T21" fmla="*/ 68 h 76"/>
                <a:gd name="T22" fmla="*/ 20 w 156"/>
                <a:gd name="T23" fmla="*/ 69 h 76"/>
                <a:gd name="T24" fmla="*/ 67 w 156"/>
                <a:gd name="T25" fmla="*/ 48 h 76"/>
                <a:gd name="T26" fmla="*/ 155 w 156"/>
                <a:gd name="T27" fmla="*/ 4 h 76"/>
                <a:gd name="T28" fmla="*/ 155 w 156"/>
                <a:gd name="T29" fmla="*/ 2 h 76"/>
                <a:gd name="T30" fmla="*/ 86 w 156"/>
                <a:gd name="T31" fmla="*/ 37 h 76"/>
                <a:gd name="T32" fmla="*/ 52 w 156"/>
                <a:gd name="T33" fmla="*/ 52 h 76"/>
                <a:gd name="T34" fmla="*/ 32 w 156"/>
                <a:gd name="T35" fmla="*/ 60 h 76"/>
                <a:gd name="T36" fmla="*/ 16 w 156"/>
                <a:gd name="T37" fmla="*/ 67 h 76"/>
                <a:gd name="T38" fmla="*/ 13 w 156"/>
                <a:gd name="T39" fmla="*/ 64 h 76"/>
                <a:gd name="T40" fmla="*/ 13 w 156"/>
                <a:gd name="T41"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76">
                  <a:moveTo>
                    <a:pt x="13" y="57"/>
                  </a:moveTo>
                  <a:cubicBezTo>
                    <a:pt x="14" y="54"/>
                    <a:pt x="19" y="52"/>
                    <a:pt x="21" y="51"/>
                  </a:cubicBezTo>
                  <a:cubicBezTo>
                    <a:pt x="26" y="47"/>
                    <a:pt x="30" y="45"/>
                    <a:pt x="35" y="42"/>
                  </a:cubicBezTo>
                  <a:cubicBezTo>
                    <a:pt x="46" y="36"/>
                    <a:pt x="56" y="30"/>
                    <a:pt x="67" y="25"/>
                  </a:cubicBezTo>
                  <a:cubicBezTo>
                    <a:pt x="79" y="19"/>
                    <a:pt x="92" y="16"/>
                    <a:pt x="104" y="11"/>
                  </a:cubicBezTo>
                  <a:cubicBezTo>
                    <a:pt x="117" y="7"/>
                    <a:pt x="129" y="3"/>
                    <a:pt x="143" y="1"/>
                  </a:cubicBezTo>
                  <a:cubicBezTo>
                    <a:pt x="143" y="1"/>
                    <a:pt x="143" y="1"/>
                    <a:pt x="143" y="1"/>
                  </a:cubicBezTo>
                  <a:cubicBezTo>
                    <a:pt x="128" y="0"/>
                    <a:pt x="114" y="5"/>
                    <a:pt x="100" y="10"/>
                  </a:cubicBezTo>
                  <a:cubicBezTo>
                    <a:pt x="86" y="15"/>
                    <a:pt x="72" y="19"/>
                    <a:pt x="59" y="25"/>
                  </a:cubicBezTo>
                  <a:cubicBezTo>
                    <a:pt x="46" y="32"/>
                    <a:pt x="32" y="39"/>
                    <a:pt x="19" y="47"/>
                  </a:cubicBezTo>
                  <a:cubicBezTo>
                    <a:pt x="14" y="51"/>
                    <a:pt x="0" y="60"/>
                    <a:pt x="3" y="68"/>
                  </a:cubicBezTo>
                  <a:cubicBezTo>
                    <a:pt x="6" y="76"/>
                    <a:pt x="15" y="72"/>
                    <a:pt x="20" y="69"/>
                  </a:cubicBezTo>
                  <a:cubicBezTo>
                    <a:pt x="36" y="62"/>
                    <a:pt x="52" y="56"/>
                    <a:pt x="67" y="48"/>
                  </a:cubicBezTo>
                  <a:cubicBezTo>
                    <a:pt x="97" y="34"/>
                    <a:pt x="127" y="20"/>
                    <a:pt x="155" y="4"/>
                  </a:cubicBezTo>
                  <a:cubicBezTo>
                    <a:pt x="156" y="3"/>
                    <a:pt x="156" y="2"/>
                    <a:pt x="155" y="2"/>
                  </a:cubicBezTo>
                  <a:cubicBezTo>
                    <a:pt x="131" y="13"/>
                    <a:pt x="109" y="27"/>
                    <a:pt x="86" y="37"/>
                  </a:cubicBezTo>
                  <a:cubicBezTo>
                    <a:pt x="74" y="42"/>
                    <a:pt x="63" y="47"/>
                    <a:pt x="52" y="52"/>
                  </a:cubicBezTo>
                  <a:cubicBezTo>
                    <a:pt x="46" y="55"/>
                    <a:pt x="39" y="58"/>
                    <a:pt x="32" y="60"/>
                  </a:cubicBezTo>
                  <a:cubicBezTo>
                    <a:pt x="29" y="62"/>
                    <a:pt x="20" y="67"/>
                    <a:pt x="16" y="67"/>
                  </a:cubicBezTo>
                  <a:cubicBezTo>
                    <a:pt x="14" y="69"/>
                    <a:pt x="13" y="67"/>
                    <a:pt x="13" y="64"/>
                  </a:cubicBezTo>
                  <a:cubicBezTo>
                    <a:pt x="10" y="61"/>
                    <a:pt x="10" y="59"/>
                    <a:pt x="13" y="57"/>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Freeform 117"/>
            <p:cNvSpPr/>
            <p:nvPr/>
          </p:nvSpPr>
          <p:spPr bwMode="auto">
            <a:xfrm>
              <a:off x="11615738" y="3924300"/>
              <a:ext cx="68263" cy="19050"/>
            </a:xfrm>
            <a:custGeom>
              <a:avLst/>
              <a:gdLst>
                <a:gd name="T0" fmla="*/ 1 w 18"/>
                <a:gd name="T1" fmla="*/ 3 h 5"/>
                <a:gd name="T2" fmla="*/ 1 w 18"/>
                <a:gd name="T3" fmla="*/ 5 h 5"/>
                <a:gd name="T4" fmla="*/ 15 w 18"/>
                <a:gd name="T5" fmla="*/ 4 h 5"/>
                <a:gd name="T6" fmla="*/ 15 w 18"/>
                <a:gd name="T7" fmla="*/ 0 h 5"/>
                <a:gd name="T8" fmla="*/ 1 w 18"/>
                <a:gd name="T9" fmla="*/ 3 h 5"/>
              </a:gdLst>
              <a:ahLst/>
              <a:cxnLst>
                <a:cxn ang="0">
                  <a:pos x="T0" y="T1"/>
                </a:cxn>
                <a:cxn ang="0">
                  <a:pos x="T2" y="T3"/>
                </a:cxn>
                <a:cxn ang="0">
                  <a:pos x="T4" y="T5"/>
                </a:cxn>
                <a:cxn ang="0">
                  <a:pos x="T6" y="T7"/>
                </a:cxn>
                <a:cxn ang="0">
                  <a:pos x="T8" y="T9"/>
                </a:cxn>
              </a:cxnLst>
              <a:rect l="0" t="0" r="r" b="b"/>
              <a:pathLst>
                <a:path w="18" h="5">
                  <a:moveTo>
                    <a:pt x="1" y="3"/>
                  </a:moveTo>
                  <a:cubicBezTo>
                    <a:pt x="0" y="4"/>
                    <a:pt x="0" y="5"/>
                    <a:pt x="1" y="5"/>
                  </a:cubicBezTo>
                  <a:cubicBezTo>
                    <a:pt x="6" y="4"/>
                    <a:pt x="10" y="4"/>
                    <a:pt x="15" y="4"/>
                  </a:cubicBezTo>
                  <a:cubicBezTo>
                    <a:pt x="18" y="4"/>
                    <a:pt x="18" y="0"/>
                    <a:pt x="15" y="0"/>
                  </a:cubicBezTo>
                  <a:cubicBezTo>
                    <a:pt x="10" y="0"/>
                    <a:pt x="5" y="1"/>
                    <a:pt x="1" y="3"/>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Freeform 118"/>
            <p:cNvSpPr>
              <a:spLocks noEditPoints="1"/>
            </p:cNvSpPr>
            <p:nvPr/>
          </p:nvSpPr>
          <p:spPr bwMode="auto">
            <a:xfrm>
              <a:off x="9398000" y="4881562"/>
              <a:ext cx="198438" cy="236538"/>
            </a:xfrm>
            <a:custGeom>
              <a:avLst/>
              <a:gdLst>
                <a:gd name="T0" fmla="*/ 45 w 53"/>
                <a:gd name="T1" fmla="*/ 11 h 63"/>
                <a:gd name="T2" fmla="*/ 44 w 53"/>
                <a:gd name="T3" fmla="*/ 10 h 63"/>
                <a:gd name="T4" fmla="*/ 53 w 53"/>
                <a:gd name="T5" fmla="*/ 2 h 63"/>
                <a:gd name="T6" fmla="*/ 51 w 53"/>
                <a:gd name="T7" fmla="*/ 0 h 63"/>
                <a:gd name="T8" fmla="*/ 18 w 53"/>
                <a:gd name="T9" fmla="*/ 35 h 63"/>
                <a:gd name="T10" fmla="*/ 4 w 53"/>
                <a:gd name="T11" fmla="*/ 52 h 63"/>
                <a:gd name="T12" fmla="*/ 0 w 53"/>
                <a:gd name="T13" fmla="*/ 61 h 63"/>
                <a:gd name="T14" fmla="*/ 2 w 53"/>
                <a:gd name="T15" fmla="*/ 63 h 63"/>
                <a:gd name="T16" fmla="*/ 26 w 53"/>
                <a:gd name="T17" fmla="*/ 45 h 63"/>
                <a:gd name="T18" fmla="*/ 45 w 53"/>
                <a:gd name="T19" fmla="*/ 11 h 63"/>
                <a:gd name="T20" fmla="*/ 17 w 53"/>
                <a:gd name="T21" fmla="*/ 49 h 63"/>
                <a:gd name="T22" fmla="*/ 8 w 53"/>
                <a:gd name="T23" fmla="*/ 54 h 63"/>
                <a:gd name="T24" fmla="*/ 15 w 53"/>
                <a:gd name="T25" fmla="*/ 43 h 63"/>
                <a:gd name="T26" fmla="*/ 28 w 53"/>
                <a:gd name="T27" fmla="*/ 27 h 63"/>
                <a:gd name="T28" fmla="*/ 42 w 53"/>
                <a:gd name="T29" fmla="*/ 11 h 63"/>
                <a:gd name="T30" fmla="*/ 25 w 53"/>
                <a:gd name="T31" fmla="*/ 39 h 63"/>
                <a:gd name="T32" fmla="*/ 17 w 53"/>
                <a:gd name="T33"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3">
                  <a:moveTo>
                    <a:pt x="45" y="11"/>
                  </a:moveTo>
                  <a:cubicBezTo>
                    <a:pt x="46" y="10"/>
                    <a:pt x="45" y="10"/>
                    <a:pt x="44" y="10"/>
                  </a:cubicBezTo>
                  <a:cubicBezTo>
                    <a:pt x="47" y="7"/>
                    <a:pt x="50" y="4"/>
                    <a:pt x="53" y="2"/>
                  </a:cubicBezTo>
                  <a:cubicBezTo>
                    <a:pt x="53" y="1"/>
                    <a:pt x="52" y="0"/>
                    <a:pt x="51" y="0"/>
                  </a:cubicBezTo>
                  <a:cubicBezTo>
                    <a:pt x="38" y="11"/>
                    <a:pt x="29" y="22"/>
                    <a:pt x="18" y="35"/>
                  </a:cubicBezTo>
                  <a:cubicBezTo>
                    <a:pt x="14" y="41"/>
                    <a:pt x="9" y="46"/>
                    <a:pt x="4" y="52"/>
                  </a:cubicBezTo>
                  <a:cubicBezTo>
                    <a:pt x="2" y="55"/>
                    <a:pt x="0" y="57"/>
                    <a:pt x="0" y="61"/>
                  </a:cubicBezTo>
                  <a:cubicBezTo>
                    <a:pt x="0" y="62"/>
                    <a:pt x="1" y="63"/>
                    <a:pt x="2" y="63"/>
                  </a:cubicBezTo>
                  <a:cubicBezTo>
                    <a:pt x="13" y="62"/>
                    <a:pt x="20" y="53"/>
                    <a:pt x="26" y="45"/>
                  </a:cubicBezTo>
                  <a:cubicBezTo>
                    <a:pt x="34" y="35"/>
                    <a:pt x="44" y="25"/>
                    <a:pt x="45" y="11"/>
                  </a:cubicBezTo>
                  <a:moveTo>
                    <a:pt x="17" y="49"/>
                  </a:moveTo>
                  <a:cubicBezTo>
                    <a:pt x="15" y="52"/>
                    <a:pt x="5" y="61"/>
                    <a:pt x="8" y="54"/>
                  </a:cubicBezTo>
                  <a:cubicBezTo>
                    <a:pt x="8" y="51"/>
                    <a:pt x="13" y="46"/>
                    <a:pt x="15" y="43"/>
                  </a:cubicBezTo>
                  <a:cubicBezTo>
                    <a:pt x="20" y="38"/>
                    <a:pt x="24" y="33"/>
                    <a:pt x="28" y="27"/>
                  </a:cubicBezTo>
                  <a:cubicBezTo>
                    <a:pt x="33" y="21"/>
                    <a:pt x="37" y="16"/>
                    <a:pt x="42" y="11"/>
                  </a:cubicBezTo>
                  <a:cubicBezTo>
                    <a:pt x="39" y="22"/>
                    <a:pt x="32" y="30"/>
                    <a:pt x="25" y="39"/>
                  </a:cubicBezTo>
                  <a:cubicBezTo>
                    <a:pt x="22" y="42"/>
                    <a:pt x="20" y="46"/>
                    <a:pt x="17" y="49"/>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grpSp>
      <p:sp>
        <p:nvSpPr>
          <p:cNvPr id="17411" name="Rectangle 1"/>
          <p:cNvSpPr>
            <a:spLocks noChangeArrowheads="1"/>
          </p:cNvSpPr>
          <p:nvPr/>
        </p:nvSpPr>
        <p:spPr bwMode="auto">
          <a:xfrm>
            <a:off x="1303339" y="53014"/>
            <a:ext cx="3927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3200" dirty="0">
                <a:latin typeface="黑体" pitchFamily="49" charset="-122"/>
                <a:ea typeface="黑体" pitchFamily="49" charset="-122"/>
                <a:cs typeface="宋体" pitchFamily="2" charset="-122"/>
              </a:rPr>
              <a:t>检测小结</a:t>
            </a:r>
          </a:p>
        </p:txBody>
      </p:sp>
      <p:sp>
        <p:nvSpPr>
          <p:cNvPr id="17412" name="Rectangle 1"/>
          <p:cNvSpPr>
            <a:spLocks noChangeArrowheads="1"/>
          </p:cNvSpPr>
          <p:nvPr/>
        </p:nvSpPr>
        <p:spPr bwMode="auto">
          <a:xfrm>
            <a:off x="429134" y="1006696"/>
            <a:ext cx="8602662" cy="371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000" dirty="0">
                <a:latin typeface="黑体" pitchFamily="49" charset="-122"/>
                <a:ea typeface="黑体" pitchFamily="49" charset="-122"/>
                <a:cs typeface="宋体" pitchFamily="2" charset="-122"/>
              </a:rPr>
              <a:t>①我小时候，家在勒阿弗尔，并不是有钱的人家，也就是刚刚够生活罢了。我父亲做着事，很晚才从办公室回来，挣的钱不多。我有两个姐姐。</a:t>
            </a:r>
          </a:p>
          <a:p>
            <a:pPr defTabSz="914400">
              <a:lnSpc>
                <a:spcPct val="150000"/>
              </a:lnSpc>
              <a:tabLst>
                <a:tab pos="609600" algn="l"/>
              </a:tabLst>
            </a:pPr>
            <a:r>
              <a:rPr lang="zh-CN" altLang="en-US" sz="2000" dirty="0">
                <a:latin typeface="黑体" pitchFamily="49" charset="-122"/>
                <a:ea typeface="黑体" pitchFamily="49" charset="-122"/>
                <a:cs typeface="宋体" pitchFamily="2" charset="-122"/>
              </a:rPr>
              <a:t>②我母亲对我们的拮据生活感到非常痛苦。那时家里样样都要节省，有人请吃饭是从来不敢答应的，以免回请；买日用品也是常常买减价的，买拍卖的底货；姐姐的长袍是自己做的，买十五个铜子一米的花边，常常要在价钱上计较半天。</a:t>
            </a:r>
          </a:p>
          <a:p>
            <a:pPr defTabSz="914400">
              <a:lnSpc>
                <a:spcPct val="150000"/>
              </a:lnSpc>
              <a:tabLst>
                <a:tab pos="609600" algn="l"/>
              </a:tabLst>
            </a:pPr>
            <a:r>
              <a:rPr lang="zh-CN" altLang="en-US" sz="2000" dirty="0">
                <a:latin typeface="黑体" pitchFamily="49" charset="-122"/>
                <a:ea typeface="黑体" pitchFamily="49" charset="-122"/>
                <a:cs typeface="宋体" pitchFamily="2" charset="-122"/>
              </a:rPr>
              <a:t>③可是每星期日，我们都要衣冠整齐地到海边栈桥上去散步。那时候，只要一看见从远方回来的大海船开进港口来，父亲总要说他那句永不变更的话：</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6"/>
          <p:cNvGrpSpPr/>
          <p:nvPr/>
        </p:nvGrpSpPr>
        <p:grpSpPr>
          <a:xfrm rot="11423081">
            <a:off x="365443" y="308205"/>
            <a:ext cx="974259" cy="465313"/>
            <a:chOff x="8594725" y="3527425"/>
            <a:chExt cx="3678238" cy="2787650"/>
          </a:xfrm>
          <a:solidFill>
            <a:srgbClr val="005790"/>
          </a:solidFill>
        </p:grpSpPr>
        <p:sp>
          <p:nvSpPr>
            <p:cNvPr id="18" name="Freeform 108"/>
            <p:cNvSpPr>
              <a:spLocks noEditPoints="1"/>
            </p:cNvSpPr>
            <p:nvPr/>
          </p:nvSpPr>
          <p:spPr bwMode="auto">
            <a:xfrm>
              <a:off x="8594725" y="3527425"/>
              <a:ext cx="3678238" cy="2220913"/>
            </a:xfrm>
            <a:custGeom>
              <a:avLst/>
              <a:gdLst>
                <a:gd name="T0" fmla="*/ 894 w 980"/>
                <a:gd name="T1" fmla="*/ 225 h 592"/>
                <a:gd name="T2" fmla="*/ 821 w 980"/>
                <a:gd name="T3" fmla="*/ 215 h 592"/>
                <a:gd name="T4" fmla="*/ 867 w 980"/>
                <a:gd name="T5" fmla="*/ 186 h 592"/>
                <a:gd name="T6" fmla="*/ 824 w 980"/>
                <a:gd name="T7" fmla="*/ 179 h 592"/>
                <a:gd name="T8" fmla="*/ 763 w 980"/>
                <a:gd name="T9" fmla="*/ 200 h 592"/>
                <a:gd name="T10" fmla="*/ 698 w 980"/>
                <a:gd name="T11" fmla="*/ 198 h 592"/>
                <a:gd name="T12" fmla="*/ 653 w 980"/>
                <a:gd name="T13" fmla="*/ 326 h 592"/>
                <a:gd name="T14" fmla="*/ 612 w 980"/>
                <a:gd name="T15" fmla="*/ 293 h 592"/>
                <a:gd name="T16" fmla="*/ 690 w 980"/>
                <a:gd name="T17" fmla="*/ 99 h 592"/>
                <a:gd name="T18" fmla="*/ 110 w 980"/>
                <a:gd name="T19" fmla="*/ 557 h 592"/>
                <a:gd name="T20" fmla="*/ 243 w 980"/>
                <a:gd name="T21" fmla="*/ 535 h 592"/>
                <a:gd name="T22" fmla="*/ 564 w 980"/>
                <a:gd name="T23" fmla="*/ 435 h 592"/>
                <a:gd name="T24" fmla="*/ 668 w 980"/>
                <a:gd name="T25" fmla="*/ 407 h 592"/>
                <a:gd name="T26" fmla="*/ 21 w 980"/>
                <a:gd name="T27" fmla="*/ 575 h 592"/>
                <a:gd name="T28" fmla="*/ 868 w 980"/>
                <a:gd name="T29" fmla="*/ 298 h 592"/>
                <a:gd name="T30" fmla="*/ 820 w 980"/>
                <a:gd name="T31" fmla="*/ 311 h 592"/>
                <a:gd name="T32" fmla="*/ 702 w 980"/>
                <a:gd name="T33" fmla="*/ 373 h 592"/>
                <a:gd name="T34" fmla="*/ 787 w 980"/>
                <a:gd name="T35" fmla="*/ 299 h 592"/>
                <a:gd name="T36" fmla="*/ 787 w 980"/>
                <a:gd name="T37" fmla="*/ 286 h 592"/>
                <a:gd name="T38" fmla="*/ 746 w 980"/>
                <a:gd name="T39" fmla="*/ 337 h 592"/>
                <a:gd name="T40" fmla="*/ 721 w 980"/>
                <a:gd name="T41" fmla="*/ 351 h 592"/>
                <a:gd name="T42" fmla="*/ 690 w 980"/>
                <a:gd name="T43" fmla="*/ 312 h 592"/>
                <a:gd name="T44" fmla="*/ 693 w 980"/>
                <a:gd name="T45" fmla="*/ 375 h 592"/>
                <a:gd name="T46" fmla="*/ 749 w 980"/>
                <a:gd name="T47" fmla="*/ 342 h 592"/>
                <a:gd name="T48" fmla="*/ 791 w 980"/>
                <a:gd name="T49" fmla="*/ 331 h 592"/>
                <a:gd name="T50" fmla="*/ 893 w 980"/>
                <a:gd name="T51" fmla="*/ 288 h 592"/>
                <a:gd name="T52" fmla="*/ 844 w 980"/>
                <a:gd name="T53" fmla="*/ 273 h 592"/>
                <a:gd name="T54" fmla="*/ 801 w 980"/>
                <a:gd name="T55" fmla="*/ 212 h 592"/>
                <a:gd name="T56" fmla="*/ 762 w 980"/>
                <a:gd name="T57" fmla="*/ 283 h 592"/>
                <a:gd name="T58" fmla="*/ 731 w 980"/>
                <a:gd name="T59" fmla="*/ 229 h 592"/>
                <a:gd name="T60" fmla="*/ 683 w 980"/>
                <a:gd name="T61" fmla="*/ 302 h 592"/>
                <a:gd name="T62" fmla="*/ 658 w 980"/>
                <a:gd name="T63" fmla="*/ 332 h 592"/>
                <a:gd name="T64" fmla="*/ 637 w 980"/>
                <a:gd name="T65" fmla="*/ 301 h 592"/>
                <a:gd name="T66" fmla="*/ 525 w 980"/>
                <a:gd name="T67" fmla="*/ 311 h 592"/>
                <a:gd name="T68" fmla="*/ 528 w 980"/>
                <a:gd name="T69" fmla="*/ 430 h 592"/>
                <a:gd name="T70" fmla="*/ 431 w 980"/>
                <a:gd name="T71" fmla="*/ 373 h 592"/>
                <a:gd name="T72" fmla="*/ 449 w 980"/>
                <a:gd name="T73" fmla="*/ 321 h 592"/>
                <a:gd name="T74" fmla="*/ 466 w 980"/>
                <a:gd name="T75" fmla="*/ 379 h 592"/>
                <a:gd name="T76" fmla="*/ 464 w 980"/>
                <a:gd name="T77" fmla="*/ 444 h 592"/>
                <a:gd name="T78" fmla="*/ 524 w 980"/>
                <a:gd name="T79" fmla="*/ 378 h 592"/>
                <a:gd name="T80" fmla="*/ 436 w 980"/>
                <a:gd name="T81" fmla="*/ 265 h 592"/>
                <a:gd name="T82" fmla="*/ 408 w 980"/>
                <a:gd name="T83" fmla="*/ 293 h 592"/>
                <a:gd name="T84" fmla="*/ 395 w 980"/>
                <a:gd name="T85" fmla="*/ 418 h 592"/>
                <a:gd name="T86" fmla="*/ 365 w 980"/>
                <a:gd name="T87" fmla="*/ 357 h 592"/>
                <a:gd name="T88" fmla="*/ 332 w 980"/>
                <a:gd name="T89" fmla="*/ 482 h 592"/>
                <a:gd name="T90" fmla="*/ 326 w 980"/>
                <a:gd name="T91" fmla="*/ 499 h 592"/>
                <a:gd name="T92" fmla="*/ 136 w 980"/>
                <a:gd name="T93" fmla="*/ 536 h 592"/>
                <a:gd name="T94" fmla="*/ 139 w 980"/>
                <a:gd name="T95" fmla="*/ 496 h 592"/>
                <a:gd name="T96" fmla="*/ 178 w 980"/>
                <a:gd name="T97" fmla="*/ 529 h 592"/>
                <a:gd name="T98" fmla="*/ 268 w 980"/>
                <a:gd name="T99" fmla="*/ 513 h 592"/>
                <a:gd name="T100" fmla="*/ 256 w 980"/>
                <a:gd name="T101" fmla="*/ 484 h 592"/>
                <a:gd name="T102" fmla="*/ 263 w 980"/>
                <a:gd name="T103" fmla="*/ 514 h 592"/>
                <a:gd name="T104" fmla="*/ 283 w 980"/>
                <a:gd name="T105" fmla="*/ 510 h 592"/>
                <a:gd name="T106" fmla="*/ 316 w 980"/>
                <a:gd name="T107" fmla="*/ 503 h 592"/>
                <a:gd name="T108" fmla="*/ 362 w 980"/>
                <a:gd name="T109" fmla="*/ 492 h 592"/>
                <a:gd name="T110" fmla="*/ 465 w 980"/>
                <a:gd name="T111" fmla="*/ 452 h 592"/>
                <a:gd name="T112" fmla="*/ 565 w 980"/>
                <a:gd name="T113" fmla="*/ 385 h 592"/>
                <a:gd name="T114" fmla="*/ 557 w 980"/>
                <a:gd name="T115" fmla="*/ 308 h 592"/>
                <a:gd name="T116" fmla="*/ 601 w 980"/>
                <a:gd name="T117" fmla="*/ 336 h 592"/>
                <a:gd name="T118" fmla="*/ 663 w 980"/>
                <a:gd name="T119" fmla="*/ 410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0" h="592">
                  <a:moveTo>
                    <a:pt x="979" y="268"/>
                  </a:moveTo>
                  <a:cubicBezTo>
                    <a:pt x="968" y="263"/>
                    <a:pt x="957" y="261"/>
                    <a:pt x="945" y="258"/>
                  </a:cubicBezTo>
                  <a:cubicBezTo>
                    <a:pt x="938" y="256"/>
                    <a:pt x="931" y="254"/>
                    <a:pt x="925" y="252"/>
                  </a:cubicBezTo>
                  <a:cubicBezTo>
                    <a:pt x="927" y="245"/>
                    <a:pt x="929" y="238"/>
                    <a:pt x="931" y="231"/>
                  </a:cubicBezTo>
                  <a:cubicBezTo>
                    <a:pt x="939" y="207"/>
                    <a:pt x="947" y="183"/>
                    <a:pt x="955" y="158"/>
                  </a:cubicBezTo>
                  <a:cubicBezTo>
                    <a:pt x="956" y="157"/>
                    <a:pt x="953" y="156"/>
                    <a:pt x="953" y="158"/>
                  </a:cubicBezTo>
                  <a:cubicBezTo>
                    <a:pt x="949" y="170"/>
                    <a:pt x="945" y="182"/>
                    <a:pt x="941" y="194"/>
                  </a:cubicBezTo>
                  <a:cubicBezTo>
                    <a:pt x="938" y="206"/>
                    <a:pt x="932" y="217"/>
                    <a:pt x="929" y="229"/>
                  </a:cubicBezTo>
                  <a:cubicBezTo>
                    <a:pt x="926" y="236"/>
                    <a:pt x="924" y="244"/>
                    <a:pt x="921" y="251"/>
                  </a:cubicBezTo>
                  <a:cubicBezTo>
                    <a:pt x="916" y="250"/>
                    <a:pt x="911" y="249"/>
                    <a:pt x="906" y="248"/>
                  </a:cubicBezTo>
                  <a:cubicBezTo>
                    <a:pt x="910" y="236"/>
                    <a:pt x="915" y="225"/>
                    <a:pt x="918" y="213"/>
                  </a:cubicBezTo>
                  <a:cubicBezTo>
                    <a:pt x="921" y="204"/>
                    <a:pt x="923" y="195"/>
                    <a:pt x="925" y="185"/>
                  </a:cubicBezTo>
                  <a:cubicBezTo>
                    <a:pt x="927" y="178"/>
                    <a:pt x="930" y="171"/>
                    <a:pt x="931" y="164"/>
                  </a:cubicBezTo>
                  <a:cubicBezTo>
                    <a:pt x="931" y="163"/>
                    <a:pt x="929" y="163"/>
                    <a:pt x="929" y="164"/>
                  </a:cubicBezTo>
                  <a:cubicBezTo>
                    <a:pt x="928" y="171"/>
                    <a:pt x="925" y="178"/>
                    <a:pt x="923" y="185"/>
                  </a:cubicBezTo>
                  <a:cubicBezTo>
                    <a:pt x="922" y="192"/>
                    <a:pt x="920" y="199"/>
                    <a:pt x="918" y="206"/>
                  </a:cubicBezTo>
                  <a:cubicBezTo>
                    <a:pt x="914" y="219"/>
                    <a:pt x="909" y="233"/>
                    <a:pt x="904" y="247"/>
                  </a:cubicBezTo>
                  <a:cubicBezTo>
                    <a:pt x="904" y="247"/>
                    <a:pt x="904" y="247"/>
                    <a:pt x="904" y="247"/>
                  </a:cubicBezTo>
                  <a:cubicBezTo>
                    <a:pt x="899" y="246"/>
                    <a:pt x="894" y="245"/>
                    <a:pt x="889" y="244"/>
                  </a:cubicBezTo>
                  <a:cubicBezTo>
                    <a:pt x="891" y="238"/>
                    <a:pt x="892" y="231"/>
                    <a:pt x="894" y="225"/>
                  </a:cubicBezTo>
                  <a:cubicBezTo>
                    <a:pt x="898" y="209"/>
                    <a:pt x="904" y="193"/>
                    <a:pt x="903" y="176"/>
                  </a:cubicBezTo>
                  <a:cubicBezTo>
                    <a:pt x="903" y="174"/>
                    <a:pt x="901" y="174"/>
                    <a:pt x="901" y="176"/>
                  </a:cubicBezTo>
                  <a:cubicBezTo>
                    <a:pt x="901" y="189"/>
                    <a:pt x="898" y="203"/>
                    <a:pt x="894" y="215"/>
                  </a:cubicBezTo>
                  <a:cubicBezTo>
                    <a:pt x="891" y="224"/>
                    <a:pt x="888" y="234"/>
                    <a:pt x="886" y="243"/>
                  </a:cubicBezTo>
                  <a:cubicBezTo>
                    <a:pt x="880" y="242"/>
                    <a:pt x="874" y="240"/>
                    <a:pt x="869" y="239"/>
                  </a:cubicBezTo>
                  <a:cubicBezTo>
                    <a:pt x="875" y="220"/>
                    <a:pt x="880" y="200"/>
                    <a:pt x="879" y="180"/>
                  </a:cubicBezTo>
                  <a:cubicBezTo>
                    <a:pt x="879" y="179"/>
                    <a:pt x="877" y="179"/>
                    <a:pt x="877" y="180"/>
                  </a:cubicBezTo>
                  <a:cubicBezTo>
                    <a:pt x="878" y="199"/>
                    <a:pt x="872" y="220"/>
                    <a:pt x="865" y="239"/>
                  </a:cubicBezTo>
                  <a:cubicBezTo>
                    <a:pt x="860" y="238"/>
                    <a:pt x="855" y="237"/>
                    <a:pt x="850" y="237"/>
                  </a:cubicBezTo>
                  <a:cubicBezTo>
                    <a:pt x="853" y="223"/>
                    <a:pt x="855" y="208"/>
                    <a:pt x="855" y="194"/>
                  </a:cubicBezTo>
                  <a:cubicBezTo>
                    <a:pt x="855" y="193"/>
                    <a:pt x="853" y="193"/>
                    <a:pt x="853" y="194"/>
                  </a:cubicBezTo>
                  <a:cubicBezTo>
                    <a:pt x="853" y="209"/>
                    <a:pt x="850" y="223"/>
                    <a:pt x="847" y="237"/>
                  </a:cubicBezTo>
                  <a:cubicBezTo>
                    <a:pt x="842" y="237"/>
                    <a:pt x="838" y="237"/>
                    <a:pt x="834" y="238"/>
                  </a:cubicBezTo>
                  <a:cubicBezTo>
                    <a:pt x="831" y="239"/>
                    <a:pt x="832" y="242"/>
                    <a:pt x="834" y="242"/>
                  </a:cubicBezTo>
                  <a:cubicBezTo>
                    <a:pt x="838" y="241"/>
                    <a:pt x="842" y="241"/>
                    <a:pt x="845" y="241"/>
                  </a:cubicBezTo>
                  <a:cubicBezTo>
                    <a:pt x="843" y="250"/>
                    <a:pt x="839" y="258"/>
                    <a:pt x="836" y="267"/>
                  </a:cubicBezTo>
                  <a:cubicBezTo>
                    <a:pt x="828" y="265"/>
                    <a:pt x="820" y="263"/>
                    <a:pt x="811" y="262"/>
                  </a:cubicBezTo>
                  <a:cubicBezTo>
                    <a:pt x="811" y="261"/>
                    <a:pt x="811" y="261"/>
                    <a:pt x="812" y="261"/>
                  </a:cubicBezTo>
                  <a:cubicBezTo>
                    <a:pt x="813" y="255"/>
                    <a:pt x="815" y="250"/>
                    <a:pt x="816" y="244"/>
                  </a:cubicBezTo>
                  <a:cubicBezTo>
                    <a:pt x="818" y="235"/>
                    <a:pt x="820" y="225"/>
                    <a:pt x="821" y="215"/>
                  </a:cubicBezTo>
                  <a:cubicBezTo>
                    <a:pt x="821" y="215"/>
                    <a:pt x="822" y="215"/>
                    <a:pt x="822" y="215"/>
                  </a:cubicBezTo>
                  <a:cubicBezTo>
                    <a:pt x="823" y="215"/>
                    <a:pt x="823" y="213"/>
                    <a:pt x="822" y="213"/>
                  </a:cubicBezTo>
                  <a:cubicBezTo>
                    <a:pt x="822" y="213"/>
                    <a:pt x="822" y="213"/>
                    <a:pt x="821" y="213"/>
                  </a:cubicBezTo>
                  <a:cubicBezTo>
                    <a:pt x="821" y="210"/>
                    <a:pt x="821" y="207"/>
                    <a:pt x="821" y="204"/>
                  </a:cubicBezTo>
                  <a:cubicBezTo>
                    <a:pt x="821" y="202"/>
                    <a:pt x="819" y="202"/>
                    <a:pt x="819" y="204"/>
                  </a:cubicBezTo>
                  <a:cubicBezTo>
                    <a:pt x="819" y="206"/>
                    <a:pt x="819" y="209"/>
                    <a:pt x="818" y="211"/>
                  </a:cubicBezTo>
                  <a:cubicBezTo>
                    <a:pt x="814" y="208"/>
                    <a:pt x="811" y="203"/>
                    <a:pt x="810" y="197"/>
                  </a:cubicBezTo>
                  <a:cubicBezTo>
                    <a:pt x="815" y="195"/>
                    <a:pt x="820" y="193"/>
                    <a:pt x="825" y="191"/>
                  </a:cubicBezTo>
                  <a:cubicBezTo>
                    <a:pt x="826" y="192"/>
                    <a:pt x="827" y="193"/>
                    <a:pt x="829" y="195"/>
                  </a:cubicBezTo>
                  <a:cubicBezTo>
                    <a:pt x="830" y="196"/>
                    <a:pt x="831" y="195"/>
                    <a:pt x="831" y="193"/>
                  </a:cubicBezTo>
                  <a:cubicBezTo>
                    <a:pt x="831" y="191"/>
                    <a:pt x="831" y="191"/>
                    <a:pt x="831" y="188"/>
                  </a:cubicBezTo>
                  <a:cubicBezTo>
                    <a:pt x="836" y="186"/>
                    <a:pt x="841" y="184"/>
                    <a:pt x="846" y="182"/>
                  </a:cubicBezTo>
                  <a:cubicBezTo>
                    <a:pt x="847" y="184"/>
                    <a:pt x="848" y="185"/>
                    <a:pt x="850" y="186"/>
                  </a:cubicBezTo>
                  <a:cubicBezTo>
                    <a:pt x="850" y="187"/>
                    <a:pt x="851" y="187"/>
                    <a:pt x="851" y="186"/>
                  </a:cubicBezTo>
                  <a:cubicBezTo>
                    <a:pt x="852" y="186"/>
                    <a:pt x="852" y="185"/>
                    <a:pt x="853" y="185"/>
                  </a:cubicBezTo>
                  <a:cubicBezTo>
                    <a:pt x="853" y="184"/>
                    <a:pt x="852" y="183"/>
                    <a:pt x="852" y="183"/>
                  </a:cubicBezTo>
                  <a:cubicBezTo>
                    <a:pt x="851" y="183"/>
                    <a:pt x="850" y="182"/>
                    <a:pt x="850" y="181"/>
                  </a:cubicBezTo>
                  <a:cubicBezTo>
                    <a:pt x="855" y="178"/>
                    <a:pt x="861" y="176"/>
                    <a:pt x="867" y="174"/>
                  </a:cubicBezTo>
                  <a:cubicBezTo>
                    <a:pt x="866" y="178"/>
                    <a:pt x="865" y="182"/>
                    <a:pt x="865" y="186"/>
                  </a:cubicBezTo>
                  <a:cubicBezTo>
                    <a:pt x="865" y="187"/>
                    <a:pt x="867" y="187"/>
                    <a:pt x="867" y="186"/>
                  </a:cubicBezTo>
                  <a:cubicBezTo>
                    <a:pt x="868" y="181"/>
                    <a:pt x="869" y="177"/>
                    <a:pt x="870" y="172"/>
                  </a:cubicBezTo>
                  <a:cubicBezTo>
                    <a:pt x="872" y="172"/>
                    <a:pt x="873" y="171"/>
                    <a:pt x="875" y="170"/>
                  </a:cubicBezTo>
                  <a:cubicBezTo>
                    <a:pt x="899" y="161"/>
                    <a:pt x="922" y="152"/>
                    <a:pt x="946" y="143"/>
                  </a:cubicBezTo>
                  <a:cubicBezTo>
                    <a:pt x="946" y="130"/>
                    <a:pt x="946" y="130"/>
                    <a:pt x="946" y="130"/>
                  </a:cubicBezTo>
                  <a:cubicBezTo>
                    <a:pt x="942" y="132"/>
                    <a:pt x="937" y="134"/>
                    <a:pt x="932" y="136"/>
                  </a:cubicBezTo>
                  <a:cubicBezTo>
                    <a:pt x="912" y="144"/>
                    <a:pt x="892" y="152"/>
                    <a:pt x="872" y="160"/>
                  </a:cubicBezTo>
                  <a:cubicBezTo>
                    <a:pt x="872" y="150"/>
                    <a:pt x="873" y="140"/>
                    <a:pt x="872" y="130"/>
                  </a:cubicBezTo>
                  <a:cubicBezTo>
                    <a:pt x="871" y="122"/>
                    <a:pt x="869" y="113"/>
                    <a:pt x="867" y="105"/>
                  </a:cubicBezTo>
                  <a:cubicBezTo>
                    <a:pt x="865" y="98"/>
                    <a:pt x="864" y="92"/>
                    <a:pt x="859" y="87"/>
                  </a:cubicBezTo>
                  <a:cubicBezTo>
                    <a:pt x="858" y="85"/>
                    <a:pt x="855" y="88"/>
                    <a:pt x="857" y="89"/>
                  </a:cubicBezTo>
                  <a:cubicBezTo>
                    <a:pt x="862" y="95"/>
                    <a:pt x="863" y="105"/>
                    <a:pt x="865" y="112"/>
                  </a:cubicBezTo>
                  <a:cubicBezTo>
                    <a:pt x="867" y="121"/>
                    <a:pt x="868" y="130"/>
                    <a:pt x="868" y="139"/>
                  </a:cubicBezTo>
                  <a:cubicBezTo>
                    <a:pt x="868" y="146"/>
                    <a:pt x="868" y="154"/>
                    <a:pt x="868" y="161"/>
                  </a:cubicBezTo>
                  <a:cubicBezTo>
                    <a:pt x="861" y="164"/>
                    <a:pt x="853" y="167"/>
                    <a:pt x="846" y="170"/>
                  </a:cubicBezTo>
                  <a:cubicBezTo>
                    <a:pt x="843" y="160"/>
                    <a:pt x="840" y="148"/>
                    <a:pt x="840" y="147"/>
                  </a:cubicBezTo>
                  <a:cubicBezTo>
                    <a:pt x="836" y="132"/>
                    <a:pt x="833" y="118"/>
                    <a:pt x="830" y="103"/>
                  </a:cubicBezTo>
                  <a:cubicBezTo>
                    <a:pt x="829" y="101"/>
                    <a:pt x="826" y="102"/>
                    <a:pt x="826" y="105"/>
                  </a:cubicBezTo>
                  <a:cubicBezTo>
                    <a:pt x="830" y="122"/>
                    <a:pt x="834" y="140"/>
                    <a:pt x="838" y="157"/>
                  </a:cubicBezTo>
                  <a:cubicBezTo>
                    <a:pt x="839" y="163"/>
                    <a:pt x="841" y="167"/>
                    <a:pt x="842" y="172"/>
                  </a:cubicBezTo>
                  <a:cubicBezTo>
                    <a:pt x="836" y="174"/>
                    <a:pt x="830" y="177"/>
                    <a:pt x="824" y="179"/>
                  </a:cubicBezTo>
                  <a:cubicBezTo>
                    <a:pt x="821" y="167"/>
                    <a:pt x="821" y="153"/>
                    <a:pt x="816" y="141"/>
                  </a:cubicBezTo>
                  <a:cubicBezTo>
                    <a:pt x="815" y="139"/>
                    <a:pt x="811" y="141"/>
                    <a:pt x="812" y="143"/>
                  </a:cubicBezTo>
                  <a:cubicBezTo>
                    <a:pt x="818" y="154"/>
                    <a:pt x="817" y="168"/>
                    <a:pt x="820" y="181"/>
                  </a:cubicBezTo>
                  <a:cubicBezTo>
                    <a:pt x="817" y="182"/>
                    <a:pt x="815" y="183"/>
                    <a:pt x="812" y="184"/>
                  </a:cubicBezTo>
                  <a:cubicBezTo>
                    <a:pt x="810" y="185"/>
                    <a:pt x="808" y="186"/>
                    <a:pt x="806" y="186"/>
                  </a:cubicBezTo>
                  <a:cubicBezTo>
                    <a:pt x="804" y="178"/>
                    <a:pt x="802" y="170"/>
                    <a:pt x="800" y="162"/>
                  </a:cubicBezTo>
                  <a:cubicBezTo>
                    <a:pt x="797" y="154"/>
                    <a:pt x="794" y="146"/>
                    <a:pt x="791" y="138"/>
                  </a:cubicBezTo>
                  <a:cubicBezTo>
                    <a:pt x="789" y="131"/>
                    <a:pt x="788" y="124"/>
                    <a:pt x="785" y="118"/>
                  </a:cubicBezTo>
                  <a:cubicBezTo>
                    <a:pt x="784" y="117"/>
                    <a:pt x="783" y="117"/>
                    <a:pt x="783" y="118"/>
                  </a:cubicBezTo>
                  <a:cubicBezTo>
                    <a:pt x="788" y="129"/>
                    <a:pt x="790" y="141"/>
                    <a:pt x="793" y="151"/>
                  </a:cubicBezTo>
                  <a:cubicBezTo>
                    <a:pt x="797" y="162"/>
                    <a:pt x="799" y="173"/>
                    <a:pt x="802" y="184"/>
                  </a:cubicBezTo>
                  <a:cubicBezTo>
                    <a:pt x="803" y="185"/>
                    <a:pt x="803" y="186"/>
                    <a:pt x="803" y="187"/>
                  </a:cubicBezTo>
                  <a:cubicBezTo>
                    <a:pt x="796" y="190"/>
                    <a:pt x="789" y="193"/>
                    <a:pt x="782" y="196"/>
                  </a:cubicBezTo>
                  <a:cubicBezTo>
                    <a:pt x="781" y="195"/>
                    <a:pt x="781" y="193"/>
                    <a:pt x="781" y="192"/>
                  </a:cubicBezTo>
                  <a:cubicBezTo>
                    <a:pt x="778" y="173"/>
                    <a:pt x="770" y="157"/>
                    <a:pt x="765" y="140"/>
                  </a:cubicBezTo>
                  <a:cubicBezTo>
                    <a:pt x="765" y="138"/>
                    <a:pt x="762" y="139"/>
                    <a:pt x="763" y="140"/>
                  </a:cubicBezTo>
                  <a:cubicBezTo>
                    <a:pt x="766" y="150"/>
                    <a:pt x="770" y="159"/>
                    <a:pt x="773" y="168"/>
                  </a:cubicBezTo>
                  <a:cubicBezTo>
                    <a:pt x="776" y="178"/>
                    <a:pt x="777" y="187"/>
                    <a:pt x="779" y="197"/>
                  </a:cubicBezTo>
                  <a:cubicBezTo>
                    <a:pt x="774" y="200"/>
                    <a:pt x="768" y="202"/>
                    <a:pt x="763" y="204"/>
                  </a:cubicBezTo>
                  <a:cubicBezTo>
                    <a:pt x="763" y="203"/>
                    <a:pt x="763" y="201"/>
                    <a:pt x="763" y="200"/>
                  </a:cubicBezTo>
                  <a:cubicBezTo>
                    <a:pt x="763" y="199"/>
                    <a:pt x="761" y="198"/>
                    <a:pt x="761" y="200"/>
                  </a:cubicBezTo>
                  <a:cubicBezTo>
                    <a:pt x="761" y="201"/>
                    <a:pt x="760" y="203"/>
                    <a:pt x="760" y="205"/>
                  </a:cubicBezTo>
                  <a:cubicBezTo>
                    <a:pt x="755" y="207"/>
                    <a:pt x="749" y="209"/>
                    <a:pt x="744" y="212"/>
                  </a:cubicBezTo>
                  <a:cubicBezTo>
                    <a:pt x="747" y="204"/>
                    <a:pt x="749" y="197"/>
                    <a:pt x="751" y="189"/>
                  </a:cubicBezTo>
                  <a:cubicBezTo>
                    <a:pt x="753" y="181"/>
                    <a:pt x="756" y="174"/>
                    <a:pt x="755" y="166"/>
                  </a:cubicBezTo>
                  <a:cubicBezTo>
                    <a:pt x="755" y="165"/>
                    <a:pt x="753" y="165"/>
                    <a:pt x="753" y="166"/>
                  </a:cubicBezTo>
                  <a:cubicBezTo>
                    <a:pt x="753" y="176"/>
                    <a:pt x="750" y="184"/>
                    <a:pt x="747" y="193"/>
                  </a:cubicBezTo>
                  <a:cubicBezTo>
                    <a:pt x="745" y="199"/>
                    <a:pt x="742" y="206"/>
                    <a:pt x="741" y="213"/>
                  </a:cubicBezTo>
                  <a:cubicBezTo>
                    <a:pt x="734" y="216"/>
                    <a:pt x="728" y="218"/>
                    <a:pt x="721" y="221"/>
                  </a:cubicBezTo>
                  <a:cubicBezTo>
                    <a:pt x="723" y="213"/>
                    <a:pt x="725" y="205"/>
                    <a:pt x="727" y="196"/>
                  </a:cubicBezTo>
                  <a:cubicBezTo>
                    <a:pt x="728" y="194"/>
                    <a:pt x="725" y="194"/>
                    <a:pt x="725" y="196"/>
                  </a:cubicBezTo>
                  <a:cubicBezTo>
                    <a:pt x="722" y="204"/>
                    <a:pt x="719" y="214"/>
                    <a:pt x="716" y="223"/>
                  </a:cubicBezTo>
                  <a:cubicBezTo>
                    <a:pt x="712" y="225"/>
                    <a:pt x="707" y="227"/>
                    <a:pt x="703" y="229"/>
                  </a:cubicBezTo>
                  <a:cubicBezTo>
                    <a:pt x="704" y="225"/>
                    <a:pt x="705" y="222"/>
                    <a:pt x="706" y="218"/>
                  </a:cubicBezTo>
                  <a:cubicBezTo>
                    <a:pt x="709" y="203"/>
                    <a:pt x="713" y="188"/>
                    <a:pt x="713" y="172"/>
                  </a:cubicBezTo>
                  <a:cubicBezTo>
                    <a:pt x="713" y="170"/>
                    <a:pt x="711" y="170"/>
                    <a:pt x="711" y="172"/>
                  </a:cubicBezTo>
                  <a:cubicBezTo>
                    <a:pt x="710" y="190"/>
                    <a:pt x="706" y="207"/>
                    <a:pt x="701" y="224"/>
                  </a:cubicBezTo>
                  <a:cubicBezTo>
                    <a:pt x="701" y="226"/>
                    <a:pt x="700" y="228"/>
                    <a:pt x="700" y="230"/>
                  </a:cubicBezTo>
                  <a:cubicBezTo>
                    <a:pt x="695" y="232"/>
                    <a:pt x="690" y="234"/>
                    <a:pt x="685" y="236"/>
                  </a:cubicBezTo>
                  <a:cubicBezTo>
                    <a:pt x="690" y="224"/>
                    <a:pt x="696" y="212"/>
                    <a:pt x="698" y="198"/>
                  </a:cubicBezTo>
                  <a:cubicBezTo>
                    <a:pt x="698" y="196"/>
                    <a:pt x="695" y="195"/>
                    <a:pt x="694" y="198"/>
                  </a:cubicBezTo>
                  <a:cubicBezTo>
                    <a:pt x="692" y="211"/>
                    <a:pt x="686" y="224"/>
                    <a:pt x="681" y="237"/>
                  </a:cubicBezTo>
                  <a:cubicBezTo>
                    <a:pt x="680" y="238"/>
                    <a:pt x="678" y="239"/>
                    <a:pt x="676" y="239"/>
                  </a:cubicBezTo>
                  <a:cubicBezTo>
                    <a:pt x="670" y="242"/>
                    <a:pt x="664" y="246"/>
                    <a:pt x="657" y="250"/>
                  </a:cubicBezTo>
                  <a:cubicBezTo>
                    <a:pt x="663" y="251"/>
                    <a:pt x="669" y="250"/>
                    <a:pt x="673" y="249"/>
                  </a:cubicBezTo>
                  <a:cubicBezTo>
                    <a:pt x="675" y="248"/>
                    <a:pt x="676" y="248"/>
                    <a:pt x="678" y="247"/>
                  </a:cubicBezTo>
                  <a:cubicBezTo>
                    <a:pt x="674" y="257"/>
                    <a:pt x="672" y="267"/>
                    <a:pt x="673" y="278"/>
                  </a:cubicBezTo>
                  <a:cubicBezTo>
                    <a:pt x="672" y="281"/>
                    <a:pt x="672" y="283"/>
                    <a:pt x="671" y="286"/>
                  </a:cubicBezTo>
                  <a:cubicBezTo>
                    <a:pt x="670" y="293"/>
                    <a:pt x="669" y="299"/>
                    <a:pt x="667" y="306"/>
                  </a:cubicBezTo>
                  <a:cubicBezTo>
                    <a:pt x="667" y="306"/>
                    <a:pt x="667" y="306"/>
                    <a:pt x="667" y="307"/>
                  </a:cubicBezTo>
                  <a:cubicBezTo>
                    <a:pt x="666" y="307"/>
                    <a:pt x="666" y="307"/>
                    <a:pt x="666" y="307"/>
                  </a:cubicBezTo>
                  <a:cubicBezTo>
                    <a:pt x="664" y="307"/>
                    <a:pt x="664" y="309"/>
                    <a:pt x="666" y="309"/>
                  </a:cubicBezTo>
                  <a:cubicBezTo>
                    <a:pt x="664" y="316"/>
                    <a:pt x="662" y="322"/>
                    <a:pt x="660" y="328"/>
                  </a:cubicBezTo>
                  <a:cubicBezTo>
                    <a:pt x="659" y="328"/>
                    <a:pt x="658" y="328"/>
                    <a:pt x="657" y="328"/>
                  </a:cubicBezTo>
                  <a:cubicBezTo>
                    <a:pt x="658" y="325"/>
                    <a:pt x="659" y="322"/>
                    <a:pt x="659" y="319"/>
                  </a:cubicBezTo>
                  <a:cubicBezTo>
                    <a:pt x="661" y="312"/>
                    <a:pt x="662" y="305"/>
                    <a:pt x="664" y="297"/>
                  </a:cubicBezTo>
                  <a:cubicBezTo>
                    <a:pt x="668" y="283"/>
                    <a:pt x="674" y="269"/>
                    <a:pt x="674" y="254"/>
                  </a:cubicBezTo>
                  <a:cubicBezTo>
                    <a:pt x="674" y="252"/>
                    <a:pt x="670" y="252"/>
                    <a:pt x="670" y="254"/>
                  </a:cubicBezTo>
                  <a:cubicBezTo>
                    <a:pt x="670" y="269"/>
                    <a:pt x="665" y="282"/>
                    <a:pt x="660" y="296"/>
                  </a:cubicBezTo>
                  <a:cubicBezTo>
                    <a:pt x="657" y="306"/>
                    <a:pt x="655" y="316"/>
                    <a:pt x="653" y="326"/>
                  </a:cubicBezTo>
                  <a:cubicBezTo>
                    <a:pt x="653" y="325"/>
                    <a:pt x="653" y="325"/>
                    <a:pt x="653" y="324"/>
                  </a:cubicBezTo>
                  <a:cubicBezTo>
                    <a:pt x="653" y="311"/>
                    <a:pt x="652" y="299"/>
                    <a:pt x="650" y="286"/>
                  </a:cubicBezTo>
                  <a:cubicBezTo>
                    <a:pt x="649" y="281"/>
                    <a:pt x="647" y="275"/>
                    <a:pt x="644" y="271"/>
                  </a:cubicBezTo>
                  <a:cubicBezTo>
                    <a:pt x="645" y="266"/>
                    <a:pt x="644" y="262"/>
                    <a:pt x="641" y="259"/>
                  </a:cubicBezTo>
                  <a:cubicBezTo>
                    <a:pt x="640" y="258"/>
                    <a:pt x="638" y="260"/>
                    <a:pt x="639" y="261"/>
                  </a:cubicBezTo>
                  <a:cubicBezTo>
                    <a:pt x="641" y="262"/>
                    <a:pt x="642" y="265"/>
                    <a:pt x="642" y="268"/>
                  </a:cubicBezTo>
                  <a:cubicBezTo>
                    <a:pt x="635" y="258"/>
                    <a:pt x="626" y="250"/>
                    <a:pt x="619" y="241"/>
                  </a:cubicBezTo>
                  <a:cubicBezTo>
                    <a:pt x="624" y="253"/>
                    <a:pt x="630" y="265"/>
                    <a:pt x="635" y="277"/>
                  </a:cubicBezTo>
                  <a:cubicBezTo>
                    <a:pt x="636" y="279"/>
                    <a:pt x="637" y="282"/>
                    <a:pt x="636" y="284"/>
                  </a:cubicBezTo>
                  <a:cubicBezTo>
                    <a:pt x="636" y="287"/>
                    <a:pt x="637" y="290"/>
                    <a:pt x="637" y="293"/>
                  </a:cubicBezTo>
                  <a:cubicBezTo>
                    <a:pt x="635" y="299"/>
                    <a:pt x="632" y="305"/>
                    <a:pt x="630" y="310"/>
                  </a:cubicBezTo>
                  <a:cubicBezTo>
                    <a:pt x="628" y="318"/>
                    <a:pt x="626" y="325"/>
                    <a:pt x="624" y="333"/>
                  </a:cubicBezTo>
                  <a:cubicBezTo>
                    <a:pt x="623" y="333"/>
                    <a:pt x="623" y="332"/>
                    <a:pt x="622" y="332"/>
                  </a:cubicBezTo>
                  <a:cubicBezTo>
                    <a:pt x="620" y="332"/>
                    <a:pt x="620" y="336"/>
                    <a:pt x="622" y="336"/>
                  </a:cubicBezTo>
                  <a:cubicBezTo>
                    <a:pt x="622" y="336"/>
                    <a:pt x="623" y="336"/>
                    <a:pt x="623" y="336"/>
                  </a:cubicBezTo>
                  <a:cubicBezTo>
                    <a:pt x="622" y="340"/>
                    <a:pt x="620" y="345"/>
                    <a:pt x="618" y="349"/>
                  </a:cubicBezTo>
                  <a:cubicBezTo>
                    <a:pt x="618" y="332"/>
                    <a:pt x="617" y="314"/>
                    <a:pt x="613" y="297"/>
                  </a:cubicBezTo>
                  <a:cubicBezTo>
                    <a:pt x="615" y="289"/>
                    <a:pt x="617" y="281"/>
                    <a:pt x="617" y="272"/>
                  </a:cubicBezTo>
                  <a:cubicBezTo>
                    <a:pt x="617" y="271"/>
                    <a:pt x="615" y="271"/>
                    <a:pt x="615" y="272"/>
                  </a:cubicBezTo>
                  <a:cubicBezTo>
                    <a:pt x="615" y="279"/>
                    <a:pt x="614" y="286"/>
                    <a:pt x="612" y="293"/>
                  </a:cubicBezTo>
                  <a:cubicBezTo>
                    <a:pt x="612" y="292"/>
                    <a:pt x="612" y="291"/>
                    <a:pt x="612" y="289"/>
                  </a:cubicBezTo>
                  <a:cubicBezTo>
                    <a:pt x="603" y="261"/>
                    <a:pt x="590" y="234"/>
                    <a:pt x="564" y="216"/>
                  </a:cubicBezTo>
                  <a:cubicBezTo>
                    <a:pt x="554" y="209"/>
                    <a:pt x="546" y="199"/>
                    <a:pt x="531" y="196"/>
                  </a:cubicBezTo>
                  <a:cubicBezTo>
                    <a:pt x="536" y="191"/>
                    <a:pt x="541" y="187"/>
                    <a:pt x="545" y="183"/>
                  </a:cubicBezTo>
                  <a:cubicBezTo>
                    <a:pt x="549" y="185"/>
                    <a:pt x="552" y="187"/>
                    <a:pt x="554" y="189"/>
                  </a:cubicBezTo>
                  <a:cubicBezTo>
                    <a:pt x="562" y="196"/>
                    <a:pt x="571" y="201"/>
                    <a:pt x="580" y="206"/>
                  </a:cubicBezTo>
                  <a:cubicBezTo>
                    <a:pt x="587" y="209"/>
                    <a:pt x="593" y="215"/>
                    <a:pt x="598" y="220"/>
                  </a:cubicBezTo>
                  <a:cubicBezTo>
                    <a:pt x="603" y="225"/>
                    <a:pt x="608" y="229"/>
                    <a:pt x="613" y="234"/>
                  </a:cubicBezTo>
                  <a:cubicBezTo>
                    <a:pt x="610" y="228"/>
                    <a:pt x="606" y="222"/>
                    <a:pt x="603" y="216"/>
                  </a:cubicBezTo>
                  <a:cubicBezTo>
                    <a:pt x="599" y="205"/>
                    <a:pt x="592" y="198"/>
                    <a:pt x="580" y="195"/>
                  </a:cubicBezTo>
                  <a:cubicBezTo>
                    <a:pt x="570" y="193"/>
                    <a:pt x="561" y="187"/>
                    <a:pt x="551" y="179"/>
                  </a:cubicBezTo>
                  <a:cubicBezTo>
                    <a:pt x="559" y="176"/>
                    <a:pt x="565" y="173"/>
                    <a:pt x="572" y="171"/>
                  </a:cubicBezTo>
                  <a:cubicBezTo>
                    <a:pt x="587" y="166"/>
                    <a:pt x="602" y="162"/>
                    <a:pt x="617" y="156"/>
                  </a:cubicBezTo>
                  <a:cubicBezTo>
                    <a:pt x="651" y="142"/>
                    <a:pt x="685" y="126"/>
                    <a:pt x="719" y="112"/>
                  </a:cubicBezTo>
                  <a:cubicBezTo>
                    <a:pt x="741" y="102"/>
                    <a:pt x="762" y="92"/>
                    <a:pt x="784" y="83"/>
                  </a:cubicBezTo>
                  <a:cubicBezTo>
                    <a:pt x="838" y="64"/>
                    <a:pt x="894" y="45"/>
                    <a:pt x="946" y="26"/>
                  </a:cubicBezTo>
                  <a:cubicBezTo>
                    <a:pt x="946" y="0"/>
                    <a:pt x="946" y="0"/>
                    <a:pt x="946" y="0"/>
                  </a:cubicBezTo>
                  <a:cubicBezTo>
                    <a:pt x="922" y="8"/>
                    <a:pt x="900" y="17"/>
                    <a:pt x="877" y="26"/>
                  </a:cubicBezTo>
                  <a:cubicBezTo>
                    <a:pt x="839" y="40"/>
                    <a:pt x="800" y="53"/>
                    <a:pt x="761" y="68"/>
                  </a:cubicBezTo>
                  <a:cubicBezTo>
                    <a:pt x="737" y="77"/>
                    <a:pt x="714" y="89"/>
                    <a:pt x="690" y="99"/>
                  </a:cubicBezTo>
                  <a:cubicBezTo>
                    <a:pt x="673" y="107"/>
                    <a:pt x="655" y="115"/>
                    <a:pt x="637" y="123"/>
                  </a:cubicBezTo>
                  <a:cubicBezTo>
                    <a:pt x="613" y="136"/>
                    <a:pt x="588" y="149"/>
                    <a:pt x="562" y="157"/>
                  </a:cubicBezTo>
                  <a:cubicBezTo>
                    <a:pt x="551" y="161"/>
                    <a:pt x="540" y="168"/>
                    <a:pt x="531" y="175"/>
                  </a:cubicBezTo>
                  <a:cubicBezTo>
                    <a:pt x="523" y="181"/>
                    <a:pt x="518" y="189"/>
                    <a:pt x="522" y="200"/>
                  </a:cubicBezTo>
                  <a:cubicBezTo>
                    <a:pt x="512" y="203"/>
                    <a:pt x="504" y="207"/>
                    <a:pt x="495" y="210"/>
                  </a:cubicBezTo>
                  <a:cubicBezTo>
                    <a:pt x="470" y="219"/>
                    <a:pt x="446" y="228"/>
                    <a:pt x="422" y="237"/>
                  </a:cubicBezTo>
                  <a:cubicBezTo>
                    <a:pt x="398" y="245"/>
                    <a:pt x="374" y="253"/>
                    <a:pt x="351" y="262"/>
                  </a:cubicBezTo>
                  <a:cubicBezTo>
                    <a:pt x="326" y="273"/>
                    <a:pt x="303" y="285"/>
                    <a:pt x="277" y="292"/>
                  </a:cubicBezTo>
                  <a:cubicBezTo>
                    <a:pt x="264" y="295"/>
                    <a:pt x="257" y="305"/>
                    <a:pt x="256" y="319"/>
                  </a:cubicBezTo>
                  <a:cubicBezTo>
                    <a:pt x="256" y="322"/>
                    <a:pt x="255" y="326"/>
                    <a:pt x="253" y="328"/>
                  </a:cubicBezTo>
                  <a:cubicBezTo>
                    <a:pt x="232" y="352"/>
                    <a:pt x="211" y="376"/>
                    <a:pt x="186" y="397"/>
                  </a:cubicBezTo>
                  <a:cubicBezTo>
                    <a:pt x="172" y="409"/>
                    <a:pt x="160" y="423"/>
                    <a:pt x="147" y="437"/>
                  </a:cubicBezTo>
                  <a:cubicBezTo>
                    <a:pt x="128" y="458"/>
                    <a:pt x="111" y="481"/>
                    <a:pt x="89" y="499"/>
                  </a:cubicBezTo>
                  <a:cubicBezTo>
                    <a:pt x="85" y="503"/>
                    <a:pt x="80" y="506"/>
                    <a:pt x="77" y="510"/>
                  </a:cubicBezTo>
                  <a:cubicBezTo>
                    <a:pt x="70" y="520"/>
                    <a:pt x="57" y="525"/>
                    <a:pt x="59" y="541"/>
                  </a:cubicBezTo>
                  <a:cubicBezTo>
                    <a:pt x="42" y="548"/>
                    <a:pt x="25" y="554"/>
                    <a:pt x="8" y="560"/>
                  </a:cubicBezTo>
                  <a:cubicBezTo>
                    <a:pt x="2" y="562"/>
                    <a:pt x="0" y="565"/>
                    <a:pt x="0" y="571"/>
                  </a:cubicBezTo>
                  <a:cubicBezTo>
                    <a:pt x="2" y="585"/>
                    <a:pt x="14" y="592"/>
                    <a:pt x="28" y="586"/>
                  </a:cubicBezTo>
                  <a:cubicBezTo>
                    <a:pt x="36" y="582"/>
                    <a:pt x="44" y="579"/>
                    <a:pt x="53" y="576"/>
                  </a:cubicBezTo>
                  <a:cubicBezTo>
                    <a:pt x="72" y="570"/>
                    <a:pt x="91" y="563"/>
                    <a:pt x="110" y="557"/>
                  </a:cubicBezTo>
                  <a:cubicBezTo>
                    <a:pt x="109" y="560"/>
                    <a:pt x="107" y="563"/>
                    <a:pt x="105" y="566"/>
                  </a:cubicBezTo>
                  <a:cubicBezTo>
                    <a:pt x="105" y="566"/>
                    <a:pt x="106" y="567"/>
                    <a:pt x="107" y="567"/>
                  </a:cubicBezTo>
                  <a:cubicBezTo>
                    <a:pt x="110" y="564"/>
                    <a:pt x="112" y="560"/>
                    <a:pt x="114" y="556"/>
                  </a:cubicBezTo>
                  <a:cubicBezTo>
                    <a:pt x="115" y="556"/>
                    <a:pt x="117" y="556"/>
                    <a:pt x="118" y="555"/>
                  </a:cubicBezTo>
                  <a:cubicBezTo>
                    <a:pt x="120" y="556"/>
                    <a:pt x="121" y="556"/>
                    <a:pt x="123" y="555"/>
                  </a:cubicBezTo>
                  <a:cubicBezTo>
                    <a:pt x="123" y="555"/>
                    <a:pt x="123" y="554"/>
                    <a:pt x="123" y="554"/>
                  </a:cubicBezTo>
                  <a:cubicBezTo>
                    <a:pt x="128" y="553"/>
                    <a:pt x="132" y="553"/>
                    <a:pt x="137" y="552"/>
                  </a:cubicBezTo>
                  <a:cubicBezTo>
                    <a:pt x="137" y="552"/>
                    <a:pt x="137" y="553"/>
                    <a:pt x="137" y="553"/>
                  </a:cubicBezTo>
                  <a:cubicBezTo>
                    <a:pt x="136" y="554"/>
                    <a:pt x="138" y="555"/>
                    <a:pt x="139" y="554"/>
                  </a:cubicBezTo>
                  <a:cubicBezTo>
                    <a:pt x="140" y="553"/>
                    <a:pt x="140" y="552"/>
                    <a:pt x="141" y="552"/>
                  </a:cubicBezTo>
                  <a:cubicBezTo>
                    <a:pt x="146" y="551"/>
                    <a:pt x="152" y="551"/>
                    <a:pt x="157" y="550"/>
                  </a:cubicBezTo>
                  <a:cubicBezTo>
                    <a:pt x="157" y="551"/>
                    <a:pt x="157" y="551"/>
                    <a:pt x="157" y="552"/>
                  </a:cubicBezTo>
                  <a:cubicBezTo>
                    <a:pt x="157" y="553"/>
                    <a:pt x="158" y="553"/>
                    <a:pt x="159" y="552"/>
                  </a:cubicBezTo>
                  <a:cubicBezTo>
                    <a:pt x="159" y="552"/>
                    <a:pt x="159" y="551"/>
                    <a:pt x="160" y="550"/>
                  </a:cubicBezTo>
                  <a:cubicBezTo>
                    <a:pt x="164" y="550"/>
                    <a:pt x="168" y="550"/>
                    <a:pt x="172" y="549"/>
                  </a:cubicBezTo>
                  <a:cubicBezTo>
                    <a:pt x="183" y="547"/>
                    <a:pt x="194" y="544"/>
                    <a:pt x="205" y="542"/>
                  </a:cubicBezTo>
                  <a:cubicBezTo>
                    <a:pt x="215" y="540"/>
                    <a:pt x="226" y="538"/>
                    <a:pt x="237" y="536"/>
                  </a:cubicBezTo>
                  <a:cubicBezTo>
                    <a:pt x="237" y="537"/>
                    <a:pt x="237" y="538"/>
                    <a:pt x="236" y="539"/>
                  </a:cubicBezTo>
                  <a:cubicBezTo>
                    <a:pt x="236" y="541"/>
                    <a:pt x="238" y="541"/>
                    <a:pt x="239" y="540"/>
                  </a:cubicBezTo>
                  <a:cubicBezTo>
                    <a:pt x="241" y="539"/>
                    <a:pt x="242" y="537"/>
                    <a:pt x="243" y="535"/>
                  </a:cubicBezTo>
                  <a:cubicBezTo>
                    <a:pt x="259" y="532"/>
                    <a:pt x="274" y="529"/>
                    <a:pt x="290" y="527"/>
                  </a:cubicBezTo>
                  <a:cubicBezTo>
                    <a:pt x="305" y="524"/>
                    <a:pt x="321" y="522"/>
                    <a:pt x="336" y="520"/>
                  </a:cubicBezTo>
                  <a:cubicBezTo>
                    <a:pt x="339" y="519"/>
                    <a:pt x="341" y="518"/>
                    <a:pt x="344" y="517"/>
                  </a:cubicBezTo>
                  <a:cubicBezTo>
                    <a:pt x="354" y="514"/>
                    <a:pt x="364" y="511"/>
                    <a:pt x="374" y="508"/>
                  </a:cubicBezTo>
                  <a:cubicBezTo>
                    <a:pt x="377" y="508"/>
                    <a:pt x="379" y="506"/>
                    <a:pt x="382" y="505"/>
                  </a:cubicBezTo>
                  <a:cubicBezTo>
                    <a:pt x="387" y="502"/>
                    <a:pt x="391" y="499"/>
                    <a:pt x="396" y="497"/>
                  </a:cubicBezTo>
                  <a:cubicBezTo>
                    <a:pt x="406" y="493"/>
                    <a:pt x="416" y="490"/>
                    <a:pt x="425" y="486"/>
                  </a:cubicBezTo>
                  <a:cubicBezTo>
                    <a:pt x="431" y="484"/>
                    <a:pt x="435" y="485"/>
                    <a:pt x="438" y="490"/>
                  </a:cubicBezTo>
                  <a:cubicBezTo>
                    <a:pt x="452" y="476"/>
                    <a:pt x="452" y="476"/>
                    <a:pt x="464" y="471"/>
                  </a:cubicBezTo>
                  <a:cubicBezTo>
                    <a:pt x="471" y="469"/>
                    <a:pt x="477" y="467"/>
                    <a:pt x="483" y="465"/>
                  </a:cubicBezTo>
                  <a:cubicBezTo>
                    <a:pt x="484" y="465"/>
                    <a:pt x="484" y="465"/>
                    <a:pt x="485" y="465"/>
                  </a:cubicBezTo>
                  <a:cubicBezTo>
                    <a:pt x="485" y="465"/>
                    <a:pt x="485" y="464"/>
                    <a:pt x="485" y="464"/>
                  </a:cubicBezTo>
                  <a:cubicBezTo>
                    <a:pt x="496" y="460"/>
                    <a:pt x="507" y="456"/>
                    <a:pt x="518" y="453"/>
                  </a:cubicBezTo>
                  <a:cubicBezTo>
                    <a:pt x="516" y="456"/>
                    <a:pt x="514" y="458"/>
                    <a:pt x="513" y="455"/>
                  </a:cubicBezTo>
                  <a:cubicBezTo>
                    <a:pt x="512" y="454"/>
                    <a:pt x="511" y="455"/>
                    <a:pt x="511" y="456"/>
                  </a:cubicBezTo>
                  <a:cubicBezTo>
                    <a:pt x="512" y="459"/>
                    <a:pt x="511" y="458"/>
                    <a:pt x="513" y="460"/>
                  </a:cubicBezTo>
                  <a:cubicBezTo>
                    <a:pt x="514" y="461"/>
                    <a:pt x="515" y="461"/>
                    <a:pt x="515" y="461"/>
                  </a:cubicBezTo>
                  <a:cubicBezTo>
                    <a:pt x="519" y="458"/>
                    <a:pt x="522" y="455"/>
                    <a:pt x="524" y="451"/>
                  </a:cubicBezTo>
                  <a:cubicBezTo>
                    <a:pt x="526" y="450"/>
                    <a:pt x="527" y="449"/>
                    <a:pt x="529" y="449"/>
                  </a:cubicBezTo>
                  <a:cubicBezTo>
                    <a:pt x="541" y="444"/>
                    <a:pt x="553" y="440"/>
                    <a:pt x="564" y="435"/>
                  </a:cubicBezTo>
                  <a:cubicBezTo>
                    <a:pt x="564" y="437"/>
                    <a:pt x="563" y="439"/>
                    <a:pt x="562" y="441"/>
                  </a:cubicBezTo>
                  <a:cubicBezTo>
                    <a:pt x="561" y="441"/>
                    <a:pt x="561" y="441"/>
                    <a:pt x="561" y="442"/>
                  </a:cubicBezTo>
                  <a:cubicBezTo>
                    <a:pt x="561" y="442"/>
                    <a:pt x="561" y="442"/>
                    <a:pt x="560" y="443"/>
                  </a:cubicBezTo>
                  <a:cubicBezTo>
                    <a:pt x="560" y="444"/>
                    <a:pt x="562" y="445"/>
                    <a:pt x="563" y="445"/>
                  </a:cubicBezTo>
                  <a:cubicBezTo>
                    <a:pt x="566" y="442"/>
                    <a:pt x="568" y="438"/>
                    <a:pt x="569" y="433"/>
                  </a:cubicBezTo>
                  <a:cubicBezTo>
                    <a:pt x="571" y="432"/>
                    <a:pt x="574" y="431"/>
                    <a:pt x="576" y="430"/>
                  </a:cubicBezTo>
                  <a:cubicBezTo>
                    <a:pt x="589" y="424"/>
                    <a:pt x="603" y="421"/>
                    <a:pt x="617" y="419"/>
                  </a:cubicBezTo>
                  <a:cubicBezTo>
                    <a:pt x="618" y="420"/>
                    <a:pt x="618" y="420"/>
                    <a:pt x="619" y="422"/>
                  </a:cubicBezTo>
                  <a:cubicBezTo>
                    <a:pt x="619" y="423"/>
                    <a:pt x="620" y="423"/>
                    <a:pt x="621" y="422"/>
                  </a:cubicBezTo>
                  <a:cubicBezTo>
                    <a:pt x="623" y="421"/>
                    <a:pt x="624" y="420"/>
                    <a:pt x="625" y="418"/>
                  </a:cubicBezTo>
                  <a:cubicBezTo>
                    <a:pt x="625" y="418"/>
                    <a:pt x="626" y="418"/>
                    <a:pt x="626" y="418"/>
                  </a:cubicBezTo>
                  <a:cubicBezTo>
                    <a:pt x="634" y="417"/>
                    <a:pt x="643" y="415"/>
                    <a:pt x="651" y="413"/>
                  </a:cubicBezTo>
                  <a:cubicBezTo>
                    <a:pt x="654" y="412"/>
                    <a:pt x="658" y="411"/>
                    <a:pt x="661" y="410"/>
                  </a:cubicBezTo>
                  <a:cubicBezTo>
                    <a:pt x="660" y="412"/>
                    <a:pt x="659" y="415"/>
                    <a:pt x="659" y="417"/>
                  </a:cubicBezTo>
                  <a:cubicBezTo>
                    <a:pt x="658" y="420"/>
                    <a:pt x="657" y="422"/>
                    <a:pt x="657" y="425"/>
                  </a:cubicBezTo>
                  <a:cubicBezTo>
                    <a:pt x="655" y="428"/>
                    <a:pt x="653" y="432"/>
                    <a:pt x="652" y="435"/>
                  </a:cubicBezTo>
                  <a:cubicBezTo>
                    <a:pt x="652" y="437"/>
                    <a:pt x="655" y="438"/>
                    <a:pt x="656" y="436"/>
                  </a:cubicBezTo>
                  <a:cubicBezTo>
                    <a:pt x="658" y="434"/>
                    <a:pt x="659" y="431"/>
                    <a:pt x="659" y="428"/>
                  </a:cubicBezTo>
                  <a:cubicBezTo>
                    <a:pt x="661" y="424"/>
                    <a:pt x="663" y="420"/>
                    <a:pt x="665" y="417"/>
                  </a:cubicBezTo>
                  <a:cubicBezTo>
                    <a:pt x="666" y="414"/>
                    <a:pt x="667" y="411"/>
                    <a:pt x="668" y="407"/>
                  </a:cubicBezTo>
                  <a:cubicBezTo>
                    <a:pt x="680" y="403"/>
                    <a:pt x="693" y="399"/>
                    <a:pt x="705" y="394"/>
                  </a:cubicBezTo>
                  <a:cubicBezTo>
                    <a:pt x="718" y="390"/>
                    <a:pt x="731" y="385"/>
                    <a:pt x="744" y="380"/>
                  </a:cubicBezTo>
                  <a:cubicBezTo>
                    <a:pt x="757" y="375"/>
                    <a:pt x="769" y="368"/>
                    <a:pt x="782" y="363"/>
                  </a:cubicBezTo>
                  <a:cubicBezTo>
                    <a:pt x="805" y="354"/>
                    <a:pt x="827" y="345"/>
                    <a:pt x="850" y="335"/>
                  </a:cubicBezTo>
                  <a:cubicBezTo>
                    <a:pt x="882" y="322"/>
                    <a:pt x="914" y="307"/>
                    <a:pt x="946" y="293"/>
                  </a:cubicBezTo>
                  <a:cubicBezTo>
                    <a:pt x="946" y="265"/>
                    <a:pt x="946" y="265"/>
                    <a:pt x="946" y="265"/>
                  </a:cubicBezTo>
                  <a:cubicBezTo>
                    <a:pt x="942" y="266"/>
                    <a:pt x="937" y="268"/>
                    <a:pt x="933" y="270"/>
                  </a:cubicBezTo>
                  <a:cubicBezTo>
                    <a:pt x="927" y="272"/>
                    <a:pt x="921" y="275"/>
                    <a:pt x="915" y="278"/>
                  </a:cubicBezTo>
                  <a:cubicBezTo>
                    <a:pt x="917" y="275"/>
                    <a:pt x="918" y="272"/>
                    <a:pt x="919" y="268"/>
                  </a:cubicBezTo>
                  <a:cubicBezTo>
                    <a:pt x="920" y="264"/>
                    <a:pt x="922" y="261"/>
                    <a:pt x="923" y="257"/>
                  </a:cubicBezTo>
                  <a:cubicBezTo>
                    <a:pt x="930" y="259"/>
                    <a:pt x="938" y="261"/>
                    <a:pt x="945" y="263"/>
                  </a:cubicBezTo>
                  <a:cubicBezTo>
                    <a:pt x="951" y="265"/>
                    <a:pt x="958" y="266"/>
                    <a:pt x="964" y="268"/>
                  </a:cubicBezTo>
                  <a:cubicBezTo>
                    <a:pt x="969" y="269"/>
                    <a:pt x="973" y="271"/>
                    <a:pt x="978" y="272"/>
                  </a:cubicBezTo>
                  <a:cubicBezTo>
                    <a:pt x="980" y="272"/>
                    <a:pt x="980" y="269"/>
                    <a:pt x="979" y="268"/>
                  </a:cubicBezTo>
                  <a:moveTo>
                    <a:pt x="829" y="189"/>
                  </a:moveTo>
                  <a:cubicBezTo>
                    <a:pt x="829" y="190"/>
                    <a:pt x="829" y="190"/>
                    <a:pt x="829" y="190"/>
                  </a:cubicBezTo>
                  <a:cubicBezTo>
                    <a:pt x="829" y="189"/>
                    <a:pt x="829" y="189"/>
                    <a:pt x="829" y="189"/>
                  </a:cubicBezTo>
                  <a:cubicBezTo>
                    <a:pt x="829" y="189"/>
                    <a:pt x="829" y="189"/>
                    <a:pt x="829" y="189"/>
                  </a:cubicBezTo>
                  <a:moveTo>
                    <a:pt x="66" y="560"/>
                  </a:moveTo>
                  <a:cubicBezTo>
                    <a:pt x="51" y="566"/>
                    <a:pt x="36" y="570"/>
                    <a:pt x="21" y="575"/>
                  </a:cubicBezTo>
                  <a:cubicBezTo>
                    <a:pt x="20" y="576"/>
                    <a:pt x="19" y="575"/>
                    <a:pt x="17" y="574"/>
                  </a:cubicBezTo>
                  <a:cubicBezTo>
                    <a:pt x="32" y="561"/>
                    <a:pt x="52" y="559"/>
                    <a:pt x="66" y="547"/>
                  </a:cubicBezTo>
                  <a:cubicBezTo>
                    <a:pt x="71" y="552"/>
                    <a:pt x="73" y="557"/>
                    <a:pt x="66" y="560"/>
                  </a:cubicBezTo>
                  <a:moveTo>
                    <a:pt x="888" y="252"/>
                  </a:moveTo>
                  <a:cubicBezTo>
                    <a:pt x="888" y="251"/>
                    <a:pt x="888" y="250"/>
                    <a:pt x="888" y="248"/>
                  </a:cubicBezTo>
                  <a:cubicBezTo>
                    <a:pt x="893" y="249"/>
                    <a:pt x="898" y="250"/>
                    <a:pt x="902" y="251"/>
                  </a:cubicBezTo>
                  <a:cubicBezTo>
                    <a:pt x="899" y="261"/>
                    <a:pt x="895" y="271"/>
                    <a:pt x="892" y="280"/>
                  </a:cubicBezTo>
                  <a:cubicBezTo>
                    <a:pt x="888" y="279"/>
                    <a:pt x="884" y="278"/>
                    <a:pt x="880" y="276"/>
                  </a:cubicBezTo>
                  <a:cubicBezTo>
                    <a:pt x="882" y="268"/>
                    <a:pt x="886" y="260"/>
                    <a:pt x="888" y="252"/>
                  </a:cubicBezTo>
                  <a:moveTo>
                    <a:pt x="879" y="294"/>
                  </a:moveTo>
                  <a:cubicBezTo>
                    <a:pt x="877" y="294"/>
                    <a:pt x="875" y="294"/>
                    <a:pt x="874" y="294"/>
                  </a:cubicBezTo>
                  <a:cubicBezTo>
                    <a:pt x="875" y="289"/>
                    <a:pt x="877" y="285"/>
                    <a:pt x="878" y="280"/>
                  </a:cubicBezTo>
                  <a:cubicBezTo>
                    <a:pt x="882" y="282"/>
                    <a:pt x="886" y="283"/>
                    <a:pt x="891" y="284"/>
                  </a:cubicBezTo>
                  <a:cubicBezTo>
                    <a:pt x="890" y="285"/>
                    <a:pt x="890" y="286"/>
                    <a:pt x="890" y="286"/>
                  </a:cubicBezTo>
                  <a:cubicBezTo>
                    <a:pt x="890" y="287"/>
                    <a:pt x="889" y="288"/>
                    <a:pt x="889" y="290"/>
                  </a:cubicBezTo>
                  <a:cubicBezTo>
                    <a:pt x="886" y="291"/>
                    <a:pt x="883" y="293"/>
                    <a:pt x="879" y="294"/>
                  </a:cubicBezTo>
                  <a:moveTo>
                    <a:pt x="841" y="312"/>
                  </a:moveTo>
                  <a:cubicBezTo>
                    <a:pt x="841" y="312"/>
                    <a:pt x="841" y="312"/>
                    <a:pt x="841" y="312"/>
                  </a:cubicBezTo>
                  <a:cubicBezTo>
                    <a:pt x="843" y="307"/>
                    <a:pt x="844" y="301"/>
                    <a:pt x="846" y="296"/>
                  </a:cubicBezTo>
                  <a:cubicBezTo>
                    <a:pt x="853" y="297"/>
                    <a:pt x="861" y="298"/>
                    <a:pt x="868" y="298"/>
                  </a:cubicBezTo>
                  <a:cubicBezTo>
                    <a:pt x="868" y="299"/>
                    <a:pt x="868" y="299"/>
                    <a:pt x="868" y="300"/>
                  </a:cubicBezTo>
                  <a:cubicBezTo>
                    <a:pt x="859" y="304"/>
                    <a:pt x="850" y="308"/>
                    <a:pt x="841" y="312"/>
                  </a:cubicBezTo>
                  <a:moveTo>
                    <a:pt x="832" y="308"/>
                  </a:moveTo>
                  <a:cubicBezTo>
                    <a:pt x="832" y="308"/>
                    <a:pt x="832" y="308"/>
                    <a:pt x="832" y="309"/>
                  </a:cubicBezTo>
                  <a:cubicBezTo>
                    <a:pt x="830" y="308"/>
                    <a:pt x="829" y="308"/>
                    <a:pt x="827" y="308"/>
                  </a:cubicBezTo>
                  <a:cubicBezTo>
                    <a:pt x="826" y="308"/>
                    <a:pt x="826" y="307"/>
                    <a:pt x="825" y="307"/>
                  </a:cubicBezTo>
                  <a:cubicBezTo>
                    <a:pt x="826" y="303"/>
                    <a:pt x="827" y="299"/>
                    <a:pt x="829" y="295"/>
                  </a:cubicBezTo>
                  <a:cubicBezTo>
                    <a:pt x="829" y="295"/>
                    <a:pt x="829" y="295"/>
                    <a:pt x="829" y="294"/>
                  </a:cubicBezTo>
                  <a:cubicBezTo>
                    <a:pt x="834" y="295"/>
                    <a:pt x="838" y="296"/>
                    <a:pt x="842" y="296"/>
                  </a:cubicBezTo>
                  <a:cubicBezTo>
                    <a:pt x="841" y="301"/>
                    <a:pt x="839" y="306"/>
                    <a:pt x="837" y="310"/>
                  </a:cubicBezTo>
                  <a:cubicBezTo>
                    <a:pt x="836" y="310"/>
                    <a:pt x="835" y="309"/>
                    <a:pt x="833" y="309"/>
                  </a:cubicBezTo>
                  <a:cubicBezTo>
                    <a:pt x="833" y="309"/>
                    <a:pt x="833" y="308"/>
                    <a:pt x="832" y="308"/>
                  </a:cubicBezTo>
                  <a:cubicBezTo>
                    <a:pt x="832" y="307"/>
                    <a:pt x="831" y="308"/>
                    <a:pt x="832" y="308"/>
                  </a:cubicBezTo>
                  <a:moveTo>
                    <a:pt x="815" y="323"/>
                  </a:moveTo>
                  <a:cubicBezTo>
                    <a:pt x="815" y="323"/>
                    <a:pt x="815" y="323"/>
                    <a:pt x="815" y="323"/>
                  </a:cubicBezTo>
                  <a:cubicBezTo>
                    <a:pt x="811" y="325"/>
                    <a:pt x="806" y="327"/>
                    <a:pt x="802" y="329"/>
                  </a:cubicBezTo>
                  <a:cubicBezTo>
                    <a:pt x="799" y="328"/>
                    <a:pt x="795" y="328"/>
                    <a:pt x="792" y="327"/>
                  </a:cubicBezTo>
                  <a:cubicBezTo>
                    <a:pt x="792" y="327"/>
                    <a:pt x="793" y="327"/>
                    <a:pt x="793" y="326"/>
                  </a:cubicBezTo>
                  <a:cubicBezTo>
                    <a:pt x="795" y="320"/>
                    <a:pt x="797" y="313"/>
                    <a:pt x="800" y="306"/>
                  </a:cubicBezTo>
                  <a:cubicBezTo>
                    <a:pt x="806" y="308"/>
                    <a:pt x="813" y="310"/>
                    <a:pt x="820" y="311"/>
                  </a:cubicBezTo>
                  <a:cubicBezTo>
                    <a:pt x="818" y="315"/>
                    <a:pt x="817" y="319"/>
                    <a:pt x="815" y="323"/>
                  </a:cubicBezTo>
                  <a:moveTo>
                    <a:pt x="739" y="356"/>
                  </a:moveTo>
                  <a:cubicBezTo>
                    <a:pt x="739" y="353"/>
                    <a:pt x="739" y="351"/>
                    <a:pt x="739" y="348"/>
                  </a:cubicBezTo>
                  <a:cubicBezTo>
                    <a:pt x="739" y="347"/>
                    <a:pt x="737" y="347"/>
                    <a:pt x="737" y="348"/>
                  </a:cubicBezTo>
                  <a:cubicBezTo>
                    <a:pt x="737" y="351"/>
                    <a:pt x="737" y="354"/>
                    <a:pt x="737" y="357"/>
                  </a:cubicBezTo>
                  <a:cubicBezTo>
                    <a:pt x="736" y="357"/>
                    <a:pt x="736" y="358"/>
                    <a:pt x="735" y="358"/>
                  </a:cubicBezTo>
                  <a:cubicBezTo>
                    <a:pt x="732" y="356"/>
                    <a:pt x="728" y="354"/>
                    <a:pt x="725" y="353"/>
                  </a:cubicBezTo>
                  <a:cubicBezTo>
                    <a:pt x="725" y="350"/>
                    <a:pt x="726" y="348"/>
                    <a:pt x="727" y="345"/>
                  </a:cubicBezTo>
                  <a:cubicBezTo>
                    <a:pt x="727" y="344"/>
                    <a:pt x="728" y="342"/>
                    <a:pt x="728" y="340"/>
                  </a:cubicBezTo>
                  <a:cubicBezTo>
                    <a:pt x="733" y="341"/>
                    <a:pt x="738" y="343"/>
                    <a:pt x="743" y="344"/>
                  </a:cubicBezTo>
                  <a:cubicBezTo>
                    <a:pt x="743" y="344"/>
                    <a:pt x="744" y="344"/>
                    <a:pt x="744" y="344"/>
                  </a:cubicBezTo>
                  <a:cubicBezTo>
                    <a:pt x="743" y="348"/>
                    <a:pt x="742" y="351"/>
                    <a:pt x="741" y="354"/>
                  </a:cubicBezTo>
                  <a:cubicBezTo>
                    <a:pt x="741" y="354"/>
                    <a:pt x="740" y="355"/>
                    <a:pt x="740" y="356"/>
                  </a:cubicBezTo>
                  <a:cubicBezTo>
                    <a:pt x="740" y="356"/>
                    <a:pt x="739" y="356"/>
                    <a:pt x="739" y="356"/>
                  </a:cubicBezTo>
                  <a:moveTo>
                    <a:pt x="713" y="368"/>
                  </a:moveTo>
                  <a:cubicBezTo>
                    <a:pt x="713" y="366"/>
                    <a:pt x="713" y="364"/>
                    <a:pt x="713" y="362"/>
                  </a:cubicBezTo>
                  <a:cubicBezTo>
                    <a:pt x="713" y="361"/>
                    <a:pt x="711" y="361"/>
                    <a:pt x="711" y="362"/>
                  </a:cubicBezTo>
                  <a:cubicBezTo>
                    <a:pt x="711" y="364"/>
                    <a:pt x="711" y="366"/>
                    <a:pt x="711" y="369"/>
                  </a:cubicBezTo>
                  <a:cubicBezTo>
                    <a:pt x="709" y="369"/>
                    <a:pt x="707" y="370"/>
                    <a:pt x="705" y="371"/>
                  </a:cubicBezTo>
                  <a:cubicBezTo>
                    <a:pt x="704" y="372"/>
                    <a:pt x="703" y="372"/>
                    <a:pt x="702" y="373"/>
                  </a:cubicBezTo>
                  <a:cubicBezTo>
                    <a:pt x="702" y="371"/>
                    <a:pt x="703" y="369"/>
                    <a:pt x="703" y="368"/>
                  </a:cubicBezTo>
                  <a:cubicBezTo>
                    <a:pt x="705" y="362"/>
                    <a:pt x="707" y="357"/>
                    <a:pt x="708" y="352"/>
                  </a:cubicBezTo>
                  <a:cubicBezTo>
                    <a:pt x="712" y="353"/>
                    <a:pt x="716" y="354"/>
                    <a:pt x="720" y="355"/>
                  </a:cubicBezTo>
                  <a:cubicBezTo>
                    <a:pt x="718" y="359"/>
                    <a:pt x="717" y="363"/>
                    <a:pt x="716" y="367"/>
                  </a:cubicBezTo>
                  <a:cubicBezTo>
                    <a:pt x="715" y="367"/>
                    <a:pt x="714" y="368"/>
                    <a:pt x="713" y="368"/>
                  </a:cubicBezTo>
                  <a:moveTo>
                    <a:pt x="661" y="388"/>
                  </a:moveTo>
                  <a:cubicBezTo>
                    <a:pt x="661" y="388"/>
                    <a:pt x="661" y="388"/>
                    <a:pt x="661" y="387"/>
                  </a:cubicBezTo>
                  <a:cubicBezTo>
                    <a:pt x="663" y="382"/>
                    <a:pt x="664" y="377"/>
                    <a:pt x="665" y="372"/>
                  </a:cubicBezTo>
                  <a:cubicBezTo>
                    <a:pt x="666" y="372"/>
                    <a:pt x="667" y="372"/>
                    <a:pt x="668" y="373"/>
                  </a:cubicBezTo>
                  <a:cubicBezTo>
                    <a:pt x="670" y="374"/>
                    <a:pt x="672" y="374"/>
                    <a:pt x="674" y="375"/>
                  </a:cubicBezTo>
                  <a:cubicBezTo>
                    <a:pt x="673" y="378"/>
                    <a:pt x="671" y="381"/>
                    <a:pt x="670" y="385"/>
                  </a:cubicBezTo>
                  <a:cubicBezTo>
                    <a:pt x="667" y="386"/>
                    <a:pt x="664" y="387"/>
                    <a:pt x="661" y="388"/>
                  </a:cubicBezTo>
                  <a:moveTo>
                    <a:pt x="787" y="299"/>
                  </a:moveTo>
                  <a:cubicBezTo>
                    <a:pt x="787" y="299"/>
                    <a:pt x="786" y="299"/>
                    <a:pt x="786" y="299"/>
                  </a:cubicBezTo>
                  <a:cubicBezTo>
                    <a:pt x="787" y="297"/>
                    <a:pt x="787" y="296"/>
                    <a:pt x="788" y="294"/>
                  </a:cubicBezTo>
                  <a:cubicBezTo>
                    <a:pt x="789" y="292"/>
                    <a:pt x="789" y="289"/>
                    <a:pt x="790" y="287"/>
                  </a:cubicBezTo>
                  <a:cubicBezTo>
                    <a:pt x="790" y="287"/>
                    <a:pt x="790" y="287"/>
                    <a:pt x="791" y="287"/>
                  </a:cubicBezTo>
                  <a:cubicBezTo>
                    <a:pt x="794" y="287"/>
                    <a:pt x="798" y="288"/>
                    <a:pt x="801" y="289"/>
                  </a:cubicBezTo>
                  <a:cubicBezTo>
                    <a:pt x="800" y="293"/>
                    <a:pt x="799" y="297"/>
                    <a:pt x="797" y="301"/>
                  </a:cubicBezTo>
                  <a:cubicBezTo>
                    <a:pt x="794" y="301"/>
                    <a:pt x="790" y="300"/>
                    <a:pt x="787" y="299"/>
                  </a:cubicBezTo>
                  <a:moveTo>
                    <a:pt x="796" y="305"/>
                  </a:moveTo>
                  <a:cubicBezTo>
                    <a:pt x="794" y="310"/>
                    <a:pt x="793" y="314"/>
                    <a:pt x="791" y="318"/>
                  </a:cubicBezTo>
                  <a:cubicBezTo>
                    <a:pt x="790" y="321"/>
                    <a:pt x="789" y="324"/>
                    <a:pt x="788" y="326"/>
                  </a:cubicBezTo>
                  <a:cubicBezTo>
                    <a:pt x="785" y="326"/>
                    <a:pt x="781" y="325"/>
                    <a:pt x="778" y="324"/>
                  </a:cubicBezTo>
                  <a:cubicBezTo>
                    <a:pt x="781" y="317"/>
                    <a:pt x="783" y="310"/>
                    <a:pt x="785" y="303"/>
                  </a:cubicBezTo>
                  <a:cubicBezTo>
                    <a:pt x="788" y="303"/>
                    <a:pt x="790" y="304"/>
                    <a:pt x="793" y="305"/>
                  </a:cubicBezTo>
                  <a:cubicBezTo>
                    <a:pt x="794" y="305"/>
                    <a:pt x="795" y="305"/>
                    <a:pt x="796" y="305"/>
                  </a:cubicBezTo>
                  <a:moveTo>
                    <a:pt x="791" y="283"/>
                  </a:moveTo>
                  <a:cubicBezTo>
                    <a:pt x="793" y="276"/>
                    <a:pt x="795" y="269"/>
                    <a:pt x="796" y="262"/>
                  </a:cubicBezTo>
                  <a:cubicBezTo>
                    <a:pt x="800" y="263"/>
                    <a:pt x="803" y="264"/>
                    <a:pt x="807" y="264"/>
                  </a:cubicBezTo>
                  <a:cubicBezTo>
                    <a:pt x="806" y="270"/>
                    <a:pt x="805" y="275"/>
                    <a:pt x="804" y="281"/>
                  </a:cubicBezTo>
                  <a:cubicBezTo>
                    <a:pt x="803" y="282"/>
                    <a:pt x="803" y="284"/>
                    <a:pt x="802" y="286"/>
                  </a:cubicBezTo>
                  <a:cubicBezTo>
                    <a:pt x="798" y="285"/>
                    <a:pt x="795" y="284"/>
                    <a:pt x="791" y="283"/>
                  </a:cubicBezTo>
                  <a:moveTo>
                    <a:pt x="788" y="283"/>
                  </a:moveTo>
                  <a:cubicBezTo>
                    <a:pt x="783" y="282"/>
                    <a:pt x="778" y="282"/>
                    <a:pt x="773" y="281"/>
                  </a:cubicBezTo>
                  <a:cubicBezTo>
                    <a:pt x="772" y="281"/>
                    <a:pt x="771" y="281"/>
                    <a:pt x="769" y="281"/>
                  </a:cubicBezTo>
                  <a:cubicBezTo>
                    <a:pt x="772" y="273"/>
                    <a:pt x="774" y="265"/>
                    <a:pt x="776" y="258"/>
                  </a:cubicBezTo>
                  <a:cubicBezTo>
                    <a:pt x="782" y="259"/>
                    <a:pt x="787" y="260"/>
                    <a:pt x="793" y="261"/>
                  </a:cubicBezTo>
                  <a:cubicBezTo>
                    <a:pt x="791" y="269"/>
                    <a:pt x="790" y="276"/>
                    <a:pt x="788" y="283"/>
                  </a:cubicBezTo>
                  <a:moveTo>
                    <a:pt x="787" y="286"/>
                  </a:moveTo>
                  <a:cubicBezTo>
                    <a:pt x="786" y="288"/>
                    <a:pt x="785" y="291"/>
                    <a:pt x="784" y="293"/>
                  </a:cubicBezTo>
                  <a:cubicBezTo>
                    <a:pt x="784" y="295"/>
                    <a:pt x="783" y="296"/>
                    <a:pt x="783" y="298"/>
                  </a:cubicBezTo>
                  <a:cubicBezTo>
                    <a:pt x="777" y="297"/>
                    <a:pt x="771" y="296"/>
                    <a:pt x="765" y="295"/>
                  </a:cubicBezTo>
                  <a:cubicBezTo>
                    <a:pt x="765" y="294"/>
                    <a:pt x="765" y="294"/>
                    <a:pt x="765" y="293"/>
                  </a:cubicBezTo>
                  <a:cubicBezTo>
                    <a:pt x="766" y="290"/>
                    <a:pt x="768" y="287"/>
                    <a:pt x="769" y="283"/>
                  </a:cubicBezTo>
                  <a:cubicBezTo>
                    <a:pt x="775" y="284"/>
                    <a:pt x="781" y="285"/>
                    <a:pt x="787" y="286"/>
                  </a:cubicBezTo>
                  <a:moveTo>
                    <a:pt x="782" y="302"/>
                  </a:moveTo>
                  <a:cubicBezTo>
                    <a:pt x="779" y="309"/>
                    <a:pt x="777" y="316"/>
                    <a:pt x="774" y="323"/>
                  </a:cubicBezTo>
                  <a:cubicBezTo>
                    <a:pt x="768" y="322"/>
                    <a:pt x="762" y="321"/>
                    <a:pt x="756" y="319"/>
                  </a:cubicBezTo>
                  <a:cubicBezTo>
                    <a:pt x="759" y="312"/>
                    <a:pt x="761" y="305"/>
                    <a:pt x="764" y="298"/>
                  </a:cubicBezTo>
                  <a:cubicBezTo>
                    <a:pt x="770" y="299"/>
                    <a:pt x="776" y="301"/>
                    <a:pt x="782" y="302"/>
                  </a:cubicBezTo>
                  <a:moveTo>
                    <a:pt x="753" y="318"/>
                  </a:moveTo>
                  <a:cubicBezTo>
                    <a:pt x="750" y="318"/>
                    <a:pt x="748" y="317"/>
                    <a:pt x="746" y="317"/>
                  </a:cubicBezTo>
                  <a:cubicBezTo>
                    <a:pt x="743" y="316"/>
                    <a:pt x="740" y="316"/>
                    <a:pt x="736" y="315"/>
                  </a:cubicBezTo>
                  <a:cubicBezTo>
                    <a:pt x="738" y="309"/>
                    <a:pt x="740" y="302"/>
                    <a:pt x="742" y="296"/>
                  </a:cubicBezTo>
                  <a:cubicBezTo>
                    <a:pt x="742" y="295"/>
                    <a:pt x="742" y="295"/>
                    <a:pt x="742" y="295"/>
                  </a:cubicBezTo>
                  <a:cubicBezTo>
                    <a:pt x="748" y="296"/>
                    <a:pt x="754" y="297"/>
                    <a:pt x="760" y="298"/>
                  </a:cubicBezTo>
                  <a:cubicBezTo>
                    <a:pt x="757" y="305"/>
                    <a:pt x="755" y="312"/>
                    <a:pt x="753" y="318"/>
                  </a:cubicBezTo>
                  <a:moveTo>
                    <a:pt x="751" y="322"/>
                  </a:moveTo>
                  <a:cubicBezTo>
                    <a:pt x="749" y="327"/>
                    <a:pt x="748" y="332"/>
                    <a:pt x="746" y="337"/>
                  </a:cubicBezTo>
                  <a:cubicBezTo>
                    <a:pt x="746" y="338"/>
                    <a:pt x="745" y="340"/>
                    <a:pt x="745" y="341"/>
                  </a:cubicBezTo>
                  <a:cubicBezTo>
                    <a:pt x="743" y="340"/>
                    <a:pt x="741" y="339"/>
                    <a:pt x="739" y="339"/>
                  </a:cubicBezTo>
                  <a:cubicBezTo>
                    <a:pt x="736" y="338"/>
                    <a:pt x="733" y="337"/>
                    <a:pt x="730" y="336"/>
                  </a:cubicBezTo>
                  <a:cubicBezTo>
                    <a:pt x="731" y="330"/>
                    <a:pt x="733" y="325"/>
                    <a:pt x="735" y="319"/>
                  </a:cubicBezTo>
                  <a:cubicBezTo>
                    <a:pt x="740" y="320"/>
                    <a:pt x="746" y="321"/>
                    <a:pt x="751" y="322"/>
                  </a:cubicBezTo>
                  <a:moveTo>
                    <a:pt x="739" y="295"/>
                  </a:moveTo>
                  <a:cubicBezTo>
                    <a:pt x="736" y="301"/>
                    <a:pt x="734" y="308"/>
                    <a:pt x="732" y="314"/>
                  </a:cubicBezTo>
                  <a:cubicBezTo>
                    <a:pt x="728" y="314"/>
                    <a:pt x="724" y="313"/>
                    <a:pt x="720" y="313"/>
                  </a:cubicBezTo>
                  <a:cubicBezTo>
                    <a:pt x="722" y="306"/>
                    <a:pt x="724" y="299"/>
                    <a:pt x="726" y="293"/>
                  </a:cubicBezTo>
                  <a:cubicBezTo>
                    <a:pt x="730" y="293"/>
                    <a:pt x="734" y="294"/>
                    <a:pt x="739" y="295"/>
                  </a:cubicBezTo>
                  <a:cubicBezTo>
                    <a:pt x="739" y="295"/>
                    <a:pt x="739" y="295"/>
                    <a:pt x="739" y="295"/>
                  </a:cubicBezTo>
                  <a:moveTo>
                    <a:pt x="731" y="318"/>
                  </a:moveTo>
                  <a:cubicBezTo>
                    <a:pt x="729" y="324"/>
                    <a:pt x="728" y="330"/>
                    <a:pt x="726" y="335"/>
                  </a:cubicBezTo>
                  <a:cubicBezTo>
                    <a:pt x="722" y="334"/>
                    <a:pt x="719" y="334"/>
                    <a:pt x="715" y="333"/>
                  </a:cubicBezTo>
                  <a:cubicBezTo>
                    <a:pt x="716" y="329"/>
                    <a:pt x="717" y="326"/>
                    <a:pt x="718" y="322"/>
                  </a:cubicBezTo>
                  <a:cubicBezTo>
                    <a:pt x="718" y="320"/>
                    <a:pt x="719" y="318"/>
                    <a:pt x="720" y="316"/>
                  </a:cubicBezTo>
                  <a:cubicBezTo>
                    <a:pt x="723" y="317"/>
                    <a:pt x="727" y="317"/>
                    <a:pt x="731" y="318"/>
                  </a:cubicBezTo>
                  <a:moveTo>
                    <a:pt x="714" y="337"/>
                  </a:moveTo>
                  <a:cubicBezTo>
                    <a:pt x="717" y="337"/>
                    <a:pt x="721" y="338"/>
                    <a:pt x="725" y="339"/>
                  </a:cubicBezTo>
                  <a:cubicBezTo>
                    <a:pt x="724" y="343"/>
                    <a:pt x="722" y="347"/>
                    <a:pt x="721" y="351"/>
                  </a:cubicBezTo>
                  <a:cubicBezTo>
                    <a:pt x="717" y="350"/>
                    <a:pt x="714" y="349"/>
                    <a:pt x="710" y="348"/>
                  </a:cubicBezTo>
                  <a:cubicBezTo>
                    <a:pt x="711" y="344"/>
                    <a:pt x="712" y="340"/>
                    <a:pt x="714" y="337"/>
                  </a:cubicBezTo>
                  <a:moveTo>
                    <a:pt x="706" y="347"/>
                  </a:moveTo>
                  <a:cubicBezTo>
                    <a:pt x="702" y="346"/>
                    <a:pt x="697" y="345"/>
                    <a:pt x="692" y="344"/>
                  </a:cubicBezTo>
                  <a:cubicBezTo>
                    <a:pt x="691" y="343"/>
                    <a:pt x="689" y="343"/>
                    <a:pt x="688" y="343"/>
                  </a:cubicBezTo>
                  <a:cubicBezTo>
                    <a:pt x="689" y="339"/>
                    <a:pt x="690" y="336"/>
                    <a:pt x="691" y="333"/>
                  </a:cubicBezTo>
                  <a:cubicBezTo>
                    <a:pt x="697" y="334"/>
                    <a:pt x="703" y="334"/>
                    <a:pt x="709" y="336"/>
                  </a:cubicBezTo>
                  <a:cubicBezTo>
                    <a:pt x="710" y="336"/>
                    <a:pt x="710" y="336"/>
                    <a:pt x="710" y="336"/>
                  </a:cubicBezTo>
                  <a:cubicBezTo>
                    <a:pt x="709" y="340"/>
                    <a:pt x="708" y="343"/>
                    <a:pt x="706" y="347"/>
                  </a:cubicBezTo>
                  <a:moveTo>
                    <a:pt x="711" y="332"/>
                  </a:moveTo>
                  <a:cubicBezTo>
                    <a:pt x="708" y="332"/>
                    <a:pt x="706" y="331"/>
                    <a:pt x="703" y="331"/>
                  </a:cubicBezTo>
                  <a:cubicBezTo>
                    <a:pt x="699" y="330"/>
                    <a:pt x="696" y="330"/>
                    <a:pt x="692" y="330"/>
                  </a:cubicBezTo>
                  <a:cubicBezTo>
                    <a:pt x="694" y="324"/>
                    <a:pt x="696" y="319"/>
                    <a:pt x="698" y="313"/>
                  </a:cubicBezTo>
                  <a:cubicBezTo>
                    <a:pt x="703" y="314"/>
                    <a:pt x="709" y="314"/>
                    <a:pt x="714" y="315"/>
                  </a:cubicBezTo>
                  <a:cubicBezTo>
                    <a:pt x="715" y="315"/>
                    <a:pt x="715" y="315"/>
                    <a:pt x="716" y="316"/>
                  </a:cubicBezTo>
                  <a:cubicBezTo>
                    <a:pt x="715" y="321"/>
                    <a:pt x="713" y="327"/>
                    <a:pt x="711" y="332"/>
                  </a:cubicBezTo>
                  <a:moveTo>
                    <a:pt x="689" y="329"/>
                  </a:moveTo>
                  <a:cubicBezTo>
                    <a:pt x="685" y="329"/>
                    <a:pt x="680" y="328"/>
                    <a:pt x="676" y="328"/>
                  </a:cubicBezTo>
                  <a:cubicBezTo>
                    <a:pt x="678" y="322"/>
                    <a:pt x="679" y="317"/>
                    <a:pt x="680" y="311"/>
                  </a:cubicBezTo>
                  <a:cubicBezTo>
                    <a:pt x="684" y="311"/>
                    <a:pt x="687" y="312"/>
                    <a:pt x="690" y="312"/>
                  </a:cubicBezTo>
                  <a:cubicBezTo>
                    <a:pt x="692" y="312"/>
                    <a:pt x="693" y="313"/>
                    <a:pt x="694" y="313"/>
                  </a:cubicBezTo>
                  <a:cubicBezTo>
                    <a:pt x="692" y="318"/>
                    <a:pt x="691" y="324"/>
                    <a:pt x="689" y="329"/>
                  </a:cubicBezTo>
                  <a:moveTo>
                    <a:pt x="688" y="333"/>
                  </a:moveTo>
                  <a:cubicBezTo>
                    <a:pt x="687" y="336"/>
                    <a:pt x="686" y="339"/>
                    <a:pt x="685" y="342"/>
                  </a:cubicBezTo>
                  <a:cubicBezTo>
                    <a:pt x="681" y="341"/>
                    <a:pt x="677" y="340"/>
                    <a:pt x="673" y="339"/>
                  </a:cubicBezTo>
                  <a:cubicBezTo>
                    <a:pt x="674" y="337"/>
                    <a:pt x="675" y="334"/>
                    <a:pt x="675" y="332"/>
                  </a:cubicBezTo>
                  <a:cubicBezTo>
                    <a:pt x="679" y="332"/>
                    <a:pt x="684" y="332"/>
                    <a:pt x="688" y="333"/>
                  </a:cubicBezTo>
                  <a:moveTo>
                    <a:pt x="683" y="345"/>
                  </a:moveTo>
                  <a:cubicBezTo>
                    <a:pt x="683" y="348"/>
                    <a:pt x="682" y="350"/>
                    <a:pt x="681" y="352"/>
                  </a:cubicBezTo>
                  <a:cubicBezTo>
                    <a:pt x="679" y="359"/>
                    <a:pt x="677" y="365"/>
                    <a:pt x="675" y="371"/>
                  </a:cubicBezTo>
                  <a:cubicBezTo>
                    <a:pt x="672" y="370"/>
                    <a:pt x="669" y="369"/>
                    <a:pt x="666" y="368"/>
                  </a:cubicBezTo>
                  <a:cubicBezTo>
                    <a:pt x="668" y="360"/>
                    <a:pt x="670" y="352"/>
                    <a:pt x="672" y="343"/>
                  </a:cubicBezTo>
                  <a:cubicBezTo>
                    <a:pt x="672" y="343"/>
                    <a:pt x="672" y="343"/>
                    <a:pt x="673" y="343"/>
                  </a:cubicBezTo>
                  <a:cubicBezTo>
                    <a:pt x="676" y="344"/>
                    <a:pt x="680" y="345"/>
                    <a:pt x="683" y="345"/>
                  </a:cubicBezTo>
                  <a:moveTo>
                    <a:pt x="677" y="376"/>
                  </a:moveTo>
                  <a:cubicBezTo>
                    <a:pt x="681" y="377"/>
                    <a:pt x="684" y="377"/>
                    <a:pt x="688" y="378"/>
                  </a:cubicBezTo>
                  <a:cubicBezTo>
                    <a:pt x="683" y="380"/>
                    <a:pt x="679" y="381"/>
                    <a:pt x="675" y="383"/>
                  </a:cubicBezTo>
                  <a:cubicBezTo>
                    <a:pt x="676" y="381"/>
                    <a:pt x="676" y="378"/>
                    <a:pt x="677" y="376"/>
                  </a:cubicBezTo>
                  <a:moveTo>
                    <a:pt x="695" y="375"/>
                  </a:moveTo>
                  <a:cubicBezTo>
                    <a:pt x="694" y="375"/>
                    <a:pt x="694" y="375"/>
                    <a:pt x="693" y="375"/>
                  </a:cubicBezTo>
                  <a:cubicBezTo>
                    <a:pt x="688" y="374"/>
                    <a:pt x="683" y="373"/>
                    <a:pt x="678" y="372"/>
                  </a:cubicBezTo>
                  <a:cubicBezTo>
                    <a:pt x="681" y="363"/>
                    <a:pt x="684" y="355"/>
                    <a:pt x="687" y="346"/>
                  </a:cubicBezTo>
                  <a:cubicBezTo>
                    <a:pt x="687" y="346"/>
                    <a:pt x="687" y="346"/>
                    <a:pt x="687" y="346"/>
                  </a:cubicBezTo>
                  <a:cubicBezTo>
                    <a:pt x="690" y="347"/>
                    <a:pt x="693" y="348"/>
                    <a:pt x="696" y="348"/>
                  </a:cubicBezTo>
                  <a:cubicBezTo>
                    <a:pt x="699" y="349"/>
                    <a:pt x="702" y="350"/>
                    <a:pt x="705" y="351"/>
                  </a:cubicBezTo>
                  <a:cubicBezTo>
                    <a:pt x="705" y="351"/>
                    <a:pt x="705" y="351"/>
                    <a:pt x="705" y="351"/>
                  </a:cubicBezTo>
                  <a:cubicBezTo>
                    <a:pt x="703" y="357"/>
                    <a:pt x="701" y="367"/>
                    <a:pt x="697" y="374"/>
                  </a:cubicBezTo>
                  <a:cubicBezTo>
                    <a:pt x="697" y="374"/>
                    <a:pt x="696" y="375"/>
                    <a:pt x="695" y="375"/>
                  </a:cubicBezTo>
                  <a:moveTo>
                    <a:pt x="723" y="357"/>
                  </a:moveTo>
                  <a:cubicBezTo>
                    <a:pt x="724" y="357"/>
                    <a:pt x="725" y="358"/>
                    <a:pt x="726" y="358"/>
                  </a:cubicBezTo>
                  <a:cubicBezTo>
                    <a:pt x="727" y="359"/>
                    <a:pt x="729" y="359"/>
                    <a:pt x="730" y="360"/>
                  </a:cubicBezTo>
                  <a:cubicBezTo>
                    <a:pt x="727" y="362"/>
                    <a:pt x="724" y="363"/>
                    <a:pt x="721" y="364"/>
                  </a:cubicBezTo>
                  <a:cubicBezTo>
                    <a:pt x="722" y="362"/>
                    <a:pt x="723" y="359"/>
                    <a:pt x="723" y="357"/>
                  </a:cubicBezTo>
                  <a:moveTo>
                    <a:pt x="745" y="354"/>
                  </a:moveTo>
                  <a:cubicBezTo>
                    <a:pt x="745" y="353"/>
                    <a:pt x="745" y="352"/>
                    <a:pt x="746" y="352"/>
                  </a:cubicBezTo>
                  <a:cubicBezTo>
                    <a:pt x="746" y="350"/>
                    <a:pt x="747" y="348"/>
                    <a:pt x="747" y="346"/>
                  </a:cubicBezTo>
                  <a:cubicBezTo>
                    <a:pt x="750" y="347"/>
                    <a:pt x="753" y="348"/>
                    <a:pt x="756" y="349"/>
                  </a:cubicBezTo>
                  <a:cubicBezTo>
                    <a:pt x="752" y="350"/>
                    <a:pt x="749" y="352"/>
                    <a:pt x="745" y="354"/>
                  </a:cubicBezTo>
                  <a:moveTo>
                    <a:pt x="762" y="346"/>
                  </a:moveTo>
                  <a:cubicBezTo>
                    <a:pt x="757" y="345"/>
                    <a:pt x="753" y="344"/>
                    <a:pt x="749" y="342"/>
                  </a:cubicBezTo>
                  <a:cubicBezTo>
                    <a:pt x="749" y="340"/>
                    <a:pt x="750" y="337"/>
                    <a:pt x="751" y="335"/>
                  </a:cubicBezTo>
                  <a:cubicBezTo>
                    <a:pt x="752" y="331"/>
                    <a:pt x="754" y="327"/>
                    <a:pt x="755" y="323"/>
                  </a:cubicBezTo>
                  <a:cubicBezTo>
                    <a:pt x="757" y="324"/>
                    <a:pt x="759" y="324"/>
                    <a:pt x="762" y="325"/>
                  </a:cubicBezTo>
                  <a:cubicBezTo>
                    <a:pt x="765" y="326"/>
                    <a:pt x="769" y="327"/>
                    <a:pt x="773" y="327"/>
                  </a:cubicBezTo>
                  <a:cubicBezTo>
                    <a:pt x="773" y="328"/>
                    <a:pt x="772" y="329"/>
                    <a:pt x="772" y="329"/>
                  </a:cubicBezTo>
                  <a:cubicBezTo>
                    <a:pt x="770" y="334"/>
                    <a:pt x="768" y="339"/>
                    <a:pt x="766" y="344"/>
                  </a:cubicBezTo>
                  <a:cubicBezTo>
                    <a:pt x="766" y="344"/>
                    <a:pt x="766" y="344"/>
                    <a:pt x="766" y="344"/>
                  </a:cubicBezTo>
                  <a:cubicBezTo>
                    <a:pt x="765" y="345"/>
                    <a:pt x="763" y="346"/>
                    <a:pt x="762" y="346"/>
                  </a:cubicBezTo>
                  <a:moveTo>
                    <a:pt x="777" y="340"/>
                  </a:moveTo>
                  <a:cubicBezTo>
                    <a:pt x="777" y="340"/>
                    <a:pt x="777" y="340"/>
                    <a:pt x="777" y="340"/>
                  </a:cubicBezTo>
                  <a:cubicBezTo>
                    <a:pt x="776" y="339"/>
                    <a:pt x="775" y="340"/>
                    <a:pt x="775" y="340"/>
                  </a:cubicBezTo>
                  <a:cubicBezTo>
                    <a:pt x="775" y="340"/>
                    <a:pt x="775" y="340"/>
                    <a:pt x="776" y="340"/>
                  </a:cubicBezTo>
                  <a:cubicBezTo>
                    <a:pt x="774" y="341"/>
                    <a:pt x="773" y="342"/>
                    <a:pt x="772" y="342"/>
                  </a:cubicBezTo>
                  <a:cubicBezTo>
                    <a:pt x="773" y="339"/>
                    <a:pt x="774" y="336"/>
                    <a:pt x="775" y="334"/>
                  </a:cubicBezTo>
                  <a:cubicBezTo>
                    <a:pt x="775" y="332"/>
                    <a:pt x="776" y="330"/>
                    <a:pt x="776" y="328"/>
                  </a:cubicBezTo>
                  <a:cubicBezTo>
                    <a:pt x="780" y="329"/>
                    <a:pt x="783" y="330"/>
                    <a:pt x="787" y="330"/>
                  </a:cubicBezTo>
                  <a:cubicBezTo>
                    <a:pt x="786" y="332"/>
                    <a:pt x="786" y="333"/>
                    <a:pt x="785" y="335"/>
                  </a:cubicBezTo>
                  <a:cubicBezTo>
                    <a:pt x="785" y="335"/>
                    <a:pt x="785" y="336"/>
                    <a:pt x="785" y="336"/>
                  </a:cubicBezTo>
                  <a:cubicBezTo>
                    <a:pt x="782" y="338"/>
                    <a:pt x="779" y="339"/>
                    <a:pt x="777" y="340"/>
                  </a:cubicBezTo>
                  <a:moveTo>
                    <a:pt x="791" y="331"/>
                  </a:moveTo>
                  <a:cubicBezTo>
                    <a:pt x="793" y="331"/>
                    <a:pt x="794" y="331"/>
                    <a:pt x="796" y="332"/>
                  </a:cubicBezTo>
                  <a:cubicBezTo>
                    <a:pt x="794" y="332"/>
                    <a:pt x="792" y="333"/>
                    <a:pt x="790" y="334"/>
                  </a:cubicBezTo>
                  <a:cubicBezTo>
                    <a:pt x="791" y="333"/>
                    <a:pt x="791" y="332"/>
                    <a:pt x="791" y="331"/>
                  </a:cubicBezTo>
                  <a:moveTo>
                    <a:pt x="801" y="302"/>
                  </a:moveTo>
                  <a:cubicBezTo>
                    <a:pt x="803" y="298"/>
                    <a:pt x="804" y="294"/>
                    <a:pt x="805" y="290"/>
                  </a:cubicBezTo>
                  <a:cubicBezTo>
                    <a:pt x="812" y="291"/>
                    <a:pt x="819" y="292"/>
                    <a:pt x="826" y="294"/>
                  </a:cubicBezTo>
                  <a:cubicBezTo>
                    <a:pt x="824" y="298"/>
                    <a:pt x="823" y="302"/>
                    <a:pt x="821" y="306"/>
                  </a:cubicBezTo>
                  <a:cubicBezTo>
                    <a:pt x="821" y="306"/>
                    <a:pt x="821" y="306"/>
                    <a:pt x="821" y="307"/>
                  </a:cubicBezTo>
                  <a:cubicBezTo>
                    <a:pt x="814" y="306"/>
                    <a:pt x="808" y="304"/>
                    <a:pt x="801" y="302"/>
                  </a:cubicBezTo>
                  <a:moveTo>
                    <a:pt x="847" y="293"/>
                  </a:moveTo>
                  <a:cubicBezTo>
                    <a:pt x="847" y="292"/>
                    <a:pt x="847" y="292"/>
                    <a:pt x="847" y="292"/>
                  </a:cubicBezTo>
                  <a:cubicBezTo>
                    <a:pt x="850" y="286"/>
                    <a:pt x="852" y="281"/>
                    <a:pt x="854" y="275"/>
                  </a:cubicBezTo>
                  <a:cubicBezTo>
                    <a:pt x="861" y="277"/>
                    <a:pt x="868" y="278"/>
                    <a:pt x="875" y="280"/>
                  </a:cubicBezTo>
                  <a:cubicBezTo>
                    <a:pt x="874" y="282"/>
                    <a:pt x="873" y="285"/>
                    <a:pt x="872" y="288"/>
                  </a:cubicBezTo>
                  <a:cubicBezTo>
                    <a:pt x="871" y="290"/>
                    <a:pt x="871" y="292"/>
                    <a:pt x="870" y="294"/>
                  </a:cubicBezTo>
                  <a:cubicBezTo>
                    <a:pt x="862" y="293"/>
                    <a:pt x="855" y="293"/>
                    <a:pt x="847" y="293"/>
                  </a:cubicBezTo>
                  <a:moveTo>
                    <a:pt x="893" y="288"/>
                  </a:moveTo>
                  <a:cubicBezTo>
                    <a:pt x="893" y="287"/>
                    <a:pt x="893" y="286"/>
                    <a:pt x="894" y="285"/>
                  </a:cubicBezTo>
                  <a:cubicBezTo>
                    <a:pt x="895" y="285"/>
                    <a:pt x="897" y="286"/>
                    <a:pt x="898" y="286"/>
                  </a:cubicBezTo>
                  <a:cubicBezTo>
                    <a:pt x="896" y="287"/>
                    <a:pt x="894" y="287"/>
                    <a:pt x="893" y="288"/>
                  </a:cubicBezTo>
                  <a:moveTo>
                    <a:pt x="867" y="243"/>
                  </a:moveTo>
                  <a:cubicBezTo>
                    <a:pt x="870" y="244"/>
                    <a:pt x="872" y="244"/>
                    <a:pt x="875" y="245"/>
                  </a:cubicBezTo>
                  <a:cubicBezTo>
                    <a:pt x="878" y="246"/>
                    <a:pt x="882" y="247"/>
                    <a:pt x="885" y="248"/>
                  </a:cubicBezTo>
                  <a:cubicBezTo>
                    <a:pt x="885" y="249"/>
                    <a:pt x="885" y="250"/>
                    <a:pt x="884" y="251"/>
                  </a:cubicBezTo>
                  <a:cubicBezTo>
                    <a:pt x="882" y="259"/>
                    <a:pt x="879" y="267"/>
                    <a:pt x="876" y="276"/>
                  </a:cubicBezTo>
                  <a:cubicBezTo>
                    <a:pt x="875" y="275"/>
                    <a:pt x="874" y="275"/>
                    <a:pt x="873" y="275"/>
                  </a:cubicBezTo>
                  <a:cubicBezTo>
                    <a:pt x="867" y="274"/>
                    <a:pt x="862" y="273"/>
                    <a:pt x="856" y="271"/>
                  </a:cubicBezTo>
                  <a:cubicBezTo>
                    <a:pt x="859" y="265"/>
                    <a:pt x="861" y="259"/>
                    <a:pt x="864" y="252"/>
                  </a:cubicBezTo>
                  <a:cubicBezTo>
                    <a:pt x="865" y="249"/>
                    <a:pt x="866" y="246"/>
                    <a:pt x="867" y="243"/>
                  </a:cubicBezTo>
                  <a:moveTo>
                    <a:pt x="847" y="247"/>
                  </a:moveTo>
                  <a:cubicBezTo>
                    <a:pt x="847" y="245"/>
                    <a:pt x="848" y="243"/>
                    <a:pt x="848" y="241"/>
                  </a:cubicBezTo>
                  <a:cubicBezTo>
                    <a:pt x="850" y="242"/>
                    <a:pt x="851" y="242"/>
                    <a:pt x="853" y="242"/>
                  </a:cubicBezTo>
                  <a:cubicBezTo>
                    <a:pt x="857" y="242"/>
                    <a:pt x="860" y="243"/>
                    <a:pt x="864" y="243"/>
                  </a:cubicBezTo>
                  <a:cubicBezTo>
                    <a:pt x="863" y="245"/>
                    <a:pt x="862" y="248"/>
                    <a:pt x="861" y="250"/>
                  </a:cubicBezTo>
                  <a:cubicBezTo>
                    <a:pt x="859" y="257"/>
                    <a:pt x="856" y="264"/>
                    <a:pt x="853" y="271"/>
                  </a:cubicBezTo>
                  <a:cubicBezTo>
                    <a:pt x="849" y="270"/>
                    <a:pt x="845" y="269"/>
                    <a:pt x="842" y="268"/>
                  </a:cubicBezTo>
                  <a:cubicBezTo>
                    <a:pt x="841" y="268"/>
                    <a:pt x="840" y="268"/>
                    <a:pt x="839" y="268"/>
                  </a:cubicBezTo>
                  <a:cubicBezTo>
                    <a:pt x="841" y="261"/>
                    <a:pt x="845" y="254"/>
                    <a:pt x="847" y="247"/>
                  </a:cubicBezTo>
                  <a:moveTo>
                    <a:pt x="838" y="272"/>
                  </a:moveTo>
                  <a:cubicBezTo>
                    <a:pt x="840" y="272"/>
                    <a:pt x="842" y="273"/>
                    <a:pt x="844" y="273"/>
                  </a:cubicBezTo>
                  <a:cubicBezTo>
                    <a:pt x="846" y="274"/>
                    <a:pt x="849" y="274"/>
                    <a:pt x="851" y="275"/>
                  </a:cubicBezTo>
                  <a:cubicBezTo>
                    <a:pt x="850" y="278"/>
                    <a:pt x="848" y="281"/>
                    <a:pt x="847" y="284"/>
                  </a:cubicBezTo>
                  <a:cubicBezTo>
                    <a:pt x="846" y="287"/>
                    <a:pt x="845" y="289"/>
                    <a:pt x="844" y="292"/>
                  </a:cubicBezTo>
                  <a:cubicBezTo>
                    <a:pt x="839" y="292"/>
                    <a:pt x="835" y="291"/>
                    <a:pt x="831" y="291"/>
                  </a:cubicBezTo>
                  <a:cubicBezTo>
                    <a:pt x="833" y="284"/>
                    <a:pt x="835" y="278"/>
                    <a:pt x="838" y="272"/>
                  </a:cubicBezTo>
                  <a:moveTo>
                    <a:pt x="835" y="271"/>
                  </a:moveTo>
                  <a:cubicBezTo>
                    <a:pt x="834" y="271"/>
                    <a:pt x="834" y="271"/>
                    <a:pt x="834" y="271"/>
                  </a:cubicBezTo>
                  <a:cubicBezTo>
                    <a:pt x="832" y="278"/>
                    <a:pt x="830" y="284"/>
                    <a:pt x="827" y="290"/>
                  </a:cubicBezTo>
                  <a:cubicBezTo>
                    <a:pt x="820" y="289"/>
                    <a:pt x="813" y="288"/>
                    <a:pt x="806" y="286"/>
                  </a:cubicBezTo>
                  <a:cubicBezTo>
                    <a:pt x="806" y="285"/>
                    <a:pt x="807" y="284"/>
                    <a:pt x="807" y="283"/>
                  </a:cubicBezTo>
                  <a:cubicBezTo>
                    <a:pt x="808" y="277"/>
                    <a:pt x="809" y="271"/>
                    <a:pt x="810" y="265"/>
                  </a:cubicBezTo>
                  <a:cubicBezTo>
                    <a:pt x="819" y="267"/>
                    <a:pt x="827" y="269"/>
                    <a:pt x="835" y="271"/>
                  </a:cubicBezTo>
                  <a:moveTo>
                    <a:pt x="807" y="198"/>
                  </a:moveTo>
                  <a:cubicBezTo>
                    <a:pt x="808" y="203"/>
                    <a:pt x="810" y="207"/>
                    <a:pt x="813" y="211"/>
                  </a:cubicBezTo>
                  <a:cubicBezTo>
                    <a:pt x="814" y="213"/>
                    <a:pt x="816" y="214"/>
                    <a:pt x="818" y="215"/>
                  </a:cubicBezTo>
                  <a:cubicBezTo>
                    <a:pt x="817" y="225"/>
                    <a:pt x="815" y="236"/>
                    <a:pt x="813" y="245"/>
                  </a:cubicBezTo>
                  <a:cubicBezTo>
                    <a:pt x="812" y="250"/>
                    <a:pt x="810" y="255"/>
                    <a:pt x="808" y="260"/>
                  </a:cubicBezTo>
                  <a:cubicBezTo>
                    <a:pt x="808" y="260"/>
                    <a:pt x="808" y="261"/>
                    <a:pt x="808" y="261"/>
                  </a:cubicBezTo>
                  <a:cubicBezTo>
                    <a:pt x="804" y="260"/>
                    <a:pt x="801" y="259"/>
                    <a:pt x="797" y="259"/>
                  </a:cubicBezTo>
                  <a:cubicBezTo>
                    <a:pt x="800" y="243"/>
                    <a:pt x="801" y="228"/>
                    <a:pt x="801" y="212"/>
                  </a:cubicBezTo>
                  <a:cubicBezTo>
                    <a:pt x="801" y="211"/>
                    <a:pt x="799" y="211"/>
                    <a:pt x="799" y="212"/>
                  </a:cubicBezTo>
                  <a:cubicBezTo>
                    <a:pt x="799" y="222"/>
                    <a:pt x="798" y="232"/>
                    <a:pt x="797" y="242"/>
                  </a:cubicBezTo>
                  <a:cubicBezTo>
                    <a:pt x="796" y="241"/>
                    <a:pt x="795" y="241"/>
                    <a:pt x="795" y="242"/>
                  </a:cubicBezTo>
                  <a:cubicBezTo>
                    <a:pt x="796" y="239"/>
                    <a:pt x="792" y="233"/>
                    <a:pt x="791" y="230"/>
                  </a:cubicBezTo>
                  <a:cubicBezTo>
                    <a:pt x="790" y="226"/>
                    <a:pt x="788" y="221"/>
                    <a:pt x="787" y="216"/>
                  </a:cubicBezTo>
                  <a:cubicBezTo>
                    <a:pt x="786" y="213"/>
                    <a:pt x="785" y="210"/>
                    <a:pt x="784" y="207"/>
                  </a:cubicBezTo>
                  <a:cubicBezTo>
                    <a:pt x="792" y="204"/>
                    <a:pt x="799" y="201"/>
                    <a:pt x="807" y="198"/>
                  </a:cubicBezTo>
                  <a:moveTo>
                    <a:pt x="782" y="208"/>
                  </a:moveTo>
                  <a:cubicBezTo>
                    <a:pt x="783" y="214"/>
                    <a:pt x="785" y="220"/>
                    <a:pt x="787" y="226"/>
                  </a:cubicBezTo>
                  <a:cubicBezTo>
                    <a:pt x="789" y="232"/>
                    <a:pt x="790" y="239"/>
                    <a:pt x="795" y="244"/>
                  </a:cubicBezTo>
                  <a:cubicBezTo>
                    <a:pt x="796" y="244"/>
                    <a:pt x="796" y="244"/>
                    <a:pt x="796" y="244"/>
                  </a:cubicBezTo>
                  <a:cubicBezTo>
                    <a:pt x="796" y="249"/>
                    <a:pt x="795" y="253"/>
                    <a:pt x="794" y="258"/>
                  </a:cubicBezTo>
                  <a:cubicBezTo>
                    <a:pt x="788" y="257"/>
                    <a:pt x="782" y="255"/>
                    <a:pt x="777" y="254"/>
                  </a:cubicBezTo>
                  <a:cubicBezTo>
                    <a:pt x="780" y="241"/>
                    <a:pt x="781" y="228"/>
                    <a:pt x="781" y="214"/>
                  </a:cubicBezTo>
                  <a:cubicBezTo>
                    <a:pt x="781" y="212"/>
                    <a:pt x="779" y="212"/>
                    <a:pt x="779" y="214"/>
                  </a:cubicBezTo>
                  <a:cubicBezTo>
                    <a:pt x="779" y="229"/>
                    <a:pt x="778" y="243"/>
                    <a:pt x="774" y="257"/>
                  </a:cubicBezTo>
                  <a:cubicBezTo>
                    <a:pt x="771" y="265"/>
                    <a:pt x="769" y="273"/>
                    <a:pt x="766" y="280"/>
                  </a:cubicBezTo>
                  <a:cubicBezTo>
                    <a:pt x="761" y="280"/>
                    <a:pt x="755" y="279"/>
                    <a:pt x="753" y="277"/>
                  </a:cubicBezTo>
                  <a:cubicBezTo>
                    <a:pt x="752" y="276"/>
                    <a:pt x="750" y="278"/>
                    <a:pt x="751" y="279"/>
                  </a:cubicBezTo>
                  <a:cubicBezTo>
                    <a:pt x="754" y="282"/>
                    <a:pt x="758" y="282"/>
                    <a:pt x="762" y="283"/>
                  </a:cubicBezTo>
                  <a:cubicBezTo>
                    <a:pt x="763" y="283"/>
                    <a:pt x="764" y="283"/>
                    <a:pt x="765" y="283"/>
                  </a:cubicBezTo>
                  <a:cubicBezTo>
                    <a:pt x="764" y="287"/>
                    <a:pt x="763" y="291"/>
                    <a:pt x="761" y="294"/>
                  </a:cubicBezTo>
                  <a:cubicBezTo>
                    <a:pt x="755" y="293"/>
                    <a:pt x="749" y="292"/>
                    <a:pt x="743" y="292"/>
                  </a:cubicBezTo>
                  <a:cubicBezTo>
                    <a:pt x="751" y="267"/>
                    <a:pt x="757" y="242"/>
                    <a:pt x="761" y="217"/>
                  </a:cubicBezTo>
                  <a:cubicBezTo>
                    <a:pt x="768" y="214"/>
                    <a:pt x="775" y="211"/>
                    <a:pt x="782" y="208"/>
                  </a:cubicBezTo>
                  <a:moveTo>
                    <a:pt x="670" y="305"/>
                  </a:moveTo>
                  <a:cubicBezTo>
                    <a:pt x="672" y="298"/>
                    <a:pt x="673" y="290"/>
                    <a:pt x="675" y="283"/>
                  </a:cubicBezTo>
                  <a:cubicBezTo>
                    <a:pt x="677" y="277"/>
                    <a:pt x="679" y="271"/>
                    <a:pt x="680" y="264"/>
                  </a:cubicBezTo>
                  <a:cubicBezTo>
                    <a:pt x="680" y="263"/>
                    <a:pt x="679" y="262"/>
                    <a:pt x="678" y="263"/>
                  </a:cubicBezTo>
                  <a:cubicBezTo>
                    <a:pt x="679" y="257"/>
                    <a:pt x="680" y="251"/>
                    <a:pt x="682" y="246"/>
                  </a:cubicBezTo>
                  <a:cubicBezTo>
                    <a:pt x="687" y="244"/>
                    <a:pt x="692" y="242"/>
                    <a:pt x="698" y="240"/>
                  </a:cubicBezTo>
                  <a:cubicBezTo>
                    <a:pt x="696" y="248"/>
                    <a:pt x="696" y="256"/>
                    <a:pt x="697" y="264"/>
                  </a:cubicBezTo>
                  <a:cubicBezTo>
                    <a:pt x="698" y="265"/>
                    <a:pt x="699" y="265"/>
                    <a:pt x="699" y="264"/>
                  </a:cubicBezTo>
                  <a:cubicBezTo>
                    <a:pt x="700" y="256"/>
                    <a:pt x="699" y="248"/>
                    <a:pt x="700" y="240"/>
                  </a:cubicBezTo>
                  <a:cubicBezTo>
                    <a:pt x="700" y="240"/>
                    <a:pt x="700" y="240"/>
                    <a:pt x="700" y="240"/>
                  </a:cubicBezTo>
                  <a:cubicBezTo>
                    <a:pt x="704" y="238"/>
                    <a:pt x="709" y="237"/>
                    <a:pt x="713" y="235"/>
                  </a:cubicBezTo>
                  <a:cubicBezTo>
                    <a:pt x="712" y="239"/>
                    <a:pt x="712" y="242"/>
                    <a:pt x="711" y="246"/>
                  </a:cubicBezTo>
                  <a:cubicBezTo>
                    <a:pt x="711" y="247"/>
                    <a:pt x="713" y="248"/>
                    <a:pt x="713" y="246"/>
                  </a:cubicBezTo>
                  <a:cubicBezTo>
                    <a:pt x="715" y="242"/>
                    <a:pt x="716" y="238"/>
                    <a:pt x="717" y="234"/>
                  </a:cubicBezTo>
                  <a:cubicBezTo>
                    <a:pt x="722" y="232"/>
                    <a:pt x="726" y="230"/>
                    <a:pt x="731" y="229"/>
                  </a:cubicBezTo>
                  <a:cubicBezTo>
                    <a:pt x="740" y="225"/>
                    <a:pt x="749" y="221"/>
                    <a:pt x="758" y="218"/>
                  </a:cubicBezTo>
                  <a:cubicBezTo>
                    <a:pt x="753" y="243"/>
                    <a:pt x="747" y="267"/>
                    <a:pt x="740" y="291"/>
                  </a:cubicBezTo>
                  <a:cubicBezTo>
                    <a:pt x="735" y="291"/>
                    <a:pt x="731" y="290"/>
                    <a:pt x="727" y="290"/>
                  </a:cubicBezTo>
                  <a:cubicBezTo>
                    <a:pt x="732" y="269"/>
                    <a:pt x="737" y="249"/>
                    <a:pt x="737" y="228"/>
                  </a:cubicBezTo>
                  <a:cubicBezTo>
                    <a:pt x="737" y="226"/>
                    <a:pt x="735" y="226"/>
                    <a:pt x="735" y="228"/>
                  </a:cubicBezTo>
                  <a:cubicBezTo>
                    <a:pt x="735" y="234"/>
                    <a:pt x="733" y="241"/>
                    <a:pt x="733" y="247"/>
                  </a:cubicBezTo>
                  <a:cubicBezTo>
                    <a:pt x="732" y="254"/>
                    <a:pt x="732" y="262"/>
                    <a:pt x="730" y="269"/>
                  </a:cubicBezTo>
                  <a:cubicBezTo>
                    <a:pt x="728" y="276"/>
                    <a:pt x="726" y="282"/>
                    <a:pt x="724" y="289"/>
                  </a:cubicBezTo>
                  <a:cubicBezTo>
                    <a:pt x="721" y="289"/>
                    <a:pt x="719" y="289"/>
                    <a:pt x="716" y="288"/>
                  </a:cubicBezTo>
                  <a:cubicBezTo>
                    <a:pt x="714" y="288"/>
                    <a:pt x="714" y="291"/>
                    <a:pt x="716" y="292"/>
                  </a:cubicBezTo>
                  <a:cubicBezTo>
                    <a:pt x="718" y="292"/>
                    <a:pt x="720" y="292"/>
                    <a:pt x="723" y="293"/>
                  </a:cubicBezTo>
                  <a:cubicBezTo>
                    <a:pt x="721" y="298"/>
                    <a:pt x="719" y="304"/>
                    <a:pt x="718" y="309"/>
                  </a:cubicBezTo>
                  <a:cubicBezTo>
                    <a:pt x="717" y="310"/>
                    <a:pt x="717" y="311"/>
                    <a:pt x="717" y="312"/>
                  </a:cubicBezTo>
                  <a:cubicBezTo>
                    <a:pt x="713" y="312"/>
                    <a:pt x="708" y="311"/>
                    <a:pt x="704" y="310"/>
                  </a:cubicBezTo>
                  <a:cubicBezTo>
                    <a:pt x="702" y="310"/>
                    <a:pt x="700" y="310"/>
                    <a:pt x="699" y="310"/>
                  </a:cubicBezTo>
                  <a:cubicBezTo>
                    <a:pt x="705" y="290"/>
                    <a:pt x="709" y="269"/>
                    <a:pt x="709" y="248"/>
                  </a:cubicBezTo>
                  <a:cubicBezTo>
                    <a:pt x="709" y="246"/>
                    <a:pt x="707" y="246"/>
                    <a:pt x="707" y="248"/>
                  </a:cubicBezTo>
                  <a:cubicBezTo>
                    <a:pt x="707" y="269"/>
                    <a:pt x="702" y="289"/>
                    <a:pt x="695" y="309"/>
                  </a:cubicBezTo>
                  <a:cubicBezTo>
                    <a:pt x="691" y="309"/>
                    <a:pt x="686" y="308"/>
                    <a:pt x="681" y="307"/>
                  </a:cubicBezTo>
                  <a:cubicBezTo>
                    <a:pt x="682" y="305"/>
                    <a:pt x="682" y="303"/>
                    <a:pt x="683" y="302"/>
                  </a:cubicBezTo>
                  <a:cubicBezTo>
                    <a:pt x="685" y="295"/>
                    <a:pt x="687" y="287"/>
                    <a:pt x="688" y="280"/>
                  </a:cubicBezTo>
                  <a:cubicBezTo>
                    <a:pt x="689" y="274"/>
                    <a:pt x="691" y="268"/>
                    <a:pt x="691" y="262"/>
                  </a:cubicBezTo>
                  <a:cubicBezTo>
                    <a:pt x="691" y="260"/>
                    <a:pt x="689" y="260"/>
                    <a:pt x="689" y="262"/>
                  </a:cubicBezTo>
                  <a:cubicBezTo>
                    <a:pt x="689" y="268"/>
                    <a:pt x="686" y="275"/>
                    <a:pt x="685" y="281"/>
                  </a:cubicBezTo>
                  <a:cubicBezTo>
                    <a:pt x="683" y="288"/>
                    <a:pt x="682" y="294"/>
                    <a:pt x="680" y="301"/>
                  </a:cubicBezTo>
                  <a:cubicBezTo>
                    <a:pt x="679" y="303"/>
                    <a:pt x="678" y="305"/>
                    <a:pt x="678" y="307"/>
                  </a:cubicBezTo>
                  <a:cubicBezTo>
                    <a:pt x="675" y="307"/>
                    <a:pt x="673" y="307"/>
                    <a:pt x="670" y="307"/>
                  </a:cubicBezTo>
                  <a:cubicBezTo>
                    <a:pt x="670" y="306"/>
                    <a:pt x="670" y="306"/>
                    <a:pt x="670" y="305"/>
                  </a:cubicBezTo>
                  <a:moveTo>
                    <a:pt x="669" y="310"/>
                  </a:moveTo>
                  <a:cubicBezTo>
                    <a:pt x="672" y="310"/>
                    <a:pt x="674" y="310"/>
                    <a:pt x="677" y="310"/>
                  </a:cubicBezTo>
                  <a:cubicBezTo>
                    <a:pt x="675" y="316"/>
                    <a:pt x="674" y="322"/>
                    <a:pt x="672" y="328"/>
                  </a:cubicBezTo>
                  <a:cubicBezTo>
                    <a:pt x="669" y="328"/>
                    <a:pt x="666" y="328"/>
                    <a:pt x="663" y="328"/>
                  </a:cubicBezTo>
                  <a:cubicBezTo>
                    <a:pt x="665" y="322"/>
                    <a:pt x="667" y="316"/>
                    <a:pt x="669" y="310"/>
                  </a:cubicBezTo>
                  <a:moveTo>
                    <a:pt x="661" y="332"/>
                  </a:moveTo>
                  <a:cubicBezTo>
                    <a:pt x="665" y="332"/>
                    <a:pt x="668" y="332"/>
                    <a:pt x="671" y="332"/>
                  </a:cubicBezTo>
                  <a:cubicBezTo>
                    <a:pt x="671" y="334"/>
                    <a:pt x="670" y="336"/>
                    <a:pt x="670" y="338"/>
                  </a:cubicBezTo>
                  <a:cubicBezTo>
                    <a:pt x="666" y="338"/>
                    <a:pt x="663" y="337"/>
                    <a:pt x="659" y="336"/>
                  </a:cubicBezTo>
                  <a:cubicBezTo>
                    <a:pt x="660" y="335"/>
                    <a:pt x="661" y="333"/>
                    <a:pt x="661" y="332"/>
                  </a:cubicBezTo>
                  <a:moveTo>
                    <a:pt x="655" y="332"/>
                  </a:moveTo>
                  <a:cubicBezTo>
                    <a:pt x="656" y="332"/>
                    <a:pt x="657" y="332"/>
                    <a:pt x="658" y="332"/>
                  </a:cubicBezTo>
                  <a:cubicBezTo>
                    <a:pt x="658" y="333"/>
                    <a:pt x="657" y="334"/>
                    <a:pt x="657" y="336"/>
                  </a:cubicBezTo>
                  <a:cubicBezTo>
                    <a:pt x="656" y="336"/>
                    <a:pt x="655" y="336"/>
                    <a:pt x="654" y="335"/>
                  </a:cubicBezTo>
                  <a:cubicBezTo>
                    <a:pt x="654" y="334"/>
                    <a:pt x="655" y="333"/>
                    <a:pt x="655" y="332"/>
                  </a:cubicBezTo>
                  <a:moveTo>
                    <a:pt x="651" y="342"/>
                  </a:moveTo>
                  <a:cubicBezTo>
                    <a:pt x="652" y="341"/>
                    <a:pt x="652" y="340"/>
                    <a:pt x="653" y="339"/>
                  </a:cubicBezTo>
                  <a:cubicBezTo>
                    <a:pt x="654" y="339"/>
                    <a:pt x="655" y="339"/>
                    <a:pt x="655" y="339"/>
                  </a:cubicBezTo>
                  <a:cubicBezTo>
                    <a:pt x="655" y="341"/>
                    <a:pt x="654" y="344"/>
                    <a:pt x="653" y="346"/>
                  </a:cubicBezTo>
                  <a:cubicBezTo>
                    <a:pt x="653" y="347"/>
                    <a:pt x="654" y="348"/>
                    <a:pt x="655" y="347"/>
                  </a:cubicBezTo>
                  <a:cubicBezTo>
                    <a:pt x="656" y="344"/>
                    <a:pt x="657" y="342"/>
                    <a:pt x="658" y="340"/>
                  </a:cubicBezTo>
                  <a:cubicBezTo>
                    <a:pt x="662" y="340"/>
                    <a:pt x="665" y="341"/>
                    <a:pt x="669" y="342"/>
                  </a:cubicBezTo>
                  <a:cubicBezTo>
                    <a:pt x="666" y="350"/>
                    <a:pt x="664" y="359"/>
                    <a:pt x="662" y="367"/>
                  </a:cubicBezTo>
                  <a:cubicBezTo>
                    <a:pt x="662" y="367"/>
                    <a:pt x="661" y="367"/>
                    <a:pt x="660" y="366"/>
                  </a:cubicBezTo>
                  <a:cubicBezTo>
                    <a:pt x="655" y="365"/>
                    <a:pt x="650" y="364"/>
                    <a:pt x="645" y="363"/>
                  </a:cubicBezTo>
                  <a:cubicBezTo>
                    <a:pt x="646" y="360"/>
                    <a:pt x="647" y="356"/>
                    <a:pt x="648" y="353"/>
                  </a:cubicBezTo>
                  <a:cubicBezTo>
                    <a:pt x="648" y="352"/>
                    <a:pt x="649" y="350"/>
                    <a:pt x="649" y="349"/>
                  </a:cubicBezTo>
                  <a:cubicBezTo>
                    <a:pt x="650" y="346"/>
                    <a:pt x="651" y="344"/>
                    <a:pt x="651" y="342"/>
                  </a:cubicBezTo>
                  <a:moveTo>
                    <a:pt x="637" y="301"/>
                  </a:moveTo>
                  <a:cubicBezTo>
                    <a:pt x="637" y="310"/>
                    <a:pt x="638" y="319"/>
                    <a:pt x="638" y="328"/>
                  </a:cubicBezTo>
                  <a:cubicBezTo>
                    <a:pt x="635" y="329"/>
                    <a:pt x="632" y="329"/>
                    <a:pt x="629" y="329"/>
                  </a:cubicBezTo>
                  <a:cubicBezTo>
                    <a:pt x="632" y="320"/>
                    <a:pt x="634" y="310"/>
                    <a:pt x="637" y="301"/>
                  </a:cubicBezTo>
                  <a:moveTo>
                    <a:pt x="628" y="331"/>
                  </a:moveTo>
                  <a:cubicBezTo>
                    <a:pt x="632" y="331"/>
                    <a:pt x="635" y="331"/>
                    <a:pt x="638" y="331"/>
                  </a:cubicBezTo>
                  <a:cubicBezTo>
                    <a:pt x="638" y="332"/>
                    <a:pt x="638" y="333"/>
                    <a:pt x="638" y="333"/>
                  </a:cubicBezTo>
                  <a:cubicBezTo>
                    <a:pt x="634" y="333"/>
                    <a:pt x="631" y="333"/>
                    <a:pt x="628" y="333"/>
                  </a:cubicBezTo>
                  <a:cubicBezTo>
                    <a:pt x="628" y="332"/>
                    <a:pt x="628" y="332"/>
                    <a:pt x="628" y="331"/>
                  </a:cubicBezTo>
                  <a:moveTo>
                    <a:pt x="627" y="336"/>
                  </a:moveTo>
                  <a:cubicBezTo>
                    <a:pt x="631" y="336"/>
                    <a:pt x="634" y="336"/>
                    <a:pt x="638" y="336"/>
                  </a:cubicBezTo>
                  <a:cubicBezTo>
                    <a:pt x="637" y="343"/>
                    <a:pt x="637" y="349"/>
                    <a:pt x="636" y="355"/>
                  </a:cubicBezTo>
                  <a:cubicBezTo>
                    <a:pt x="636" y="357"/>
                    <a:pt x="635" y="359"/>
                    <a:pt x="635" y="361"/>
                  </a:cubicBezTo>
                  <a:cubicBezTo>
                    <a:pt x="634" y="361"/>
                    <a:pt x="634" y="361"/>
                    <a:pt x="633" y="361"/>
                  </a:cubicBezTo>
                  <a:cubicBezTo>
                    <a:pt x="628" y="360"/>
                    <a:pt x="624" y="359"/>
                    <a:pt x="619" y="358"/>
                  </a:cubicBezTo>
                  <a:cubicBezTo>
                    <a:pt x="622" y="351"/>
                    <a:pt x="625" y="343"/>
                    <a:pt x="627" y="336"/>
                  </a:cubicBezTo>
                  <a:moveTo>
                    <a:pt x="477" y="235"/>
                  </a:moveTo>
                  <a:cubicBezTo>
                    <a:pt x="479" y="235"/>
                    <a:pt x="482" y="235"/>
                    <a:pt x="484" y="236"/>
                  </a:cubicBezTo>
                  <a:cubicBezTo>
                    <a:pt x="519" y="255"/>
                    <a:pt x="542" y="282"/>
                    <a:pt x="549" y="319"/>
                  </a:cubicBezTo>
                  <a:cubicBezTo>
                    <a:pt x="547" y="325"/>
                    <a:pt x="544" y="331"/>
                    <a:pt x="541" y="338"/>
                  </a:cubicBezTo>
                  <a:cubicBezTo>
                    <a:pt x="539" y="343"/>
                    <a:pt x="536" y="349"/>
                    <a:pt x="534" y="355"/>
                  </a:cubicBezTo>
                  <a:cubicBezTo>
                    <a:pt x="532" y="341"/>
                    <a:pt x="529" y="328"/>
                    <a:pt x="526" y="314"/>
                  </a:cubicBezTo>
                  <a:cubicBezTo>
                    <a:pt x="526" y="313"/>
                    <a:pt x="526" y="313"/>
                    <a:pt x="525" y="312"/>
                  </a:cubicBezTo>
                  <a:cubicBezTo>
                    <a:pt x="525" y="312"/>
                    <a:pt x="525" y="311"/>
                    <a:pt x="525" y="311"/>
                  </a:cubicBezTo>
                  <a:cubicBezTo>
                    <a:pt x="522" y="302"/>
                    <a:pt x="517" y="295"/>
                    <a:pt x="510" y="289"/>
                  </a:cubicBezTo>
                  <a:cubicBezTo>
                    <a:pt x="496" y="277"/>
                    <a:pt x="482" y="265"/>
                    <a:pt x="467" y="254"/>
                  </a:cubicBezTo>
                  <a:cubicBezTo>
                    <a:pt x="464" y="251"/>
                    <a:pt x="459" y="249"/>
                    <a:pt x="454" y="245"/>
                  </a:cubicBezTo>
                  <a:cubicBezTo>
                    <a:pt x="462" y="241"/>
                    <a:pt x="469" y="238"/>
                    <a:pt x="477" y="235"/>
                  </a:cubicBezTo>
                  <a:moveTo>
                    <a:pt x="549" y="409"/>
                  </a:moveTo>
                  <a:cubicBezTo>
                    <a:pt x="547" y="409"/>
                    <a:pt x="546" y="408"/>
                    <a:pt x="544" y="407"/>
                  </a:cubicBezTo>
                  <a:cubicBezTo>
                    <a:pt x="544" y="407"/>
                    <a:pt x="543" y="407"/>
                    <a:pt x="542" y="406"/>
                  </a:cubicBezTo>
                  <a:cubicBezTo>
                    <a:pt x="544" y="400"/>
                    <a:pt x="547" y="394"/>
                    <a:pt x="549" y="387"/>
                  </a:cubicBezTo>
                  <a:cubicBezTo>
                    <a:pt x="551" y="382"/>
                    <a:pt x="553" y="376"/>
                    <a:pt x="555" y="371"/>
                  </a:cubicBezTo>
                  <a:cubicBezTo>
                    <a:pt x="555" y="384"/>
                    <a:pt x="552" y="397"/>
                    <a:pt x="549" y="409"/>
                  </a:cubicBezTo>
                  <a:moveTo>
                    <a:pt x="548" y="381"/>
                  </a:moveTo>
                  <a:cubicBezTo>
                    <a:pt x="545" y="389"/>
                    <a:pt x="542" y="397"/>
                    <a:pt x="539" y="405"/>
                  </a:cubicBezTo>
                  <a:cubicBezTo>
                    <a:pt x="538" y="405"/>
                    <a:pt x="537" y="404"/>
                    <a:pt x="536" y="404"/>
                  </a:cubicBezTo>
                  <a:cubicBezTo>
                    <a:pt x="537" y="403"/>
                    <a:pt x="537" y="401"/>
                    <a:pt x="537" y="400"/>
                  </a:cubicBezTo>
                  <a:cubicBezTo>
                    <a:pt x="542" y="386"/>
                    <a:pt x="546" y="372"/>
                    <a:pt x="550" y="358"/>
                  </a:cubicBezTo>
                  <a:cubicBezTo>
                    <a:pt x="551" y="355"/>
                    <a:pt x="552" y="352"/>
                    <a:pt x="553" y="350"/>
                  </a:cubicBezTo>
                  <a:cubicBezTo>
                    <a:pt x="553" y="353"/>
                    <a:pt x="554" y="357"/>
                    <a:pt x="554" y="361"/>
                  </a:cubicBezTo>
                  <a:cubicBezTo>
                    <a:pt x="554" y="362"/>
                    <a:pt x="554" y="363"/>
                    <a:pt x="555" y="364"/>
                  </a:cubicBezTo>
                  <a:cubicBezTo>
                    <a:pt x="552" y="370"/>
                    <a:pt x="550" y="375"/>
                    <a:pt x="548" y="381"/>
                  </a:cubicBezTo>
                  <a:moveTo>
                    <a:pt x="528" y="430"/>
                  </a:moveTo>
                  <a:cubicBezTo>
                    <a:pt x="528" y="430"/>
                    <a:pt x="528" y="431"/>
                    <a:pt x="528" y="431"/>
                  </a:cubicBezTo>
                  <a:cubicBezTo>
                    <a:pt x="530" y="423"/>
                    <a:pt x="533" y="415"/>
                    <a:pt x="535" y="408"/>
                  </a:cubicBezTo>
                  <a:cubicBezTo>
                    <a:pt x="536" y="408"/>
                    <a:pt x="537" y="408"/>
                    <a:pt x="538" y="408"/>
                  </a:cubicBezTo>
                  <a:cubicBezTo>
                    <a:pt x="536" y="413"/>
                    <a:pt x="534" y="417"/>
                    <a:pt x="532" y="422"/>
                  </a:cubicBezTo>
                  <a:cubicBezTo>
                    <a:pt x="531" y="425"/>
                    <a:pt x="530" y="427"/>
                    <a:pt x="528" y="430"/>
                  </a:cubicBezTo>
                  <a:moveTo>
                    <a:pt x="495" y="443"/>
                  </a:moveTo>
                  <a:cubicBezTo>
                    <a:pt x="494" y="443"/>
                    <a:pt x="494" y="442"/>
                    <a:pt x="493" y="442"/>
                  </a:cubicBezTo>
                  <a:cubicBezTo>
                    <a:pt x="495" y="434"/>
                    <a:pt x="498" y="425"/>
                    <a:pt x="501" y="417"/>
                  </a:cubicBezTo>
                  <a:cubicBezTo>
                    <a:pt x="503" y="417"/>
                    <a:pt x="505" y="417"/>
                    <a:pt x="507" y="417"/>
                  </a:cubicBezTo>
                  <a:cubicBezTo>
                    <a:pt x="506" y="418"/>
                    <a:pt x="505" y="420"/>
                    <a:pt x="504" y="422"/>
                  </a:cubicBezTo>
                  <a:cubicBezTo>
                    <a:pt x="501" y="429"/>
                    <a:pt x="498" y="436"/>
                    <a:pt x="495" y="443"/>
                  </a:cubicBezTo>
                  <a:moveTo>
                    <a:pt x="430" y="413"/>
                  </a:moveTo>
                  <a:cubicBezTo>
                    <a:pt x="430" y="410"/>
                    <a:pt x="430" y="407"/>
                    <a:pt x="430" y="404"/>
                  </a:cubicBezTo>
                  <a:cubicBezTo>
                    <a:pt x="431" y="405"/>
                    <a:pt x="433" y="405"/>
                    <a:pt x="434" y="406"/>
                  </a:cubicBezTo>
                  <a:cubicBezTo>
                    <a:pt x="433" y="410"/>
                    <a:pt x="431" y="413"/>
                    <a:pt x="430" y="417"/>
                  </a:cubicBezTo>
                  <a:cubicBezTo>
                    <a:pt x="430" y="416"/>
                    <a:pt x="430" y="414"/>
                    <a:pt x="430" y="413"/>
                  </a:cubicBezTo>
                  <a:moveTo>
                    <a:pt x="431" y="400"/>
                  </a:moveTo>
                  <a:cubicBezTo>
                    <a:pt x="431" y="400"/>
                    <a:pt x="430" y="400"/>
                    <a:pt x="430" y="400"/>
                  </a:cubicBezTo>
                  <a:cubicBezTo>
                    <a:pt x="429" y="394"/>
                    <a:pt x="428" y="389"/>
                    <a:pt x="427" y="383"/>
                  </a:cubicBezTo>
                  <a:cubicBezTo>
                    <a:pt x="428" y="380"/>
                    <a:pt x="429" y="377"/>
                    <a:pt x="431" y="373"/>
                  </a:cubicBezTo>
                  <a:cubicBezTo>
                    <a:pt x="434" y="363"/>
                    <a:pt x="437" y="352"/>
                    <a:pt x="441" y="342"/>
                  </a:cubicBezTo>
                  <a:cubicBezTo>
                    <a:pt x="441" y="342"/>
                    <a:pt x="442" y="343"/>
                    <a:pt x="442" y="343"/>
                  </a:cubicBezTo>
                  <a:cubicBezTo>
                    <a:pt x="447" y="351"/>
                    <a:pt x="450" y="358"/>
                    <a:pt x="453" y="366"/>
                  </a:cubicBezTo>
                  <a:cubicBezTo>
                    <a:pt x="448" y="379"/>
                    <a:pt x="442" y="390"/>
                    <a:pt x="436" y="403"/>
                  </a:cubicBezTo>
                  <a:cubicBezTo>
                    <a:pt x="434" y="402"/>
                    <a:pt x="433" y="401"/>
                    <a:pt x="431" y="400"/>
                  </a:cubicBezTo>
                  <a:moveTo>
                    <a:pt x="454" y="373"/>
                  </a:moveTo>
                  <a:cubicBezTo>
                    <a:pt x="454" y="372"/>
                    <a:pt x="454" y="372"/>
                    <a:pt x="455" y="371"/>
                  </a:cubicBezTo>
                  <a:cubicBezTo>
                    <a:pt x="456" y="378"/>
                    <a:pt x="457" y="384"/>
                    <a:pt x="457" y="391"/>
                  </a:cubicBezTo>
                  <a:cubicBezTo>
                    <a:pt x="456" y="395"/>
                    <a:pt x="456" y="399"/>
                    <a:pt x="456" y="403"/>
                  </a:cubicBezTo>
                  <a:cubicBezTo>
                    <a:pt x="455" y="405"/>
                    <a:pt x="455" y="407"/>
                    <a:pt x="454" y="408"/>
                  </a:cubicBezTo>
                  <a:cubicBezTo>
                    <a:pt x="449" y="407"/>
                    <a:pt x="444" y="406"/>
                    <a:pt x="440" y="404"/>
                  </a:cubicBezTo>
                  <a:cubicBezTo>
                    <a:pt x="444" y="394"/>
                    <a:pt x="450" y="383"/>
                    <a:pt x="454" y="373"/>
                  </a:cubicBezTo>
                  <a:moveTo>
                    <a:pt x="465" y="373"/>
                  </a:moveTo>
                  <a:cubicBezTo>
                    <a:pt x="464" y="367"/>
                    <a:pt x="462" y="362"/>
                    <a:pt x="460" y="356"/>
                  </a:cubicBezTo>
                  <a:cubicBezTo>
                    <a:pt x="462" y="346"/>
                    <a:pt x="465" y="336"/>
                    <a:pt x="469" y="327"/>
                  </a:cubicBezTo>
                  <a:cubicBezTo>
                    <a:pt x="470" y="325"/>
                    <a:pt x="468" y="323"/>
                    <a:pt x="467" y="325"/>
                  </a:cubicBezTo>
                  <a:cubicBezTo>
                    <a:pt x="462" y="334"/>
                    <a:pt x="460" y="343"/>
                    <a:pt x="457" y="352"/>
                  </a:cubicBezTo>
                  <a:cubicBezTo>
                    <a:pt x="455" y="347"/>
                    <a:pt x="452" y="342"/>
                    <a:pt x="449" y="337"/>
                  </a:cubicBezTo>
                  <a:cubicBezTo>
                    <a:pt x="448" y="335"/>
                    <a:pt x="447" y="332"/>
                    <a:pt x="445" y="330"/>
                  </a:cubicBezTo>
                  <a:cubicBezTo>
                    <a:pt x="446" y="327"/>
                    <a:pt x="448" y="324"/>
                    <a:pt x="449" y="321"/>
                  </a:cubicBezTo>
                  <a:cubicBezTo>
                    <a:pt x="450" y="319"/>
                    <a:pt x="448" y="317"/>
                    <a:pt x="447" y="319"/>
                  </a:cubicBezTo>
                  <a:cubicBezTo>
                    <a:pt x="445" y="322"/>
                    <a:pt x="444" y="324"/>
                    <a:pt x="443" y="327"/>
                  </a:cubicBezTo>
                  <a:cubicBezTo>
                    <a:pt x="439" y="319"/>
                    <a:pt x="434" y="312"/>
                    <a:pt x="429" y="305"/>
                  </a:cubicBezTo>
                  <a:cubicBezTo>
                    <a:pt x="426" y="299"/>
                    <a:pt x="422" y="294"/>
                    <a:pt x="417" y="289"/>
                  </a:cubicBezTo>
                  <a:cubicBezTo>
                    <a:pt x="421" y="287"/>
                    <a:pt x="424" y="285"/>
                    <a:pt x="427" y="283"/>
                  </a:cubicBezTo>
                  <a:cubicBezTo>
                    <a:pt x="428" y="282"/>
                    <a:pt x="428" y="280"/>
                    <a:pt x="426" y="280"/>
                  </a:cubicBezTo>
                  <a:cubicBezTo>
                    <a:pt x="424" y="278"/>
                    <a:pt x="422" y="278"/>
                    <a:pt x="420" y="279"/>
                  </a:cubicBezTo>
                  <a:cubicBezTo>
                    <a:pt x="418" y="279"/>
                    <a:pt x="419" y="281"/>
                    <a:pt x="420" y="281"/>
                  </a:cubicBezTo>
                  <a:cubicBezTo>
                    <a:pt x="420" y="281"/>
                    <a:pt x="421" y="282"/>
                    <a:pt x="421" y="282"/>
                  </a:cubicBezTo>
                  <a:cubicBezTo>
                    <a:pt x="419" y="283"/>
                    <a:pt x="416" y="285"/>
                    <a:pt x="413" y="286"/>
                  </a:cubicBezTo>
                  <a:cubicBezTo>
                    <a:pt x="411" y="284"/>
                    <a:pt x="408" y="282"/>
                    <a:pt x="406" y="280"/>
                  </a:cubicBezTo>
                  <a:cubicBezTo>
                    <a:pt x="411" y="276"/>
                    <a:pt x="416" y="273"/>
                    <a:pt x="422" y="270"/>
                  </a:cubicBezTo>
                  <a:cubicBezTo>
                    <a:pt x="424" y="269"/>
                    <a:pt x="425" y="269"/>
                    <a:pt x="427" y="268"/>
                  </a:cubicBezTo>
                  <a:cubicBezTo>
                    <a:pt x="441" y="285"/>
                    <a:pt x="455" y="301"/>
                    <a:pt x="468" y="319"/>
                  </a:cubicBezTo>
                  <a:cubicBezTo>
                    <a:pt x="468" y="321"/>
                    <a:pt x="469" y="323"/>
                    <a:pt x="469" y="324"/>
                  </a:cubicBezTo>
                  <a:cubicBezTo>
                    <a:pt x="471" y="331"/>
                    <a:pt x="476" y="336"/>
                    <a:pt x="479" y="342"/>
                  </a:cubicBezTo>
                  <a:cubicBezTo>
                    <a:pt x="480" y="343"/>
                    <a:pt x="481" y="343"/>
                    <a:pt x="481" y="342"/>
                  </a:cubicBezTo>
                  <a:cubicBezTo>
                    <a:pt x="481" y="342"/>
                    <a:pt x="481" y="343"/>
                    <a:pt x="481" y="343"/>
                  </a:cubicBezTo>
                  <a:cubicBezTo>
                    <a:pt x="478" y="352"/>
                    <a:pt x="473" y="361"/>
                    <a:pt x="470" y="370"/>
                  </a:cubicBezTo>
                  <a:cubicBezTo>
                    <a:pt x="469" y="373"/>
                    <a:pt x="468" y="376"/>
                    <a:pt x="466" y="379"/>
                  </a:cubicBezTo>
                  <a:cubicBezTo>
                    <a:pt x="466" y="377"/>
                    <a:pt x="466" y="375"/>
                    <a:pt x="465" y="373"/>
                  </a:cubicBezTo>
                  <a:moveTo>
                    <a:pt x="399" y="285"/>
                  </a:moveTo>
                  <a:cubicBezTo>
                    <a:pt x="401" y="287"/>
                    <a:pt x="403" y="288"/>
                    <a:pt x="404" y="290"/>
                  </a:cubicBezTo>
                  <a:cubicBezTo>
                    <a:pt x="401" y="291"/>
                    <a:pt x="398" y="291"/>
                    <a:pt x="397" y="289"/>
                  </a:cubicBezTo>
                  <a:cubicBezTo>
                    <a:pt x="396" y="288"/>
                    <a:pt x="397" y="287"/>
                    <a:pt x="399" y="285"/>
                  </a:cubicBezTo>
                  <a:moveTo>
                    <a:pt x="501" y="364"/>
                  </a:moveTo>
                  <a:cubicBezTo>
                    <a:pt x="495" y="340"/>
                    <a:pt x="485" y="319"/>
                    <a:pt x="469" y="302"/>
                  </a:cubicBezTo>
                  <a:cubicBezTo>
                    <a:pt x="468" y="301"/>
                    <a:pt x="468" y="301"/>
                    <a:pt x="468" y="300"/>
                  </a:cubicBezTo>
                  <a:cubicBezTo>
                    <a:pt x="465" y="285"/>
                    <a:pt x="462" y="270"/>
                    <a:pt x="460" y="255"/>
                  </a:cubicBezTo>
                  <a:cubicBezTo>
                    <a:pt x="461" y="256"/>
                    <a:pt x="462" y="257"/>
                    <a:pt x="464" y="258"/>
                  </a:cubicBezTo>
                  <a:cubicBezTo>
                    <a:pt x="477" y="270"/>
                    <a:pt x="489" y="281"/>
                    <a:pt x="501" y="292"/>
                  </a:cubicBezTo>
                  <a:cubicBezTo>
                    <a:pt x="510" y="300"/>
                    <a:pt x="517" y="310"/>
                    <a:pt x="518" y="322"/>
                  </a:cubicBezTo>
                  <a:cubicBezTo>
                    <a:pt x="518" y="323"/>
                    <a:pt x="519" y="324"/>
                    <a:pt x="519" y="326"/>
                  </a:cubicBezTo>
                  <a:cubicBezTo>
                    <a:pt x="516" y="334"/>
                    <a:pt x="511" y="343"/>
                    <a:pt x="508" y="351"/>
                  </a:cubicBezTo>
                  <a:cubicBezTo>
                    <a:pt x="506" y="356"/>
                    <a:pt x="504" y="361"/>
                    <a:pt x="502" y="366"/>
                  </a:cubicBezTo>
                  <a:cubicBezTo>
                    <a:pt x="502" y="365"/>
                    <a:pt x="502" y="364"/>
                    <a:pt x="501" y="364"/>
                  </a:cubicBezTo>
                  <a:moveTo>
                    <a:pt x="469" y="416"/>
                  </a:moveTo>
                  <a:cubicBezTo>
                    <a:pt x="472" y="416"/>
                    <a:pt x="475" y="416"/>
                    <a:pt x="478" y="417"/>
                  </a:cubicBezTo>
                  <a:cubicBezTo>
                    <a:pt x="475" y="423"/>
                    <a:pt x="472" y="430"/>
                    <a:pt x="468" y="436"/>
                  </a:cubicBezTo>
                  <a:cubicBezTo>
                    <a:pt x="467" y="439"/>
                    <a:pt x="466" y="441"/>
                    <a:pt x="464" y="444"/>
                  </a:cubicBezTo>
                  <a:cubicBezTo>
                    <a:pt x="467" y="435"/>
                    <a:pt x="468" y="425"/>
                    <a:pt x="469" y="416"/>
                  </a:cubicBezTo>
                  <a:moveTo>
                    <a:pt x="469" y="411"/>
                  </a:moveTo>
                  <a:cubicBezTo>
                    <a:pt x="469" y="402"/>
                    <a:pt x="468" y="393"/>
                    <a:pt x="467" y="384"/>
                  </a:cubicBezTo>
                  <a:cubicBezTo>
                    <a:pt x="469" y="378"/>
                    <a:pt x="471" y="373"/>
                    <a:pt x="474" y="367"/>
                  </a:cubicBezTo>
                  <a:cubicBezTo>
                    <a:pt x="476" y="361"/>
                    <a:pt x="480" y="353"/>
                    <a:pt x="482" y="346"/>
                  </a:cubicBezTo>
                  <a:cubicBezTo>
                    <a:pt x="488" y="360"/>
                    <a:pt x="491" y="375"/>
                    <a:pt x="491" y="391"/>
                  </a:cubicBezTo>
                  <a:cubicBezTo>
                    <a:pt x="490" y="393"/>
                    <a:pt x="489" y="395"/>
                    <a:pt x="488" y="397"/>
                  </a:cubicBezTo>
                  <a:cubicBezTo>
                    <a:pt x="485" y="402"/>
                    <a:pt x="483" y="407"/>
                    <a:pt x="480" y="413"/>
                  </a:cubicBezTo>
                  <a:cubicBezTo>
                    <a:pt x="476" y="412"/>
                    <a:pt x="473" y="412"/>
                    <a:pt x="469" y="411"/>
                  </a:cubicBezTo>
                  <a:moveTo>
                    <a:pt x="490" y="402"/>
                  </a:moveTo>
                  <a:cubicBezTo>
                    <a:pt x="489" y="405"/>
                    <a:pt x="488" y="409"/>
                    <a:pt x="487" y="413"/>
                  </a:cubicBezTo>
                  <a:cubicBezTo>
                    <a:pt x="486" y="413"/>
                    <a:pt x="485" y="413"/>
                    <a:pt x="484" y="413"/>
                  </a:cubicBezTo>
                  <a:cubicBezTo>
                    <a:pt x="486" y="409"/>
                    <a:pt x="488" y="405"/>
                    <a:pt x="490" y="402"/>
                  </a:cubicBezTo>
                  <a:moveTo>
                    <a:pt x="501" y="415"/>
                  </a:moveTo>
                  <a:cubicBezTo>
                    <a:pt x="505" y="400"/>
                    <a:pt x="506" y="386"/>
                    <a:pt x="503" y="371"/>
                  </a:cubicBezTo>
                  <a:cubicBezTo>
                    <a:pt x="505" y="367"/>
                    <a:pt x="507" y="362"/>
                    <a:pt x="509" y="357"/>
                  </a:cubicBezTo>
                  <a:cubicBezTo>
                    <a:pt x="512" y="349"/>
                    <a:pt x="516" y="341"/>
                    <a:pt x="520" y="332"/>
                  </a:cubicBezTo>
                  <a:cubicBezTo>
                    <a:pt x="522" y="346"/>
                    <a:pt x="523" y="360"/>
                    <a:pt x="525" y="375"/>
                  </a:cubicBezTo>
                  <a:cubicBezTo>
                    <a:pt x="525" y="375"/>
                    <a:pt x="525" y="376"/>
                    <a:pt x="525" y="376"/>
                  </a:cubicBezTo>
                  <a:cubicBezTo>
                    <a:pt x="524" y="377"/>
                    <a:pt x="524" y="377"/>
                    <a:pt x="524" y="378"/>
                  </a:cubicBezTo>
                  <a:cubicBezTo>
                    <a:pt x="518" y="390"/>
                    <a:pt x="513" y="403"/>
                    <a:pt x="507" y="415"/>
                  </a:cubicBezTo>
                  <a:cubicBezTo>
                    <a:pt x="505" y="415"/>
                    <a:pt x="503" y="415"/>
                    <a:pt x="501" y="415"/>
                  </a:cubicBezTo>
                  <a:moveTo>
                    <a:pt x="522" y="433"/>
                  </a:moveTo>
                  <a:cubicBezTo>
                    <a:pt x="523" y="429"/>
                    <a:pt x="524" y="427"/>
                    <a:pt x="524" y="425"/>
                  </a:cubicBezTo>
                  <a:cubicBezTo>
                    <a:pt x="525" y="423"/>
                    <a:pt x="526" y="421"/>
                    <a:pt x="527" y="419"/>
                  </a:cubicBezTo>
                  <a:cubicBezTo>
                    <a:pt x="526" y="423"/>
                    <a:pt x="525" y="428"/>
                    <a:pt x="524" y="432"/>
                  </a:cubicBezTo>
                  <a:cubicBezTo>
                    <a:pt x="523" y="432"/>
                    <a:pt x="523" y="433"/>
                    <a:pt x="522" y="433"/>
                  </a:cubicBezTo>
                  <a:moveTo>
                    <a:pt x="552" y="335"/>
                  </a:moveTo>
                  <a:cubicBezTo>
                    <a:pt x="552" y="338"/>
                    <a:pt x="552" y="340"/>
                    <a:pt x="552" y="343"/>
                  </a:cubicBezTo>
                  <a:cubicBezTo>
                    <a:pt x="548" y="353"/>
                    <a:pt x="545" y="363"/>
                    <a:pt x="541" y="374"/>
                  </a:cubicBezTo>
                  <a:cubicBezTo>
                    <a:pt x="539" y="384"/>
                    <a:pt x="535" y="393"/>
                    <a:pt x="532" y="402"/>
                  </a:cubicBezTo>
                  <a:cubicBezTo>
                    <a:pt x="535" y="389"/>
                    <a:pt x="536" y="376"/>
                    <a:pt x="535" y="363"/>
                  </a:cubicBezTo>
                  <a:cubicBezTo>
                    <a:pt x="539" y="353"/>
                    <a:pt x="542" y="344"/>
                    <a:pt x="547" y="335"/>
                  </a:cubicBezTo>
                  <a:cubicBezTo>
                    <a:pt x="548" y="332"/>
                    <a:pt x="549" y="329"/>
                    <a:pt x="551" y="326"/>
                  </a:cubicBezTo>
                  <a:cubicBezTo>
                    <a:pt x="551" y="329"/>
                    <a:pt x="551" y="332"/>
                    <a:pt x="552" y="335"/>
                  </a:cubicBezTo>
                  <a:moveTo>
                    <a:pt x="457" y="253"/>
                  </a:moveTo>
                  <a:cubicBezTo>
                    <a:pt x="456" y="253"/>
                    <a:pt x="456" y="253"/>
                    <a:pt x="456" y="254"/>
                  </a:cubicBezTo>
                  <a:cubicBezTo>
                    <a:pt x="458" y="268"/>
                    <a:pt x="461" y="282"/>
                    <a:pt x="463" y="296"/>
                  </a:cubicBezTo>
                  <a:cubicBezTo>
                    <a:pt x="455" y="287"/>
                    <a:pt x="447" y="278"/>
                    <a:pt x="439" y="269"/>
                  </a:cubicBezTo>
                  <a:cubicBezTo>
                    <a:pt x="438" y="268"/>
                    <a:pt x="437" y="266"/>
                    <a:pt x="436" y="265"/>
                  </a:cubicBezTo>
                  <a:cubicBezTo>
                    <a:pt x="437" y="265"/>
                    <a:pt x="438" y="264"/>
                    <a:pt x="439" y="263"/>
                  </a:cubicBezTo>
                  <a:cubicBezTo>
                    <a:pt x="440" y="262"/>
                    <a:pt x="439" y="260"/>
                    <a:pt x="437" y="261"/>
                  </a:cubicBezTo>
                  <a:cubicBezTo>
                    <a:pt x="436" y="262"/>
                    <a:pt x="435" y="262"/>
                    <a:pt x="433" y="263"/>
                  </a:cubicBezTo>
                  <a:cubicBezTo>
                    <a:pt x="432" y="260"/>
                    <a:pt x="430" y="258"/>
                    <a:pt x="428" y="256"/>
                  </a:cubicBezTo>
                  <a:cubicBezTo>
                    <a:pt x="443" y="247"/>
                    <a:pt x="448" y="246"/>
                    <a:pt x="457" y="253"/>
                  </a:cubicBezTo>
                  <a:moveTo>
                    <a:pt x="413" y="261"/>
                  </a:moveTo>
                  <a:cubicBezTo>
                    <a:pt x="416" y="260"/>
                    <a:pt x="422" y="262"/>
                    <a:pt x="425" y="265"/>
                  </a:cubicBezTo>
                  <a:cubicBezTo>
                    <a:pt x="424" y="265"/>
                    <a:pt x="424" y="266"/>
                    <a:pt x="423" y="266"/>
                  </a:cubicBezTo>
                  <a:cubicBezTo>
                    <a:pt x="417" y="268"/>
                    <a:pt x="411" y="272"/>
                    <a:pt x="405" y="276"/>
                  </a:cubicBezTo>
                  <a:cubicBezTo>
                    <a:pt x="404" y="276"/>
                    <a:pt x="403" y="277"/>
                    <a:pt x="402" y="278"/>
                  </a:cubicBezTo>
                  <a:cubicBezTo>
                    <a:pt x="399" y="276"/>
                    <a:pt x="396" y="275"/>
                    <a:pt x="393" y="274"/>
                  </a:cubicBezTo>
                  <a:cubicBezTo>
                    <a:pt x="391" y="273"/>
                    <a:pt x="390" y="272"/>
                    <a:pt x="388" y="271"/>
                  </a:cubicBezTo>
                  <a:cubicBezTo>
                    <a:pt x="388" y="271"/>
                    <a:pt x="388" y="271"/>
                    <a:pt x="387" y="269"/>
                  </a:cubicBezTo>
                  <a:cubicBezTo>
                    <a:pt x="396" y="266"/>
                    <a:pt x="404" y="262"/>
                    <a:pt x="413" y="261"/>
                  </a:cubicBezTo>
                  <a:moveTo>
                    <a:pt x="374" y="274"/>
                  </a:moveTo>
                  <a:cubicBezTo>
                    <a:pt x="376" y="273"/>
                    <a:pt x="381" y="273"/>
                    <a:pt x="383" y="275"/>
                  </a:cubicBezTo>
                  <a:cubicBezTo>
                    <a:pt x="387" y="277"/>
                    <a:pt x="391" y="280"/>
                    <a:pt x="395" y="283"/>
                  </a:cubicBezTo>
                  <a:cubicBezTo>
                    <a:pt x="392" y="285"/>
                    <a:pt x="390" y="288"/>
                    <a:pt x="390" y="292"/>
                  </a:cubicBezTo>
                  <a:cubicBezTo>
                    <a:pt x="390" y="293"/>
                    <a:pt x="391" y="294"/>
                    <a:pt x="392" y="294"/>
                  </a:cubicBezTo>
                  <a:cubicBezTo>
                    <a:pt x="397" y="295"/>
                    <a:pt x="403" y="295"/>
                    <a:pt x="408" y="293"/>
                  </a:cubicBezTo>
                  <a:cubicBezTo>
                    <a:pt x="416" y="300"/>
                    <a:pt x="422" y="308"/>
                    <a:pt x="426" y="318"/>
                  </a:cubicBezTo>
                  <a:cubicBezTo>
                    <a:pt x="430" y="325"/>
                    <a:pt x="434" y="332"/>
                    <a:pt x="439" y="338"/>
                  </a:cubicBezTo>
                  <a:cubicBezTo>
                    <a:pt x="436" y="345"/>
                    <a:pt x="434" y="351"/>
                    <a:pt x="432" y="358"/>
                  </a:cubicBezTo>
                  <a:cubicBezTo>
                    <a:pt x="430" y="365"/>
                    <a:pt x="428" y="371"/>
                    <a:pt x="425" y="378"/>
                  </a:cubicBezTo>
                  <a:cubicBezTo>
                    <a:pt x="424" y="376"/>
                    <a:pt x="423" y="374"/>
                    <a:pt x="422" y="372"/>
                  </a:cubicBezTo>
                  <a:cubicBezTo>
                    <a:pt x="420" y="368"/>
                    <a:pt x="418" y="364"/>
                    <a:pt x="417" y="360"/>
                  </a:cubicBezTo>
                  <a:cubicBezTo>
                    <a:pt x="420" y="350"/>
                    <a:pt x="424" y="339"/>
                    <a:pt x="425" y="328"/>
                  </a:cubicBezTo>
                  <a:cubicBezTo>
                    <a:pt x="425" y="326"/>
                    <a:pt x="423" y="326"/>
                    <a:pt x="423" y="328"/>
                  </a:cubicBezTo>
                  <a:cubicBezTo>
                    <a:pt x="421" y="338"/>
                    <a:pt x="418" y="348"/>
                    <a:pt x="415" y="357"/>
                  </a:cubicBezTo>
                  <a:cubicBezTo>
                    <a:pt x="411" y="349"/>
                    <a:pt x="407" y="341"/>
                    <a:pt x="403" y="333"/>
                  </a:cubicBezTo>
                  <a:cubicBezTo>
                    <a:pt x="392" y="313"/>
                    <a:pt x="378" y="296"/>
                    <a:pt x="357" y="282"/>
                  </a:cubicBezTo>
                  <a:cubicBezTo>
                    <a:pt x="363" y="279"/>
                    <a:pt x="368" y="276"/>
                    <a:pt x="374" y="274"/>
                  </a:cubicBezTo>
                  <a:moveTo>
                    <a:pt x="395" y="418"/>
                  </a:moveTo>
                  <a:cubicBezTo>
                    <a:pt x="401" y="404"/>
                    <a:pt x="406" y="390"/>
                    <a:pt x="411" y="376"/>
                  </a:cubicBezTo>
                  <a:cubicBezTo>
                    <a:pt x="412" y="378"/>
                    <a:pt x="412" y="379"/>
                    <a:pt x="413" y="381"/>
                  </a:cubicBezTo>
                  <a:cubicBezTo>
                    <a:pt x="415" y="386"/>
                    <a:pt x="417" y="392"/>
                    <a:pt x="417" y="397"/>
                  </a:cubicBezTo>
                  <a:cubicBezTo>
                    <a:pt x="416" y="400"/>
                    <a:pt x="415" y="403"/>
                    <a:pt x="413" y="406"/>
                  </a:cubicBezTo>
                  <a:cubicBezTo>
                    <a:pt x="407" y="420"/>
                    <a:pt x="401" y="433"/>
                    <a:pt x="395" y="447"/>
                  </a:cubicBezTo>
                  <a:cubicBezTo>
                    <a:pt x="395" y="448"/>
                    <a:pt x="395" y="448"/>
                    <a:pt x="394" y="449"/>
                  </a:cubicBezTo>
                  <a:cubicBezTo>
                    <a:pt x="396" y="439"/>
                    <a:pt x="396" y="428"/>
                    <a:pt x="395" y="418"/>
                  </a:cubicBezTo>
                  <a:moveTo>
                    <a:pt x="359" y="297"/>
                  </a:moveTo>
                  <a:cubicBezTo>
                    <a:pt x="368" y="306"/>
                    <a:pt x="378" y="316"/>
                    <a:pt x="385" y="327"/>
                  </a:cubicBezTo>
                  <a:cubicBezTo>
                    <a:pt x="394" y="342"/>
                    <a:pt x="402" y="357"/>
                    <a:pt x="409" y="372"/>
                  </a:cubicBezTo>
                  <a:cubicBezTo>
                    <a:pt x="408" y="374"/>
                    <a:pt x="408" y="375"/>
                    <a:pt x="407" y="377"/>
                  </a:cubicBezTo>
                  <a:cubicBezTo>
                    <a:pt x="403" y="388"/>
                    <a:pt x="399" y="399"/>
                    <a:pt x="395" y="411"/>
                  </a:cubicBezTo>
                  <a:cubicBezTo>
                    <a:pt x="393" y="400"/>
                    <a:pt x="390" y="390"/>
                    <a:pt x="386" y="380"/>
                  </a:cubicBezTo>
                  <a:cubicBezTo>
                    <a:pt x="388" y="375"/>
                    <a:pt x="390" y="370"/>
                    <a:pt x="391" y="364"/>
                  </a:cubicBezTo>
                  <a:cubicBezTo>
                    <a:pt x="392" y="363"/>
                    <a:pt x="389" y="362"/>
                    <a:pt x="389" y="364"/>
                  </a:cubicBezTo>
                  <a:cubicBezTo>
                    <a:pt x="388" y="368"/>
                    <a:pt x="386" y="372"/>
                    <a:pt x="385" y="375"/>
                  </a:cubicBezTo>
                  <a:cubicBezTo>
                    <a:pt x="384" y="375"/>
                    <a:pt x="384" y="374"/>
                    <a:pt x="384" y="373"/>
                  </a:cubicBezTo>
                  <a:cubicBezTo>
                    <a:pt x="382" y="368"/>
                    <a:pt x="379" y="364"/>
                    <a:pt x="375" y="360"/>
                  </a:cubicBezTo>
                  <a:cubicBezTo>
                    <a:pt x="370" y="353"/>
                    <a:pt x="364" y="346"/>
                    <a:pt x="359" y="338"/>
                  </a:cubicBezTo>
                  <a:cubicBezTo>
                    <a:pt x="348" y="320"/>
                    <a:pt x="333" y="308"/>
                    <a:pt x="311" y="305"/>
                  </a:cubicBezTo>
                  <a:cubicBezTo>
                    <a:pt x="318" y="302"/>
                    <a:pt x="325" y="299"/>
                    <a:pt x="331" y="295"/>
                  </a:cubicBezTo>
                  <a:cubicBezTo>
                    <a:pt x="341" y="288"/>
                    <a:pt x="351" y="290"/>
                    <a:pt x="359" y="297"/>
                  </a:cubicBezTo>
                  <a:moveTo>
                    <a:pt x="311" y="305"/>
                  </a:moveTo>
                  <a:cubicBezTo>
                    <a:pt x="311" y="305"/>
                    <a:pt x="311" y="305"/>
                    <a:pt x="311" y="305"/>
                  </a:cubicBezTo>
                  <a:cubicBezTo>
                    <a:pt x="315" y="307"/>
                    <a:pt x="318" y="311"/>
                    <a:pt x="322" y="313"/>
                  </a:cubicBezTo>
                  <a:cubicBezTo>
                    <a:pt x="335" y="320"/>
                    <a:pt x="347" y="329"/>
                    <a:pt x="354" y="342"/>
                  </a:cubicBezTo>
                  <a:cubicBezTo>
                    <a:pt x="357" y="348"/>
                    <a:pt x="361" y="352"/>
                    <a:pt x="365" y="357"/>
                  </a:cubicBezTo>
                  <a:cubicBezTo>
                    <a:pt x="372" y="366"/>
                    <a:pt x="378" y="375"/>
                    <a:pt x="381" y="385"/>
                  </a:cubicBezTo>
                  <a:cubicBezTo>
                    <a:pt x="379" y="391"/>
                    <a:pt x="377" y="396"/>
                    <a:pt x="375" y="402"/>
                  </a:cubicBezTo>
                  <a:cubicBezTo>
                    <a:pt x="369" y="417"/>
                    <a:pt x="362" y="432"/>
                    <a:pt x="356" y="447"/>
                  </a:cubicBezTo>
                  <a:cubicBezTo>
                    <a:pt x="354" y="450"/>
                    <a:pt x="353" y="454"/>
                    <a:pt x="351" y="458"/>
                  </a:cubicBezTo>
                  <a:cubicBezTo>
                    <a:pt x="351" y="449"/>
                    <a:pt x="351" y="440"/>
                    <a:pt x="350" y="432"/>
                  </a:cubicBezTo>
                  <a:cubicBezTo>
                    <a:pt x="353" y="423"/>
                    <a:pt x="355" y="415"/>
                    <a:pt x="358" y="407"/>
                  </a:cubicBezTo>
                  <a:cubicBezTo>
                    <a:pt x="359" y="402"/>
                    <a:pt x="362" y="395"/>
                    <a:pt x="359" y="390"/>
                  </a:cubicBezTo>
                  <a:cubicBezTo>
                    <a:pt x="361" y="385"/>
                    <a:pt x="362" y="381"/>
                    <a:pt x="363" y="376"/>
                  </a:cubicBezTo>
                  <a:cubicBezTo>
                    <a:pt x="364" y="375"/>
                    <a:pt x="361" y="374"/>
                    <a:pt x="361" y="376"/>
                  </a:cubicBezTo>
                  <a:cubicBezTo>
                    <a:pt x="358" y="388"/>
                    <a:pt x="352" y="399"/>
                    <a:pt x="347" y="411"/>
                  </a:cubicBezTo>
                  <a:cubicBezTo>
                    <a:pt x="345" y="401"/>
                    <a:pt x="341" y="390"/>
                    <a:pt x="337" y="381"/>
                  </a:cubicBezTo>
                  <a:cubicBezTo>
                    <a:pt x="337" y="381"/>
                    <a:pt x="337" y="380"/>
                    <a:pt x="337" y="380"/>
                  </a:cubicBezTo>
                  <a:cubicBezTo>
                    <a:pt x="338" y="380"/>
                    <a:pt x="337" y="379"/>
                    <a:pt x="337" y="379"/>
                  </a:cubicBezTo>
                  <a:cubicBezTo>
                    <a:pt x="332" y="368"/>
                    <a:pt x="326" y="357"/>
                    <a:pt x="318" y="346"/>
                  </a:cubicBezTo>
                  <a:cubicBezTo>
                    <a:pt x="314" y="340"/>
                    <a:pt x="308" y="335"/>
                    <a:pt x="302" y="330"/>
                  </a:cubicBezTo>
                  <a:cubicBezTo>
                    <a:pt x="296" y="326"/>
                    <a:pt x="290" y="322"/>
                    <a:pt x="282" y="317"/>
                  </a:cubicBezTo>
                  <a:cubicBezTo>
                    <a:pt x="293" y="312"/>
                    <a:pt x="302" y="309"/>
                    <a:pt x="311" y="305"/>
                  </a:cubicBezTo>
                  <a:moveTo>
                    <a:pt x="336" y="474"/>
                  </a:moveTo>
                  <a:cubicBezTo>
                    <a:pt x="335" y="477"/>
                    <a:pt x="334" y="480"/>
                    <a:pt x="334" y="483"/>
                  </a:cubicBezTo>
                  <a:cubicBezTo>
                    <a:pt x="333" y="482"/>
                    <a:pt x="333" y="482"/>
                    <a:pt x="332" y="482"/>
                  </a:cubicBezTo>
                  <a:cubicBezTo>
                    <a:pt x="333" y="480"/>
                    <a:pt x="333" y="478"/>
                    <a:pt x="334" y="476"/>
                  </a:cubicBezTo>
                  <a:cubicBezTo>
                    <a:pt x="335" y="474"/>
                    <a:pt x="335" y="473"/>
                    <a:pt x="336" y="472"/>
                  </a:cubicBezTo>
                  <a:cubicBezTo>
                    <a:pt x="336" y="472"/>
                    <a:pt x="336" y="473"/>
                    <a:pt x="336" y="474"/>
                  </a:cubicBezTo>
                  <a:moveTo>
                    <a:pt x="348" y="417"/>
                  </a:moveTo>
                  <a:cubicBezTo>
                    <a:pt x="348" y="416"/>
                    <a:pt x="348" y="415"/>
                    <a:pt x="349" y="415"/>
                  </a:cubicBezTo>
                  <a:cubicBezTo>
                    <a:pt x="352" y="408"/>
                    <a:pt x="355" y="401"/>
                    <a:pt x="358" y="394"/>
                  </a:cubicBezTo>
                  <a:cubicBezTo>
                    <a:pt x="359" y="400"/>
                    <a:pt x="354" y="409"/>
                    <a:pt x="352" y="414"/>
                  </a:cubicBezTo>
                  <a:cubicBezTo>
                    <a:pt x="351" y="417"/>
                    <a:pt x="350" y="420"/>
                    <a:pt x="349" y="423"/>
                  </a:cubicBezTo>
                  <a:cubicBezTo>
                    <a:pt x="349" y="421"/>
                    <a:pt x="348" y="419"/>
                    <a:pt x="348" y="417"/>
                  </a:cubicBezTo>
                  <a:moveTo>
                    <a:pt x="336" y="459"/>
                  </a:moveTo>
                  <a:cubicBezTo>
                    <a:pt x="333" y="466"/>
                    <a:pt x="331" y="473"/>
                    <a:pt x="329" y="480"/>
                  </a:cubicBezTo>
                  <a:cubicBezTo>
                    <a:pt x="328" y="479"/>
                    <a:pt x="327" y="478"/>
                    <a:pt x="326" y="478"/>
                  </a:cubicBezTo>
                  <a:cubicBezTo>
                    <a:pt x="324" y="476"/>
                    <a:pt x="322" y="475"/>
                    <a:pt x="319" y="474"/>
                  </a:cubicBezTo>
                  <a:cubicBezTo>
                    <a:pt x="322" y="469"/>
                    <a:pt x="325" y="463"/>
                    <a:pt x="328" y="458"/>
                  </a:cubicBezTo>
                  <a:cubicBezTo>
                    <a:pt x="330" y="453"/>
                    <a:pt x="333" y="448"/>
                    <a:pt x="336" y="443"/>
                  </a:cubicBezTo>
                  <a:cubicBezTo>
                    <a:pt x="336" y="448"/>
                    <a:pt x="336" y="454"/>
                    <a:pt x="336" y="459"/>
                  </a:cubicBezTo>
                  <a:moveTo>
                    <a:pt x="332" y="484"/>
                  </a:moveTo>
                  <a:cubicBezTo>
                    <a:pt x="332" y="484"/>
                    <a:pt x="333" y="484"/>
                    <a:pt x="333" y="484"/>
                  </a:cubicBezTo>
                  <a:cubicBezTo>
                    <a:pt x="333" y="485"/>
                    <a:pt x="333" y="486"/>
                    <a:pt x="333" y="486"/>
                  </a:cubicBezTo>
                  <a:cubicBezTo>
                    <a:pt x="332" y="492"/>
                    <a:pt x="330" y="496"/>
                    <a:pt x="326" y="499"/>
                  </a:cubicBezTo>
                  <a:cubicBezTo>
                    <a:pt x="327" y="498"/>
                    <a:pt x="327" y="497"/>
                    <a:pt x="328" y="496"/>
                  </a:cubicBezTo>
                  <a:cubicBezTo>
                    <a:pt x="329" y="492"/>
                    <a:pt x="331" y="488"/>
                    <a:pt x="332" y="484"/>
                  </a:cubicBezTo>
                  <a:moveTo>
                    <a:pt x="144" y="472"/>
                  </a:moveTo>
                  <a:cubicBezTo>
                    <a:pt x="150" y="475"/>
                    <a:pt x="155" y="479"/>
                    <a:pt x="158" y="484"/>
                  </a:cubicBezTo>
                  <a:cubicBezTo>
                    <a:pt x="157" y="488"/>
                    <a:pt x="155" y="493"/>
                    <a:pt x="153" y="497"/>
                  </a:cubicBezTo>
                  <a:cubicBezTo>
                    <a:pt x="148" y="491"/>
                    <a:pt x="142" y="485"/>
                    <a:pt x="134" y="480"/>
                  </a:cubicBezTo>
                  <a:cubicBezTo>
                    <a:pt x="138" y="477"/>
                    <a:pt x="141" y="474"/>
                    <a:pt x="144" y="472"/>
                  </a:cubicBezTo>
                  <a:moveTo>
                    <a:pt x="165" y="506"/>
                  </a:moveTo>
                  <a:cubicBezTo>
                    <a:pt x="165" y="513"/>
                    <a:pt x="166" y="520"/>
                    <a:pt x="166" y="528"/>
                  </a:cubicBezTo>
                  <a:cubicBezTo>
                    <a:pt x="166" y="530"/>
                    <a:pt x="163" y="532"/>
                    <a:pt x="160" y="534"/>
                  </a:cubicBezTo>
                  <a:cubicBezTo>
                    <a:pt x="163" y="525"/>
                    <a:pt x="163" y="517"/>
                    <a:pt x="161" y="510"/>
                  </a:cubicBezTo>
                  <a:cubicBezTo>
                    <a:pt x="162" y="507"/>
                    <a:pt x="164" y="505"/>
                    <a:pt x="165" y="502"/>
                  </a:cubicBezTo>
                  <a:cubicBezTo>
                    <a:pt x="165" y="503"/>
                    <a:pt x="165" y="504"/>
                    <a:pt x="165" y="506"/>
                  </a:cubicBezTo>
                  <a:moveTo>
                    <a:pt x="159" y="507"/>
                  </a:moveTo>
                  <a:cubicBezTo>
                    <a:pt x="158" y="504"/>
                    <a:pt x="157" y="502"/>
                    <a:pt x="155" y="499"/>
                  </a:cubicBezTo>
                  <a:cubicBezTo>
                    <a:pt x="157" y="495"/>
                    <a:pt x="159" y="491"/>
                    <a:pt x="160" y="487"/>
                  </a:cubicBezTo>
                  <a:cubicBezTo>
                    <a:pt x="162" y="490"/>
                    <a:pt x="163" y="493"/>
                    <a:pt x="164" y="497"/>
                  </a:cubicBezTo>
                  <a:cubicBezTo>
                    <a:pt x="163" y="500"/>
                    <a:pt x="161" y="503"/>
                    <a:pt x="159" y="507"/>
                  </a:cubicBezTo>
                  <a:moveTo>
                    <a:pt x="146" y="536"/>
                  </a:moveTo>
                  <a:cubicBezTo>
                    <a:pt x="143" y="535"/>
                    <a:pt x="140" y="535"/>
                    <a:pt x="136" y="536"/>
                  </a:cubicBezTo>
                  <a:cubicBezTo>
                    <a:pt x="138" y="533"/>
                    <a:pt x="139" y="530"/>
                    <a:pt x="140" y="528"/>
                  </a:cubicBezTo>
                  <a:cubicBezTo>
                    <a:pt x="143" y="523"/>
                    <a:pt x="147" y="517"/>
                    <a:pt x="149" y="512"/>
                  </a:cubicBezTo>
                  <a:cubicBezTo>
                    <a:pt x="151" y="517"/>
                    <a:pt x="151" y="522"/>
                    <a:pt x="150" y="527"/>
                  </a:cubicBezTo>
                  <a:cubicBezTo>
                    <a:pt x="149" y="530"/>
                    <a:pt x="148" y="533"/>
                    <a:pt x="146" y="536"/>
                  </a:cubicBezTo>
                  <a:moveTo>
                    <a:pt x="121" y="538"/>
                  </a:moveTo>
                  <a:cubicBezTo>
                    <a:pt x="122" y="534"/>
                    <a:pt x="124" y="531"/>
                    <a:pt x="125" y="527"/>
                  </a:cubicBezTo>
                  <a:cubicBezTo>
                    <a:pt x="130" y="517"/>
                    <a:pt x="137" y="508"/>
                    <a:pt x="141" y="497"/>
                  </a:cubicBezTo>
                  <a:cubicBezTo>
                    <a:pt x="144" y="500"/>
                    <a:pt x="146" y="504"/>
                    <a:pt x="148" y="508"/>
                  </a:cubicBezTo>
                  <a:cubicBezTo>
                    <a:pt x="144" y="516"/>
                    <a:pt x="139" y="523"/>
                    <a:pt x="135" y="531"/>
                  </a:cubicBezTo>
                  <a:cubicBezTo>
                    <a:pt x="134" y="532"/>
                    <a:pt x="133" y="534"/>
                    <a:pt x="132" y="536"/>
                  </a:cubicBezTo>
                  <a:cubicBezTo>
                    <a:pt x="128" y="537"/>
                    <a:pt x="125" y="537"/>
                    <a:pt x="121" y="538"/>
                  </a:cubicBezTo>
                  <a:moveTo>
                    <a:pt x="86" y="551"/>
                  </a:moveTo>
                  <a:cubicBezTo>
                    <a:pt x="85" y="550"/>
                    <a:pt x="84" y="548"/>
                    <a:pt x="83" y="547"/>
                  </a:cubicBezTo>
                  <a:cubicBezTo>
                    <a:pt x="90" y="533"/>
                    <a:pt x="99" y="517"/>
                    <a:pt x="105" y="521"/>
                  </a:cubicBezTo>
                  <a:cubicBezTo>
                    <a:pt x="107" y="522"/>
                    <a:pt x="108" y="520"/>
                    <a:pt x="107" y="519"/>
                  </a:cubicBezTo>
                  <a:cubicBezTo>
                    <a:pt x="98" y="513"/>
                    <a:pt x="88" y="529"/>
                    <a:pt x="81" y="544"/>
                  </a:cubicBezTo>
                  <a:cubicBezTo>
                    <a:pt x="80" y="543"/>
                    <a:pt x="79" y="542"/>
                    <a:pt x="78" y="541"/>
                  </a:cubicBezTo>
                  <a:cubicBezTo>
                    <a:pt x="81" y="529"/>
                    <a:pt x="88" y="522"/>
                    <a:pt x="96" y="516"/>
                  </a:cubicBezTo>
                  <a:cubicBezTo>
                    <a:pt x="107" y="507"/>
                    <a:pt x="117" y="497"/>
                    <a:pt x="129" y="487"/>
                  </a:cubicBezTo>
                  <a:cubicBezTo>
                    <a:pt x="133" y="490"/>
                    <a:pt x="136" y="493"/>
                    <a:pt x="139" y="496"/>
                  </a:cubicBezTo>
                  <a:cubicBezTo>
                    <a:pt x="136" y="506"/>
                    <a:pt x="123" y="525"/>
                    <a:pt x="122" y="528"/>
                  </a:cubicBezTo>
                  <a:cubicBezTo>
                    <a:pt x="120" y="532"/>
                    <a:pt x="119" y="536"/>
                    <a:pt x="118" y="539"/>
                  </a:cubicBezTo>
                  <a:cubicBezTo>
                    <a:pt x="107" y="542"/>
                    <a:pt x="96" y="547"/>
                    <a:pt x="86" y="551"/>
                  </a:cubicBezTo>
                  <a:moveTo>
                    <a:pt x="205" y="525"/>
                  </a:moveTo>
                  <a:cubicBezTo>
                    <a:pt x="208" y="517"/>
                    <a:pt x="209" y="508"/>
                    <a:pt x="211" y="503"/>
                  </a:cubicBezTo>
                  <a:cubicBezTo>
                    <a:pt x="219" y="485"/>
                    <a:pt x="231" y="467"/>
                    <a:pt x="233" y="446"/>
                  </a:cubicBezTo>
                  <a:cubicBezTo>
                    <a:pt x="233" y="445"/>
                    <a:pt x="231" y="444"/>
                    <a:pt x="231" y="446"/>
                  </a:cubicBezTo>
                  <a:cubicBezTo>
                    <a:pt x="227" y="464"/>
                    <a:pt x="218" y="479"/>
                    <a:pt x="211" y="496"/>
                  </a:cubicBezTo>
                  <a:cubicBezTo>
                    <a:pt x="208" y="502"/>
                    <a:pt x="205" y="508"/>
                    <a:pt x="203" y="515"/>
                  </a:cubicBezTo>
                  <a:cubicBezTo>
                    <a:pt x="202" y="518"/>
                    <a:pt x="201" y="522"/>
                    <a:pt x="200" y="526"/>
                  </a:cubicBezTo>
                  <a:cubicBezTo>
                    <a:pt x="195" y="526"/>
                    <a:pt x="191" y="527"/>
                    <a:pt x="186" y="528"/>
                  </a:cubicBezTo>
                  <a:cubicBezTo>
                    <a:pt x="190" y="518"/>
                    <a:pt x="195" y="509"/>
                    <a:pt x="200" y="500"/>
                  </a:cubicBezTo>
                  <a:cubicBezTo>
                    <a:pt x="204" y="491"/>
                    <a:pt x="207" y="483"/>
                    <a:pt x="211" y="474"/>
                  </a:cubicBezTo>
                  <a:cubicBezTo>
                    <a:pt x="213" y="469"/>
                    <a:pt x="217" y="464"/>
                    <a:pt x="217" y="458"/>
                  </a:cubicBezTo>
                  <a:cubicBezTo>
                    <a:pt x="216" y="457"/>
                    <a:pt x="216" y="457"/>
                    <a:pt x="215" y="458"/>
                  </a:cubicBezTo>
                  <a:cubicBezTo>
                    <a:pt x="215" y="465"/>
                    <a:pt x="209" y="473"/>
                    <a:pt x="206" y="480"/>
                  </a:cubicBezTo>
                  <a:cubicBezTo>
                    <a:pt x="202" y="488"/>
                    <a:pt x="198" y="497"/>
                    <a:pt x="194" y="505"/>
                  </a:cubicBezTo>
                  <a:cubicBezTo>
                    <a:pt x="190" y="513"/>
                    <a:pt x="186" y="520"/>
                    <a:pt x="183" y="527"/>
                  </a:cubicBezTo>
                  <a:cubicBezTo>
                    <a:pt x="183" y="528"/>
                    <a:pt x="183" y="528"/>
                    <a:pt x="182" y="529"/>
                  </a:cubicBezTo>
                  <a:cubicBezTo>
                    <a:pt x="181" y="529"/>
                    <a:pt x="179" y="529"/>
                    <a:pt x="178" y="529"/>
                  </a:cubicBezTo>
                  <a:cubicBezTo>
                    <a:pt x="178" y="523"/>
                    <a:pt x="178" y="518"/>
                    <a:pt x="178" y="512"/>
                  </a:cubicBezTo>
                  <a:cubicBezTo>
                    <a:pt x="178" y="512"/>
                    <a:pt x="178" y="512"/>
                    <a:pt x="178" y="511"/>
                  </a:cubicBezTo>
                  <a:cubicBezTo>
                    <a:pt x="178" y="510"/>
                    <a:pt x="179" y="510"/>
                    <a:pt x="179" y="509"/>
                  </a:cubicBezTo>
                  <a:cubicBezTo>
                    <a:pt x="186" y="495"/>
                    <a:pt x="194" y="479"/>
                    <a:pt x="197" y="464"/>
                  </a:cubicBezTo>
                  <a:cubicBezTo>
                    <a:pt x="197" y="463"/>
                    <a:pt x="195" y="462"/>
                    <a:pt x="195" y="464"/>
                  </a:cubicBezTo>
                  <a:cubicBezTo>
                    <a:pt x="192" y="478"/>
                    <a:pt x="184" y="491"/>
                    <a:pt x="178" y="504"/>
                  </a:cubicBezTo>
                  <a:cubicBezTo>
                    <a:pt x="177" y="497"/>
                    <a:pt x="175" y="490"/>
                    <a:pt x="172" y="484"/>
                  </a:cubicBezTo>
                  <a:cubicBezTo>
                    <a:pt x="174" y="478"/>
                    <a:pt x="176" y="472"/>
                    <a:pt x="177" y="466"/>
                  </a:cubicBezTo>
                  <a:cubicBezTo>
                    <a:pt x="178" y="465"/>
                    <a:pt x="175" y="464"/>
                    <a:pt x="175" y="466"/>
                  </a:cubicBezTo>
                  <a:cubicBezTo>
                    <a:pt x="173" y="471"/>
                    <a:pt x="172" y="476"/>
                    <a:pt x="170" y="481"/>
                  </a:cubicBezTo>
                  <a:cubicBezTo>
                    <a:pt x="165" y="475"/>
                    <a:pt x="158" y="471"/>
                    <a:pt x="147" y="469"/>
                  </a:cubicBezTo>
                  <a:cubicBezTo>
                    <a:pt x="159" y="452"/>
                    <a:pt x="171" y="436"/>
                    <a:pt x="185" y="423"/>
                  </a:cubicBezTo>
                  <a:cubicBezTo>
                    <a:pt x="212" y="400"/>
                    <a:pt x="234" y="373"/>
                    <a:pt x="255" y="345"/>
                  </a:cubicBezTo>
                  <a:cubicBezTo>
                    <a:pt x="270" y="326"/>
                    <a:pt x="269" y="325"/>
                    <a:pt x="290" y="339"/>
                  </a:cubicBezTo>
                  <a:cubicBezTo>
                    <a:pt x="300" y="345"/>
                    <a:pt x="307" y="353"/>
                    <a:pt x="312" y="363"/>
                  </a:cubicBezTo>
                  <a:cubicBezTo>
                    <a:pt x="319" y="374"/>
                    <a:pt x="324" y="386"/>
                    <a:pt x="328" y="398"/>
                  </a:cubicBezTo>
                  <a:cubicBezTo>
                    <a:pt x="320" y="416"/>
                    <a:pt x="313" y="434"/>
                    <a:pt x="305" y="452"/>
                  </a:cubicBezTo>
                  <a:cubicBezTo>
                    <a:pt x="300" y="463"/>
                    <a:pt x="296" y="474"/>
                    <a:pt x="291" y="485"/>
                  </a:cubicBezTo>
                  <a:cubicBezTo>
                    <a:pt x="288" y="492"/>
                    <a:pt x="284" y="503"/>
                    <a:pt x="279" y="510"/>
                  </a:cubicBezTo>
                  <a:cubicBezTo>
                    <a:pt x="275" y="511"/>
                    <a:pt x="271" y="512"/>
                    <a:pt x="268" y="513"/>
                  </a:cubicBezTo>
                  <a:cubicBezTo>
                    <a:pt x="269" y="509"/>
                    <a:pt x="271" y="505"/>
                    <a:pt x="272" y="501"/>
                  </a:cubicBezTo>
                  <a:cubicBezTo>
                    <a:pt x="273" y="499"/>
                    <a:pt x="274" y="497"/>
                    <a:pt x="275" y="495"/>
                  </a:cubicBezTo>
                  <a:cubicBezTo>
                    <a:pt x="278" y="495"/>
                    <a:pt x="281" y="495"/>
                    <a:pt x="284" y="495"/>
                  </a:cubicBezTo>
                  <a:cubicBezTo>
                    <a:pt x="285" y="495"/>
                    <a:pt x="285" y="493"/>
                    <a:pt x="284" y="493"/>
                  </a:cubicBezTo>
                  <a:cubicBezTo>
                    <a:pt x="282" y="493"/>
                    <a:pt x="279" y="492"/>
                    <a:pt x="276" y="491"/>
                  </a:cubicBezTo>
                  <a:cubicBezTo>
                    <a:pt x="280" y="484"/>
                    <a:pt x="283" y="476"/>
                    <a:pt x="286" y="468"/>
                  </a:cubicBezTo>
                  <a:cubicBezTo>
                    <a:pt x="291" y="456"/>
                    <a:pt x="296" y="444"/>
                    <a:pt x="301" y="432"/>
                  </a:cubicBezTo>
                  <a:cubicBezTo>
                    <a:pt x="305" y="422"/>
                    <a:pt x="307" y="410"/>
                    <a:pt x="313" y="401"/>
                  </a:cubicBezTo>
                  <a:cubicBezTo>
                    <a:pt x="314" y="399"/>
                    <a:pt x="312" y="398"/>
                    <a:pt x="311" y="399"/>
                  </a:cubicBezTo>
                  <a:cubicBezTo>
                    <a:pt x="306" y="406"/>
                    <a:pt x="304" y="415"/>
                    <a:pt x="302" y="422"/>
                  </a:cubicBezTo>
                  <a:cubicBezTo>
                    <a:pt x="297" y="434"/>
                    <a:pt x="292" y="446"/>
                    <a:pt x="287" y="458"/>
                  </a:cubicBezTo>
                  <a:cubicBezTo>
                    <a:pt x="282" y="469"/>
                    <a:pt x="278" y="480"/>
                    <a:pt x="273" y="490"/>
                  </a:cubicBezTo>
                  <a:cubicBezTo>
                    <a:pt x="269" y="488"/>
                    <a:pt x="264" y="487"/>
                    <a:pt x="259" y="485"/>
                  </a:cubicBezTo>
                  <a:cubicBezTo>
                    <a:pt x="260" y="484"/>
                    <a:pt x="260" y="483"/>
                    <a:pt x="261" y="481"/>
                  </a:cubicBezTo>
                  <a:cubicBezTo>
                    <a:pt x="265" y="469"/>
                    <a:pt x="269" y="457"/>
                    <a:pt x="273" y="444"/>
                  </a:cubicBezTo>
                  <a:cubicBezTo>
                    <a:pt x="275" y="435"/>
                    <a:pt x="280" y="424"/>
                    <a:pt x="281" y="414"/>
                  </a:cubicBezTo>
                  <a:cubicBezTo>
                    <a:pt x="282" y="412"/>
                    <a:pt x="279" y="412"/>
                    <a:pt x="279" y="414"/>
                  </a:cubicBezTo>
                  <a:cubicBezTo>
                    <a:pt x="278" y="423"/>
                    <a:pt x="272" y="434"/>
                    <a:pt x="269" y="443"/>
                  </a:cubicBezTo>
                  <a:cubicBezTo>
                    <a:pt x="266" y="455"/>
                    <a:pt x="262" y="467"/>
                    <a:pt x="258" y="479"/>
                  </a:cubicBezTo>
                  <a:cubicBezTo>
                    <a:pt x="257" y="480"/>
                    <a:pt x="257" y="482"/>
                    <a:pt x="256" y="484"/>
                  </a:cubicBezTo>
                  <a:cubicBezTo>
                    <a:pt x="253" y="483"/>
                    <a:pt x="250" y="482"/>
                    <a:pt x="246" y="481"/>
                  </a:cubicBezTo>
                  <a:cubicBezTo>
                    <a:pt x="246" y="481"/>
                    <a:pt x="245" y="481"/>
                    <a:pt x="244" y="481"/>
                  </a:cubicBezTo>
                  <a:cubicBezTo>
                    <a:pt x="246" y="474"/>
                    <a:pt x="247" y="467"/>
                    <a:pt x="250" y="461"/>
                  </a:cubicBezTo>
                  <a:cubicBezTo>
                    <a:pt x="252" y="453"/>
                    <a:pt x="257" y="445"/>
                    <a:pt x="259" y="436"/>
                  </a:cubicBezTo>
                  <a:cubicBezTo>
                    <a:pt x="259" y="435"/>
                    <a:pt x="257" y="434"/>
                    <a:pt x="257" y="436"/>
                  </a:cubicBezTo>
                  <a:cubicBezTo>
                    <a:pt x="254" y="444"/>
                    <a:pt x="250" y="452"/>
                    <a:pt x="247" y="460"/>
                  </a:cubicBezTo>
                  <a:cubicBezTo>
                    <a:pt x="244" y="467"/>
                    <a:pt x="242" y="474"/>
                    <a:pt x="240" y="480"/>
                  </a:cubicBezTo>
                  <a:cubicBezTo>
                    <a:pt x="237" y="480"/>
                    <a:pt x="235" y="479"/>
                    <a:pt x="234" y="478"/>
                  </a:cubicBezTo>
                  <a:cubicBezTo>
                    <a:pt x="235" y="473"/>
                    <a:pt x="237" y="469"/>
                    <a:pt x="238" y="464"/>
                  </a:cubicBezTo>
                  <a:cubicBezTo>
                    <a:pt x="240" y="456"/>
                    <a:pt x="244" y="448"/>
                    <a:pt x="245" y="440"/>
                  </a:cubicBezTo>
                  <a:cubicBezTo>
                    <a:pt x="245" y="439"/>
                    <a:pt x="243" y="439"/>
                    <a:pt x="243" y="440"/>
                  </a:cubicBezTo>
                  <a:cubicBezTo>
                    <a:pt x="242" y="449"/>
                    <a:pt x="237" y="459"/>
                    <a:pt x="234" y="467"/>
                  </a:cubicBezTo>
                  <a:cubicBezTo>
                    <a:pt x="231" y="475"/>
                    <a:pt x="228" y="483"/>
                    <a:pt x="226" y="491"/>
                  </a:cubicBezTo>
                  <a:cubicBezTo>
                    <a:pt x="222" y="501"/>
                    <a:pt x="220" y="513"/>
                    <a:pt x="216" y="523"/>
                  </a:cubicBezTo>
                  <a:cubicBezTo>
                    <a:pt x="212" y="523"/>
                    <a:pt x="208" y="524"/>
                    <a:pt x="205" y="525"/>
                  </a:cubicBezTo>
                  <a:moveTo>
                    <a:pt x="249" y="517"/>
                  </a:moveTo>
                  <a:cubicBezTo>
                    <a:pt x="252" y="507"/>
                    <a:pt x="255" y="498"/>
                    <a:pt x="258" y="489"/>
                  </a:cubicBezTo>
                  <a:cubicBezTo>
                    <a:pt x="263" y="491"/>
                    <a:pt x="267" y="492"/>
                    <a:pt x="271" y="494"/>
                  </a:cubicBezTo>
                  <a:cubicBezTo>
                    <a:pt x="271" y="494"/>
                    <a:pt x="271" y="494"/>
                    <a:pt x="271" y="494"/>
                  </a:cubicBezTo>
                  <a:cubicBezTo>
                    <a:pt x="269" y="500"/>
                    <a:pt x="266" y="507"/>
                    <a:pt x="263" y="514"/>
                  </a:cubicBezTo>
                  <a:cubicBezTo>
                    <a:pt x="259" y="515"/>
                    <a:pt x="254" y="516"/>
                    <a:pt x="249" y="517"/>
                  </a:cubicBezTo>
                  <a:moveTo>
                    <a:pt x="245" y="517"/>
                  </a:moveTo>
                  <a:cubicBezTo>
                    <a:pt x="240" y="518"/>
                    <a:pt x="235" y="519"/>
                    <a:pt x="229" y="520"/>
                  </a:cubicBezTo>
                  <a:cubicBezTo>
                    <a:pt x="230" y="519"/>
                    <a:pt x="231" y="517"/>
                    <a:pt x="231" y="515"/>
                  </a:cubicBezTo>
                  <a:cubicBezTo>
                    <a:pt x="233" y="506"/>
                    <a:pt x="237" y="498"/>
                    <a:pt x="241" y="489"/>
                  </a:cubicBezTo>
                  <a:cubicBezTo>
                    <a:pt x="241" y="487"/>
                    <a:pt x="242" y="486"/>
                    <a:pt x="242" y="485"/>
                  </a:cubicBezTo>
                  <a:cubicBezTo>
                    <a:pt x="246" y="485"/>
                    <a:pt x="249" y="485"/>
                    <a:pt x="252" y="486"/>
                  </a:cubicBezTo>
                  <a:cubicBezTo>
                    <a:pt x="253" y="487"/>
                    <a:pt x="254" y="487"/>
                    <a:pt x="255" y="487"/>
                  </a:cubicBezTo>
                  <a:cubicBezTo>
                    <a:pt x="252" y="495"/>
                    <a:pt x="250" y="502"/>
                    <a:pt x="248" y="510"/>
                  </a:cubicBezTo>
                  <a:cubicBezTo>
                    <a:pt x="247" y="512"/>
                    <a:pt x="246" y="515"/>
                    <a:pt x="245" y="517"/>
                  </a:cubicBezTo>
                  <a:cubicBezTo>
                    <a:pt x="245" y="517"/>
                    <a:pt x="245" y="517"/>
                    <a:pt x="245" y="517"/>
                  </a:cubicBezTo>
                  <a:moveTo>
                    <a:pt x="226" y="521"/>
                  </a:moveTo>
                  <a:cubicBezTo>
                    <a:pt x="224" y="521"/>
                    <a:pt x="222" y="522"/>
                    <a:pt x="220" y="522"/>
                  </a:cubicBezTo>
                  <a:cubicBezTo>
                    <a:pt x="223" y="513"/>
                    <a:pt x="226" y="503"/>
                    <a:pt x="228" y="494"/>
                  </a:cubicBezTo>
                  <a:cubicBezTo>
                    <a:pt x="229" y="490"/>
                    <a:pt x="231" y="485"/>
                    <a:pt x="232" y="481"/>
                  </a:cubicBezTo>
                  <a:cubicBezTo>
                    <a:pt x="234" y="482"/>
                    <a:pt x="236" y="483"/>
                    <a:pt x="239" y="484"/>
                  </a:cubicBezTo>
                  <a:cubicBezTo>
                    <a:pt x="238" y="487"/>
                    <a:pt x="236" y="490"/>
                    <a:pt x="235" y="493"/>
                  </a:cubicBezTo>
                  <a:cubicBezTo>
                    <a:pt x="231" y="501"/>
                    <a:pt x="229" y="509"/>
                    <a:pt x="227" y="518"/>
                  </a:cubicBezTo>
                  <a:cubicBezTo>
                    <a:pt x="226" y="519"/>
                    <a:pt x="226" y="520"/>
                    <a:pt x="226" y="521"/>
                  </a:cubicBezTo>
                  <a:moveTo>
                    <a:pt x="283" y="510"/>
                  </a:moveTo>
                  <a:cubicBezTo>
                    <a:pt x="285" y="506"/>
                    <a:pt x="287" y="501"/>
                    <a:pt x="289" y="497"/>
                  </a:cubicBezTo>
                  <a:cubicBezTo>
                    <a:pt x="295" y="485"/>
                    <a:pt x="300" y="472"/>
                    <a:pt x="305" y="459"/>
                  </a:cubicBezTo>
                  <a:cubicBezTo>
                    <a:pt x="313" y="440"/>
                    <a:pt x="322" y="421"/>
                    <a:pt x="329" y="402"/>
                  </a:cubicBezTo>
                  <a:cubicBezTo>
                    <a:pt x="332" y="413"/>
                    <a:pt x="334" y="424"/>
                    <a:pt x="335" y="435"/>
                  </a:cubicBezTo>
                  <a:cubicBezTo>
                    <a:pt x="332" y="440"/>
                    <a:pt x="329" y="446"/>
                    <a:pt x="327" y="451"/>
                  </a:cubicBezTo>
                  <a:cubicBezTo>
                    <a:pt x="323" y="458"/>
                    <a:pt x="320" y="465"/>
                    <a:pt x="316" y="472"/>
                  </a:cubicBezTo>
                  <a:cubicBezTo>
                    <a:pt x="315" y="472"/>
                    <a:pt x="314" y="471"/>
                    <a:pt x="312" y="470"/>
                  </a:cubicBezTo>
                  <a:cubicBezTo>
                    <a:pt x="311" y="470"/>
                    <a:pt x="310" y="473"/>
                    <a:pt x="312" y="474"/>
                  </a:cubicBezTo>
                  <a:cubicBezTo>
                    <a:pt x="313" y="474"/>
                    <a:pt x="314" y="475"/>
                    <a:pt x="315" y="475"/>
                  </a:cubicBezTo>
                  <a:cubicBezTo>
                    <a:pt x="313" y="479"/>
                    <a:pt x="310" y="484"/>
                    <a:pt x="308" y="488"/>
                  </a:cubicBezTo>
                  <a:cubicBezTo>
                    <a:pt x="306" y="491"/>
                    <a:pt x="304" y="495"/>
                    <a:pt x="303" y="498"/>
                  </a:cubicBezTo>
                  <a:cubicBezTo>
                    <a:pt x="302" y="500"/>
                    <a:pt x="302" y="503"/>
                    <a:pt x="301" y="506"/>
                  </a:cubicBezTo>
                  <a:cubicBezTo>
                    <a:pt x="295" y="507"/>
                    <a:pt x="289" y="508"/>
                    <a:pt x="283" y="510"/>
                  </a:cubicBezTo>
                  <a:moveTo>
                    <a:pt x="305" y="505"/>
                  </a:moveTo>
                  <a:cubicBezTo>
                    <a:pt x="306" y="503"/>
                    <a:pt x="306" y="501"/>
                    <a:pt x="307" y="499"/>
                  </a:cubicBezTo>
                  <a:cubicBezTo>
                    <a:pt x="310" y="492"/>
                    <a:pt x="314" y="484"/>
                    <a:pt x="318" y="477"/>
                  </a:cubicBezTo>
                  <a:cubicBezTo>
                    <a:pt x="321" y="478"/>
                    <a:pt x="325" y="480"/>
                    <a:pt x="328" y="482"/>
                  </a:cubicBezTo>
                  <a:cubicBezTo>
                    <a:pt x="328" y="483"/>
                    <a:pt x="327" y="484"/>
                    <a:pt x="327" y="485"/>
                  </a:cubicBezTo>
                  <a:cubicBezTo>
                    <a:pt x="325" y="490"/>
                    <a:pt x="324" y="496"/>
                    <a:pt x="321" y="501"/>
                  </a:cubicBezTo>
                  <a:cubicBezTo>
                    <a:pt x="320" y="502"/>
                    <a:pt x="318" y="502"/>
                    <a:pt x="316" y="503"/>
                  </a:cubicBezTo>
                  <a:cubicBezTo>
                    <a:pt x="312" y="503"/>
                    <a:pt x="309" y="504"/>
                    <a:pt x="305" y="505"/>
                  </a:cubicBezTo>
                  <a:moveTo>
                    <a:pt x="349" y="487"/>
                  </a:moveTo>
                  <a:cubicBezTo>
                    <a:pt x="350" y="480"/>
                    <a:pt x="351" y="474"/>
                    <a:pt x="351" y="468"/>
                  </a:cubicBezTo>
                  <a:cubicBezTo>
                    <a:pt x="352" y="465"/>
                    <a:pt x="354" y="462"/>
                    <a:pt x="355" y="458"/>
                  </a:cubicBezTo>
                  <a:cubicBezTo>
                    <a:pt x="362" y="443"/>
                    <a:pt x="368" y="428"/>
                    <a:pt x="374" y="412"/>
                  </a:cubicBezTo>
                  <a:cubicBezTo>
                    <a:pt x="377" y="405"/>
                    <a:pt x="380" y="397"/>
                    <a:pt x="383" y="390"/>
                  </a:cubicBezTo>
                  <a:cubicBezTo>
                    <a:pt x="386" y="402"/>
                    <a:pt x="387" y="416"/>
                    <a:pt x="387" y="429"/>
                  </a:cubicBezTo>
                  <a:cubicBezTo>
                    <a:pt x="387" y="430"/>
                    <a:pt x="387" y="430"/>
                    <a:pt x="386" y="430"/>
                  </a:cubicBezTo>
                  <a:cubicBezTo>
                    <a:pt x="380" y="445"/>
                    <a:pt x="374" y="460"/>
                    <a:pt x="366" y="474"/>
                  </a:cubicBezTo>
                  <a:cubicBezTo>
                    <a:pt x="363" y="480"/>
                    <a:pt x="360" y="486"/>
                    <a:pt x="358" y="492"/>
                  </a:cubicBezTo>
                  <a:cubicBezTo>
                    <a:pt x="358" y="492"/>
                    <a:pt x="357" y="493"/>
                    <a:pt x="357" y="493"/>
                  </a:cubicBezTo>
                  <a:cubicBezTo>
                    <a:pt x="354" y="495"/>
                    <a:pt x="352" y="496"/>
                    <a:pt x="349" y="497"/>
                  </a:cubicBezTo>
                  <a:cubicBezTo>
                    <a:pt x="349" y="492"/>
                    <a:pt x="349" y="490"/>
                    <a:pt x="349" y="487"/>
                  </a:cubicBezTo>
                  <a:moveTo>
                    <a:pt x="362" y="492"/>
                  </a:moveTo>
                  <a:cubicBezTo>
                    <a:pt x="365" y="485"/>
                    <a:pt x="368" y="478"/>
                    <a:pt x="371" y="471"/>
                  </a:cubicBezTo>
                  <a:cubicBezTo>
                    <a:pt x="377" y="461"/>
                    <a:pt x="382" y="451"/>
                    <a:pt x="386" y="440"/>
                  </a:cubicBezTo>
                  <a:cubicBezTo>
                    <a:pt x="386" y="441"/>
                    <a:pt x="386" y="442"/>
                    <a:pt x="386" y="442"/>
                  </a:cubicBezTo>
                  <a:cubicBezTo>
                    <a:pt x="385" y="453"/>
                    <a:pt x="382" y="464"/>
                    <a:pt x="380" y="475"/>
                  </a:cubicBezTo>
                  <a:cubicBezTo>
                    <a:pt x="378" y="482"/>
                    <a:pt x="376" y="486"/>
                    <a:pt x="369" y="489"/>
                  </a:cubicBezTo>
                  <a:cubicBezTo>
                    <a:pt x="367" y="490"/>
                    <a:pt x="364" y="490"/>
                    <a:pt x="362" y="492"/>
                  </a:cubicBezTo>
                  <a:moveTo>
                    <a:pt x="390" y="478"/>
                  </a:moveTo>
                  <a:cubicBezTo>
                    <a:pt x="391" y="474"/>
                    <a:pt x="391" y="470"/>
                    <a:pt x="392" y="467"/>
                  </a:cubicBezTo>
                  <a:cubicBezTo>
                    <a:pt x="398" y="452"/>
                    <a:pt x="404" y="436"/>
                    <a:pt x="410" y="422"/>
                  </a:cubicBezTo>
                  <a:cubicBezTo>
                    <a:pt x="413" y="416"/>
                    <a:pt x="415" y="411"/>
                    <a:pt x="418" y="406"/>
                  </a:cubicBezTo>
                  <a:cubicBezTo>
                    <a:pt x="418" y="428"/>
                    <a:pt x="416" y="451"/>
                    <a:pt x="403" y="471"/>
                  </a:cubicBezTo>
                  <a:cubicBezTo>
                    <a:pt x="400" y="476"/>
                    <a:pt x="397" y="479"/>
                    <a:pt x="390" y="478"/>
                  </a:cubicBezTo>
                  <a:moveTo>
                    <a:pt x="429" y="428"/>
                  </a:moveTo>
                  <a:cubicBezTo>
                    <a:pt x="431" y="424"/>
                    <a:pt x="433" y="419"/>
                    <a:pt x="435" y="414"/>
                  </a:cubicBezTo>
                  <a:cubicBezTo>
                    <a:pt x="436" y="412"/>
                    <a:pt x="437" y="410"/>
                    <a:pt x="438" y="408"/>
                  </a:cubicBezTo>
                  <a:cubicBezTo>
                    <a:pt x="443" y="409"/>
                    <a:pt x="447" y="411"/>
                    <a:pt x="452" y="412"/>
                  </a:cubicBezTo>
                  <a:cubicBezTo>
                    <a:pt x="447" y="423"/>
                    <a:pt x="442" y="434"/>
                    <a:pt x="437" y="444"/>
                  </a:cubicBezTo>
                  <a:cubicBezTo>
                    <a:pt x="433" y="452"/>
                    <a:pt x="429" y="460"/>
                    <a:pt x="425" y="468"/>
                  </a:cubicBezTo>
                  <a:cubicBezTo>
                    <a:pt x="423" y="468"/>
                    <a:pt x="421" y="469"/>
                    <a:pt x="418" y="469"/>
                  </a:cubicBezTo>
                  <a:cubicBezTo>
                    <a:pt x="425" y="455"/>
                    <a:pt x="428" y="442"/>
                    <a:pt x="429" y="428"/>
                  </a:cubicBezTo>
                  <a:moveTo>
                    <a:pt x="431" y="466"/>
                  </a:moveTo>
                  <a:cubicBezTo>
                    <a:pt x="440" y="449"/>
                    <a:pt x="448" y="431"/>
                    <a:pt x="455" y="413"/>
                  </a:cubicBezTo>
                  <a:cubicBezTo>
                    <a:pt x="455" y="413"/>
                    <a:pt x="456" y="413"/>
                    <a:pt x="456" y="413"/>
                  </a:cubicBezTo>
                  <a:cubicBezTo>
                    <a:pt x="455" y="421"/>
                    <a:pt x="455" y="429"/>
                    <a:pt x="454" y="437"/>
                  </a:cubicBezTo>
                  <a:cubicBezTo>
                    <a:pt x="452" y="452"/>
                    <a:pt x="444" y="461"/>
                    <a:pt x="431" y="466"/>
                  </a:cubicBezTo>
                  <a:moveTo>
                    <a:pt x="465" y="452"/>
                  </a:moveTo>
                  <a:cubicBezTo>
                    <a:pt x="466" y="449"/>
                    <a:pt x="468" y="446"/>
                    <a:pt x="469" y="443"/>
                  </a:cubicBezTo>
                  <a:cubicBezTo>
                    <a:pt x="474" y="434"/>
                    <a:pt x="478" y="426"/>
                    <a:pt x="482" y="417"/>
                  </a:cubicBezTo>
                  <a:cubicBezTo>
                    <a:pt x="483" y="417"/>
                    <a:pt x="485" y="417"/>
                    <a:pt x="486" y="417"/>
                  </a:cubicBezTo>
                  <a:cubicBezTo>
                    <a:pt x="485" y="418"/>
                    <a:pt x="485" y="420"/>
                    <a:pt x="485" y="421"/>
                  </a:cubicBezTo>
                  <a:cubicBezTo>
                    <a:pt x="482" y="429"/>
                    <a:pt x="479" y="436"/>
                    <a:pt x="476" y="444"/>
                  </a:cubicBezTo>
                  <a:cubicBezTo>
                    <a:pt x="474" y="449"/>
                    <a:pt x="471" y="452"/>
                    <a:pt x="465" y="452"/>
                  </a:cubicBezTo>
                  <a:moveTo>
                    <a:pt x="500" y="440"/>
                  </a:moveTo>
                  <a:cubicBezTo>
                    <a:pt x="502" y="437"/>
                    <a:pt x="503" y="434"/>
                    <a:pt x="505" y="431"/>
                  </a:cubicBezTo>
                  <a:cubicBezTo>
                    <a:pt x="512" y="416"/>
                    <a:pt x="518" y="400"/>
                    <a:pt x="525" y="385"/>
                  </a:cubicBezTo>
                  <a:cubicBezTo>
                    <a:pt x="523" y="403"/>
                    <a:pt x="516" y="418"/>
                    <a:pt x="508" y="433"/>
                  </a:cubicBezTo>
                  <a:cubicBezTo>
                    <a:pt x="506" y="436"/>
                    <a:pt x="503" y="438"/>
                    <a:pt x="500" y="440"/>
                  </a:cubicBezTo>
                  <a:moveTo>
                    <a:pt x="533" y="429"/>
                  </a:moveTo>
                  <a:cubicBezTo>
                    <a:pt x="536" y="422"/>
                    <a:pt x="538" y="416"/>
                    <a:pt x="541" y="410"/>
                  </a:cubicBezTo>
                  <a:cubicBezTo>
                    <a:pt x="542" y="410"/>
                    <a:pt x="542" y="410"/>
                    <a:pt x="543" y="411"/>
                  </a:cubicBezTo>
                  <a:cubicBezTo>
                    <a:pt x="544" y="411"/>
                    <a:pt x="546" y="412"/>
                    <a:pt x="548" y="413"/>
                  </a:cubicBezTo>
                  <a:cubicBezTo>
                    <a:pt x="547" y="415"/>
                    <a:pt x="547" y="416"/>
                    <a:pt x="546" y="418"/>
                  </a:cubicBezTo>
                  <a:cubicBezTo>
                    <a:pt x="545" y="421"/>
                    <a:pt x="542" y="424"/>
                    <a:pt x="539" y="426"/>
                  </a:cubicBezTo>
                  <a:cubicBezTo>
                    <a:pt x="537" y="427"/>
                    <a:pt x="535" y="428"/>
                    <a:pt x="533" y="429"/>
                  </a:cubicBezTo>
                  <a:moveTo>
                    <a:pt x="561" y="406"/>
                  </a:moveTo>
                  <a:cubicBezTo>
                    <a:pt x="563" y="399"/>
                    <a:pt x="565" y="392"/>
                    <a:pt x="565" y="385"/>
                  </a:cubicBezTo>
                  <a:cubicBezTo>
                    <a:pt x="566" y="382"/>
                    <a:pt x="567" y="379"/>
                    <a:pt x="568" y="376"/>
                  </a:cubicBezTo>
                  <a:cubicBezTo>
                    <a:pt x="573" y="361"/>
                    <a:pt x="577" y="346"/>
                    <a:pt x="582" y="331"/>
                  </a:cubicBezTo>
                  <a:cubicBezTo>
                    <a:pt x="585" y="326"/>
                    <a:pt x="587" y="320"/>
                    <a:pt x="588" y="314"/>
                  </a:cubicBezTo>
                  <a:cubicBezTo>
                    <a:pt x="589" y="305"/>
                    <a:pt x="589" y="297"/>
                    <a:pt x="593" y="289"/>
                  </a:cubicBezTo>
                  <a:cubicBezTo>
                    <a:pt x="594" y="287"/>
                    <a:pt x="592" y="286"/>
                    <a:pt x="591" y="287"/>
                  </a:cubicBezTo>
                  <a:cubicBezTo>
                    <a:pt x="585" y="297"/>
                    <a:pt x="586" y="309"/>
                    <a:pt x="583" y="319"/>
                  </a:cubicBezTo>
                  <a:cubicBezTo>
                    <a:pt x="579" y="333"/>
                    <a:pt x="574" y="346"/>
                    <a:pt x="569" y="360"/>
                  </a:cubicBezTo>
                  <a:cubicBezTo>
                    <a:pt x="568" y="363"/>
                    <a:pt x="567" y="367"/>
                    <a:pt x="566" y="370"/>
                  </a:cubicBezTo>
                  <a:cubicBezTo>
                    <a:pt x="565" y="368"/>
                    <a:pt x="565" y="366"/>
                    <a:pt x="565" y="364"/>
                  </a:cubicBezTo>
                  <a:cubicBezTo>
                    <a:pt x="564" y="358"/>
                    <a:pt x="564" y="352"/>
                    <a:pt x="563" y="347"/>
                  </a:cubicBezTo>
                  <a:cubicBezTo>
                    <a:pt x="564" y="345"/>
                    <a:pt x="564" y="344"/>
                    <a:pt x="564" y="343"/>
                  </a:cubicBezTo>
                  <a:cubicBezTo>
                    <a:pt x="568" y="328"/>
                    <a:pt x="573" y="315"/>
                    <a:pt x="573" y="300"/>
                  </a:cubicBezTo>
                  <a:cubicBezTo>
                    <a:pt x="573" y="298"/>
                    <a:pt x="571" y="298"/>
                    <a:pt x="571" y="300"/>
                  </a:cubicBezTo>
                  <a:cubicBezTo>
                    <a:pt x="571" y="314"/>
                    <a:pt x="566" y="326"/>
                    <a:pt x="562" y="339"/>
                  </a:cubicBezTo>
                  <a:cubicBezTo>
                    <a:pt x="562" y="335"/>
                    <a:pt x="561" y="330"/>
                    <a:pt x="561" y="326"/>
                  </a:cubicBezTo>
                  <a:cubicBezTo>
                    <a:pt x="562" y="322"/>
                    <a:pt x="564" y="318"/>
                    <a:pt x="567" y="317"/>
                  </a:cubicBezTo>
                  <a:cubicBezTo>
                    <a:pt x="568" y="317"/>
                    <a:pt x="567" y="314"/>
                    <a:pt x="566" y="315"/>
                  </a:cubicBezTo>
                  <a:cubicBezTo>
                    <a:pt x="563" y="316"/>
                    <a:pt x="561" y="318"/>
                    <a:pt x="560" y="320"/>
                  </a:cubicBezTo>
                  <a:cubicBezTo>
                    <a:pt x="560" y="319"/>
                    <a:pt x="559" y="318"/>
                    <a:pt x="559" y="316"/>
                  </a:cubicBezTo>
                  <a:cubicBezTo>
                    <a:pt x="558" y="313"/>
                    <a:pt x="558" y="310"/>
                    <a:pt x="557" y="308"/>
                  </a:cubicBezTo>
                  <a:cubicBezTo>
                    <a:pt x="558" y="303"/>
                    <a:pt x="559" y="299"/>
                    <a:pt x="560" y="294"/>
                  </a:cubicBezTo>
                  <a:cubicBezTo>
                    <a:pt x="560" y="292"/>
                    <a:pt x="557" y="292"/>
                    <a:pt x="556" y="294"/>
                  </a:cubicBezTo>
                  <a:cubicBezTo>
                    <a:pt x="556" y="296"/>
                    <a:pt x="555" y="299"/>
                    <a:pt x="555" y="302"/>
                  </a:cubicBezTo>
                  <a:cubicBezTo>
                    <a:pt x="553" y="295"/>
                    <a:pt x="550" y="289"/>
                    <a:pt x="547" y="284"/>
                  </a:cubicBezTo>
                  <a:cubicBezTo>
                    <a:pt x="541" y="273"/>
                    <a:pt x="533" y="263"/>
                    <a:pt x="525" y="253"/>
                  </a:cubicBezTo>
                  <a:cubicBezTo>
                    <a:pt x="518" y="245"/>
                    <a:pt x="509" y="238"/>
                    <a:pt x="498" y="236"/>
                  </a:cubicBezTo>
                  <a:cubicBezTo>
                    <a:pt x="495" y="235"/>
                    <a:pt x="492" y="233"/>
                    <a:pt x="487" y="231"/>
                  </a:cubicBezTo>
                  <a:cubicBezTo>
                    <a:pt x="503" y="222"/>
                    <a:pt x="518" y="215"/>
                    <a:pt x="533" y="210"/>
                  </a:cubicBezTo>
                  <a:cubicBezTo>
                    <a:pt x="538" y="209"/>
                    <a:pt x="541" y="210"/>
                    <a:pt x="545" y="214"/>
                  </a:cubicBezTo>
                  <a:cubicBezTo>
                    <a:pt x="551" y="221"/>
                    <a:pt x="559" y="228"/>
                    <a:pt x="566" y="235"/>
                  </a:cubicBezTo>
                  <a:cubicBezTo>
                    <a:pt x="584" y="253"/>
                    <a:pt x="593" y="276"/>
                    <a:pt x="598" y="300"/>
                  </a:cubicBezTo>
                  <a:cubicBezTo>
                    <a:pt x="599" y="310"/>
                    <a:pt x="600" y="320"/>
                    <a:pt x="601" y="330"/>
                  </a:cubicBezTo>
                  <a:cubicBezTo>
                    <a:pt x="597" y="341"/>
                    <a:pt x="592" y="352"/>
                    <a:pt x="589" y="362"/>
                  </a:cubicBezTo>
                  <a:cubicBezTo>
                    <a:pt x="584" y="377"/>
                    <a:pt x="579" y="391"/>
                    <a:pt x="574" y="406"/>
                  </a:cubicBezTo>
                  <a:cubicBezTo>
                    <a:pt x="573" y="408"/>
                    <a:pt x="572" y="411"/>
                    <a:pt x="571" y="413"/>
                  </a:cubicBezTo>
                  <a:cubicBezTo>
                    <a:pt x="567" y="415"/>
                    <a:pt x="563" y="416"/>
                    <a:pt x="559" y="418"/>
                  </a:cubicBezTo>
                  <a:cubicBezTo>
                    <a:pt x="560" y="413"/>
                    <a:pt x="560" y="409"/>
                    <a:pt x="561" y="406"/>
                  </a:cubicBezTo>
                  <a:moveTo>
                    <a:pt x="575" y="412"/>
                  </a:moveTo>
                  <a:cubicBezTo>
                    <a:pt x="580" y="397"/>
                    <a:pt x="585" y="383"/>
                    <a:pt x="590" y="369"/>
                  </a:cubicBezTo>
                  <a:cubicBezTo>
                    <a:pt x="594" y="358"/>
                    <a:pt x="597" y="347"/>
                    <a:pt x="601" y="336"/>
                  </a:cubicBezTo>
                  <a:cubicBezTo>
                    <a:pt x="601" y="358"/>
                    <a:pt x="599" y="381"/>
                    <a:pt x="596" y="403"/>
                  </a:cubicBezTo>
                  <a:cubicBezTo>
                    <a:pt x="589" y="406"/>
                    <a:pt x="582" y="409"/>
                    <a:pt x="575" y="412"/>
                  </a:cubicBezTo>
                  <a:moveTo>
                    <a:pt x="618" y="368"/>
                  </a:moveTo>
                  <a:cubicBezTo>
                    <a:pt x="618" y="366"/>
                    <a:pt x="618" y="364"/>
                    <a:pt x="618" y="361"/>
                  </a:cubicBezTo>
                  <a:cubicBezTo>
                    <a:pt x="624" y="362"/>
                    <a:pt x="629" y="364"/>
                    <a:pt x="635" y="365"/>
                  </a:cubicBezTo>
                  <a:cubicBezTo>
                    <a:pt x="633" y="377"/>
                    <a:pt x="632" y="388"/>
                    <a:pt x="626" y="400"/>
                  </a:cubicBezTo>
                  <a:cubicBezTo>
                    <a:pt x="617" y="400"/>
                    <a:pt x="617" y="400"/>
                    <a:pt x="617" y="400"/>
                  </a:cubicBezTo>
                  <a:cubicBezTo>
                    <a:pt x="617" y="396"/>
                    <a:pt x="616" y="397"/>
                    <a:pt x="616" y="396"/>
                  </a:cubicBezTo>
                  <a:cubicBezTo>
                    <a:pt x="617" y="387"/>
                    <a:pt x="618" y="377"/>
                    <a:pt x="618" y="368"/>
                  </a:cubicBezTo>
                  <a:moveTo>
                    <a:pt x="644" y="366"/>
                  </a:moveTo>
                  <a:cubicBezTo>
                    <a:pt x="650" y="368"/>
                    <a:pt x="656" y="369"/>
                    <a:pt x="661" y="371"/>
                  </a:cubicBezTo>
                  <a:cubicBezTo>
                    <a:pt x="661" y="373"/>
                    <a:pt x="660" y="375"/>
                    <a:pt x="659" y="378"/>
                  </a:cubicBezTo>
                  <a:cubicBezTo>
                    <a:pt x="658" y="382"/>
                    <a:pt x="657" y="386"/>
                    <a:pt x="656" y="390"/>
                  </a:cubicBezTo>
                  <a:cubicBezTo>
                    <a:pt x="653" y="391"/>
                    <a:pt x="650" y="392"/>
                    <a:pt x="647" y="393"/>
                  </a:cubicBezTo>
                  <a:cubicBezTo>
                    <a:pt x="644" y="395"/>
                    <a:pt x="640" y="396"/>
                    <a:pt x="635" y="398"/>
                  </a:cubicBezTo>
                  <a:cubicBezTo>
                    <a:pt x="638" y="387"/>
                    <a:pt x="641" y="376"/>
                    <a:pt x="644" y="366"/>
                  </a:cubicBezTo>
                  <a:moveTo>
                    <a:pt x="663" y="410"/>
                  </a:moveTo>
                  <a:cubicBezTo>
                    <a:pt x="663" y="410"/>
                    <a:pt x="663" y="409"/>
                    <a:pt x="663" y="409"/>
                  </a:cubicBezTo>
                  <a:cubicBezTo>
                    <a:pt x="663" y="409"/>
                    <a:pt x="663" y="409"/>
                    <a:pt x="663" y="409"/>
                  </a:cubicBezTo>
                  <a:cubicBezTo>
                    <a:pt x="663" y="409"/>
                    <a:pt x="663" y="410"/>
                    <a:pt x="663" y="410"/>
                  </a:cubicBezTo>
                  <a:moveTo>
                    <a:pt x="820" y="321"/>
                  </a:moveTo>
                  <a:cubicBezTo>
                    <a:pt x="821" y="318"/>
                    <a:pt x="822" y="315"/>
                    <a:pt x="823" y="312"/>
                  </a:cubicBezTo>
                  <a:cubicBezTo>
                    <a:pt x="825" y="312"/>
                    <a:pt x="826" y="312"/>
                    <a:pt x="827" y="312"/>
                  </a:cubicBezTo>
                  <a:cubicBezTo>
                    <a:pt x="829" y="312"/>
                    <a:pt x="831" y="313"/>
                    <a:pt x="833" y="314"/>
                  </a:cubicBezTo>
                  <a:cubicBezTo>
                    <a:pt x="833" y="314"/>
                    <a:pt x="833" y="315"/>
                    <a:pt x="833" y="315"/>
                  </a:cubicBezTo>
                  <a:cubicBezTo>
                    <a:pt x="832" y="316"/>
                    <a:pt x="831" y="316"/>
                    <a:pt x="831" y="316"/>
                  </a:cubicBezTo>
                  <a:cubicBezTo>
                    <a:pt x="827" y="318"/>
                    <a:pt x="824" y="319"/>
                    <a:pt x="820" y="321"/>
                  </a:cubicBezTo>
                  <a:moveTo>
                    <a:pt x="917" y="264"/>
                  </a:moveTo>
                  <a:cubicBezTo>
                    <a:pt x="915" y="269"/>
                    <a:pt x="914" y="274"/>
                    <a:pt x="911" y="280"/>
                  </a:cubicBezTo>
                  <a:cubicBezTo>
                    <a:pt x="909" y="281"/>
                    <a:pt x="906" y="282"/>
                    <a:pt x="903" y="283"/>
                  </a:cubicBezTo>
                  <a:cubicBezTo>
                    <a:pt x="903" y="283"/>
                    <a:pt x="903" y="282"/>
                    <a:pt x="902" y="282"/>
                  </a:cubicBezTo>
                  <a:cubicBezTo>
                    <a:pt x="900" y="282"/>
                    <a:pt x="897" y="282"/>
                    <a:pt x="895" y="281"/>
                  </a:cubicBezTo>
                  <a:cubicBezTo>
                    <a:pt x="897" y="274"/>
                    <a:pt x="899" y="267"/>
                    <a:pt x="899" y="267"/>
                  </a:cubicBezTo>
                  <a:cubicBezTo>
                    <a:pt x="901" y="262"/>
                    <a:pt x="902" y="257"/>
                    <a:pt x="904" y="252"/>
                  </a:cubicBezTo>
                  <a:cubicBezTo>
                    <a:pt x="907" y="252"/>
                    <a:pt x="909" y="253"/>
                    <a:pt x="911" y="254"/>
                  </a:cubicBezTo>
                  <a:cubicBezTo>
                    <a:pt x="914" y="254"/>
                    <a:pt x="917" y="255"/>
                    <a:pt x="920" y="256"/>
                  </a:cubicBezTo>
                  <a:cubicBezTo>
                    <a:pt x="919" y="258"/>
                    <a:pt x="918" y="261"/>
                    <a:pt x="917" y="26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Freeform 109"/>
            <p:cNvSpPr/>
            <p:nvPr/>
          </p:nvSpPr>
          <p:spPr bwMode="auto">
            <a:xfrm>
              <a:off x="11525250" y="4135437"/>
              <a:ext cx="52388" cy="93663"/>
            </a:xfrm>
            <a:custGeom>
              <a:avLst/>
              <a:gdLst>
                <a:gd name="T0" fmla="*/ 1 w 14"/>
                <a:gd name="T1" fmla="*/ 5 h 25"/>
                <a:gd name="T2" fmla="*/ 10 w 14"/>
                <a:gd name="T3" fmla="*/ 24 h 25"/>
                <a:gd name="T4" fmla="*/ 12 w 14"/>
                <a:gd name="T5" fmla="*/ 24 h 25"/>
                <a:gd name="T6" fmla="*/ 1 w 14"/>
                <a:gd name="T7" fmla="*/ 3 h 25"/>
                <a:gd name="T8" fmla="*/ 1 w 14"/>
                <a:gd name="T9" fmla="*/ 5 h 25"/>
              </a:gdLst>
              <a:ahLst/>
              <a:cxnLst>
                <a:cxn ang="0">
                  <a:pos x="T0" y="T1"/>
                </a:cxn>
                <a:cxn ang="0">
                  <a:pos x="T2" y="T3"/>
                </a:cxn>
                <a:cxn ang="0">
                  <a:pos x="T4" y="T5"/>
                </a:cxn>
                <a:cxn ang="0">
                  <a:pos x="T6" y="T7"/>
                </a:cxn>
                <a:cxn ang="0">
                  <a:pos x="T8" y="T9"/>
                </a:cxn>
              </a:cxnLst>
              <a:rect l="0" t="0" r="r" b="b"/>
              <a:pathLst>
                <a:path w="14" h="25">
                  <a:moveTo>
                    <a:pt x="1" y="5"/>
                  </a:moveTo>
                  <a:cubicBezTo>
                    <a:pt x="8" y="5"/>
                    <a:pt x="10" y="19"/>
                    <a:pt x="10" y="24"/>
                  </a:cubicBezTo>
                  <a:cubicBezTo>
                    <a:pt x="10" y="25"/>
                    <a:pt x="11" y="25"/>
                    <a:pt x="12" y="24"/>
                  </a:cubicBezTo>
                  <a:cubicBezTo>
                    <a:pt x="14" y="18"/>
                    <a:pt x="10" y="0"/>
                    <a:pt x="1" y="3"/>
                  </a:cubicBezTo>
                  <a:cubicBezTo>
                    <a:pt x="0" y="3"/>
                    <a:pt x="0" y="5"/>
                    <a:pt x="1" y="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Freeform 110"/>
            <p:cNvSpPr/>
            <p:nvPr/>
          </p:nvSpPr>
          <p:spPr bwMode="auto">
            <a:xfrm>
              <a:off x="10460038" y="4446587"/>
              <a:ext cx="112713" cy="209550"/>
            </a:xfrm>
            <a:custGeom>
              <a:avLst/>
              <a:gdLst>
                <a:gd name="T0" fmla="*/ 20 w 30"/>
                <a:gd name="T1" fmla="*/ 35 h 56"/>
                <a:gd name="T2" fmla="*/ 29 w 30"/>
                <a:gd name="T3" fmla="*/ 55 h 56"/>
                <a:gd name="T4" fmla="*/ 30 w 30"/>
                <a:gd name="T5" fmla="*/ 55 h 56"/>
                <a:gd name="T6" fmla="*/ 24 w 30"/>
                <a:gd name="T7" fmla="*/ 39 h 56"/>
                <a:gd name="T8" fmla="*/ 18 w 30"/>
                <a:gd name="T9" fmla="*/ 22 h 56"/>
                <a:gd name="T10" fmla="*/ 4 w 30"/>
                <a:gd name="T11" fmla="*/ 2 h 56"/>
                <a:gd name="T12" fmla="*/ 2 w 30"/>
                <a:gd name="T13" fmla="*/ 4 h 56"/>
                <a:gd name="T14" fmla="*/ 20 w 30"/>
                <a:gd name="T15" fmla="*/ 35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56">
                  <a:moveTo>
                    <a:pt x="20" y="35"/>
                  </a:moveTo>
                  <a:cubicBezTo>
                    <a:pt x="22" y="41"/>
                    <a:pt x="23" y="50"/>
                    <a:pt x="29" y="55"/>
                  </a:cubicBezTo>
                  <a:cubicBezTo>
                    <a:pt x="29" y="56"/>
                    <a:pt x="30" y="55"/>
                    <a:pt x="30" y="55"/>
                  </a:cubicBezTo>
                  <a:cubicBezTo>
                    <a:pt x="26" y="50"/>
                    <a:pt x="26" y="44"/>
                    <a:pt x="24" y="39"/>
                  </a:cubicBezTo>
                  <a:cubicBezTo>
                    <a:pt x="22" y="33"/>
                    <a:pt x="21" y="28"/>
                    <a:pt x="18" y="22"/>
                  </a:cubicBezTo>
                  <a:cubicBezTo>
                    <a:pt x="15" y="14"/>
                    <a:pt x="10" y="8"/>
                    <a:pt x="4" y="2"/>
                  </a:cubicBezTo>
                  <a:cubicBezTo>
                    <a:pt x="3" y="0"/>
                    <a:pt x="0" y="3"/>
                    <a:pt x="2" y="4"/>
                  </a:cubicBezTo>
                  <a:cubicBezTo>
                    <a:pt x="11" y="13"/>
                    <a:pt x="15" y="23"/>
                    <a:pt x="20" y="35"/>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Freeform 111"/>
            <p:cNvSpPr/>
            <p:nvPr/>
          </p:nvSpPr>
          <p:spPr bwMode="auto">
            <a:xfrm>
              <a:off x="10977563" y="5846763"/>
              <a:ext cx="131763" cy="284163"/>
            </a:xfrm>
            <a:custGeom>
              <a:avLst/>
              <a:gdLst>
                <a:gd name="T0" fmla="*/ 32 w 35"/>
                <a:gd name="T1" fmla="*/ 2 h 76"/>
                <a:gd name="T2" fmla="*/ 18 w 35"/>
                <a:gd name="T3" fmla="*/ 46 h 76"/>
                <a:gd name="T4" fmla="*/ 1 w 35"/>
                <a:gd name="T5" fmla="*/ 66 h 76"/>
                <a:gd name="T6" fmla="*/ 1 w 35"/>
                <a:gd name="T7" fmla="*/ 66 h 76"/>
                <a:gd name="T8" fmla="*/ 17 w 35"/>
                <a:gd name="T9" fmla="*/ 55 h 76"/>
                <a:gd name="T10" fmla="*/ 25 w 35"/>
                <a:gd name="T11" fmla="*/ 36 h 76"/>
                <a:gd name="T12" fmla="*/ 34 w 35"/>
                <a:gd name="T13" fmla="*/ 2 h 76"/>
                <a:gd name="T14" fmla="*/ 32 w 35"/>
                <a:gd name="T15" fmla="*/ 2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76">
                  <a:moveTo>
                    <a:pt x="32" y="2"/>
                  </a:moveTo>
                  <a:cubicBezTo>
                    <a:pt x="32" y="17"/>
                    <a:pt x="23" y="32"/>
                    <a:pt x="18" y="46"/>
                  </a:cubicBezTo>
                  <a:cubicBezTo>
                    <a:pt x="16" y="50"/>
                    <a:pt x="10" y="73"/>
                    <a:pt x="1" y="66"/>
                  </a:cubicBezTo>
                  <a:cubicBezTo>
                    <a:pt x="1" y="65"/>
                    <a:pt x="0" y="66"/>
                    <a:pt x="1" y="66"/>
                  </a:cubicBezTo>
                  <a:cubicBezTo>
                    <a:pt x="8" y="76"/>
                    <a:pt x="15" y="61"/>
                    <a:pt x="17" y="55"/>
                  </a:cubicBezTo>
                  <a:cubicBezTo>
                    <a:pt x="20" y="49"/>
                    <a:pt x="22" y="42"/>
                    <a:pt x="25" y="36"/>
                  </a:cubicBezTo>
                  <a:cubicBezTo>
                    <a:pt x="29" y="26"/>
                    <a:pt x="35" y="13"/>
                    <a:pt x="34" y="2"/>
                  </a:cubicBezTo>
                  <a:cubicBezTo>
                    <a:pt x="34" y="0"/>
                    <a:pt x="32" y="0"/>
                    <a:pt x="32" y="2"/>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Freeform 112"/>
            <p:cNvSpPr>
              <a:spLocks noEditPoints="1"/>
            </p:cNvSpPr>
            <p:nvPr/>
          </p:nvSpPr>
          <p:spPr bwMode="auto">
            <a:xfrm>
              <a:off x="10190163" y="4784725"/>
              <a:ext cx="2022475" cy="1530350"/>
            </a:xfrm>
            <a:custGeom>
              <a:avLst/>
              <a:gdLst>
                <a:gd name="T0" fmla="*/ 520 w 539"/>
                <a:gd name="T1" fmla="*/ 138 h 408"/>
                <a:gd name="T2" fmla="*/ 456 w 539"/>
                <a:gd name="T3" fmla="*/ 160 h 408"/>
                <a:gd name="T4" fmla="*/ 423 w 539"/>
                <a:gd name="T5" fmla="*/ 95 h 408"/>
                <a:gd name="T6" fmla="*/ 418 w 539"/>
                <a:gd name="T7" fmla="*/ 164 h 408"/>
                <a:gd name="T8" fmla="*/ 395 w 539"/>
                <a:gd name="T9" fmla="*/ 178 h 408"/>
                <a:gd name="T10" fmla="*/ 369 w 539"/>
                <a:gd name="T11" fmla="*/ 128 h 408"/>
                <a:gd name="T12" fmla="*/ 371 w 539"/>
                <a:gd name="T13" fmla="*/ 66 h 408"/>
                <a:gd name="T14" fmla="*/ 90 w 539"/>
                <a:gd name="T15" fmla="*/ 320 h 408"/>
                <a:gd name="T16" fmla="*/ 125 w 539"/>
                <a:gd name="T17" fmla="*/ 387 h 408"/>
                <a:gd name="T18" fmla="*/ 479 w 539"/>
                <a:gd name="T19" fmla="*/ 301 h 408"/>
                <a:gd name="T20" fmla="*/ 475 w 539"/>
                <a:gd name="T21" fmla="*/ 281 h 408"/>
                <a:gd name="T22" fmla="*/ 500 w 539"/>
                <a:gd name="T23" fmla="*/ 264 h 408"/>
                <a:gd name="T24" fmla="*/ 511 w 539"/>
                <a:gd name="T25" fmla="*/ 208 h 408"/>
                <a:gd name="T26" fmla="*/ 471 w 539"/>
                <a:gd name="T27" fmla="*/ 173 h 408"/>
                <a:gd name="T28" fmla="*/ 495 w 539"/>
                <a:gd name="T29" fmla="*/ 189 h 408"/>
                <a:gd name="T30" fmla="*/ 450 w 539"/>
                <a:gd name="T31" fmla="*/ 192 h 408"/>
                <a:gd name="T32" fmla="*/ 427 w 539"/>
                <a:gd name="T33" fmla="*/ 299 h 408"/>
                <a:gd name="T34" fmla="*/ 386 w 539"/>
                <a:gd name="T35" fmla="*/ 302 h 408"/>
                <a:gd name="T36" fmla="*/ 346 w 539"/>
                <a:gd name="T37" fmla="*/ 313 h 408"/>
                <a:gd name="T38" fmla="*/ 359 w 539"/>
                <a:gd name="T39" fmla="*/ 298 h 408"/>
                <a:gd name="T40" fmla="*/ 296 w 539"/>
                <a:gd name="T41" fmla="*/ 305 h 408"/>
                <a:gd name="T42" fmla="*/ 319 w 539"/>
                <a:gd name="T43" fmla="*/ 284 h 408"/>
                <a:gd name="T44" fmla="*/ 328 w 539"/>
                <a:gd name="T45" fmla="*/ 308 h 408"/>
                <a:gd name="T46" fmla="*/ 350 w 539"/>
                <a:gd name="T47" fmla="*/ 262 h 408"/>
                <a:gd name="T48" fmla="*/ 385 w 539"/>
                <a:gd name="T49" fmla="*/ 230 h 408"/>
                <a:gd name="T50" fmla="*/ 432 w 539"/>
                <a:gd name="T51" fmla="*/ 235 h 408"/>
                <a:gd name="T52" fmla="*/ 412 w 539"/>
                <a:gd name="T53" fmla="*/ 231 h 408"/>
                <a:gd name="T54" fmla="*/ 409 w 539"/>
                <a:gd name="T55" fmla="*/ 226 h 408"/>
                <a:gd name="T56" fmla="*/ 384 w 539"/>
                <a:gd name="T57" fmla="*/ 233 h 408"/>
                <a:gd name="T58" fmla="*/ 357 w 539"/>
                <a:gd name="T59" fmla="*/ 270 h 408"/>
                <a:gd name="T60" fmla="*/ 363 w 539"/>
                <a:gd name="T61" fmla="*/ 297 h 408"/>
                <a:gd name="T62" fmla="*/ 398 w 539"/>
                <a:gd name="T63" fmla="*/ 282 h 408"/>
                <a:gd name="T64" fmla="*/ 406 w 539"/>
                <a:gd name="T65" fmla="*/ 292 h 408"/>
                <a:gd name="T66" fmla="*/ 442 w 539"/>
                <a:gd name="T67" fmla="*/ 243 h 408"/>
                <a:gd name="T68" fmla="*/ 394 w 539"/>
                <a:gd name="T69" fmla="*/ 201 h 408"/>
                <a:gd name="T70" fmla="*/ 387 w 539"/>
                <a:gd name="T71" fmla="*/ 209 h 408"/>
                <a:gd name="T72" fmla="*/ 61 w 539"/>
                <a:gd name="T73" fmla="*/ 372 h 408"/>
                <a:gd name="T74" fmla="*/ 266 w 539"/>
                <a:gd name="T75" fmla="*/ 272 h 408"/>
                <a:gd name="T76" fmla="*/ 220 w 539"/>
                <a:gd name="T77" fmla="*/ 299 h 408"/>
                <a:gd name="T78" fmla="*/ 184 w 539"/>
                <a:gd name="T79" fmla="*/ 346 h 408"/>
                <a:gd name="T80" fmla="*/ 121 w 539"/>
                <a:gd name="T81" fmla="*/ 310 h 408"/>
                <a:gd name="T82" fmla="*/ 354 w 539"/>
                <a:gd name="T83" fmla="*/ 148 h 408"/>
                <a:gd name="T84" fmla="*/ 347 w 539"/>
                <a:gd name="T85" fmla="*/ 260 h 408"/>
                <a:gd name="T86" fmla="*/ 322 w 539"/>
                <a:gd name="T87" fmla="*/ 273 h 408"/>
                <a:gd name="T88" fmla="*/ 278 w 539"/>
                <a:gd name="T89" fmla="*/ 292 h 408"/>
                <a:gd name="T90" fmla="*/ 264 w 539"/>
                <a:gd name="T91" fmla="*/ 325 h 408"/>
                <a:gd name="T92" fmla="*/ 277 w 539"/>
                <a:gd name="T93" fmla="*/ 331 h 408"/>
                <a:gd name="T94" fmla="*/ 327 w 539"/>
                <a:gd name="T95" fmla="*/ 322 h 408"/>
                <a:gd name="T96" fmla="*/ 384 w 539"/>
                <a:gd name="T97" fmla="*/ 305 h 408"/>
                <a:gd name="T98" fmla="*/ 365 w 539"/>
                <a:gd name="T99" fmla="*/ 317 h 408"/>
                <a:gd name="T100" fmla="*/ 406 w 539"/>
                <a:gd name="T101" fmla="*/ 297 h 408"/>
                <a:gd name="T102" fmla="*/ 452 w 539"/>
                <a:gd name="T103" fmla="*/ 283 h 408"/>
                <a:gd name="T104" fmla="*/ 455 w 539"/>
                <a:gd name="T105" fmla="*/ 290 h 408"/>
                <a:gd name="T106" fmla="*/ 467 w 539"/>
                <a:gd name="T107" fmla="*/ 261 h 408"/>
                <a:gd name="T108" fmla="*/ 478 w 539"/>
                <a:gd name="T109" fmla="*/ 267 h 408"/>
                <a:gd name="T110" fmla="*/ 488 w 539"/>
                <a:gd name="T111" fmla="*/ 201 h 408"/>
                <a:gd name="T112" fmla="*/ 499 w 539"/>
                <a:gd name="T113" fmla="*/ 202 h 408"/>
                <a:gd name="T114" fmla="*/ 508 w 539"/>
                <a:gd name="T115" fmla="*/ 20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9" h="408">
                  <a:moveTo>
                    <a:pt x="511" y="208"/>
                  </a:moveTo>
                  <a:cubicBezTo>
                    <a:pt x="512" y="203"/>
                    <a:pt x="513" y="199"/>
                    <a:pt x="513" y="195"/>
                  </a:cubicBezTo>
                  <a:cubicBezTo>
                    <a:pt x="515" y="184"/>
                    <a:pt x="517" y="173"/>
                    <a:pt x="518" y="162"/>
                  </a:cubicBezTo>
                  <a:cubicBezTo>
                    <a:pt x="519" y="161"/>
                    <a:pt x="519" y="158"/>
                    <a:pt x="519" y="155"/>
                  </a:cubicBezTo>
                  <a:cubicBezTo>
                    <a:pt x="520" y="155"/>
                    <a:pt x="521" y="156"/>
                    <a:pt x="521" y="156"/>
                  </a:cubicBezTo>
                  <a:cubicBezTo>
                    <a:pt x="521" y="143"/>
                    <a:pt x="521" y="143"/>
                    <a:pt x="521" y="143"/>
                  </a:cubicBezTo>
                  <a:cubicBezTo>
                    <a:pt x="521" y="140"/>
                    <a:pt x="523" y="137"/>
                    <a:pt x="525" y="136"/>
                  </a:cubicBezTo>
                  <a:cubicBezTo>
                    <a:pt x="527" y="135"/>
                    <a:pt x="526" y="133"/>
                    <a:pt x="525" y="134"/>
                  </a:cubicBezTo>
                  <a:cubicBezTo>
                    <a:pt x="523" y="135"/>
                    <a:pt x="521" y="136"/>
                    <a:pt x="520" y="138"/>
                  </a:cubicBezTo>
                  <a:cubicBezTo>
                    <a:pt x="503" y="143"/>
                    <a:pt x="486" y="149"/>
                    <a:pt x="469" y="155"/>
                  </a:cubicBezTo>
                  <a:cubicBezTo>
                    <a:pt x="469" y="146"/>
                    <a:pt x="466" y="137"/>
                    <a:pt x="465" y="128"/>
                  </a:cubicBezTo>
                  <a:cubicBezTo>
                    <a:pt x="465" y="122"/>
                    <a:pt x="464" y="116"/>
                    <a:pt x="463" y="110"/>
                  </a:cubicBezTo>
                  <a:cubicBezTo>
                    <a:pt x="461" y="102"/>
                    <a:pt x="458" y="94"/>
                    <a:pt x="457" y="87"/>
                  </a:cubicBezTo>
                  <a:cubicBezTo>
                    <a:pt x="456" y="85"/>
                    <a:pt x="453" y="85"/>
                    <a:pt x="453" y="87"/>
                  </a:cubicBezTo>
                  <a:cubicBezTo>
                    <a:pt x="455" y="94"/>
                    <a:pt x="457" y="101"/>
                    <a:pt x="459" y="107"/>
                  </a:cubicBezTo>
                  <a:cubicBezTo>
                    <a:pt x="461" y="115"/>
                    <a:pt x="462" y="123"/>
                    <a:pt x="463" y="131"/>
                  </a:cubicBezTo>
                  <a:cubicBezTo>
                    <a:pt x="463" y="140"/>
                    <a:pt x="465" y="148"/>
                    <a:pt x="466" y="157"/>
                  </a:cubicBezTo>
                  <a:cubicBezTo>
                    <a:pt x="463" y="158"/>
                    <a:pt x="459" y="159"/>
                    <a:pt x="456" y="160"/>
                  </a:cubicBezTo>
                  <a:cubicBezTo>
                    <a:pt x="453" y="151"/>
                    <a:pt x="450" y="141"/>
                    <a:pt x="448" y="130"/>
                  </a:cubicBezTo>
                  <a:cubicBezTo>
                    <a:pt x="446" y="115"/>
                    <a:pt x="443" y="100"/>
                    <a:pt x="438" y="85"/>
                  </a:cubicBezTo>
                  <a:cubicBezTo>
                    <a:pt x="438" y="83"/>
                    <a:pt x="435" y="84"/>
                    <a:pt x="436" y="85"/>
                  </a:cubicBezTo>
                  <a:cubicBezTo>
                    <a:pt x="440" y="102"/>
                    <a:pt x="443" y="118"/>
                    <a:pt x="445" y="135"/>
                  </a:cubicBezTo>
                  <a:cubicBezTo>
                    <a:pt x="447" y="144"/>
                    <a:pt x="449" y="153"/>
                    <a:pt x="452" y="162"/>
                  </a:cubicBezTo>
                  <a:cubicBezTo>
                    <a:pt x="449" y="163"/>
                    <a:pt x="445" y="165"/>
                    <a:pt x="442" y="166"/>
                  </a:cubicBezTo>
                  <a:cubicBezTo>
                    <a:pt x="441" y="159"/>
                    <a:pt x="440" y="151"/>
                    <a:pt x="439" y="145"/>
                  </a:cubicBezTo>
                  <a:cubicBezTo>
                    <a:pt x="436" y="128"/>
                    <a:pt x="432" y="111"/>
                    <a:pt x="427" y="95"/>
                  </a:cubicBezTo>
                  <a:cubicBezTo>
                    <a:pt x="426" y="93"/>
                    <a:pt x="423" y="93"/>
                    <a:pt x="423" y="95"/>
                  </a:cubicBezTo>
                  <a:cubicBezTo>
                    <a:pt x="429" y="114"/>
                    <a:pt x="433" y="132"/>
                    <a:pt x="436" y="151"/>
                  </a:cubicBezTo>
                  <a:cubicBezTo>
                    <a:pt x="437" y="157"/>
                    <a:pt x="438" y="162"/>
                    <a:pt x="440" y="167"/>
                  </a:cubicBezTo>
                  <a:cubicBezTo>
                    <a:pt x="434" y="169"/>
                    <a:pt x="429" y="171"/>
                    <a:pt x="424" y="173"/>
                  </a:cubicBezTo>
                  <a:cubicBezTo>
                    <a:pt x="423" y="171"/>
                    <a:pt x="422" y="169"/>
                    <a:pt x="422" y="167"/>
                  </a:cubicBezTo>
                  <a:cubicBezTo>
                    <a:pt x="420" y="159"/>
                    <a:pt x="419" y="151"/>
                    <a:pt x="418" y="144"/>
                  </a:cubicBezTo>
                  <a:cubicBezTo>
                    <a:pt x="414" y="129"/>
                    <a:pt x="408" y="114"/>
                    <a:pt x="402" y="100"/>
                  </a:cubicBezTo>
                  <a:cubicBezTo>
                    <a:pt x="401" y="99"/>
                    <a:pt x="399" y="100"/>
                    <a:pt x="400" y="101"/>
                  </a:cubicBezTo>
                  <a:cubicBezTo>
                    <a:pt x="405" y="115"/>
                    <a:pt x="411" y="128"/>
                    <a:pt x="414" y="143"/>
                  </a:cubicBezTo>
                  <a:cubicBezTo>
                    <a:pt x="416" y="150"/>
                    <a:pt x="416" y="157"/>
                    <a:pt x="418" y="164"/>
                  </a:cubicBezTo>
                  <a:cubicBezTo>
                    <a:pt x="419" y="167"/>
                    <a:pt x="420" y="169"/>
                    <a:pt x="421" y="171"/>
                  </a:cubicBezTo>
                  <a:cubicBezTo>
                    <a:pt x="420" y="172"/>
                    <a:pt x="419" y="172"/>
                    <a:pt x="419" y="173"/>
                  </a:cubicBezTo>
                  <a:cubicBezTo>
                    <a:pt x="419" y="174"/>
                    <a:pt x="419" y="174"/>
                    <a:pt x="419" y="175"/>
                  </a:cubicBezTo>
                  <a:cubicBezTo>
                    <a:pt x="413" y="178"/>
                    <a:pt x="406" y="181"/>
                    <a:pt x="399" y="183"/>
                  </a:cubicBezTo>
                  <a:cubicBezTo>
                    <a:pt x="397" y="177"/>
                    <a:pt x="396" y="171"/>
                    <a:pt x="395" y="166"/>
                  </a:cubicBezTo>
                  <a:cubicBezTo>
                    <a:pt x="391" y="151"/>
                    <a:pt x="387" y="137"/>
                    <a:pt x="382" y="123"/>
                  </a:cubicBezTo>
                  <a:cubicBezTo>
                    <a:pt x="382" y="121"/>
                    <a:pt x="379" y="122"/>
                    <a:pt x="380" y="123"/>
                  </a:cubicBezTo>
                  <a:cubicBezTo>
                    <a:pt x="383" y="133"/>
                    <a:pt x="386" y="143"/>
                    <a:pt x="389" y="153"/>
                  </a:cubicBezTo>
                  <a:cubicBezTo>
                    <a:pt x="391" y="161"/>
                    <a:pt x="392" y="170"/>
                    <a:pt x="395" y="178"/>
                  </a:cubicBezTo>
                  <a:cubicBezTo>
                    <a:pt x="395" y="178"/>
                    <a:pt x="396" y="179"/>
                    <a:pt x="396" y="180"/>
                  </a:cubicBezTo>
                  <a:cubicBezTo>
                    <a:pt x="396" y="180"/>
                    <a:pt x="396" y="180"/>
                    <a:pt x="396" y="181"/>
                  </a:cubicBezTo>
                  <a:cubicBezTo>
                    <a:pt x="395" y="182"/>
                    <a:pt x="395" y="184"/>
                    <a:pt x="394" y="186"/>
                  </a:cubicBezTo>
                  <a:cubicBezTo>
                    <a:pt x="386" y="189"/>
                    <a:pt x="378" y="192"/>
                    <a:pt x="371" y="196"/>
                  </a:cubicBezTo>
                  <a:cubicBezTo>
                    <a:pt x="374" y="189"/>
                    <a:pt x="376" y="186"/>
                    <a:pt x="378" y="182"/>
                  </a:cubicBezTo>
                  <a:cubicBezTo>
                    <a:pt x="386" y="165"/>
                    <a:pt x="382" y="151"/>
                    <a:pt x="366" y="142"/>
                  </a:cubicBezTo>
                  <a:cubicBezTo>
                    <a:pt x="364" y="140"/>
                    <a:pt x="361" y="139"/>
                    <a:pt x="358" y="137"/>
                  </a:cubicBezTo>
                  <a:cubicBezTo>
                    <a:pt x="362" y="135"/>
                    <a:pt x="366" y="133"/>
                    <a:pt x="369" y="129"/>
                  </a:cubicBezTo>
                  <a:cubicBezTo>
                    <a:pt x="370" y="129"/>
                    <a:pt x="369" y="128"/>
                    <a:pt x="369" y="128"/>
                  </a:cubicBezTo>
                  <a:cubicBezTo>
                    <a:pt x="364" y="132"/>
                    <a:pt x="360" y="134"/>
                    <a:pt x="355" y="136"/>
                  </a:cubicBezTo>
                  <a:cubicBezTo>
                    <a:pt x="342" y="130"/>
                    <a:pt x="329" y="126"/>
                    <a:pt x="314" y="127"/>
                  </a:cubicBezTo>
                  <a:cubicBezTo>
                    <a:pt x="313" y="127"/>
                    <a:pt x="312" y="127"/>
                    <a:pt x="308" y="126"/>
                  </a:cubicBezTo>
                  <a:cubicBezTo>
                    <a:pt x="312" y="124"/>
                    <a:pt x="314" y="122"/>
                    <a:pt x="316" y="121"/>
                  </a:cubicBezTo>
                  <a:cubicBezTo>
                    <a:pt x="360" y="94"/>
                    <a:pt x="404" y="69"/>
                    <a:pt x="450" y="47"/>
                  </a:cubicBezTo>
                  <a:cubicBezTo>
                    <a:pt x="474" y="36"/>
                    <a:pt x="497" y="23"/>
                    <a:pt x="521" y="10"/>
                  </a:cubicBezTo>
                  <a:cubicBezTo>
                    <a:pt x="521" y="0"/>
                    <a:pt x="521" y="0"/>
                    <a:pt x="521" y="0"/>
                  </a:cubicBezTo>
                  <a:cubicBezTo>
                    <a:pt x="513" y="3"/>
                    <a:pt x="503" y="6"/>
                    <a:pt x="495" y="10"/>
                  </a:cubicBezTo>
                  <a:cubicBezTo>
                    <a:pt x="453" y="28"/>
                    <a:pt x="412" y="47"/>
                    <a:pt x="371" y="66"/>
                  </a:cubicBezTo>
                  <a:cubicBezTo>
                    <a:pt x="345" y="79"/>
                    <a:pt x="319" y="95"/>
                    <a:pt x="293" y="108"/>
                  </a:cubicBezTo>
                  <a:cubicBezTo>
                    <a:pt x="282" y="114"/>
                    <a:pt x="273" y="120"/>
                    <a:pt x="266" y="131"/>
                  </a:cubicBezTo>
                  <a:cubicBezTo>
                    <a:pt x="265" y="132"/>
                    <a:pt x="265" y="133"/>
                    <a:pt x="264" y="134"/>
                  </a:cubicBezTo>
                  <a:cubicBezTo>
                    <a:pt x="266" y="138"/>
                    <a:pt x="268" y="141"/>
                    <a:pt x="269" y="144"/>
                  </a:cubicBezTo>
                  <a:cubicBezTo>
                    <a:pt x="268" y="144"/>
                    <a:pt x="267" y="143"/>
                    <a:pt x="267" y="143"/>
                  </a:cubicBezTo>
                  <a:cubicBezTo>
                    <a:pt x="249" y="161"/>
                    <a:pt x="232" y="180"/>
                    <a:pt x="214" y="199"/>
                  </a:cubicBezTo>
                  <a:cubicBezTo>
                    <a:pt x="182" y="231"/>
                    <a:pt x="143" y="256"/>
                    <a:pt x="111" y="290"/>
                  </a:cubicBezTo>
                  <a:cubicBezTo>
                    <a:pt x="104" y="297"/>
                    <a:pt x="94" y="303"/>
                    <a:pt x="93" y="315"/>
                  </a:cubicBezTo>
                  <a:cubicBezTo>
                    <a:pt x="93" y="317"/>
                    <a:pt x="91" y="319"/>
                    <a:pt x="90" y="320"/>
                  </a:cubicBezTo>
                  <a:cubicBezTo>
                    <a:pt x="72" y="335"/>
                    <a:pt x="55" y="350"/>
                    <a:pt x="37" y="364"/>
                  </a:cubicBezTo>
                  <a:cubicBezTo>
                    <a:pt x="26" y="373"/>
                    <a:pt x="16" y="382"/>
                    <a:pt x="5" y="391"/>
                  </a:cubicBezTo>
                  <a:cubicBezTo>
                    <a:pt x="2" y="394"/>
                    <a:pt x="0" y="397"/>
                    <a:pt x="2" y="401"/>
                  </a:cubicBezTo>
                  <a:cubicBezTo>
                    <a:pt x="4" y="404"/>
                    <a:pt x="8" y="407"/>
                    <a:pt x="11" y="407"/>
                  </a:cubicBezTo>
                  <a:cubicBezTo>
                    <a:pt x="19" y="408"/>
                    <a:pt x="27" y="408"/>
                    <a:pt x="34" y="406"/>
                  </a:cubicBezTo>
                  <a:cubicBezTo>
                    <a:pt x="55" y="401"/>
                    <a:pt x="76" y="394"/>
                    <a:pt x="98" y="389"/>
                  </a:cubicBezTo>
                  <a:cubicBezTo>
                    <a:pt x="107" y="386"/>
                    <a:pt x="116" y="384"/>
                    <a:pt x="126" y="385"/>
                  </a:cubicBezTo>
                  <a:cubicBezTo>
                    <a:pt x="125" y="385"/>
                    <a:pt x="125" y="386"/>
                    <a:pt x="125" y="387"/>
                  </a:cubicBezTo>
                  <a:cubicBezTo>
                    <a:pt x="124" y="387"/>
                    <a:pt x="125" y="388"/>
                    <a:pt x="125" y="387"/>
                  </a:cubicBezTo>
                  <a:cubicBezTo>
                    <a:pt x="126" y="386"/>
                    <a:pt x="127" y="385"/>
                    <a:pt x="127" y="385"/>
                  </a:cubicBezTo>
                  <a:cubicBezTo>
                    <a:pt x="128" y="385"/>
                    <a:pt x="128" y="385"/>
                    <a:pt x="128" y="385"/>
                  </a:cubicBezTo>
                  <a:cubicBezTo>
                    <a:pt x="136" y="385"/>
                    <a:pt x="144" y="385"/>
                    <a:pt x="151" y="383"/>
                  </a:cubicBezTo>
                  <a:cubicBezTo>
                    <a:pt x="156" y="382"/>
                    <a:pt x="160" y="381"/>
                    <a:pt x="165" y="380"/>
                  </a:cubicBezTo>
                  <a:cubicBezTo>
                    <a:pt x="204" y="377"/>
                    <a:pt x="242" y="367"/>
                    <a:pt x="280" y="356"/>
                  </a:cubicBezTo>
                  <a:cubicBezTo>
                    <a:pt x="299" y="351"/>
                    <a:pt x="317" y="343"/>
                    <a:pt x="337" y="345"/>
                  </a:cubicBezTo>
                  <a:cubicBezTo>
                    <a:pt x="339" y="345"/>
                    <a:pt x="341" y="344"/>
                    <a:pt x="343" y="343"/>
                  </a:cubicBezTo>
                  <a:cubicBezTo>
                    <a:pt x="356" y="339"/>
                    <a:pt x="369" y="334"/>
                    <a:pt x="382" y="329"/>
                  </a:cubicBezTo>
                  <a:cubicBezTo>
                    <a:pt x="414" y="319"/>
                    <a:pt x="447" y="315"/>
                    <a:pt x="479" y="301"/>
                  </a:cubicBezTo>
                  <a:cubicBezTo>
                    <a:pt x="493" y="295"/>
                    <a:pt x="509" y="291"/>
                    <a:pt x="521" y="285"/>
                  </a:cubicBezTo>
                  <a:cubicBezTo>
                    <a:pt x="521" y="267"/>
                    <a:pt x="521" y="267"/>
                    <a:pt x="521" y="267"/>
                  </a:cubicBezTo>
                  <a:cubicBezTo>
                    <a:pt x="505" y="274"/>
                    <a:pt x="486" y="280"/>
                    <a:pt x="468" y="286"/>
                  </a:cubicBezTo>
                  <a:cubicBezTo>
                    <a:pt x="466" y="287"/>
                    <a:pt x="464" y="287"/>
                    <a:pt x="463" y="288"/>
                  </a:cubicBezTo>
                  <a:cubicBezTo>
                    <a:pt x="463" y="286"/>
                    <a:pt x="464" y="284"/>
                    <a:pt x="464" y="282"/>
                  </a:cubicBezTo>
                  <a:cubicBezTo>
                    <a:pt x="465" y="278"/>
                    <a:pt x="467" y="273"/>
                    <a:pt x="468" y="268"/>
                  </a:cubicBezTo>
                  <a:cubicBezTo>
                    <a:pt x="471" y="270"/>
                    <a:pt x="473" y="271"/>
                    <a:pt x="476" y="273"/>
                  </a:cubicBezTo>
                  <a:cubicBezTo>
                    <a:pt x="476" y="275"/>
                    <a:pt x="476" y="277"/>
                    <a:pt x="475" y="280"/>
                  </a:cubicBezTo>
                  <a:cubicBezTo>
                    <a:pt x="475" y="280"/>
                    <a:pt x="475" y="281"/>
                    <a:pt x="475" y="281"/>
                  </a:cubicBezTo>
                  <a:cubicBezTo>
                    <a:pt x="475" y="281"/>
                    <a:pt x="475" y="281"/>
                    <a:pt x="475" y="281"/>
                  </a:cubicBezTo>
                  <a:cubicBezTo>
                    <a:pt x="475" y="281"/>
                    <a:pt x="478" y="283"/>
                    <a:pt x="479" y="281"/>
                  </a:cubicBezTo>
                  <a:cubicBezTo>
                    <a:pt x="479" y="279"/>
                    <a:pt x="480" y="277"/>
                    <a:pt x="481" y="274"/>
                  </a:cubicBezTo>
                  <a:cubicBezTo>
                    <a:pt x="482" y="275"/>
                    <a:pt x="484" y="275"/>
                    <a:pt x="486" y="275"/>
                  </a:cubicBezTo>
                  <a:cubicBezTo>
                    <a:pt x="494" y="276"/>
                    <a:pt x="490" y="269"/>
                    <a:pt x="488" y="264"/>
                  </a:cubicBezTo>
                  <a:cubicBezTo>
                    <a:pt x="487" y="263"/>
                    <a:pt x="486" y="264"/>
                    <a:pt x="486" y="265"/>
                  </a:cubicBezTo>
                  <a:cubicBezTo>
                    <a:pt x="487" y="270"/>
                    <a:pt x="486" y="270"/>
                    <a:pt x="482" y="269"/>
                  </a:cubicBezTo>
                  <a:cubicBezTo>
                    <a:pt x="484" y="263"/>
                    <a:pt x="486" y="258"/>
                    <a:pt x="487" y="252"/>
                  </a:cubicBezTo>
                  <a:cubicBezTo>
                    <a:pt x="491" y="256"/>
                    <a:pt x="495" y="260"/>
                    <a:pt x="500" y="264"/>
                  </a:cubicBezTo>
                  <a:cubicBezTo>
                    <a:pt x="500" y="264"/>
                    <a:pt x="501" y="264"/>
                    <a:pt x="501" y="264"/>
                  </a:cubicBezTo>
                  <a:cubicBezTo>
                    <a:pt x="501" y="264"/>
                    <a:pt x="501" y="264"/>
                    <a:pt x="501" y="264"/>
                  </a:cubicBezTo>
                  <a:cubicBezTo>
                    <a:pt x="501" y="264"/>
                    <a:pt x="501" y="264"/>
                    <a:pt x="501" y="264"/>
                  </a:cubicBezTo>
                  <a:cubicBezTo>
                    <a:pt x="501" y="267"/>
                    <a:pt x="505" y="267"/>
                    <a:pt x="505" y="264"/>
                  </a:cubicBezTo>
                  <a:cubicBezTo>
                    <a:pt x="506" y="248"/>
                    <a:pt x="508" y="231"/>
                    <a:pt x="510" y="215"/>
                  </a:cubicBezTo>
                  <a:cubicBezTo>
                    <a:pt x="519" y="227"/>
                    <a:pt x="529" y="242"/>
                    <a:pt x="520" y="248"/>
                  </a:cubicBezTo>
                  <a:cubicBezTo>
                    <a:pt x="519" y="249"/>
                    <a:pt x="520" y="251"/>
                    <a:pt x="521" y="250"/>
                  </a:cubicBezTo>
                  <a:cubicBezTo>
                    <a:pt x="539" y="248"/>
                    <a:pt x="521" y="222"/>
                    <a:pt x="517" y="216"/>
                  </a:cubicBezTo>
                  <a:cubicBezTo>
                    <a:pt x="515" y="213"/>
                    <a:pt x="513" y="210"/>
                    <a:pt x="511" y="208"/>
                  </a:cubicBezTo>
                  <a:moveTo>
                    <a:pt x="471" y="173"/>
                  </a:moveTo>
                  <a:cubicBezTo>
                    <a:pt x="475" y="177"/>
                    <a:pt x="480" y="180"/>
                    <a:pt x="484" y="183"/>
                  </a:cubicBezTo>
                  <a:cubicBezTo>
                    <a:pt x="486" y="185"/>
                    <a:pt x="488" y="187"/>
                    <a:pt x="489" y="189"/>
                  </a:cubicBezTo>
                  <a:cubicBezTo>
                    <a:pt x="485" y="203"/>
                    <a:pt x="481" y="216"/>
                    <a:pt x="477" y="230"/>
                  </a:cubicBezTo>
                  <a:cubicBezTo>
                    <a:pt x="475" y="228"/>
                    <a:pt x="474" y="227"/>
                    <a:pt x="473" y="226"/>
                  </a:cubicBezTo>
                  <a:cubicBezTo>
                    <a:pt x="470" y="222"/>
                    <a:pt x="466" y="219"/>
                    <a:pt x="463" y="216"/>
                  </a:cubicBezTo>
                  <a:cubicBezTo>
                    <a:pt x="465" y="202"/>
                    <a:pt x="468" y="189"/>
                    <a:pt x="469" y="175"/>
                  </a:cubicBezTo>
                  <a:cubicBezTo>
                    <a:pt x="469" y="175"/>
                    <a:pt x="468" y="174"/>
                    <a:pt x="468" y="174"/>
                  </a:cubicBezTo>
                  <a:cubicBezTo>
                    <a:pt x="469" y="174"/>
                    <a:pt x="470" y="173"/>
                    <a:pt x="471" y="173"/>
                  </a:cubicBezTo>
                  <a:moveTo>
                    <a:pt x="475" y="172"/>
                  </a:moveTo>
                  <a:cubicBezTo>
                    <a:pt x="481" y="169"/>
                    <a:pt x="488" y="167"/>
                    <a:pt x="494" y="164"/>
                  </a:cubicBezTo>
                  <a:cubicBezTo>
                    <a:pt x="493" y="171"/>
                    <a:pt x="492" y="177"/>
                    <a:pt x="490" y="184"/>
                  </a:cubicBezTo>
                  <a:cubicBezTo>
                    <a:pt x="485" y="179"/>
                    <a:pt x="480" y="176"/>
                    <a:pt x="475" y="172"/>
                  </a:cubicBezTo>
                  <a:moveTo>
                    <a:pt x="495" y="164"/>
                  </a:moveTo>
                  <a:cubicBezTo>
                    <a:pt x="498" y="163"/>
                    <a:pt x="500" y="162"/>
                    <a:pt x="502" y="161"/>
                  </a:cubicBezTo>
                  <a:cubicBezTo>
                    <a:pt x="502" y="166"/>
                    <a:pt x="501" y="170"/>
                    <a:pt x="500" y="175"/>
                  </a:cubicBezTo>
                  <a:cubicBezTo>
                    <a:pt x="499" y="180"/>
                    <a:pt x="497" y="185"/>
                    <a:pt x="496" y="191"/>
                  </a:cubicBezTo>
                  <a:cubicBezTo>
                    <a:pt x="496" y="190"/>
                    <a:pt x="495" y="189"/>
                    <a:pt x="495" y="189"/>
                  </a:cubicBezTo>
                  <a:cubicBezTo>
                    <a:pt x="494" y="188"/>
                    <a:pt x="493" y="186"/>
                    <a:pt x="492" y="185"/>
                  </a:cubicBezTo>
                  <a:cubicBezTo>
                    <a:pt x="494" y="178"/>
                    <a:pt x="495" y="171"/>
                    <a:pt x="495" y="164"/>
                  </a:cubicBezTo>
                  <a:moveTo>
                    <a:pt x="465" y="175"/>
                  </a:moveTo>
                  <a:cubicBezTo>
                    <a:pt x="465" y="175"/>
                    <a:pt x="465" y="175"/>
                    <a:pt x="465" y="175"/>
                  </a:cubicBezTo>
                  <a:cubicBezTo>
                    <a:pt x="464" y="187"/>
                    <a:pt x="463" y="201"/>
                    <a:pt x="460" y="213"/>
                  </a:cubicBezTo>
                  <a:cubicBezTo>
                    <a:pt x="460" y="213"/>
                    <a:pt x="460" y="213"/>
                    <a:pt x="460" y="214"/>
                  </a:cubicBezTo>
                  <a:cubicBezTo>
                    <a:pt x="455" y="210"/>
                    <a:pt x="451" y="206"/>
                    <a:pt x="446" y="203"/>
                  </a:cubicBezTo>
                  <a:cubicBezTo>
                    <a:pt x="447" y="200"/>
                    <a:pt x="448" y="197"/>
                    <a:pt x="449" y="194"/>
                  </a:cubicBezTo>
                  <a:cubicBezTo>
                    <a:pt x="450" y="194"/>
                    <a:pt x="451" y="193"/>
                    <a:pt x="450" y="192"/>
                  </a:cubicBezTo>
                  <a:cubicBezTo>
                    <a:pt x="450" y="192"/>
                    <a:pt x="450" y="191"/>
                    <a:pt x="450" y="191"/>
                  </a:cubicBezTo>
                  <a:cubicBezTo>
                    <a:pt x="450" y="191"/>
                    <a:pt x="450" y="191"/>
                    <a:pt x="450" y="191"/>
                  </a:cubicBezTo>
                  <a:cubicBezTo>
                    <a:pt x="450" y="190"/>
                    <a:pt x="450" y="190"/>
                    <a:pt x="450" y="189"/>
                  </a:cubicBezTo>
                  <a:cubicBezTo>
                    <a:pt x="451" y="188"/>
                    <a:pt x="449" y="187"/>
                    <a:pt x="448" y="188"/>
                  </a:cubicBezTo>
                  <a:cubicBezTo>
                    <a:pt x="447" y="186"/>
                    <a:pt x="447" y="184"/>
                    <a:pt x="446" y="182"/>
                  </a:cubicBezTo>
                  <a:cubicBezTo>
                    <a:pt x="452" y="180"/>
                    <a:pt x="459" y="177"/>
                    <a:pt x="465" y="175"/>
                  </a:cubicBezTo>
                  <a:moveTo>
                    <a:pt x="442" y="294"/>
                  </a:moveTo>
                  <a:cubicBezTo>
                    <a:pt x="442" y="294"/>
                    <a:pt x="442" y="295"/>
                    <a:pt x="442" y="295"/>
                  </a:cubicBezTo>
                  <a:cubicBezTo>
                    <a:pt x="437" y="296"/>
                    <a:pt x="432" y="298"/>
                    <a:pt x="427" y="299"/>
                  </a:cubicBezTo>
                  <a:cubicBezTo>
                    <a:pt x="429" y="299"/>
                    <a:pt x="429" y="297"/>
                    <a:pt x="428" y="295"/>
                  </a:cubicBezTo>
                  <a:cubicBezTo>
                    <a:pt x="428" y="294"/>
                    <a:pt x="427" y="294"/>
                    <a:pt x="426" y="295"/>
                  </a:cubicBezTo>
                  <a:cubicBezTo>
                    <a:pt x="424" y="298"/>
                    <a:pt x="419" y="297"/>
                    <a:pt x="414" y="295"/>
                  </a:cubicBezTo>
                  <a:cubicBezTo>
                    <a:pt x="420" y="286"/>
                    <a:pt x="423" y="274"/>
                    <a:pt x="426" y="262"/>
                  </a:cubicBezTo>
                  <a:cubicBezTo>
                    <a:pt x="431" y="264"/>
                    <a:pt x="435" y="266"/>
                    <a:pt x="439" y="269"/>
                  </a:cubicBezTo>
                  <a:cubicBezTo>
                    <a:pt x="442" y="270"/>
                    <a:pt x="445" y="271"/>
                    <a:pt x="447" y="273"/>
                  </a:cubicBezTo>
                  <a:cubicBezTo>
                    <a:pt x="447" y="276"/>
                    <a:pt x="446" y="279"/>
                    <a:pt x="445" y="282"/>
                  </a:cubicBezTo>
                  <a:cubicBezTo>
                    <a:pt x="444" y="286"/>
                    <a:pt x="443" y="290"/>
                    <a:pt x="442" y="294"/>
                  </a:cubicBezTo>
                  <a:moveTo>
                    <a:pt x="386" y="302"/>
                  </a:moveTo>
                  <a:cubicBezTo>
                    <a:pt x="385" y="301"/>
                    <a:pt x="383" y="301"/>
                    <a:pt x="382" y="300"/>
                  </a:cubicBezTo>
                  <a:cubicBezTo>
                    <a:pt x="384" y="298"/>
                    <a:pt x="387" y="296"/>
                    <a:pt x="389" y="293"/>
                  </a:cubicBezTo>
                  <a:cubicBezTo>
                    <a:pt x="388" y="296"/>
                    <a:pt x="387" y="299"/>
                    <a:pt x="386" y="302"/>
                  </a:cubicBezTo>
                  <a:moveTo>
                    <a:pt x="390" y="307"/>
                  </a:moveTo>
                  <a:cubicBezTo>
                    <a:pt x="392" y="308"/>
                    <a:pt x="395" y="309"/>
                    <a:pt x="397" y="309"/>
                  </a:cubicBezTo>
                  <a:cubicBezTo>
                    <a:pt x="394" y="310"/>
                    <a:pt x="392" y="311"/>
                    <a:pt x="389" y="311"/>
                  </a:cubicBezTo>
                  <a:cubicBezTo>
                    <a:pt x="390" y="310"/>
                    <a:pt x="390" y="309"/>
                    <a:pt x="390" y="307"/>
                  </a:cubicBezTo>
                  <a:moveTo>
                    <a:pt x="353" y="306"/>
                  </a:moveTo>
                  <a:cubicBezTo>
                    <a:pt x="351" y="308"/>
                    <a:pt x="348" y="311"/>
                    <a:pt x="346" y="313"/>
                  </a:cubicBezTo>
                  <a:cubicBezTo>
                    <a:pt x="345" y="311"/>
                    <a:pt x="346" y="307"/>
                    <a:pt x="346" y="305"/>
                  </a:cubicBezTo>
                  <a:cubicBezTo>
                    <a:pt x="346" y="304"/>
                    <a:pt x="344" y="304"/>
                    <a:pt x="344" y="305"/>
                  </a:cubicBezTo>
                  <a:cubicBezTo>
                    <a:pt x="344" y="308"/>
                    <a:pt x="344" y="311"/>
                    <a:pt x="344" y="313"/>
                  </a:cubicBezTo>
                  <a:cubicBezTo>
                    <a:pt x="341" y="312"/>
                    <a:pt x="338" y="311"/>
                    <a:pt x="335" y="310"/>
                  </a:cubicBezTo>
                  <a:cubicBezTo>
                    <a:pt x="337" y="304"/>
                    <a:pt x="340" y="299"/>
                    <a:pt x="342" y="293"/>
                  </a:cubicBezTo>
                  <a:cubicBezTo>
                    <a:pt x="342" y="291"/>
                    <a:pt x="343" y="289"/>
                    <a:pt x="343" y="287"/>
                  </a:cubicBezTo>
                  <a:cubicBezTo>
                    <a:pt x="347" y="289"/>
                    <a:pt x="351" y="292"/>
                    <a:pt x="356" y="294"/>
                  </a:cubicBezTo>
                  <a:cubicBezTo>
                    <a:pt x="357" y="294"/>
                    <a:pt x="358" y="295"/>
                    <a:pt x="360" y="295"/>
                  </a:cubicBezTo>
                  <a:cubicBezTo>
                    <a:pt x="359" y="296"/>
                    <a:pt x="359" y="297"/>
                    <a:pt x="359" y="298"/>
                  </a:cubicBezTo>
                  <a:cubicBezTo>
                    <a:pt x="358" y="299"/>
                    <a:pt x="357" y="301"/>
                    <a:pt x="356" y="303"/>
                  </a:cubicBezTo>
                  <a:cubicBezTo>
                    <a:pt x="355" y="304"/>
                    <a:pt x="354" y="305"/>
                    <a:pt x="353" y="306"/>
                  </a:cubicBezTo>
                  <a:moveTo>
                    <a:pt x="299" y="328"/>
                  </a:moveTo>
                  <a:cubicBezTo>
                    <a:pt x="297" y="325"/>
                    <a:pt x="296" y="322"/>
                    <a:pt x="295" y="319"/>
                  </a:cubicBezTo>
                  <a:cubicBezTo>
                    <a:pt x="295" y="318"/>
                    <a:pt x="294" y="318"/>
                    <a:pt x="295" y="319"/>
                  </a:cubicBezTo>
                  <a:cubicBezTo>
                    <a:pt x="295" y="323"/>
                    <a:pt x="296" y="326"/>
                    <a:pt x="297" y="329"/>
                  </a:cubicBezTo>
                  <a:cubicBezTo>
                    <a:pt x="293" y="330"/>
                    <a:pt x="289" y="331"/>
                    <a:pt x="285" y="332"/>
                  </a:cubicBezTo>
                  <a:cubicBezTo>
                    <a:pt x="286" y="331"/>
                    <a:pt x="286" y="330"/>
                    <a:pt x="287" y="328"/>
                  </a:cubicBezTo>
                  <a:cubicBezTo>
                    <a:pt x="290" y="321"/>
                    <a:pt x="293" y="313"/>
                    <a:pt x="296" y="305"/>
                  </a:cubicBezTo>
                  <a:cubicBezTo>
                    <a:pt x="297" y="304"/>
                    <a:pt x="297" y="304"/>
                    <a:pt x="297" y="303"/>
                  </a:cubicBezTo>
                  <a:cubicBezTo>
                    <a:pt x="302" y="304"/>
                    <a:pt x="307" y="305"/>
                    <a:pt x="311" y="306"/>
                  </a:cubicBezTo>
                  <a:cubicBezTo>
                    <a:pt x="311" y="307"/>
                    <a:pt x="311" y="308"/>
                    <a:pt x="311" y="308"/>
                  </a:cubicBezTo>
                  <a:cubicBezTo>
                    <a:pt x="309" y="312"/>
                    <a:pt x="308" y="316"/>
                    <a:pt x="307" y="320"/>
                  </a:cubicBezTo>
                  <a:cubicBezTo>
                    <a:pt x="306" y="325"/>
                    <a:pt x="303" y="327"/>
                    <a:pt x="299" y="328"/>
                  </a:cubicBezTo>
                  <a:moveTo>
                    <a:pt x="299" y="299"/>
                  </a:moveTo>
                  <a:cubicBezTo>
                    <a:pt x="302" y="288"/>
                    <a:pt x="305" y="277"/>
                    <a:pt x="306" y="266"/>
                  </a:cubicBezTo>
                  <a:cubicBezTo>
                    <a:pt x="311" y="270"/>
                    <a:pt x="316" y="273"/>
                    <a:pt x="321" y="275"/>
                  </a:cubicBezTo>
                  <a:cubicBezTo>
                    <a:pt x="321" y="278"/>
                    <a:pt x="320" y="281"/>
                    <a:pt x="319" y="284"/>
                  </a:cubicBezTo>
                  <a:cubicBezTo>
                    <a:pt x="317" y="290"/>
                    <a:pt x="314" y="297"/>
                    <a:pt x="312" y="303"/>
                  </a:cubicBezTo>
                  <a:cubicBezTo>
                    <a:pt x="308" y="302"/>
                    <a:pt x="303" y="300"/>
                    <a:pt x="299" y="299"/>
                  </a:cubicBezTo>
                  <a:moveTo>
                    <a:pt x="319" y="293"/>
                  </a:moveTo>
                  <a:cubicBezTo>
                    <a:pt x="321" y="287"/>
                    <a:pt x="323" y="282"/>
                    <a:pt x="324" y="277"/>
                  </a:cubicBezTo>
                  <a:cubicBezTo>
                    <a:pt x="324" y="277"/>
                    <a:pt x="324" y="277"/>
                    <a:pt x="325" y="277"/>
                  </a:cubicBezTo>
                  <a:cubicBezTo>
                    <a:pt x="330" y="279"/>
                    <a:pt x="335" y="282"/>
                    <a:pt x="340" y="285"/>
                  </a:cubicBezTo>
                  <a:cubicBezTo>
                    <a:pt x="339" y="286"/>
                    <a:pt x="339" y="287"/>
                    <a:pt x="339" y="289"/>
                  </a:cubicBezTo>
                  <a:cubicBezTo>
                    <a:pt x="337" y="296"/>
                    <a:pt x="334" y="302"/>
                    <a:pt x="332" y="309"/>
                  </a:cubicBezTo>
                  <a:cubicBezTo>
                    <a:pt x="330" y="309"/>
                    <a:pt x="329" y="308"/>
                    <a:pt x="328" y="308"/>
                  </a:cubicBezTo>
                  <a:cubicBezTo>
                    <a:pt x="324" y="306"/>
                    <a:pt x="320" y="305"/>
                    <a:pt x="316" y="304"/>
                  </a:cubicBezTo>
                  <a:cubicBezTo>
                    <a:pt x="317" y="300"/>
                    <a:pt x="318" y="297"/>
                    <a:pt x="319" y="293"/>
                  </a:cubicBezTo>
                  <a:moveTo>
                    <a:pt x="360" y="220"/>
                  </a:moveTo>
                  <a:cubicBezTo>
                    <a:pt x="362" y="221"/>
                    <a:pt x="363" y="222"/>
                    <a:pt x="364" y="222"/>
                  </a:cubicBezTo>
                  <a:cubicBezTo>
                    <a:pt x="370" y="225"/>
                    <a:pt x="375" y="227"/>
                    <a:pt x="380" y="231"/>
                  </a:cubicBezTo>
                  <a:cubicBezTo>
                    <a:pt x="380" y="231"/>
                    <a:pt x="381" y="231"/>
                    <a:pt x="381" y="231"/>
                  </a:cubicBezTo>
                  <a:cubicBezTo>
                    <a:pt x="378" y="241"/>
                    <a:pt x="376" y="251"/>
                    <a:pt x="372" y="260"/>
                  </a:cubicBezTo>
                  <a:cubicBezTo>
                    <a:pt x="370" y="264"/>
                    <a:pt x="369" y="268"/>
                    <a:pt x="368" y="272"/>
                  </a:cubicBezTo>
                  <a:cubicBezTo>
                    <a:pt x="362" y="269"/>
                    <a:pt x="356" y="265"/>
                    <a:pt x="350" y="262"/>
                  </a:cubicBezTo>
                  <a:cubicBezTo>
                    <a:pt x="354" y="248"/>
                    <a:pt x="356" y="235"/>
                    <a:pt x="360" y="221"/>
                  </a:cubicBezTo>
                  <a:cubicBezTo>
                    <a:pt x="361" y="221"/>
                    <a:pt x="361" y="221"/>
                    <a:pt x="360" y="220"/>
                  </a:cubicBezTo>
                  <a:moveTo>
                    <a:pt x="386" y="226"/>
                  </a:moveTo>
                  <a:cubicBezTo>
                    <a:pt x="386" y="224"/>
                    <a:pt x="387" y="221"/>
                    <a:pt x="387" y="219"/>
                  </a:cubicBezTo>
                  <a:cubicBezTo>
                    <a:pt x="391" y="221"/>
                    <a:pt x="395" y="223"/>
                    <a:pt x="397" y="225"/>
                  </a:cubicBezTo>
                  <a:cubicBezTo>
                    <a:pt x="403" y="231"/>
                    <a:pt x="405" y="235"/>
                    <a:pt x="405" y="241"/>
                  </a:cubicBezTo>
                  <a:cubicBezTo>
                    <a:pt x="405" y="242"/>
                    <a:pt x="404" y="242"/>
                    <a:pt x="404" y="243"/>
                  </a:cubicBezTo>
                  <a:cubicBezTo>
                    <a:pt x="399" y="238"/>
                    <a:pt x="392" y="235"/>
                    <a:pt x="386" y="231"/>
                  </a:cubicBezTo>
                  <a:cubicBezTo>
                    <a:pt x="386" y="231"/>
                    <a:pt x="385" y="230"/>
                    <a:pt x="385" y="230"/>
                  </a:cubicBezTo>
                  <a:cubicBezTo>
                    <a:pt x="385" y="229"/>
                    <a:pt x="385" y="228"/>
                    <a:pt x="386" y="226"/>
                  </a:cubicBezTo>
                  <a:moveTo>
                    <a:pt x="443" y="183"/>
                  </a:moveTo>
                  <a:cubicBezTo>
                    <a:pt x="444" y="186"/>
                    <a:pt x="445" y="189"/>
                    <a:pt x="447" y="191"/>
                  </a:cubicBezTo>
                  <a:cubicBezTo>
                    <a:pt x="446" y="194"/>
                    <a:pt x="445" y="198"/>
                    <a:pt x="444" y="201"/>
                  </a:cubicBezTo>
                  <a:cubicBezTo>
                    <a:pt x="439" y="197"/>
                    <a:pt x="435" y="194"/>
                    <a:pt x="430" y="190"/>
                  </a:cubicBezTo>
                  <a:cubicBezTo>
                    <a:pt x="429" y="188"/>
                    <a:pt x="426" y="191"/>
                    <a:pt x="428" y="192"/>
                  </a:cubicBezTo>
                  <a:cubicBezTo>
                    <a:pt x="433" y="196"/>
                    <a:pt x="438" y="200"/>
                    <a:pt x="443" y="204"/>
                  </a:cubicBezTo>
                  <a:cubicBezTo>
                    <a:pt x="441" y="211"/>
                    <a:pt x="438" y="218"/>
                    <a:pt x="436" y="224"/>
                  </a:cubicBezTo>
                  <a:cubicBezTo>
                    <a:pt x="434" y="228"/>
                    <a:pt x="433" y="231"/>
                    <a:pt x="432" y="235"/>
                  </a:cubicBezTo>
                  <a:cubicBezTo>
                    <a:pt x="426" y="230"/>
                    <a:pt x="421" y="225"/>
                    <a:pt x="415" y="220"/>
                  </a:cubicBezTo>
                  <a:cubicBezTo>
                    <a:pt x="418" y="211"/>
                    <a:pt x="420" y="201"/>
                    <a:pt x="421" y="191"/>
                  </a:cubicBezTo>
                  <a:cubicBezTo>
                    <a:pt x="429" y="189"/>
                    <a:pt x="436" y="186"/>
                    <a:pt x="443" y="183"/>
                  </a:cubicBezTo>
                  <a:moveTo>
                    <a:pt x="425" y="234"/>
                  </a:moveTo>
                  <a:cubicBezTo>
                    <a:pt x="427" y="236"/>
                    <a:pt x="429" y="238"/>
                    <a:pt x="431" y="239"/>
                  </a:cubicBezTo>
                  <a:cubicBezTo>
                    <a:pt x="430" y="242"/>
                    <a:pt x="429" y="245"/>
                    <a:pt x="428" y="248"/>
                  </a:cubicBezTo>
                  <a:cubicBezTo>
                    <a:pt x="427" y="251"/>
                    <a:pt x="426" y="254"/>
                    <a:pt x="425" y="257"/>
                  </a:cubicBezTo>
                  <a:cubicBezTo>
                    <a:pt x="421" y="255"/>
                    <a:pt x="417" y="253"/>
                    <a:pt x="413" y="250"/>
                  </a:cubicBezTo>
                  <a:cubicBezTo>
                    <a:pt x="415" y="243"/>
                    <a:pt x="414" y="237"/>
                    <a:pt x="412" y="231"/>
                  </a:cubicBezTo>
                  <a:cubicBezTo>
                    <a:pt x="412" y="230"/>
                    <a:pt x="413" y="230"/>
                    <a:pt x="413" y="229"/>
                  </a:cubicBezTo>
                  <a:cubicBezTo>
                    <a:pt x="413" y="228"/>
                    <a:pt x="414" y="226"/>
                    <a:pt x="414" y="225"/>
                  </a:cubicBezTo>
                  <a:cubicBezTo>
                    <a:pt x="417" y="228"/>
                    <a:pt x="421" y="231"/>
                    <a:pt x="425" y="234"/>
                  </a:cubicBezTo>
                  <a:moveTo>
                    <a:pt x="409" y="226"/>
                  </a:moveTo>
                  <a:cubicBezTo>
                    <a:pt x="407" y="223"/>
                    <a:pt x="405" y="221"/>
                    <a:pt x="402" y="218"/>
                  </a:cubicBezTo>
                  <a:cubicBezTo>
                    <a:pt x="398" y="216"/>
                    <a:pt x="394" y="213"/>
                    <a:pt x="389" y="211"/>
                  </a:cubicBezTo>
                  <a:cubicBezTo>
                    <a:pt x="390" y="208"/>
                    <a:pt x="391" y="206"/>
                    <a:pt x="391" y="203"/>
                  </a:cubicBezTo>
                  <a:cubicBezTo>
                    <a:pt x="398" y="209"/>
                    <a:pt x="404" y="215"/>
                    <a:pt x="411" y="222"/>
                  </a:cubicBezTo>
                  <a:cubicBezTo>
                    <a:pt x="410" y="223"/>
                    <a:pt x="410" y="225"/>
                    <a:pt x="409" y="226"/>
                  </a:cubicBezTo>
                  <a:moveTo>
                    <a:pt x="394" y="240"/>
                  </a:moveTo>
                  <a:cubicBezTo>
                    <a:pt x="397" y="242"/>
                    <a:pt x="400" y="244"/>
                    <a:pt x="403" y="247"/>
                  </a:cubicBezTo>
                  <a:cubicBezTo>
                    <a:pt x="403" y="248"/>
                    <a:pt x="403" y="249"/>
                    <a:pt x="402" y="249"/>
                  </a:cubicBezTo>
                  <a:cubicBezTo>
                    <a:pt x="402" y="250"/>
                    <a:pt x="402" y="250"/>
                    <a:pt x="402" y="251"/>
                  </a:cubicBezTo>
                  <a:cubicBezTo>
                    <a:pt x="397" y="262"/>
                    <a:pt x="389" y="271"/>
                    <a:pt x="381" y="280"/>
                  </a:cubicBezTo>
                  <a:cubicBezTo>
                    <a:pt x="379" y="279"/>
                    <a:pt x="376" y="278"/>
                    <a:pt x="374" y="276"/>
                  </a:cubicBezTo>
                  <a:cubicBezTo>
                    <a:pt x="373" y="275"/>
                    <a:pt x="372" y="275"/>
                    <a:pt x="371" y="274"/>
                  </a:cubicBezTo>
                  <a:cubicBezTo>
                    <a:pt x="371" y="271"/>
                    <a:pt x="372" y="269"/>
                    <a:pt x="373" y="266"/>
                  </a:cubicBezTo>
                  <a:cubicBezTo>
                    <a:pt x="377" y="255"/>
                    <a:pt x="381" y="245"/>
                    <a:pt x="384" y="233"/>
                  </a:cubicBezTo>
                  <a:cubicBezTo>
                    <a:pt x="387" y="235"/>
                    <a:pt x="390" y="238"/>
                    <a:pt x="394" y="240"/>
                  </a:cubicBezTo>
                  <a:moveTo>
                    <a:pt x="357" y="270"/>
                  </a:moveTo>
                  <a:cubicBezTo>
                    <a:pt x="360" y="272"/>
                    <a:pt x="363" y="274"/>
                    <a:pt x="367" y="276"/>
                  </a:cubicBezTo>
                  <a:cubicBezTo>
                    <a:pt x="365" y="281"/>
                    <a:pt x="363" y="287"/>
                    <a:pt x="361" y="292"/>
                  </a:cubicBezTo>
                  <a:cubicBezTo>
                    <a:pt x="357" y="290"/>
                    <a:pt x="353" y="289"/>
                    <a:pt x="350" y="287"/>
                  </a:cubicBezTo>
                  <a:cubicBezTo>
                    <a:pt x="348" y="286"/>
                    <a:pt x="346" y="285"/>
                    <a:pt x="344" y="284"/>
                  </a:cubicBezTo>
                  <a:cubicBezTo>
                    <a:pt x="345" y="279"/>
                    <a:pt x="346" y="274"/>
                    <a:pt x="348" y="269"/>
                  </a:cubicBezTo>
                  <a:cubicBezTo>
                    <a:pt x="348" y="267"/>
                    <a:pt x="349" y="266"/>
                    <a:pt x="349" y="265"/>
                  </a:cubicBezTo>
                  <a:cubicBezTo>
                    <a:pt x="352" y="266"/>
                    <a:pt x="355" y="268"/>
                    <a:pt x="357" y="270"/>
                  </a:cubicBezTo>
                  <a:moveTo>
                    <a:pt x="341" y="282"/>
                  </a:moveTo>
                  <a:cubicBezTo>
                    <a:pt x="336" y="279"/>
                    <a:pt x="332" y="277"/>
                    <a:pt x="327" y="275"/>
                  </a:cubicBezTo>
                  <a:cubicBezTo>
                    <a:pt x="326" y="275"/>
                    <a:pt x="326" y="274"/>
                    <a:pt x="325" y="274"/>
                  </a:cubicBezTo>
                  <a:cubicBezTo>
                    <a:pt x="327" y="267"/>
                    <a:pt x="328" y="260"/>
                    <a:pt x="329" y="253"/>
                  </a:cubicBezTo>
                  <a:cubicBezTo>
                    <a:pt x="331" y="254"/>
                    <a:pt x="333" y="256"/>
                    <a:pt x="336" y="257"/>
                  </a:cubicBezTo>
                  <a:cubicBezTo>
                    <a:pt x="339" y="259"/>
                    <a:pt x="343" y="261"/>
                    <a:pt x="346" y="263"/>
                  </a:cubicBezTo>
                  <a:cubicBezTo>
                    <a:pt x="345" y="269"/>
                    <a:pt x="343" y="276"/>
                    <a:pt x="341" y="282"/>
                  </a:cubicBezTo>
                  <a:moveTo>
                    <a:pt x="362" y="298"/>
                  </a:moveTo>
                  <a:cubicBezTo>
                    <a:pt x="362" y="297"/>
                    <a:pt x="363" y="297"/>
                    <a:pt x="363" y="297"/>
                  </a:cubicBezTo>
                  <a:cubicBezTo>
                    <a:pt x="363" y="297"/>
                    <a:pt x="363" y="297"/>
                    <a:pt x="363" y="297"/>
                  </a:cubicBezTo>
                  <a:cubicBezTo>
                    <a:pt x="363" y="297"/>
                    <a:pt x="363" y="297"/>
                    <a:pt x="362" y="298"/>
                  </a:cubicBezTo>
                  <a:moveTo>
                    <a:pt x="364" y="293"/>
                  </a:moveTo>
                  <a:cubicBezTo>
                    <a:pt x="366" y="288"/>
                    <a:pt x="368" y="283"/>
                    <a:pt x="369" y="278"/>
                  </a:cubicBezTo>
                  <a:cubicBezTo>
                    <a:pt x="372" y="280"/>
                    <a:pt x="375" y="282"/>
                    <a:pt x="378" y="284"/>
                  </a:cubicBezTo>
                  <a:cubicBezTo>
                    <a:pt x="375" y="286"/>
                    <a:pt x="372" y="289"/>
                    <a:pt x="369" y="292"/>
                  </a:cubicBezTo>
                  <a:cubicBezTo>
                    <a:pt x="368" y="293"/>
                    <a:pt x="367" y="293"/>
                    <a:pt x="366" y="294"/>
                  </a:cubicBezTo>
                  <a:cubicBezTo>
                    <a:pt x="366" y="294"/>
                    <a:pt x="365" y="294"/>
                    <a:pt x="364" y="293"/>
                  </a:cubicBezTo>
                  <a:moveTo>
                    <a:pt x="398" y="282"/>
                  </a:moveTo>
                  <a:cubicBezTo>
                    <a:pt x="399" y="282"/>
                    <a:pt x="399" y="281"/>
                    <a:pt x="399" y="280"/>
                  </a:cubicBezTo>
                  <a:cubicBezTo>
                    <a:pt x="405" y="272"/>
                    <a:pt x="409" y="264"/>
                    <a:pt x="412" y="254"/>
                  </a:cubicBezTo>
                  <a:cubicBezTo>
                    <a:pt x="416" y="257"/>
                    <a:pt x="419" y="259"/>
                    <a:pt x="423" y="261"/>
                  </a:cubicBezTo>
                  <a:cubicBezTo>
                    <a:pt x="420" y="272"/>
                    <a:pt x="417" y="284"/>
                    <a:pt x="411" y="294"/>
                  </a:cubicBezTo>
                  <a:cubicBezTo>
                    <a:pt x="410" y="294"/>
                    <a:pt x="409" y="293"/>
                    <a:pt x="408" y="293"/>
                  </a:cubicBezTo>
                  <a:cubicBezTo>
                    <a:pt x="408" y="292"/>
                    <a:pt x="408" y="292"/>
                    <a:pt x="408" y="291"/>
                  </a:cubicBezTo>
                  <a:cubicBezTo>
                    <a:pt x="407" y="290"/>
                    <a:pt x="407" y="290"/>
                    <a:pt x="406" y="291"/>
                  </a:cubicBezTo>
                  <a:cubicBezTo>
                    <a:pt x="406" y="292"/>
                    <a:pt x="406" y="292"/>
                    <a:pt x="406" y="293"/>
                  </a:cubicBezTo>
                  <a:cubicBezTo>
                    <a:pt x="406" y="292"/>
                    <a:pt x="406" y="292"/>
                    <a:pt x="406" y="292"/>
                  </a:cubicBezTo>
                  <a:cubicBezTo>
                    <a:pt x="402" y="291"/>
                    <a:pt x="399" y="290"/>
                    <a:pt x="396" y="288"/>
                  </a:cubicBezTo>
                  <a:cubicBezTo>
                    <a:pt x="397" y="286"/>
                    <a:pt x="398" y="284"/>
                    <a:pt x="398" y="282"/>
                  </a:cubicBezTo>
                  <a:moveTo>
                    <a:pt x="427" y="259"/>
                  </a:moveTo>
                  <a:cubicBezTo>
                    <a:pt x="428" y="256"/>
                    <a:pt x="429" y="253"/>
                    <a:pt x="430" y="250"/>
                  </a:cubicBezTo>
                  <a:cubicBezTo>
                    <a:pt x="431" y="248"/>
                    <a:pt x="432" y="245"/>
                    <a:pt x="433" y="242"/>
                  </a:cubicBezTo>
                  <a:cubicBezTo>
                    <a:pt x="439" y="246"/>
                    <a:pt x="445" y="251"/>
                    <a:pt x="451" y="256"/>
                  </a:cubicBezTo>
                  <a:cubicBezTo>
                    <a:pt x="450" y="260"/>
                    <a:pt x="449" y="264"/>
                    <a:pt x="448" y="269"/>
                  </a:cubicBezTo>
                  <a:cubicBezTo>
                    <a:pt x="441" y="266"/>
                    <a:pt x="434" y="263"/>
                    <a:pt x="427" y="259"/>
                  </a:cubicBezTo>
                  <a:moveTo>
                    <a:pt x="442" y="243"/>
                  </a:moveTo>
                  <a:cubicBezTo>
                    <a:pt x="440" y="241"/>
                    <a:pt x="437" y="239"/>
                    <a:pt x="435" y="237"/>
                  </a:cubicBezTo>
                  <a:cubicBezTo>
                    <a:pt x="436" y="232"/>
                    <a:pt x="438" y="227"/>
                    <a:pt x="440" y="222"/>
                  </a:cubicBezTo>
                  <a:cubicBezTo>
                    <a:pt x="442" y="217"/>
                    <a:pt x="444" y="212"/>
                    <a:pt x="445" y="206"/>
                  </a:cubicBezTo>
                  <a:cubicBezTo>
                    <a:pt x="450" y="210"/>
                    <a:pt x="455" y="214"/>
                    <a:pt x="459" y="218"/>
                  </a:cubicBezTo>
                  <a:cubicBezTo>
                    <a:pt x="456" y="228"/>
                    <a:pt x="453" y="238"/>
                    <a:pt x="452" y="249"/>
                  </a:cubicBezTo>
                  <a:cubicBezTo>
                    <a:pt x="452" y="249"/>
                    <a:pt x="452" y="250"/>
                    <a:pt x="451" y="250"/>
                  </a:cubicBezTo>
                  <a:cubicBezTo>
                    <a:pt x="448" y="248"/>
                    <a:pt x="445" y="245"/>
                    <a:pt x="442" y="243"/>
                  </a:cubicBezTo>
                  <a:moveTo>
                    <a:pt x="412" y="217"/>
                  </a:moveTo>
                  <a:cubicBezTo>
                    <a:pt x="406" y="212"/>
                    <a:pt x="400" y="207"/>
                    <a:pt x="394" y="201"/>
                  </a:cubicBezTo>
                  <a:cubicBezTo>
                    <a:pt x="398" y="200"/>
                    <a:pt x="401" y="199"/>
                    <a:pt x="405" y="197"/>
                  </a:cubicBezTo>
                  <a:cubicBezTo>
                    <a:pt x="406" y="198"/>
                    <a:pt x="407" y="199"/>
                    <a:pt x="409" y="200"/>
                  </a:cubicBezTo>
                  <a:cubicBezTo>
                    <a:pt x="410" y="200"/>
                    <a:pt x="410" y="199"/>
                    <a:pt x="409" y="198"/>
                  </a:cubicBezTo>
                  <a:cubicBezTo>
                    <a:pt x="409" y="198"/>
                    <a:pt x="408" y="197"/>
                    <a:pt x="407" y="196"/>
                  </a:cubicBezTo>
                  <a:cubicBezTo>
                    <a:pt x="411" y="195"/>
                    <a:pt x="414" y="194"/>
                    <a:pt x="418" y="193"/>
                  </a:cubicBezTo>
                  <a:cubicBezTo>
                    <a:pt x="416" y="201"/>
                    <a:pt x="414" y="209"/>
                    <a:pt x="412" y="217"/>
                  </a:cubicBezTo>
                  <a:moveTo>
                    <a:pt x="385" y="205"/>
                  </a:moveTo>
                  <a:cubicBezTo>
                    <a:pt x="386" y="204"/>
                    <a:pt x="387" y="204"/>
                    <a:pt x="389" y="203"/>
                  </a:cubicBezTo>
                  <a:cubicBezTo>
                    <a:pt x="388" y="205"/>
                    <a:pt x="388" y="207"/>
                    <a:pt x="387" y="209"/>
                  </a:cubicBezTo>
                  <a:cubicBezTo>
                    <a:pt x="386" y="208"/>
                    <a:pt x="384" y="207"/>
                    <a:pt x="383" y="206"/>
                  </a:cubicBezTo>
                  <a:cubicBezTo>
                    <a:pt x="383" y="206"/>
                    <a:pt x="384" y="205"/>
                    <a:pt x="385" y="205"/>
                  </a:cubicBezTo>
                  <a:moveTo>
                    <a:pt x="385" y="218"/>
                  </a:moveTo>
                  <a:cubicBezTo>
                    <a:pt x="384" y="221"/>
                    <a:pt x="383" y="225"/>
                    <a:pt x="382" y="228"/>
                  </a:cubicBezTo>
                  <a:cubicBezTo>
                    <a:pt x="379" y="226"/>
                    <a:pt x="376" y="224"/>
                    <a:pt x="372" y="222"/>
                  </a:cubicBezTo>
                  <a:cubicBezTo>
                    <a:pt x="369" y="220"/>
                    <a:pt x="364" y="220"/>
                    <a:pt x="361" y="217"/>
                  </a:cubicBezTo>
                  <a:cubicBezTo>
                    <a:pt x="369" y="216"/>
                    <a:pt x="377" y="216"/>
                    <a:pt x="385" y="218"/>
                  </a:cubicBezTo>
                  <a:moveTo>
                    <a:pt x="109" y="331"/>
                  </a:moveTo>
                  <a:cubicBezTo>
                    <a:pt x="95" y="350"/>
                    <a:pt x="77" y="364"/>
                    <a:pt x="61" y="372"/>
                  </a:cubicBezTo>
                  <a:cubicBezTo>
                    <a:pt x="75" y="357"/>
                    <a:pt x="92" y="338"/>
                    <a:pt x="108" y="320"/>
                  </a:cubicBezTo>
                  <a:cubicBezTo>
                    <a:pt x="118" y="326"/>
                    <a:pt x="118" y="326"/>
                    <a:pt x="121" y="335"/>
                  </a:cubicBezTo>
                  <a:cubicBezTo>
                    <a:pt x="117" y="334"/>
                    <a:pt x="113" y="333"/>
                    <a:pt x="109" y="331"/>
                  </a:cubicBezTo>
                  <a:moveTo>
                    <a:pt x="246" y="344"/>
                  </a:moveTo>
                  <a:cubicBezTo>
                    <a:pt x="246" y="337"/>
                    <a:pt x="252" y="331"/>
                    <a:pt x="255" y="325"/>
                  </a:cubicBezTo>
                  <a:cubicBezTo>
                    <a:pt x="257" y="320"/>
                    <a:pt x="258" y="315"/>
                    <a:pt x="260" y="311"/>
                  </a:cubicBezTo>
                  <a:cubicBezTo>
                    <a:pt x="261" y="304"/>
                    <a:pt x="263" y="297"/>
                    <a:pt x="264" y="290"/>
                  </a:cubicBezTo>
                  <a:cubicBezTo>
                    <a:pt x="265" y="285"/>
                    <a:pt x="265" y="279"/>
                    <a:pt x="268" y="274"/>
                  </a:cubicBezTo>
                  <a:cubicBezTo>
                    <a:pt x="269" y="272"/>
                    <a:pt x="267" y="271"/>
                    <a:pt x="266" y="272"/>
                  </a:cubicBezTo>
                  <a:cubicBezTo>
                    <a:pt x="263" y="276"/>
                    <a:pt x="263" y="281"/>
                    <a:pt x="262" y="285"/>
                  </a:cubicBezTo>
                  <a:cubicBezTo>
                    <a:pt x="261" y="294"/>
                    <a:pt x="259" y="302"/>
                    <a:pt x="256" y="310"/>
                  </a:cubicBezTo>
                  <a:cubicBezTo>
                    <a:pt x="254" y="318"/>
                    <a:pt x="252" y="325"/>
                    <a:pt x="249" y="332"/>
                  </a:cubicBezTo>
                  <a:cubicBezTo>
                    <a:pt x="246" y="336"/>
                    <a:pt x="244" y="340"/>
                    <a:pt x="244" y="345"/>
                  </a:cubicBezTo>
                  <a:cubicBezTo>
                    <a:pt x="230" y="349"/>
                    <a:pt x="216" y="353"/>
                    <a:pt x="202" y="356"/>
                  </a:cubicBezTo>
                  <a:cubicBezTo>
                    <a:pt x="202" y="355"/>
                    <a:pt x="203" y="353"/>
                    <a:pt x="203" y="351"/>
                  </a:cubicBezTo>
                  <a:cubicBezTo>
                    <a:pt x="205" y="343"/>
                    <a:pt x="209" y="336"/>
                    <a:pt x="212" y="328"/>
                  </a:cubicBezTo>
                  <a:cubicBezTo>
                    <a:pt x="216" y="319"/>
                    <a:pt x="218" y="309"/>
                    <a:pt x="222" y="299"/>
                  </a:cubicBezTo>
                  <a:cubicBezTo>
                    <a:pt x="223" y="298"/>
                    <a:pt x="220" y="297"/>
                    <a:pt x="220" y="299"/>
                  </a:cubicBezTo>
                  <a:cubicBezTo>
                    <a:pt x="214" y="312"/>
                    <a:pt x="210" y="326"/>
                    <a:pt x="204" y="339"/>
                  </a:cubicBezTo>
                  <a:cubicBezTo>
                    <a:pt x="202" y="344"/>
                    <a:pt x="201" y="351"/>
                    <a:pt x="199" y="357"/>
                  </a:cubicBezTo>
                  <a:cubicBezTo>
                    <a:pt x="193" y="359"/>
                    <a:pt x="188" y="360"/>
                    <a:pt x="183" y="361"/>
                  </a:cubicBezTo>
                  <a:cubicBezTo>
                    <a:pt x="184" y="358"/>
                    <a:pt x="185" y="354"/>
                    <a:pt x="186" y="351"/>
                  </a:cubicBezTo>
                  <a:cubicBezTo>
                    <a:pt x="188" y="341"/>
                    <a:pt x="192" y="332"/>
                    <a:pt x="194" y="322"/>
                  </a:cubicBezTo>
                  <a:cubicBezTo>
                    <a:pt x="195" y="317"/>
                    <a:pt x="197" y="311"/>
                    <a:pt x="194" y="306"/>
                  </a:cubicBezTo>
                  <a:cubicBezTo>
                    <a:pt x="193" y="305"/>
                    <a:pt x="191" y="306"/>
                    <a:pt x="192" y="308"/>
                  </a:cubicBezTo>
                  <a:cubicBezTo>
                    <a:pt x="194" y="312"/>
                    <a:pt x="191" y="319"/>
                    <a:pt x="190" y="324"/>
                  </a:cubicBezTo>
                  <a:cubicBezTo>
                    <a:pt x="188" y="331"/>
                    <a:pt x="185" y="339"/>
                    <a:pt x="184" y="346"/>
                  </a:cubicBezTo>
                  <a:cubicBezTo>
                    <a:pt x="182" y="351"/>
                    <a:pt x="181" y="357"/>
                    <a:pt x="180" y="362"/>
                  </a:cubicBezTo>
                  <a:cubicBezTo>
                    <a:pt x="179" y="362"/>
                    <a:pt x="178" y="363"/>
                    <a:pt x="177" y="363"/>
                  </a:cubicBezTo>
                  <a:cubicBezTo>
                    <a:pt x="165" y="366"/>
                    <a:pt x="153" y="366"/>
                    <a:pt x="139" y="368"/>
                  </a:cubicBezTo>
                  <a:cubicBezTo>
                    <a:pt x="141" y="365"/>
                    <a:pt x="142" y="363"/>
                    <a:pt x="143" y="360"/>
                  </a:cubicBezTo>
                  <a:cubicBezTo>
                    <a:pt x="149" y="348"/>
                    <a:pt x="153" y="336"/>
                    <a:pt x="162" y="326"/>
                  </a:cubicBezTo>
                  <a:cubicBezTo>
                    <a:pt x="163" y="325"/>
                    <a:pt x="161" y="323"/>
                    <a:pt x="160" y="324"/>
                  </a:cubicBezTo>
                  <a:cubicBezTo>
                    <a:pt x="152" y="334"/>
                    <a:pt x="147" y="345"/>
                    <a:pt x="142" y="357"/>
                  </a:cubicBezTo>
                  <a:cubicBezTo>
                    <a:pt x="140" y="360"/>
                    <a:pt x="139" y="363"/>
                    <a:pt x="138" y="366"/>
                  </a:cubicBezTo>
                  <a:cubicBezTo>
                    <a:pt x="139" y="345"/>
                    <a:pt x="140" y="325"/>
                    <a:pt x="121" y="310"/>
                  </a:cubicBezTo>
                  <a:cubicBezTo>
                    <a:pt x="138" y="294"/>
                    <a:pt x="152" y="279"/>
                    <a:pt x="169" y="266"/>
                  </a:cubicBezTo>
                  <a:cubicBezTo>
                    <a:pt x="191" y="248"/>
                    <a:pt x="213" y="230"/>
                    <a:pt x="231" y="208"/>
                  </a:cubicBezTo>
                  <a:cubicBezTo>
                    <a:pt x="248" y="188"/>
                    <a:pt x="265" y="168"/>
                    <a:pt x="282" y="147"/>
                  </a:cubicBezTo>
                  <a:cubicBezTo>
                    <a:pt x="288" y="140"/>
                    <a:pt x="295" y="136"/>
                    <a:pt x="305" y="135"/>
                  </a:cubicBezTo>
                  <a:cubicBezTo>
                    <a:pt x="319" y="134"/>
                    <a:pt x="332" y="135"/>
                    <a:pt x="344" y="141"/>
                  </a:cubicBezTo>
                  <a:cubicBezTo>
                    <a:pt x="342" y="142"/>
                    <a:pt x="340" y="143"/>
                    <a:pt x="338" y="143"/>
                  </a:cubicBezTo>
                  <a:cubicBezTo>
                    <a:pt x="336" y="144"/>
                    <a:pt x="337" y="147"/>
                    <a:pt x="340" y="147"/>
                  </a:cubicBezTo>
                  <a:cubicBezTo>
                    <a:pt x="343" y="146"/>
                    <a:pt x="345" y="145"/>
                    <a:pt x="348" y="143"/>
                  </a:cubicBezTo>
                  <a:cubicBezTo>
                    <a:pt x="350" y="145"/>
                    <a:pt x="352" y="146"/>
                    <a:pt x="354" y="148"/>
                  </a:cubicBezTo>
                  <a:cubicBezTo>
                    <a:pt x="368" y="160"/>
                    <a:pt x="369" y="166"/>
                    <a:pt x="357" y="183"/>
                  </a:cubicBezTo>
                  <a:cubicBezTo>
                    <a:pt x="352" y="189"/>
                    <a:pt x="346" y="195"/>
                    <a:pt x="341" y="201"/>
                  </a:cubicBezTo>
                  <a:cubicBezTo>
                    <a:pt x="332" y="212"/>
                    <a:pt x="332" y="214"/>
                    <a:pt x="345" y="222"/>
                  </a:cubicBezTo>
                  <a:cubicBezTo>
                    <a:pt x="349" y="220"/>
                    <a:pt x="353" y="218"/>
                    <a:pt x="358" y="217"/>
                  </a:cubicBezTo>
                  <a:cubicBezTo>
                    <a:pt x="358" y="218"/>
                    <a:pt x="358" y="218"/>
                    <a:pt x="358" y="218"/>
                  </a:cubicBezTo>
                  <a:cubicBezTo>
                    <a:pt x="358" y="219"/>
                    <a:pt x="359" y="219"/>
                    <a:pt x="359" y="220"/>
                  </a:cubicBezTo>
                  <a:cubicBezTo>
                    <a:pt x="359" y="219"/>
                    <a:pt x="358" y="220"/>
                    <a:pt x="358" y="221"/>
                  </a:cubicBezTo>
                  <a:cubicBezTo>
                    <a:pt x="354" y="232"/>
                    <a:pt x="351" y="243"/>
                    <a:pt x="348" y="255"/>
                  </a:cubicBezTo>
                  <a:cubicBezTo>
                    <a:pt x="348" y="256"/>
                    <a:pt x="348" y="258"/>
                    <a:pt x="347" y="260"/>
                  </a:cubicBezTo>
                  <a:cubicBezTo>
                    <a:pt x="345" y="259"/>
                    <a:pt x="344" y="258"/>
                    <a:pt x="342" y="257"/>
                  </a:cubicBezTo>
                  <a:cubicBezTo>
                    <a:pt x="337" y="255"/>
                    <a:pt x="333" y="252"/>
                    <a:pt x="329" y="250"/>
                  </a:cubicBezTo>
                  <a:cubicBezTo>
                    <a:pt x="330" y="244"/>
                    <a:pt x="330" y="238"/>
                    <a:pt x="330" y="231"/>
                  </a:cubicBezTo>
                  <a:cubicBezTo>
                    <a:pt x="330" y="229"/>
                    <a:pt x="328" y="229"/>
                    <a:pt x="328" y="231"/>
                  </a:cubicBezTo>
                  <a:cubicBezTo>
                    <a:pt x="328" y="237"/>
                    <a:pt x="327" y="243"/>
                    <a:pt x="327" y="248"/>
                  </a:cubicBezTo>
                  <a:cubicBezTo>
                    <a:pt x="323" y="246"/>
                    <a:pt x="318" y="244"/>
                    <a:pt x="313" y="244"/>
                  </a:cubicBezTo>
                  <a:cubicBezTo>
                    <a:pt x="312" y="243"/>
                    <a:pt x="311" y="246"/>
                    <a:pt x="313" y="246"/>
                  </a:cubicBezTo>
                  <a:cubicBezTo>
                    <a:pt x="318" y="247"/>
                    <a:pt x="322" y="249"/>
                    <a:pt x="326" y="251"/>
                  </a:cubicBezTo>
                  <a:cubicBezTo>
                    <a:pt x="325" y="259"/>
                    <a:pt x="324" y="265"/>
                    <a:pt x="322" y="273"/>
                  </a:cubicBezTo>
                  <a:cubicBezTo>
                    <a:pt x="317" y="270"/>
                    <a:pt x="312" y="267"/>
                    <a:pt x="307" y="264"/>
                  </a:cubicBezTo>
                  <a:cubicBezTo>
                    <a:pt x="307" y="260"/>
                    <a:pt x="308" y="255"/>
                    <a:pt x="308" y="251"/>
                  </a:cubicBezTo>
                  <a:cubicBezTo>
                    <a:pt x="308" y="250"/>
                    <a:pt x="306" y="250"/>
                    <a:pt x="306" y="251"/>
                  </a:cubicBezTo>
                  <a:cubicBezTo>
                    <a:pt x="305" y="255"/>
                    <a:pt x="305" y="258"/>
                    <a:pt x="304" y="262"/>
                  </a:cubicBezTo>
                  <a:cubicBezTo>
                    <a:pt x="303" y="262"/>
                    <a:pt x="302" y="261"/>
                    <a:pt x="301" y="260"/>
                  </a:cubicBezTo>
                  <a:cubicBezTo>
                    <a:pt x="301" y="260"/>
                    <a:pt x="300" y="261"/>
                    <a:pt x="300" y="262"/>
                  </a:cubicBezTo>
                  <a:cubicBezTo>
                    <a:pt x="301" y="263"/>
                    <a:pt x="303" y="264"/>
                    <a:pt x="304" y="265"/>
                  </a:cubicBezTo>
                  <a:cubicBezTo>
                    <a:pt x="302" y="276"/>
                    <a:pt x="300" y="287"/>
                    <a:pt x="296" y="298"/>
                  </a:cubicBezTo>
                  <a:cubicBezTo>
                    <a:pt x="290" y="296"/>
                    <a:pt x="283" y="295"/>
                    <a:pt x="278" y="292"/>
                  </a:cubicBezTo>
                  <a:cubicBezTo>
                    <a:pt x="282" y="281"/>
                    <a:pt x="285" y="270"/>
                    <a:pt x="288" y="259"/>
                  </a:cubicBezTo>
                  <a:cubicBezTo>
                    <a:pt x="289" y="258"/>
                    <a:pt x="286" y="257"/>
                    <a:pt x="286" y="259"/>
                  </a:cubicBezTo>
                  <a:cubicBezTo>
                    <a:pt x="283" y="269"/>
                    <a:pt x="280" y="280"/>
                    <a:pt x="276" y="291"/>
                  </a:cubicBezTo>
                  <a:cubicBezTo>
                    <a:pt x="275" y="290"/>
                    <a:pt x="273" y="289"/>
                    <a:pt x="272" y="288"/>
                  </a:cubicBezTo>
                  <a:cubicBezTo>
                    <a:pt x="271" y="287"/>
                    <a:pt x="269" y="289"/>
                    <a:pt x="270" y="290"/>
                  </a:cubicBezTo>
                  <a:cubicBezTo>
                    <a:pt x="271" y="291"/>
                    <a:pt x="273" y="293"/>
                    <a:pt x="275" y="294"/>
                  </a:cubicBezTo>
                  <a:cubicBezTo>
                    <a:pt x="274" y="296"/>
                    <a:pt x="274" y="298"/>
                    <a:pt x="273" y="299"/>
                  </a:cubicBezTo>
                  <a:cubicBezTo>
                    <a:pt x="271" y="306"/>
                    <a:pt x="268" y="311"/>
                    <a:pt x="266" y="318"/>
                  </a:cubicBezTo>
                  <a:cubicBezTo>
                    <a:pt x="265" y="320"/>
                    <a:pt x="265" y="322"/>
                    <a:pt x="264" y="325"/>
                  </a:cubicBezTo>
                  <a:cubicBezTo>
                    <a:pt x="264" y="323"/>
                    <a:pt x="258" y="338"/>
                    <a:pt x="255" y="333"/>
                  </a:cubicBezTo>
                  <a:cubicBezTo>
                    <a:pt x="255" y="332"/>
                    <a:pt x="254" y="333"/>
                    <a:pt x="255" y="333"/>
                  </a:cubicBezTo>
                  <a:cubicBezTo>
                    <a:pt x="255" y="336"/>
                    <a:pt x="257" y="336"/>
                    <a:pt x="259" y="335"/>
                  </a:cubicBezTo>
                  <a:cubicBezTo>
                    <a:pt x="264" y="334"/>
                    <a:pt x="266" y="328"/>
                    <a:pt x="267" y="324"/>
                  </a:cubicBezTo>
                  <a:cubicBezTo>
                    <a:pt x="270" y="314"/>
                    <a:pt x="274" y="305"/>
                    <a:pt x="277" y="295"/>
                  </a:cubicBezTo>
                  <a:cubicBezTo>
                    <a:pt x="282" y="298"/>
                    <a:pt x="288" y="300"/>
                    <a:pt x="294" y="302"/>
                  </a:cubicBezTo>
                  <a:cubicBezTo>
                    <a:pt x="292" y="308"/>
                    <a:pt x="289" y="314"/>
                    <a:pt x="287" y="320"/>
                  </a:cubicBezTo>
                  <a:cubicBezTo>
                    <a:pt x="285" y="324"/>
                    <a:pt x="283" y="337"/>
                    <a:pt x="277" y="331"/>
                  </a:cubicBezTo>
                  <a:cubicBezTo>
                    <a:pt x="277" y="330"/>
                    <a:pt x="276" y="331"/>
                    <a:pt x="277" y="331"/>
                  </a:cubicBezTo>
                  <a:cubicBezTo>
                    <a:pt x="277" y="332"/>
                    <a:pt x="278" y="333"/>
                    <a:pt x="278" y="334"/>
                  </a:cubicBezTo>
                  <a:cubicBezTo>
                    <a:pt x="274" y="335"/>
                    <a:pt x="270" y="337"/>
                    <a:pt x="266" y="338"/>
                  </a:cubicBezTo>
                  <a:cubicBezTo>
                    <a:pt x="260" y="340"/>
                    <a:pt x="253" y="342"/>
                    <a:pt x="246" y="344"/>
                  </a:cubicBezTo>
                  <a:moveTo>
                    <a:pt x="308" y="327"/>
                  </a:moveTo>
                  <a:cubicBezTo>
                    <a:pt x="308" y="326"/>
                    <a:pt x="309" y="325"/>
                    <a:pt x="309" y="324"/>
                  </a:cubicBezTo>
                  <a:cubicBezTo>
                    <a:pt x="312" y="319"/>
                    <a:pt x="313" y="313"/>
                    <a:pt x="315" y="308"/>
                  </a:cubicBezTo>
                  <a:cubicBezTo>
                    <a:pt x="320" y="309"/>
                    <a:pt x="325" y="311"/>
                    <a:pt x="331" y="313"/>
                  </a:cubicBezTo>
                  <a:cubicBezTo>
                    <a:pt x="330" y="314"/>
                    <a:pt x="330" y="316"/>
                    <a:pt x="329" y="317"/>
                  </a:cubicBezTo>
                  <a:cubicBezTo>
                    <a:pt x="329" y="317"/>
                    <a:pt x="328" y="319"/>
                    <a:pt x="327" y="322"/>
                  </a:cubicBezTo>
                  <a:cubicBezTo>
                    <a:pt x="322" y="324"/>
                    <a:pt x="316" y="325"/>
                    <a:pt x="310" y="326"/>
                  </a:cubicBezTo>
                  <a:cubicBezTo>
                    <a:pt x="309" y="326"/>
                    <a:pt x="308" y="327"/>
                    <a:pt x="308" y="327"/>
                  </a:cubicBezTo>
                  <a:moveTo>
                    <a:pt x="332" y="320"/>
                  </a:moveTo>
                  <a:cubicBezTo>
                    <a:pt x="333" y="318"/>
                    <a:pt x="333" y="316"/>
                    <a:pt x="334" y="314"/>
                  </a:cubicBezTo>
                  <a:cubicBezTo>
                    <a:pt x="336" y="315"/>
                    <a:pt x="338" y="316"/>
                    <a:pt x="340" y="317"/>
                  </a:cubicBezTo>
                  <a:cubicBezTo>
                    <a:pt x="338" y="318"/>
                    <a:pt x="335" y="319"/>
                    <a:pt x="332" y="320"/>
                  </a:cubicBezTo>
                  <a:moveTo>
                    <a:pt x="365" y="317"/>
                  </a:moveTo>
                  <a:cubicBezTo>
                    <a:pt x="369" y="312"/>
                    <a:pt x="374" y="308"/>
                    <a:pt x="379" y="303"/>
                  </a:cubicBezTo>
                  <a:cubicBezTo>
                    <a:pt x="381" y="304"/>
                    <a:pt x="382" y="305"/>
                    <a:pt x="384" y="305"/>
                  </a:cubicBezTo>
                  <a:cubicBezTo>
                    <a:pt x="384" y="305"/>
                    <a:pt x="385" y="305"/>
                    <a:pt x="385" y="306"/>
                  </a:cubicBezTo>
                  <a:cubicBezTo>
                    <a:pt x="385" y="306"/>
                    <a:pt x="385" y="306"/>
                    <a:pt x="385" y="306"/>
                  </a:cubicBezTo>
                  <a:cubicBezTo>
                    <a:pt x="385" y="307"/>
                    <a:pt x="385" y="310"/>
                    <a:pt x="385" y="313"/>
                  </a:cubicBezTo>
                  <a:cubicBezTo>
                    <a:pt x="383" y="313"/>
                    <a:pt x="381" y="314"/>
                    <a:pt x="379" y="315"/>
                  </a:cubicBezTo>
                  <a:cubicBezTo>
                    <a:pt x="378" y="314"/>
                    <a:pt x="378" y="312"/>
                    <a:pt x="378" y="311"/>
                  </a:cubicBezTo>
                  <a:cubicBezTo>
                    <a:pt x="378" y="310"/>
                    <a:pt x="376" y="310"/>
                    <a:pt x="376" y="311"/>
                  </a:cubicBezTo>
                  <a:cubicBezTo>
                    <a:pt x="376" y="312"/>
                    <a:pt x="376" y="314"/>
                    <a:pt x="376" y="316"/>
                  </a:cubicBezTo>
                  <a:cubicBezTo>
                    <a:pt x="375" y="316"/>
                    <a:pt x="374" y="316"/>
                    <a:pt x="373" y="317"/>
                  </a:cubicBezTo>
                  <a:cubicBezTo>
                    <a:pt x="370" y="317"/>
                    <a:pt x="368" y="318"/>
                    <a:pt x="365" y="317"/>
                  </a:cubicBezTo>
                  <a:moveTo>
                    <a:pt x="404" y="307"/>
                  </a:moveTo>
                  <a:cubicBezTo>
                    <a:pt x="404" y="306"/>
                    <a:pt x="404" y="306"/>
                    <a:pt x="403" y="305"/>
                  </a:cubicBezTo>
                  <a:cubicBezTo>
                    <a:pt x="401" y="304"/>
                    <a:pt x="402" y="304"/>
                    <a:pt x="399" y="304"/>
                  </a:cubicBezTo>
                  <a:cubicBezTo>
                    <a:pt x="399" y="304"/>
                    <a:pt x="398" y="305"/>
                    <a:pt x="398" y="305"/>
                  </a:cubicBezTo>
                  <a:cubicBezTo>
                    <a:pt x="396" y="305"/>
                    <a:pt x="393" y="304"/>
                    <a:pt x="391" y="303"/>
                  </a:cubicBezTo>
                  <a:cubicBezTo>
                    <a:pt x="391" y="301"/>
                    <a:pt x="391" y="299"/>
                    <a:pt x="392" y="296"/>
                  </a:cubicBezTo>
                  <a:cubicBezTo>
                    <a:pt x="393" y="295"/>
                    <a:pt x="393" y="294"/>
                    <a:pt x="394" y="293"/>
                  </a:cubicBezTo>
                  <a:cubicBezTo>
                    <a:pt x="395" y="293"/>
                    <a:pt x="396" y="294"/>
                    <a:pt x="397" y="294"/>
                  </a:cubicBezTo>
                  <a:cubicBezTo>
                    <a:pt x="398" y="294"/>
                    <a:pt x="402" y="296"/>
                    <a:pt x="406" y="297"/>
                  </a:cubicBezTo>
                  <a:cubicBezTo>
                    <a:pt x="406" y="299"/>
                    <a:pt x="406" y="301"/>
                    <a:pt x="405" y="302"/>
                  </a:cubicBezTo>
                  <a:cubicBezTo>
                    <a:pt x="405" y="304"/>
                    <a:pt x="407" y="304"/>
                    <a:pt x="408" y="303"/>
                  </a:cubicBezTo>
                  <a:cubicBezTo>
                    <a:pt x="409" y="302"/>
                    <a:pt x="411" y="300"/>
                    <a:pt x="412" y="299"/>
                  </a:cubicBezTo>
                  <a:cubicBezTo>
                    <a:pt x="417" y="300"/>
                    <a:pt x="421" y="301"/>
                    <a:pt x="424" y="300"/>
                  </a:cubicBezTo>
                  <a:cubicBezTo>
                    <a:pt x="422" y="301"/>
                    <a:pt x="420" y="302"/>
                    <a:pt x="418" y="302"/>
                  </a:cubicBezTo>
                  <a:cubicBezTo>
                    <a:pt x="413" y="304"/>
                    <a:pt x="409" y="305"/>
                    <a:pt x="404" y="307"/>
                  </a:cubicBezTo>
                  <a:moveTo>
                    <a:pt x="455" y="290"/>
                  </a:moveTo>
                  <a:cubicBezTo>
                    <a:pt x="455" y="290"/>
                    <a:pt x="454" y="287"/>
                    <a:pt x="454" y="283"/>
                  </a:cubicBezTo>
                  <a:cubicBezTo>
                    <a:pt x="454" y="282"/>
                    <a:pt x="452" y="282"/>
                    <a:pt x="452" y="283"/>
                  </a:cubicBezTo>
                  <a:cubicBezTo>
                    <a:pt x="452" y="286"/>
                    <a:pt x="453" y="288"/>
                    <a:pt x="454" y="291"/>
                  </a:cubicBezTo>
                  <a:cubicBezTo>
                    <a:pt x="451" y="292"/>
                    <a:pt x="449" y="293"/>
                    <a:pt x="446" y="293"/>
                  </a:cubicBezTo>
                  <a:cubicBezTo>
                    <a:pt x="446" y="293"/>
                    <a:pt x="447" y="293"/>
                    <a:pt x="447" y="293"/>
                  </a:cubicBezTo>
                  <a:cubicBezTo>
                    <a:pt x="448" y="286"/>
                    <a:pt x="450" y="280"/>
                    <a:pt x="451" y="274"/>
                  </a:cubicBezTo>
                  <a:cubicBezTo>
                    <a:pt x="454" y="276"/>
                    <a:pt x="458" y="276"/>
                    <a:pt x="461" y="276"/>
                  </a:cubicBezTo>
                  <a:cubicBezTo>
                    <a:pt x="461" y="276"/>
                    <a:pt x="462" y="276"/>
                    <a:pt x="462" y="276"/>
                  </a:cubicBezTo>
                  <a:cubicBezTo>
                    <a:pt x="461" y="278"/>
                    <a:pt x="461" y="280"/>
                    <a:pt x="460" y="282"/>
                  </a:cubicBezTo>
                  <a:cubicBezTo>
                    <a:pt x="460" y="284"/>
                    <a:pt x="459" y="288"/>
                    <a:pt x="457" y="290"/>
                  </a:cubicBezTo>
                  <a:cubicBezTo>
                    <a:pt x="457" y="290"/>
                    <a:pt x="456" y="290"/>
                    <a:pt x="455" y="290"/>
                  </a:cubicBezTo>
                  <a:moveTo>
                    <a:pt x="464" y="270"/>
                  </a:moveTo>
                  <a:cubicBezTo>
                    <a:pt x="463" y="271"/>
                    <a:pt x="463" y="273"/>
                    <a:pt x="462" y="275"/>
                  </a:cubicBezTo>
                  <a:cubicBezTo>
                    <a:pt x="462" y="274"/>
                    <a:pt x="462" y="274"/>
                    <a:pt x="461" y="274"/>
                  </a:cubicBezTo>
                  <a:cubicBezTo>
                    <a:pt x="458" y="273"/>
                    <a:pt x="455" y="271"/>
                    <a:pt x="452" y="270"/>
                  </a:cubicBezTo>
                  <a:cubicBezTo>
                    <a:pt x="453" y="266"/>
                    <a:pt x="454" y="262"/>
                    <a:pt x="454" y="259"/>
                  </a:cubicBezTo>
                  <a:cubicBezTo>
                    <a:pt x="456" y="259"/>
                    <a:pt x="457" y="260"/>
                    <a:pt x="458" y="261"/>
                  </a:cubicBezTo>
                  <a:cubicBezTo>
                    <a:pt x="460" y="263"/>
                    <a:pt x="462" y="264"/>
                    <a:pt x="465" y="266"/>
                  </a:cubicBezTo>
                  <a:cubicBezTo>
                    <a:pt x="465" y="267"/>
                    <a:pt x="464" y="268"/>
                    <a:pt x="464" y="270"/>
                  </a:cubicBezTo>
                  <a:moveTo>
                    <a:pt x="467" y="261"/>
                  </a:moveTo>
                  <a:cubicBezTo>
                    <a:pt x="463" y="259"/>
                    <a:pt x="459" y="256"/>
                    <a:pt x="455" y="253"/>
                  </a:cubicBezTo>
                  <a:cubicBezTo>
                    <a:pt x="457" y="242"/>
                    <a:pt x="459" y="231"/>
                    <a:pt x="462" y="220"/>
                  </a:cubicBezTo>
                  <a:cubicBezTo>
                    <a:pt x="465" y="223"/>
                    <a:pt x="467" y="226"/>
                    <a:pt x="470" y="229"/>
                  </a:cubicBezTo>
                  <a:cubicBezTo>
                    <a:pt x="472" y="231"/>
                    <a:pt x="473" y="233"/>
                    <a:pt x="475" y="235"/>
                  </a:cubicBezTo>
                  <a:cubicBezTo>
                    <a:pt x="472" y="244"/>
                    <a:pt x="469" y="252"/>
                    <a:pt x="467" y="261"/>
                  </a:cubicBezTo>
                  <a:moveTo>
                    <a:pt x="479" y="264"/>
                  </a:moveTo>
                  <a:cubicBezTo>
                    <a:pt x="479" y="265"/>
                    <a:pt x="478" y="266"/>
                    <a:pt x="478" y="267"/>
                  </a:cubicBezTo>
                  <a:cubicBezTo>
                    <a:pt x="478" y="267"/>
                    <a:pt x="478" y="267"/>
                    <a:pt x="478" y="267"/>
                  </a:cubicBezTo>
                  <a:cubicBezTo>
                    <a:pt x="478" y="267"/>
                    <a:pt x="478" y="267"/>
                    <a:pt x="478" y="267"/>
                  </a:cubicBezTo>
                  <a:cubicBezTo>
                    <a:pt x="478" y="266"/>
                    <a:pt x="477" y="266"/>
                    <a:pt x="476" y="267"/>
                  </a:cubicBezTo>
                  <a:cubicBezTo>
                    <a:pt x="474" y="266"/>
                    <a:pt x="472" y="264"/>
                    <a:pt x="470" y="263"/>
                  </a:cubicBezTo>
                  <a:cubicBezTo>
                    <a:pt x="472" y="256"/>
                    <a:pt x="474" y="250"/>
                    <a:pt x="476" y="243"/>
                  </a:cubicBezTo>
                  <a:cubicBezTo>
                    <a:pt x="476" y="242"/>
                    <a:pt x="477" y="240"/>
                    <a:pt x="477" y="239"/>
                  </a:cubicBezTo>
                  <a:cubicBezTo>
                    <a:pt x="479" y="242"/>
                    <a:pt x="481" y="245"/>
                    <a:pt x="483" y="248"/>
                  </a:cubicBezTo>
                  <a:cubicBezTo>
                    <a:pt x="482" y="253"/>
                    <a:pt x="480" y="259"/>
                    <a:pt x="479" y="264"/>
                  </a:cubicBezTo>
                  <a:moveTo>
                    <a:pt x="485" y="242"/>
                  </a:moveTo>
                  <a:cubicBezTo>
                    <a:pt x="483" y="239"/>
                    <a:pt x="481" y="236"/>
                    <a:pt x="479" y="233"/>
                  </a:cubicBezTo>
                  <a:cubicBezTo>
                    <a:pt x="482" y="223"/>
                    <a:pt x="485" y="212"/>
                    <a:pt x="488" y="201"/>
                  </a:cubicBezTo>
                  <a:cubicBezTo>
                    <a:pt x="489" y="197"/>
                    <a:pt x="490" y="194"/>
                    <a:pt x="490" y="190"/>
                  </a:cubicBezTo>
                  <a:cubicBezTo>
                    <a:pt x="492" y="192"/>
                    <a:pt x="494" y="194"/>
                    <a:pt x="495" y="197"/>
                  </a:cubicBezTo>
                  <a:cubicBezTo>
                    <a:pt x="494" y="201"/>
                    <a:pt x="493" y="206"/>
                    <a:pt x="492" y="211"/>
                  </a:cubicBezTo>
                  <a:cubicBezTo>
                    <a:pt x="490" y="221"/>
                    <a:pt x="487" y="231"/>
                    <a:pt x="485" y="242"/>
                  </a:cubicBezTo>
                  <a:moveTo>
                    <a:pt x="501" y="261"/>
                  </a:moveTo>
                  <a:cubicBezTo>
                    <a:pt x="497" y="256"/>
                    <a:pt x="493" y="251"/>
                    <a:pt x="488" y="246"/>
                  </a:cubicBezTo>
                  <a:cubicBezTo>
                    <a:pt x="491" y="235"/>
                    <a:pt x="494" y="223"/>
                    <a:pt x="496" y="212"/>
                  </a:cubicBezTo>
                  <a:cubicBezTo>
                    <a:pt x="497" y="208"/>
                    <a:pt x="498" y="205"/>
                    <a:pt x="499" y="201"/>
                  </a:cubicBezTo>
                  <a:cubicBezTo>
                    <a:pt x="499" y="201"/>
                    <a:pt x="499" y="202"/>
                    <a:pt x="499" y="202"/>
                  </a:cubicBezTo>
                  <a:cubicBezTo>
                    <a:pt x="501" y="204"/>
                    <a:pt x="503" y="207"/>
                    <a:pt x="507" y="211"/>
                  </a:cubicBezTo>
                  <a:cubicBezTo>
                    <a:pt x="504" y="227"/>
                    <a:pt x="501" y="244"/>
                    <a:pt x="501" y="261"/>
                  </a:cubicBezTo>
                  <a:moveTo>
                    <a:pt x="508" y="204"/>
                  </a:moveTo>
                  <a:cubicBezTo>
                    <a:pt x="505" y="201"/>
                    <a:pt x="502" y="198"/>
                    <a:pt x="500" y="195"/>
                  </a:cubicBezTo>
                  <a:cubicBezTo>
                    <a:pt x="501" y="189"/>
                    <a:pt x="502" y="183"/>
                    <a:pt x="503" y="177"/>
                  </a:cubicBezTo>
                  <a:cubicBezTo>
                    <a:pt x="505" y="172"/>
                    <a:pt x="506" y="166"/>
                    <a:pt x="506" y="160"/>
                  </a:cubicBezTo>
                  <a:cubicBezTo>
                    <a:pt x="510" y="159"/>
                    <a:pt x="513" y="157"/>
                    <a:pt x="516" y="156"/>
                  </a:cubicBezTo>
                  <a:cubicBezTo>
                    <a:pt x="514" y="165"/>
                    <a:pt x="513" y="175"/>
                    <a:pt x="511" y="184"/>
                  </a:cubicBezTo>
                  <a:cubicBezTo>
                    <a:pt x="510" y="191"/>
                    <a:pt x="509" y="197"/>
                    <a:pt x="508" y="204"/>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Freeform 113"/>
            <p:cNvSpPr/>
            <p:nvPr/>
          </p:nvSpPr>
          <p:spPr bwMode="auto">
            <a:xfrm>
              <a:off x="11964988" y="5118100"/>
              <a:ext cx="38100" cy="236538"/>
            </a:xfrm>
            <a:custGeom>
              <a:avLst/>
              <a:gdLst>
                <a:gd name="T0" fmla="*/ 3 w 10"/>
                <a:gd name="T1" fmla="*/ 0 h 63"/>
                <a:gd name="T2" fmla="*/ 2 w 10"/>
                <a:gd name="T3" fmla="*/ 1 h 63"/>
                <a:gd name="T4" fmla="*/ 2 w 10"/>
                <a:gd name="T5" fmla="*/ 3 h 63"/>
                <a:gd name="T6" fmla="*/ 5 w 10"/>
                <a:gd name="T7" fmla="*/ 33 h 63"/>
                <a:gd name="T8" fmla="*/ 6 w 10"/>
                <a:gd name="T9" fmla="*/ 62 h 63"/>
                <a:gd name="T10" fmla="*/ 6 w 10"/>
                <a:gd name="T11" fmla="*/ 62 h 63"/>
                <a:gd name="T12" fmla="*/ 5 w 10"/>
                <a:gd name="T13" fmla="*/ 1 h 63"/>
                <a:gd name="T14" fmla="*/ 3 w 10"/>
                <a:gd name="T15" fmla="*/ 0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63">
                  <a:moveTo>
                    <a:pt x="3" y="0"/>
                  </a:moveTo>
                  <a:cubicBezTo>
                    <a:pt x="3" y="1"/>
                    <a:pt x="2" y="1"/>
                    <a:pt x="2" y="1"/>
                  </a:cubicBezTo>
                  <a:cubicBezTo>
                    <a:pt x="0" y="1"/>
                    <a:pt x="1" y="4"/>
                    <a:pt x="2" y="3"/>
                  </a:cubicBezTo>
                  <a:cubicBezTo>
                    <a:pt x="5" y="3"/>
                    <a:pt x="5" y="30"/>
                    <a:pt x="5" y="33"/>
                  </a:cubicBezTo>
                  <a:cubicBezTo>
                    <a:pt x="5" y="42"/>
                    <a:pt x="5" y="52"/>
                    <a:pt x="6" y="62"/>
                  </a:cubicBezTo>
                  <a:cubicBezTo>
                    <a:pt x="6" y="63"/>
                    <a:pt x="6" y="63"/>
                    <a:pt x="6" y="62"/>
                  </a:cubicBezTo>
                  <a:cubicBezTo>
                    <a:pt x="7" y="42"/>
                    <a:pt x="10" y="20"/>
                    <a:pt x="5" y="1"/>
                  </a:cubicBezTo>
                  <a:cubicBezTo>
                    <a:pt x="5" y="1"/>
                    <a:pt x="4" y="0"/>
                    <a:pt x="3" y="0"/>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Freeform 114"/>
            <p:cNvSpPr/>
            <p:nvPr/>
          </p:nvSpPr>
          <p:spPr bwMode="auto">
            <a:xfrm>
              <a:off x="12017375" y="5054600"/>
              <a:ext cx="57150" cy="261938"/>
            </a:xfrm>
            <a:custGeom>
              <a:avLst/>
              <a:gdLst>
                <a:gd name="T0" fmla="*/ 1 w 15"/>
                <a:gd name="T1" fmla="*/ 4 h 70"/>
                <a:gd name="T2" fmla="*/ 13 w 15"/>
                <a:gd name="T3" fmla="*/ 69 h 70"/>
                <a:gd name="T4" fmla="*/ 15 w 15"/>
                <a:gd name="T5" fmla="*/ 69 h 70"/>
                <a:gd name="T6" fmla="*/ 12 w 15"/>
                <a:gd name="T7" fmla="*/ 35 h 70"/>
                <a:gd name="T8" fmla="*/ 3 w 15"/>
                <a:gd name="T9" fmla="*/ 2 h 70"/>
                <a:gd name="T10" fmla="*/ 1 w 15"/>
                <a:gd name="T11" fmla="*/ 4 h 70"/>
              </a:gdLst>
              <a:ahLst/>
              <a:cxnLst>
                <a:cxn ang="0">
                  <a:pos x="T0" y="T1"/>
                </a:cxn>
                <a:cxn ang="0">
                  <a:pos x="T2" y="T3"/>
                </a:cxn>
                <a:cxn ang="0">
                  <a:pos x="T4" y="T5"/>
                </a:cxn>
                <a:cxn ang="0">
                  <a:pos x="T6" y="T7"/>
                </a:cxn>
                <a:cxn ang="0">
                  <a:pos x="T8" y="T9"/>
                </a:cxn>
                <a:cxn ang="0">
                  <a:pos x="T10" y="T11"/>
                </a:cxn>
              </a:cxnLst>
              <a:rect l="0" t="0" r="r" b="b"/>
              <a:pathLst>
                <a:path w="15" h="70">
                  <a:moveTo>
                    <a:pt x="1" y="4"/>
                  </a:moveTo>
                  <a:cubicBezTo>
                    <a:pt x="10" y="24"/>
                    <a:pt x="10" y="48"/>
                    <a:pt x="13" y="69"/>
                  </a:cubicBezTo>
                  <a:cubicBezTo>
                    <a:pt x="13" y="70"/>
                    <a:pt x="15" y="70"/>
                    <a:pt x="15" y="69"/>
                  </a:cubicBezTo>
                  <a:cubicBezTo>
                    <a:pt x="15" y="58"/>
                    <a:pt x="14" y="46"/>
                    <a:pt x="12" y="35"/>
                  </a:cubicBezTo>
                  <a:cubicBezTo>
                    <a:pt x="10" y="24"/>
                    <a:pt x="8" y="13"/>
                    <a:pt x="3" y="2"/>
                  </a:cubicBezTo>
                  <a:cubicBezTo>
                    <a:pt x="3" y="0"/>
                    <a:pt x="0" y="2"/>
                    <a:pt x="1" y="4"/>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Freeform 115"/>
            <p:cNvSpPr/>
            <p:nvPr/>
          </p:nvSpPr>
          <p:spPr bwMode="auto">
            <a:xfrm>
              <a:off x="11034713" y="5376862"/>
              <a:ext cx="336550" cy="334963"/>
            </a:xfrm>
            <a:custGeom>
              <a:avLst/>
              <a:gdLst>
                <a:gd name="T0" fmla="*/ 89 w 90"/>
                <a:gd name="T1" fmla="*/ 22 h 89"/>
                <a:gd name="T2" fmla="*/ 87 w 90"/>
                <a:gd name="T3" fmla="*/ 20 h 89"/>
                <a:gd name="T4" fmla="*/ 46 w 90"/>
                <a:gd name="T5" fmla="*/ 58 h 89"/>
                <a:gd name="T6" fmla="*/ 23 w 90"/>
                <a:gd name="T7" fmla="*/ 74 h 89"/>
                <a:gd name="T8" fmla="*/ 8 w 90"/>
                <a:gd name="T9" fmla="*/ 77 h 89"/>
                <a:gd name="T10" fmla="*/ 41 w 90"/>
                <a:gd name="T11" fmla="*/ 35 h 89"/>
                <a:gd name="T12" fmla="*/ 60 w 90"/>
                <a:gd name="T13" fmla="*/ 18 h 89"/>
                <a:gd name="T14" fmla="*/ 76 w 90"/>
                <a:gd name="T15" fmla="*/ 1 h 89"/>
                <a:gd name="T16" fmla="*/ 76 w 90"/>
                <a:gd name="T17" fmla="*/ 1 h 89"/>
                <a:gd name="T18" fmla="*/ 33 w 90"/>
                <a:gd name="T19" fmla="*/ 42 h 89"/>
                <a:gd name="T20" fmla="*/ 1 w 90"/>
                <a:gd name="T21" fmla="*/ 84 h 89"/>
                <a:gd name="T22" fmla="*/ 2 w 90"/>
                <a:gd name="T23" fmla="*/ 86 h 89"/>
                <a:gd name="T24" fmla="*/ 19 w 90"/>
                <a:gd name="T25" fmla="*/ 82 h 89"/>
                <a:gd name="T26" fmla="*/ 48 w 90"/>
                <a:gd name="T27" fmla="*/ 62 h 89"/>
                <a:gd name="T28" fmla="*/ 89 w 90"/>
                <a:gd name="T29"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89">
                  <a:moveTo>
                    <a:pt x="89" y="22"/>
                  </a:moveTo>
                  <a:cubicBezTo>
                    <a:pt x="90" y="20"/>
                    <a:pt x="88" y="19"/>
                    <a:pt x="87" y="20"/>
                  </a:cubicBezTo>
                  <a:cubicBezTo>
                    <a:pt x="75" y="36"/>
                    <a:pt x="62" y="48"/>
                    <a:pt x="46" y="58"/>
                  </a:cubicBezTo>
                  <a:cubicBezTo>
                    <a:pt x="38" y="63"/>
                    <a:pt x="31" y="69"/>
                    <a:pt x="23" y="74"/>
                  </a:cubicBezTo>
                  <a:cubicBezTo>
                    <a:pt x="19" y="77"/>
                    <a:pt x="0" y="89"/>
                    <a:pt x="8" y="77"/>
                  </a:cubicBezTo>
                  <a:cubicBezTo>
                    <a:pt x="16" y="62"/>
                    <a:pt x="30" y="48"/>
                    <a:pt x="41" y="35"/>
                  </a:cubicBezTo>
                  <a:cubicBezTo>
                    <a:pt x="47" y="28"/>
                    <a:pt x="53" y="23"/>
                    <a:pt x="60" y="18"/>
                  </a:cubicBezTo>
                  <a:cubicBezTo>
                    <a:pt x="65" y="12"/>
                    <a:pt x="71" y="7"/>
                    <a:pt x="76" y="1"/>
                  </a:cubicBezTo>
                  <a:cubicBezTo>
                    <a:pt x="77" y="1"/>
                    <a:pt x="76" y="0"/>
                    <a:pt x="76" y="1"/>
                  </a:cubicBezTo>
                  <a:cubicBezTo>
                    <a:pt x="61" y="14"/>
                    <a:pt x="45" y="26"/>
                    <a:pt x="33" y="42"/>
                  </a:cubicBezTo>
                  <a:cubicBezTo>
                    <a:pt x="22" y="55"/>
                    <a:pt x="7" y="68"/>
                    <a:pt x="1" y="84"/>
                  </a:cubicBezTo>
                  <a:cubicBezTo>
                    <a:pt x="0" y="85"/>
                    <a:pt x="1" y="86"/>
                    <a:pt x="2" y="86"/>
                  </a:cubicBezTo>
                  <a:cubicBezTo>
                    <a:pt x="8" y="88"/>
                    <a:pt x="14" y="85"/>
                    <a:pt x="19" y="82"/>
                  </a:cubicBezTo>
                  <a:cubicBezTo>
                    <a:pt x="29" y="76"/>
                    <a:pt x="38" y="68"/>
                    <a:pt x="48" y="62"/>
                  </a:cubicBezTo>
                  <a:cubicBezTo>
                    <a:pt x="64" y="52"/>
                    <a:pt x="81" y="39"/>
                    <a:pt x="89" y="22"/>
                  </a:cubicBezTo>
                </a:path>
              </a:pathLst>
            </a:custGeom>
            <a:solidFill>
              <a:srgbClr val="F95647"/>
            </a:solid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Freeform 116"/>
            <p:cNvSpPr/>
            <p:nvPr/>
          </p:nvSpPr>
          <p:spPr bwMode="auto">
            <a:xfrm>
              <a:off x="10939463" y="3987800"/>
              <a:ext cx="585788" cy="285750"/>
            </a:xfrm>
            <a:custGeom>
              <a:avLst/>
              <a:gdLst>
                <a:gd name="T0" fmla="*/ 13 w 156"/>
                <a:gd name="T1" fmla="*/ 57 h 76"/>
                <a:gd name="T2" fmla="*/ 21 w 156"/>
                <a:gd name="T3" fmla="*/ 51 h 76"/>
                <a:gd name="T4" fmla="*/ 35 w 156"/>
                <a:gd name="T5" fmla="*/ 42 h 76"/>
                <a:gd name="T6" fmla="*/ 67 w 156"/>
                <a:gd name="T7" fmla="*/ 25 h 76"/>
                <a:gd name="T8" fmla="*/ 104 w 156"/>
                <a:gd name="T9" fmla="*/ 11 h 76"/>
                <a:gd name="T10" fmla="*/ 143 w 156"/>
                <a:gd name="T11" fmla="*/ 1 h 76"/>
                <a:gd name="T12" fmla="*/ 143 w 156"/>
                <a:gd name="T13" fmla="*/ 1 h 76"/>
                <a:gd name="T14" fmla="*/ 100 w 156"/>
                <a:gd name="T15" fmla="*/ 10 h 76"/>
                <a:gd name="T16" fmla="*/ 59 w 156"/>
                <a:gd name="T17" fmla="*/ 25 h 76"/>
                <a:gd name="T18" fmla="*/ 19 w 156"/>
                <a:gd name="T19" fmla="*/ 47 h 76"/>
                <a:gd name="T20" fmla="*/ 3 w 156"/>
                <a:gd name="T21" fmla="*/ 68 h 76"/>
                <a:gd name="T22" fmla="*/ 20 w 156"/>
                <a:gd name="T23" fmla="*/ 69 h 76"/>
                <a:gd name="T24" fmla="*/ 67 w 156"/>
                <a:gd name="T25" fmla="*/ 48 h 76"/>
                <a:gd name="T26" fmla="*/ 155 w 156"/>
                <a:gd name="T27" fmla="*/ 4 h 76"/>
                <a:gd name="T28" fmla="*/ 155 w 156"/>
                <a:gd name="T29" fmla="*/ 2 h 76"/>
                <a:gd name="T30" fmla="*/ 86 w 156"/>
                <a:gd name="T31" fmla="*/ 37 h 76"/>
                <a:gd name="T32" fmla="*/ 52 w 156"/>
                <a:gd name="T33" fmla="*/ 52 h 76"/>
                <a:gd name="T34" fmla="*/ 32 w 156"/>
                <a:gd name="T35" fmla="*/ 60 h 76"/>
                <a:gd name="T36" fmla="*/ 16 w 156"/>
                <a:gd name="T37" fmla="*/ 67 h 76"/>
                <a:gd name="T38" fmla="*/ 13 w 156"/>
                <a:gd name="T39" fmla="*/ 64 h 76"/>
                <a:gd name="T40" fmla="*/ 13 w 156"/>
                <a:gd name="T41"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6" h="76">
                  <a:moveTo>
                    <a:pt x="13" y="57"/>
                  </a:moveTo>
                  <a:cubicBezTo>
                    <a:pt x="14" y="54"/>
                    <a:pt x="19" y="52"/>
                    <a:pt x="21" y="51"/>
                  </a:cubicBezTo>
                  <a:cubicBezTo>
                    <a:pt x="26" y="47"/>
                    <a:pt x="30" y="45"/>
                    <a:pt x="35" y="42"/>
                  </a:cubicBezTo>
                  <a:cubicBezTo>
                    <a:pt x="46" y="36"/>
                    <a:pt x="56" y="30"/>
                    <a:pt x="67" y="25"/>
                  </a:cubicBezTo>
                  <a:cubicBezTo>
                    <a:pt x="79" y="19"/>
                    <a:pt x="92" y="16"/>
                    <a:pt x="104" y="11"/>
                  </a:cubicBezTo>
                  <a:cubicBezTo>
                    <a:pt x="117" y="7"/>
                    <a:pt x="129" y="3"/>
                    <a:pt x="143" y="1"/>
                  </a:cubicBezTo>
                  <a:cubicBezTo>
                    <a:pt x="143" y="1"/>
                    <a:pt x="143" y="1"/>
                    <a:pt x="143" y="1"/>
                  </a:cubicBezTo>
                  <a:cubicBezTo>
                    <a:pt x="128" y="0"/>
                    <a:pt x="114" y="5"/>
                    <a:pt x="100" y="10"/>
                  </a:cubicBezTo>
                  <a:cubicBezTo>
                    <a:pt x="86" y="15"/>
                    <a:pt x="72" y="19"/>
                    <a:pt x="59" y="25"/>
                  </a:cubicBezTo>
                  <a:cubicBezTo>
                    <a:pt x="46" y="32"/>
                    <a:pt x="32" y="39"/>
                    <a:pt x="19" y="47"/>
                  </a:cubicBezTo>
                  <a:cubicBezTo>
                    <a:pt x="14" y="51"/>
                    <a:pt x="0" y="60"/>
                    <a:pt x="3" y="68"/>
                  </a:cubicBezTo>
                  <a:cubicBezTo>
                    <a:pt x="6" y="76"/>
                    <a:pt x="15" y="72"/>
                    <a:pt x="20" y="69"/>
                  </a:cubicBezTo>
                  <a:cubicBezTo>
                    <a:pt x="36" y="62"/>
                    <a:pt x="52" y="56"/>
                    <a:pt x="67" y="48"/>
                  </a:cubicBezTo>
                  <a:cubicBezTo>
                    <a:pt x="97" y="34"/>
                    <a:pt x="127" y="20"/>
                    <a:pt x="155" y="4"/>
                  </a:cubicBezTo>
                  <a:cubicBezTo>
                    <a:pt x="156" y="3"/>
                    <a:pt x="156" y="2"/>
                    <a:pt x="155" y="2"/>
                  </a:cubicBezTo>
                  <a:cubicBezTo>
                    <a:pt x="131" y="13"/>
                    <a:pt x="109" y="27"/>
                    <a:pt x="86" y="37"/>
                  </a:cubicBezTo>
                  <a:cubicBezTo>
                    <a:pt x="74" y="42"/>
                    <a:pt x="63" y="47"/>
                    <a:pt x="52" y="52"/>
                  </a:cubicBezTo>
                  <a:cubicBezTo>
                    <a:pt x="46" y="55"/>
                    <a:pt x="39" y="58"/>
                    <a:pt x="32" y="60"/>
                  </a:cubicBezTo>
                  <a:cubicBezTo>
                    <a:pt x="29" y="62"/>
                    <a:pt x="20" y="67"/>
                    <a:pt x="16" y="67"/>
                  </a:cubicBezTo>
                  <a:cubicBezTo>
                    <a:pt x="14" y="69"/>
                    <a:pt x="13" y="67"/>
                    <a:pt x="13" y="64"/>
                  </a:cubicBezTo>
                  <a:cubicBezTo>
                    <a:pt x="10" y="61"/>
                    <a:pt x="10" y="59"/>
                    <a:pt x="13" y="57"/>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Freeform 117"/>
            <p:cNvSpPr/>
            <p:nvPr/>
          </p:nvSpPr>
          <p:spPr bwMode="auto">
            <a:xfrm>
              <a:off x="11615738" y="3924300"/>
              <a:ext cx="68263" cy="19050"/>
            </a:xfrm>
            <a:custGeom>
              <a:avLst/>
              <a:gdLst>
                <a:gd name="T0" fmla="*/ 1 w 18"/>
                <a:gd name="T1" fmla="*/ 3 h 5"/>
                <a:gd name="T2" fmla="*/ 1 w 18"/>
                <a:gd name="T3" fmla="*/ 5 h 5"/>
                <a:gd name="T4" fmla="*/ 15 w 18"/>
                <a:gd name="T5" fmla="*/ 4 h 5"/>
                <a:gd name="T6" fmla="*/ 15 w 18"/>
                <a:gd name="T7" fmla="*/ 0 h 5"/>
                <a:gd name="T8" fmla="*/ 1 w 18"/>
                <a:gd name="T9" fmla="*/ 3 h 5"/>
              </a:gdLst>
              <a:ahLst/>
              <a:cxnLst>
                <a:cxn ang="0">
                  <a:pos x="T0" y="T1"/>
                </a:cxn>
                <a:cxn ang="0">
                  <a:pos x="T2" y="T3"/>
                </a:cxn>
                <a:cxn ang="0">
                  <a:pos x="T4" y="T5"/>
                </a:cxn>
                <a:cxn ang="0">
                  <a:pos x="T6" y="T7"/>
                </a:cxn>
                <a:cxn ang="0">
                  <a:pos x="T8" y="T9"/>
                </a:cxn>
              </a:cxnLst>
              <a:rect l="0" t="0" r="r" b="b"/>
              <a:pathLst>
                <a:path w="18" h="5">
                  <a:moveTo>
                    <a:pt x="1" y="3"/>
                  </a:moveTo>
                  <a:cubicBezTo>
                    <a:pt x="0" y="4"/>
                    <a:pt x="0" y="5"/>
                    <a:pt x="1" y="5"/>
                  </a:cubicBezTo>
                  <a:cubicBezTo>
                    <a:pt x="6" y="4"/>
                    <a:pt x="10" y="4"/>
                    <a:pt x="15" y="4"/>
                  </a:cubicBezTo>
                  <a:cubicBezTo>
                    <a:pt x="18" y="4"/>
                    <a:pt x="18" y="0"/>
                    <a:pt x="15" y="0"/>
                  </a:cubicBezTo>
                  <a:cubicBezTo>
                    <a:pt x="10" y="0"/>
                    <a:pt x="5" y="1"/>
                    <a:pt x="1" y="3"/>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Freeform 118"/>
            <p:cNvSpPr>
              <a:spLocks noEditPoints="1"/>
            </p:cNvSpPr>
            <p:nvPr/>
          </p:nvSpPr>
          <p:spPr bwMode="auto">
            <a:xfrm>
              <a:off x="9398000" y="4881562"/>
              <a:ext cx="198438" cy="236538"/>
            </a:xfrm>
            <a:custGeom>
              <a:avLst/>
              <a:gdLst>
                <a:gd name="T0" fmla="*/ 45 w 53"/>
                <a:gd name="T1" fmla="*/ 11 h 63"/>
                <a:gd name="T2" fmla="*/ 44 w 53"/>
                <a:gd name="T3" fmla="*/ 10 h 63"/>
                <a:gd name="T4" fmla="*/ 53 w 53"/>
                <a:gd name="T5" fmla="*/ 2 h 63"/>
                <a:gd name="T6" fmla="*/ 51 w 53"/>
                <a:gd name="T7" fmla="*/ 0 h 63"/>
                <a:gd name="T8" fmla="*/ 18 w 53"/>
                <a:gd name="T9" fmla="*/ 35 h 63"/>
                <a:gd name="T10" fmla="*/ 4 w 53"/>
                <a:gd name="T11" fmla="*/ 52 h 63"/>
                <a:gd name="T12" fmla="*/ 0 w 53"/>
                <a:gd name="T13" fmla="*/ 61 h 63"/>
                <a:gd name="T14" fmla="*/ 2 w 53"/>
                <a:gd name="T15" fmla="*/ 63 h 63"/>
                <a:gd name="T16" fmla="*/ 26 w 53"/>
                <a:gd name="T17" fmla="*/ 45 h 63"/>
                <a:gd name="T18" fmla="*/ 45 w 53"/>
                <a:gd name="T19" fmla="*/ 11 h 63"/>
                <a:gd name="T20" fmla="*/ 17 w 53"/>
                <a:gd name="T21" fmla="*/ 49 h 63"/>
                <a:gd name="T22" fmla="*/ 8 w 53"/>
                <a:gd name="T23" fmla="*/ 54 h 63"/>
                <a:gd name="T24" fmla="*/ 15 w 53"/>
                <a:gd name="T25" fmla="*/ 43 h 63"/>
                <a:gd name="T26" fmla="*/ 28 w 53"/>
                <a:gd name="T27" fmla="*/ 27 h 63"/>
                <a:gd name="T28" fmla="*/ 42 w 53"/>
                <a:gd name="T29" fmla="*/ 11 h 63"/>
                <a:gd name="T30" fmla="*/ 25 w 53"/>
                <a:gd name="T31" fmla="*/ 39 h 63"/>
                <a:gd name="T32" fmla="*/ 17 w 53"/>
                <a:gd name="T33" fmla="*/ 4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63">
                  <a:moveTo>
                    <a:pt x="45" y="11"/>
                  </a:moveTo>
                  <a:cubicBezTo>
                    <a:pt x="46" y="10"/>
                    <a:pt x="45" y="10"/>
                    <a:pt x="44" y="10"/>
                  </a:cubicBezTo>
                  <a:cubicBezTo>
                    <a:pt x="47" y="7"/>
                    <a:pt x="50" y="4"/>
                    <a:pt x="53" y="2"/>
                  </a:cubicBezTo>
                  <a:cubicBezTo>
                    <a:pt x="53" y="1"/>
                    <a:pt x="52" y="0"/>
                    <a:pt x="51" y="0"/>
                  </a:cubicBezTo>
                  <a:cubicBezTo>
                    <a:pt x="38" y="11"/>
                    <a:pt x="29" y="22"/>
                    <a:pt x="18" y="35"/>
                  </a:cubicBezTo>
                  <a:cubicBezTo>
                    <a:pt x="14" y="41"/>
                    <a:pt x="9" y="46"/>
                    <a:pt x="4" y="52"/>
                  </a:cubicBezTo>
                  <a:cubicBezTo>
                    <a:pt x="2" y="55"/>
                    <a:pt x="0" y="57"/>
                    <a:pt x="0" y="61"/>
                  </a:cubicBezTo>
                  <a:cubicBezTo>
                    <a:pt x="0" y="62"/>
                    <a:pt x="1" y="63"/>
                    <a:pt x="2" y="63"/>
                  </a:cubicBezTo>
                  <a:cubicBezTo>
                    <a:pt x="13" y="62"/>
                    <a:pt x="20" y="53"/>
                    <a:pt x="26" y="45"/>
                  </a:cubicBezTo>
                  <a:cubicBezTo>
                    <a:pt x="34" y="35"/>
                    <a:pt x="44" y="25"/>
                    <a:pt x="45" y="11"/>
                  </a:cubicBezTo>
                  <a:moveTo>
                    <a:pt x="17" y="49"/>
                  </a:moveTo>
                  <a:cubicBezTo>
                    <a:pt x="15" y="52"/>
                    <a:pt x="5" y="61"/>
                    <a:pt x="8" y="54"/>
                  </a:cubicBezTo>
                  <a:cubicBezTo>
                    <a:pt x="8" y="51"/>
                    <a:pt x="13" y="46"/>
                    <a:pt x="15" y="43"/>
                  </a:cubicBezTo>
                  <a:cubicBezTo>
                    <a:pt x="20" y="38"/>
                    <a:pt x="24" y="33"/>
                    <a:pt x="28" y="27"/>
                  </a:cubicBezTo>
                  <a:cubicBezTo>
                    <a:pt x="33" y="21"/>
                    <a:pt x="37" y="16"/>
                    <a:pt x="42" y="11"/>
                  </a:cubicBezTo>
                  <a:cubicBezTo>
                    <a:pt x="39" y="22"/>
                    <a:pt x="32" y="30"/>
                    <a:pt x="25" y="39"/>
                  </a:cubicBezTo>
                  <a:cubicBezTo>
                    <a:pt x="22" y="42"/>
                    <a:pt x="20" y="46"/>
                    <a:pt x="17" y="49"/>
                  </a:cubicBezTo>
                </a:path>
              </a:pathLst>
            </a:custGeom>
            <a:grpFill/>
            <a:ln>
              <a:noFill/>
            </a:ln>
            <a:extLst/>
          </p:spPr>
          <p:txBody>
            <a:bodyPr/>
            <a:lstStyle/>
            <a:p>
              <a:pPr fontAlgn="auto">
                <a:spcBef>
                  <a:spcPts val="0"/>
                </a:spcBef>
                <a:spcAft>
                  <a:spcPts val="0"/>
                </a:spcAft>
                <a:defRPr/>
              </a:pPr>
              <a:endParaRPr lang="zh-CN" altLang="en-US">
                <a:latin typeface="+mn-lt"/>
                <a:ea typeface="+mn-ea"/>
                <a:cs typeface="+mn-ea"/>
                <a:sym typeface="+mn-lt"/>
              </a:endParaRPr>
            </a:p>
          </p:txBody>
        </p:sp>
      </p:grpSp>
      <p:sp>
        <p:nvSpPr>
          <p:cNvPr id="18435" name="Rectangle 1"/>
          <p:cNvSpPr>
            <a:spLocks noChangeArrowheads="1"/>
          </p:cNvSpPr>
          <p:nvPr/>
        </p:nvSpPr>
        <p:spPr bwMode="auto">
          <a:xfrm>
            <a:off x="1303339" y="53014"/>
            <a:ext cx="3927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3200">
                <a:latin typeface="黑体" pitchFamily="49" charset="-122"/>
                <a:ea typeface="黑体" pitchFamily="49" charset="-122"/>
                <a:cs typeface="宋体" pitchFamily="2" charset="-122"/>
              </a:rPr>
              <a:t>检测小结</a:t>
            </a:r>
          </a:p>
        </p:txBody>
      </p:sp>
      <p:sp>
        <p:nvSpPr>
          <p:cNvPr id="18436" name="Rectangle 1"/>
          <p:cNvSpPr>
            <a:spLocks noChangeArrowheads="1"/>
          </p:cNvSpPr>
          <p:nvPr/>
        </p:nvSpPr>
        <p:spPr bwMode="auto">
          <a:xfrm>
            <a:off x="339726" y="629038"/>
            <a:ext cx="834707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400" dirty="0">
                <a:latin typeface="黑体" pitchFamily="49" charset="-122"/>
                <a:ea typeface="黑体" pitchFamily="49" charset="-122"/>
                <a:cs typeface="宋体" pitchFamily="2" charset="-122"/>
              </a:rPr>
              <a:t>④“唉！如果于勒竟在这只船上，那会叫人多么惊喜呀！”</a:t>
            </a:r>
          </a:p>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1.</a:t>
            </a:r>
            <a:r>
              <a:rPr lang="zh-CN" altLang="en-US" sz="2400" dirty="0">
                <a:latin typeface="黑体" pitchFamily="49" charset="-122"/>
                <a:ea typeface="黑体" pitchFamily="49" charset="-122"/>
                <a:cs typeface="宋体" pitchFamily="2" charset="-122"/>
              </a:rPr>
              <a:t>第①段是概述，交代了三方面的情况，用简洁的语言加以概括。</a:t>
            </a:r>
          </a:p>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(1)__________________________________________________</a:t>
            </a:r>
          </a:p>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(2)__________________________________________________</a:t>
            </a:r>
          </a:p>
          <a:p>
            <a:pPr defTabSz="914400">
              <a:lnSpc>
                <a:spcPct val="150000"/>
              </a:lnSpc>
              <a:tabLst>
                <a:tab pos="609600" algn="l"/>
              </a:tabLst>
            </a:pPr>
            <a:r>
              <a:rPr lang="en-US" altLang="zh-CN" sz="2400" dirty="0">
                <a:latin typeface="黑体" pitchFamily="49" charset="-122"/>
                <a:ea typeface="黑体" pitchFamily="49" charset="-122"/>
                <a:cs typeface="宋体" pitchFamily="2" charset="-122"/>
              </a:rPr>
              <a:t>(3)__________________________________________________</a:t>
            </a:r>
          </a:p>
        </p:txBody>
      </p:sp>
      <p:sp>
        <p:nvSpPr>
          <p:cNvPr id="31" name="Rectangle 1"/>
          <p:cNvSpPr>
            <a:spLocks noChangeArrowheads="1"/>
          </p:cNvSpPr>
          <p:nvPr/>
        </p:nvSpPr>
        <p:spPr bwMode="auto">
          <a:xfrm>
            <a:off x="1196976" y="2063711"/>
            <a:ext cx="34909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800">
                <a:solidFill>
                  <a:srgbClr val="C00000"/>
                </a:solidFill>
                <a:latin typeface="黑体" pitchFamily="49" charset="-122"/>
                <a:ea typeface="黑体" pitchFamily="49" charset="-122"/>
                <a:cs typeface="宋体" pitchFamily="2" charset="-122"/>
              </a:rPr>
              <a:t>家在勒阿弗尔</a:t>
            </a:r>
          </a:p>
        </p:txBody>
      </p:sp>
      <p:sp>
        <p:nvSpPr>
          <p:cNvPr id="32" name="Rectangle 1"/>
          <p:cNvSpPr>
            <a:spLocks noChangeArrowheads="1"/>
          </p:cNvSpPr>
          <p:nvPr/>
        </p:nvSpPr>
        <p:spPr bwMode="auto">
          <a:xfrm>
            <a:off x="1158876" y="2662028"/>
            <a:ext cx="34909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800" dirty="0">
                <a:solidFill>
                  <a:srgbClr val="C00000"/>
                </a:solidFill>
                <a:latin typeface="黑体" pitchFamily="49" charset="-122"/>
                <a:ea typeface="黑体" pitchFamily="49" charset="-122"/>
                <a:cs typeface="宋体" pitchFamily="2" charset="-122"/>
              </a:rPr>
              <a:t>父亲挣钱不多</a:t>
            </a:r>
          </a:p>
        </p:txBody>
      </p:sp>
      <p:sp>
        <p:nvSpPr>
          <p:cNvPr id="33" name="Rectangle 1"/>
          <p:cNvSpPr>
            <a:spLocks noChangeArrowheads="1"/>
          </p:cNvSpPr>
          <p:nvPr/>
        </p:nvSpPr>
        <p:spPr bwMode="auto">
          <a:xfrm>
            <a:off x="1158875" y="3306694"/>
            <a:ext cx="34909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914400">
              <a:lnSpc>
                <a:spcPct val="150000"/>
              </a:lnSpc>
              <a:tabLst>
                <a:tab pos="609600" algn="l"/>
              </a:tabLst>
            </a:pPr>
            <a:r>
              <a:rPr lang="zh-CN" altLang="en-US" sz="2800" dirty="0">
                <a:solidFill>
                  <a:srgbClr val="C00000"/>
                </a:solidFill>
                <a:latin typeface="黑体" pitchFamily="49" charset="-122"/>
                <a:ea typeface="黑体" pitchFamily="49" charset="-122"/>
                <a:cs typeface="宋体" pitchFamily="2" charset="-122"/>
              </a:rPr>
              <a:t>有两个姐姐</a:t>
            </a: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008135147"/>
  <p:tag name="MH_LIBRARY" val="GRAPHIC"/>
  <p:tag name="MH_TYPE" val="SubTitle"/>
  <p:tag name="MH_ORDER" val="2"/>
</p:tagLst>
</file>

<file path=ppt/theme/theme1.xml><?xml version="1.0" encoding="utf-8"?>
<a:theme xmlns:a="http://schemas.openxmlformats.org/drawingml/2006/main" name="第一PPT模板网-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2x1kosih">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1028</Words>
  <Application>Microsoft Office PowerPoint</Application>
  <PresentationFormat>全屏显示(16:9)</PresentationFormat>
  <Paragraphs>79</Paragraphs>
  <Slides>13</Slides>
  <Notes>13</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13</vt:i4>
      </vt:variant>
    </vt:vector>
  </HeadingPairs>
  <TitlesOfParts>
    <vt:vector size="23" baseType="lpstr">
      <vt:lpstr>Meiryo</vt:lpstr>
      <vt:lpstr>黑体</vt:lpstr>
      <vt:lpstr>华文行楷</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cp:lastModifiedBy/>
  <cp:revision>2</cp:revision>
  <dcterms:created xsi:type="dcterms:W3CDTF">2017-11-17T14:08:00Z</dcterms:created>
  <dcterms:modified xsi:type="dcterms:W3CDTF">2022-02-01T03:04:44Z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2052-10.1.0.7022</vt:lpwstr>
  </property>
</Properties>
</file>