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2.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3699" r:id="rId2"/>
  </p:sldMasterIdLst>
  <p:notesMasterIdLst>
    <p:notesMasterId r:id="rId19"/>
  </p:notesMasterIdLst>
  <p:sldIdLst>
    <p:sldId id="272"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DCDC2A-3107-4C1D-B6E4-586FCF19F040}" type="datetimeFigureOut">
              <a:rPr lang="zh-CN" altLang="en-US" smtClean="0"/>
              <a:t>2022/2/1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826287-5B21-4CC9-8F47-F3CB8597D580}" type="slidenum">
              <a:rPr lang="zh-CN" altLang="en-US" smtClean="0"/>
              <a:t>‹#›</a:t>
            </a:fld>
            <a:endParaRPr lang="zh-CN" altLang="en-US"/>
          </a:p>
        </p:txBody>
      </p:sp>
    </p:spTree>
    <p:extLst>
      <p:ext uri="{BB962C8B-B14F-4D97-AF65-F5344CB8AC3E}">
        <p14:creationId xmlns:p14="http://schemas.microsoft.com/office/powerpoint/2010/main" val="17404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F826287-5B21-4CC9-8F47-F3CB8597D580}" type="slidenum">
              <a:rPr lang="zh-CN" altLang="en-US" smtClean="0"/>
              <a:t>4</a:t>
            </a:fld>
            <a:endParaRPr lang="zh-CN" altLang="en-US"/>
          </a:p>
        </p:txBody>
      </p:sp>
    </p:spTree>
    <p:extLst>
      <p:ext uri="{BB962C8B-B14F-4D97-AF65-F5344CB8AC3E}">
        <p14:creationId xmlns:p14="http://schemas.microsoft.com/office/powerpoint/2010/main" val="443456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F826287-5B21-4CC9-8F47-F3CB8597D580}" type="slidenum">
              <a:rPr lang="zh-CN" altLang="en-US" smtClean="0"/>
              <a:t>8</a:t>
            </a:fld>
            <a:endParaRPr lang="zh-CN" altLang="en-US"/>
          </a:p>
        </p:txBody>
      </p:sp>
    </p:spTree>
    <p:extLst>
      <p:ext uri="{BB962C8B-B14F-4D97-AF65-F5344CB8AC3E}">
        <p14:creationId xmlns:p14="http://schemas.microsoft.com/office/powerpoint/2010/main" val="3274178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55084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AF5E1"/>
        </a:solidFill>
        <a:effectLst/>
      </p:bgPr>
    </p:bg>
    <p:spTree>
      <p:nvGrpSpPr>
        <p:cNvPr id="1" name=""/>
        <p:cNvGrpSpPr/>
        <p:nvPr/>
      </p:nvGrpSpPr>
      <p:grpSpPr>
        <a:xfrm>
          <a:off x="0" y="0"/>
          <a:ext cx="0" cy="0"/>
          <a:chOff x="0" y="0"/>
          <a:chExt cx="0" cy="0"/>
        </a:xfrm>
      </p:grpSpPr>
      <p:sp>
        <p:nvSpPr>
          <p:cNvPr id="16387" name="矩形 4"/>
          <p:cNvSpPr/>
          <p:nvPr/>
        </p:nvSpPr>
        <p:spPr>
          <a:xfrm>
            <a:off x="0" y="0"/>
            <a:ext cx="871538" cy="51435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6388" name="任意多边形 30"/>
          <p:cNvSpPr/>
          <p:nvPr/>
        </p:nvSpPr>
        <p:spPr>
          <a:xfrm>
            <a:off x="870348" y="0"/>
            <a:ext cx="872728" cy="5143500"/>
          </a:xfrm>
          <a:custGeom>
            <a:avLst/>
            <a:gdLst/>
            <a:ahLst/>
            <a:cxnLst>
              <a:cxn ang="0">
                <a:pos x="0" y="0"/>
              </a:cxn>
              <a:cxn ang="0">
                <a:pos x="1163637" y="0"/>
              </a:cxn>
              <a:cxn ang="0">
                <a:pos x="1163637" y="2553053"/>
              </a:cxn>
              <a:cxn ang="0">
                <a:pos x="1109339" y="2625608"/>
              </a:cxn>
              <a:cxn ang="0">
                <a:pos x="863751" y="3429000"/>
              </a:cxn>
              <a:cxn ang="0">
                <a:pos x="1109339" y="4232393"/>
              </a:cxn>
              <a:cxn ang="0">
                <a:pos x="1163637" y="4304948"/>
              </a:cxn>
              <a:cxn ang="0">
                <a:pos x="1163637" y="6858000"/>
              </a:cxn>
              <a:cxn ang="0">
                <a:pos x="0" y="6858000"/>
              </a:cxn>
            </a:cxnLst>
            <a:rect l="0" t="0" r="0" b="0"/>
            <a:pathLst>
              <a:path w="1162754" h="6858000">
                <a:moveTo>
                  <a:pt x="0" y="0"/>
                </a:moveTo>
                <a:lnTo>
                  <a:pt x="1162754" y="0"/>
                </a:lnTo>
                <a:lnTo>
                  <a:pt x="1162754" y="2553053"/>
                </a:lnTo>
                <a:lnTo>
                  <a:pt x="1108498" y="2625608"/>
                </a:lnTo>
                <a:cubicBezTo>
                  <a:pt x="953564" y="2854941"/>
                  <a:pt x="863096" y="3131405"/>
                  <a:pt x="863096" y="3429000"/>
                </a:cubicBezTo>
                <a:cubicBezTo>
                  <a:pt x="863096" y="3726595"/>
                  <a:pt x="953564" y="4003060"/>
                  <a:pt x="1108498" y="4232393"/>
                </a:cubicBezTo>
                <a:lnTo>
                  <a:pt x="1162754" y="4304948"/>
                </a:lnTo>
                <a:lnTo>
                  <a:pt x="1162754" y="6858000"/>
                </a:lnTo>
                <a:lnTo>
                  <a:pt x="0" y="6858000"/>
                </a:lnTo>
                <a:close/>
              </a:path>
            </a:pathLst>
          </a:custGeom>
          <a:solidFill>
            <a:srgbClr val="00A0A0"/>
          </a:solidFill>
          <a:ln w="9525">
            <a:noFill/>
          </a:ln>
        </p:spPr>
        <p:txBody>
          <a:bodyPr lIns="68580" tIns="34290" rIns="68580" bIns="34290"/>
          <a:lstStyle/>
          <a:p>
            <a:endParaRPr lang="zh-CN" altLang="en-US"/>
          </a:p>
        </p:txBody>
      </p:sp>
      <p:sp>
        <p:nvSpPr>
          <p:cNvPr id="16389" name="任意多边形 24"/>
          <p:cNvSpPr/>
          <p:nvPr/>
        </p:nvSpPr>
        <p:spPr>
          <a:xfrm>
            <a:off x="1740694" y="0"/>
            <a:ext cx="871538" cy="5143500"/>
          </a:xfrm>
          <a:custGeom>
            <a:avLst/>
            <a:gdLst/>
            <a:ahLst/>
            <a:cxnLst>
              <a:cxn ang="0">
                <a:pos x="0" y="4300721"/>
              </a:cxn>
              <a:cxn ang="0">
                <a:pos x="31604" y="4343011"/>
              </a:cxn>
              <a:cxn ang="0">
                <a:pos x="1139726" y="4865914"/>
              </a:cxn>
              <a:cxn ang="0">
                <a:pos x="1162050" y="4863662"/>
              </a:cxn>
              <a:cxn ang="0">
                <a:pos x="1162050" y="6858000"/>
              </a:cxn>
              <a:cxn ang="0">
                <a:pos x="0" y="6858000"/>
              </a:cxn>
              <a:cxn ang="0">
                <a:pos x="0" y="0"/>
              </a:cxn>
              <a:cxn ang="0">
                <a:pos x="1162050" y="0"/>
              </a:cxn>
              <a:cxn ang="0">
                <a:pos x="1162050" y="1994338"/>
              </a:cxn>
              <a:cxn ang="0">
                <a:pos x="1139726" y="1992086"/>
              </a:cxn>
              <a:cxn ang="0">
                <a:pos x="31604" y="2514989"/>
              </a:cxn>
              <a:cxn ang="0">
                <a:pos x="0" y="2557280"/>
              </a:cxn>
            </a:cxnLst>
            <a:rect l="0" t="0" r="0" b="0"/>
            <a:pathLst>
              <a:path w="1162754" h="6858000">
                <a:moveTo>
                  <a:pt x="0" y="4300721"/>
                </a:moveTo>
                <a:lnTo>
                  <a:pt x="31624" y="4343011"/>
                </a:lnTo>
                <a:cubicBezTo>
                  <a:pt x="295175" y="4662361"/>
                  <a:pt x="694025" y="4865914"/>
                  <a:pt x="1140417" y="4865914"/>
                </a:cubicBezTo>
                <a:lnTo>
                  <a:pt x="1162754" y="4863662"/>
                </a:lnTo>
                <a:lnTo>
                  <a:pt x="1162754" y="6858000"/>
                </a:lnTo>
                <a:lnTo>
                  <a:pt x="0" y="6858000"/>
                </a:lnTo>
                <a:close/>
                <a:moveTo>
                  <a:pt x="0" y="0"/>
                </a:moveTo>
                <a:lnTo>
                  <a:pt x="1162754" y="0"/>
                </a:lnTo>
                <a:lnTo>
                  <a:pt x="1162754" y="1994338"/>
                </a:lnTo>
                <a:lnTo>
                  <a:pt x="1140417" y="1992086"/>
                </a:lnTo>
                <a:cubicBezTo>
                  <a:pt x="694025" y="1992086"/>
                  <a:pt x="295175" y="2195639"/>
                  <a:pt x="31624" y="2514989"/>
                </a:cubicBezTo>
                <a:lnTo>
                  <a:pt x="0" y="2557280"/>
                </a:lnTo>
                <a:close/>
              </a:path>
            </a:pathLst>
          </a:custGeom>
          <a:solidFill>
            <a:srgbClr val="F0AF47"/>
          </a:solidFill>
          <a:ln w="9525">
            <a:noFill/>
          </a:ln>
        </p:spPr>
        <p:txBody>
          <a:bodyPr lIns="68580" tIns="34290" rIns="68580" bIns="34290"/>
          <a:lstStyle/>
          <a:p>
            <a:endParaRPr lang="zh-CN" altLang="en-US"/>
          </a:p>
        </p:txBody>
      </p:sp>
      <p:sp>
        <p:nvSpPr>
          <p:cNvPr id="16390" name="任意多边形 22"/>
          <p:cNvSpPr/>
          <p:nvPr/>
        </p:nvSpPr>
        <p:spPr>
          <a:xfrm>
            <a:off x="2606278" y="0"/>
            <a:ext cx="871538" cy="5143500"/>
          </a:xfrm>
          <a:custGeom>
            <a:avLst/>
            <a:gdLst/>
            <a:ahLst/>
            <a:cxnLst>
              <a:cxn ang="0">
                <a:pos x="1162050" y="4252655"/>
              </a:cxn>
              <a:cxn ang="0">
                <a:pos x="1162050" y="6858000"/>
              </a:cxn>
              <a:cxn ang="0">
                <a:pos x="0" y="6858000"/>
              </a:cxn>
              <a:cxn ang="0">
                <a:pos x="0" y="4864543"/>
              </a:cxn>
              <a:cxn ang="0">
                <a:pos x="275815" y="4836721"/>
              </a:cxn>
              <a:cxn ang="0">
                <a:pos x="1094523" y="4343011"/>
              </a:cxn>
              <a:cxn ang="0">
                <a:pos x="0" y="0"/>
              </a:cxn>
              <a:cxn ang="0">
                <a:pos x="1162050" y="0"/>
              </a:cxn>
              <a:cxn ang="0">
                <a:pos x="1162050" y="2605346"/>
              </a:cxn>
              <a:cxn ang="0">
                <a:pos x="1094523" y="2514989"/>
              </a:cxn>
              <a:cxn ang="0">
                <a:pos x="275815" y="2021279"/>
              </a:cxn>
              <a:cxn ang="0">
                <a:pos x="0" y="1993458"/>
              </a:cxn>
            </a:cxnLst>
            <a:rect l="0" t="0" r="0" b="0"/>
            <a:pathLst>
              <a:path w="1162754" h="6858000">
                <a:moveTo>
                  <a:pt x="1162754" y="4252655"/>
                </a:moveTo>
                <a:lnTo>
                  <a:pt x="1162754" y="6858000"/>
                </a:lnTo>
                <a:lnTo>
                  <a:pt x="0" y="6858000"/>
                </a:lnTo>
                <a:lnTo>
                  <a:pt x="0" y="4864543"/>
                </a:lnTo>
                <a:lnTo>
                  <a:pt x="275983" y="4836721"/>
                </a:lnTo>
                <a:cubicBezTo>
                  <a:pt x="603371" y="4769728"/>
                  <a:pt x="890203" y="4591395"/>
                  <a:pt x="1095187" y="4343011"/>
                </a:cubicBezTo>
                <a:close/>
                <a:moveTo>
                  <a:pt x="0" y="0"/>
                </a:moveTo>
                <a:lnTo>
                  <a:pt x="1162754" y="0"/>
                </a:lnTo>
                <a:lnTo>
                  <a:pt x="1162754" y="2605346"/>
                </a:lnTo>
                <a:lnTo>
                  <a:pt x="1095187" y="2514989"/>
                </a:lnTo>
                <a:cubicBezTo>
                  <a:pt x="890203" y="2266606"/>
                  <a:pt x="603371" y="2088273"/>
                  <a:pt x="275983" y="2021279"/>
                </a:cubicBezTo>
                <a:lnTo>
                  <a:pt x="0" y="1993458"/>
                </a:lnTo>
                <a:close/>
              </a:path>
            </a:pathLst>
          </a:custGeom>
          <a:solidFill>
            <a:srgbClr val="D2501E"/>
          </a:solidFill>
          <a:ln w="9525">
            <a:noFill/>
          </a:ln>
        </p:spPr>
        <p:txBody>
          <a:bodyPr lIns="68580" tIns="34290" rIns="68580" bIns="34290"/>
          <a:lstStyle/>
          <a:p>
            <a:endParaRPr lang="zh-CN" altLang="en-US"/>
          </a:p>
        </p:txBody>
      </p:sp>
      <p:sp>
        <p:nvSpPr>
          <p:cNvPr id="16391" name="椭圆 8"/>
          <p:cNvSpPr/>
          <p:nvPr/>
        </p:nvSpPr>
        <p:spPr>
          <a:xfrm>
            <a:off x="1631157" y="1608535"/>
            <a:ext cx="1926431" cy="1926431"/>
          </a:xfrm>
          <a:prstGeom prst="ellipse">
            <a:avLst/>
          </a:prstGeom>
          <a:noFill/>
          <a:ln w="63500" cap="flat" cmpd="sng">
            <a:solidFill>
              <a:srgbClr val="AEABAB"/>
            </a:solidFill>
            <a:prstDash val="solid"/>
            <a:bevel/>
            <a:headEnd type="none" w="med" len="med"/>
            <a:tailEnd type="none" w="med" len="med"/>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grpSp>
        <p:nvGrpSpPr>
          <p:cNvPr id="16392" name="组合 9"/>
          <p:cNvGrpSpPr/>
          <p:nvPr/>
        </p:nvGrpSpPr>
        <p:grpSpPr>
          <a:xfrm>
            <a:off x="1982391" y="2152650"/>
            <a:ext cx="1228725" cy="977504"/>
            <a:chOff x="0" y="0"/>
            <a:chExt cx="3511344" cy="2793440"/>
          </a:xfrm>
        </p:grpSpPr>
        <p:sp>
          <p:nvSpPr>
            <p:cNvPr id="16393" name="任意多边形 10"/>
            <p:cNvSpPr/>
            <p:nvPr/>
          </p:nvSpPr>
          <p:spPr>
            <a:xfrm rot="7919936" flipH="1">
              <a:off x="1379717" y="2285965"/>
              <a:ext cx="601451" cy="413498"/>
            </a:xfrm>
            <a:custGeom>
              <a:avLst/>
              <a:gdLst/>
              <a:ahLst/>
              <a:cxnLst>
                <a:cxn ang="0">
                  <a:pos x="89967" y="0"/>
                </a:cxn>
                <a:cxn ang="0">
                  <a:pos x="511483" y="0"/>
                </a:cxn>
                <a:cxn ang="0">
                  <a:pos x="511483" y="212"/>
                </a:cxn>
                <a:cxn ang="0">
                  <a:pos x="601451" y="206855"/>
                </a:cxn>
                <a:cxn ang="0">
                  <a:pos x="511483" y="413498"/>
                </a:cxn>
                <a:cxn ang="0">
                  <a:pos x="511480" y="413497"/>
                </a:cxn>
                <a:cxn ang="0">
                  <a:pos x="89970" y="413497"/>
                </a:cxn>
                <a:cxn ang="0">
                  <a:pos x="89967" y="413498"/>
                </a:cxn>
                <a:cxn ang="0">
                  <a:pos x="0" y="206855"/>
                </a:cxn>
                <a:cxn ang="0">
                  <a:pos x="71836" y="4411"/>
                </a:cxn>
                <a:cxn ang="0">
                  <a:pos x="89967"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sp>
          <p:nvSpPr>
            <p:cNvPr id="16394" name="任意多边形 11"/>
            <p:cNvSpPr/>
            <p:nvPr/>
          </p:nvSpPr>
          <p:spPr>
            <a:xfrm>
              <a:off x="993621" y="0"/>
              <a:ext cx="2192041" cy="1291579"/>
            </a:xfrm>
            <a:custGeom>
              <a:avLst/>
              <a:gdLst/>
              <a:ahLst/>
              <a:cxnLst>
                <a:cxn ang="0">
                  <a:pos x="360499" y="0"/>
                </a:cxn>
                <a:cxn ang="0">
                  <a:pos x="1143672" y="0"/>
                </a:cxn>
                <a:cxn ang="0">
                  <a:pos x="1143672" y="243"/>
                </a:cxn>
                <a:cxn ang="0">
                  <a:pos x="1177361" y="5042"/>
                </a:cxn>
                <a:cxn ang="0">
                  <a:pos x="1189791" y="10494"/>
                </a:cxn>
                <a:cxn ang="0">
                  <a:pos x="1223418" y="11668"/>
                </a:cxn>
                <a:cxn ang="0">
                  <a:pos x="1296343" y="45658"/>
                </a:cxn>
                <a:cxn ang="0">
                  <a:pos x="1296768" y="45223"/>
                </a:cxn>
                <a:cxn ang="0">
                  <a:pos x="2153621" y="878992"/>
                </a:cxn>
                <a:cxn ang="0">
                  <a:pos x="2153195" y="879426"/>
                </a:cxn>
                <a:cxn ang="0">
                  <a:pos x="2181674" y="923846"/>
                </a:cxn>
                <a:cxn ang="0">
                  <a:pos x="2104726" y="1245286"/>
                </a:cxn>
                <a:cxn ang="0">
                  <a:pos x="2074688" y="1291579"/>
                </a:cxn>
                <a:cxn ang="0">
                  <a:pos x="1211696" y="451835"/>
                </a:cxn>
                <a:cxn ang="0">
                  <a:pos x="1208739" y="454103"/>
                </a:cxn>
                <a:cxn ang="0">
                  <a:pos x="1143672" y="472665"/>
                </a:cxn>
                <a:cxn ang="0">
                  <a:pos x="1143669" y="472665"/>
                </a:cxn>
                <a:cxn ang="0">
                  <a:pos x="578245" y="472665"/>
                </a:cxn>
                <a:cxn ang="0">
                  <a:pos x="437658" y="934706"/>
                </a:cxn>
                <a:cxn ang="0">
                  <a:pos x="437657" y="934709"/>
                </a:cxn>
                <a:cxn ang="0">
                  <a:pos x="183826" y="988858"/>
                </a:cxn>
                <a:cxn ang="0">
                  <a:pos x="0" y="828782"/>
                </a:cxn>
                <a:cxn ang="0">
                  <a:pos x="2933" y="803292"/>
                </a:cxn>
                <a:cxn ang="0">
                  <a:pos x="2709" y="803224"/>
                </a:cxn>
                <a:cxn ang="0">
                  <a:pos x="42790" y="671499"/>
                </a:cxn>
                <a:cxn ang="0">
                  <a:pos x="45560" y="647434"/>
                </a:cxn>
                <a:cxn ang="0">
                  <a:pos x="45336" y="647366"/>
                </a:cxn>
                <a:cxn ang="0">
                  <a:pos x="216202" y="85812"/>
                </a:cxn>
                <a:cxn ang="0">
                  <a:pos x="216426" y="85880"/>
                </a:cxn>
                <a:cxn ang="0">
                  <a:pos x="247703" y="44389"/>
                </a:cxn>
                <a:cxn ang="0">
                  <a:pos x="276704" y="32417"/>
                </a:cxn>
                <a:cxn ang="0">
                  <a:pos x="299206" y="16627"/>
                </a:cxn>
                <a:cxn ang="0">
                  <a:pos x="326811" y="5042"/>
                </a:cxn>
                <a:cxn ang="0">
                  <a:pos x="360499" y="243"/>
                </a:cxn>
              </a:cxnLst>
              <a:rect l="0" t="0" r="0" b="0"/>
              <a:pathLst>
                <a:path w="3138701" h="1855387">
                  <a:moveTo>
                    <a:pt x="516185" y="0"/>
                  </a:moveTo>
                  <a:lnTo>
                    <a:pt x="1637582" y="0"/>
                  </a:lnTo>
                  <a:lnTo>
                    <a:pt x="1637582" y="350"/>
                  </a:lnTo>
                  <a:cubicBezTo>
                    <a:pt x="1654106" y="350"/>
                    <a:pt x="1670239" y="2723"/>
                    <a:pt x="1685820" y="7244"/>
                  </a:cubicBezTo>
                  <a:lnTo>
                    <a:pt x="1703618" y="15076"/>
                  </a:lnTo>
                  <a:lnTo>
                    <a:pt x="1751767" y="16762"/>
                  </a:lnTo>
                  <a:cubicBezTo>
                    <a:pt x="1793619" y="23104"/>
                    <a:pt x="1829069" y="39116"/>
                    <a:pt x="1856186" y="65589"/>
                  </a:cubicBezTo>
                  <a:lnTo>
                    <a:pt x="1856794" y="64965"/>
                  </a:lnTo>
                  <a:lnTo>
                    <a:pt x="3083689" y="1262696"/>
                  </a:lnTo>
                  <a:lnTo>
                    <a:pt x="3083080" y="1263319"/>
                  </a:lnTo>
                  <a:lnTo>
                    <a:pt x="3123858" y="1327129"/>
                  </a:lnTo>
                  <a:cubicBezTo>
                    <a:pt x="3164025" y="1435188"/>
                    <a:pt x="3121150" y="1605205"/>
                    <a:pt x="3013679" y="1788886"/>
                  </a:cubicBezTo>
                  <a:lnTo>
                    <a:pt x="2970669" y="1855387"/>
                  </a:lnTo>
                  <a:lnTo>
                    <a:pt x="1734982" y="649073"/>
                  </a:lnTo>
                  <a:lnTo>
                    <a:pt x="1730748" y="652331"/>
                  </a:lnTo>
                  <a:cubicBezTo>
                    <a:pt x="1702113" y="669502"/>
                    <a:pt x="1670630" y="678997"/>
                    <a:pt x="1637582" y="678997"/>
                  </a:cubicBezTo>
                  <a:lnTo>
                    <a:pt x="1637577" y="678996"/>
                  </a:lnTo>
                  <a:lnTo>
                    <a:pt x="827968" y="678996"/>
                  </a:lnTo>
                  <a:lnTo>
                    <a:pt x="626667" y="1342730"/>
                  </a:lnTo>
                  <a:lnTo>
                    <a:pt x="626666" y="1342734"/>
                  </a:lnTo>
                  <a:cubicBezTo>
                    <a:pt x="597826" y="1437826"/>
                    <a:pt x="435104" y="1472652"/>
                    <a:pt x="263214" y="1420521"/>
                  </a:cubicBezTo>
                  <a:cubicBezTo>
                    <a:pt x="112811" y="1374905"/>
                    <a:pt x="5226" y="1277828"/>
                    <a:pt x="0" y="1190568"/>
                  </a:cubicBezTo>
                  <a:lnTo>
                    <a:pt x="4201" y="1153950"/>
                  </a:lnTo>
                  <a:lnTo>
                    <a:pt x="3880" y="1153853"/>
                  </a:lnTo>
                  <a:lnTo>
                    <a:pt x="61270" y="964626"/>
                  </a:lnTo>
                  <a:lnTo>
                    <a:pt x="65236" y="930056"/>
                  </a:lnTo>
                  <a:lnTo>
                    <a:pt x="64915" y="929959"/>
                  </a:lnTo>
                  <a:lnTo>
                    <a:pt x="309572" y="123272"/>
                  </a:lnTo>
                  <a:lnTo>
                    <a:pt x="309893" y="123369"/>
                  </a:lnTo>
                  <a:cubicBezTo>
                    <a:pt x="317103" y="99596"/>
                    <a:pt x="332680" y="79590"/>
                    <a:pt x="354677" y="63767"/>
                  </a:cubicBezTo>
                  <a:lnTo>
                    <a:pt x="396203" y="46568"/>
                  </a:lnTo>
                  <a:lnTo>
                    <a:pt x="428422" y="23886"/>
                  </a:lnTo>
                  <a:cubicBezTo>
                    <a:pt x="441104" y="16797"/>
                    <a:pt x="454315" y="11199"/>
                    <a:pt x="467949" y="7244"/>
                  </a:cubicBezTo>
                  <a:lnTo>
                    <a:pt x="516185" y="350"/>
                  </a:lnTo>
                  <a:close/>
                </a:path>
              </a:pathLst>
            </a:custGeom>
            <a:solidFill>
              <a:srgbClr val="AEABAB"/>
            </a:solidFill>
            <a:ln w="9525">
              <a:noFill/>
            </a:ln>
          </p:spPr>
          <p:txBody>
            <a:bodyPr/>
            <a:lstStyle/>
            <a:p>
              <a:endParaRPr lang="zh-CN" altLang="en-US"/>
            </a:p>
          </p:txBody>
        </p:sp>
        <p:sp>
          <p:nvSpPr>
            <p:cNvPr id="16395" name="任意多边形 12"/>
            <p:cNvSpPr/>
            <p:nvPr/>
          </p:nvSpPr>
          <p:spPr>
            <a:xfrm rot="-2721196">
              <a:off x="996728" y="-14503"/>
              <a:ext cx="1718892" cy="2632744"/>
            </a:xfrm>
            <a:custGeom>
              <a:avLst/>
              <a:gdLst/>
              <a:ahLst/>
              <a:cxnLst/>
              <a:rect l="0" t="0" r="0" b="0"/>
              <a:pathLst>
                <a:path w="2469232" h="3782005">
                  <a:moveTo>
                    <a:pt x="2452764" y="2967790"/>
                  </a:moveTo>
                  <a:lnTo>
                    <a:pt x="2469232" y="3022027"/>
                  </a:lnTo>
                  <a:lnTo>
                    <a:pt x="2453094" y="3024524"/>
                  </a:lnTo>
                  <a:close/>
                  <a:moveTo>
                    <a:pt x="1692777" y="15340"/>
                  </a:moveTo>
                  <a:lnTo>
                    <a:pt x="1315571" y="213215"/>
                  </a:lnTo>
                  <a:lnTo>
                    <a:pt x="1321320" y="213998"/>
                  </a:lnTo>
                  <a:lnTo>
                    <a:pt x="1191916" y="278081"/>
                  </a:lnTo>
                  <a:lnTo>
                    <a:pt x="930176" y="415384"/>
                  </a:lnTo>
                  <a:lnTo>
                    <a:pt x="926185" y="409676"/>
                  </a:lnTo>
                  <a:lnTo>
                    <a:pt x="836676" y="454002"/>
                  </a:lnTo>
                  <a:lnTo>
                    <a:pt x="836843" y="454346"/>
                  </a:lnTo>
                  <a:cubicBezTo>
                    <a:pt x="811853" y="466722"/>
                    <a:pt x="792600" y="487843"/>
                    <a:pt x="779181" y="515443"/>
                  </a:cubicBezTo>
                  <a:lnTo>
                    <a:pt x="778615" y="517096"/>
                  </a:lnTo>
                  <a:lnTo>
                    <a:pt x="768033" y="573970"/>
                  </a:lnTo>
                  <a:cubicBezTo>
                    <a:pt x="765169" y="595177"/>
                    <a:pt x="763142" y="617653"/>
                    <a:pt x="761955" y="641195"/>
                  </a:cubicBezTo>
                  <a:lnTo>
                    <a:pt x="761245" y="691889"/>
                  </a:lnTo>
                  <a:lnTo>
                    <a:pt x="769471" y="740622"/>
                  </a:lnTo>
                  <a:cubicBezTo>
                    <a:pt x="779783" y="785057"/>
                    <a:pt x="796126" y="831432"/>
                    <a:pt x="818597" y="877479"/>
                  </a:cubicBezTo>
                  <a:cubicBezTo>
                    <a:pt x="829832" y="900503"/>
                    <a:pt x="842068" y="922354"/>
                    <a:pt x="855074" y="942870"/>
                  </a:cubicBezTo>
                  <a:lnTo>
                    <a:pt x="888764" y="989910"/>
                  </a:lnTo>
                  <a:lnTo>
                    <a:pt x="893520" y="998448"/>
                  </a:lnTo>
                  <a:cubicBezTo>
                    <a:pt x="979108" y="1133883"/>
                    <a:pt x="1099571" y="1207991"/>
                    <a:pt x="1180942" y="1167694"/>
                  </a:cubicBezTo>
                  <a:lnTo>
                    <a:pt x="1180947" y="1167691"/>
                  </a:lnTo>
                  <a:lnTo>
                    <a:pt x="1761861" y="880013"/>
                  </a:lnTo>
                  <a:lnTo>
                    <a:pt x="1775774" y="894203"/>
                  </a:lnTo>
                  <a:lnTo>
                    <a:pt x="1781024" y="891688"/>
                  </a:lnTo>
                  <a:cubicBezTo>
                    <a:pt x="1807904" y="887635"/>
                    <a:pt x="1845228" y="903621"/>
                    <a:pt x="1875959" y="934962"/>
                  </a:cubicBezTo>
                  <a:lnTo>
                    <a:pt x="2311367" y="1379019"/>
                  </a:lnTo>
                  <a:cubicBezTo>
                    <a:pt x="2331854" y="1399913"/>
                    <a:pt x="2345531" y="1423674"/>
                    <a:pt x="2351084" y="1445202"/>
                  </a:cubicBezTo>
                  <a:lnTo>
                    <a:pt x="2351257" y="1447721"/>
                  </a:lnTo>
                  <a:lnTo>
                    <a:pt x="2356189" y="1455140"/>
                  </a:lnTo>
                  <a:cubicBezTo>
                    <a:pt x="2387563" y="1512712"/>
                    <a:pt x="2406090" y="1582230"/>
                    <a:pt x="2406526" y="1657177"/>
                  </a:cubicBezTo>
                  <a:lnTo>
                    <a:pt x="2406822" y="1657175"/>
                  </a:lnTo>
                  <a:lnTo>
                    <a:pt x="2416688" y="3352611"/>
                  </a:lnTo>
                  <a:lnTo>
                    <a:pt x="2416392" y="3352613"/>
                  </a:lnTo>
                  <a:lnTo>
                    <a:pt x="2410969" y="3425576"/>
                  </a:lnTo>
                  <a:cubicBezTo>
                    <a:pt x="2385088" y="3590634"/>
                    <a:pt x="2269753" y="3715362"/>
                    <a:pt x="2130652" y="3716183"/>
                  </a:cubicBezTo>
                  <a:cubicBezTo>
                    <a:pt x="1971678" y="3717123"/>
                    <a:pt x="1841862" y="3555868"/>
                    <a:pt x="1840698" y="3356012"/>
                  </a:cubicBezTo>
                  <a:lnTo>
                    <a:pt x="1840700" y="3356003"/>
                  </a:lnTo>
                  <a:lnTo>
                    <a:pt x="1831887" y="1841678"/>
                  </a:lnTo>
                  <a:lnTo>
                    <a:pt x="1780315" y="1841678"/>
                  </a:lnTo>
                  <a:lnTo>
                    <a:pt x="1789358" y="3395533"/>
                  </a:lnTo>
                  <a:lnTo>
                    <a:pt x="1789061" y="3395534"/>
                  </a:lnTo>
                  <a:lnTo>
                    <a:pt x="1783613" y="3464442"/>
                  </a:lnTo>
                  <a:cubicBezTo>
                    <a:pt x="1757680" y="3620331"/>
                    <a:pt x="1642305" y="3738162"/>
                    <a:pt x="1503203" y="3738983"/>
                  </a:cubicBezTo>
                  <a:cubicBezTo>
                    <a:pt x="1344229" y="3739922"/>
                    <a:pt x="1214466" y="3587676"/>
                    <a:pt x="1213367" y="3398933"/>
                  </a:cubicBezTo>
                  <a:lnTo>
                    <a:pt x="1213367" y="3398925"/>
                  </a:lnTo>
                  <a:lnTo>
                    <a:pt x="1204306" y="1841678"/>
                  </a:lnTo>
                  <a:lnTo>
                    <a:pt x="1157101" y="1841678"/>
                  </a:lnTo>
                  <a:lnTo>
                    <a:pt x="1166389" y="3437667"/>
                  </a:lnTo>
                  <a:lnTo>
                    <a:pt x="1166091" y="3437669"/>
                  </a:lnTo>
                  <a:lnTo>
                    <a:pt x="1160645" y="3506576"/>
                  </a:lnTo>
                  <a:cubicBezTo>
                    <a:pt x="1134711" y="3662465"/>
                    <a:pt x="1019336" y="3780296"/>
                    <a:pt x="880233" y="3781117"/>
                  </a:cubicBezTo>
                  <a:cubicBezTo>
                    <a:pt x="721260" y="3782056"/>
                    <a:pt x="591496" y="3629810"/>
                    <a:pt x="590398" y="3441066"/>
                  </a:cubicBezTo>
                  <a:lnTo>
                    <a:pt x="590398" y="3441059"/>
                  </a:lnTo>
                  <a:lnTo>
                    <a:pt x="581091" y="1841678"/>
                  </a:lnTo>
                  <a:lnTo>
                    <a:pt x="535380" y="1841678"/>
                  </a:lnTo>
                  <a:lnTo>
                    <a:pt x="544673" y="3438653"/>
                  </a:lnTo>
                  <a:lnTo>
                    <a:pt x="544394" y="3438654"/>
                  </a:lnTo>
                  <a:lnTo>
                    <a:pt x="539294" y="3507561"/>
                  </a:lnTo>
                  <a:cubicBezTo>
                    <a:pt x="514953" y="3663440"/>
                    <a:pt x="406469" y="3781230"/>
                    <a:pt x="275626" y="3782002"/>
                  </a:cubicBezTo>
                  <a:cubicBezTo>
                    <a:pt x="126091" y="3782885"/>
                    <a:pt x="3979" y="3630595"/>
                    <a:pt x="2881" y="3441851"/>
                  </a:cubicBezTo>
                  <a:lnTo>
                    <a:pt x="2883" y="3441842"/>
                  </a:lnTo>
                  <a:lnTo>
                    <a:pt x="1716" y="3241460"/>
                  </a:lnTo>
                  <a:lnTo>
                    <a:pt x="192102" y="3232591"/>
                  </a:lnTo>
                  <a:lnTo>
                    <a:pt x="192087" y="3232275"/>
                  </a:lnTo>
                  <a:cubicBezTo>
                    <a:pt x="201001" y="3231860"/>
                    <a:pt x="209605" y="3229304"/>
                    <a:pt x="217823" y="3224818"/>
                  </a:cubicBezTo>
                  <a:lnTo>
                    <a:pt x="229277" y="3215506"/>
                  </a:lnTo>
                  <a:lnTo>
                    <a:pt x="229596" y="3215405"/>
                  </a:lnTo>
                  <a:lnTo>
                    <a:pt x="231354" y="3213817"/>
                  </a:lnTo>
                  <a:lnTo>
                    <a:pt x="241238" y="3205780"/>
                  </a:lnTo>
                  <a:lnTo>
                    <a:pt x="242948" y="3203347"/>
                  </a:lnTo>
                  <a:lnTo>
                    <a:pt x="252911" y="3194350"/>
                  </a:lnTo>
                  <a:cubicBezTo>
                    <a:pt x="296853" y="3140275"/>
                    <a:pt x="323749" y="3017193"/>
                    <a:pt x="317196" y="2875493"/>
                  </a:cubicBezTo>
                  <a:cubicBezTo>
                    <a:pt x="309550" y="2710176"/>
                    <a:pt x="258912" y="2574295"/>
                    <a:pt x="198598" y="2545117"/>
                  </a:cubicBezTo>
                  <a:lnTo>
                    <a:pt x="186069" y="2542384"/>
                  </a:lnTo>
                  <a:lnTo>
                    <a:pt x="187165" y="2542067"/>
                  </a:lnTo>
                  <a:cubicBezTo>
                    <a:pt x="244687" y="2510667"/>
                    <a:pt x="283259" y="2384686"/>
                    <a:pt x="276440" y="2236160"/>
                  </a:cubicBezTo>
                  <a:cubicBezTo>
                    <a:pt x="269622" y="2087635"/>
                    <a:pt x="219673" y="1965778"/>
                    <a:pt x="159519" y="1939860"/>
                  </a:cubicBezTo>
                  <a:lnTo>
                    <a:pt x="152340" y="1938487"/>
                  </a:lnTo>
                  <a:lnTo>
                    <a:pt x="166888" y="1933872"/>
                  </a:lnTo>
                  <a:cubicBezTo>
                    <a:pt x="224252" y="1899252"/>
                    <a:pt x="262134" y="1759277"/>
                    <a:pt x="254489" y="1593960"/>
                  </a:cubicBezTo>
                  <a:cubicBezTo>
                    <a:pt x="252304" y="1546726"/>
                    <a:pt x="246610" y="1501896"/>
                    <a:pt x="238184" y="1461271"/>
                  </a:cubicBezTo>
                  <a:lnTo>
                    <a:pt x="232157" y="1437501"/>
                  </a:lnTo>
                  <a:lnTo>
                    <a:pt x="231266" y="1430706"/>
                  </a:lnTo>
                  <a:cubicBezTo>
                    <a:pt x="212766" y="1348657"/>
                    <a:pt x="180330" y="1285808"/>
                    <a:pt x="142704" y="1260563"/>
                  </a:cubicBezTo>
                  <a:lnTo>
                    <a:pt x="121262" y="1253955"/>
                  </a:lnTo>
                  <a:lnTo>
                    <a:pt x="156538" y="1252323"/>
                  </a:lnTo>
                  <a:lnTo>
                    <a:pt x="156522" y="1251971"/>
                  </a:lnTo>
                  <a:cubicBezTo>
                    <a:pt x="227833" y="1248673"/>
                    <a:pt x="278560" y="1092839"/>
                    <a:pt x="269823" y="903906"/>
                  </a:cubicBezTo>
                  <a:cubicBezTo>
                    <a:pt x="261085" y="714973"/>
                    <a:pt x="196193" y="564485"/>
                    <a:pt x="124881" y="567783"/>
                  </a:cubicBezTo>
                  <a:lnTo>
                    <a:pt x="124878" y="567784"/>
                  </a:lnTo>
                  <a:lnTo>
                    <a:pt x="0" y="573559"/>
                  </a:lnTo>
                  <a:lnTo>
                    <a:pt x="0" y="456392"/>
                  </a:lnTo>
                  <a:cubicBezTo>
                    <a:pt x="0" y="204739"/>
                    <a:pt x="121216" y="735"/>
                    <a:pt x="270743" y="735"/>
                  </a:cubicBezTo>
                  <a:lnTo>
                    <a:pt x="640213" y="735"/>
                  </a:lnTo>
                  <a:lnTo>
                    <a:pt x="639699" y="0"/>
                  </a:lnTo>
                  <a:lnTo>
                    <a:pt x="690147" y="735"/>
                  </a:lnTo>
                  <a:lnTo>
                    <a:pt x="967204" y="735"/>
                  </a:lnTo>
                  <a:lnTo>
                    <a:pt x="1308256" y="6941"/>
                  </a:lnTo>
                  <a:lnTo>
                    <a:pt x="1304933" y="9691"/>
                  </a:lnTo>
                  <a:close/>
                </a:path>
              </a:pathLst>
            </a:custGeom>
            <a:solidFill>
              <a:srgbClr val="AEABAB"/>
            </a:solidFill>
            <a:ln w="9525">
              <a:noFill/>
            </a:ln>
          </p:spPr>
          <p:txBody>
            <a:bodyPr/>
            <a:lstStyle/>
            <a:p>
              <a:endParaRPr lang="zh-CN" altLang="en-US"/>
            </a:p>
          </p:txBody>
        </p:sp>
        <p:sp>
          <p:nvSpPr>
            <p:cNvPr id="16396" name="任意多边形 13"/>
            <p:cNvSpPr/>
            <p:nvPr/>
          </p:nvSpPr>
          <p:spPr>
            <a:xfrm rot="-2658651">
              <a:off x="0" y="120992"/>
              <a:ext cx="1154466" cy="412675"/>
            </a:xfrm>
            <a:custGeom>
              <a:avLst/>
              <a:gdLst/>
              <a:ahLst/>
              <a:cxnLst>
                <a:cxn ang="0">
                  <a:pos x="172689" y="0"/>
                </a:cxn>
                <a:cxn ang="0">
                  <a:pos x="981775" y="0"/>
                </a:cxn>
                <a:cxn ang="0">
                  <a:pos x="981775" y="212"/>
                </a:cxn>
                <a:cxn ang="0">
                  <a:pos x="1154466" y="206443"/>
                </a:cxn>
                <a:cxn ang="0">
                  <a:pos x="981775" y="412675"/>
                </a:cxn>
                <a:cxn ang="0">
                  <a:pos x="981771" y="412674"/>
                </a:cxn>
                <a:cxn ang="0">
                  <a:pos x="172694" y="412674"/>
                </a:cxn>
                <a:cxn ang="0">
                  <a:pos x="172690" y="412675"/>
                </a:cxn>
                <a:cxn ang="0">
                  <a:pos x="0" y="206443"/>
                </a:cxn>
                <a:cxn ang="0">
                  <a:pos x="137887" y="4402"/>
                </a:cxn>
                <a:cxn ang="0">
                  <a:pos x="172689"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sp>
          <p:nvSpPr>
            <p:cNvPr id="16397" name="任意多边形 14"/>
            <p:cNvSpPr/>
            <p:nvPr/>
          </p:nvSpPr>
          <p:spPr>
            <a:xfrm rot="7919936" flipH="1">
              <a:off x="1028920" y="1988842"/>
              <a:ext cx="601451" cy="413498"/>
            </a:xfrm>
            <a:custGeom>
              <a:avLst/>
              <a:gdLst/>
              <a:ahLst/>
              <a:cxnLst>
                <a:cxn ang="0">
                  <a:pos x="89967" y="0"/>
                </a:cxn>
                <a:cxn ang="0">
                  <a:pos x="511483" y="0"/>
                </a:cxn>
                <a:cxn ang="0">
                  <a:pos x="511483" y="212"/>
                </a:cxn>
                <a:cxn ang="0">
                  <a:pos x="601451" y="206855"/>
                </a:cxn>
                <a:cxn ang="0">
                  <a:pos x="511483" y="413498"/>
                </a:cxn>
                <a:cxn ang="0">
                  <a:pos x="511480" y="413497"/>
                </a:cxn>
                <a:cxn ang="0">
                  <a:pos x="89970" y="413497"/>
                </a:cxn>
                <a:cxn ang="0">
                  <a:pos x="89967" y="413498"/>
                </a:cxn>
                <a:cxn ang="0">
                  <a:pos x="0" y="206855"/>
                </a:cxn>
                <a:cxn ang="0">
                  <a:pos x="71836" y="4411"/>
                </a:cxn>
                <a:cxn ang="0">
                  <a:pos x="89967"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sp>
          <p:nvSpPr>
            <p:cNvPr id="16398" name="任意多边形 15"/>
            <p:cNvSpPr/>
            <p:nvPr/>
          </p:nvSpPr>
          <p:spPr>
            <a:xfrm rot="7919936" flipH="1">
              <a:off x="695063" y="1677715"/>
              <a:ext cx="601451" cy="413498"/>
            </a:xfrm>
            <a:custGeom>
              <a:avLst/>
              <a:gdLst/>
              <a:ahLst/>
              <a:cxnLst>
                <a:cxn ang="0">
                  <a:pos x="89967" y="0"/>
                </a:cxn>
                <a:cxn ang="0">
                  <a:pos x="511483" y="0"/>
                </a:cxn>
                <a:cxn ang="0">
                  <a:pos x="511483" y="212"/>
                </a:cxn>
                <a:cxn ang="0">
                  <a:pos x="601451" y="206855"/>
                </a:cxn>
                <a:cxn ang="0">
                  <a:pos x="511483" y="413498"/>
                </a:cxn>
                <a:cxn ang="0">
                  <a:pos x="511480" y="413497"/>
                </a:cxn>
                <a:cxn ang="0">
                  <a:pos x="89970" y="413497"/>
                </a:cxn>
                <a:cxn ang="0">
                  <a:pos x="89967" y="413498"/>
                </a:cxn>
                <a:cxn ang="0">
                  <a:pos x="0" y="206855"/>
                </a:cxn>
                <a:cxn ang="0">
                  <a:pos x="71836" y="4411"/>
                </a:cxn>
                <a:cxn ang="0">
                  <a:pos x="89967"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sp>
          <p:nvSpPr>
            <p:cNvPr id="16399" name="任意多边形 16"/>
            <p:cNvSpPr/>
            <p:nvPr/>
          </p:nvSpPr>
          <p:spPr>
            <a:xfrm rot="7919936" flipH="1">
              <a:off x="375022" y="1344407"/>
              <a:ext cx="601451" cy="413498"/>
            </a:xfrm>
            <a:custGeom>
              <a:avLst/>
              <a:gdLst/>
              <a:ahLst/>
              <a:cxnLst>
                <a:cxn ang="0">
                  <a:pos x="89967" y="0"/>
                </a:cxn>
                <a:cxn ang="0">
                  <a:pos x="511483" y="0"/>
                </a:cxn>
                <a:cxn ang="0">
                  <a:pos x="511483" y="212"/>
                </a:cxn>
                <a:cxn ang="0">
                  <a:pos x="601451" y="206855"/>
                </a:cxn>
                <a:cxn ang="0">
                  <a:pos x="511483" y="413498"/>
                </a:cxn>
                <a:cxn ang="0">
                  <a:pos x="511480" y="413497"/>
                </a:cxn>
                <a:cxn ang="0">
                  <a:pos x="89970" y="413497"/>
                </a:cxn>
                <a:cxn ang="0">
                  <a:pos x="89967" y="413498"/>
                </a:cxn>
                <a:cxn ang="0">
                  <a:pos x="0" y="206855"/>
                </a:cxn>
                <a:cxn ang="0">
                  <a:pos x="71836" y="4411"/>
                </a:cxn>
                <a:cxn ang="0">
                  <a:pos x="89967"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sp>
          <p:nvSpPr>
            <p:cNvPr id="16400" name="任意多边形 17"/>
            <p:cNvSpPr/>
            <p:nvPr/>
          </p:nvSpPr>
          <p:spPr>
            <a:xfrm rot="2658651" flipH="1">
              <a:off x="2356878" y="71960"/>
              <a:ext cx="1154466" cy="412675"/>
            </a:xfrm>
            <a:custGeom>
              <a:avLst/>
              <a:gdLst/>
              <a:ahLst/>
              <a:cxnLst>
                <a:cxn ang="0">
                  <a:pos x="172689" y="0"/>
                </a:cxn>
                <a:cxn ang="0">
                  <a:pos x="981775" y="0"/>
                </a:cxn>
                <a:cxn ang="0">
                  <a:pos x="981775" y="212"/>
                </a:cxn>
                <a:cxn ang="0">
                  <a:pos x="1154466" y="206443"/>
                </a:cxn>
                <a:cxn ang="0">
                  <a:pos x="981775" y="412675"/>
                </a:cxn>
                <a:cxn ang="0">
                  <a:pos x="981771" y="412674"/>
                </a:cxn>
                <a:cxn ang="0">
                  <a:pos x="172694" y="412674"/>
                </a:cxn>
                <a:cxn ang="0">
                  <a:pos x="172690" y="412675"/>
                </a:cxn>
                <a:cxn ang="0">
                  <a:pos x="0" y="206443"/>
                </a:cxn>
                <a:cxn ang="0">
                  <a:pos x="137887" y="4402"/>
                </a:cxn>
                <a:cxn ang="0">
                  <a:pos x="172689"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grpSp>
      <p:grpSp>
        <p:nvGrpSpPr>
          <p:cNvPr id="16401" name="组合 33"/>
          <p:cNvGrpSpPr/>
          <p:nvPr/>
        </p:nvGrpSpPr>
        <p:grpSpPr>
          <a:xfrm>
            <a:off x="4346972" y="2690812"/>
            <a:ext cx="4185047" cy="53579"/>
            <a:chOff x="0" y="0"/>
            <a:chExt cx="3149600" cy="1117600"/>
          </a:xfrm>
        </p:grpSpPr>
        <p:sp>
          <p:nvSpPr>
            <p:cNvPr id="16402" name="矩形 34"/>
            <p:cNvSpPr/>
            <p:nvPr/>
          </p:nvSpPr>
          <p:spPr>
            <a:xfrm>
              <a:off x="0" y="0"/>
              <a:ext cx="787400" cy="1117600"/>
            </a:xfrm>
            <a:prstGeom prst="rect">
              <a:avLst/>
            </a:prstGeom>
            <a:solidFill>
              <a:srgbClr val="148CB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6403" name="矩形 35"/>
            <p:cNvSpPr/>
            <p:nvPr/>
          </p:nvSpPr>
          <p:spPr>
            <a:xfrm>
              <a:off x="787400" y="0"/>
              <a:ext cx="787400" cy="1117600"/>
            </a:xfrm>
            <a:prstGeom prst="rect">
              <a:avLst/>
            </a:prstGeom>
            <a:solidFill>
              <a:srgbClr val="00A0A0"/>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6404" name="矩形 36"/>
            <p:cNvSpPr/>
            <p:nvPr/>
          </p:nvSpPr>
          <p:spPr>
            <a:xfrm>
              <a:off x="1574800" y="0"/>
              <a:ext cx="787400" cy="1117600"/>
            </a:xfrm>
            <a:prstGeom prst="rect">
              <a:avLst/>
            </a:prstGeom>
            <a:solidFill>
              <a:srgbClr val="F0AF47"/>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6405" name="矩形 37"/>
            <p:cNvSpPr/>
            <p:nvPr/>
          </p:nvSpPr>
          <p:spPr>
            <a:xfrm>
              <a:off x="2362200" y="0"/>
              <a:ext cx="787400" cy="1117600"/>
            </a:xfrm>
            <a:prstGeom prst="rect">
              <a:avLst/>
            </a:prstGeom>
            <a:solidFill>
              <a:srgbClr val="D2501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grpSp>
      <p:sp>
        <p:nvSpPr>
          <p:cNvPr id="2" name="标题 1"/>
          <p:cNvSpPr>
            <a:spLocks noGrp="1"/>
          </p:cNvSpPr>
          <p:nvPr>
            <p:ph type="ctrTitle" hasCustomPrompt="1"/>
          </p:nvPr>
        </p:nvSpPr>
        <p:spPr>
          <a:xfrm>
            <a:off x="4022955" y="1352550"/>
            <a:ext cx="4827131" cy="1286117"/>
          </a:xfrm>
        </p:spPr>
        <p:txBody>
          <a:bodyPr anchor="b"/>
          <a:lstStyle>
            <a:lvl1pPr algn="ctr">
              <a:defRPr sz="4100"/>
            </a:lvl1pPr>
          </a:lstStyle>
          <a:p>
            <a:pPr fontAlgn="base"/>
            <a:r>
              <a:rPr lang="zh-CN" altLang="en-US" strike="noStrike" noProof="1" smtClean="0"/>
              <a:t>编辑标题</a:t>
            </a:r>
            <a:endParaRPr lang="zh-CN" altLang="en-US" strike="noStrike" noProof="1"/>
          </a:p>
        </p:txBody>
      </p:sp>
      <p:sp>
        <p:nvSpPr>
          <p:cNvPr id="3" name="副标题 2"/>
          <p:cNvSpPr>
            <a:spLocks noGrp="1"/>
          </p:cNvSpPr>
          <p:nvPr>
            <p:ph type="subTitle" idx="1"/>
          </p:nvPr>
        </p:nvSpPr>
        <p:spPr>
          <a:xfrm>
            <a:off x="4022954" y="2792853"/>
            <a:ext cx="4827131" cy="893323"/>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2FDDE11B-ADC7-498B-BC9D-37F5097BECCA}" type="datetimeFigureOut">
              <a:rPr lang="zh-CN" altLang="en-US" smtClean="0"/>
              <a:t>2022/2/1</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a:noFill/>
          <a:ln>
            <a:noFill/>
          </a:ln>
        </p:spPr>
        <p:txBody>
          <a:bodyPr vert="horz" wrap="square" lIns="68580" tIns="34290" rIns="68580" bIns="34290" numCol="1" anchor="ctr" anchorCtr="0" compatLnSpc="1">
            <a:normAutofit/>
          </a:bodyPr>
          <a:lstStyle>
            <a:lvl1pPr>
              <a:defRPr/>
            </a:lvl1p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E4D4FD90-7E86-41DD-9CC2-E0C4EA75CCD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28650" y="396801"/>
            <a:ext cx="7886700" cy="4181321"/>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2" name="日期占位符 1"/>
          <p:cNvSpPr>
            <a:spLocks noGrp="1"/>
          </p:cNvSpPr>
          <p:nvPr>
            <p:ph type="dt" sz="half" idx="14"/>
          </p:nvPr>
        </p:nvSpPr>
        <p:spPr/>
        <p:txBody>
          <a:bodyPr/>
          <a:lstStyle/>
          <a:p>
            <a:fld id="{2FDDE11B-ADC7-498B-BC9D-37F5097BECCA}" type="datetimeFigureOut">
              <a:rPr lang="zh-CN" altLang="en-US" smtClean="0"/>
              <a:t>2022/2/1</a:t>
            </a:fld>
            <a:endParaRPr lang="zh-CN" altLang="en-US"/>
          </a:p>
        </p:txBody>
      </p:sp>
      <p:sp>
        <p:nvSpPr>
          <p:cNvPr id="3" name="页脚占位符 2"/>
          <p:cNvSpPr>
            <a:spLocks noGrp="1"/>
          </p:cNvSpPr>
          <p:nvPr>
            <p:ph type="ftr" sz="quarter" idx="15"/>
          </p:nvPr>
        </p:nvSpPr>
        <p:spPr/>
        <p:txBody>
          <a:bodyPr/>
          <a:lstStyle/>
          <a:p>
            <a:endParaRPr lang="zh-CN" altLang="en-US"/>
          </a:p>
        </p:txBody>
      </p:sp>
      <p:sp>
        <p:nvSpPr>
          <p:cNvPr id="4" name="灯片编号占位符 3"/>
          <p:cNvSpPr>
            <a:spLocks noGrp="1"/>
          </p:cNvSpPr>
          <p:nvPr>
            <p:ph type="sldNum" sz="quarter" idx="16"/>
          </p:nvPr>
        </p:nvSpPr>
        <p:spPr/>
        <p:txBody>
          <a:bodyPr/>
          <a:lstStyle/>
          <a:p>
            <a:fld id="{E4D4FD90-7E86-41DD-9CC2-E0C4EA75CCD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fld id="{2FDDE11B-ADC7-498B-BC9D-37F5097BECCA}" type="datetimeFigureOut">
              <a:rPr lang="zh-CN" altLang="en-US" smtClean="0"/>
              <a:t>2022/2/1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4FD90-7E86-41DD-9CC2-E0C4EA75CCDB}" type="slidenum">
              <a:rPr lang="zh-CN" altLang="en-US" smtClean="0"/>
              <a:t>‹#›</a:t>
            </a:fld>
            <a:endParaRPr lang="zh-CN"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49659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33653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53834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03313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4161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AF5E1"/>
        </a:solidFill>
        <a:effectLst/>
      </p:bgPr>
    </p:bg>
    <p:spTree>
      <p:nvGrpSpPr>
        <p:cNvPr id="1" name=""/>
        <p:cNvGrpSpPr/>
        <p:nvPr/>
      </p:nvGrpSpPr>
      <p:grpSpPr>
        <a:xfrm>
          <a:off x="0" y="0"/>
          <a:ext cx="0" cy="0"/>
          <a:chOff x="0" y="0"/>
          <a:chExt cx="0" cy="0"/>
        </a:xfrm>
      </p:grpSpPr>
      <p:sp>
        <p:nvSpPr>
          <p:cNvPr id="17411" name="矩形 40"/>
          <p:cNvSpPr/>
          <p:nvPr/>
        </p:nvSpPr>
        <p:spPr>
          <a:xfrm>
            <a:off x="0" y="0"/>
            <a:ext cx="4579144" cy="51435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7412" name="矩形 41"/>
          <p:cNvSpPr/>
          <p:nvPr/>
        </p:nvSpPr>
        <p:spPr>
          <a:xfrm>
            <a:off x="4660106" y="0"/>
            <a:ext cx="85725" cy="51435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7413" name="椭圆 45"/>
          <p:cNvSpPr/>
          <p:nvPr/>
        </p:nvSpPr>
        <p:spPr>
          <a:xfrm>
            <a:off x="5470923" y="2163367"/>
            <a:ext cx="812006" cy="810815"/>
          </a:xfrm>
          <a:prstGeom prst="ellipse">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7414" name="椭圆 63"/>
          <p:cNvSpPr/>
          <p:nvPr/>
        </p:nvSpPr>
        <p:spPr>
          <a:xfrm>
            <a:off x="6588919" y="2163367"/>
            <a:ext cx="810816" cy="810815"/>
          </a:xfrm>
          <a:prstGeom prst="ellipse">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7415" name="椭圆 64"/>
          <p:cNvSpPr/>
          <p:nvPr/>
        </p:nvSpPr>
        <p:spPr>
          <a:xfrm>
            <a:off x="7705726" y="2163367"/>
            <a:ext cx="812006" cy="810815"/>
          </a:xfrm>
          <a:prstGeom prst="ellipse">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grpSp>
        <p:nvGrpSpPr>
          <p:cNvPr id="17416" name="组合 81"/>
          <p:cNvGrpSpPr/>
          <p:nvPr/>
        </p:nvGrpSpPr>
        <p:grpSpPr>
          <a:xfrm>
            <a:off x="6748463" y="2396729"/>
            <a:ext cx="517922" cy="392906"/>
            <a:chOff x="0" y="0"/>
            <a:chExt cx="509646" cy="387231"/>
          </a:xfrm>
        </p:grpSpPr>
        <p:sp>
          <p:nvSpPr>
            <p:cNvPr id="17417" name="Freeform 20"/>
            <p:cNvSpPr>
              <a:spLocks noEditPoints="1"/>
            </p:cNvSpPr>
            <p:nvPr/>
          </p:nvSpPr>
          <p:spPr>
            <a:xfrm>
              <a:off x="0" y="51839"/>
              <a:ext cx="337890" cy="335392"/>
            </a:xfrm>
            <a:custGeom>
              <a:avLst/>
              <a:gdLst/>
              <a:ahLst/>
              <a:cxnLst>
                <a:cxn ang="0">
                  <a:pos x="337890" y="189119"/>
                </a:cxn>
                <a:cxn ang="0">
                  <a:pos x="337890" y="144794"/>
                </a:cxn>
                <a:cxn ang="0">
                  <a:pos x="303953" y="137407"/>
                </a:cxn>
                <a:cxn ang="0">
                  <a:pos x="295100" y="112289"/>
                </a:cxn>
                <a:cxn ang="0">
                  <a:pos x="318708" y="85694"/>
                </a:cxn>
                <a:cxn ang="0">
                  <a:pos x="292149" y="50234"/>
                </a:cxn>
                <a:cxn ang="0">
                  <a:pos x="259688" y="65009"/>
                </a:cxn>
                <a:cxn ang="0">
                  <a:pos x="237555" y="48757"/>
                </a:cxn>
                <a:cxn ang="0">
                  <a:pos x="241982" y="13297"/>
                </a:cxn>
                <a:cxn ang="0">
                  <a:pos x="199192" y="0"/>
                </a:cxn>
                <a:cxn ang="0">
                  <a:pos x="181486" y="29549"/>
                </a:cxn>
                <a:cxn ang="0">
                  <a:pos x="168207" y="29549"/>
                </a:cxn>
                <a:cxn ang="0">
                  <a:pos x="154927" y="29549"/>
                </a:cxn>
                <a:cxn ang="0">
                  <a:pos x="137221" y="0"/>
                </a:cxn>
                <a:cxn ang="0">
                  <a:pos x="95907" y="13297"/>
                </a:cxn>
                <a:cxn ang="0">
                  <a:pos x="98858" y="48757"/>
                </a:cxn>
                <a:cxn ang="0">
                  <a:pos x="76726" y="65009"/>
                </a:cxn>
                <a:cxn ang="0">
                  <a:pos x="44265" y="50234"/>
                </a:cxn>
                <a:cxn ang="0">
                  <a:pos x="19181" y="85694"/>
                </a:cxn>
                <a:cxn ang="0">
                  <a:pos x="42789" y="112289"/>
                </a:cxn>
                <a:cxn ang="0">
                  <a:pos x="33936" y="138884"/>
                </a:cxn>
                <a:cxn ang="0">
                  <a:pos x="0" y="144794"/>
                </a:cxn>
                <a:cxn ang="0">
                  <a:pos x="0" y="189119"/>
                </a:cxn>
                <a:cxn ang="0">
                  <a:pos x="33936" y="196507"/>
                </a:cxn>
                <a:cxn ang="0">
                  <a:pos x="42789" y="223102"/>
                </a:cxn>
                <a:cxn ang="0">
                  <a:pos x="19181" y="249697"/>
                </a:cxn>
                <a:cxn ang="0">
                  <a:pos x="45740" y="285157"/>
                </a:cxn>
                <a:cxn ang="0">
                  <a:pos x="76726" y="270382"/>
                </a:cxn>
                <a:cxn ang="0">
                  <a:pos x="98858" y="286634"/>
                </a:cxn>
                <a:cxn ang="0">
                  <a:pos x="95907" y="322094"/>
                </a:cxn>
                <a:cxn ang="0">
                  <a:pos x="137221" y="335392"/>
                </a:cxn>
                <a:cxn ang="0">
                  <a:pos x="154927" y="304364"/>
                </a:cxn>
                <a:cxn ang="0">
                  <a:pos x="168207" y="305842"/>
                </a:cxn>
                <a:cxn ang="0">
                  <a:pos x="182962" y="304364"/>
                </a:cxn>
                <a:cxn ang="0">
                  <a:pos x="199192" y="335392"/>
                </a:cxn>
                <a:cxn ang="0">
                  <a:pos x="241982" y="320617"/>
                </a:cxn>
                <a:cxn ang="0">
                  <a:pos x="237555" y="286634"/>
                </a:cxn>
                <a:cxn ang="0">
                  <a:pos x="259688" y="270382"/>
                </a:cxn>
                <a:cxn ang="0">
                  <a:pos x="292149" y="285157"/>
                </a:cxn>
                <a:cxn ang="0">
                  <a:pos x="318708" y="248219"/>
                </a:cxn>
                <a:cxn ang="0">
                  <a:pos x="295100" y="223102"/>
                </a:cxn>
                <a:cxn ang="0">
                  <a:pos x="303953" y="196507"/>
                </a:cxn>
                <a:cxn ang="0">
                  <a:pos x="337890" y="189119"/>
                </a:cxn>
                <a:cxn ang="0">
                  <a:pos x="168207" y="265949"/>
                </a:cxn>
                <a:cxn ang="0">
                  <a:pos x="69348" y="166957"/>
                </a:cxn>
                <a:cxn ang="0">
                  <a:pos x="168207" y="67964"/>
                </a:cxn>
                <a:cxn ang="0">
                  <a:pos x="267065" y="166957"/>
                </a:cxn>
                <a:cxn ang="0">
                  <a:pos x="168207" y="265949"/>
                </a:cxn>
              </a:cxnLst>
              <a:rect l="0" t="0" r="0" b="0"/>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chemeClr val="bg1"/>
            </a:solidFill>
            <a:ln w="9525">
              <a:noFill/>
            </a:ln>
          </p:spPr>
          <p:txBody>
            <a:bodyPr/>
            <a:lstStyle/>
            <a:p>
              <a:endParaRPr lang="zh-CN" altLang="en-US"/>
            </a:p>
          </p:txBody>
        </p:sp>
        <p:sp>
          <p:nvSpPr>
            <p:cNvPr id="17418" name="Freeform 21"/>
            <p:cNvSpPr>
              <a:spLocks noEditPoints="1"/>
            </p:cNvSpPr>
            <p:nvPr/>
          </p:nvSpPr>
          <p:spPr>
            <a:xfrm>
              <a:off x="309785" y="0"/>
              <a:ext cx="199861" cy="199861"/>
            </a:xfrm>
            <a:custGeom>
              <a:avLst/>
              <a:gdLst/>
              <a:ahLst/>
              <a:cxnLst>
                <a:cxn ang="0">
                  <a:pos x="199861" y="112514"/>
                </a:cxn>
                <a:cxn ang="0">
                  <a:pos x="199861" y="85866"/>
                </a:cxn>
                <a:cxn ang="0">
                  <a:pos x="180615" y="81424"/>
                </a:cxn>
                <a:cxn ang="0">
                  <a:pos x="174693" y="66620"/>
                </a:cxn>
                <a:cxn ang="0">
                  <a:pos x="189497" y="50335"/>
                </a:cxn>
                <a:cxn ang="0">
                  <a:pos x="173212" y="29609"/>
                </a:cxn>
                <a:cxn ang="0">
                  <a:pos x="153966" y="38491"/>
                </a:cxn>
                <a:cxn ang="0">
                  <a:pos x="142123" y="28128"/>
                </a:cxn>
                <a:cxn ang="0">
                  <a:pos x="143603" y="7402"/>
                </a:cxn>
                <a:cxn ang="0">
                  <a:pos x="118436" y="0"/>
                </a:cxn>
                <a:cxn ang="0">
                  <a:pos x="108072" y="17765"/>
                </a:cxn>
                <a:cxn ang="0">
                  <a:pos x="99190" y="17765"/>
                </a:cxn>
                <a:cxn ang="0">
                  <a:pos x="91788" y="17765"/>
                </a:cxn>
                <a:cxn ang="0">
                  <a:pos x="81424" y="0"/>
                </a:cxn>
                <a:cxn ang="0">
                  <a:pos x="56257" y="7402"/>
                </a:cxn>
                <a:cxn ang="0">
                  <a:pos x="57737" y="28128"/>
                </a:cxn>
                <a:cxn ang="0">
                  <a:pos x="44413" y="38491"/>
                </a:cxn>
                <a:cxn ang="0">
                  <a:pos x="26648" y="29609"/>
                </a:cxn>
                <a:cxn ang="0">
                  <a:pos x="10363" y="50335"/>
                </a:cxn>
                <a:cxn ang="0">
                  <a:pos x="25167" y="66620"/>
                </a:cxn>
                <a:cxn ang="0">
                  <a:pos x="19245" y="81424"/>
                </a:cxn>
                <a:cxn ang="0">
                  <a:pos x="0" y="85866"/>
                </a:cxn>
                <a:cxn ang="0">
                  <a:pos x="0" y="112514"/>
                </a:cxn>
                <a:cxn ang="0">
                  <a:pos x="19245" y="116955"/>
                </a:cxn>
                <a:cxn ang="0">
                  <a:pos x="25167" y="133240"/>
                </a:cxn>
                <a:cxn ang="0">
                  <a:pos x="10363" y="148045"/>
                </a:cxn>
                <a:cxn ang="0">
                  <a:pos x="26648" y="168771"/>
                </a:cxn>
                <a:cxn ang="0">
                  <a:pos x="45894" y="161369"/>
                </a:cxn>
                <a:cxn ang="0">
                  <a:pos x="57737" y="170251"/>
                </a:cxn>
                <a:cxn ang="0">
                  <a:pos x="56257" y="190978"/>
                </a:cxn>
                <a:cxn ang="0">
                  <a:pos x="81424" y="199861"/>
                </a:cxn>
                <a:cxn ang="0">
                  <a:pos x="91788" y="180615"/>
                </a:cxn>
                <a:cxn ang="0">
                  <a:pos x="100670" y="182095"/>
                </a:cxn>
                <a:cxn ang="0">
                  <a:pos x="108072" y="180615"/>
                </a:cxn>
                <a:cxn ang="0">
                  <a:pos x="118436" y="199861"/>
                </a:cxn>
                <a:cxn ang="0">
                  <a:pos x="143603" y="190978"/>
                </a:cxn>
                <a:cxn ang="0">
                  <a:pos x="142123" y="170251"/>
                </a:cxn>
                <a:cxn ang="0">
                  <a:pos x="153966" y="161369"/>
                </a:cxn>
                <a:cxn ang="0">
                  <a:pos x="173212" y="168771"/>
                </a:cxn>
                <a:cxn ang="0">
                  <a:pos x="189497" y="148045"/>
                </a:cxn>
                <a:cxn ang="0">
                  <a:pos x="174693" y="131760"/>
                </a:cxn>
                <a:cxn ang="0">
                  <a:pos x="180615" y="116955"/>
                </a:cxn>
                <a:cxn ang="0">
                  <a:pos x="199861" y="112514"/>
                </a:cxn>
                <a:cxn ang="0">
                  <a:pos x="99190" y="158408"/>
                </a:cxn>
                <a:cxn ang="0">
                  <a:pos x="41452" y="99190"/>
                </a:cxn>
                <a:cxn ang="0">
                  <a:pos x="99190" y="39972"/>
                </a:cxn>
                <a:cxn ang="0">
                  <a:pos x="158408" y="99190"/>
                </a:cxn>
                <a:cxn ang="0">
                  <a:pos x="99190" y="158408"/>
                </a:cxn>
              </a:cxnLst>
              <a:rect l="0" t="0" r="0" b="0"/>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chemeClr val="bg1"/>
            </a:solidFill>
            <a:ln w="9525">
              <a:noFill/>
            </a:ln>
          </p:spPr>
          <p:txBody>
            <a:bodyPr/>
            <a:lstStyle/>
            <a:p>
              <a:endParaRPr lang="zh-CN" altLang="en-US"/>
            </a:p>
          </p:txBody>
        </p:sp>
      </p:grpSp>
      <p:grpSp>
        <p:nvGrpSpPr>
          <p:cNvPr id="17419" name="组合 84"/>
          <p:cNvGrpSpPr/>
          <p:nvPr/>
        </p:nvGrpSpPr>
        <p:grpSpPr>
          <a:xfrm>
            <a:off x="5691187" y="2419350"/>
            <a:ext cx="386954" cy="370285"/>
            <a:chOff x="0" y="0"/>
            <a:chExt cx="2438400" cy="2332038"/>
          </a:xfrm>
        </p:grpSpPr>
        <p:sp>
          <p:nvSpPr>
            <p:cNvPr id="17420" name="Freeform 25"/>
            <p:cNvSpPr/>
            <p:nvPr/>
          </p:nvSpPr>
          <p:spPr>
            <a:xfrm>
              <a:off x="893763" y="1676400"/>
              <a:ext cx="655638" cy="655638"/>
            </a:xfrm>
            <a:custGeom>
              <a:avLst/>
              <a:gdLst/>
              <a:ahLst/>
              <a:cxnLst>
                <a:cxn ang="0">
                  <a:pos x="327025" y="655638"/>
                </a:cxn>
                <a:cxn ang="0">
                  <a:pos x="0" y="0"/>
                </a:cxn>
                <a:cxn ang="0">
                  <a:pos x="655638" y="0"/>
                </a:cxn>
                <a:cxn ang="0">
                  <a:pos x="327025" y="655638"/>
                </a:cxn>
              </a:cxnLst>
              <a:rect l="0" t="0" r="0" b="0"/>
              <a:pathLst>
                <a:path w="413" h="413">
                  <a:moveTo>
                    <a:pt x="206" y="413"/>
                  </a:moveTo>
                  <a:lnTo>
                    <a:pt x="0" y="0"/>
                  </a:lnTo>
                  <a:lnTo>
                    <a:pt x="413" y="0"/>
                  </a:lnTo>
                  <a:lnTo>
                    <a:pt x="206" y="413"/>
                  </a:lnTo>
                  <a:close/>
                </a:path>
              </a:pathLst>
            </a:custGeom>
            <a:solidFill>
              <a:schemeClr val="bg1"/>
            </a:solidFill>
            <a:ln w="9525">
              <a:noFill/>
            </a:ln>
          </p:spPr>
          <p:txBody>
            <a:bodyPr/>
            <a:lstStyle/>
            <a:p>
              <a:endParaRPr lang="zh-CN" altLang="en-US"/>
            </a:p>
          </p:txBody>
        </p:sp>
        <p:sp>
          <p:nvSpPr>
            <p:cNvPr id="17421" name="任意多边形 86"/>
            <p:cNvSpPr/>
            <p:nvPr/>
          </p:nvSpPr>
          <p:spPr>
            <a:xfrm>
              <a:off x="0" y="0"/>
              <a:ext cx="2438400" cy="1774825"/>
            </a:xfrm>
            <a:custGeom>
              <a:avLst/>
              <a:gdLst/>
              <a:ahLst/>
              <a:cxnLst>
                <a:cxn ang="0">
                  <a:pos x="290196" y="0"/>
                </a:cxn>
                <a:cxn ang="0">
                  <a:pos x="2151973" y="0"/>
                </a:cxn>
                <a:cxn ang="0">
                  <a:pos x="2438400" y="286384"/>
                </a:cxn>
                <a:cxn ang="0">
                  <a:pos x="2438400" y="1484673"/>
                </a:cxn>
                <a:cxn ang="0">
                  <a:pos x="2151973" y="1774825"/>
                </a:cxn>
                <a:cxn ang="0">
                  <a:pos x="290196" y="1774825"/>
                </a:cxn>
                <a:cxn ang="0">
                  <a:pos x="0" y="1484673"/>
                </a:cxn>
                <a:cxn ang="0">
                  <a:pos x="0" y="286384"/>
                </a:cxn>
                <a:cxn ang="0">
                  <a:pos x="290196" y="0"/>
                </a:cxn>
                <a:cxn ang="0">
                  <a:pos x="471488" y="425450"/>
                </a:cxn>
                <a:cxn ang="0">
                  <a:pos x="471488" y="598488"/>
                </a:cxn>
                <a:cxn ang="0">
                  <a:pos x="1971676" y="598488"/>
                </a:cxn>
                <a:cxn ang="0">
                  <a:pos x="1971676" y="425450"/>
                </a:cxn>
                <a:cxn ang="0">
                  <a:pos x="471488" y="425450"/>
                </a:cxn>
                <a:cxn ang="0">
                  <a:pos x="471488" y="801688"/>
                </a:cxn>
                <a:cxn ang="0">
                  <a:pos x="471488" y="971551"/>
                </a:cxn>
                <a:cxn ang="0">
                  <a:pos x="1971676" y="971551"/>
                </a:cxn>
                <a:cxn ang="0">
                  <a:pos x="1971676" y="801688"/>
                </a:cxn>
                <a:cxn ang="0">
                  <a:pos x="471488" y="801688"/>
                </a:cxn>
                <a:cxn ang="0">
                  <a:pos x="471488" y="1174750"/>
                </a:cxn>
                <a:cxn ang="0">
                  <a:pos x="471488" y="1347788"/>
                </a:cxn>
                <a:cxn ang="0">
                  <a:pos x="1971676" y="1347788"/>
                </a:cxn>
                <a:cxn ang="0">
                  <a:pos x="1971676" y="1174750"/>
                </a:cxn>
                <a:cxn ang="0">
                  <a:pos x="471488" y="1174750"/>
                </a:cxn>
              </a:cxnLst>
              <a:rect l="0" t="0" r="0" b="0"/>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chemeClr val="bg1"/>
            </a:solidFill>
            <a:ln w="9525">
              <a:noFill/>
            </a:ln>
          </p:spPr>
          <p:txBody>
            <a:bodyPr/>
            <a:lstStyle/>
            <a:p>
              <a:endParaRPr lang="zh-CN" altLang="en-US"/>
            </a:p>
          </p:txBody>
        </p:sp>
      </p:grpSp>
      <p:grpSp>
        <p:nvGrpSpPr>
          <p:cNvPr id="17422" name="组合 87"/>
          <p:cNvGrpSpPr/>
          <p:nvPr/>
        </p:nvGrpSpPr>
        <p:grpSpPr>
          <a:xfrm>
            <a:off x="7943851" y="2339579"/>
            <a:ext cx="335756" cy="429815"/>
            <a:chOff x="0" y="0"/>
            <a:chExt cx="563562" cy="720725"/>
          </a:xfrm>
        </p:grpSpPr>
        <p:sp>
          <p:nvSpPr>
            <p:cNvPr id="17423" name="Freeform 32"/>
            <p:cNvSpPr/>
            <p:nvPr/>
          </p:nvSpPr>
          <p:spPr>
            <a:xfrm>
              <a:off x="209550" y="0"/>
              <a:ext cx="142875" cy="720725"/>
            </a:xfrm>
            <a:custGeom>
              <a:avLst/>
              <a:gdLst/>
              <a:ahLst/>
              <a:cxnLst>
                <a:cxn ang="0">
                  <a:pos x="142875" y="648877"/>
                </a:cxn>
                <a:cxn ang="0">
                  <a:pos x="71437" y="720725"/>
                </a:cxn>
                <a:cxn ang="0">
                  <a:pos x="0" y="648877"/>
                </a:cxn>
                <a:cxn ang="0">
                  <a:pos x="0" y="71847"/>
                </a:cxn>
                <a:cxn ang="0">
                  <a:pos x="71437" y="0"/>
                </a:cxn>
                <a:cxn ang="0">
                  <a:pos x="142875" y="71847"/>
                </a:cxn>
                <a:cxn ang="0">
                  <a:pos x="142875" y="648877"/>
                </a:cxn>
              </a:cxnLst>
              <a:rect l="0" t="0" r="0" b="0"/>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chemeClr val="bg1"/>
            </a:solidFill>
            <a:ln w="9525">
              <a:noFill/>
            </a:ln>
          </p:spPr>
          <p:txBody>
            <a:bodyPr/>
            <a:lstStyle/>
            <a:p>
              <a:endParaRPr lang="zh-CN" altLang="en-US"/>
            </a:p>
          </p:txBody>
        </p:sp>
        <p:sp>
          <p:nvSpPr>
            <p:cNvPr id="17424" name="Freeform 33"/>
            <p:cNvSpPr/>
            <p:nvPr/>
          </p:nvSpPr>
          <p:spPr>
            <a:xfrm>
              <a:off x="0" y="439737"/>
              <a:ext cx="141288" cy="280988"/>
            </a:xfrm>
            <a:custGeom>
              <a:avLst/>
              <a:gdLst/>
              <a:ahLst/>
              <a:cxnLst>
                <a:cxn ang="0">
                  <a:pos x="141288" y="209055"/>
                </a:cxn>
                <a:cxn ang="0">
                  <a:pos x="71765" y="280988"/>
                </a:cxn>
                <a:cxn ang="0">
                  <a:pos x="0" y="209055"/>
                </a:cxn>
                <a:cxn ang="0">
                  <a:pos x="0" y="71932"/>
                </a:cxn>
                <a:cxn ang="0">
                  <a:pos x="71765" y="0"/>
                </a:cxn>
                <a:cxn ang="0">
                  <a:pos x="141288" y="71932"/>
                </a:cxn>
                <a:cxn ang="0">
                  <a:pos x="141288" y="209055"/>
                </a:cxn>
              </a:cxnLst>
              <a:rect l="0" t="0" r="0" b="0"/>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chemeClr val="bg1"/>
            </a:solidFill>
            <a:ln w="9525">
              <a:noFill/>
            </a:ln>
          </p:spPr>
          <p:txBody>
            <a:bodyPr/>
            <a:lstStyle/>
            <a:p>
              <a:endParaRPr lang="zh-CN" altLang="en-US"/>
            </a:p>
          </p:txBody>
        </p:sp>
        <p:sp>
          <p:nvSpPr>
            <p:cNvPr id="17425" name="Freeform 34"/>
            <p:cNvSpPr/>
            <p:nvPr/>
          </p:nvSpPr>
          <p:spPr>
            <a:xfrm>
              <a:off x="420687" y="231775"/>
              <a:ext cx="142875" cy="488950"/>
            </a:xfrm>
            <a:custGeom>
              <a:avLst/>
              <a:gdLst/>
              <a:ahLst/>
              <a:cxnLst>
                <a:cxn ang="0">
                  <a:pos x="142875" y="417177"/>
                </a:cxn>
                <a:cxn ang="0">
                  <a:pos x="71437" y="488950"/>
                </a:cxn>
                <a:cxn ang="0">
                  <a:pos x="0" y="417177"/>
                </a:cxn>
                <a:cxn ang="0">
                  <a:pos x="0" y="71772"/>
                </a:cxn>
                <a:cxn ang="0">
                  <a:pos x="71437" y="0"/>
                </a:cxn>
                <a:cxn ang="0">
                  <a:pos x="142875" y="71772"/>
                </a:cxn>
                <a:cxn ang="0">
                  <a:pos x="142875" y="417177"/>
                </a:cxn>
              </a:cxnLst>
              <a:rect l="0" t="0" r="0" b="0"/>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chemeClr val="bg1"/>
            </a:solidFill>
            <a:ln w="9525">
              <a:noFill/>
            </a:ln>
          </p:spPr>
          <p:txBody>
            <a:bodyPr/>
            <a:lstStyle/>
            <a:p>
              <a:endParaRPr lang="zh-CN" altLang="en-US"/>
            </a:p>
          </p:txBody>
        </p:sp>
      </p:grpSp>
      <p:sp>
        <p:nvSpPr>
          <p:cNvPr id="17426" name="直接连接符 93"/>
          <p:cNvSpPr/>
          <p:nvPr/>
        </p:nvSpPr>
        <p:spPr>
          <a:xfrm rot="5400000">
            <a:off x="2405063" y="2018110"/>
            <a:ext cx="0" cy="2700338"/>
          </a:xfrm>
          <a:prstGeom prst="line">
            <a:avLst/>
          </a:prstGeom>
          <a:ln w="12700" cap="flat" cmpd="sng">
            <a:solidFill>
              <a:schemeClr val="bg1"/>
            </a:solidFill>
            <a:prstDash val="solid"/>
            <a:bevel/>
            <a:headEnd type="none" w="med" len="med"/>
            <a:tailEnd type="none" w="med" len="med"/>
          </a:ln>
        </p:spPr>
        <p:txBody>
          <a:bodyPr lIns="68580" tIns="34290" rIns="68580" bIns="34290" anchor="t"/>
          <a:lstStyle/>
          <a:p>
            <a:pPr lvl="0" indent="0"/>
            <a:endParaRPr lang="zh-CN" altLang="en-US" sz="1400">
              <a:latin typeface="Arial" panose="020B0604020202020204" pitchFamily="34" charset="0"/>
              <a:ea typeface="黑体" panose="02010609060101010101" charset="-122"/>
            </a:endParaRPr>
          </a:p>
        </p:txBody>
      </p:sp>
      <p:sp>
        <p:nvSpPr>
          <p:cNvPr id="2" name="标题 1"/>
          <p:cNvSpPr>
            <a:spLocks noGrp="1"/>
          </p:cNvSpPr>
          <p:nvPr>
            <p:ph type="title" hasCustomPrompt="1"/>
          </p:nvPr>
        </p:nvSpPr>
        <p:spPr>
          <a:xfrm>
            <a:off x="324564" y="2477801"/>
            <a:ext cx="4160997" cy="800756"/>
          </a:xfrm>
        </p:spPr>
        <p:txBody>
          <a:bodyPr anchor="b"/>
          <a:lstStyle>
            <a:lvl1pPr algn="ctr">
              <a:defRPr sz="2700">
                <a:solidFill>
                  <a:schemeClr val="bg1"/>
                </a:solidFill>
              </a:defRPr>
            </a:lvl1pPr>
          </a:lstStyle>
          <a:p>
            <a:pPr fontAlgn="base"/>
            <a:r>
              <a:rPr lang="zh-CN" altLang="en-US" strike="noStrike" noProof="1" smtClean="0"/>
              <a:t>编辑标题</a:t>
            </a:r>
            <a:endParaRPr lang="zh-CN" altLang="en-US" strike="noStrike" noProof="1"/>
          </a:p>
        </p:txBody>
      </p:sp>
      <p:sp>
        <p:nvSpPr>
          <p:cNvPr id="3" name="文本占位符 2"/>
          <p:cNvSpPr>
            <a:spLocks noGrp="1"/>
          </p:cNvSpPr>
          <p:nvPr>
            <p:ph type="body" idx="1"/>
          </p:nvPr>
        </p:nvSpPr>
        <p:spPr>
          <a:xfrm>
            <a:off x="324564" y="3473565"/>
            <a:ext cx="4160997" cy="869836"/>
          </a:xfrm>
        </p:spPr>
        <p:txBody>
          <a:bodyPr/>
          <a:lstStyle>
            <a:lvl1pPr marL="0" indent="0" algn="ctr">
              <a:buNone/>
              <a:defRPr sz="1500">
                <a:solidFill>
                  <a:schemeClr val="bg1"/>
                </a:solidFill>
              </a:defRPr>
            </a:lvl1pPr>
            <a:lvl2pPr marL="342900" indent="0">
              <a:buNone/>
              <a:defRPr sz="1500"/>
            </a:lvl2pPr>
            <a:lvl3pPr marL="685800" indent="0">
              <a:buNone/>
              <a:defRPr sz="14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a:xfrm>
            <a:off x="6286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2FDDE11B-ADC7-498B-BC9D-37F5097BECCA}" type="datetimeFigureOut">
              <a:rPr lang="zh-CN" altLang="en-US" smtClean="0"/>
              <a:t>2022/2/1</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a:noFill/>
          <a:ln>
            <a:noFill/>
          </a:ln>
        </p:spPr>
        <p:txBody>
          <a:bodyPr vert="horz" wrap="square" lIns="68580" tIns="34290" rIns="68580" bIns="34290" numCol="1" anchor="ctr" anchorCtr="0" compatLnSpc="1">
            <a:normAutofit/>
          </a:bodyPr>
          <a:lstStyle>
            <a:lvl1pPr>
              <a:defRPr/>
            </a:lvl1p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E4D4FD90-7E86-41DD-9CC2-E0C4EA75CCD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11750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51523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92064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72075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83477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3807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28650" y="1369219"/>
            <a:ext cx="3886200" cy="3263504"/>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369219"/>
            <a:ext cx="3886200" cy="3263504"/>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fld id="{2FDDE11B-ADC7-498B-BC9D-37F5097BECCA}" type="datetimeFigureOut">
              <a:rPr lang="zh-CN" altLang="en-US" smtClean="0"/>
              <a:t>2022/2/1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D4FD90-7E86-41DD-9CC2-E0C4EA75CCD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9842" y="1327547"/>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629842" y="1990725"/>
            <a:ext cx="3868340" cy="2651522"/>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29150" y="1327547"/>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29150" y="1990725"/>
            <a:ext cx="3887391" cy="2651522"/>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fld id="{2FDDE11B-ADC7-498B-BC9D-37F5097BECCA}" type="datetimeFigureOut">
              <a:rPr lang="zh-CN" altLang="en-US" smtClean="0"/>
              <a:t>2022/2/1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4D4FD90-7E86-41DD-9CC2-E0C4EA75CCD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AF5E1"/>
        </a:solidFill>
        <a:effectLst/>
      </p:bgPr>
    </p:bg>
    <p:spTree>
      <p:nvGrpSpPr>
        <p:cNvPr id="1" name=""/>
        <p:cNvGrpSpPr/>
        <p:nvPr/>
      </p:nvGrpSpPr>
      <p:grpSpPr>
        <a:xfrm>
          <a:off x="0" y="0"/>
          <a:ext cx="0" cy="0"/>
          <a:chOff x="0" y="0"/>
          <a:chExt cx="0" cy="0"/>
        </a:xfrm>
      </p:grpSpPr>
      <p:grpSp>
        <p:nvGrpSpPr>
          <p:cNvPr id="18435" name="组合 1"/>
          <p:cNvGrpSpPr/>
          <p:nvPr/>
        </p:nvGrpSpPr>
        <p:grpSpPr>
          <a:xfrm>
            <a:off x="2437210" y="3662362"/>
            <a:ext cx="4310063" cy="1481138"/>
            <a:chOff x="0" y="0"/>
            <a:chExt cx="4651016" cy="1975760"/>
          </a:xfrm>
        </p:grpSpPr>
        <p:sp>
          <p:nvSpPr>
            <p:cNvPr id="18436" name="矩形 69"/>
            <p:cNvSpPr/>
            <p:nvPr/>
          </p:nvSpPr>
          <p:spPr>
            <a:xfrm>
              <a:off x="0" y="2"/>
              <a:ext cx="1162754" cy="1975757"/>
            </a:xfrm>
            <a:prstGeom prst="rect">
              <a:avLst/>
            </a:prstGeom>
            <a:solidFill>
              <a:srgbClr val="148CB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37" name="矩形 70"/>
            <p:cNvSpPr/>
            <p:nvPr/>
          </p:nvSpPr>
          <p:spPr>
            <a:xfrm>
              <a:off x="1162754" y="1"/>
              <a:ext cx="1162754" cy="1975757"/>
            </a:xfrm>
            <a:prstGeom prst="rect">
              <a:avLst/>
            </a:prstGeom>
            <a:solidFill>
              <a:srgbClr val="00A0A0"/>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38" name="矩形 71"/>
            <p:cNvSpPr/>
            <p:nvPr/>
          </p:nvSpPr>
          <p:spPr>
            <a:xfrm>
              <a:off x="2325508" y="0"/>
              <a:ext cx="1162754" cy="1975757"/>
            </a:xfrm>
            <a:prstGeom prst="rect">
              <a:avLst/>
            </a:prstGeom>
            <a:solidFill>
              <a:srgbClr val="F0AF47"/>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39" name="矩形 72"/>
            <p:cNvSpPr/>
            <p:nvPr/>
          </p:nvSpPr>
          <p:spPr>
            <a:xfrm>
              <a:off x="3488262" y="3"/>
              <a:ext cx="1162754" cy="1975757"/>
            </a:xfrm>
            <a:prstGeom prst="rect">
              <a:avLst/>
            </a:prstGeom>
            <a:solidFill>
              <a:srgbClr val="D2501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grpSp>
      <p:grpSp>
        <p:nvGrpSpPr>
          <p:cNvPr id="18440" name="组合 73"/>
          <p:cNvGrpSpPr/>
          <p:nvPr/>
        </p:nvGrpSpPr>
        <p:grpSpPr>
          <a:xfrm>
            <a:off x="2437210" y="0"/>
            <a:ext cx="4310063" cy="1481138"/>
            <a:chOff x="0" y="0"/>
            <a:chExt cx="4651016" cy="1975760"/>
          </a:xfrm>
        </p:grpSpPr>
        <p:sp>
          <p:nvSpPr>
            <p:cNvPr id="18441" name="矩形 74"/>
            <p:cNvSpPr/>
            <p:nvPr/>
          </p:nvSpPr>
          <p:spPr>
            <a:xfrm>
              <a:off x="0" y="2"/>
              <a:ext cx="1162754" cy="1975757"/>
            </a:xfrm>
            <a:prstGeom prst="rect">
              <a:avLst/>
            </a:prstGeom>
            <a:solidFill>
              <a:srgbClr val="148CB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42" name="矩形 75"/>
            <p:cNvSpPr/>
            <p:nvPr/>
          </p:nvSpPr>
          <p:spPr>
            <a:xfrm>
              <a:off x="1162754" y="1"/>
              <a:ext cx="1162754" cy="1975757"/>
            </a:xfrm>
            <a:prstGeom prst="rect">
              <a:avLst/>
            </a:prstGeom>
            <a:solidFill>
              <a:srgbClr val="00A0A0"/>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43" name="矩形 76"/>
            <p:cNvSpPr/>
            <p:nvPr/>
          </p:nvSpPr>
          <p:spPr>
            <a:xfrm>
              <a:off x="2325508" y="0"/>
              <a:ext cx="1162754" cy="1975757"/>
            </a:xfrm>
            <a:prstGeom prst="rect">
              <a:avLst/>
            </a:prstGeom>
            <a:solidFill>
              <a:srgbClr val="F0AF47"/>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44" name="矩形 77"/>
            <p:cNvSpPr/>
            <p:nvPr/>
          </p:nvSpPr>
          <p:spPr>
            <a:xfrm>
              <a:off x="3488262" y="3"/>
              <a:ext cx="1162754" cy="1975757"/>
            </a:xfrm>
            <a:prstGeom prst="rect">
              <a:avLst/>
            </a:prstGeom>
            <a:solidFill>
              <a:srgbClr val="D2501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grpSp>
      <p:sp>
        <p:nvSpPr>
          <p:cNvPr id="2" name="标题 1"/>
          <p:cNvSpPr>
            <a:spLocks noGrp="1"/>
          </p:cNvSpPr>
          <p:nvPr>
            <p:ph type="title" hasCustomPrompt="1"/>
          </p:nvPr>
        </p:nvSpPr>
        <p:spPr>
          <a:xfrm>
            <a:off x="2396727" y="1757363"/>
            <a:ext cx="4350546" cy="1628769"/>
          </a:xfrm>
        </p:spPr>
        <p:txBody>
          <a:bodyPr/>
          <a:lstStyle>
            <a:lvl1pPr algn="ctr">
              <a:defRPr sz="5400"/>
            </a:lvl1pPr>
          </a:lstStyle>
          <a:p>
            <a:pPr fontAlgn="base"/>
            <a:r>
              <a:rPr lang="zh-CN" altLang="en-US" strike="noStrike" noProof="1" smtClean="0"/>
              <a:t>编辑标题</a:t>
            </a:r>
            <a:endParaRPr lang="zh-CN" altLang="en-US" strike="noStrike" noProof="1"/>
          </a:p>
        </p:txBody>
      </p:sp>
      <p:sp>
        <p:nvSpPr>
          <p:cNvPr id="3" name="日期占位符 2"/>
          <p:cNvSpPr>
            <a:spLocks noGrp="1"/>
          </p:cNvSpPr>
          <p:nvPr>
            <p:ph type="dt" sz="half" idx="10"/>
          </p:nvPr>
        </p:nvSpPr>
        <p:spPr>
          <a:xfrm>
            <a:off x="6286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2FDDE11B-ADC7-498B-BC9D-37F5097BECCA}" type="datetimeFigureOut">
              <a:rPr lang="zh-CN" altLang="en-US" smtClean="0"/>
              <a:t>2022/2/1</a:t>
            </a:fld>
            <a:endParaRPr lang="zh-CN" altLang="en-US"/>
          </a:p>
        </p:txBody>
      </p:sp>
      <p:sp>
        <p:nvSpPr>
          <p:cNvPr id="4" name="页脚占位符 3"/>
          <p:cNvSpPr>
            <a:spLocks noGrp="1"/>
          </p:cNvSpPr>
          <p:nvPr>
            <p:ph type="ftr" sz="quarter" idx="11"/>
          </p:nvPr>
        </p:nvSpPr>
        <p:spPr>
          <a:xfrm>
            <a:off x="3028950" y="4767263"/>
            <a:ext cx="3086100" cy="273844"/>
          </a:xfrm>
          <a:prstGeom prst="rect">
            <a:avLst/>
          </a:prstGeom>
          <a:noFill/>
          <a:ln>
            <a:noFill/>
          </a:ln>
        </p:spPr>
        <p:txBody>
          <a:bodyPr vert="horz" wrap="square" lIns="68580" tIns="34290" rIns="68580" bIns="34290" numCol="1" anchor="ctr" anchorCtr="0" compatLnSpc="1">
            <a:normAutofit/>
          </a:bodyPr>
          <a:lstStyle>
            <a:lvl1pPr>
              <a:defRPr/>
            </a:lvl1pPr>
          </a:lstStyle>
          <a:p>
            <a:endParaRPr lang="zh-CN" altLang="en-US"/>
          </a:p>
        </p:txBody>
      </p:sp>
      <p:sp>
        <p:nvSpPr>
          <p:cNvPr id="5" name="灯片编号占位符 4"/>
          <p:cNvSpPr>
            <a:spLocks noGrp="1"/>
          </p:cNvSpPr>
          <p:nvPr>
            <p:ph type="sldNum" sz="quarter" idx="12"/>
          </p:nvPr>
        </p:nvSpPr>
        <p:spPr>
          <a:xfrm>
            <a:off x="64579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E4D4FD90-7E86-41DD-9CC2-E0C4EA75CCD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AF5E1"/>
        </a:solidFill>
        <a:effectLst/>
      </p:bgPr>
    </p:bg>
    <p:spTree>
      <p:nvGrpSpPr>
        <p:cNvPr id="1" name=""/>
        <p:cNvGrpSpPr/>
        <p:nvPr/>
      </p:nvGrpSpPr>
      <p:grpSpPr>
        <a:xfrm>
          <a:off x="0" y="0"/>
          <a:ext cx="0" cy="0"/>
          <a:chOff x="0" y="0"/>
          <a:chExt cx="0" cy="0"/>
        </a:xfrm>
      </p:grpSpPr>
      <p:sp>
        <p:nvSpPr>
          <p:cNvPr id="19459" name="矩形 55"/>
          <p:cNvSpPr/>
          <p:nvPr/>
        </p:nvSpPr>
        <p:spPr>
          <a:xfrm>
            <a:off x="247650" y="378619"/>
            <a:ext cx="1534716"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0" name="矩形 56"/>
          <p:cNvSpPr/>
          <p:nvPr/>
        </p:nvSpPr>
        <p:spPr>
          <a:xfrm>
            <a:off x="1831181"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1" name="矩形 57"/>
          <p:cNvSpPr/>
          <p:nvPr/>
        </p:nvSpPr>
        <p:spPr>
          <a:xfrm>
            <a:off x="2203847" y="378619"/>
            <a:ext cx="322659"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2" name="矩形 58"/>
          <p:cNvSpPr/>
          <p:nvPr/>
        </p:nvSpPr>
        <p:spPr>
          <a:xfrm>
            <a:off x="2576513" y="378619"/>
            <a:ext cx="32266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3" name="矩形 59"/>
          <p:cNvSpPr/>
          <p:nvPr/>
        </p:nvSpPr>
        <p:spPr>
          <a:xfrm flipH="1">
            <a:off x="7381875" y="378619"/>
            <a:ext cx="1533525"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4" name="矩形 60"/>
          <p:cNvSpPr/>
          <p:nvPr/>
        </p:nvSpPr>
        <p:spPr>
          <a:xfrm flipH="1">
            <a:off x="7009210"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5" name="矩形 61"/>
          <p:cNvSpPr/>
          <p:nvPr/>
        </p:nvSpPr>
        <p:spPr>
          <a:xfrm flipH="1">
            <a:off x="6636544" y="378619"/>
            <a:ext cx="323850"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6" name="矩形 62"/>
          <p:cNvSpPr/>
          <p:nvPr/>
        </p:nvSpPr>
        <p:spPr>
          <a:xfrm flipH="1">
            <a:off x="6265069" y="378619"/>
            <a:ext cx="32385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2" name="日期占位符 1"/>
          <p:cNvSpPr>
            <a:spLocks noGrp="1"/>
          </p:cNvSpPr>
          <p:nvPr>
            <p:ph type="dt" sz="half" idx="10"/>
          </p:nvPr>
        </p:nvSpPr>
        <p:spPr>
          <a:xfrm>
            <a:off x="6286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2FDDE11B-ADC7-498B-BC9D-37F5097BECCA}" type="datetimeFigureOut">
              <a:rPr lang="zh-CN" altLang="en-US" smtClean="0"/>
              <a:t>2022/2/1</a:t>
            </a:fld>
            <a:endParaRPr lang="zh-CN" altLang="en-US"/>
          </a:p>
        </p:txBody>
      </p:sp>
      <p:sp>
        <p:nvSpPr>
          <p:cNvPr id="3" name="页脚占位符 2"/>
          <p:cNvSpPr>
            <a:spLocks noGrp="1"/>
          </p:cNvSpPr>
          <p:nvPr>
            <p:ph type="ftr" sz="quarter" idx="11"/>
          </p:nvPr>
        </p:nvSpPr>
        <p:spPr>
          <a:xfrm>
            <a:off x="3028950" y="4767263"/>
            <a:ext cx="3086100" cy="273844"/>
          </a:xfrm>
          <a:prstGeom prst="rect">
            <a:avLst/>
          </a:prstGeom>
          <a:noFill/>
          <a:ln>
            <a:noFill/>
          </a:ln>
        </p:spPr>
        <p:txBody>
          <a:bodyPr vert="horz" wrap="square" lIns="68580" tIns="34290" rIns="68580" bIns="34290" numCol="1" anchor="ctr" anchorCtr="0" compatLnSpc="1">
            <a:normAutofit/>
          </a:bodyPr>
          <a:lstStyle>
            <a:lvl1pPr>
              <a:defRPr/>
            </a:lvl1pPr>
          </a:lstStyle>
          <a:p>
            <a:endParaRPr lang="zh-CN" altLang="en-US"/>
          </a:p>
        </p:txBody>
      </p:sp>
      <p:sp>
        <p:nvSpPr>
          <p:cNvPr id="4" name="灯片编号占位符 3"/>
          <p:cNvSpPr>
            <a:spLocks noGrp="1"/>
          </p:cNvSpPr>
          <p:nvPr>
            <p:ph type="sldNum" sz="quarter" idx="12"/>
          </p:nvPr>
        </p:nvSpPr>
        <p:spPr>
          <a:xfrm>
            <a:off x="64579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E4D4FD90-7E86-41DD-9CC2-E0C4EA75CCD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0" y="342900"/>
            <a:ext cx="3123900" cy="1200150"/>
          </a:xfrm>
        </p:spPr>
        <p:txBody>
          <a:bodyPr anchor="t" anchorCtr="0"/>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noChangeAspect="1"/>
          </p:cNvSpPr>
          <p:nvPr>
            <p:ph type="pic" idx="1"/>
          </p:nvPr>
        </p:nvSpPr>
        <p:spPr>
          <a:xfrm>
            <a:off x="3888000" y="34290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r>
              <a:rPr lang="zh-CN" altLang="en-US" strike="noStrike" noProof="1" smtClean="0"/>
              <a:t>单击图标添加图片</a:t>
            </a:r>
            <a:endParaRPr lang="zh-CN" altLang="en-US" strike="noStrike" noProof="1"/>
          </a:p>
        </p:txBody>
      </p:sp>
      <p:sp>
        <p:nvSpPr>
          <p:cNvPr id="4" name="文本占位符 3"/>
          <p:cNvSpPr>
            <a:spLocks noGrp="1"/>
          </p:cNvSpPr>
          <p:nvPr>
            <p:ph type="body" sz="half" idx="2"/>
          </p:nvPr>
        </p:nvSpPr>
        <p:spPr>
          <a:xfrm>
            <a:off x="629840" y="1543050"/>
            <a:ext cx="3123900" cy="2858691"/>
          </a:xfrm>
        </p:spPr>
        <p:txBody>
          <a:bodyPr>
            <a:normAutofit/>
          </a:bodyPr>
          <a:lstStyle>
            <a:lvl1pPr marL="0" indent="0">
              <a:buNone/>
              <a:defRPr sz="15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fld id="{2FDDE11B-ADC7-498B-BC9D-37F5097BECCA}" type="datetimeFigureOut">
              <a:rPr lang="zh-CN" altLang="en-US" smtClean="0"/>
              <a:t>2022/2/1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D4FD90-7E86-41DD-9CC2-E0C4EA75CCD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522028" y="273844"/>
            <a:ext cx="993322" cy="4358879"/>
          </a:xfrm>
        </p:spPr>
        <p:txBody>
          <a:bodyPr vert="eaVert">
            <a:normAutofit/>
          </a:bodyPr>
          <a:lstStyle>
            <a:lvl1pPr>
              <a:defRPr sz="2700"/>
            </a:lvl1p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28650" y="273844"/>
            <a:ext cx="6740978" cy="4358879"/>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fld id="{2FDDE11B-ADC7-498B-BC9D-37F5097BECCA}" type="datetimeFigureOut">
              <a:rPr lang="zh-CN" altLang="en-US" smtClean="0"/>
              <a:t>2022/2/1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4FD90-7E86-41DD-9CC2-E0C4EA75CCD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AF5E1"/>
        </a:solidFill>
        <a:effectLst/>
      </p:bgPr>
    </p:bg>
    <p:spTree>
      <p:nvGrpSpPr>
        <p:cNvPr id="1" name=""/>
        <p:cNvGrpSpPr/>
        <p:nvPr/>
      </p:nvGrpSpPr>
      <p:grpSpPr>
        <a:xfrm>
          <a:off x="0" y="0"/>
          <a:ext cx="0" cy="0"/>
          <a:chOff x="0" y="0"/>
          <a:chExt cx="0" cy="0"/>
        </a:xfrm>
      </p:grpSpPr>
      <p:sp>
        <p:nvSpPr>
          <p:cNvPr id="4098" name="标题占位符 1"/>
          <p:cNvSpPr>
            <a:spLocks noGrp="1"/>
          </p:cNvSpPr>
          <p:nvPr>
            <p:ph type="title"/>
            <p:custDataLst>
              <p:tags r:id="rId26"/>
            </p:custDataLst>
          </p:nvPr>
        </p:nvSpPr>
        <p:spPr>
          <a:xfrm>
            <a:off x="628650" y="273844"/>
            <a:ext cx="7886700" cy="994172"/>
          </a:xfrm>
          <a:prstGeom prst="rect">
            <a:avLst/>
          </a:prstGeom>
          <a:noFill/>
          <a:ln w="9525">
            <a:noFill/>
          </a:ln>
        </p:spPr>
        <p:txBody>
          <a:bodyPr wrap="square" lIns="68580" tIns="34290" rIns="68580" bIns="34290" anchor="ctr"/>
          <a:lstStyle/>
          <a:p>
            <a:pPr lvl="0" indent="-685800"/>
            <a:r>
              <a:rPr lang="zh-CN" altLang="zh-CN" dirty="0"/>
              <a:t>单击此处编辑母版标题样式</a:t>
            </a:r>
          </a:p>
        </p:txBody>
      </p:sp>
      <p:sp>
        <p:nvSpPr>
          <p:cNvPr id="4099" name="文本占位符 2"/>
          <p:cNvSpPr>
            <a:spLocks noGrp="1"/>
          </p:cNvSpPr>
          <p:nvPr>
            <p:ph type="body"/>
            <p:custDataLst>
              <p:tags r:id="rId27"/>
            </p:custDataLst>
          </p:nvPr>
        </p:nvSpPr>
        <p:spPr>
          <a:xfrm>
            <a:off x="628650" y="1369219"/>
            <a:ext cx="7886700" cy="3263504"/>
          </a:xfrm>
          <a:prstGeom prst="rect">
            <a:avLst/>
          </a:prstGeom>
          <a:noFill/>
          <a:ln w="9525">
            <a:noFill/>
          </a:ln>
        </p:spPr>
        <p:txBody>
          <a:bodyPr wrap="square" lIns="68580" tIns="34290" rIns="68580" bIns="34290" anchor="t"/>
          <a:lstStyle/>
          <a:p>
            <a:pPr lvl="0" indent="-171450"/>
            <a:r>
              <a:rPr lang="zh-CN" altLang="zh-CN" dirty="0"/>
              <a:t>单击此处编辑母版文本样式</a:t>
            </a:r>
          </a:p>
          <a:p>
            <a:pPr lvl="1" indent="-171450"/>
            <a:r>
              <a:rPr lang="zh-CN" altLang="zh-CN" dirty="0"/>
              <a:t>第二级</a:t>
            </a:r>
          </a:p>
          <a:p>
            <a:pPr lvl="2" indent="-171450"/>
            <a:r>
              <a:rPr lang="zh-CN" altLang="zh-CN" dirty="0"/>
              <a:t>第三级</a:t>
            </a:r>
          </a:p>
          <a:p>
            <a:pPr lvl="3" indent="-171450"/>
            <a:r>
              <a:rPr lang="zh-CN" altLang="zh-CN" dirty="0"/>
              <a:t>第四级</a:t>
            </a:r>
          </a:p>
          <a:p>
            <a:pPr lvl="4" indent="-171450"/>
            <a:r>
              <a:rPr lang="zh-CN" altLang="zh-CN" dirty="0"/>
              <a:t>第五级</a:t>
            </a:r>
          </a:p>
        </p:txBody>
      </p:sp>
      <p:sp>
        <p:nvSpPr>
          <p:cNvPr id="1028" name="日期占位符 3"/>
          <p:cNvSpPr>
            <a:spLocks noGrp="1" noChangeArrowheads="1"/>
          </p:cNvSpPr>
          <p:nvPr>
            <p:ph type="dt" sz="half" idx="2"/>
          </p:nvPr>
        </p:nvSpPr>
        <p:spPr bwMode="auto">
          <a:xfrm>
            <a:off x="628650" y="4767263"/>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normAutofit/>
          </a:bodyPr>
          <a:lstStyle>
            <a:lvl1pPr>
              <a:defRPr sz="900">
                <a:solidFill>
                  <a:srgbClr val="898989"/>
                </a:solidFill>
              </a:defRPr>
            </a:lvl1pPr>
          </a:lstStyle>
          <a:p>
            <a:fld id="{2FDDE11B-ADC7-498B-BC9D-37F5097BECCA}" type="datetimeFigureOut">
              <a:rPr lang="zh-CN" altLang="en-US" smtClean="0"/>
              <a:t>2022/2/1</a:t>
            </a:fld>
            <a:endParaRPr lang="zh-CN" altLang="en-US"/>
          </a:p>
        </p:txBody>
      </p:sp>
      <p:sp>
        <p:nvSpPr>
          <p:cNvPr id="1029" name="页脚占位符 4"/>
          <p:cNvSpPr>
            <a:spLocks noGrp="1" noChangeArrowheads="1"/>
          </p:cNvSpPr>
          <p:nvPr>
            <p:ph type="ftr" sz="quarter" idx="3"/>
          </p:nvPr>
        </p:nvSpPr>
        <p:spPr bwMode="auto">
          <a:xfrm>
            <a:off x="3028950" y="4767263"/>
            <a:ext cx="30861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normAutofit/>
          </a:bodyPr>
          <a:lstStyle>
            <a:lvl1pPr algn="ctr">
              <a:defRPr sz="900">
                <a:solidFill>
                  <a:srgbClr val="898989"/>
                </a:solidFill>
              </a:defRPr>
            </a:lvl1pPr>
          </a:lstStyle>
          <a:p>
            <a:endParaRPr lang="zh-CN" altLang="en-US"/>
          </a:p>
        </p:txBody>
      </p:sp>
      <p:sp>
        <p:nvSpPr>
          <p:cNvPr id="1030" name="灯片编号占位符 5"/>
          <p:cNvSpPr>
            <a:spLocks noGrp="1" noChangeArrowheads="1"/>
          </p:cNvSpPr>
          <p:nvPr>
            <p:ph type="sldNum" sz="quarter" idx="4"/>
          </p:nvPr>
        </p:nvSpPr>
        <p:spPr bwMode="auto">
          <a:xfrm>
            <a:off x="6457950" y="4767263"/>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normAutofit/>
          </a:bodyPr>
          <a:lstStyle>
            <a:lvl1pPr algn="r">
              <a:defRPr sz="900">
                <a:solidFill>
                  <a:srgbClr val="898989"/>
                </a:solidFill>
              </a:defRPr>
            </a:lvl1pPr>
          </a:lstStyle>
          <a:p>
            <a:fld id="{E4D4FD90-7E86-41DD-9CC2-E0C4EA75CCDB}" type="slidenum">
              <a:rPr lang="zh-CN" altLang="en-US" smtClean="0"/>
              <a:t>‹#›</a:t>
            </a:fld>
            <a:endParaRPr lang="zh-CN" altLang="en-US"/>
          </a:p>
        </p:txBody>
      </p:sp>
      <p:sp>
        <p:nvSpPr>
          <p:cNvPr id="4103" name="KSO_TEMPLATE" hidden="1"/>
          <p:cNvSpPr/>
          <p:nvPr>
            <p:custDataLst>
              <p:tags r:id="rId28"/>
            </p:custDataLst>
          </p:nvPr>
        </p:nvSpPr>
        <p:spPr>
          <a:xfrm>
            <a:off x="0" y="0"/>
            <a:ext cx="0" cy="0"/>
          </a:xfrm>
          <a:prstGeom prst="rect">
            <a:avLst/>
          </a:prstGeom>
          <a:solidFill>
            <a:schemeClr val="accent1"/>
          </a:solidFill>
          <a:ln w="9525" cap="flat" cmpd="sng">
            <a:solidFill>
              <a:schemeClr val="tx1"/>
            </a:solidFill>
            <a:prstDash val="solid"/>
            <a:round/>
            <a:headEnd type="none" w="med" len="med"/>
            <a:tailEnd type="none" w="med" len="med"/>
          </a:ln>
        </p:spPr>
        <p:txBody>
          <a:bodyPr wrap="square" lIns="68580" tIns="34290" rIns="68580" bIns="34290" anchor="t"/>
          <a:lstStyle/>
          <a:p>
            <a:pPr lvl="0" indent="0" defTabSz="685800">
              <a:buFont typeface="Arial" panose="020B0604020202020204" pitchFamily="34" charset="0"/>
              <a:buNone/>
            </a:pPr>
            <a:endParaRPr lang="zh-CN" altLang="zh-CN" sz="1400" u="none" baseline="0">
              <a:latin typeface="Arial" panose="020B060402020202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 id="2147483695" r:id="rId21"/>
    <p:sldLayoutId id="2147483696" r:id="rId22"/>
    <p:sldLayoutId id="2147483697" r:id="rId23"/>
    <p:sldLayoutId id="2147483698" r:id="rId24"/>
  </p:sldLayoutIdLst>
  <p:txStyles>
    <p:titleStyle>
      <a:lvl1pPr marL="685800" indent="-685800" algn="l" rtl="0" eaLnBrk="1" fontAlgn="base" hangingPunct="1">
        <a:lnSpc>
          <a:spcPct val="90000"/>
        </a:lnSpc>
        <a:spcBef>
          <a:spcPct val="0"/>
        </a:spcBef>
        <a:spcAft>
          <a:spcPct val="0"/>
        </a:spcAft>
        <a:defRPr sz="3000" kern="1200">
          <a:solidFill>
            <a:schemeClr val="tx1"/>
          </a:solidFill>
          <a:latin typeface="+mj-lt"/>
          <a:ea typeface="+mj-ea"/>
          <a:cs typeface="+mj-cs"/>
          <a:sym typeface="Calibri Light" panose="020F0302020204030204" charset="0"/>
        </a:defRPr>
      </a:lvl1pPr>
      <a:lvl2pPr marL="6858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2pPr>
      <a:lvl3pPr marL="6858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3pPr>
      <a:lvl4pPr marL="6858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4pPr>
      <a:lvl5pPr marL="6858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5pPr>
      <a:lvl6pPr marL="10287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6pPr>
      <a:lvl7pPr marL="13716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7pPr>
      <a:lvl8pPr marL="17145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8pPr>
      <a:lvl9pPr marL="20574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9pPr>
    </p:titleStyle>
    <p:bodyStyle>
      <a:lvl1pPr marL="171450" indent="-171450" algn="l" rtl="0" eaLnBrk="1" fontAlgn="base" hangingPunct="1">
        <a:lnSpc>
          <a:spcPct val="90000"/>
        </a:lnSpc>
        <a:spcBef>
          <a:spcPts val="750"/>
        </a:spcBef>
        <a:spcAft>
          <a:spcPct val="0"/>
        </a:spcAft>
        <a:buFont typeface="Arial" panose="020B0604020202020204" pitchFamily="34" charset="0"/>
        <a:buChar char="•"/>
        <a:defRPr sz="1800" kern="1200">
          <a:solidFill>
            <a:schemeClr val="tx1"/>
          </a:solidFill>
          <a:latin typeface="+mn-lt"/>
          <a:ea typeface="+mn-ea"/>
          <a:cs typeface="+mn-cs"/>
          <a:sym typeface="Calibri" panose="020F0502020204030204" charset="0"/>
        </a:defRPr>
      </a:lvl1pPr>
      <a:lvl2pPr marL="514350" indent="-171450" algn="l"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sym typeface="Calibri" panose="020F0502020204030204" charset="0"/>
        </a:defRPr>
      </a:lvl2pPr>
      <a:lvl3pPr marL="857250" indent="-171450" algn="l" rtl="0" eaLnBrk="1" fontAlgn="base" hangingPunct="1">
        <a:lnSpc>
          <a:spcPct val="90000"/>
        </a:lnSpc>
        <a:spcBef>
          <a:spcPts val="375"/>
        </a:spcBef>
        <a:spcAft>
          <a:spcPct val="0"/>
        </a:spcAft>
        <a:buFont typeface="Arial" panose="020B0604020202020204" pitchFamily="34" charset="0"/>
        <a:buChar char="•"/>
        <a:defRPr sz="1400" kern="1200">
          <a:solidFill>
            <a:schemeClr val="tx1"/>
          </a:solidFill>
          <a:latin typeface="+mn-lt"/>
          <a:ea typeface="+mn-ea"/>
          <a:cs typeface="+mn-cs"/>
          <a:sym typeface="Calibri" panose="020F0502020204030204" charset="0"/>
        </a:defRPr>
      </a:lvl3pPr>
      <a:lvl4pPr marL="1200150" indent="-171450" algn="l" rtl="0" eaLnBrk="1" fontAlgn="base" hangingPunct="1">
        <a:lnSpc>
          <a:spcPct val="90000"/>
        </a:lnSpc>
        <a:spcBef>
          <a:spcPts val="375"/>
        </a:spcBef>
        <a:spcAft>
          <a:spcPct val="0"/>
        </a:spcAft>
        <a:buFont typeface="Arial" panose="020B0604020202020204" pitchFamily="34" charset="0"/>
        <a:buChar char="•"/>
        <a:defRPr sz="1400" kern="1200">
          <a:solidFill>
            <a:schemeClr val="tx1"/>
          </a:solidFill>
          <a:latin typeface="+mn-lt"/>
          <a:ea typeface="+mn-ea"/>
          <a:cs typeface="+mn-cs"/>
          <a:sym typeface="Calibri" panose="020F0502020204030204" charset="0"/>
        </a:defRPr>
      </a:lvl4pPr>
      <a:lvl5pPr marL="1543050" indent="-171450" algn="l" rtl="0" eaLnBrk="1" fontAlgn="base" hangingPunct="1">
        <a:lnSpc>
          <a:spcPct val="90000"/>
        </a:lnSpc>
        <a:spcBef>
          <a:spcPts val="375"/>
        </a:spcBef>
        <a:spcAft>
          <a:spcPct val="0"/>
        </a:spcAft>
        <a:buFont typeface="Arial" panose="020B0604020202020204" pitchFamily="34" charset="0"/>
        <a:buChar char="•"/>
        <a:defRPr sz="1400" kern="1200">
          <a:solidFill>
            <a:schemeClr val="tx1"/>
          </a:solidFill>
          <a:latin typeface="+mn-lt"/>
          <a:ea typeface="+mn-ea"/>
          <a:cs typeface="+mn-cs"/>
          <a:sym typeface="Calibri" panose="020F050202020403020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8064467"/>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3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slide" Target="slide4.xml"/><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slideLayout" Target="../slideLayouts/slideLayout11.xml"/><Relationship Id="rId2" Type="http://schemas.openxmlformats.org/officeDocument/2006/relationships/tags" Target="../tags/tag5.xml"/><Relationship Id="rId16" Type="http://schemas.openxmlformats.org/officeDocument/2006/relationships/slide" Target="slide7.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slide" Target="slide6.xml"/><Relationship Id="rId10" Type="http://schemas.openxmlformats.org/officeDocument/2006/relationships/tags" Target="../tags/tag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jpeg"/><Relationship Id="rId5" Type="http://schemas.openxmlformats.org/officeDocument/2006/relationships/notesSlide" Target="../notesSlides/notesSlide1.xml"/><Relationship Id="rId4"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2.jpeg"/><Relationship Id="rId4"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noChangeArrowheads="1"/>
          </p:cNvSpPr>
          <p:nvPr>
            <p:ph type="title"/>
          </p:nvPr>
        </p:nvSpPr>
        <p:spPr bwMode="auto">
          <a:xfrm>
            <a:off x="2402015" y="1563638"/>
            <a:ext cx="4350546" cy="864096"/>
          </a:xfrm>
          <a:noFill/>
          <a:ln>
            <a:miter lim="800000"/>
            <a:headEnd/>
            <a:tailEnd/>
          </a:ln>
        </p:spPr>
        <p:txBody>
          <a:bodyPr vert="horz" wrap="square" lIns="91440" tIns="45720" rIns="91440" bIns="45720" numCol="1" anchor="t" anchorCtr="0" compatLnSpc="1">
            <a:prstTxWarp prst="textNoShape">
              <a:avLst/>
            </a:prstTxWarp>
            <a:normAutofit/>
          </a:bodyPr>
          <a:lstStyle/>
          <a:p>
            <a:pPr eaLnBrk="1" hangingPunct="1"/>
            <a:r>
              <a:rPr lang="zh-CN" altLang="en-US" sz="4800" dirty="0" smtClean="0">
                <a:solidFill>
                  <a:srgbClr val="000000"/>
                </a:solidFill>
                <a:latin typeface="黑体" pitchFamily="49" charset="-122"/>
                <a:ea typeface="黑体" pitchFamily="49" charset="-122"/>
              </a:rPr>
              <a:t>我的叔叔于勒</a:t>
            </a:r>
          </a:p>
        </p:txBody>
      </p:sp>
      <p:sp>
        <p:nvSpPr>
          <p:cNvPr id="4" name="矩形 3"/>
          <p:cNvSpPr/>
          <p:nvPr/>
        </p:nvSpPr>
        <p:spPr>
          <a:xfrm>
            <a:off x="4072958" y="3160729"/>
            <a:ext cx="1061509" cy="375809"/>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4049715" y="2448427"/>
            <a:ext cx="1107996" cy="369332"/>
          </a:xfrm>
          <a:prstGeom prst="rect">
            <a:avLst/>
          </a:prstGeom>
          <a:noFill/>
        </p:spPr>
        <p:txBody>
          <a:bodyPr wrap="none" rtlCol="0">
            <a:spAutoFit/>
          </a:bodyPr>
          <a:lstStyle/>
          <a:p>
            <a:r>
              <a:rPr lang="zh-CN" altLang="en-US" dirty="0" smtClean="0"/>
              <a:t>第二课时</a:t>
            </a:r>
            <a:endParaRPr lang="zh-CN" altLang="en-US" dirty="0"/>
          </a:p>
        </p:txBody>
      </p:sp>
    </p:spTree>
    <p:extLst>
      <p:ext uri="{BB962C8B-B14F-4D97-AF65-F5344CB8AC3E}">
        <p14:creationId xmlns:p14="http://schemas.microsoft.com/office/powerpoint/2010/main" val="118474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2"/>
          <p:cNvSpPr>
            <a:spLocks noChangeArrowheads="1"/>
          </p:cNvSpPr>
          <p:nvPr/>
        </p:nvSpPr>
        <p:spPr bwMode="auto">
          <a:xfrm>
            <a:off x="419100" y="646510"/>
            <a:ext cx="8305800" cy="2308324"/>
          </a:xfrm>
          <a:prstGeom prst="rect">
            <a:avLst/>
          </a:prstGeom>
          <a:noFill/>
          <a:ln w="9525">
            <a:noFill/>
            <a:miter lim="800000"/>
            <a:headEnd/>
            <a:tailEnd/>
          </a:ln>
        </p:spPr>
        <p:txBody>
          <a:bodyPr>
            <a:spAutoFit/>
          </a:bodyPr>
          <a:lstStyle/>
          <a:p>
            <a:pPr indent="719138">
              <a:lnSpc>
                <a:spcPct val="200000"/>
              </a:lnSpc>
            </a:pPr>
            <a:r>
              <a:rPr lang="zh-CN" altLang="en-US" dirty="0">
                <a:solidFill>
                  <a:srgbClr val="000000"/>
                </a:solidFill>
                <a:latin typeface="华文新魏" pitchFamily="2" charset="-122"/>
                <a:ea typeface="华文新魏" pitchFamily="2" charset="-122"/>
              </a:rPr>
              <a:t>（</a:t>
            </a:r>
            <a:r>
              <a:rPr lang="en-US" altLang="zh-CN" dirty="0">
                <a:solidFill>
                  <a:srgbClr val="000000"/>
                </a:solidFill>
                <a:latin typeface="华文新魏" pitchFamily="2" charset="-122"/>
                <a:ea typeface="华文新魏" pitchFamily="2" charset="-122"/>
              </a:rPr>
              <a:t>1</a:t>
            </a:r>
            <a:r>
              <a:rPr lang="zh-CN" altLang="en-US" dirty="0">
                <a:solidFill>
                  <a:srgbClr val="000000"/>
                </a:solidFill>
                <a:latin typeface="华文新魏" pitchFamily="2" charset="-122"/>
                <a:ea typeface="华文新魏" pitchFamily="2" charset="-122"/>
              </a:rPr>
              <a:t>）如果菲利普夫妇在船上发现百万富翁的于勒，他们的表情将会怎样？他们夫妇间将会进行怎样的对话？展开联想，简要回答。</a:t>
            </a:r>
          </a:p>
          <a:p>
            <a:pPr indent="719138">
              <a:lnSpc>
                <a:spcPct val="200000"/>
              </a:lnSpc>
            </a:pPr>
            <a:r>
              <a:rPr lang="zh-CN" altLang="en-US" dirty="0">
                <a:solidFill>
                  <a:srgbClr val="000000"/>
                </a:solidFill>
                <a:latin typeface="华文新魏" pitchFamily="2" charset="-122"/>
                <a:ea typeface="华文新魏" pitchFamily="2" charset="-122"/>
              </a:rPr>
              <a:t>（</a:t>
            </a:r>
            <a:r>
              <a:rPr lang="en-US" altLang="zh-CN" dirty="0">
                <a:solidFill>
                  <a:srgbClr val="000000"/>
                </a:solidFill>
                <a:latin typeface="华文新魏" pitchFamily="2" charset="-122"/>
                <a:ea typeface="华文新魏" pitchFamily="2" charset="-122"/>
              </a:rPr>
              <a:t>2</a:t>
            </a:r>
            <a:r>
              <a:rPr lang="zh-CN" altLang="en-US" dirty="0">
                <a:solidFill>
                  <a:srgbClr val="000000"/>
                </a:solidFill>
                <a:latin typeface="华文新魏" pitchFamily="2" charset="-122"/>
                <a:ea typeface="华文新魏" pitchFamily="2" charset="-122"/>
              </a:rPr>
              <a:t>）如果在菲利普一家悄悄离开于勒的时候却被于勒一眼认出，于勒高兴地抓住菲利普的手不放，故事又会如何发展呢？</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2"/>
          <p:cNvSpPr>
            <a:spLocks noChangeArrowheads="1"/>
          </p:cNvSpPr>
          <p:nvPr/>
        </p:nvSpPr>
        <p:spPr bwMode="auto">
          <a:xfrm>
            <a:off x="2822575" y="421481"/>
            <a:ext cx="4510088" cy="584775"/>
          </a:xfrm>
          <a:prstGeom prst="rect">
            <a:avLst/>
          </a:prstGeom>
          <a:noFill/>
          <a:ln w="9525">
            <a:noFill/>
            <a:miter lim="800000"/>
            <a:headEnd/>
            <a:tailEnd/>
          </a:ln>
        </p:spPr>
        <p:txBody>
          <a:bodyPr>
            <a:spAutoFit/>
          </a:bodyPr>
          <a:lstStyle/>
          <a:p>
            <a:pPr eaLnBrk="1" hangingPunct="1"/>
            <a:r>
              <a:rPr lang="zh-CN" altLang="en-US" sz="3200" dirty="0">
                <a:solidFill>
                  <a:srgbClr val="C00000"/>
                </a:solidFill>
                <a:latin typeface="华文新魏" pitchFamily="2" charset="-122"/>
                <a:ea typeface="华文新魏" pitchFamily="2" charset="-122"/>
              </a:rPr>
              <a:t>检测小结</a:t>
            </a:r>
          </a:p>
        </p:txBody>
      </p:sp>
      <p:sp>
        <p:nvSpPr>
          <p:cNvPr id="30" name="MH_Other_1">
            <a:extLst>
              <a:ext uri="{FF2B5EF4-FFF2-40B4-BE49-F238E27FC236}">
                <a16:creationId xmlns="" xmlns:a16="http://schemas.microsoft.com/office/drawing/2014/main" id="{1258E74B-DFC8-4B0B-89B3-CFC54349C47D}"/>
              </a:ext>
            </a:extLst>
          </p:cNvPr>
          <p:cNvSpPr/>
          <p:nvPr>
            <p:custDataLst>
              <p:tags r:id="rId1"/>
            </p:custDataLst>
          </p:nvPr>
        </p:nvSpPr>
        <p:spPr>
          <a:xfrm rot="20249070">
            <a:off x="1625600" y="372666"/>
            <a:ext cx="496888" cy="581025"/>
          </a:xfrm>
          <a:custGeom>
            <a:avLst/>
            <a:gdLst>
              <a:gd name="connsiteX0" fmla="*/ 339776 w 496896"/>
              <a:gd name="connsiteY0" fmla="*/ 16218 h 773729"/>
              <a:gd name="connsiteX1" fmla="*/ 482881 w 496896"/>
              <a:gd name="connsiteY1" fmla="*/ 146392 h 773729"/>
              <a:gd name="connsiteX2" fmla="*/ 496896 w 496896"/>
              <a:gd name="connsiteY2" fmla="*/ 175916 h 773729"/>
              <a:gd name="connsiteX3" fmla="*/ 441859 w 496896"/>
              <a:gd name="connsiteY3" fmla="*/ 216867 h 773729"/>
              <a:gd name="connsiteX4" fmla="*/ 234509 w 496896"/>
              <a:gd name="connsiteY4" fmla="*/ 761884 h 773729"/>
              <a:gd name="connsiteX5" fmla="*/ 234416 w 496896"/>
              <a:gd name="connsiteY5" fmla="*/ 773729 h 773729"/>
              <a:gd name="connsiteX6" fmla="*/ 212938 w 496896"/>
              <a:gd name="connsiteY6" fmla="*/ 751933 h 773729"/>
              <a:gd name="connsiteX7" fmla="*/ 111 w 496896"/>
              <a:gd name="connsiteY7" fmla="*/ 278412 h 773729"/>
              <a:gd name="connsiteX8" fmla="*/ 10626 w 496896"/>
              <a:gd name="connsiteY8" fmla="*/ 206487 h 773729"/>
              <a:gd name="connsiteX9" fmla="*/ 39154 w 496896"/>
              <a:gd name="connsiteY9" fmla="*/ 146392 h 773729"/>
              <a:gd name="connsiteX10" fmla="*/ 235109 w 496896"/>
              <a:gd name="connsiteY10" fmla="*/ 475 h 773729"/>
              <a:gd name="connsiteX11" fmla="*/ 261017 w 496896"/>
              <a:gd name="connsiteY11" fmla="*/ 0 h 773729"/>
              <a:gd name="connsiteX12" fmla="*/ 286926 w 496896"/>
              <a:gd name="connsiteY12" fmla="*/ 475 h 773729"/>
              <a:gd name="connsiteX13" fmla="*/ 339776 w 496896"/>
              <a:gd name="connsiteY13" fmla="*/ 16218 h 7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6896" h="773729">
                <a:moveTo>
                  <a:pt x="339776" y="16218"/>
                </a:moveTo>
                <a:cubicBezTo>
                  <a:pt x="392132" y="38547"/>
                  <a:pt x="442215" y="80961"/>
                  <a:pt x="482881" y="146392"/>
                </a:cubicBezTo>
                <a:lnTo>
                  <a:pt x="496896" y="175916"/>
                </a:lnTo>
                <a:lnTo>
                  <a:pt x="441859" y="216867"/>
                </a:lnTo>
                <a:cubicBezTo>
                  <a:pt x="338038" y="315808"/>
                  <a:pt x="253936" y="491203"/>
                  <a:pt x="234509" y="761884"/>
                </a:cubicBezTo>
                <a:lnTo>
                  <a:pt x="234416" y="773729"/>
                </a:lnTo>
                <a:lnTo>
                  <a:pt x="212938" y="751933"/>
                </a:lnTo>
                <a:cubicBezTo>
                  <a:pt x="54669" y="569387"/>
                  <a:pt x="-2892" y="406057"/>
                  <a:pt x="111" y="278412"/>
                </a:cubicBezTo>
                <a:lnTo>
                  <a:pt x="10626" y="206487"/>
                </a:lnTo>
                <a:lnTo>
                  <a:pt x="39154" y="146392"/>
                </a:lnTo>
                <a:cubicBezTo>
                  <a:pt x="93374" y="59151"/>
                  <a:pt x="164338" y="12828"/>
                  <a:pt x="235109" y="475"/>
                </a:cubicBezTo>
                <a:lnTo>
                  <a:pt x="261017" y="0"/>
                </a:lnTo>
                <a:lnTo>
                  <a:pt x="286926" y="475"/>
                </a:lnTo>
                <a:cubicBezTo>
                  <a:pt x="304619" y="3563"/>
                  <a:pt x="322324" y="8774"/>
                  <a:pt x="339776" y="16218"/>
                </a:cubicBezTo>
                <a:close/>
              </a:path>
            </a:pathLst>
          </a:custGeom>
          <a:solidFill>
            <a:srgbClr val="95D3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eaLnBrk="1" fontAlgn="auto" hangingPunct="1">
              <a:spcBef>
                <a:spcPts val="0"/>
              </a:spcBef>
              <a:spcAft>
                <a:spcPts val="0"/>
              </a:spcAft>
              <a:defRPr/>
            </a:pPr>
            <a:endParaRPr lang="zh-CN" altLang="en-US">
              <a:solidFill>
                <a:srgbClr val="FFFFFF"/>
              </a:solidFill>
            </a:endParaRPr>
          </a:p>
        </p:txBody>
      </p:sp>
      <p:sp>
        <p:nvSpPr>
          <p:cNvPr id="31" name="MH_Other_2">
            <a:extLst>
              <a:ext uri="{FF2B5EF4-FFF2-40B4-BE49-F238E27FC236}">
                <a16:creationId xmlns="" xmlns:a16="http://schemas.microsoft.com/office/drawing/2014/main" id="{6679FB70-AB4F-4E99-BC12-F81D7D716DA8}"/>
              </a:ext>
            </a:extLst>
          </p:cNvPr>
          <p:cNvSpPr/>
          <p:nvPr>
            <p:custDataLst>
              <p:tags r:id="rId2"/>
            </p:custDataLst>
          </p:nvPr>
        </p:nvSpPr>
        <p:spPr>
          <a:xfrm rot="1350930" flipH="1">
            <a:off x="1944688" y="369094"/>
            <a:ext cx="520700" cy="600075"/>
          </a:xfrm>
          <a:custGeom>
            <a:avLst/>
            <a:gdLst>
              <a:gd name="connsiteX0" fmla="*/ 261017 w 522034"/>
              <a:gd name="connsiteY0" fmla="*/ 0 h 800723"/>
              <a:gd name="connsiteX1" fmla="*/ 286926 w 522034"/>
              <a:gd name="connsiteY1" fmla="*/ 475 h 800723"/>
              <a:gd name="connsiteX2" fmla="*/ 482881 w 522034"/>
              <a:gd name="connsiteY2" fmla="*/ 146392 h 800723"/>
              <a:gd name="connsiteX3" fmla="*/ 511408 w 522034"/>
              <a:gd name="connsiteY3" fmla="*/ 206487 h 800723"/>
              <a:gd name="connsiteX4" fmla="*/ 521923 w 522034"/>
              <a:gd name="connsiteY4" fmla="*/ 278412 h 800723"/>
              <a:gd name="connsiteX5" fmla="*/ 309096 w 522034"/>
              <a:gd name="connsiteY5" fmla="*/ 751933 h 800723"/>
              <a:gd name="connsiteX6" fmla="*/ 261017 w 522034"/>
              <a:gd name="connsiteY6" fmla="*/ 800723 h 800723"/>
              <a:gd name="connsiteX7" fmla="*/ 212938 w 522034"/>
              <a:gd name="connsiteY7" fmla="*/ 751933 h 800723"/>
              <a:gd name="connsiteX8" fmla="*/ 111 w 522034"/>
              <a:gd name="connsiteY8" fmla="*/ 278412 h 800723"/>
              <a:gd name="connsiteX9" fmla="*/ 10626 w 522034"/>
              <a:gd name="connsiteY9" fmla="*/ 206487 h 800723"/>
              <a:gd name="connsiteX10" fmla="*/ 39154 w 522034"/>
              <a:gd name="connsiteY10" fmla="*/ 146392 h 800723"/>
              <a:gd name="connsiteX11" fmla="*/ 235109 w 522034"/>
              <a:gd name="connsiteY11" fmla="*/ 475 h 80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4" h="800723">
                <a:moveTo>
                  <a:pt x="261017" y="0"/>
                </a:moveTo>
                <a:lnTo>
                  <a:pt x="286926" y="475"/>
                </a:lnTo>
                <a:cubicBezTo>
                  <a:pt x="357697" y="12828"/>
                  <a:pt x="428660" y="59151"/>
                  <a:pt x="482881" y="146392"/>
                </a:cubicBezTo>
                <a:lnTo>
                  <a:pt x="511408" y="206487"/>
                </a:lnTo>
                <a:lnTo>
                  <a:pt x="521923" y="278412"/>
                </a:lnTo>
                <a:cubicBezTo>
                  <a:pt x="524926" y="406057"/>
                  <a:pt x="467366" y="569387"/>
                  <a:pt x="309096" y="751933"/>
                </a:cubicBezTo>
                <a:lnTo>
                  <a:pt x="261017" y="800723"/>
                </a:lnTo>
                <a:lnTo>
                  <a:pt x="212938" y="751933"/>
                </a:lnTo>
                <a:cubicBezTo>
                  <a:pt x="54669" y="569387"/>
                  <a:pt x="-2892" y="406057"/>
                  <a:pt x="111" y="278412"/>
                </a:cubicBezTo>
                <a:lnTo>
                  <a:pt x="10626" y="206487"/>
                </a:lnTo>
                <a:lnTo>
                  <a:pt x="39154" y="146392"/>
                </a:lnTo>
                <a:cubicBezTo>
                  <a:pt x="93374" y="59151"/>
                  <a:pt x="164338" y="12828"/>
                  <a:pt x="235109" y="475"/>
                </a:cubicBez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defTabSz="1219170" eaLnBrk="1" fontAlgn="auto" hangingPunct="1">
              <a:spcBef>
                <a:spcPts val="0"/>
              </a:spcBef>
              <a:spcAft>
                <a:spcPts val="0"/>
              </a:spcAft>
              <a:defRPr/>
            </a:pPr>
            <a:endParaRPr lang="zh-CN" altLang="en-US" sz="4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endParaRPr>
          </a:p>
        </p:txBody>
      </p:sp>
      <p:cxnSp>
        <p:nvCxnSpPr>
          <p:cNvPr id="32" name="MH_Other_3">
            <a:extLst>
              <a:ext uri="{FF2B5EF4-FFF2-40B4-BE49-F238E27FC236}">
                <a16:creationId xmlns="" xmlns:a16="http://schemas.microsoft.com/office/drawing/2014/main" id="{7C182B77-8798-4AE8-87F5-88244D9901E9}"/>
              </a:ext>
            </a:extLst>
          </p:cNvPr>
          <p:cNvCxnSpPr>
            <a:cxnSpLocks/>
          </p:cNvCxnSpPr>
          <p:nvPr>
            <p:custDataLst>
              <p:tags r:id="rId3"/>
            </p:custDataLst>
          </p:nvPr>
        </p:nvCxnSpPr>
        <p:spPr>
          <a:xfrm>
            <a:off x="2044700" y="945356"/>
            <a:ext cx="4554538" cy="0"/>
          </a:xfrm>
          <a:prstGeom prst="line">
            <a:avLst/>
          </a:prstGeom>
          <a:ln>
            <a:solidFill>
              <a:srgbClr val="D7D7D7"/>
            </a:solidFill>
            <a:prstDash val="dash"/>
          </a:ln>
        </p:spPr>
        <p:style>
          <a:lnRef idx="1">
            <a:schemeClr val="accent1"/>
          </a:lnRef>
          <a:fillRef idx="0">
            <a:schemeClr val="accent1"/>
          </a:fillRef>
          <a:effectRef idx="0">
            <a:schemeClr val="accent1"/>
          </a:effectRef>
          <a:fontRef idx="minor">
            <a:schemeClr val="tx1"/>
          </a:fontRef>
        </p:style>
      </p:cxnSp>
      <p:sp>
        <p:nvSpPr>
          <p:cNvPr id="23558" name="矩形 1"/>
          <p:cNvSpPr>
            <a:spLocks noChangeArrowheads="1"/>
          </p:cNvSpPr>
          <p:nvPr/>
        </p:nvSpPr>
        <p:spPr bwMode="auto">
          <a:xfrm>
            <a:off x="336550" y="1088231"/>
            <a:ext cx="8470900" cy="2585323"/>
          </a:xfrm>
          <a:prstGeom prst="rect">
            <a:avLst/>
          </a:prstGeom>
          <a:noFill/>
          <a:ln w="9525">
            <a:noFill/>
            <a:miter lim="800000"/>
            <a:headEnd/>
            <a:tailEnd/>
          </a:ln>
        </p:spPr>
        <p:txBody>
          <a:bodyPr>
            <a:spAutoFit/>
          </a:bodyPr>
          <a:lstStyle/>
          <a:p>
            <a:pPr indent="719138">
              <a:lnSpc>
                <a:spcPct val="150000"/>
              </a:lnSpc>
            </a:pPr>
            <a:r>
              <a:rPr lang="zh-CN" altLang="en-US" dirty="0">
                <a:solidFill>
                  <a:srgbClr val="000000"/>
                </a:solidFill>
                <a:latin typeface="黑体" pitchFamily="49" charset="-122"/>
                <a:ea typeface="黑体" pitchFamily="49" charset="-122"/>
              </a:rPr>
              <a:t>阅读课内语段，完成文后题目</a:t>
            </a:r>
          </a:p>
          <a:p>
            <a:pPr indent="719138">
              <a:lnSpc>
                <a:spcPct val="150000"/>
              </a:lnSpc>
            </a:pPr>
            <a:r>
              <a:rPr lang="zh-CN" altLang="en-US" dirty="0">
                <a:solidFill>
                  <a:srgbClr val="000000"/>
                </a:solidFill>
                <a:latin typeface="黑体" pitchFamily="49" charset="-122"/>
                <a:ea typeface="黑体" pitchFamily="49" charset="-122"/>
              </a:rPr>
              <a:t>①我小时候，家在勒阿弗尔，并不是有钱的人家，也就是刚刚够生活罢了。我父亲做着事，很晚才从办公室回来，挣的钱不多。我有两个姐姐。</a:t>
            </a:r>
          </a:p>
          <a:p>
            <a:pPr indent="719138">
              <a:lnSpc>
                <a:spcPct val="150000"/>
              </a:lnSpc>
            </a:pPr>
            <a:r>
              <a:rPr lang="zh-CN" altLang="en-US" dirty="0">
                <a:solidFill>
                  <a:srgbClr val="000000"/>
                </a:solidFill>
                <a:latin typeface="黑体" pitchFamily="49" charset="-122"/>
                <a:ea typeface="黑体" pitchFamily="49" charset="-122"/>
              </a:rPr>
              <a:t>②我母亲对我们的拮据生活感到非常痛苦。那时家里样样都要节省，有人请吃饭是从来不敢答应的，以免回请；买日用品也是常常买减价的，买拍卖的底货；姐姐的长袍是自己做的，买十五个铜子一米的花边，常常要在价钱上计较半天。</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1"/>
          <p:cNvSpPr>
            <a:spLocks noChangeArrowheads="1"/>
          </p:cNvSpPr>
          <p:nvPr/>
        </p:nvSpPr>
        <p:spPr bwMode="auto">
          <a:xfrm>
            <a:off x="889001" y="1298973"/>
            <a:ext cx="7548563" cy="1754326"/>
          </a:xfrm>
          <a:prstGeom prst="rect">
            <a:avLst/>
          </a:prstGeom>
          <a:noFill/>
          <a:ln w="9525">
            <a:noFill/>
            <a:miter lim="800000"/>
            <a:headEnd/>
            <a:tailEnd/>
          </a:ln>
        </p:spPr>
        <p:txBody>
          <a:bodyPr>
            <a:spAutoFit/>
          </a:bodyPr>
          <a:lstStyle/>
          <a:p>
            <a:pPr indent="719138" eaLnBrk="1">
              <a:lnSpc>
                <a:spcPct val="150000"/>
              </a:lnSpc>
            </a:pPr>
            <a:r>
              <a:rPr lang="zh-CN" altLang="en-US" dirty="0">
                <a:solidFill>
                  <a:srgbClr val="000000"/>
                </a:solidFill>
                <a:latin typeface="黑体" pitchFamily="49" charset="-122"/>
                <a:ea typeface="黑体" pitchFamily="49" charset="-122"/>
              </a:rPr>
              <a:t>③可是每星期日，我们都要衣冠整齐地到海边栈桥上去散步。那时候，只要一看见从远方回。来的大海船开进港口来，父亲总要说他那句永不变更的话：</a:t>
            </a:r>
          </a:p>
          <a:p>
            <a:pPr indent="719138" eaLnBrk="1">
              <a:lnSpc>
                <a:spcPct val="150000"/>
              </a:lnSpc>
            </a:pPr>
            <a:r>
              <a:rPr lang="zh-CN" altLang="en-US" dirty="0">
                <a:solidFill>
                  <a:srgbClr val="000000"/>
                </a:solidFill>
                <a:latin typeface="黑体" pitchFamily="49" charset="-122"/>
                <a:ea typeface="黑体" pitchFamily="49" charset="-122"/>
              </a:rPr>
              <a:t>④“唉！如果于勒竟在这只船上，那会叫人多么惊喜呀！”</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矩形 1"/>
          <p:cNvSpPr>
            <a:spLocks noChangeArrowheads="1"/>
          </p:cNvSpPr>
          <p:nvPr/>
        </p:nvSpPr>
        <p:spPr bwMode="auto">
          <a:xfrm>
            <a:off x="379413" y="1357312"/>
            <a:ext cx="8132762" cy="1754326"/>
          </a:xfrm>
          <a:prstGeom prst="rect">
            <a:avLst/>
          </a:prstGeom>
          <a:noFill/>
          <a:ln w="9525">
            <a:noFill/>
            <a:miter lim="800000"/>
            <a:headEnd/>
            <a:tailEnd/>
          </a:ln>
        </p:spPr>
        <p:txBody>
          <a:bodyPr>
            <a:spAutoFit/>
          </a:bodyPr>
          <a:lstStyle/>
          <a:p>
            <a:pPr indent="719138">
              <a:lnSpc>
                <a:spcPct val="150000"/>
              </a:lnSpc>
            </a:pPr>
            <a:r>
              <a:rPr lang="en-US" altLang="zh-CN" dirty="0">
                <a:solidFill>
                  <a:srgbClr val="000000"/>
                </a:solidFill>
                <a:latin typeface="黑体" pitchFamily="49" charset="-122"/>
                <a:ea typeface="黑体" pitchFamily="49" charset="-122"/>
              </a:rPr>
              <a:t>1</a:t>
            </a:r>
            <a:r>
              <a:rPr lang="zh-CN" altLang="en-US" dirty="0">
                <a:solidFill>
                  <a:srgbClr val="000000"/>
                </a:solidFill>
                <a:latin typeface="黑体" pitchFamily="49" charset="-122"/>
                <a:ea typeface="黑体" pitchFamily="49" charset="-122"/>
              </a:rPr>
              <a:t>．第①段是概述，交代了三方面的情况，用简洁的语言加以概括。</a:t>
            </a:r>
          </a:p>
          <a:p>
            <a:pPr indent="719138">
              <a:lnSpc>
                <a:spcPct val="150000"/>
              </a:lnSpc>
            </a:pPr>
            <a:r>
              <a:rPr lang="zh-CN" altLang="en-US" dirty="0">
                <a:solidFill>
                  <a:srgbClr val="000000"/>
                </a:solidFill>
                <a:latin typeface="黑体" pitchFamily="49" charset="-122"/>
                <a:ea typeface="黑体" pitchFamily="49" charset="-122"/>
              </a:rPr>
              <a:t>（</a:t>
            </a:r>
            <a:r>
              <a:rPr lang="en-US" altLang="zh-CN" dirty="0">
                <a:solidFill>
                  <a:srgbClr val="000000"/>
                </a:solidFill>
                <a:latin typeface="黑体" pitchFamily="49" charset="-122"/>
                <a:ea typeface="黑体" pitchFamily="49" charset="-122"/>
              </a:rPr>
              <a:t>1</a:t>
            </a:r>
            <a:r>
              <a:rPr lang="zh-CN" altLang="en-US" dirty="0">
                <a:solidFill>
                  <a:srgbClr val="000000"/>
                </a:solidFill>
                <a:latin typeface="黑体" pitchFamily="49" charset="-122"/>
                <a:ea typeface="黑体" pitchFamily="49" charset="-122"/>
              </a:rPr>
              <a:t>）</a:t>
            </a:r>
            <a:r>
              <a:rPr lang="en-US" altLang="zh-CN" dirty="0">
                <a:solidFill>
                  <a:srgbClr val="000000"/>
                </a:solidFill>
                <a:latin typeface="黑体" pitchFamily="49" charset="-122"/>
                <a:ea typeface="黑体" pitchFamily="49" charset="-122"/>
              </a:rPr>
              <a:t>______________________________________</a:t>
            </a:r>
          </a:p>
          <a:p>
            <a:pPr indent="719138">
              <a:lnSpc>
                <a:spcPct val="150000"/>
              </a:lnSpc>
            </a:pPr>
            <a:r>
              <a:rPr lang="zh-CN" altLang="en-US" dirty="0">
                <a:solidFill>
                  <a:srgbClr val="000000"/>
                </a:solidFill>
                <a:latin typeface="黑体" pitchFamily="49" charset="-122"/>
                <a:ea typeface="黑体" pitchFamily="49" charset="-122"/>
              </a:rPr>
              <a:t>（</a:t>
            </a:r>
            <a:r>
              <a:rPr lang="en-US" altLang="zh-CN" dirty="0">
                <a:solidFill>
                  <a:srgbClr val="000000"/>
                </a:solidFill>
                <a:latin typeface="黑体" pitchFamily="49" charset="-122"/>
                <a:ea typeface="黑体" pitchFamily="49" charset="-122"/>
              </a:rPr>
              <a:t>2</a:t>
            </a:r>
            <a:r>
              <a:rPr lang="zh-CN" altLang="en-US" dirty="0">
                <a:solidFill>
                  <a:srgbClr val="000000"/>
                </a:solidFill>
                <a:latin typeface="黑体" pitchFamily="49" charset="-122"/>
                <a:ea typeface="黑体" pitchFamily="49" charset="-122"/>
              </a:rPr>
              <a:t>）</a:t>
            </a:r>
            <a:r>
              <a:rPr lang="en-US" altLang="zh-CN" dirty="0">
                <a:solidFill>
                  <a:srgbClr val="000000"/>
                </a:solidFill>
                <a:latin typeface="黑体" pitchFamily="49" charset="-122"/>
                <a:ea typeface="黑体" pitchFamily="49" charset="-122"/>
              </a:rPr>
              <a:t>____________________________________</a:t>
            </a:r>
          </a:p>
          <a:p>
            <a:pPr indent="719138">
              <a:lnSpc>
                <a:spcPct val="150000"/>
              </a:lnSpc>
            </a:pPr>
            <a:r>
              <a:rPr lang="zh-CN" altLang="en-US" dirty="0">
                <a:solidFill>
                  <a:srgbClr val="000000"/>
                </a:solidFill>
                <a:latin typeface="黑体" pitchFamily="49" charset="-122"/>
                <a:ea typeface="黑体" pitchFamily="49" charset="-122"/>
              </a:rPr>
              <a:t>（</a:t>
            </a:r>
            <a:r>
              <a:rPr lang="en-US" altLang="zh-CN" dirty="0">
                <a:solidFill>
                  <a:srgbClr val="000000"/>
                </a:solidFill>
                <a:latin typeface="黑体" pitchFamily="49" charset="-122"/>
                <a:ea typeface="黑体" pitchFamily="49" charset="-122"/>
              </a:rPr>
              <a:t>3</a:t>
            </a:r>
            <a:r>
              <a:rPr lang="zh-CN" altLang="en-US" dirty="0">
                <a:solidFill>
                  <a:srgbClr val="000000"/>
                </a:solidFill>
                <a:latin typeface="黑体" pitchFamily="49" charset="-122"/>
                <a:ea typeface="黑体" pitchFamily="49" charset="-122"/>
              </a:rPr>
              <a:t>）</a:t>
            </a:r>
            <a:r>
              <a:rPr lang="en-US" altLang="zh-CN" dirty="0">
                <a:solidFill>
                  <a:srgbClr val="000000"/>
                </a:solidFill>
                <a:latin typeface="黑体" pitchFamily="49" charset="-122"/>
                <a:ea typeface="黑体" pitchFamily="49" charset="-122"/>
              </a:rPr>
              <a:t>____________________________________</a:t>
            </a:r>
          </a:p>
        </p:txBody>
      </p:sp>
      <p:sp>
        <p:nvSpPr>
          <p:cNvPr id="3" name="矩形 2"/>
          <p:cNvSpPr>
            <a:spLocks noChangeArrowheads="1"/>
          </p:cNvSpPr>
          <p:nvPr/>
        </p:nvSpPr>
        <p:spPr bwMode="auto">
          <a:xfrm>
            <a:off x="2130550" y="1779662"/>
            <a:ext cx="1569660" cy="369332"/>
          </a:xfrm>
          <a:prstGeom prst="rect">
            <a:avLst/>
          </a:prstGeom>
          <a:noFill/>
          <a:ln w="9525">
            <a:noFill/>
            <a:miter lim="800000"/>
            <a:headEnd/>
            <a:tailEnd/>
          </a:ln>
        </p:spPr>
        <p:txBody>
          <a:bodyPr wrap="none">
            <a:spAutoFit/>
          </a:bodyPr>
          <a:lstStyle/>
          <a:p>
            <a:r>
              <a:rPr lang="zh-CN" altLang="en-US" dirty="0">
                <a:solidFill>
                  <a:srgbClr val="C00000"/>
                </a:solidFill>
                <a:latin typeface="华文新魏" pitchFamily="2" charset="-122"/>
                <a:ea typeface="华文新魏" pitchFamily="2" charset="-122"/>
              </a:rPr>
              <a:t>家在勒阿弗尔</a:t>
            </a:r>
          </a:p>
        </p:txBody>
      </p:sp>
      <p:sp>
        <p:nvSpPr>
          <p:cNvPr id="4" name="矩形 3"/>
          <p:cNvSpPr>
            <a:spLocks noChangeArrowheads="1"/>
          </p:cNvSpPr>
          <p:nvPr/>
        </p:nvSpPr>
        <p:spPr bwMode="auto">
          <a:xfrm>
            <a:off x="2138447" y="2233298"/>
            <a:ext cx="1569660" cy="369332"/>
          </a:xfrm>
          <a:prstGeom prst="rect">
            <a:avLst/>
          </a:prstGeom>
          <a:noFill/>
          <a:ln w="9525">
            <a:noFill/>
            <a:miter lim="800000"/>
            <a:headEnd/>
            <a:tailEnd/>
          </a:ln>
        </p:spPr>
        <p:txBody>
          <a:bodyPr wrap="none">
            <a:spAutoFit/>
          </a:bodyPr>
          <a:lstStyle/>
          <a:p>
            <a:r>
              <a:rPr lang="zh-CN" altLang="en-US" dirty="0">
                <a:solidFill>
                  <a:srgbClr val="C00000"/>
                </a:solidFill>
                <a:latin typeface="华文新魏" pitchFamily="2" charset="-122"/>
                <a:ea typeface="华文新魏" pitchFamily="2" charset="-122"/>
              </a:rPr>
              <a:t>父亲挣钱不多</a:t>
            </a:r>
          </a:p>
        </p:txBody>
      </p:sp>
      <p:sp>
        <p:nvSpPr>
          <p:cNvPr id="6" name="矩形 5"/>
          <p:cNvSpPr>
            <a:spLocks noChangeArrowheads="1"/>
          </p:cNvSpPr>
          <p:nvPr/>
        </p:nvSpPr>
        <p:spPr bwMode="auto">
          <a:xfrm>
            <a:off x="2166778" y="2619611"/>
            <a:ext cx="1338828" cy="369332"/>
          </a:xfrm>
          <a:prstGeom prst="rect">
            <a:avLst/>
          </a:prstGeom>
          <a:noFill/>
          <a:ln w="9525">
            <a:noFill/>
            <a:miter lim="800000"/>
            <a:headEnd/>
            <a:tailEnd/>
          </a:ln>
        </p:spPr>
        <p:txBody>
          <a:bodyPr wrap="none">
            <a:spAutoFit/>
          </a:bodyPr>
          <a:lstStyle/>
          <a:p>
            <a:r>
              <a:rPr lang="zh-CN" altLang="en-US" dirty="0">
                <a:solidFill>
                  <a:srgbClr val="C00000"/>
                </a:solidFill>
                <a:latin typeface="华文新魏" pitchFamily="2" charset="-122"/>
                <a:ea typeface="华文新魏" pitchFamily="2" charset="-122"/>
              </a:rPr>
              <a:t>有两个姐姐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矩形 1"/>
          <p:cNvSpPr>
            <a:spLocks noChangeArrowheads="1"/>
          </p:cNvSpPr>
          <p:nvPr/>
        </p:nvSpPr>
        <p:spPr bwMode="auto">
          <a:xfrm>
            <a:off x="344488" y="601266"/>
            <a:ext cx="8628062" cy="3416320"/>
          </a:xfrm>
          <a:prstGeom prst="rect">
            <a:avLst/>
          </a:prstGeom>
          <a:noFill/>
          <a:ln w="9525">
            <a:noFill/>
            <a:miter lim="800000"/>
            <a:headEnd/>
            <a:tailEnd/>
          </a:ln>
        </p:spPr>
        <p:txBody>
          <a:bodyPr>
            <a:spAutoFit/>
          </a:bodyPr>
          <a:lstStyle/>
          <a:p>
            <a:pPr eaLnBrk="1">
              <a:lnSpc>
                <a:spcPct val="150000"/>
              </a:lnSpc>
            </a:pPr>
            <a:r>
              <a:rPr lang="en-US" altLang="zh-CN" dirty="0">
                <a:solidFill>
                  <a:srgbClr val="000000"/>
                </a:solidFill>
                <a:latin typeface="黑体" pitchFamily="49" charset="-122"/>
                <a:ea typeface="黑体" pitchFamily="49" charset="-122"/>
              </a:rPr>
              <a:t>2</a:t>
            </a:r>
            <a:r>
              <a:rPr lang="zh-CN" altLang="en-US" dirty="0">
                <a:solidFill>
                  <a:srgbClr val="000000"/>
                </a:solidFill>
                <a:latin typeface="黑体" pitchFamily="49" charset="-122"/>
                <a:ea typeface="黑体" pitchFamily="49" charset="-122"/>
              </a:rPr>
              <a:t>．在文中用“</a:t>
            </a:r>
            <a:r>
              <a:rPr lang="en-US" altLang="zh-CN" dirty="0">
                <a:solidFill>
                  <a:srgbClr val="000000"/>
                </a:solidFill>
                <a:latin typeface="黑体" pitchFamily="49" charset="-122"/>
                <a:ea typeface="黑体" pitchFamily="49" charset="-122"/>
              </a:rPr>
              <a:t>______”</a:t>
            </a:r>
            <a:r>
              <a:rPr lang="zh-CN" altLang="en-US" dirty="0">
                <a:solidFill>
                  <a:srgbClr val="000000"/>
                </a:solidFill>
                <a:latin typeface="黑体" pitchFamily="49" charset="-122"/>
                <a:ea typeface="黑体" pitchFamily="49" charset="-122"/>
              </a:rPr>
              <a:t>标出“家里样样都要节省”中的“样样”指代哪些内容。</a:t>
            </a:r>
          </a:p>
          <a:p>
            <a:pPr eaLnBrk="1">
              <a:lnSpc>
                <a:spcPct val="150000"/>
              </a:lnSpc>
            </a:pPr>
            <a:r>
              <a:rPr lang="en-US" altLang="zh-CN" dirty="0">
                <a:solidFill>
                  <a:srgbClr val="000000"/>
                </a:solidFill>
                <a:latin typeface="黑体" pitchFamily="49" charset="-122"/>
                <a:ea typeface="黑体" pitchFamily="49" charset="-122"/>
              </a:rPr>
              <a:t>3</a:t>
            </a:r>
            <a:r>
              <a:rPr lang="zh-CN" altLang="en-US" dirty="0">
                <a:solidFill>
                  <a:srgbClr val="000000"/>
                </a:solidFill>
                <a:latin typeface="黑体" pitchFamily="49" charset="-122"/>
                <a:ea typeface="黑体" pitchFamily="49" charset="-122"/>
              </a:rPr>
              <a:t>．“父亲总要说他那句永不变更的话”中的“永不变更”表达了父亲怎样的心境？下列说法正确的一项是（   ）</a:t>
            </a:r>
          </a:p>
          <a:p>
            <a:pPr eaLnBrk="1">
              <a:lnSpc>
                <a:spcPct val="150000"/>
              </a:lnSpc>
            </a:pPr>
            <a:r>
              <a:rPr lang="en-US" altLang="zh-CN" dirty="0">
                <a:solidFill>
                  <a:srgbClr val="000000"/>
                </a:solidFill>
                <a:latin typeface="黑体" pitchFamily="49" charset="-122"/>
                <a:ea typeface="黑体" pitchFamily="49" charset="-122"/>
              </a:rPr>
              <a:t>A</a:t>
            </a:r>
            <a:r>
              <a:rPr lang="zh-CN" altLang="en-US" dirty="0">
                <a:solidFill>
                  <a:srgbClr val="000000"/>
                </a:solidFill>
                <a:latin typeface="黑体" pitchFamily="49" charset="-122"/>
                <a:ea typeface="黑体" pitchFamily="49" charset="-122"/>
              </a:rPr>
              <a:t>．表明了这是父亲的一个长久的话题，已经成了他的“口头禅”了。说明于勒的回来对于他、对于他的全家是多么重要</a:t>
            </a:r>
          </a:p>
          <a:p>
            <a:pPr eaLnBrk="1">
              <a:lnSpc>
                <a:spcPct val="150000"/>
              </a:lnSpc>
            </a:pPr>
            <a:r>
              <a:rPr lang="en-US" altLang="zh-CN" dirty="0">
                <a:solidFill>
                  <a:srgbClr val="000000"/>
                </a:solidFill>
                <a:latin typeface="黑体" pitchFamily="49" charset="-122"/>
                <a:ea typeface="黑体" pitchFamily="49" charset="-122"/>
              </a:rPr>
              <a:t>B</a:t>
            </a:r>
            <a:r>
              <a:rPr lang="zh-CN" altLang="en-US" dirty="0">
                <a:solidFill>
                  <a:srgbClr val="000000"/>
                </a:solidFill>
                <a:latin typeface="黑体" pitchFamily="49" charset="-122"/>
                <a:ea typeface="黑体" pitchFamily="49" charset="-122"/>
              </a:rPr>
              <a:t>．说明父亲知识贫乏，不会用更多的语言表达出盼望于勒回来的心情</a:t>
            </a:r>
          </a:p>
          <a:p>
            <a:pPr eaLnBrk="1">
              <a:lnSpc>
                <a:spcPct val="150000"/>
              </a:lnSpc>
            </a:pPr>
            <a:r>
              <a:rPr lang="en-US" altLang="zh-CN" dirty="0">
                <a:solidFill>
                  <a:srgbClr val="000000"/>
                </a:solidFill>
                <a:latin typeface="黑体" pitchFamily="49" charset="-122"/>
                <a:ea typeface="黑体" pitchFamily="49" charset="-122"/>
              </a:rPr>
              <a:t>C</a:t>
            </a:r>
            <a:r>
              <a:rPr lang="zh-CN" altLang="en-US" dirty="0">
                <a:solidFill>
                  <a:srgbClr val="000000"/>
                </a:solidFill>
                <a:latin typeface="黑体" pitchFamily="49" charset="-122"/>
                <a:ea typeface="黑体" pitchFamily="49" charset="-122"/>
              </a:rPr>
              <a:t>．说明父亲年岁大了，人也变得啰嗦了，一句话总要重复说。</a:t>
            </a:r>
          </a:p>
          <a:p>
            <a:pPr eaLnBrk="1">
              <a:lnSpc>
                <a:spcPct val="150000"/>
              </a:lnSpc>
            </a:pPr>
            <a:r>
              <a:rPr lang="en-US" altLang="zh-CN" dirty="0">
                <a:solidFill>
                  <a:srgbClr val="000000"/>
                </a:solidFill>
                <a:latin typeface="黑体" pitchFamily="49" charset="-122"/>
                <a:ea typeface="黑体" pitchFamily="49" charset="-122"/>
              </a:rPr>
              <a:t>D</a:t>
            </a:r>
            <a:r>
              <a:rPr lang="zh-CN" altLang="en-US" dirty="0">
                <a:solidFill>
                  <a:srgbClr val="000000"/>
                </a:solidFill>
                <a:latin typeface="黑体" pitchFamily="49" charset="-122"/>
                <a:ea typeface="黑体" pitchFamily="49" charset="-122"/>
              </a:rPr>
              <a:t>．父亲十分珍重亲情，对多年未归的弟弟十分盼望。</a:t>
            </a:r>
          </a:p>
        </p:txBody>
      </p:sp>
      <p:sp>
        <p:nvSpPr>
          <p:cNvPr id="3" name="矩形 2"/>
          <p:cNvSpPr>
            <a:spLocks noChangeArrowheads="1"/>
          </p:cNvSpPr>
          <p:nvPr/>
        </p:nvSpPr>
        <p:spPr bwMode="auto">
          <a:xfrm>
            <a:off x="3000365" y="1438349"/>
            <a:ext cx="300082" cy="369332"/>
          </a:xfrm>
          <a:prstGeom prst="rect">
            <a:avLst/>
          </a:prstGeom>
          <a:noFill/>
          <a:ln w="9525">
            <a:noFill/>
            <a:miter lim="800000"/>
            <a:headEnd/>
            <a:tailEnd/>
          </a:ln>
        </p:spPr>
        <p:txBody>
          <a:bodyPr wrap="none">
            <a:spAutoFit/>
          </a:bodyPr>
          <a:lstStyle/>
          <a:p>
            <a:r>
              <a:rPr lang="en-US" altLang="zh-CN" dirty="0">
                <a:solidFill>
                  <a:srgbClr val="C00000"/>
                </a:solidFill>
                <a:latin typeface="黑体" pitchFamily="49" charset="-122"/>
                <a:ea typeface="黑体" pitchFamily="49" charset="-122"/>
              </a:rPr>
              <a:t>A</a:t>
            </a:r>
            <a:endParaRPr lang="zh-CN" altLang="en-US" dirty="0">
              <a:solidFill>
                <a:srgbClr val="C0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矩形 1"/>
          <p:cNvSpPr>
            <a:spLocks noChangeArrowheads="1"/>
          </p:cNvSpPr>
          <p:nvPr/>
        </p:nvSpPr>
        <p:spPr bwMode="auto">
          <a:xfrm>
            <a:off x="774700" y="907256"/>
            <a:ext cx="7137400" cy="2585323"/>
          </a:xfrm>
          <a:prstGeom prst="rect">
            <a:avLst/>
          </a:prstGeom>
          <a:noFill/>
          <a:ln w="9525">
            <a:noFill/>
            <a:miter lim="800000"/>
            <a:headEnd/>
            <a:tailEnd/>
          </a:ln>
        </p:spPr>
        <p:txBody>
          <a:bodyPr>
            <a:spAutoFit/>
          </a:bodyPr>
          <a:lstStyle/>
          <a:p>
            <a:pPr indent="719138">
              <a:lnSpc>
                <a:spcPct val="150000"/>
              </a:lnSpc>
            </a:pPr>
            <a:r>
              <a:rPr lang="en-US" altLang="zh-CN" dirty="0">
                <a:solidFill>
                  <a:srgbClr val="000000"/>
                </a:solidFill>
                <a:latin typeface="黑体" pitchFamily="49" charset="-122"/>
                <a:ea typeface="黑体" pitchFamily="49" charset="-122"/>
              </a:rPr>
              <a:t>4</a:t>
            </a:r>
            <a:r>
              <a:rPr lang="zh-CN" altLang="en-US" dirty="0">
                <a:solidFill>
                  <a:srgbClr val="000000"/>
                </a:solidFill>
                <a:latin typeface="黑体" pitchFamily="49" charset="-122"/>
                <a:ea typeface="黑体" pitchFamily="49" charset="-122"/>
              </a:rPr>
              <a:t>．“如果于勒竞在这只船上，那会叫人多么惊喜呀！”“惊喜”的原因是什么？下列说法正确的项是（   ）</a:t>
            </a:r>
          </a:p>
          <a:p>
            <a:pPr indent="719138">
              <a:lnSpc>
                <a:spcPct val="150000"/>
              </a:lnSpc>
            </a:pPr>
            <a:r>
              <a:rPr lang="en-US" altLang="zh-CN" dirty="0">
                <a:solidFill>
                  <a:srgbClr val="000000"/>
                </a:solidFill>
                <a:latin typeface="黑体" pitchFamily="49" charset="-122"/>
                <a:ea typeface="黑体" pitchFamily="49" charset="-122"/>
              </a:rPr>
              <a:t>A</a:t>
            </a:r>
            <a:r>
              <a:rPr lang="zh-CN" altLang="en-US" dirty="0">
                <a:solidFill>
                  <a:srgbClr val="000000"/>
                </a:solidFill>
                <a:latin typeface="黑体" pitchFamily="49" charset="-122"/>
                <a:ea typeface="黑体" pitchFamily="49" charset="-122"/>
              </a:rPr>
              <a:t>．没有想到他要回来，他却回来了</a:t>
            </a:r>
          </a:p>
          <a:p>
            <a:pPr indent="719138">
              <a:lnSpc>
                <a:spcPct val="150000"/>
              </a:lnSpc>
            </a:pPr>
            <a:r>
              <a:rPr lang="en-US" altLang="zh-CN" dirty="0">
                <a:solidFill>
                  <a:srgbClr val="000000"/>
                </a:solidFill>
                <a:latin typeface="黑体" pitchFamily="49" charset="-122"/>
                <a:ea typeface="黑体" pitchFamily="49" charset="-122"/>
              </a:rPr>
              <a:t>B</a:t>
            </a:r>
            <a:r>
              <a:rPr lang="zh-CN" altLang="en-US" dirty="0">
                <a:solidFill>
                  <a:srgbClr val="000000"/>
                </a:solidFill>
                <a:latin typeface="黑体" pitchFamily="49" charset="-122"/>
                <a:ea typeface="黑体" pitchFamily="49" charset="-122"/>
              </a:rPr>
              <a:t>．他回来了，就能改变家庭的经济状况</a:t>
            </a:r>
          </a:p>
          <a:p>
            <a:pPr indent="719138">
              <a:lnSpc>
                <a:spcPct val="150000"/>
              </a:lnSpc>
            </a:pPr>
            <a:r>
              <a:rPr lang="en-US" altLang="zh-CN" dirty="0">
                <a:solidFill>
                  <a:srgbClr val="000000"/>
                </a:solidFill>
                <a:latin typeface="黑体" pitchFamily="49" charset="-122"/>
                <a:ea typeface="黑体" pitchFamily="49" charset="-122"/>
              </a:rPr>
              <a:t>C</a:t>
            </a:r>
            <a:r>
              <a:rPr lang="zh-CN" altLang="en-US" dirty="0">
                <a:solidFill>
                  <a:srgbClr val="000000"/>
                </a:solidFill>
                <a:latin typeface="黑体" pitchFamily="49" charset="-122"/>
                <a:ea typeface="黑体" pitchFamily="49" charset="-122"/>
              </a:rPr>
              <a:t>．他回来了，就会还清“占用”的钱。</a:t>
            </a:r>
          </a:p>
          <a:p>
            <a:pPr indent="719138">
              <a:lnSpc>
                <a:spcPct val="150000"/>
              </a:lnSpc>
            </a:pPr>
            <a:r>
              <a:rPr lang="en-US" altLang="zh-CN" dirty="0">
                <a:solidFill>
                  <a:srgbClr val="000000"/>
                </a:solidFill>
                <a:latin typeface="黑体" pitchFamily="49" charset="-122"/>
                <a:ea typeface="黑体" pitchFamily="49" charset="-122"/>
              </a:rPr>
              <a:t>D</a:t>
            </a:r>
            <a:r>
              <a:rPr lang="zh-CN" altLang="en-US" dirty="0">
                <a:solidFill>
                  <a:srgbClr val="000000"/>
                </a:solidFill>
                <a:latin typeface="黑体" pitchFamily="49" charset="-122"/>
                <a:ea typeface="黑体" pitchFamily="49" charset="-122"/>
              </a:rPr>
              <a:t>．出走十余年现在回来了，以手足之情能不“惊喜”吗？</a:t>
            </a:r>
          </a:p>
        </p:txBody>
      </p:sp>
      <p:sp>
        <p:nvSpPr>
          <p:cNvPr id="3" name="矩形 2"/>
          <p:cNvSpPr>
            <a:spLocks noChangeArrowheads="1"/>
          </p:cNvSpPr>
          <p:nvPr/>
        </p:nvSpPr>
        <p:spPr bwMode="auto">
          <a:xfrm>
            <a:off x="5214943" y="1410330"/>
            <a:ext cx="300082" cy="369332"/>
          </a:xfrm>
          <a:prstGeom prst="rect">
            <a:avLst/>
          </a:prstGeom>
          <a:noFill/>
          <a:ln w="9525">
            <a:noFill/>
            <a:miter lim="800000"/>
            <a:headEnd/>
            <a:tailEnd/>
          </a:ln>
        </p:spPr>
        <p:txBody>
          <a:bodyPr wrap="none">
            <a:spAutoFit/>
          </a:bodyPr>
          <a:lstStyle/>
          <a:p>
            <a:r>
              <a:rPr lang="en-US" altLang="zh-CN" dirty="0">
                <a:solidFill>
                  <a:srgbClr val="C00000"/>
                </a:solidFill>
                <a:latin typeface="黑体" pitchFamily="49" charset="-122"/>
                <a:ea typeface="黑体" pitchFamily="49" charset="-122"/>
              </a:rPr>
              <a:t>B</a:t>
            </a:r>
            <a:endParaRPr lang="zh-CN" altLang="en-US" dirty="0">
              <a:solidFill>
                <a:srgbClr val="C0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4084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a:extLst>
              <a:ext uri="{FF2B5EF4-FFF2-40B4-BE49-F238E27FC236}">
                <a16:creationId xmlns="" xmlns:a16="http://schemas.microsoft.com/office/drawing/2014/main" id="{EBF23F6B-A357-4358-B5D5-BB5B031BD67B}"/>
              </a:ext>
            </a:extLst>
          </p:cNvPr>
          <p:cNvSpPr/>
          <p:nvPr>
            <p:custDataLst>
              <p:tags r:id="rId1"/>
            </p:custDataLst>
          </p:nvPr>
        </p:nvSpPr>
        <p:spPr>
          <a:xfrm>
            <a:off x="1382713" y="937023"/>
            <a:ext cx="1839912" cy="4202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85000" lnSpcReduction="20000"/>
          </a:bodyPr>
          <a:lstStyle/>
          <a:p>
            <a:pPr algn="ctr">
              <a:defRPr/>
            </a:pPr>
            <a:r>
              <a:rPr lang="zh-CN" altLang="en-US" sz="4000">
                <a:solidFill>
                  <a:srgbClr val="FFFFFF"/>
                </a:solidFill>
                <a:latin typeface="华文细黑" panose="02010600040101010101" pitchFamily="2" charset="-122"/>
                <a:ea typeface="华文细黑" panose="02010600040101010101" pitchFamily="2" charset="-122"/>
              </a:rPr>
              <a:t>目录</a:t>
            </a:r>
            <a:endParaRPr lang="zh-CN" altLang="en-US" sz="4000" dirty="0">
              <a:solidFill>
                <a:srgbClr val="FFFFFF"/>
              </a:solidFill>
              <a:latin typeface="华文细黑" panose="02010600040101010101" pitchFamily="2" charset="-122"/>
              <a:ea typeface="华文细黑" panose="02010600040101010101" pitchFamily="2" charset="-122"/>
            </a:endParaRPr>
          </a:p>
        </p:txBody>
      </p:sp>
      <p:sp>
        <p:nvSpPr>
          <p:cNvPr id="14339" name="MH_Entry_1">
            <a:hlinkClick r:id="rId13" action="ppaction://hlinksldjump"/>
          </p:cNvPr>
          <p:cNvSpPr txBox="1">
            <a:spLocks noChangeArrowheads="1"/>
          </p:cNvSpPr>
          <p:nvPr>
            <p:custDataLst>
              <p:tags r:id="rId2"/>
            </p:custDataLst>
          </p:nvPr>
        </p:nvSpPr>
        <p:spPr bwMode="auto">
          <a:xfrm>
            <a:off x="4046539" y="1498998"/>
            <a:ext cx="3698875" cy="334565"/>
          </a:xfrm>
          <a:prstGeom prst="rect">
            <a:avLst/>
          </a:prstGeom>
          <a:noFill/>
          <a:ln w="9525">
            <a:noFill/>
            <a:miter lim="800000"/>
            <a:headEnd/>
            <a:tailEnd/>
          </a:ln>
        </p:spPr>
        <p:txBody>
          <a:bodyPr lIns="0" tIns="0" rIns="0" bIns="0" anchor="ctr"/>
          <a:lstStyle/>
          <a:p>
            <a:r>
              <a:rPr lang="zh-CN" altLang="en-US" sz="2800">
                <a:solidFill>
                  <a:srgbClr val="000000"/>
                </a:solidFill>
                <a:latin typeface="黑体" pitchFamily="49" charset="-122"/>
                <a:ea typeface="黑体" pitchFamily="49" charset="-122"/>
              </a:rPr>
              <a:t>学习目标</a:t>
            </a:r>
          </a:p>
        </p:txBody>
      </p:sp>
      <p:sp>
        <p:nvSpPr>
          <p:cNvPr id="5" name="MH_Number_1">
            <a:hlinkClick r:id="rId13" action="ppaction://hlinksldjump"/>
            <a:extLst>
              <a:ext uri="{FF2B5EF4-FFF2-40B4-BE49-F238E27FC236}">
                <a16:creationId xmlns="" xmlns:a16="http://schemas.microsoft.com/office/drawing/2014/main" id="{B06F5ADF-09F8-47DF-BD15-21D1D79DF654}"/>
              </a:ext>
            </a:extLst>
          </p:cNvPr>
          <p:cNvSpPr/>
          <p:nvPr>
            <p:custDataLst>
              <p:tags r:id="rId3"/>
            </p:custDataLst>
          </p:nvPr>
        </p:nvSpPr>
        <p:spPr>
          <a:xfrm rot="19752126">
            <a:off x="3190876" y="1476376"/>
            <a:ext cx="544513" cy="355997"/>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80000" rIns="0" bIns="0" anchor="ctr">
            <a:normAutofit fontScale="77500" lnSpcReduction="20000"/>
          </a:bodyPr>
          <a:lstStyle/>
          <a:p>
            <a:pPr algn="ctr">
              <a:defRPr/>
            </a:pPr>
            <a:r>
              <a:rPr lang="en-US" altLang="zh-CN">
                <a:solidFill>
                  <a:srgbClr val="FFFFFF"/>
                </a:solidFill>
              </a:rPr>
              <a:t>01</a:t>
            </a:r>
            <a:endParaRPr lang="zh-CN" altLang="en-US">
              <a:solidFill>
                <a:srgbClr val="FFFFFF"/>
              </a:solidFill>
            </a:endParaRPr>
          </a:p>
        </p:txBody>
      </p:sp>
      <p:sp>
        <p:nvSpPr>
          <p:cNvPr id="14341" name="MH_Entry_2">
            <a:hlinkClick r:id="rId14" action="ppaction://hlinksldjump"/>
          </p:cNvPr>
          <p:cNvSpPr txBox="1">
            <a:spLocks noChangeArrowheads="1"/>
          </p:cNvSpPr>
          <p:nvPr>
            <p:custDataLst>
              <p:tags r:id="rId4"/>
            </p:custDataLst>
          </p:nvPr>
        </p:nvSpPr>
        <p:spPr bwMode="auto">
          <a:xfrm>
            <a:off x="4073525" y="2103835"/>
            <a:ext cx="3671888" cy="335756"/>
          </a:xfrm>
          <a:prstGeom prst="rect">
            <a:avLst/>
          </a:prstGeom>
          <a:noFill/>
          <a:ln w="9525">
            <a:noFill/>
            <a:miter lim="800000"/>
            <a:headEnd/>
            <a:tailEnd/>
          </a:ln>
        </p:spPr>
        <p:txBody>
          <a:bodyPr lIns="0" tIns="0" rIns="0" bIns="0" anchor="ctr"/>
          <a:lstStyle/>
          <a:p>
            <a:r>
              <a:rPr lang="zh-CN" altLang="en-US" sz="2800">
                <a:solidFill>
                  <a:srgbClr val="000000"/>
                </a:solidFill>
                <a:latin typeface="黑体" pitchFamily="49" charset="-122"/>
                <a:ea typeface="黑体" pitchFamily="49" charset="-122"/>
              </a:rPr>
              <a:t>学情诊断</a:t>
            </a:r>
          </a:p>
        </p:txBody>
      </p:sp>
      <p:sp>
        <p:nvSpPr>
          <p:cNvPr id="7" name="MH_Number_2">
            <a:hlinkClick r:id="rId14" action="ppaction://hlinksldjump"/>
            <a:extLst>
              <a:ext uri="{FF2B5EF4-FFF2-40B4-BE49-F238E27FC236}">
                <a16:creationId xmlns="" xmlns:a16="http://schemas.microsoft.com/office/drawing/2014/main" id="{19B57A6E-F83A-4190-AB34-90BAFCB4C279}"/>
              </a:ext>
            </a:extLst>
          </p:cNvPr>
          <p:cNvSpPr/>
          <p:nvPr>
            <p:custDataLst>
              <p:tags r:id="rId5"/>
            </p:custDataLst>
          </p:nvPr>
        </p:nvSpPr>
        <p:spPr>
          <a:xfrm rot="19752126">
            <a:off x="3190876" y="2081212"/>
            <a:ext cx="544513" cy="357188"/>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80000" rIns="0" bIns="0" anchor="ctr">
            <a:normAutofit fontScale="77500" lnSpcReduction="20000"/>
          </a:bodyPr>
          <a:lstStyle/>
          <a:p>
            <a:pPr algn="ctr">
              <a:defRPr/>
            </a:pPr>
            <a:r>
              <a:rPr lang="en-US" altLang="zh-CN">
                <a:solidFill>
                  <a:srgbClr val="FFFFFF"/>
                </a:solidFill>
              </a:rPr>
              <a:t>02</a:t>
            </a:r>
            <a:endParaRPr lang="zh-CN" altLang="en-US">
              <a:solidFill>
                <a:srgbClr val="FFFFFF"/>
              </a:solidFill>
            </a:endParaRPr>
          </a:p>
        </p:txBody>
      </p:sp>
      <p:sp>
        <p:nvSpPr>
          <p:cNvPr id="14343" name="MH_Entry_3">
            <a:hlinkClick r:id="rId15" action="ppaction://hlinksldjump"/>
          </p:cNvPr>
          <p:cNvSpPr txBox="1">
            <a:spLocks noChangeArrowheads="1"/>
          </p:cNvSpPr>
          <p:nvPr>
            <p:custDataLst>
              <p:tags r:id="rId6"/>
            </p:custDataLst>
          </p:nvPr>
        </p:nvSpPr>
        <p:spPr bwMode="auto">
          <a:xfrm>
            <a:off x="4046539" y="2709863"/>
            <a:ext cx="3698875" cy="334566"/>
          </a:xfrm>
          <a:prstGeom prst="rect">
            <a:avLst/>
          </a:prstGeom>
          <a:noFill/>
          <a:ln w="9525">
            <a:noFill/>
            <a:miter lim="800000"/>
            <a:headEnd/>
            <a:tailEnd/>
          </a:ln>
        </p:spPr>
        <p:txBody>
          <a:bodyPr lIns="0" tIns="0" rIns="0" bIns="0" anchor="ctr"/>
          <a:lstStyle/>
          <a:p>
            <a:r>
              <a:rPr lang="zh-CN" altLang="en-US" sz="2800">
                <a:solidFill>
                  <a:srgbClr val="000000"/>
                </a:solidFill>
                <a:latin typeface="黑体" pitchFamily="49" charset="-122"/>
                <a:ea typeface="黑体" pitchFamily="49" charset="-122"/>
              </a:rPr>
              <a:t>自主探究</a:t>
            </a:r>
          </a:p>
        </p:txBody>
      </p:sp>
      <p:sp>
        <p:nvSpPr>
          <p:cNvPr id="9" name="MH_Number_3">
            <a:hlinkClick r:id="rId15" action="ppaction://hlinksldjump"/>
            <a:extLst>
              <a:ext uri="{FF2B5EF4-FFF2-40B4-BE49-F238E27FC236}">
                <a16:creationId xmlns="" xmlns:a16="http://schemas.microsoft.com/office/drawing/2014/main" id="{FB6756CD-86A4-4079-B474-8B549DE314D4}"/>
              </a:ext>
            </a:extLst>
          </p:cNvPr>
          <p:cNvSpPr/>
          <p:nvPr>
            <p:custDataLst>
              <p:tags r:id="rId7"/>
            </p:custDataLst>
          </p:nvPr>
        </p:nvSpPr>
        <p:spPr>
          <a:xfrm rot="19752126">
            <a:off x="3190876" y="2687241"/>
            <a:ext cx="544513" cy="355997"/>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80000" rIns="0" bIns="0" anchor="ctr">
            <a:normAutofit fontScale="77500" lnSpcReduction="20000"/>
          </a:bodyPr>
          <a:lstStyle/>
          <a:p>
            <a:pPr algn="ctr">
              <a:defRPr/>
            </a:pPr>
            <a:r>
              <a:rPr lang="en-US" altLang="zh-CN" dirty="0">
                <a:solidFill>
                  <a:srgbClr val="FFFFFF"/>
                </a:solidFill>
              </a:rPr>
              <a:t>03</a:t>
            </a:r>
            <a:endParaRPr lang="zh-CN" altLang="en-US" dirty="0">
              <a:solidFill>
                <a:srgbClr val="FFFFFF"/>
              </a:solidFill>
            </a:endParaRPr>
          </a:p>
        </p:txBody>
      </p:sp>
      <p:sp>
        <p:nvSpPr>
          <p:cNvPr id="14345" name="MH_Entry_4">
            <a:hlinkClick r:id="rId16" action="ppaction://hlinksldjump"/>
          </p:cNvPr>
          <p:cNvSpPr txBox="1">
            <a:spLocks noChangeArrowheads="1"/>
          </p:cNvSpPr>
          <p:nvPr>
            <p:custDataLst>
              <p:tags r:id="rId8"/>
            </p:custDataLst>
          </p:nvPr>
        </p:nvSpPr>
        <p:spPr bwMode="auto">
          <a:xfrm>
            <a:off x="4046539" y="3314701"/>
            <a:ext cx="3698875" cy="335756"/>
          </a:xfrm>
          <a:prstGeom prst="rect">
            <a:avLst/>
          </a:prstGeom>
          <a:noFill/>
          <a:ln w="9525">
            <a:noFill/>
            <a:miter lim="800000"/>
            <a:headEnd/>
            <a:tailEnd/>
          </a:ln>
        </p:spPr>
        <p:txBody>
          <a:bodyPr lIns="0" tIns="0" rIns="0" bIns="0" anchor="ctr"/>
          <a:lstStyle/>
          <a:p>
            <a:r>
              <a:rPr lang="zh-CN" altLang="en-US" sz="2800">
                <a:solidFill>
                  <a:srgbClr val="000000"/>
                </a:solidFill>
                <a:latin typeface="黑体" pitchFamily="49" charset="-122"/>
                <a:ea typeface="黑体" pitchFamily="49" charset="-122"/>
              </a:rPr>
              <a:t>合作探究</a:t>
            </a:r>
          </a:p>
        </p:txBody>
      </p:sp>
      <p:sp>
        <p:nvSpPr>
          <p:cNvPr id="11" name="MH_Number_4">
            <a:hlinkClick r:id="rId16" action="ppaction://hlinksldjump"/>
            <a:extLst>
              <a:ext uri="{FF2B5EF4-FFF2-40B4-BE49-F238E27FC236}">
                <a16:creationId xmlns="" xmlns:a16="http://schemas.microsoft.com/office/drawing/2014/main" id="{0B375174-6D2E-43BF-B522-0653F2E7C8D9}"/>
              </a:ext>
            </a:extLst>
          </p:cNvPr>
          <p:cNvSpPr/>
          <p:nvPr>
            <p:custDataLst>
              <p:tags r:id="rId9"/>
            </p:custDataLst>
          </p:nvPr>
        </p:nvSpPr>
        <p:spPr>
          <a:xfrm rot="19752126">
            <a:off x="3190876" y="3292078"/>
            <a:ext cx="544513" cy="357188"/>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80000" rIns="0" bIns="0" anchor="ctr">
            <a:normAutofit fontScale="77500" lnSpcReduction="20000"/>
          </a:bodyPr>
          <a:lstStyle/>
          <a:p>
            <a:pPr algn="ctr">
              <a:defRPr/>
            </a:pPr>
            <a:r>
              <a:rPr lang="en-US" altLang="zh-CN">
                <a:solidFill>
                  <a:srgbClr val="FFFFFF"/>
                </a:solidFill>
              </a:rPr>
              <a:t>04</a:t>
            </a:r>
            <a:endParaRPr lang="zh-CN" altLang="en-US">
              <a:solidFill>
                <a:srgbClr val="FFFFFF"/>
              </a:solidFill>
            </a:endParaRPr>
          </a:p>
        </p:txBody>
      </p:sp>
      <p:sp>
        <p:nvSpPr>
          <p:cNvPr id="14347" name="MH_Entry_4">
            <a:hlinkClick r:id="rId16" action="ppaction://hlinksldjump"/>
          </p:cNvPr>
          <p:cNvSpPr txBox="1">
            <a:spLocks noChangeArrowheads="1"/>
          </p:cNvSpPr>
          <p:nvPr>
            <p:custDataLst>
              <p:tags r:id="rId10"/>
            </p:custDataLst>
          </p:nvPr>
        </p:nvSpPr>
        <p:spPr bwMode="auto">
          <a:xfrm>
            <a:off x="4073526" y="3919538"/>
            <a:ext cx="3698875" cy="335756"/>
          </a:xfrm>
          <a:prstGeom prst="rect">
            <a:avLst/>
          </a:prstGeom>
          <a:noFill/>
          <a:ln w="9525">
            <a:noFill/>
            <a:miter lim="800000"/>
            <a:headEnd/>
            <a:tailEnd/>
          </a:ln>
        </p:spPr>
        <p:txBody>
          <a:bodyPr lIns="0" tIns="0" rIns="0" bIns="0" anchor="ctr"/>
          <a:lstStyle/>
          <a:p>
            <a:r>
              <a:rPr lang="zh-CN" altLang="en-US" sz="2800">
                <a:solidFill>
                  <a:srgbClr val="000000"/>
                </a:solidFill>
                <a:latin typeface="黑体" pitchFamily="49" charset="-122"/>
                <a:ea typeface="黑体" pitchFamily="49" charset="-122"/>
              </a:rPr>
              <a:t>检测小结</a:t>
            </a:r>
          </a:p>
        </p:txBody>
      </p:sp>
      <p:sp>
        <p:nvSpPr>
          <p:cNvPr id="13" name="MH_Number_4">
            <a:hlinkClick r:id="rId16" action="ppaction://hlinksldjump"/>
            <a:extLst>
              <a:ext uri="{FF2B5EF4-FFF2-40B4-BE49-F238E27FC236}">
                <a16:creationId xmlns="" xmlns:a16="http://schemas.microsoft.com/office/drawing/2014/main" id="{FB871A17-C7D0-4037-AF1B-1FD36C543D0E}"/>
              </a:ext>
            </a:extLst>
          </p:cNvPr>
          <p:cNvSpPr/>
          <p:nvPr>
            <p:custDataLst>
              <p:tags r:id="rId11"/>
            </p:custDataLst>
          </p:nvPr>
        </p:nvSpPr>
        <p:spPr>
          <a:xfrm rot="19752126">
            <a:off x="3190876" y="3908822"/>
            <a:ext cx="544513" cy="357188"/>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80000" rIns="0" bIns="0" anchor="ctr">
            <a:normAutofit fontScale="77500" lnSpcReduction="20000"/>
          </a:bodyPr>
          <a:lstStyle/>
          <a:p>
            <a:pPr algn="ctr">
              <a:defRPr/>
            </a:pPr>
            <a:r>
              <a:rPr lang="en-US" altLang="zh-CN" dirty="0">
                <a:solidFill>
                  <a:srgbClr val="FFFFFF"/>
                </a:solidFill>
              </a:rPr>
              <a:t>05</a:t>
            </a:r>
            <a:endParaRPr lang="zh-CN" altLang="en-US" dirty="0">
              <a:solidFill>
                <a:srgbClr val="FFFFFF"/>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1"/>
          <p:cNvSpPr>
            <a:spLocks noChangeArrowheads="1"/>
          </p:cNvSpPr>
          <p:nvPr/>
        </p:nvSpPr>
        <p:spPr bwMode="auto">
          <a:xfrm>
            <a:off x="2746376" y="592931"/>
            <a:ext cx="1826141" cy="584775"/>
          </a:xfrm>
          <a:prstGeom prst="rect">
            <a:avLst/>
          </a:prstGeom>
          <a:noFill/>
          <a:ln w="9525">
            <a:noFill/>
            <a:miter lim="800000"/>
            <a:headEnd/>
            <a:tailEnd/>
          </a:ln>
        </p:spPr>
        <p:txBody>
          <a:bodyPr wrap="none">
            <a:spAutoFit/>
          </a:bodyPr>
          <a:lstStyle/>
          <a:p>
            <a:pPr eaLnBrk="1" hangingPunct="1"/>
            <a:r>
              <a:rPr lang="zh-CN" altLang="en-US" sz="3200" dirty="0">
                <a:solidFill>
                  <a:srgbClr val="C00000"/>
                </a:solidFill>
                <a:latin typeface="华文新魏" pitchFamily="2" charset="-122"/>
                <a:ea typeface="华文新魏" pitchFamily="2" charset="-122"/>
              </a:rPr>
              <a:t>学习目标</a:t>
            </a:r>
          </a:p>
        </p:txBody>
      </p:sp>
      <p:sp>
        <p:nvSpPr>
          <p:cNvPr id="15363" name="矩形 2"/>
          <p:cNvSpPr>
            <a:spLocks noChangeArrowheads="1"/>
          </p:cNvSpPr>
          <p:nvPr/>
        </p:nvSpPr>
        <p:spPr bwMode="auto">
          <a:xfrm>
            <a:off x="506414" y="1372791"/>
            <a:ext cx="8262937" cy="1754326"/>
          </a:xfrm>
          <a:prstGeom prst="rect">
            <a:avLst/>
          </a:prstGeom>
          <a:noFill/>
          <a:ln w="9525">
            <a:noFill/>
            <a:miter lim="800000"/>
            <a:headEnd/>
            <a:tailEnd/>
          </a:ln>
        </p:spPr>
        <p:txBody>
          <a:bodyPr>
            <a:spAutoFit/>
          </a:bodyPr>
          <a:lstStyle/>
          <a:p>
            <a:pPr indent="719138" eaLnBrk="1" hangingPunct="1">
              <a:lnSpc>
                <a:spcPct val="200000"/>
              </a:lnSpc>
            </a:pPr>
            <a:r>
              <a:rPr lang="en-US" altLang="zh-CN" dirty="0">
                <a:solidFill>
                  <a:srgbClr val="000000"/>
                </a:solidFill>
                <a:latin typeface="黑体" pitchFamily="49" charset="-122"/>
                <a:ea typeface="黑体" pitchFamily="49" charset="-122"/>
              </a:rPr>
              <a:t>1</a:t>
            </a:r>
            <a:r>
              <a:rPr lang="zh-CN" altLang="en-US" dirty="0">
                <a:solidFill>
                  <a:srgbClr val="000000"/>
                </a:solidFill>
                <a:latin typeface="黑体" pitchFamily="49" charset="-122"/>
                <a:ea typeface="黑体" pitchFamily="49" charset="-122"/>
              </a:rPr>
              <a:t>．准确把握文章的</a:t>
            </a:r>
            <a:r>
              <a:rPr lang="zh-CN" altLang="en-US" dirty="0">
                <a:solidFill>
                  <a:srgbClr val="C00000"/>
                </a:solidFill>
                <a:latin typeface="华文新魏" pitchFamily="2" charset="-122"/>
                <a:ea typeface="华文新魏" pitchFamily="2" charset="-122"/>
              </a:rPr>
              <a:t>主题</a:t>
            </a:r>
            <a:r>
              <a:rPr lang="zh-CN" altLang="en-US" dirty="0">
                <a:solidFill>
                  <a:srgbClr val="000000"/>
                </a:solidFill>
                <a:latin typeface="黑体" pitchFamily="49" charset="-122"/>
                <a:ea typeface="黑体" pitchFamily="49" charset="-122"/>
              </a:rPr>
              <a:t>。</a:t>
            </a:r>
          </a:p>
          <a:p>
            <a:pPr indent="719138" eaLnBrk="1" hangingPunct="1">
              <a:lnSpc>
                <a:spcPct val="200000"/>
              </a:lnSpc>
            </a:pPr>
            <a:r>
              <a:rPr lang="en-US" altLang="zh-CN" dirty="0">
                <a:solidFill>
                  <a:srgbClr val="000000"/>
                </a:solidFill>
                <a:latin typeface="黑体" pitchFamily="49" charset="-122"/>
                <a:ea typeface="黑体" pitchFamily="49" charset="-122"/>
              </a:rPr>
              <a:t>2</a:t>
            </a:r>
            <a:r>
              <a:rPr lang="zh-CN" altLang="en-US" dirty="0">
                <a:solidFill>
                  <a:srgbClr val="000000"/>
                </a:solidFill>
                <a:latin typeface="黑体" pitchFamily="49" charset="-122"/>
                <a:ea typeface="黑体" pitchFamily="49" charset="-122"/>
              </a:rPr>
              <a:t>．培养利用人物的</a:t>
            </a:r>
            <a:r>
              <a:rPr lang="zh-CN" altLang="en-US" dirty="0">
                <a:solidFill>
                  <a:srgbClr val="C00000"/>
                </a:solidFill>
                <a:latin typeface="华文新魏" pitchFamily="2" charset="-122"/>
                <a:ea typeface="华文新魏" pitchFamily="2" charset="-122"/>
              </a:rPr>
              <a:t>语言、动作</a:t>
            </a:r>
            <a:r>
              <a:rPr lang="zh-CN" altLang="en-US" dirty="0">
                <a:solidFill>
                  <a:srgbClr val="000000"/>
                </a:solidFill>
                <a:latin typeface="黑体" pitchFamily="49" charset="-122"/>
                <a:ea typeface="黑体" pitchFamily="49" charset="-122"/>
              </a:rPr>
              <a:t>等描写方法续写故事的能力。</a:t>
            </a:r>
          </a:p>
          <a:p>
            <a:pPr indent="719138" eaLnBrk="1" hangingPunct="1">
              <a:lnSpc>
                <a:spcPct val="200000"/>
              </a:lnSpc>
            </a:pPr>
            <a:r>
              <a:rPr lang="en-US" altLang="zh-CN" dirty="0">
                <a:solidFill>
                  <a:srgbClr val="000000"/>
                </a:solidFill>
                <a:latin typeface="黑体" pitchFamily="49" charset="-122"/>
                <a:ea typeface="黑体" pitchFamily="49" charset="-122"/>
              </a:rPr>
              <a:t>3</a:t>
            </a:r>
            <a:r>
              <a:rPr lang="zh-CN" altLang="en-US" dirty="0">
                <a:solidFill>
                  <a:srgbClr val="000000"/>
                </a:solidFill>
                <a:latin typeface="黑体" pitchFamily="49" charset="-122"/>
                <a:ea typeface="黑体" pitchFamily="49" charset="-122"/>
              </a:rPr>
              <a:t>．通过对比，体会</a:t>
            </a:r>
            <a:r>
              <a:rPr lang="zh-CN" altLang="en-US" dirty="0">
                <a:solidFill>
                  <a:srgbClr val="C00000"/>
                </a:solidFill>
                <a:latin typeface="华文新魏" pitchFamily="2" charset="-122"/>
                <a:ea typeface="华文新魏" pitchFamily="2" charset="-122"/>
              </a:rPr>
              <a:t>社会主义制度</a:t>
            </a:r>
            <a:r>
              <a:rPr lang="zh-CN" altLang="en-US" dirty="0">
                <a:solidFill>
                  <a:srgbClr val="000000"/>
                </a:solidFill>
                <a:latin typeface="黑体" pitchFamily="49" charset="-122"/>
                <a:ea typeface="黑体" pitchFamily="49" charset="-122"/>
              </a:rPr>
              <a:t>的优越性。</a:t>
            </a:r>
          </a:p>
        </p:txBody>
      </p:sp>
      <p:sp>
        <p:nvSpPr>
          <p:cNvPr id="4" name="MH_Other_1">
            <a:extLst>
              <a:ext uri="{FF2B5EF4-FFF2-40B4-BE49-F238E27FC236}">
                <a16:creationId xmlns="" xmlns:a16="http://schemas.microsoft.com/office/drawing/2014/main" id="{36B3F314-66FD-4FE6-B783-20972E690C00}"/>
              </a:ext>
            </a:extLst>
          </p:cNvPr>
          <p:cNvSpPr/>
          <p:nvPr>
            <p:custDataLst>
              <p:tags r:id="rId1"/>
            </p:custDataLst>
          </p:nvPr>
        </p:nvSpPr>
        <p:spPr>
          <a:xfrm rot="20249070">
            <a:off x="1273175" y="458391"/>
            <a:ext cx="496888" cy="581025"/>
          </a:xfrm>
          <a:custGeom>
            <a:avLst/>
            <a:gdLst>
              <a:gd name="connsiteX0" fmla="*/ 339776 w 496896"/>
              <a:gd name="connsiteY0" fmla="*/ 16218 h 773729"/>
              <a:gd name="connsiteX1" fmla="*/ 482881 w 496896"/>
              <a:gd name="connsiteY1" fmla="*/ 146392 h 773729"/>
              <a:gd name="connsiteX2" fmla="*/ 496896 w 496896"/>
              <a:gd name="connsiteY2" fmla="*/ 175916 h 773729"/>
              <a:gd name="connsiteX3" fmla="*/ 441859 w 496896"/>
              <a:gd name="connsiteY3" fmla="*/ 216867 h 773729"/>
              <a:gd name="connsiteX4" fmla="*/ 234509 w 496896"/>
              <a:gd name="connsiteY4" fmla="*/ 761884 h 773729"/>
              <a:gd name="connsiteX5" fmla="*/ 234416 w 496896"/>
              <a:gd name="connsiteY5" fmla="*/ 773729 h 773729"/>
              <a:gd name="connsiteX6" fmla="*/ 212938 w 496896"/>
              <a:gd name="connsiteY6" fmla="*/ 751933 h 773729"/>
              <a:gd name="connsiteX7" fmla="*/ 111 w 496896"/>
              <a:gd name="connsiteY7" fmla="*/ 278412 h 773729"/>
              <a:gd name="connsiteX8" fmla="*/ 10626 w 496896"/>
              <a:gd name="connsiteY8" fmla="*/ 206487 h 773729"/>
              <a:gd name="connsiteX9" fmla="*/ 39154 w 496896"/>
              <a:gd name="connsiteY9" fmla="*/ 146392 h 773729"/>
              <a:gd name="connsiteX10" fmla="*/ 235109 w 496896"/>
              <a:gd name="connsiteY10" fmla="*/ 475 h 773729"/>
              <a:gd name="connsiteX11" fmla="*/ 261017 w 496896"/>
              <a:gd name="connsiteY11" fmla="*/ 0 h 773729"/>
              <a:gd name="connsiteX12" fmla="*/ 286926 w 496896"/>
              <a:gd name="connsiteY12" fmla="*/ 475 h 773729"/>
              <a:gd name="connsiteX13" fmla="*/ 339776 w 496896"/>
              <a:gd name="connsiteY13" fmla="*/ 16218 h 7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6896" h="773729">
                <a:moveTo>
                  <a:pt x="339776" y="16218"/>
                </a:moveTo>
                <a:cubicBezTo>
                  <a:pt x="392132" y="38547"/>
                  <a:pt x="442215" y="80961"/>
                  <a:pt x="482881" y="146392"/>
                </a:cubicBezTo>
                <a:lnTo>
                  <a:pt x="496896" y="175916"/>
                </a:lnTo>
                <a:lnTo>
                  <a:pt x="441859" y="216867"/>
                </a:lnTo>
                <a:cubicBezTo>
                  <a:pt x="338038" y="315808"/>
                  <a:pt x="253936" y="491203"/>
                  <a:pt x="234509" y="761884"/>
                </a:cubicBezTo>
                <a:lnTo>
                  <a:pt x="234416" y="773729"/>
                </a:lnTo>
                <a:lnTo>
                  <a:pt x="212938" y="751933"/>
                </a:lnTo>
                <a:cubicBezTo>
                  <a:pt x="54669" y="569387"/>
                  <a:pt x="-2892" y="406057"/>
                  <a:pt x="111" y="278412"/>
                </a:cubicBezTo>
                <a:lnTo>
                  <a:pt x="10626" y="206487"/>
                </a:lnTo>
                <a:lnTo>
                  <a:pt x="39154" y="146392"/>
                </a:lnTo>
                <a:cubicBezTo>
                  <a:pt x="93374" y="59151"/>
                  <a:pt x="164338" y="12828"/>
                  <a:pt x="235109" y="475"/>
                </a:cubicBezTo>
                <a:lnTo>
                  <a:pt x="261017" y="0"/>
                </a:lnTo>
                <a:lnTo>
                  <a:pt x="286926" y="475"/>
                </a:lnTo>
                <a:cubicBezTo>
                  <a:pt x="304619" y="3563"/>
                  <a:pt x="322324" y="8774"/>
                  <a:pt x="339776" y="16218"/>
                </a:cubicBezTo>
                <a:close/>
              </a:path>
            </a:pathLst>
          </a:custGeom>
          <a:solidFill>
            <a:srgbClr val="95D3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eaLnBrk="1" fontAlgn="auto" hangingPunct="1">
              <a:spcBef>
                <a:spcPts val="0"/>
              </a:spcBef>
              <a:spcAft>
                <a:spcPts val="0"/>
              </a:spcAft>
              <a:defRPr/>
            </a:pPr>
            <a:endParaRPr lang="zh-CN" altLang="en-US">
              <a:solidFill>
                <a:srgbClr val="FFFFFF"/>
              </a:solidFill>
            </a:endParaRPr>
          </a:p>
        </p:txBody>
      </p:sp>
      <p:sp>
        <p:nvSpPr>
          <p:cNvPr id="5" name="MH_Other_2">
            <a:extLst>
              <a:ext uri="{FF2B5EF4-FFF2-40B4-BE49-F238E27FC236}">
                <a16:creationId xmlns="" xmlns:a16="http://schemas.microsoft.com/office/drawing/2014/main" id="{CC4542BA-DBF1-4EE6-8FFC-7D39A246300D}"/>
              </a:ext>
            </a:extLst>
          </p:cNvPr>
          <p:cNvSpPr/>
          <p:nvPr>
            <p:custDataLst>
              <p:tags r:id="rId2"/>
            </p:custDataLst>
          </p:nvPr>
        </p:nvSpPr>
        <p:spPr>
          <a:xfrm rot="1350930" flipH="1">
            <a:off x="1592263" y="454819"/>
            <a:ext cx="520700" cy="600075"/>
          </a:xfrm>
          <a:custGeom>
            <a:avLst/>
            <a:gdLst>
              <a:gd name="connsiteX0" fmla="*/ 261017 w 522034"/>
              <a:gd name="connsiteY0" fmla="*/ 0 h 800723"/>
              <a:gd name="connsiteX1" fmla="*/ 286926 w 522034"/>
              <a:gd name="connsiteY1" fmla="*/ 475 h 800723"/>
              <a:gd name="connsiteX2" fmla="*/ 482881 w 522034"/>
              <a:gd name="connsiteY2" fmla="*/ 146392 h 800723"/>
              <a:gd name="connsiteX3" fmla="*/ 511408 w 522034"/>
              <a:gd name="connsiteY3" fmla="*/ 206487 h 800723"/>
              <a:gd name="connsiteX4" fmla="*/ 521923 w 522034"/>
              <a:gd name="connsiteY4" fmla="*/ 278412 h 800723"/>
              <a:gd name="connsiteX5" fmla="*/ 309096 w 522034"/>
              <a:gd name="connsiteY5" fmla="*/ 751933 h 800723"/>
              <a:gd name="connsiteX6" fmla="*/ 261017 w 522034"/>
              <a:gd name="connsiteY6" fmla="*/ 800723 h 800723"/>
              <a:gd name="connsiteX7" fmla="*/ 212938 w 522034"/>
              <a:gd name="connsiteY7" fmla="*/ 751933 h 800723"/>
              <a:gd name="connsiteX8" fmla="*/ 111 w 522034"/>
              <a:gd name="connsiteY8" fmla="*/ 278412 h 800723"/>
              <a:gd name="connsiteX9" fmla="*/ 10626 w 522034"/>
              <a:gd name="connsiteY9" fmla="*/ 206487 h 800723"/>
              <a:gd name="connsiteX10" fmla="*/ 39154 w 522034"/>
              <a:gd name="connsiteY10" fmla="*/ 146392 h 800723"/>
              <a:gd name="connsiteX11" fmla="*/ 235109 w 522034"/>
              <a:gd name="connsiteY11" fmla="*/ 475 h 80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4" h="800723">
                <a:moveTo>
                  <a:pt x="261017" y="0"/>
                </a:moveTo>
                <a:lnTo>
                  <a:pt x="286926" y="475"/>
                </a:lnTo>
                <a:cubicBezTo>
                  <a:pt x="357697" y="12828"/>
                  <a:pt x="428660" y="59151"/>
                  <a:pt x="482881" y="146392"/>
                </a:cubicBezTo>
                <a:lnTo>
                  <a:pt x="511408" y="206487"/>
                </a:lnTo>
                <a:lnTo>
                  <a:pt x="521923" y="278412"/>
                </a:lnTo>
                <a:cubicBezTo>
                  <a:pt x="524926" y="406057"/>
                  <a:pt x="467366" y="569387"/>
                  <a:pt x="309096" y="751933"/>
                </a:cubicBezTo>
                <a:lnTo>
                  <a:pt x="261017" y="800723"/>
                </a:lnTo>
                <a:lnTo>
                  <a:pt x="212938" y="751933"/>
                </a:lnTo>
                <a:cubicBezTo>
                  <a:pt x="54669" y="569387"/>
                  <a:pt x="-2892" y="406057"/>
                  <a:pt x="111" y="278412"/>
                </a:cubicBezTo>
                <a:lnTo>
                  <a:pt x="10626" y="206487"/>
                </a:lnTo>
                <a:lnTo>
                  <a:pt x="39154" y="146392"/>
                </a:lnTo>
                <a:cubicBezTo>
                  <a:pt x="93374" y="59151"/>
                  <a:pt x="164338" y="12828"/>
                  <a:pt x="235109" y="475"/>
                </a:cubicBez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defTabSz="1219170" eaLnBrk="1" fontAlgn="auto" hangingPunct="1">
              <a:spcBef>
                <a:spcPts val="0"/>
              </a:spcBef>
              <a:spcAft>
                <a:spcPts val="0"/>
              </a:spcAft>
              <a:defRPr/>
            </a:pPr>
            <a:endParaRPr lang="zh-CN" altLang="en-US" sz="4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endParaRPr>
          </a:p>
        </p:txBody>
      </p:sp>
      <p:cxnSp>
        <p:nvCxnSpPr>
          <p:cNvPr id="6" name="MH_Other_3">
            <a:extLst>
              <a:ext uri="{FF2B5EF4-FFF2-40B4-BE49-F238E27FC236}">
                <a16:creationId xmlns="" xmlns:a16="http://schemas.microsoft.com/office/drawing/2014/main" id="{F716C26A-7363-4DB5-A48E-9246A5754530}"/>
              </a:ext>
            </a:extLst>
          </p:cNvPr>
          <p:cNvCxnSpPr>
            <a:cxnSpLocks/>
          </p:cNvCxnSpPr>
          <p:nvPr>
            <p:custDataLst>
              <p:tags r:id="rId3"/>
            </p:custDataLst>
          </p:nvPr>
        </p:nvCxnSpPr>
        <p:spPr>
          <a:xfrm>
            <a:off x="1692276" y="1031081"/>
            <a:ext cx="3224213" cy="0"/>
          </a:xfrm>
          <a:prstGeom prst="line">
            <a:avLst/>
          </a:prstGeom>
          <a:ln>
            <a:solidFill>
              <a:srgbClr val="D7D7D7"/>
            </a:solidFill>
            <a:prstDash val="dash"/>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6516216" y="385397"/>
            <a:ext cx="1656184" cy="261610"/>
          </a:xfrm>
          <a:prstGeom prst="rect">
            <a:avLst/>
          </a:prstGeom>
          <a:noFill/>
        </p:spPr>
        <p:txBody>
          <a:bodyPr wrap="square" rtlCol="0">
            <a:spAutoFit/>
          </a:bodyPr>
          <a:lstStyle/>
          <a:p>
            <a:r>
              <a:rPr lang="en-US" altLang="zh-CN" sz="1100" dirty="0">
                <a:solidFill>
                  <a:srgbClr val="FAF5E1"/>
                </a:solidFill>
              </a:rPr>
              <a:t>https://www.ypppt.com/</a:t>
            </a:r>
            <a:endParaRPr lang="zh-CN" altLang="en-US" sz="1100" dirty="0">
              <a:solidFill>
                <a:srgbClr val="FAF5E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
          <p:cNvSpPr>
            <a:spLocks noChangeArrowheads="1"/>
          </p:cNvSpPr>
          <p:nvPr/>
        </p:nvSpPr>
        <p:spPr bwMode="auto">
          <a:xfrm>
            <a:off x="3816351" y="1372791"/>
            <a:ext cx="5038725" cy="1754326"/>
          </a:xfrm>
          <a:prstGeom prst="rect">
            <a:avLst/>
          </a:prstGeom>
          <a:noFill/>
          <a:ln w="9525">
            <a:noFill/>
            <a:miter lim="800000"/>
            <a:headEnd/>
            <a:tailEnd/>
          </a:ln>
        </p:spPr>
        <p:txBody>
          <a:bodyPr>
            <a:spAutoFit/>
          </a:bodyPr>
          <a:lstStyle/>
          <a:p>
            <a:pPr indent="719138" eaLnBrk="1" hangingPunct="1">
              <a:lnSpc>
                <a:spcPct val="150000"/>
              </a:lnSpc>
            </a:pPr>
            <a:r>
              <a:rPr lang="zh-CN" altLang="en-US" dirty="0">
                <a:solidFill>
                  <a:srgbClr val="000000"/>
                </a:solidFill>
                <a:latin typeface="黑体" pitchFamily="49" charset="-122"/>
                <a:ea typeface="黑体" pitchFamily="49" charset="-122"/>
              </a:rPr>
              <a:t>上一节课我们学习了</a:t>
            </a:r>
            <a:r>
              <a:rPr lang="en-US" altLang="zh-CN" dirty="0">
                <a:solidFill>
                  <a:srgbClr val="000000"/>
                </a:solidFill>
                <a:latin typeface="黑体" pitchFamily="49" charset="-122"/>
                <a:ea typeface="黑体" pitchFamily="49" charset="-122"/>
              </a:rPr>
              <a:t>《</a:t>
            </a:r>
            <a:r>
              <a:rPr lang="zh-CN" altLang="en-US" dirty="0">
                <a:solidFill>
                  <a:srgbClr val="000000"/>
                </a:solidFill>
                <a:latin typeface="黑体" pitchFamily="49" charset="-122"/>
                <a:ea typeface="黑体" pitchFamily="49" charset="-122"/>
              </a:rPr>
              <a:t>我的叔叔于勒</a:t>
            </a:r>
            <a:r>
              <a:rPr lang="en-US" altLang="zh-CN" dirty="0">
                <a:solidFill>
                  <a:srgbClr val="000000"/>
                </a:solidFill>
                <a:latin typeface="黑体" pitchFamily="49" charset="-122"/>
                <a:ea typeface="黑体" pitchFamily="49" charset="-122"/>
              </a:rPr>
              <a:t>》</a:t>
            </a:r>
            <a:r>
              <a:rPr lang="zh-CN" altLang="en-US" dirty="0">
                <a:solidFill>
                  <a:srgbClr val="000000"/>
                </a:solidFill>
                <a:latin typeface="黑体" pitchFamily="49" charset="-122"/>
                <a:ea typeface="黑体" pitchFamily="49" charset="-122"/>
              </a:rPr>
              <a:t>这篇课文，解决了文中的重点字词，梳理了文章的情节结构。今天这节课，我们继续学习这篇课文，深入分析一下人物形象及文章的中心思想。</a:t>
            </a:r>
          </a:p>
        </p:txBody>
      </p:sp>
      <p:sp>
        <p:nvSpPr>
          <p:cNvPr id="16387" name="矩形 2"/>
          <p:cNvSpPr>
            <a:spLocks noChangeArrowheads="1"/>
          </p:cNvSpPr>
          <p:nvPr/>
        </p:nvSpPr>
        <p:spPr bwMode="auto">
          <a:xfrm>
            <a:off x="2822575" y="421481"/>
            <a:ext cx="4510088" cy="584775"/>
          </a:xfrm>
          <a:prstGeom prst="rect">
            <a:avLst/>
          </a:prstGeom>
          <a:noFill/>
          <a:ln w="9525">
            <a:noFill/>
            <a:miter lim="800000"/>
            <a:headEnd/>
            <a:tailEnd/>
          </a:ln>
        </p:spPr>
        <p:txBody>
          <a:bodyPr>
            <a:spAutoFit/>
          </a:bodyPr>
          <a:lstStyle/>
          <a:p>
            <a:pPr eaLnBrk="1" hangingPunct="1"/>
            <a:r>
              <a:rPr lang="zh-CN" altLang="en-US" sz="3200" dirty="0">
                <a:solidFill>
                  <a:srgbClr val="C00000"/>
                </a:solidFill>
                <a:latin typeface="华文新魏" pitchFamily="2" charset="-122"/>
                <a:ea typeface="华文新魏" pitchFamily="2" charset="-122"/>
              </a:rPr>
              <a:t>学情诊断</a:t>
            </a:r>
          </a:p>
        </p:txBody>
      </p:sp>
      <p:sp>
        <p:nvSpPr>
          <p:cNvPr id="5" name="MH_Other_1">
            <a:extLst>
              <a:ext uri="{FF2B5EF4-FFF2-40B4-BE49-F238E27FC236}">
                <a16:creationId xmlns="" xmlns:a16="http://schemas.microsoft.com/office/drawing/2014/main" id="{313D812E-3AE6-45F0-A8E4-2EBAE1835F87}"/>
              </a:ext>
            </a:extLst>
          </p:cNvPr>
          <p:cNvSpPr/>
          <p:nvPr>
            <p:custDataLst>
              <p:tags r:id="rId1"/>
            </p:custDataLst>
          </p:nvPr>
        </p:nvSpPr>
        <p:spPr>
          <a:xfrm rot="20249070">
            <a:off x="1625600" y="372666"/>
            <a:ext cx="496888" cy="581025"/>
          </a:xfrm>
          <a:custGeom>
            <a:avLst/>
            <a:gdLst>
              <a:gd name="connsiteX0" fmla="*/ 339776 w 496896"/>
              <a:gd name="connsiteY0" fmla="*/ 16218 h 773729"/>
              <a:gd name="connsiteX1" fmla="*/ 482881 w 496896"/>
              <a:gd name="connsiteY1" fmla="*/ 146392 h 773729"/>
              <a:gd name="connsiteX2" fmla="*/ 496896 w 496896"/>
              <a:gd name="connsiteY2" fmla="*/ 175916 h 773729"/>
              <a:gd name="connsiteX3" fmla="*/ 441859 w 496896"/>
              <a:gd name="connsiteY3" fmla="*/ 216867 h 773729"/>
              <a:gd name="connsiteX4" fmla="*/ 234509 w 496896"/>
              <a:gd name="connsiteY4" fmla="*/ 761884 h 773729"/>
              <a:gd name="connsiteX5" fmla="*/ 234416 w 496896"/>
              <a:gd name="connsiteY5" fmla="*/ 773729 h 773729"/>
              <a:gd name="connsiteX6" fmla="*/ 212938 w 496896"/>
              <a:gd name="connsiteY6" fmla="*/ 751933 h 773729"/>
              <a:gd name="connsiteX7" fmla="*/ 111 w 496896"/>
              <a:gd name="connsiteY7" fmla="*/ 278412 h 773729"/>
              <a:gd name="connsiteX8" fmla="*/ 10626 w 496896"/>
              <a:gd name="connsiteY8" fmla="*/ 206487 h 773729"/>
              <a:gd name="connsiteX9" fmla="*/ 39154 w 496896"/>
              <a:gd name="connsiteY9" fmla="*/ 146392 h 773729"/>
              <a:gd name="connsiteX10" fmla="*/ 235109 w 496896"/>
              <a:gd name="connsiteY10" fmla="*/ 475 h 773729"/>
              <a:gd name="connsiteX11" fmla="*/ 261017 w 496896"/>
              <a:gd name="connsiteY11" fmla="*/ 0 h 773729"/>
              <a:gd name="connsiteX12" fmla="*/ 286926 w 496896"/>
              <a:gd name="connsiteY12" fmla="*/ 475 h 773729"/>
              <a:gd name="connsiteX13" fmla="*/ 339776 w 496896"/>
              <a:gd name="connsiteY13" fmla="*/ 16218 h 7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6896" h="773729">
                <a:moveTo>
                  <a:pt x="339776" y="16218"/>
                </a:moveTo>
                <a:cubicBezTo>
                  <a:pt x="392132" y="38547"/>
                  <a:pt x="442215" y="80961"/>
                  <a:pt x="482881" y="146392"/>
                </a:cubicBezTo>
                <a:lnTo>
                  <a:pt x="496896" y="175916"/>
                </a:lnTo>
                <a:lnTo>
                  <a:pt x="441859" y="216867"/>
                </a:lnTo>
                <a:cubicBezTo>
                  <a:pt x="338038" y="315808"/>
                  <a:pt x="253936" y="491203"/>
                  <a:pt x="234509" y="761884"/>
                </a:cubicBezTo>
                <a:lnTo>
                  <a:pt x="234416" y="773729"/>
                </a:lnTo>
                <a:lnTo>
                  <a:pt x="212938" y="751933"/>
                </a:lnTo>
                <a:cubicBezTo>
                  <a:pt x="54669" y="569387"/>
                  <a:pt x="-2892" y="406057"/>
                  <a:pt x="111" y="278412"/>
                </a:cubicBezTo>
                <a:lnTo>
                  <a:pt x="10626" y="206487"/>
                </a:lnTo>
                <a:lnTo>
                  <a:pt x="39154" y="146392"/>
                </a:lnTo>
                <a:cubicBezTo>
                  <a:pt x="93374" y="59151"/>
                  <a:pt x="164338" y="12828"/>
                  <a:pt x="235109" y="475"/>
                </a:cubicBezTo>
                <a:lnTo>
                  <a:pt x="261017" y="0"/>
                </a:lnTo>
                <a:lnTo>
                  <a:pt x="286926" y="475"/>
                </a:lnTo>
                <a:cubicBezTo>
                  <a:pt x="304619" y="3563"/>
                  <a:pt x="322324" y="8774"/>
                  <a:pt x="339776" y="16218"/>
                </a:cubicBezTo>
                <a:close/>
              </a:path>
            </a:pathLst>
          </a:custGeom>
          <a:solidFill>
            <a:srgbClr val="95D3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eaLnBrk="1" fontAlgn="auto" hangingPunct="1">
              <a:spcBef>
                <a:spcPts val="0"/>
              </a:spcBef>
              <a:spcAft>
                <a:spcPts val="0"/>
              </a:spcAft>
              <a:defRPr/>
            </a:pPr>
            <a:endParaRPr lang="zh-CN" altLang="en-US">
              <a:solidFill>
                <a:srgbClr val="FFFFFF"/>
              </a:solidFill>
            </a:endParaRPr>
          </a:p>
        </p:txBody>
      </p:sp>
      <p:sp>
        <p:nvSpPr>
          <p:cNvPr id="6" name="MH_Other_2">
            <a:extLst>
              <a:ext uri="{FF2B5EF4-FFF2-40B4-BE49-F238E27FC236}">
                <a16:creationId xmlns="" xmlns:a16="http://schemas.microsoft.com/office/drawing/2014/main" id="{D7A82F16-F76B-4A1C-B8B3-BCF8A5D51869}"/>
              </a:ext>
            </a:extLst>
          </p:cNvPr>
          <p:cNvSpPr/>
          <p:nvPr>
            <p:custDataLst>
              <p:tags r:id="rId2"/>
            </p:custDataLst>
          </p:nvPr>
        </p:nvSpPr>
        <p:spPr>
          <a:xfrm rot="1350930" flipH="1">
            <a:off x="1944688" y="369094"/>
            <a:ext cx="520700" cy="600075"/>
          </a:xfrm>
          <a:custGeom>
            <a:avLst/>
            <a:gdLst>
              <a:gd name="connsiteX0" fmla="*/ 261017 w 522034"/>
              <a:gd name="connsiteY0" fmla="*/ 0 h 800723"/>
              <a:gd name="connsiteX1" fmla="*/ 286926 w 522034"/>
              <a:gd name="connsiteY1" fmla="*/ 475 h 800723"/>
              <a:gd name="connsiteX2" fmla="*/ 482881 w 522034"/>
              <a:gd name="connsiteY2" fmla="*/ 146392 h 800723"/>
              <a:gd name="connsiteX3" fmla="*/ 511408 w 522034"/>
              <a:gd name="connsiteY3" fmla="*/ 206487 h 800723"/>
              <a:gd name="connsiteX4" fmla="*/ 521923 w 522034"/>
              <a:gd name="connsiteY4" fmla="*/ 278412 h 800723"/>
              <a:gd name="connsiteX5" fmla="*/ 309096 w 522034"/>
              <a:gd name="connsiteY5" fmla="*/ 751933 h 800723"/>
              <a:gd name="connsiteX6" fmla="*/ 261017 w 522034"/>
              <a:gd name="connsiteY6" fmla="*/ 800723 h 800723"/>
              <a:gd name="connsiteX7" fmla="*/ 212938 w 522034"/>
              <a:gd name="connsiteY7" fmla="*/ 751933 h 800723"/>
              <a:gd name="connsiteX8" fmla="*/ 111 w 522034"/>
              <a:gd name="connsiteY8" fmla="*/ 278412 h 800723"/>
              <a:gd name="connsiteX9" fmla="*/ 10626 w 522034"/>
              <a:gd name="connsiteY9" fmla="*/ 206487 h 800723"/>
              <a:gd name="connsiteX10" fmla="*/ 39154 w 522034"/>
              <a:gd name="connsiteY10" fmla="*/ 146392 h 800723"/>
              <a:gd name="connsiteX11" fmla="*/ 235109 w 522034"/>
              <a:gd name="connsiteY11" fmla="*/ 475 h 80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4" h="800723">
                <a:moveTo>
                  <a:pt x="261017" y="0"/>
                </a:moveTo>
                <a:lnTo>
                  <a:pt x="286926" y="475"/>
                </a:lnTo>
                <a:cubicBezTo>
                  <a:pt x="357697" y="12828"/>
                  <a:pt x="428660" y="59151"/>
                  <a:pt x="482881" y="146392"/>
                </a:cubicBezTo>
                <a:lnTo>
                  <a:pt x="511408" y="206487"/>
                </a:lnTo>
                <a:lnTo>
                  <a:pt x="521923" y="278412"/>
                </a:lnTo>
                <a:cubicBezTo>
                  <a:pt x="524926" y="406057"/>
                  <a:pt x="467366" y="569387"/>
                  <a:pt x="309096" y="751933"/>
                </a:cubicBezTo>
                <a:lnTo>
                  <a:pt x="261017" y="800723"/>
                </a:lnTo>
                <a:lnTo>
                  <a:pt x="212938" y="751933"/>
                </a:lnTo>
                <a:cubicBezTo>
                  <a:pt x="54669" y="569387"/>
                  <a:pt x="-2892" y="406057"/>
                  <a:pt x="111" y="278412"/>
                </a:cubicBezTo>
                <a:lnTo>
                  <a:pt x="10626" y="206487"/>
                </a:lnTo>
                <a:lnTo>
                  <a:pt x="39154" y="146392"/>
                </a:lnTo>
                <a:cubicBezTo>
                  <a:pt x="93374" y="59151"/>
                  <a:pt x="164338" y="12828"/>
                  <a:pt x="235109" y="475"/>
                </a:cubicBez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defTabSz="1219170" eaLnBrk="1" fontAlgn="auto" hangingPunct="1">
              <a:spcBef>
                <a:spcPts val="0"/>
              </a:spcBef>
              <a:spcAft>
                <a:spcPts val="0"/>
              </a:spcAft>
              <a:defRPr/>
            </a:pPr>
            <a:endParaRPr lang="zh-CN" altLang="en-US" sz="4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endParaRPr>
          </a:p>
        </p:txBody>
      </p:sp>
      <p:cxnSp>
        <p:nvCxnSpPr>
          <p:cNvPr id="7" name="MH_Other_3">
            <a:extLst>
              <a:ext uri="{FF2B5EF4-FFF2-40B4-BE49-F238E27FC236}">
                <a16:creationId xmlns="" xmlns:a16="http://schemas.microsoft.com/office/drawing/2014/main" id="{E6DCA5C5-EB39-4A20-A3BD-702DF0ECEFFC}"/>
              </a:ext>
            </a:extLst>
          </p:cNvPr>
          <p:cNvCxnSpPr>
            <a:cxnSpLocks/>
          </p:cNvCxnSpPr>
          <p:nvPr>
            <p:custDataLst>
              <p:tags r:id="rId3"/>
            </p:custDataLst>
          </p:nvPr>
        </p:nvCxnSpPr>
        <p:spPr>
          <a:xfrm>
            <a:off x="2044700" y="945356"/>
            <a:ext cx="4554538" cy="0"/>
          </a:xfrm>
          <a:prstGeom prst="line">
            <a:avLst/>
          </a:prstGeom>
          <a:ln>
            <a:solidFill>
              <a:srgbClr val="D7D7D7"/>
            </a:solidFill>
            <a:prstDash val="dash"/>
          </a:ln>
        </p:spPr>
        <p:style>
          <a:lnRef idx="1">
            <a:schemeClr val="accent1"/>
          </a:lnRef>
          <a:fillRef idx="0">
            <a:schemeClr val="accent1"/>
          </a:fillRef>
          <a:effectRef idx="0">
            <a:schemeClr val="accent1"/>
          </a:effectRef>
          <a:fontRef idx="minor">
            <a:schemeClr val="tx1"/>
          </a:fontRef>
        </p:style>
      </p:cxnSp>
      <p:pic>
        <p:nvPicPr>
          <p:cNvPr id="8" name="图片 7">
            <a:extLst>
              <a:ext uri="{FF2B5EF4-FFF2-40B4-BE49-F238E27FC236}">
                <a16:creationId xmlns="" xmlns:a16="http://schemas.microsoft.com/office/drawing/2014/main" id="{9514759E-4C6D-47FD-9E56-4207DC7DB49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8779" y="1846232"/>
            <a:ext cx="3851843" cy="145103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1"/>
          <p:cNvSpPr>
            <a:spLocks noChangeArrowheads="1"/>
          </p:cNvSpPr>
          <p:nvPr/>
        </p:nvSpPr>
        <p:spPr bwMode="auto">
          <a:xfrm>
            <a:off x="703264" y="782241"/>
            <a:ext cx="7634287" cy="1338828"/>
          </a:xfrm>
          <a:prstGeom prst="rect">
            <a:avLst/>
          </a:prstGeom>
          <a:noFill/>
          <a:ln w="9525">
            <a:noFill/>
            <a:miter lim="800000"/>
            <a:headEnd/>
            <a:tailEnd/>
          </a:ln>
        </p:spPr>
        <p:txBody>
          <a:bodyPr>
            <a:spAutoFit/>
          </a:bodyPr>
          <a:lstStyle/>
          <a:p>
            <a:pPr indent="719138">
              <a:lnSpc>
                <a:spcPct val="150000"/>
              </a:lnSpc>
            </a:pPr>
            <a:r>
              <a:rPr lang="zh-CN" altLang="en-US" dirty="0">
                <a:solidFill>
                  <a:srgbClr val="000000"/>
                </a:solidFill>
                <a:latin typeface="黑体" pitchFamily="49" charset="-122"/>
                <a:ea typeface="黑体" pitchFamily="49" charset="-122"/>
              </a:rPr>
              <a:t>上一节课我们学习了</a:t>
            </a:r>
            <a:r>
              <a:rPr lang="en-US" altLang="zh-CN" dirty="0">
                <a:solidFill>
                  <a:srgbClr val="000000"/>
                </a:solidFill>
                <a:latin typeface="黑体" pitchFamily="49" charset="-122"/>
                <a:ea typeface="黑体" pitchFamily="49" charset="-122"/>
              </a:rPr>
              <a:t>《</a:t>
            </a:r>
            <a:r>
              <a:rPr lang="zh-CN" altLang="en-US" dirty="0">
                <a:solidFill>
                  <a:srgbClr val="000000"/>
                </a:solidFill>
                <a:latin typeface="黑体" pitchFamily="49" charset="-122"/>
                <a:ea typeface="黑体" pitchFamily="49" charset="-122"/>
              </a:rPr>
              <a:t>我的叔叔于勒</a:t>
            </a:r>
            <a:r>
              <a:rPr lang="en-US" altLang="zh-CN" dirty="0">
                <a:solidFill>
                  <a:srgbClr val="000000"/>
                </a:solidFill>
                <a:latin typeface="黑体" pitchFamily="49" charset="-122"/>
                <a:ea typeface="黑体" pitchFamily="49" charset="-122"/>
              </a:rPr>
              <a:t>》</a:t>
            </a:r>
            <a:r>
              <a:rPr lang="zh-CN" altLang="en-US" dirty="0">
                <a:solidFill>
                  <a:srgbClr val="000000"/>
                </a:solidFill>
                <a:latin typeface="黑体" pitchFamily="49" charset="-122"/>
                <a:ea typeface="黑体" pitchFamily="49" charset="-122"/>
              </a:rPr>
              <a:t>这篇课文，解决了文中的重点字词，梳理了文章的情节结构。今天这节课，我们继续学习这篇课文，深入分析一下人物形象及文章的中心思想。</a:t>
            </a:r>
          </a:p>
        </p:txBody>
      </p:sp>
      <p:sp>
        <p:nvSpPr>
          <p:cNvPr id="17411" name="矩形 2"/>
          <p:cNvSpPr>
            <a:spLocks noChangeArrowheads="1"/>
          </p:cNvSpPr>
          <p:nvPr/>
        </p:nvSpPr>
        <p:spPr bwMode="auto">
          <a:xfrm>
            <a:off x="703264" y="2571750"/>
            <a:ext cx="7737475" cy="923330"/>
          </a:xfrm>
          <a:prstGeom prst="rect">
            <a:avLst/>
          </a:prstGeom>
          <a:noFill/>
          <a:ln w="9525">
            <a:noFill/>
            <a:miter lim="800000"/>
            <a:headEnd/>
            <a:tailEnd/>
          </a:ln>
        </p:spPr>
        <p:txBody>
          <a:bodyPr>
            <a:spAutoFit/>
          </a:bodyPr>
          <a:lstStyle/>
          <a:p>
            <a:pPr indent="719138">
              <a:lnSpc>
                <a:spcPct val="150000"/>
              </a:lnSpc>
            </a:pPr>
            <a:r>
              <a:rPr lang="zh-CN" altLang="en-US" dirty="0">
                <a:solidFill>
                  <a:srgbClr val="000000"/>
                </a:solidFill>
                <a:latin typeface="黑体" pitchFamily="49" charset="-122"/>
                <a:ea typeface="黑体" pitchFamily="49" charset="-122"/>
              </a:rPr>
              <a:t>文章的情节按照开端（盼于勒）</a:t>
            </a:r>
            <a:r>
              <a:rPr lang="en-US" altLang="zh-CN" dirty="0">
                <a:solidFill>
                  <a:srgbClr val="000000"/>
                </a:solidFill>
                <a:latin typeface="黑体" pitchFamily="49" charset="-122"/>
                <a:ea typeface="黑体" pitchFamily="49" charset="-122"/>
              </a:rPr>
              <a:t>——</a:t>
            </a:r>
            <a:r>
              <a:rPr lang="zh-CN" altLang="en-US" dirty="0">
                <a:solidFill>
                  <a:srgbClr val="000000"/>
                </a:solidFill>
                <a:latin typeface="黑体" pitchFamily="49" charset="-122"/>
                <a:ea typeface="黑体" pitchFamily="49" charset="-122"/>
              </a:rPr>
              <a:t>发展（     ）</a:t>
            </a:r>
            <a:r>
              <a:rPr lang="en-US" altLang="zh-CN" dirty="0">
                <a:solidFill>
                  <a:srgbClr val="000000"/>
                </a:solidFill>
                <a:latin typeface="黑体" pitchFamily="49" charset="-122"/>
                <a:ea typeface="黑体" pitchFamily="49" charset="-122"/>
              </a:rPr>
              <a:t>——</a:t>
            </a:r>
            <a:r>
              <a:rPr lang="zh-CN" altLang="en-US" dirty="0">
                <a:solidFill>
                  <a:srgbClr val="000000"/>
                </a:solidFill>
                <a:latin typeface="黑体" pitchFamily="49" charset="-122"/>
                <a:ea typeface="黑体" pitchFamily="49" charset="-122"/>
              </a:rPr>
              <a:t>高潮（      ）</a:t>
            </a:r>
            <a:r>
              <a:rPr lang="en-US" altLang="zh-CN" dirty="0">
                <a:solidFill>
                  <a:srgbClr val="000000"/>
                </a:solidFill>
                <a:latin typeface="黑体" pitchFamily="49" charset="-122"/>
                <a:ea typeface="黑体" pitchFamily="49" charset="-122"/>
              </a:rPr>
              <a:t>——</a:t>
            </a:r>
            <a:r>
              <a:rPr lang="zh-CN" altLang="en-US" dirty="0">
                <a:solidFill>
                  <a:srgbClr val="000000"/>
                </a:solidFill>
                <a:latin typeface="黑体" pitchFamily="49" charset="-122"/>
                <a:ea typeface="黑体" pitchFamily="49" charset="-122"/>
              </a:rPr>
              <a:t>结局（      ）结构全篇。</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2"/>
          <p:cNvSpPr>
            <a:spLocks noChangeArrowheads="1"/>
          </p:cNvSpPr>
          <p:nvPr/>
        </p:nvSpPr>
        <p:spPr bwMode="auto">
          <a:xfrm>
            <a:off x="2822575" y="421481"/>
            <a:ext cx="4510088" cy="584775"/>
          </a:xfrm>
          <a:prstGeom prst="rect">
            <a:avLst/>
          </a:prstGeom>
          <a:noFill/>
          <a:ln w="9525">
            <a:noFill/>
            <a:miter lim="800000"/>
            <a:headEnd/>
            <a:tailEnd/>
          </a:ln>
        </p:spPr>
        <p:txBody>
          <a:bodyPr>
            <a:spAutoFit/>
          </a:bodyPr>
          <a:lstStyle/>
          <a:p>
            <a:pPr eaLnBrk="1" hangingPunct="1"/>
            <a:r>
              <a:rPr lang="zh-CN" altLang="en-US" sz="3200" dirty="0">
                <a:solidFill>
                  <a:srgbClr val="C00000"/>
                </a:solidFill>
                <a:latin typeface="华文新魏" pitchFamily="2" charset="-122"/>
                <a:ea typeface="华文新魏" pitchFamily="2" charset="-122"/>
              </a:rPr>
              <a:t>自主探究</a:t>
            </a:r>
          </a:p>
        </p:txBody>
      </p:sp>
      <p:sp>
        <p:nvSpPr>
          <p:cNvPr id="3" name="MH_Other_1">
            <a:extLst>
              <a:ext uri="{FF2B5EF4-FFF2-40B4-BE49-F238E27FC236}">
                <a16:creationId xmlns="" xmlns:a16="http://schemas.microsoft.com/office/drawing/2014/main" id="{1CDBD7FC-2468-48D6-9EF1-6A0B8282898C}"/>
              </a:ext>
            </a:extLst>
          </p:cNvPr>
          <p:cNvSpPr/>
          <p:nvPr>
            <p:custDataLst>
              <p:tags r:id="rId1"/>
            </p:custDataLst>
          </p:nvPr>
        </p:nvSpPr>
        <p:spPr>
          <a:xfrm rot="20249070">
            <a:off x="1625600" y="372666"/>
            <a:ext cx="496888" cy="581025"/>
          </a:xfrm>
          <a:custGeom>
            <a:avLst/>
            <a:gdLst>
              <a:gd name="connsiteX0" fmla="*/ 339776 w 496896"/>
              <a:gd name="connsiteY0" fmla="*/ 16218 h 773729"/>
              <a:gd name="connsiteX1" fmla="*/ 482881 w 496896"/>
              <a:gd name="connsiteY1" fmla="*/ 146392 h 773729"/>
              <a:gd name="connsiteX2" fmla="*/ 496896 w 496896"/>
              <a:gd name="connsiteY2" fmla="*/ 175916 h 773729"/>
              <a:gd name="connsiteX3" fmla="*/ 441859 w 496896"/>
              <a:gd name="connsiteY3" fmla="*/ 216867 h 773729"/>
              <a:gd name="connsiteX4" fmla="*/ 234509 w 496896"/>
              <a:gd name="connsiteY4" fmla="*/ 761884 h 773729"/>
              <a:gd name="connsiteX5" fmla="*/ 234416 w 496896"/>
              <a:gd name="connsiteY5" fmla="*/ 773729 h 773729"/>
              <a:gd name="connsiteX6" fmla="*/ 212938 w 496896"/>
              <a:gd name="connsiteY6" fmla="*/ 751933 h 773729"/>
              <a:gd name="connsiteX7" fmla="*/ 111 w 496896"/>
              <a:gd name="connsiteY7" fmla="*/ 278412 h 773729"/>
              <a:gd name="connsiteX8" fmla="*/ 10626 w 496896"/>
              <a:gd name="connsiteY8" fmla="*/ 206487 h 773729"/>
              <a:gd name="connsiteX9" fmla="*/ 39154 w 496896"/>
              <a:gd name="connsiteY9" fmla="*/ 146392 h 773729"/>
              <a:gd name="connsiteX10" fmla="*/ 235109 w 496896"/>
              <a:gd name="connsiteY10" fmla="*/ 475 h 773729"/>
              <a:gd name="connsiteX11" fmla="*/ 261017 w 496896"/>
              <a:gd name="connsiteY11" fmla="*/ 0 h 773729"/>
              <a:gd name="connsiteX12" fmla="*/ 286926 w 496896"/>
              <a:gd name="connsiteY12" fmla="*/ 475 h 773729"/>
              <a:gd name="connsiteX13" fmla="*/ 339776 w 496896"/>
              <a:gd name="connsiteY13" fmla="*/ 16218 h 7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6896" h="773729">
                <a:moveTo>
                  <a:pt x="339776" y="16218"/>
                </a:moveTo>
                <a:cubicBezTo>
                  <a:pt x="392132" y="38547"/>
                  <a:pt x="442215" y="80961"/>
                  <a:pt x="482881" y="146392"/>
                </a:cubicBezTo>
                <a:lnTo>
                  <a:pt x="496896" y="175916"/>
                </a:lnTo>
                <a:lnTo>
                  <a:pt x="441859" y="216867"/>
                </a:lnTo>
                <a:cubicBezTo>
                  <a:pt x="338038" y="315808"/>
                  <a:pt x="253936" y="491203"/>
                  <a:pt x="234509" y="761884"/>
                </a:cubicBezTo>
                <a:lnTo>
                  <a:pt x="234416" y="773729"/>
                </a:lnTo>
                <a:lnTo>
                  <a:pt x="212938" y="751933"/>
                </a:lnTo>
                <a:cubicBezTo>
                  <a:pt x="54669" y="569387"/>
                  <a:pt x="-2892" y="406057"/>
                  <a:pt x="111" y="278412"/>
                </a:cubicBezTo>
                <a:lnTo>
                  <a:pt x="10626" y="206487"/>
                </a:lnTo>
                <a:lnTo>
                  <a:pt x="39154" y="146392"/>
                </a:lnTo>
                <a:cubicBezTo>
                  <a:pt x="93374" y="59151"/>
                  <a:pt x="164338" y="12828"/>
                  <a:pt x="235109" y="475"/>
                </a:cubicBezTo>
                <a:lnTo>
                  <a:pt x="261017" y="0"/>
                </a:lnTo>
                <a:lnTo>
                  <a:pt x="286926" y="475"/>
                </a:lnTo>
                <a:cubicBezTo>
                  <a:pt x="304619" y="3563"/>
                  <a:pt x="322324" y="8774"/>
                  <a:pt x="339776" y="16218"/>
                </a:cubicBezTo>
                <a:close/>
              </a:path>
            </a:pathLst>
          </a:custGeom>
          <a:solidFill>
            <a:srgbClr val="95D3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eaLnBrk="1" fontAlgn="auto" hangingPunct="1">
              <a:spcBef>
                <a:spcPts val="0"/>
              </a:spcBef>
              <a:spcAft>
                <a:spcPts val="0"/>
              </a:spcAft>
              <a:defRPr/>
            </a:pPr>
            <a:endParaRPr lang="zh-CN" altLang="en-US">
              <a:solidFill>
                <a:srgbClr val="FFFFFF"/>
              </a:solidFill>
            </a:endParaRPr>
          </a:p>
        </p:txBody>
      </p:sp>
      <p:sp>
        <p:nvSpPr>
          <p:cNvPr id="4" name="MH_Other_2">
            <a:extLst>
              <a:ext uri="{FF2B5EF4-FFF2-40B4-BE49-F238E27FC236}">
                <a16:creationId xmlns="" xmlns:a16="http://schemas.microsoft.com/office/drawing/2014/main" id="{7596D8DD-8784-4DF1-9C19-3DC2BA9981BB}"/>
              </a:ext>
            </a:extLst>
          </p:cNvPr>
          <p:cNvSpPr/>
          <p:nvPr>
            <p:custDataLst>
              <p:tags r:id="rId2"/>
            </p:custDataLst>
          </p:nvPr>
        </p:nvSpPr>
        <p:spPr>
          <a:xfrm rot="1350930" flipH="1">
            <a:off x="1944688" y="369094"/>
            <a:ext cx="520700" cy="600075"/>
          </a:xfrm>
          <a:custGeom>
            <a:avLst/>
            <a:gdLst>
              <a:gd name="connsiteX0" fmla="*/ 261017 w 522034"/>
              <a:gd name="connsiteY0" fmla="*/ 0 h 800723"/>
              <a:gd name="connsiteX1" fmla="*/ 286926 w 522034"/>
              <a:gd name="connsiteY1" fmla="*/ 475 h 800723"/>
              <a:gd name="connsiteX2" fmla="*/ 482881 w 522034"/>
              <a:gd name="connsiteY2" fmla="*/ 146392 h 800723"/>
              <a:gd name="connsiteX3" fmla="*/ 511408 w 522034"/>
              <a:gd name="connsiteY3" fmla="*/ 206487 h 800723"/>
              <a:gd name="connsiteX4" fmla="*/ 521923 w 522034"/>
              <a:gd name="connsiteY4" fmla="*/ 278412 h 800723"/>
              <a:gd name="connsiteX5" fmla="*/ 309096 w 522034"/>
              <a:gd name="connsiteY5" fmla="*/ 751933 h 800723"/>
              <a:gd name="connsiteX6" fmla="*/ 261017 w 522034"/>
              <a:gd name="connsiteY6" fmla="*/ 800723 h 800723"/>
              <a:gd name="connsiteX7" fmla="*/ 212938 w 522034"/>
              <a:gd name="connsiteY7" fmla="*/ 751933 h 800723"/>
              <a:gd name="connsiteX8" fmla="*/ 111 w 522034"/>
              <a:gd name="connsiteY8" fmla="*/ 278412 h 800723"/>
              <a:gd name="connsiteX9" fmla="*/ 10626 w 522034"/>
              <a:gd name="connsiteY9" fmla="*/ 206487 h 800723"/>
              <a:gd name="connsiteX10" fmla="*/ 39154 w 522034"/>
              <a:gd name="connsiteY10" fmla="*/ 146392 h 800723"/>
              <a:gd name="connsiteX11" fmla="*/ 235109 w 522034"/>
              <a:gd name="connsiteY11" fmla="*/ 475 h 80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4" h="800723">
                <a:moveTo>
                  <a:pt x="261017" y="0"/>
                </a:moveTo>
                <a:lnTo>
                  <a:pt x="286926" y="475"/>
                </a:lnTo>
                <a:cubicBezTo>
                  <a:pt x="357697" y="12828"/>
                  <a:pt x="428660" y="59151"/>
                  <a:pt x="482881" y="146392"/>
                </a:cubicBezTo>
                <a:lnTo>
                  <a:pt x="511408" y="206487"/>
                </a:lnTo>
                <a:lnTo>
                  <a:pt x="521923" y="278412"/>
                </a:lnTo>
                <a:cubicBezTo>
                  <a:pt x="524926" y="406057"/>
                  <a:pt x="467366" y="569387"/>
                  <a:pt x="309096" y="751933"/>
                </a:cubicBezTo>
                <a:lnTo>
                  <a:pt x="261017" y="800723"/>
                </a:lnTo>
                <a:lnTo>
                  <a:pt x="212938" y="751933"/>
                </a:lnTo>
                <a:cubicBezTo>
                  <a:pt x="54669" y="569387"/>
                  <a:pt x="-2892" y="406057"/>
                  <a:pt x="111" y="278412"/>
                </a:cubicBezTo>
                <a:lnTo>
                  <a:pt x="10626" y="206487"/>
                </a:lnTo>
                <a:lnTo>
                  <a:pt x="39154" y="146392"/>
                </a:lnTo>
                <a:cubicBezTo>
                  <a:pt x="93374" y="59151"/>
                  <a:pt x="164338" y="12828"/>
                  <a:pt x="235109" y="475"/>
                </a:cubicBez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defTabSz="1219170" eaLnBrk="1" fontAlgn="auto" hangingPunct="1">
              <a:spcBef>
                <a:spcPts val="0"/>
              </a:spcBef>
              <a:spcAft>
                <a:spcPts val="0"/>
              </a:spcAft>
              <a:defRPr/>
            </a:pPr>
            <a:endParaRPr lang="zh-CN" altLang="en-US" sz="4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endParaRPr>
          </a:p>
        </p:txBody>
      </p:sp>
      <p:cxnSp>
        <p:nvCxnSpPr>
          <p:cNvPr id="5" name="MH_Other_3">
            <a:extLst>
              <a:ext uri="{FF2B5EF4-FFF2-40B4-BE49-F238E27FC236}">
                <a16:creationId xmlns="" xmlns:a16="http://schemas.microsoft.com/office/drawing/2014/main" id="{73B25FCF-966E-4BBC-98E1-B47039B32993}"/>
              </a:ext>
            </a:extLst>
          </p:cNvPr>
          <p:cNvCxnSpPr>
            <a:cxnSpLocks/>
          </p:cNvCxnSpPr>
          <p:nvPr>
            <p:custDataLst>
              <p:tags r:id="rId3"/>
            </p:custDataLst>
          </p:nvPr>
        </p:nvCxnSpPr>
        <p:spPr>
          <a:xfrm>
            <a:off x="2044700" y="945356"/>
            <a:ext cx="4554538" cy="0"/>
          </a:xfrm>
          <a:prstGeom prst="line">
            <a:avLst/>
          </a:prstGeom>
          <a:ln>
            <a:solidFill>
              <a:srgbClr val="D7D7D7"/>
            </a:solidFill>
            <a:prstDash val="dash"/>
          </a:ln>
        </p:spPr>
        <p:style>
          <a:lnRef idx="1">
            <a:schemeClr val="accent1"/>
          </a:lnRef>
          <a:fillRef idx="0">
            <a:schemeClr val="accent1"/>
          </a:fillRef>
          <a:effectRef idx="0">
            <a:schemeClr val="accent1"/>
          </a:effectRef>
          <a:fontRef idx="minor">
            <a:schemeClr val="tx1"/>
          </a:fontRef>
        </p:style>
      </p:cxnSp>
      <p:sp>
        <p:nvSpPr>
          <p:cNvPr id="18438" name="矩形 5"/>
          <p:cNvSpPr>
            <a:spLocks noChangeArrowheads="1"/>
          </p:cNvSpPr>
          <p:nvPr/>
        </p:nvSpPr>
        <p:spPr bwMode="auto">
          <a:xfrm>
            <a:off x="674688" y="1444229"/>
            <a:ext cx="8134350" cy="1754326"/>
          </a:xfrm>
          <a:prstGeom prst="rect">
            <a:avLst/>
          </a:prstGeom>
          <a:noFill/>
          <a:ln w="9525">
            <a:noFill/>
            <a:miter lim="800000"/>
            <a:headEnd/>
            <a:tailEnd/>
          </a:ln>
        </p:spPr>
        <p:txBody>
          <a:bodyPr>
            <a:spAutoFit/>
          </a:bodyPr>
          <a:lstStyle/>
          <a:p>
            <a:pPr indent="719138">
              <a:lnSpc>
                <a:spcPct val="150000"/>
              </a:lnSpc>
            </a:pPr>
            <a:r>
              <a:rPr lang="en-US" altLang="zh-CN" dirty="0">
                <a:solidFill>
                  <a:srgbClr val="000000"/>
                </a:solidFill>
                <a:latin typeface="黑体" pitchFamily="49" charset="-122"/>
                <a:ea typeface="黑体" pitchFamily="49" charset="-122"/>
              </a:rPr>
              <a:t>1</a:t>
            </a:r>
            <a:r>
              <a:rPr lang="zh-CN" altLang="en-US" dirty="0">
                <a:solidFill>
                  <a:srgbClr val="000000"/>
                </a:solidFill>
                <a:latin typeface="黑体" pitchFamily="49" charset="-122"/>
                <a:ea typeface="黑体" pitchFamily="49" charset="-122"/>
              </a:rPr>
              <a:t>．从文中找出菲利普夫妇对于勒称谓的前后变化，体会变化的原因是什么。</a:t>
            </a:r>
          </a:p>
          <a:p>
            <a:pPr indent="719138">
              <a:lnSpc>
                <a:spcPct val="150000"/>
              </a:lnSpc>
            </a:pPr>
            <a:r>
              <a:rPr lang="en-US" altLang="zh-CN" dirty="0">
                <a:solidFill>
                  <a:srgbClr val="000000"/>
                </a:solidFill>
                <a:latin typeface="黑体" pitchFamily="49" charset="-122"/>
                <a:ea typeface="黑体" pitchFamily="49" charset="-122"/>
              </a:rPr>
              <a:t>2</a:t>
            </a:r>
            <a:r>
              <a:rPr lang="zh-CN" altLang="en-US" dirty="0">
                <a:solidFill>
                  <a:srgbClr val="000000"/>
                </a:solidFill>
                <a:latin typeface="黑体" pitchFamily="49" charset="-122"/>
                <a:ea typeface="黑体" pitchFamily="49" charset="-122"/>
              </a:rPr>
              <a:t>．菲利普夫妇对于勒变来变去的态度中有什么不变的东西。</a:t>
            </a:r>
          </a:p>
          <a:p>
            <a:pPr indent="719138">
              <a:lnSpc>
                <a:spcPct val="150000"/>
              </a:lnSpc>
            </a:pPr>
            <a:r>
              <a:rPr lang="en-US" altLang="zh-CN" dirty="0">
                <a:solidFill>
                  <a:srgbClr val="000000"/>
                </a:solidFill>
                <a:latin typeface="黑体" pitchFamily="49" charset="-122"/>
                <a:ea typeface="黑体" pitchFamily="49" charset="-122"/>
              </a:rPr>
              <a:t>3</a:t>
            </a:r>
            <a:r>
              <a:rPr lang="zh-CN" altLang="en-US" dirty="0">
                <a:solidFill>
                  <a:srgbClr val="000000"/>
                </a:solidFill>
                <a:latin typeface="黑体" pitchFamily="49" charset="-122"/>
                <a:ea typeface="黑体" pitchFamily="49" charset="-122"/>
              </a:rPr>
              <a:t>．“我”在整篇小说中是怎样的人物？有什么作用？</a:t>
            </a:r>
          </a:p>
        </p:txBody>
      </p:sp>
      <p:sp>
        <p:nvSpPr>
          <p:cNvPr id="8" name="矩形 7">
            <a:extLst>
              <a:ext uri="{FF2B5EF4-FFF2-40B4-BE49-F238E27FC236}">
                <a16:creationId xmlns="" xmlns:a16="http://schemas.microsoft.com/office/drawing/2014/main" id="{7E81645B-2D26-438E-B214-7B3A773DCD1D}"/>
              </a:ext>
            </a:extLst>
          </p:cNvPr>
          <p:cNvSpPr/>
          <p:nvPr/>
        </p:nvSpPr>
        <p:spPr>
          <a:xfrm>
            <a:off x="536575" y="1260873"/>
            <a:ext cx="8351838" cy="2474119"/>
          </a:xfrm>
          <a:prstGeom prst="rect">
            <a:avLst/>
          </a:prstGeom>
          <a:noFill/>
          <a:ln w="25400" cap="flat" cmpd="sng" algn="ctr">
            <a:solidFill>
              <a:srgbClr val="39866C"/>
            </a:solidFill>
            <a:prstDash val="solid"/>
          </a:ln>
          <a:effectLst/>
        </p:spPr>
        <p:txBody>
          <a:bodyPr anchor="ctr"/>
          <a:lstStyle/>
          <a:p>
            <a:pPr algn="ctr" defTabSz="457200" eaLnBrk="1" fontAlgn="auto" hangingPunct="1">
              <a:spcBef>
                <a:spcPts val="0"/>
              </a:spcBef>
              <a:spcAft>
                <a:spcPts val="0"/>
              </a:spcAft>
              <a:defRPr/>
            </a:pPr>
            <a:endParaRPr lang="zh-CN" altLang="en-US" kern="0">
              <a:solidFill>
                <a:srgbClr val="84B3A3"/>
              </a:solidFill>
              <a:latin typeface="Calibri"/>
              <a:ea typeface="+mn-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1"/>
          <p:cNvSpPr>
            <a:spLocks noChangeArrowheads="1"/>
          </p:cNvSpPr>
          <p:nvPr/>
        </p:nvSpPr>
        <p:spPr bwMode="auto">
          <a:xfrm>
            <a:off x="863601" y="582216"/>
            <a:ext cx="7935913" cy="507831"/>
          </a:xfrm>
          <a:prstGeom prst="rect">
            <a:avLst/>
          </a:prstGeom>
          <a:noFill/>
          <a:ln w="9525">
            <a:noFill/>
            <a:miter lim="800000"/>
            <a:headEnd/>
            <a:tailEnd/>
          </a:ln>
        </p:spPr>
        <p:txBody>
          <a:bodyPr>
            <a:spAutoFit/>
          </a:bodyPr>
          <a:lstStyle/>
          <a:p>
            <a:pPr indent="719138">
              <a:lnSpc>
                <a:spcPct val="150000"/>
              </a:lnSpc>
            </a:pPr>
            <a:r>
              <a:rPr lang="en-US" altLang="zh-CN" dirty="0">
                <a:solidFill>
                  <a:srgbClr val="000000"/>
                </a:solidFill>
                <a:latin typeface="黑体" pitchFamily="49" charset="-122"/>
                <a:ea typeface="黑体" pitchFamily="49" charset="-122"/>
              </a:rPr>
              <a:t>4</a:t>
            </a:r>
            <a:r>
              <a:rPr lang="zh-CN" altLang="en-US" dirty="0">
                <a:solidFill>
                  <a:srgbClr val="000000"/>
                </a:solidFill>
                <a:latin typeface="黑体" pitchFamily="49" charset="-122"/>
                <a:ea typeface="黑体" pitchFamily="49" charset="-122"/>
              </a:rPr>
              <a:t>．关于本文有四种主题说。请分组讨论，说出自己的观点。</a:t>
            </a:r>
          </a:p>
        </p:txBody>
      </p:sp>
      <p:sp>
        <p:nvSpPr>
          <p:cNvPr id="3" name="矩形 2">
            <a:extLst>
              <a:ext uri="{FF2B5EF4-FFF2-40B4-BE49-F238E27FC236}">
                <a16:creationId xmlns="" xmlns:a16="http://schemas.microsoft.com/office/drawing/2014/main" id="{FC9389E8-E3F3-4687-9D9B-0C466DA03986}"/>
              </a:ext>
            </a:extLst>
          </p:cNvPr>
          <p:cNvSpPr/>
          <p:nvPr/>
        </p:nvSpPr>
        <p:spPr>
          <a:xfrm>
            <a:off x="538164" y="526256"/>
            <a:ext cx="8351837" cy="947738"/>
          </a:xfrm>
          <a:prstGeom prst="rect">
            <a:avLst/>
          </a:prstGeom>
          <a:noFill/>
          <a:ln w="25400" cap="flat" cmpd="sng" algn="ctr">
            <a:solidFill>
              <a:srgbClr val="39866C"/>
            </a:solidFill>
            <a:prstDash val="solid"/>
          </a:ln>
          <a:effectLst/>
        </p:spPr>
        <p:txBody>
          <a:bodyPr anchor="ctr"/>
          <a:lstStyle/>
          <a:p>
            <a:pPr algn="ctr" defTabSz="457200" eaLnBrk="1" fontAlgn="auto" hangingPunct="1">
              <a:spcBef>
                <a:spcPts val="0"/>
              </a:spcBef>
              <a:spcAft>
                <a:spcPts val="0"/>
              </a:spcAft>
              <a:defRPr/>
            </a:pPr>
            <a:endParaRPr lang="zh-CN" altLang="en-US" kern="0">
              <a:solidFill>
                <a:srgbClr val="84B3A3"/>
              </a:solidFill>
              <a:latin typeface="Calibri"/>
              <a:ea typeface="+mn-ea"/>
            </a:endParaRPr>
          </a:p>
        </p:txBody>
      </p:sp>
      <p:sp>
        <p:nvSpPr>
          <p:cNvPr id="4" name="矩形 1"/>
          <p:cNvSpPr>
            <a:spLocks noChangeArrowheads="1"/>
          </p:cNvSpPr>
          <p:nvPr/>
        </p:nvSpPr>
        <p:spPr bwMode="auto">
          <a:xfrm>
            <a:off x="863601" y="1582342"/>
            <a:ext cx="7935913" cy="2169825"/>
          </a:xfrm>
          <a:prstGeom prst="rect">
            <a:avLst/>
          </a:prstGeom>
          <a:noFill/>
          <a:ln w="9525">
            <a:noFill/>
            <a:miter lim="800000"/>
            <a:headEnd/>
            <a:tailEnd/>
          </a:ln>
        </p:spPr>
        <p:txBody>
          <a:bodyPr>
            <a:spAutoFit/>
          </a:bodyPr>
          <a:lstStyle/>
          <a:p>
            <a:pPr indent="719138">
              <a:lnSpc>
                <a:spcPct val="150000"/>
              </a:lnSpc>
            </a:pPr>
            <a:r>
              <a:rPr lang="zh-CN" altLang="en-US" dirty="0">
                <a:solidFill>
                  <a:srgbClr val="000000"/>
                </a:solidFill>
                <a:latin typeface="黑体" pitchFamily="49" charset="-122"/>
                <a:ea typeface="黑体" pitchFamily="49" charset="-122"/>
              </a:rPr>
              <a:t>（</a:t>
            </a:r>
            <a:r>
              <a:rPr lang="en-US" altLang="zh-CN" dirty="0">
                <a:solidFill>
                  <a:srgbClr val="000000"/>
                </a:solidFill>
                <a:latin typeface="黑体" pitchFamily="49" charset="-122"/>
                <a:ea typeface="黑体" pitchFamily="49" charset="-122"/>
              </a:rPr>
              <a:t>1</a:t>
            </a:r>
            <a:r>
              <a:rPr lang="zh-CN" altLang="en-US" dirty="0">
                <a:solidFill>
                  <a:srgbClr val="000000"/>
                </a:solidFill>
                <a:latin typeface="黑体" pitchFamily="49" charset="-122"/>
                <a:ea typeface="黑体" pitchFamily="49" charset="-122"/>
              </a:rPr>
              <a:t>）</a:t>
            </a:r>
            <a:r>
              <a:rPr lang="zh-CN" altLang="en-US" dirty="0">
                <a:solidFill>
                  <a:srgbClr val="C00000"/>
                </a:solidFill>
                <a:latin typeface="华文新魏" pitchFamily="2" charset="-122"/>
                <a:ea typeface="华文新魏" pitchFamily="2" charset="-122"/>
              </a:rPr>
              <a:t>“金钱关系”说：</a:t>
            </a:r>
            <a:r>
              <a:rPr lang="zh-CN" altLang="en-US" dirty="0">
                <a:solidFill>
                  <a:srgbClr val="000000"/>
                </a:solidFill>
                <a:latin typeface="黑体" pitchFamily="49" charset="-122"/>
                <a:ea typeface="黑体" pitchFamily="49" charset="-122"/>
              </a:rPr>
              <a:t>小说通过对菲利普夫妇对待亲兄弟于勒前后截然不同的态度的描述，艺术地揭示了资本主义社会人与人之间是赤裸裸的金钱关系</a:t>
            </a:r>
          </a:p>
          <a:p>
            <a:pPr indent="719138">
              <a:lnSpc>
                <a:spcPct val="150000"/>
              </a:lnSpc>
            </a:pPr>
            <a:r>
              <a:rPr lang="zh-CN" altLang="en-US" dirty="0">
                <a:solidFill>
                  <a:srgbClr val="000000"/>
                </a:solidFill>
                <a:latin typeface="黑体" pitchFamily="49" charset="-122"/>
                <a:ea typeface="黑体" pitchFamily="49" charset="-122"/>
              </a:rPr>
              <a:t>（</a:t>
            </a:r>
            <a:r>
              <a:rPr lang="en-US" altLang="zh-CN" dirty="0">
                <a:solidFill>
                  <a:srgbClr val="000000"/>
                </a:solidFill>
                <a:latin typeface="黑体" pitchFamily="49" charset="-122"/>
                <a:ea typeface="黑体" pitchFamily="49" charset="-122"/>
              </a:rPr>
              <a:t>2</a:t>
            </a:r>
            <a:r>
              <a:rPr lang="zh-CN" altLang="en-US" dirty="0">
                <a:solidFill>
                  <a:srgbClr val="000000"/>
                </a:solidFill>
                <a:latin typeface="黑体" pitchFamily="49" charset="-122"/>
                <a:ea typeface="黑体" pitchFamily="49" charset="-122"/>
              </a:rPr>
              <a:t>）</a:t>
            </a:r>
            <a:r>
              <a:rPr lang="zh-CN" altLang="en-US" dirty="0">
                <a:solidFill>
                  <a:srgbClr val="C00000"/>
                </a:solidFill>
                <a:latin typeface="华文新魏" pitchFamily="2" charset="-122"/>
                <a:ea typeface="华文新魏" pitchFamily="2" charset="-122"/>
              </a:rPr>
              <a:t>“同情”说：</a:t>
            </a:r>
            <a:r>
              <a:rPr lang="zh-CN" altLang="en-US" dirty="0">
                <a:solidFill>
                  <a:srgbClr val="000000"/>
                </a:solidFill>
                <a:latin typeface="黑体" pitchFamily="49" charset="-122"/>
                <a:ea typeface="黑体" pitchFamily="49" charset="-122"/>
              </a:rPr>
              <a:t>小说通过对资本主义社会底层人物</a:t>
            </a:r>
            <a:r>
              <a:rPr lang="en-US" altLang="zh-CN" dirty="0">
                <a:solidFill>
                  <a:srgbClr val="000000"/>
                </a:solidFill>
                <a:latin typeface="黑体" pitchFamily="49" charset="-122"/>
                <a:ea typeface="黑体" pitchFamily="49" charset="-122"/>
              </a:rPr>
              <a:t>—</a:t>
            </a:r>
            <a:r>
              <a:rPr lang="zh-CN" altLang="en-US" dirty="0">
                <a:solidFill>
                  <a:srgbClr val="000000"/>
                </a:solidFill>
                <a:latin typeface="黑体" pitchFamily="49" charset="-122"/>
                <a:ea typeface="黑体" pitchFamily="49" charset="-122"/>
              </a:rPr>
              <a:t>于勒被整个社会遗弃的悲惨命运的描述，寄予了作者最深切的同情和怜悯。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1"/>
          <p:cNvSpPr>
            <a:spLocks noChangeArrowheads="1"/>
          </p:cNvSpPr>
          <p:nvPr/>
        </p:nvSpPr>
        <p:spPr bwMode="auto">
          <a:xfrm>
            <a:off x="1090613" y="967978"/>
            <a:ext cx="7727950" cy="2104872"/>
          </a:xfrm>
          <a:prstGeom prst="rect">
            <a:avLst/>
          </a:prstGeom>
          <a:noFill/>
          <a:ln w="9525">
            <a:noFill/>
            <a:miter lim="800000"/>
            <a:headEnd/>
            <a:tailEnd/>
          </a:ln>
        </p:spPr>
        <p:txBody>
          <a:bodyPr>
            <a:spAutoFit/>
          </a:bodyPr>
          <a:lstStyle/>
          <a:p>
            <a:pPr>
              <a:lnSpc>
                <a:spcPct val="150000"/>
              </a:lnSpc>
            </a:pPr>
            <a:r>
              <a:rPr lang="zh-CN" altLang="en-US" dirty="0">
                <a:solidFill>
                  <a:srgbClr val="000000"/>
                </a:solidFill>
                <a:latin typeface="黑体" pitchFamily="49" charset="-122"/>
                <a:ea typeface="黑体" pitchFamily="49" charset="-122"/>
              </a:rPr>
              <a:t>（</a:t>
            </a:r>
            <a:r>
              <a:rPr lang="en-US" altLang="zh-CN" dirty="0">
                <a:solidFill>
                  <a:srgbClr val="000000"/>
                </a:solidFill>
                <a:latin typeface="黑体" pitchFamily="49" charset="-122"/>
                <a:ea typeface="黑体" pitchFamily="49" charset="-122"/>
              </a:rPr>
              <a:t>3</a:t>
            </a:r>
            <a:r>
              <a:rPr lang="zh-CN" altLang="en-US" dirty="0">
                <a:solidFill>
                  <a:srgbClr val="000000"/>
                </a:solidFill>
                <a:latin typeface="黑体" pitchFamily="49" charset="-122"/>
                <a:ea typeface="黑体" pitchFamily="49" charset="-122"/>
              </a:rPr>
              <a:t>）</a:t>
            </a:r>
            <a:r>
              <a:rPr lang="zh-CN" altLang="en-US" dirty="0">
                <a:solidFill>
                  <a:srgbClr val="C00000"/>
                </a:solidFill>
                <a:latin typeface="华文新魏" pitchFamily="2" charset="-122"/>
                <a:ea typeface="华文新魏" pitchFamily="2" charset="-122"/>
              </a:rPr>
              <a:t>“虚荣”说：</a:t>
            </a:r>
            <a:r>
              <a:rPr lang="zh-CN" altLang="en-US" dirty="0">
                <a:solidFill>
                  <a:srgbClr val="000000"/>
                </a:solidFill>
                <a:latin typeface="黑体" pitchFamily="49" charset="-122"/>
                <a:ea typeface="黑体" pitchFamily="49" charset="-122"/>
              </a:rPr>
              <a:t>小说通过对菲利普夫妇对待亲兄弟于勒前后截然不同的态度的描述，表现了他们爱慕虚荣的丑态。</a:t>
            </a:r>
          </a:p>
          <a:p>
            <a:pPr>
              <a:lnSpc>
                <a:spcPct val="150000"/>
              </a:lnSpc>
            </a:pPr>
            <a:r>
              <a:rPr lang="zh-CN" altLang="en-US" dirty="0">
                <a:solidFill>
                  <a:srgbClr val="000000"/>
                </a:solidFill>
                <a:latin typeface="黑体" pitchFamily="49" charset="-122"/>
                <a:ea typeface="黑体" pitchFamily="49" charset="-122"/>
              </a:rPr>
              <a:t>（</a:t>
            </a:r>
            <a:r>
              <a:rPr lang="en-US" altLang="zh-CN" dirty="0">
                <a:solidFill>
                  <a:srgbClr val="000000"/>
                </a:solidFill>
                <a:latin typeface="黑体" pitchFamily="49" charset="-122"/>
                <a:ea typeface="黑体" pitchFamily="49" charset="-122"/>
              </a:rPr>
              <a:t>4</a:t>
            </a:r>
            <a:r>
              <a:rPr lang="zh-CN" altLang="en-US" dirty="0">
                <a:solidFill>
                  <a:srgbClr val="000000"/>
                </a:solidFill>
                <a:latin typeface="黑体" pitchFamily="49" charset="-122"/>
                <a:ea typeface="黑体" pitchFamily="49" charset="-122"/>
              </a:rPr>
              <a:t>）</a:t>
            </a:r>
            <a:r>
              <a:rPr lang="zh-CN" altLang="en-US" dirty="0">
                <a:solidFill>
                  <a:srgbClr val="C00000"/>
                </a:solidFill>
                <a:latin typeface="华文新魏" pitchFamily="2" charset="-122"/>
                <a:ea typeface="华文新魏" pitchFamily="2" charset="-122"/>
              </a:rPr>
              <a:t>“势利”说：</a:t>
            </a:r>
            <a:r>
              <a:rPr lang="zh-CN" altLang="en-US" dirty="0">
                <a:solidFill>
                  <a:srgbClr val="000000"/>
                </a:solidFill>
                <a:latin typeface="黑体" pitchFamily="49" charset="-122"/>
                <a:ea typeface="黑体" pitchFamily="49" charset="-122"/>
              </a:rPr>
              <a:t>小说通过对菲利普夫妇渴望见到已经发大财的于勒和在船上遇到贫困潦倒的于勒后极力躲避的心理的刻画，深刻地揭示了菲利普夫妇嫌贫爱富的低级庸俗的势利心态</a:t>
            </a:r>
            <a:r>
              <a:rPr lang="zh-CN" altLang="en-US" dirty="0" smtClean="0">
                <a:solidFill>
                  <a:srgbClr val="000000"/>
                </a:solidFill>
                <a:latin typeface="黑体" pitchFamily="49" charset="-122"/>
                <a:ea typeface="黑体" pitchFamily="49" charset="-122"/>
              </a:rPr>
              <a:t>。</a:t>
            </a:r>
            <a:endParaRPr lang="zh-CN" altLang="en-US" dirty="0">
              <a:solidFill>
                <a:srgbClr val="00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1"/>
          <p:cNvSpPr>
            <a:spLocks noChangeArrowheads="1"/>
          </p:cNvSpPr>
          <p:nvPr/>
        </p:nvSpPr>
        <p:spPr bwMode="auto">
          <a:xfrm>
            <a:off x="758825" y="1437085"/>
            <a:ext cx="8134350" cy="1338828"/>
          </a:xfrm>
          <a:prstGeom prst="rect">
            <a:avLst/>
          </a:prstGeom>
          <a:noFill/>
          <a:ln w="9525">
            <a:noFill/>
            <a:miter lim="800000"/>
            <a:headEnd/>
            <a:tailEnd/>
          </a:ln>
        </p:spPr>
        <p:txBody>
          <a:bodyPr>
            <a:spAutoFit/>
          </a:bodyPr>
          <a:lstStyle/>
          <a:p>
            <a:pPr indent="719138">
              <a:lnSpc>
                <a:spcPct val="150000"/>
              </a:lnSpc>
            </a:pPr>
            <a:r>
              <a:rPr lang="en-US" altLang="zh-CN" dirty="0">
                <a:solidFill>
                  <a:srgbClr val="000000"/>
                </a:solidFill>
                <a:latin typeface="黑体" pitchFamily="49" charset="-122"/>
                <a:ea typeface="黑体" pitchFamily="49" charset="-122"/>
              </a:rPr>
              <a:t>1</a:t>
            </a:r>
            <a:r>
              <a:rPr lang="zh-CN" altLang="en-US" dirty="0">
                <a:solidFill>
                  <a:srgbClr val="000000"/>
                </a:solidFill>
                <a:latin typeface="黑体" pitchFamily="49" charset="-122"/>
                <a:ea typeface="黑体" pitchFamily="49" charset="-122"/>
              </a:rPr>
              <a:t>．小说的主人公是谁？试分析人物的性格特征。</a:t>
            </a:r>
            <a:endParaRPr lang="en-US" altLang="zh-CN" dirty="0">
              <a:solidFill>
                <a:srgbClr val="000000"/>
              </a:solidFill>
              <a:latin typeface="黑体" pitchFamily="49" charset="-122"/>
              <a:ea typeface="黑体" pitchFamily="49" charset="-122"/>
            </a:endParaRPr>
          </a:p>
          <a:p>
            <a:pPr indent="719138">
              <a:lnSpc>
                <a:spcPct val="150000"/>
              </a:lnSpc>
            </a:pPr>
            <a:r>
              <a:rPr lang="en-US" altLang="zh-CN" dirty="0">
                <a:solidFill>
                  <a:srgbClr val="000000"/>
                </a:solidFill>
                <a:latin typeface="黑体" pitchFamily="49" charset="-122"/>
                <a:ea typeface="黑体" pitchFamily="49" charset="-122"/>
              </a:rPr>
              <a:t>2</a:t>
            </a:r>
            <a:r>
              <a:rPr lang="zh-CN" altLang="en-US" dirty="0">
                <a:solidFill>
                  <a:srgbClr val="000000"/>
                </a:solidFill>
                <a:latin typeface="黑体" pitchFamily="49" charset="-122"/>
                <a:ea typeface="黑体" pitchFamily="49" charset="-122"/>
              </a:rPr>
              <a:t>．任选下面情境之一，进行想象写作训练，注意采用语言、动作、神态等描写方法。</a:t>
            </a:r>
          </a:p>
        </p:txBody>
      </p:sp>
      <p:sp>
        <p:nvSpPr>
          <p:cNvPr id="4" name="矩形 3">
            <a:extLst>
              <a:ext uri="{FF2B5EF4-FFF2-40B4-BE49-F238E27FC236}">
                <a16:creationId xmlns="" xmlns:a16="http://schemas.microsoft.com/office/drawing/2014/main" id="{00E4D003-A651-4476-8B37-A28DD167A938}"/>
              </a:ext>
            </a:extLst>
          </p:cNvPr>
          <p:cNvSpPr/>
          <p:nvPr/>
        </p:nvSpPr>
        <p:spPr>
          <a:xfrm>
            <a:off x="541339" y="1269206"/>
            <a:ext cx="8351837" cy="1644254"/>
          </a:xfrm>
          <a:prstGeom prst="rect">
            <a:avLst/>
          </a:prstGeom>
          <a:noFill/>
          <a:ln w="25400" cap="flat" cmpd="sng" algn="ctr">
            <a:solidFill>
              <a:srgbClr val="39866C"/>
            </a:solidFill>
            <a:prstDash val="solid"/>
          </a:ln>
          <a:effectLst/>
        </p:spPr>
        <p:txBody>
          <a:bodyPr anchor="ctr"/>
          <a:lstStyle/>
          <a:p>
            <a:pPr algn="ctr" defTabSz="457200" eaLnBrk="1" fontAlgn="auto" hangingPunct="1">
              <a:spcBef>
                <a:spcPts val="0"/>
              </a:spcBef>
              <a:spcAft>
                <a:spcPts val="0"/>
              </a:spcAft>
              <a:defRPr/>
            </a:pPr>
            <a:endParaRPr lang="zh-CN" altLang="en-US" kern="0">
              <a:solidFill>
                <a:srgbClr val="84B3A3"/>
              </a:solidFill>
              <a:latin typeface="Calibri"/>
              <a:ea typeface="+mn-ea"/>
            </a:endParaRPr>
          </a:p>
        </p:txBody>
      </p:sp>
      <p:sp>
        <p:nvSpPr>
          <p:cNvPr id="21508" name="矩形 2"/>
          <p:cNvSpPr>
            <a:spLocks noChangeArrowheads="1"/>
          </p:cNvSpPr>
          <p:nvPr/>
        </p:nvSpPr>
        <p:spPr bwMode="auto">
          <a:xfrm>
            <a:off x="2822575" y="421481"/>
            <a:ext cx="4510088" cy="584775"/>
          </a:xfrm>
          <a:prstGeom prst="rect">
            <a:avLst/>
          </a:prstGeom>
          <a:noFill/>
          <a:ln w="9525">
            <a:noFill/>
            <a:miter lim="800000"/>
            <a:headEnd/>
            <a:tailEnd/>
          </a:ln>
        </p:spPr>
        <p:txBody>
          <a:bodyPr>
            <a:spAutoFit/>
          </a:bodyPr>
          <a:lstStyle/>
          <a:p>
            <a:pPr eaLnBrk="1" hangingPunct="1"/>
            <a:r>
              <a:rPr lang="zh-CN" altLang="en-US" sz="3200" dirty="0">
                <a:solidFill>
                  <a:srgbClr val="C00000"/>
                </a:solidFill>
                <a:latin typeface="华文新魏" pitchFamily="2" charset="-122"/>
                <a:ea typeface="华文新魏" pitchFamily="2" charset="-122"/>
              </a:rPr>
              <a:t>合作探究</a:t>
            </a:r>
          </a:p>
        </p:txBody>
      </p:sp>
      <p:sp>
        <p:nvSpPr>
          <p:cNvPr id="6" name="MH_Other_1">
            <a:extLst>
              <a:ext uri="{FF2B5EF4-FFF2-40B4-BE49-F238E27FC236}">
                <a16:creationId xmlns="" xmlns:a16="http://schemas.microsoft.com/office/drawing/2014/main" id="{28CD4801-D4E2-4850-A9C5-268554EFA3CC}"/>
              </a:ext>
            </a:extLst>
          </p:cNvPr>
          <p:cNvSpPr/>
          <p:nvPr>
            <p:custDataLst>
              <p:tags r:id="rId1"/>
            </p:custDataLst>
          </p:nvPr>
        </p:nvSpPr>
        <p:spPr>
          <a:xfrm rot="20249070">
            <a:off x="1625600" y="372666"/>
            <a:ext cx="496888" cy="581025"/>
          </a:xfrm>
          <a:custGeom>
            <a:avLst/>
            <a:gdLst>
              <a:gd name="connsiteX0" fmla="*/ 339776 w 496896"/>
              <a:gd name="connsiteY0" fmla="*/ 16218 h 773729"/>
              <a:gd name="connsiteX1" fmla="*/ 482881 w 496896"/>
              <a:gd name="connsiteY1" fmla="*/ 146392 h 773729"/>
              <a:gd name="connsiteX2" fmla="*/ 496896 w 496896"/>
              <a:gd name="connsiteY2" fmla="*/ 175916 h 773729"/>
              <a:gd name="connsiteX3" fmla="*/ 441859 w 496896"/>
              <a:gd name="connsiteY3" fmla="*/ 216867 h 773729"/>
              <a:gd name="connsiteX4" fmla="*/ 234509 w 496896"/>
              <a:gd name="connsiteY4" fmla="*/ 761884 h 773729"/>
              <a:gd name="connsiteX5" fmla="*/ 234416 w 496896"/>
              <a:gd name="connsiteY5" fmla="*/ 773729 h 773729"/>
              <a:gd name="connsiteX6" fmla="*/ 212938 w 496896"/>
              <a:gd name="connsiteY6" fmla="*/ 751933 h 773729"/>
              <a:gd name="connsiteX7" fmla="*/ 111 w 496896"/>
              <a:gd name="connsiteY7" fmla="*/ 278412 h 773729"/>
              <a:gd name="connsiteX8" fmla="*/ 10626 w 496896"/>
              <a:gd name="connsiteY8" fmla="*/ 206487 h 773729"/>
              <a:gd name="connsiteX9" fmla="*/ 39154 w 496896"/>
              <a:gd name="connsiteY9" fmla="*/ 146392 h 773729"/>
              <a:gd name="connsiteX10" fmla="*/ 235109 w 496896"/>
              <a:gd name="connsiteY10" fmla="*/ 475 h 773729"/>
              <a:gd name="connsiteX11" fmla="*/ 261017 w 496896"/>
              <a:gd name="connsiteY11" fmla="*/ 0 h 773729"/>
              <a:gd name="connsiteX12" fmla="*/ 286926 w 496896"/>
              <a:gd name="connsiteY12" fmla="*/ 475 h 773729"/>
              <a:gd name="connsiteX13" fmla="*/ 339776 w 496896"/>
              <a:gd name="connsiteY13" fmla="*/ 16218 h 7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6896" h="773729">
                <a:moveTo>
                  <a:pt x="339776" y="16218"/>
                </a:moveTo>
                <a:cubicBezTo>
                  <a:pt x="392132" y="38547"/>
                  <a:pt x="442215" y="80961"/>
                  <a:pt x="482881" y="146392"/>
                </a:cubicBezTo>
                <a:lnTo>
                  <a:pt x="496896" y="175916"/>
                </a:lnTo>
                <a:lnTo>
                  <a:pt x="441859" y="216867"/>
                </a:lnTo>
                <a:cubicBezTo>
                  <a:pt x="338038" y="315808"/>
                  <a:pt x="253936" y="491203"/>
                  <a:pt x="234509" y="761884"/>
                </a:cubicBezTo>
                <a:lnTo>
                  <a:pt x="234416" y="773729"/>
                </a:lnTo>
                <a:lnTo>
                  <a:pt x="212938" y="751933"/>
                </a:lnTo>
                <a:cubicBezTo>
                  <a:pt x="54669" y="569387"/>
                  <a:pt x="-2892" y="406057"/>
                  <a:pt x="111" y="278412"/>
                </a:cubicBezTo>
                <a:lnTo>
                  <a:pt x="10626" y="206487"/>
                </a:lnTo>
                <a:lnTo>
                  <a:pt x="39154" y="146392"/>
                </a:lnTo>
                <a:cubicBezTo>
                  <a:pt x="93374" y="59151"/>
                  <a:pt x="164338" y="12828"/>
                  <a:pt x="235109" y="475"/>
                </a:cubicBezTo>
                <a:lnTo>
                  <a:pt x="261017" y="0"/>
                </a:lnTo>
                <a:lnTo>
                  <a:pt x="286926" y="475"/>
                </a:lnTo>
                <a:cubicBezTo>
                  <a:pt x="304619" y="3563"/>
                  <a:pt x="322324" y="8774"/>
                  <a:pt x="339776" y="16218"/>
                </a:cubicBezTo>
                <a:close/>
              </a:path>
            </a:pathLst>
          </a:custGeom>
          <a:solidFill>
            <a:srgbClr val="95D3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eaLnBrk="1" fontAlgn="auto" hangingPunct="1">
              <a:spcBef>
                <a:spcPts val="0"/>
              </a:spcBef>
              <a:spcAft>
                <a:spcPts val="0"/>
              </a:spcAft>
              <a:defRPr/>
            </a:pPr>
            <a:endParaRPr lang="zh-CN" altLang="en-US">
              <a:solidFill>
                <a:srgbClr val="FFFFFF"/>
              </a:solidFill>
            </a:endParaRPr>
          </a:p>
        </p:txBody>
      </p:sp>
      <p:sp>
        <p:nvSpPr>
          <p:cNvPr id="7" name="MH_Other_2">
            <a:extLst>
              <a:ext uri="{FF2B5EF4-FFF2-40B4-BE49-F238E27FC236}">
                <a16:creationId xmlns="" xmlns:a16="http://schemas.microsoft.com/office/drawing/2014/main" id="{B2F3F145-0980-44DC-B274-4702D1B448D5}"/>
              </a:ext>
            </a:extLst>
          </p:cNvPr>
          <p:cNvSpPr/>
          <p:nvPr>
            <p:custDataLst>
              <p:tags r:id="rId2"/>
            </p:custDataLst>
          </p:nvPr>
        </p:nvSpPr>
        <p:spPr>
          <a:xfrm rot="1350930" flipH="1">
            <a:off x="1944688" y="369094"/>
            <a:ext cx="520700" cy="600075"/>
          </a:xfrm>
          <a:custGeom>
            <a:avLst/>
            <a:gdLst>
              <a:gd name="connsiteX0" fmla="*/ 261017 w 522034"/>
              <a:gd name="connsiteY0" fmla="*/ 0 h 800723"/>
              <a:gd name="connsiteX1" fmla="*/ 286926 w 522034"/>
              <a:gd name="connsiteY1" fmla="*/ 475 h 800723"/>
              <a:gd name="connsiteX2" fmla="*/ 482881 w 522034"/>
              <a:gd name="connsiteY2" fmla="*/ 146392 h 800723"/>
              <a:gd name="connsiteX3" fmla="*/ 511408 w 522034"/>
              <a:gd name="connsiteY3" fmla="*/ 206487 h 800723"/>
              <a:gd name="connsiteX4" fmla="*/ 521923 w 522034"/>
              <a:gd name="connsiteY4" fmla="*/ 278412 h 800723"/>
              <a:gd name="connsiteX5" fmla="*/ 309096 w 522034"/>
              <a:gd name="connsiteY5" fmla="*/ 751933 h 800723"/>
              <a:gd name="connsiteX6" fmla="*/ 261017 w 522034"/>
              <a:gd name="connsiteY6" fmla="*/ 800723 h 800723"/>
              <a:gd name="connsiteX7" fmla="*/ 212938 w 522034"/>
              <a:gd name="connsiteY7" fmla="*/ 751933 h 800723"/>
              <a:gd name="connsiteX8" fmla="*/ 111 w 522034"/>
              <a:gd name="connsiteY8" fmla="*/ 278412 h 800723"/>
              <a:gd name="connsiteX9" fmla="*/ 10626 w 522034"/>
              <a:gd name="connsiteY9" fmla="*/ 206487 h 800723"/>
              <a:gd name="connsiteX10" fmla="*/ 39154 w 522034"/>
              <a:gd name="connsiteY10" fmla="*/ 146392 h 800723"/>
              <a:gd name="connsiteX11" fmla="*/ 235109 w 522034"/>
              <a:gd name="connsiteY11" fmla="*/ 475 h 80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4" h="800723">
                <a:moveTo>
                  <a:pt x="261017" y="0"/>
                </a:moveTo>
                <a:lnTo>
                  <a:pt x="286926" y="475"/>
                </a:lnTo>
                <a:cubicBezTo>
                  <a:pt x="357697" y="12828"/>
                  <a:pt x="428660" y="59151"/>
                  <a:pt x="482881" y="146392"/>
                </a:cubicBezTo>
                <a:lnTo>
                  <a:pt x="511408" y="206487"/>
                </a:lnTo>
                <a:lnTo>
                  <a:pt x="521923" y="278412"/>
                </a:lnTo>
                <a:cubicBezTo>
                  <a:pt x="524926" y="406057"/>
                  <a:pt x="467366" y="569387"/>
                  <a:pt x="309096" y="751933"/>
                </a:cubicBezTo>
                <a:lnTo>
                  <a:pt x="261017" y="800723"/>
                </a:lnTo>
                <a:lnTo>
                  <a:pt x="212938" y="751933"/>
                </a:lnTo>
                <a:cubicBezTo>
                  <a:pt x="54669" y="569387"/>
                  <a:pt x="-2892" y="406057"/>
                  <a:pt x="111" y="278412"/>
                </a:cubicBezTo>
                <a:lnTo>
                  <a:pt x="10626" y="206487"/>
                </a:lnTo>
                <a:lnTo>
                  <a:pt x="39154" y="146392"/>
                </a:lnTo>
                <a:cubicBezTo>
                  <a:pt x="93374" y="59151"/>
                  <a:pt x="164338" y="12828"/>
                  <a:pt x="235109" y="475"/>
                </a:cubicBez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defTabSz="1219170" eaLnBrk="1" fontAlgn="auto" hangingPunct="1">
              <a:spcBef>
                <a:spcPts val="0"/>
              </a:spcBef>
              <a:spcAft>
                <a:spcPts val="0"/>
              </a:spcAft>
              <a:defRPr/>
            </a:pPr>
            <a:endParaRPr lang="zh-CN" altLang="en-US" sz="4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endParaRPr>
          </a:p>
        </p:txBody>
      </p:sp>
      <p:cxnSp>
        <p:nvCxnSpPr>
          <p:cNvPr id="8" name="MH_Other_3">
            <a:extLst>
              <a:ext uri="{FF2B5EF4-FFF2-40B4-BE49-F238E27FC236}">
                <a16:creationId xmlns="" xmlns:a16="http://schemas.microsoft.com/office/drawing/2014/main" id="{7850C809-8AA4-46D3-8826-670797575852}"/>
              </a:ext>
            </a:extLst>
          </p:cNvPr>
          <p:cNvCxnSpPr>
            <a:cxnSpLocks/>
          </p:cNvCxnSpPr>
          <p:nvPr>
            <p:custDataLst>
              <p:tags r:id="rId3"/>
            </p:custDataLst>
          </p:nvPr>
        </p:nvCxnSpPr>
        <p:spPr>
          <a:xfrm>
            <a:off x="2044700" y="945356"/>
            <a:ext cx="4554538" cy="0"/>
          </a:xfrm>
          <a:prstGeom prst="line">
            <a:avLst/>
          </a:prstGeom>
          <a:ln>
            <a:solidFill>
              <a:srgbClr val="D7D7D7"/>
            </a:solidFill>
            <a:prstDash val="dash"/>
          </a:ln>
        </p:spPr>
        <p:style>
          <a:lnRef idx="1">
            <a:schemeClr val="accent1"/>
          </a:lnRef>
          <a:fillRef idx="0">
            <a:schemeClr val="accent1"/>
          </a:fillRef>
          <a:effectRef idx="0">
            <a:schemeClr val="accent1"/>
          </a:effectRef>
          <a:fontRef idx="minor">
            <a:schemeClr val="tx1"/>
          </a:fontRef>
        </p:style>
      </p:cxnSp>
      <p:pic>
        <p:nvPicPr>
          <p:cNvPr id="10" name="图片 9">
            <a:extLst>
              <a:ext uri="{FF2B5EF4-FFF2-40B4-BE49-F238E27FC236}">
                <a16:creationId xmlns="" xmlns:a16="http://schemas.microsoft.com/office/drawing/2014/main" id="{A9188EF7-E6E8-4A3F-B847-C2C9D1AB7E94}"/>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598737" y="3015417"/>
            <a:ext cx="3672375" cy="186255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1323"/>
</p:tagLst>
</file>

<file path=ppt/tags/tag10.xml><?xml version="1.0" encoding="utf-8"?>
<p:tagLst xmlns:a="http://schemas.openxmlformats.org/drawingml/2006/main" xmlns:r="http://schemas.openxmlformats.org/officeDocument/2006/relationships" xmlns:p="http://schemas.openxmlformats.org/presentationml/2006/main">
  <p:tag name="MH" val="20190702140821"/>
  <p:tag name="MH_LIBRARY" val="CONTENTS"/>
  <p:tag name="MH_TYPE" val="NUMBER"/>
  <p:tag name="ID" val="626776"/>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90702140821"/>
  <p:tag name="MH_LIBRARY" val="CONTENTS"/>
  <p:tag name="MH_TYPE" val="ENTRY"/>
  <p:tag name="ID" val="626776"/>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90702140821"/>
  <p:tag name="MH_LIBRARY" val="CONTENTS"/>
  <p:tag name="MH_TYPE" val="NUMBER"/>
  <p:tag name="ID" val="626776"/>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90702140821"/>
  <p:tag name="MH_LIBRARY" val="CONTENTS"/>
  <p:tag name="MH_TYPE" val="ENTRY"/>
  <p:tag name="ID" val="626776"/>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90702140821"/>
  <p:tag name="MH_LIBRARY" val="CONTENTS"/>
  <p:tag name="MH_TYPE" val="NUMBER"/>
  <p:tag name="ID" val="626776"/>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1323"/>
</p:tagLst>
</file>

<file path=ppt/tags/tag20.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3"/>
</p:tagLst>
</file>

<file path=ppt/tags/tag24.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90701160249"/>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1323"/>
  <p:tag name="KSO_WM_TAG_VERSION" val="1.0"/>
  <p:tag name="KSO_WM_TEMPLATE_THUMBS_INDEX" val="1、2、3、4、5、7、8、11、12、13、15、17、19、21"/>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MH" val="20190702140821"/>
  <p:tag name="MH_LIBRARY" val="CONTENTS"/>
  <p:tag name="MH_TYPE" val="OTHERS"/>
  <p:tag name="ID" val="626776"/>
</p:tagLst>
</file>

<file path=ppt/tags/tag5.xml><?xml version="1.0" encoding="utf-8"?>
<p:tagLst xmlns:a="http://schemas.openxmlformats.org/drawingml/2006/main" xmlns:r="http://schemas.openxmlformats.org/officeDocument/2006/relationships" xmlns:p="http://schemas.openxmlformats.org/presentationml/2006/main">
  <p:tag name="MH" val="20190702140821"/>
  <p:tag name="MH_LIBRARY" val="CONTENTS"/>
  <p:tag name="MH_TYPE" val="ENTRY"/>
  <p:tag name="ID" val="626776"/>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90702140821"/>
  <p:tag name="MH_LIBRARY" val="CONTENTS"/>
  <p:tag name="MH_TYPE" val="NUMBER"/>
  <p:tag name="ID" val="626776"/>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90702140821"/>
  <p:tag name="MH_LIBRARY" val="CONTENTS"/>
  <p:tag name="MH_TYPE" val="ENTRY"/>
  <p:tag name="ID" val="626776"/>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90702140821"/>
  <p:tag name="MH_LIBRARY" val="CONTENTS"/>
  <p:tag name="MH_TYPE" val="NUMBER"/>
  <p:tag name="ID" val="626776"/>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90702140821"/>
  <p:tag name="MH_LIBRARY" val="CONTENTS"/>
  <p:tag name="MH_TYPE" val="ENTRY"/>
  <p:tag name="ID" val="626776"/>
  <p:tag name="MH_ORDER" val="3"/>
</p:tagLst>
</file>

<file path=ppt/theme/theme1.xml><?xml version="1.0" encoding="utf-8"?>
<a:theme xmlns:a="http://schemas.openxmlformats.org/drawingml/2006/main" name="第一PPT模板网-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0000"/>
        </a:solidFill>
        <a:ln w="9525">
          <a:solidFill>
            <a:schemeClr val="bg1"/>
          </a:solidFill>
        </a:ln>
      </a:spPr>
      <a:bodyPr wrap="none" anchor="t">
        <a:spAutoFit/>
      </a:bodyPr>
      <a:lstStyle>
        <a:defPPr algn="ctr">
          <a:defRPr lang="zh-CN" altLang="en-US" sz="4000" b="1" dirty="0">
            <a:solidFill>
              <a:schemeClr val="bg1"/>
            </a:solidFill>
            <a:latin typeface="Arial" panose="020B0604020202020204" pitchFamily="34" charset="0"/>
            <a:ea typeface="黑体" panose="02010609060101010101" charset="-122"/>
            <a:sym typeface="Calibri" panose="020F050202020403020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主题57</Template>
  <TotalTime>8</TotalTime>
  <Words>1093</Words>
  <Application>Microsoft Office PowerPoint</Application>
  <PresentationFormat>全屏显示(16:9)</PresentationFormat>
  <Paragraphs>75</Paragraphs>
  <Slides>16</Slides>
  <Notes>3</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16</vt:i4>
      </vt:variant>
    </vt:vector>
  </HeadingPairs>
  <TitlesOfParts>
    <vt:vector size="29" baseType="lpstr">
      <vt:lpstr>Arial Unicode MS</vt:lpstr>
      <vt:lpstr>Meiryo</vt:lpstr>
      <vt:lpstr>方正舒体</vt:lpstr>
      <vt:lpstr>黑体</vt:lpstr>
      <vt:lpstr>华文细黑</vt:lpstr>
      <vt:lpstr>华文新魏</vt:lpstr>
      <vt:lpstr>宋体</vt:lpstr>
      <vt:lpstr>微软雅黑</vt:lpstr>
      <vt:lpstr>Arial</vt:lpstr>
      <vt:lpstr>Calibri</vt:lpstr>
      <vt:lpstr>Calibri Light</vt:lpstr>
      <vt:lpstr>第一PPT模板网-WWW.1PPT.COM</vt:lpstr>
      <vt:lpstr>Office Theme</vt:lpstr>
      <vt:lpstr>我的叔叔于勒</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4</cp:revision>
  <dcterms:created xsi:type="dcterms:W3CDTF">2019-08-19T07:20:55Z</dcterms:created>
  <dcterms:modified xsi:type="dcterms:W3CDTF">2022-02-01T02:40:54Z</dcterms:modified>
</cp:coreProperties>
</file>