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theme/theme2.xml" ContentType="application/vnd.openxmlformats-officedocument.theme+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theme/theme3.xml" ContentType="application/vnd.openxmlformats-officedocument.theme+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theme/theme4.xml" ContentType="application/vnd.openxmlformats-officedocument.theme+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theme/theme5.xml" ContentType="application/vnd.openxmlformats-officedocument.theme+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theme/theme6.xml" ContentType="application/vnd.openxmlformats-officedocument.theme+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theme/theme7.xml" ContentType="application/vnd.openxmlformats-officedocument.theme+xml"/>
  <Override PartName="/ppt/theme/theme8.xml" ContentType="application/vnd.openxmlformats-officedocument.theme+xml"/>
  <Override PartName="/ppt/tags/tag1.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894" r:id="rId2"/>
    <p:sldMasterId id="2147483970" r:id="rId3"/>
    <p:sldMasterId id="2147484167" r:id="rId4"/>
    <p:sldMasterId id="2147484288" r:id="rId5"/>
    <p:sldMasterId id="2147484409" r:id="rId6"/>
    <p:sldMasterId id="2147484498" r:id="rId7"/>
  </p:sldMasterIdLst>
  <p:notesMasterIdLst>
    <p:notesMasterId r:id="rId28"/>
  </p:notesMasterIdLst>
  <p:sldIdLst>
    <p:sldId id="333" r:id="rId8"/>
    <p:sldId id="334" r:id="rId9"/>
    <p:sldId id="554" r:id="rId10"/>
    <p:sldId id="335" r:id="rId11"/>
    <p:sldId id="336" r:id="rId12"/>
    <p:sldId id="337" r:id="rId13"/>
    <p:sldId id="338" r:id="rId14"/>
    <p:sldId id="339" r:id="rId15"/>
    <p:sldId id="340" r:id="rId16"/>
    <p:sldId id="420" r:id="rId17"/>
    <p:sldId id="422" r:id="rId18"/>
    <p:sldId id="512" r:id="rId19"/>
    <p:sldId id="544" r:id="rId20"/>
    <p:sldId id="545" r:id="rId21"/>
    <p:sldId id="450" r:id="rId22"/>
    <p:sldId id="480" r:id="rId23"/>
    <p:sldId id="481" r:id="rId24"/>
    <p:sldId id="550" r:id="rId25"/>
    <p:sldId id="548" r:id="rId26"/>
    <p:sldId id="555" r:id="rId27"/>
  </p:sldIdLst>
  <p:sldSz cx="9144000" cy="5143500" type="screen16x9"/>
  <p:notesSz cx="6858000" cy="9144000"/>
  <p:defaultTextStyle>
    <a:defPPr>
      <a:defRPr lang="zh-CN"/>
    </a:defPPr>
    <a:lvl1pPr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1pPr>
    <a:lvl2pPr marL="3429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2pPr>
    <a:lvl3pPr marL="6858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3pPr>
    <a:lvl4pPr marL="10287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4pPr>
    <a:lvl5pPr marL="1371600" algn="l" rtl="0" eaLnBrk="0" fontAlgn="base" hangingPunct="0">
      <a:spcBef>
        <a:spcPct val="0"/>
      </a:spcBef>
      <a:spcAft>
        <a:spcPct val="0"/>
      </a:spcAft>
      <a:defRPr kern="1200">
        <a:solidFill>
          <a:schemeClr val="tx1"/>
        </a:solidFill>
        <a:latin typeface="Calibri" pitchFamily="34" charset="0"/>
        <a:ea typeface="宋体" pitchFamily="2" charset="-122"/>
        <a:cs typeface="+mn-cs"/>
      </a:defRPr>
    </a:lvl5pPr>
    <a:lvl6pPr marL="1714500" algn="l" defTabSz="685800" rtl="0" eaLnBrk="1" latinLnBrk="0" hangingPunct="1">
      <a:defRPr kern="1200">
        <a:solidFill>
          <a:schemeClr val="tx1"/>
        </a:solidFill>
        <a:latin typeface="Calibri" pitchFamily="34" charset="0"/>
        <a:ea typeface="宋体" pitchFamily="2" charset="-122"/>
        <a:cs typeface="+mn-cs"/>
      </a:defRPr>
    </a:lvl6pPr>
    <a:lvl7pPr marL="2057400" algn="l" defTabSz="685800" rtl="0" eaLnBrk="1" latinLnBrk="0" hangingPunct="1">
      <a:defRPr kern="1200">
        <a:solidFill>
          <a:schemeClr val="tx1"/>
        </a:solidFill>
        <a:latin typeface="Calibri" pitchFamily="34" charset="0"/>
        <a:ea typeface="宋体" pitchFamily="2" charset="-122"/>
        <a:cs typeface="+mn-cs"/>
      </a:defRPr>
    </a:lvl7pPr>
    <a:lvl8pPr marL="2400300" algn="l" defTabSz="685800" rtl="0" eaLnBrk="1" latinLnBrk="0" hangingPunct="1">
      <a:defRPr kern="1200">
        <a:solidFill>
          <a:schemeClr val="tx1"/>
        </a:solidFill>
        <a:latin typeface="Calibri" pitchFamily="34" charset="0"/>
        <a:ea typeface="宋体" pitchFamily="2" charset="-122"/>
        <a:cs typeface="+mn-cs"/>
      </a:defRPr>
    </a:lvl8pPr>
    <a:lvl9pPr marL="2743200" algn="l" defTabSz="685800" rtl="0" eaLnBrk="1" latinLnBrk="0" hangingPunct="1">
      <a:defRPr kern="1200">
        <a:solidFill>
          <a:schemeClr val="tx1"/>
        </a:solidFill>
        <a:latin typeface="Calibri" pitchFamily="34" charset="0"/>
        <a:ea typeface="宋体" pitchFamily="2" charset="-122"/>
        <a:cs typeface="+mn-cs"/>
      </a:defRPr>
    </a:lvl9pPr>
  </p:defaultTextStyle>
  <p:extLst>
    <p:ext uri="{EFAFB233-063F-42B5-8137-9DF3F51BA10A}">
      <p15:sldGuideLst xmlns:p15="http://schemas.microsoft.com/office/powerpoint/2012/main">
        <p15:guide id="1" orient="horz" pos="1631">
          <p15:clr>
            <a:srgbClr val="A4A3A4"/>
          </p15:clr>
        </p15:guide>
        <p15:guide id="2" pos="292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FFFFFF"/>
    <a:srgbClr val="FF7124"/>
    <a:srgbClr val="008651"/>
    <a:srgbClr val="EF7509"/>
    <a:srgbClr val="8CC5B1"/>
    <a:srgbClr val="202E4A"/>
    <a:srgbClr val="68BC9E"/>
    <a:srgbClr val="FEFEFE"/>
    <a:srgbClr val="00945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94676" autoAdjust="0"/>
  </p:normalViewPr>
  <p:slideViewPr>
    <p:cSldViewPr snapToGrid="0">
      <p:cViewPr varScale="1">
        <p:scale>
          <a:sx n="141" d="100"/>
          <a:sy n="141" d="100"/>
        </p:scale>
        <p:origin x="726" y="114"/>
      </p:cViewPr>
      <p:guideLst>
        <p:guide orient="horz" pos="1631"/>
        <p:guide pos="2920"/>
      </p:guideLst>
    </p:cSldViewPr>
  </p:slideViewPr>
  <p:notesTextViewPr>
    <p:cViewPr>
      <p:scale>
        <a:sx n="1" d="1"/>
        <a:sy n="1" d="1"/>
      </p:scale>
      <p:origin x="0" y="0"/>
    </p:cViewPr>
  </p:notesTextViewPr>
  <p:sorterViewPr>
    <p:cViewPr varScale="1">
      <p:scale>
        <a:sx n="1" d="1"/>
        <a:sy n="1" d="1"/>
      </p:scale>
      <p:origin x="0" y="0"/>
    </p:cViewPr>
  </p:sorterViewPr>
  <p:gridSpacing cx="72005" cy="72005"/>
</p:viewPr>
</file>

<file path=ppt/_rels/presentation.xml.rels><?xml version="1.0" encoding="UTF-8" standalone="yes"?>
<Relationships xmlns="http://schemas.openxmlformats.org/package/2006/relationships"><Relationship Id="rId8" Type="http://schemas.openxmlformats.org/officeDocument/2006/relationships/slide" Target="slides/slide1.xml"/><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slide" Target="slides/slide19.xml"/><Relationship Id="rId3" Type="http://schemas.openxmlformats.org/officeDocument/2006/relationships/slideMaster" Target="slideMasters/slideMaster3.xml"/><Relationship Id="rId21" Type="http://schemas.openxmlformats.org/officeDocument/2006/relationships/slide" Target="slides/slide14.xml"/><Relationship Id="rId7" Type="http://schemas.openxmlformats.org/officeDocument/2006/relationships/slideMaster" Target="slideMasters/slideMaster7.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slide" Target="slides/slide18.xml"/><Relationship Id="rId2" Type="http://schemas.openxmlformats.org/officeDocument/2006/relationships/slideMaster" Target="slideMasters/slideMaster2.xml"/><Relationship Id="rId16" Type="http://schemas.openxmlformats.org/officeDocument/2006/relationships/slide" Target="slides/slide9.xml"/><Relationship Id="rId20" Type="http://schemas.openxmlformats.org/officeDocument/2006/relationships/slide" Target="slides/slide13.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4.xml"/><Relationship Id="rId24" Type="http://schemas.openxmlformats.org/officeDocument/2006/relationships/slide" Target="slides/slide17.xml"/><Relationship Id="rId32" Type="http://schemas.openxmlformats.org/officeDocument/2006/relationships/tableStyles" Target="tableStyles.xml"/><Relationship Id="rId5" Type="http://schemas.openxmlformats.org/officeDocument/2006/relationships/slideMaster" Target="slideMasters/slideMaster5.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notesMaster" Target="notesMasters/notesMaster1.xml"/><Relationship Id="rId10" Type="http://schemas.openxmlformats.org/officeDocument/2006/relationships/slide" Target="slides/slide3.xml"/><Relationship Id="rId19" Type="http://schemas.openxmlformats.org/officeDocument/2006/relationships/slide" Target="slides/slide12.xml"/><Relationship Id="rId31" Type="http://schemas.openxmlformats.org/officeDocument/2006/relationships/theme" Target="theme/theme1.xml"/><Relationship Id="rId4" Type="http://schemas.openxmlformats.org/officeDocument/2006/relationships/slideMaster" Target="slideMasters/slideMaster4.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slide" Target="slides/slide20.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8.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eaLnBrk="0" hangingPunct="0">
              <a:buFontTx/>
              <a:buNone/>
              <a:defRPr sz="1200"/>
            </a:lvl1pPr>
          </a:lstStyle>
          <a:p>
            <a:pPr>
              <a:defRPr/>
            </a:pPr>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eaLnBrk="0" hangingPunct="0">
              <a:buFontTx/>
              <a:buNone/>
              <a:defRPr sz="1200"/>
            </a:lvl1pPr>
          </a:lstStyle>
          <a:p>
            <a:pPr>
              <a:defRPr/>
            </a:pPr>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lvl="0"/>
            <a:endParaRPr lang="zh-CN" altLang="en-US" noProof="0" smtClean="0"/>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noProof="0" smtClean="0"/>
              <a:t>单击此处编辑母版文本样式</a:t>
            </a:r>
          </a:p>
          <a:p>
            <a:pPr lvl="1"/>
            <a:r>
              <a:rPr lang="zh-CN" altLang="en-US" noProof="0" smtClean="0"/>
              <a:t>第二级</a:t>
            </a:r>
          </a:p>
          <a:p>
            <a:pPr lvl="2"/>
            <a:r>
              <a:rPr lang="zh-CN" altLang="en-US" noProof="0" smtClean="0"/>
              <a:t>第三级</a:t>
            </a:r>
          </a:p>
          <a:p>
            <a:pPr lvl="3"/>
            <a:r>
              <a:rPr lang="zh-CN" altLang="en-US" noProof="0" smtClean="0"/>
              <a:t>第四级</a:t>
            </a:r>
          </a:p>
          <a:p>
            <a:pPr lvl="4"/>
            <a:r>
              <a:rPr lang="zh-CN" altLang="en-US" noProof="0" smtClean="0"/>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eaLnBrk="0" hangingPunct="0">
              <a:buFontTx/>
              <a:buNone/>
              <a:defRPr sz="1200"/>
            </a:lvl1pPr>
          </a:lstStyle>
          <a:p>
            <a:pPr>
              <a:defRPr/>
            </a:pPr>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wrap="square" lIns="91440" tIns="45720" rIns="91440" bIns="45720" numCol="1" anchor="b" anchorCtr="0" compatLnSpc="1">
            <a:prstTxWarp prst="textNoShape">
              <a:avLst/>
            </a:prstTxWarp>
          </a:bodyPr>
          <a:lstStyle>
            <a:lvl1pPr algn="r" eaLnBrk="1" hangingPunct="1">
              <a:buFont typeface="Arial" pitchFamily="34" charset="0"/>
              <a:buNone/>
              <a:defRPr sz="1200" noProof="1" smtClean="0"/>
            </a:lvl1pPr>
          </a:lstStyle>
          <a:p>
            <a:pPr>
              <a:defRPr/>
            </a:pPr>
            <a:fld id="{D09D69C6-5BA8-4B24-9A30-C2248B256634}" type="slidenum">
              <a:rPr altLang="en-US"/>
              <a:pPr>
                <a:defRPr/>
              </a:pPr>
              <a:t>‹#›</a:t>
            </a:fld>
            <a:endParaRPr lang="zh-CN" altLang="en-US"/>
          </a:p>
        </p:txBody>
      </p:sp>
    </p:spTree>
    <p:extLst>
      <p:ext uri="{BB962C8B-B14F-4D97-AF65-F5344CB8AC3E}">
        <p14:creationId xmlns:p14="http://schemas.microsoft.com/office/powerpoint/2010/main" val="248788796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900" kern="1200">
        <a:solidFill>
          <a:schemeClr val="tx1"/>
        </a:solidFill>
        <a:latin typeface="+mn-lt"/>
        <a:ea typeface="+mn-ea"/>
        <a:cs typeface="+mn-cs"/>
      </a:defRPr>
    </a:lvl1pPr>
    <a:lvl2pPr marL="342900" algn="l" rtl="0" eaLnBrk="0" fontAlgn="base" hangingPunct="0">
      <a:spcBef>
        <a:spcPct val="30000"/>
      </a:spcBef>
      <a:spcAft>
        <a:spcPct val="0"/>
      </a:spcAft>
      <a:defRPr sz="900" kern="1200">
        <a:solidFill>
          <a:schemeClr val="tx1"/>
        </a:solidFill>
        <a:latin typeface="+mn-lt"/>
        <a:ea typeface="+mn-ea"/>
        <a:cs typeface="+mn-cs"/>
      </a:defRPr>
    </a:lvl2pPr>
    <a:lvl3pPr marL="685800" algn="l" rtl="0" eaLnBrk="0" fontAlgn="base" hangingPunct="0">
      <a:spcBef>
        <a:spcPct val="30000"/>
      </a:spcBef>
      <a:spcAft>
        <a:spcPct val="0"/>
      </a:spcAft>
      <a:defRPr sz="900" kern="1200">
        <a:solidFill>
          <a:schemeClr val="tx1"/>
        </a:solidFill>
        <a:latin typeface="+mn-lt"/>
        <a:ea typeface="+mn-ea"/>
        <a:cs typeface="+mn-cs"/>
      </a:defRPr>
    </a:lvl3pPr>
    <a:lvl4pPr marL="1028700" algn="l" rtl="0" eaLnBrk="0" fontAlgn="base" hangingPunct="0">
      <a:spcBef>
        <a:spcPct val="30000"/>
      </a:spcBef>
      <a:spcAft>
        <a:spcPct val="0"/>
      </a:spcAft>
      <a:defRPr sz="900" kern="1200">
        <a:solidFill>
          <a:schemeClr val="tx1"/>
        </a:solidFill>
        <a:latin typeface="+mn-lt"/>
        <a:ea typeface="+mn-ea"/>
        <a:cs typeface="+mn-cs"/>
      </a:defRPr>
    </a:lvl4pPr>
    <a:lvl5pPr marL="1371600" algn="l" rtl="0" eaLnBrk="0" fontAlgn="base" hangingPunct="0">
      <a:spcBef>
        <a:spcPct val="30000"/>
      </a:spcBef>
      <a:spcAft>
        <a:spcPct val="0"/>
      </a:spcAft>
      <a:defRPr sz="900" kern="1200">
        <a:solidFill>
          <a:schemeClr val="tx1"/>
        </a:solidFill>
        <a:latin typeface="+mn-lt"/>
        <a:ea typeface="+mn-ea"/>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幻灯片图像占位符 1"/>
          <p:cNvSpPr>
            <a:spLocks noGrp="1" noRot="1" noChangeAspect="1" noChangeArrowheads="1" noTextEdit="1"/>
          </p:cNvSpPr>
          <p:nvPr>
            <p:ph type="sldImg" idx="4294967295"/>
          </p:nvPr>
        </p:nvSpPr>
        <p:spPr bwMode="auto">
          <a:xfrm>
            <a:off x="685800" y="1143000"/>
            <a:ext cx="5486400" cy="3086100"/>
          </a:xfrm>
          <a:ln>
            <a:solidFill>
              <a:srgbClr val="000000"/>
            </a:solidFill>
            <a:miter lim="800000"/>
            <a:headEnd/>
            <a:tailEnd/>
          </a:ln>
        </p:spPr>
      </p:sp>
      <p:sp>
        <p:nvSpPr>
          <p:cNvPr id="28675" name="文本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Lst>
        </p:spPr>
        <p:txBody>
          <a:bodyPr wrap="square" numCol="1" anchor="t" anchorCtr="0" compatLnSpc="1">
            <a:prstTxWarp prst="textNoShape">
              <a:avLst/>
            </a:prstTxWarp>
          </a:bodyPr>
          <a:lstStyle/>
          <a:p>
            <a:endParaRPr lang="zh-CN" altLang="en-US" smtClean="0"/>
          </a:p>
        </p:txBody>
      </p:sp>
    </p:spTree>
    <p:extLst>
      <p:ext uri="{BB962C8B-B14F-4D97-AF65-F5344CB8AC3E}">
        <p14:creationId xmlns:p14="http://schemas.microsoft.com/office/powerpoint/2010/main" val="58675483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幻灯片图像占位符 1"/>
          <p:cNvSpPr>
            <a:spLocks noGrp="1" noRot="1" noChangeAspect="1" noChangeArrowheads="1" noTextEdit="1"/>
          </p:cNvSpPr>
          <p:nvPr>
            <p:ph type="sldImg" idx="4294967295"/>
          </p:nvPr>
        </p:nvSpPr>
        <p:spPr bwMode="auto">
          <a:xfrm>
            <a:off x="685800" y="1143000"/>
            <a:ext cx="5486400" cy="3086100"/>
          </a:xfrm>
          <a:ln>
            <a:solidFill>
              <a:srgbClr val="000000"/>
            </a:solidFill>
            <a:miter lim="800000"/>
            <a:headEnd/>
            <a:tailEnd/>
          </a:ln>
        </p:spPr>
      </p:sp>
      <p:sp>
        <p:nvSpPr>
          <p:cNvPr id="38915" name="文本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Lst>
        </p:spPr>
        <p:txBody>
          <a:bodyPr wrap="square" numCol="1" anchor="t" anchorCtr="0" compatLnSpc="1">
            <a:prstTxWarp prst="textNoShape">
              <a:avLst/>
            </a:prstTxWarp>
          </a:bodyPr>
          <a:lstStyle/>
          <a:p>
            <a:endParaRPr lang="zh-CN" altLang="en-US" smtClean="0"/>
          </a:p>
        </p:txBody>
      </p:sp>
    </p:spTree>
    <p:extLst>
      <p:ext uri="{BB962C8B-B14F-4D97-AF65-F5344CB8AC3E}">
        <p14:creationId xmlns:p14="http://schemas.microsoft.com/office/powerpoint/2010/main" val="150152284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幻灯片图像占位符 1"/>
          <p:cNvSpPr>
            <a:spLocks noGrp="1" noRot="1" noChangeAspect="1" noChangeArrowheads="1" noTextEdit="1"/>
          </p:cNvSpPr>
          <p:nvPr>
            <p:ph type="sldImg" idx="4294967295"/>
          </p:nvPr>
        </p:nvSpPr>
        <p:spPr bwMode="auto">
          <a:xfrm>
            <a:off x="685800" y="1143000"/>
            <a:ext cx="5486400" cy="3086100"/>
          </a:xfrm>
          <a:ln>
            <a:solidFill>
              <a:srgbClr val="000000"/>
            </a:solidFill>
            <a:miter lim="800000"/>
            <a:headEnd/>
            <a:tailEnd/>
          </a:ln>
        </p:spPr>
      </p:sp>
      <p:sp>
        <p:nvSpPr>
          <p:cNvPr id="39939" name="文本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Lst>
        </p:spPr>
        <p:txBody>
          <a:bodyPr wrap="square" numCol="1" anchor="t" anchorCtr="0" compatLnSpc="1">
            <a:prstTxWarp prst="textNoShape">
              <a:avLst/>
            </a:prstTxWarp>
          </a:bodyPr>
          <a:lstStyle/>
          <a:p>
            <a:endParaRPr lang="zh-CN" altLang="en-US" smtClean="0"/>
          </a:p>
        </p:txBody>
      </p:sp>
    </p:spTree>
    <p:extLst>
      <p:ext uri="{BB962C8B-B14F-4D97-AF65-F5344CB8AC3E}">
        <p14:creationId xmlns:p14="http://schemas.microsoft.com/office/powerpoint/2010/main" val="103343664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幻灯片图像占位符 1"/>
          <p:cNvSpPr>
            <a:spLocks noGrp="1" noRot="1" noChangeAspect="1" noChangeArrowheads="1" noTextEdit="1"/>
          </p:cNvSpPr>
          <p:nvPr>
            <p:ph type="sldImg" idx="4294967295"/>
          </p:nvPr>
        </p:nvSpPr>
        <p:spPr bwMode="auto">
          <a:xfrm>
            <a:off x="685800" y="1143000"/>
            <a:ext cx="5486400" cy="3086100"/>
          </a:xfrm>
          <a:ln>
            <a:solidFill>
              <a:srgbClr val="000000"/>
            </a:solidFill>
            <a:miter lim="800000"/>
            <a:headEnd/>
            <a:tailEnd/>
          </a:ln>
        </p:spPr>
      </p:sp>
      <p:sp>
        <p:nvSpPr>
          <p:cNvPr id="40963" name="文本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Lst>
        </p:spPr>
        <p:txBody>
          <a:bodyPr wrap="square" numCol="1" anchor="t" anchorCtr="0" compatLnSpc="1">
            <a:prstTxWarp prst="textNoShape">
              <a:avLst/>
            </a:prstTxWarp>
          </a:bodyPr>
          <a:lstStyle/>
          <a:p>
            <a:endParaRPr lang="zh-CN" altLang="en-US" smtClean="0"/>
          </a:p>
        </p:txBody>
      </p:sp>
    </p:spTree>
    <p:extLst>
      <p:ext uri="{BB962C8B-B14F-4D97-AF65-F5344CB8AC3E}">
        <p14:creationId xmlns:p14="http://schemas.microsoft.com/office/powerpoint/2010/main" val="104984763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幻灯片图像占位符 1"/>
          <p:cNvSpPr>
            <a:spLocks noGrp="1" noRot="1" noChangeAspect="1" noChangeArrowheads="1" noTextEdit="1"/>
          </p:cNvSpPr>
          <p:nvPr>
            <p:ph type="sldImg" idx="4294967295"/>
          </p:nvPr>
        </p:nvSpPr>
        <p:spPr bwMode="auto">
          <a:xfrm>
            <a:off x="685800" y="1143000"/>
            <a:ext cx="5486400" cy="3086100"/>
          </a:xfrm>
          <a:ln>
            <a:solidFill>
              <a:srgbClr val="000000"/>
            </a:solidFill>
            <a:miter lim="800000"/>
            <a:headEnd/>
            <a:tailEnd/>
          </a:ln>
        </p:spPr>
      </p:sp>
      <p:sp>
        <p:nvSpPr>
          <p:cNvPr id="41987" name="文本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Lst>
        </p:spPr>
        <p:txBody>
          <a:bodyPr wrap="square" numCol="1" anchor="t" anchorCtr="0" compatLnSpc="1">
            <a:prstTxWarp prst="textNoShape">
              <a:avLst/>
            </a:prstTxWarp>
          </a:bodyPr>
          <a:lstStyle/>
          <a:p>
            <a:endParaRPr lang="zh-CN" altLang="en-US" smtClean="0"/>
          </a:p>
        </p:txBody>
      </p:sp>
    </p:spTree>
    <p:extLst>
      <p:ext uri="{BB962C8B-B14F-4D97-AF65-F5344CB8AC3E}">
        <p14:creationId xmlns:p14="http://schemas.microsoft.com/office/powerpoint/2010/main" val="317696187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幻灯片图像占位符 1"/>
          <p:cNvSpPr>
            <a:spLocks noGrp="1" noRot="1" noChangeAspect="1" noChangeArrowheads="1" noTextEdit="1"/>
          </p:cNvSpPr>
          <p:nvPr>
            <p:ph type="sldImg" idx="4294967295"/>
          </p:nvPr>
        </p:nvSpPr>
        <p:spPr bwMode="auto">
          <a:xfrm>
            <a:off x="685800" y="1143000"/>
            <a:ext cx="5486400" cy="3086100"/>
          </a:xfrm>
          <a:ln>
            <a:solidFill>
              <a:srgbClr val="000000"/>
            </a:solidFill>
            <a:miter lim="800000"/>
            <a:headEnd/>
            <a:tailEnd/>
          </a:ln>
        </p:spPr>
      </p:sp>
      <p:sp>
        <p:nvSpPr>
          <p:cNvPr id="43011" name="文本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Lst>
        </p:spPr>
        <p:txBody>
          <a:bodyPr wrap="square" numCol="1" anchor="t" anchorCtr="0" compatLnSpc="1">
            <a:prstTxWarp prst="textNoShape">
              <a:avLst/>
            </a:prstTxWarp>
          </a:bodyPr>
          <a:lstStyle/>
          <a:p>
            <a:endParaRPr lang="zh-CN" altLang="en-US" smtClean="0"/>
          </a:p>
        </p:txBody>
      </p:sp>
    </p:spTree>
    <p:extLst>
      <p:ext uri="{BB962C8B-B14F-4D97-AF65-F5344CB8AC3E}">
        <p14:creationId xmlns:p14="http://schemas.microsoft.com/office/powerpoint/2010/main" val="7881377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幻灯片图像占位符 1"/>
          <p:cNvSpPr>
            <a:spLocks noGrp="1" noRot="1" noChangeAspect="1" noChangeArrowheads="1" noTextEdit="1"/>
          </p:cNvSpPr>
          <p:nvPr>
            <p:ph type="sldImg" idx="4294967295"/>
          </p:nvPr>
        </p:nvSpPr>
        <p:spPr bwMode="auto">
          <a:xfrm>
            <a:off x="685800" y="1143000"/>
            <a:ext cx="5486400" cy="3086100"/>
          </a:xfrm>
          <a:ln>
            <a:solidFill>
              <a:srgbClr val="000000"/>
            </a:solidFill>
            <a:miter lim="800000"/>
            <a:headEnd/>
            <a:tailEnd/>
          </a:ln>
        </p:spPr>
      </p:sp>
      <p:sp>
        <p:nvSpPr>
          <p:cNvPr id="44035" name="文本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Lst>
        </p:spPr>
        <p:txBody>
          <a:bodyPr wrap="square" numCol="1" anchor="t" anchorCtr="0" compatLnSpc="1">
            <a:prstTxWarp prst="textNoShape">
              <a:avLst/>
            </a:prstTxWarp>
          </a:bodyPr>
          <a:lstStyle/>
          <a:p>
            <a:endParaRPr lang="zh-CN" altLang="en-US" smtClean="0"/>
          </a:p>
        </p:txBody>
      </p:sp>
    </p:spTree>
    <p:extLst>
      <p:ext uri="{BB962C8B-B14F-4D97-AF65-F5344CB8AC3E}">
        <p14:creationId xmlns:p14="http://schemas.microsoft.com/office/powerpoint/2010/main" val="7462254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20</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10632409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幻灯片图像占位符 1"/>
          <p:cNvSpPr>
            <a:spLocks noGrp="1" noRot="1" noChangeAspect="1" noChangeArrowheads="1" noTextEdit="1"/>
          </p:cNvSpPr>
          <p:nvPr>
            <p:ph type="sldImg" idx="4294967295"/>
          </p:nvPr>
        </p:nvSpPr>
        <p:spPr bwMode="auto">
          <a:xfrm>
            <a:off x="685800" y="1143000"/>
            <a:ext cx="5486400" cy="3086100"/>
          </a:xfrm>
          <a:ln>
            <a:solidFill>
              <a:srgbClr val="000000"/>
            </a:solidFill>
            <a:miter lim="800000"/>
            <a:headEnd/>
            <a:tailEnd/>
          </a:ln>
        </p:spPr>
      </p:sp>
      <p:sp>
        <p:nvSpPr>
          <p:cNvPr id="30723" name="文本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Lst>
        </p:spPr>
        <p:txBody>
          <a:bodyPr wrap="square" numCol="1" anchor="t" anchorCtr="0" compatLnSpc="1">
            <a:prstTxWarp prst="textNoShape">
              <a:avLst/>
            </a:prstTxWarp>
          </a:bodyPr>
          <a:lstStyle/>
          <a:p>
            <a:endParaRPr lang="zh-CN" altLang="en-US" smtClean="0"/>
          </a:p>
        </p:txBody>
      </p:sp>
    </p:spTree>
    <p:extLst>
      <p:ext uri="{BB962C8B-B14F-4D97-AF65-F5344CB8AC3E}">
        <p14:creationId xmlns:p14="http://schemas.microsoft.com/office/powerpoint/2010/main" val="20942154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幻灯片图像占位符 1"/>
          <p:cNvSpPr>
            <a:spLocks noGrp="1" noRot="1" noChangeAspect="1" noChangeArrowheads="1" noTextEdit="1"/>
          </p:cNvSpPr>
          <p:nvPr>
            <p:ph type="sldImg" idx="4294967295"/>
          </p:nvPr>
        </p:nvSpPr>
        <p:spPr bwMode="auto">
          <a:xfrm>
            <a:off x="685800" y="1143000"/>
            <a:ext cx="5486400" cy="3086100"/>
          </a:xfrm>
          <a:ln>
            <a:solidFill>
              <a:srgbClr val="000000"/>
            </a:solidFill>
            <a:miter lim="800000"/>
            <a:headEnd/>
            <a:tailEnd/>
          </a:ln>
        </p:spPr>
      </p:sp>
      <p:sp>
        <p:nvSpPr>
          <p:cNvPr id="31747" name="文本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Lst>
        </p:spPr>
        <p:txBody>
          <a:bodyPr wrap="square" numCol="1" anchor="t" anchorCtr="0" compatLnSpc="1">
            <a:prstTxWarp prst="textNoShape">
              <a:avLst/>
            </a:prstTxWarp>
          </a:bodyPr>
          <a:lstStyle/>
          <a:p>
            <a:endParaRPr lang="zh-CN" altLang="en-US" smtClean="0"/>
          </a:p>
        </p:txBody>
      </p:sp>
    </p:spTree>
    <p:extLst>
      <p:ext uri="{BB962C8B-B14F-4D97-AF65-F5344CB8AC3E}">
        <p14:creationId xmlns:p14="http://schemas.microsoft.com/office/powerpoint/2010/main" val="408768726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幻灯片图像占位符 1"/>
          <p:cNvSpPr>
            <a:spLocks noGrp="1" noRot="1" noChangeAspect="1" noChangeArrowheads="1" noTextEdit="1"/>
          </p:cNvSpPr>
          <p:nvPr>
            <p:ph type="sldImg" idx="4294967295"/>
          </p:nvPr>
        </p:nvSpPr>
        <p:spPr bwMode="auto">
          <a:xfrm>
            <a:off x="685800" y="1143000"/>
            <a:ext cx="5486400" cy="3086100"/>
          </a:xfrm>
          <a:ln>
            <a:solidFill>
              <a:srgbClr val="000000"/>
            </a:solidFill>
            <a:miter lim="800000"/>
            <a:headEnd/>
            <a:tailEnd/>
          </a:ln>
        </p:spPr>
      </p:sp>
      <p:sp>
        <p:nvSpPr>
          <p:cNvPr id="32771" name="文本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Lst>
        </p:spPr>
        <p:txBody>
          <a:bodyPr wrap="square" numCol="1" anchor="t" anchorCtr="0" compatLnSpc="1">
            <a:prstTxWarp prst="textNoShape">
              <a:avLst/>
            </a:prstTxWarp>
          </a:bodyPr>
          <a:lstStyle/>
          <a:p>
            <a:endParaRPr lang="zh-CN" altLang="en-US" smtClean="0"/>
          </a:p>
        </p:txBody>
      </p:sp>
    </p:spTree>
    <p:extLst>
      <p:ext uri="{BB962C8B-B14F-4D97-AF65-F5344CB8AC3E}">
        <p14:creationId xmlns:p14="http://schemas.microsoft.com/office/powerpoint/2010/main" val="333551684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幻灯片图像占位符 1"/>
          <p:cNvSpPr>
            <a:spLocks noGrp="1" noRot="1" noChangeAspect="1" noChangeArrowheads="1" noTextEdit="1"/>
          </p:cNvSpPr>
          <p:nvPr>
            <p:ph type="sldImg" idx="4294967295"/>
          </p:nvPr>
        </p:nvSpPr>
        <p:spPr bwMode="auto">
          <a:xfrm>
            <a:off x="685800" y="1143000"/>
            <a:ext cx="5486400" cy="3086100"/>
          </a:xfrm>
          <a:ln>
            <a:solidFill>
              <a:srgbClr val="000000"/>
            </a:solidFill>
            <a:miter lim="800000"/>
            <a:headEnd/>
            <a:tailEnd/>
          </a:ln>
        </p:spPr>
      </p:sp>
      <p:sp>
        <p:nvSpPr>
          <p:cNvPr id="33795" name="文本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Lst>
        </p:spPr>
        <p:txBody>
          <a:bodyPr wrap="square" numCol="1" anchor="t" anchorCtr="0" compatLnSpc="1">
            <a:prstTxWarp prst="textNoShape">
              <a:avLst/>
            </a:prstTxWarp>
          </a:bodyPr>
          <a:lstStyle/>
          <a:p>
            <a:endParaRPr lang="zh-CN" altLang="en-US" smtClean="0"/>
          </a:p>
        </p:txBody>
      </p:sp>
    </p:spTree>
    <p:extLst>
      <p:ext uri="{BB962C8B-B14F-4D97-AF65-F5344CB8AC3E}">
        <p14:creationId xmlns:p14="http://schemas.microsoft.com/office/powerpoint/2010/main" val="26427314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幻灯片图像占位符 1"/>
          <p:cNvSpPr>
            <a:spLocks noGrp="1" noRot="1" noChangeAspect="1" noChangeArrowheads="1" noTextEdit="1"/>
          </p:cNvSpPr>
          <p:nvPr>
            <p:ph type="sldImg" idx="4294967295"/>
          </p:nvPr>
        </p:nvSpPr>
        <p:spPr bwMode="auto">
          <a:xfrm>
            <a:off x="685800" y="1143000"/>
            <a:ext cx="5486400" cy="3086100"/>
          </a:xfrm>
          <a:ln>
            <a:solidFill>
              <a:srgbClr val="000000"/>
            </a:solidFill>
            <a:miter lim="800000"/>
            <a:headEnd/>
            <a:tailEnd/>
          </a:ln>
        </p:spPr>
      </p:sp>
      <p:sp>
        <p:nvSpPr>
          <p:cNvPr id="34819" name="文本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Lst>
        </p:spPr>
        <p:txBody>
          <a:bodyPr wrap="square" numCol="1" anchor="t" anchorCtr="0" compatLnSpc="1">
            <a:prstTxWarp prst="textNoShape">
              <a:avLst/>
            </a:prstTxWarp>
          </a:bodyPr>
          <a:lstStyle/>
          <a:p>
            <a:endParaRPr lang="zh-CN" altLang="en-US" smtClean="0"/>
          </a:p>
        </p:txBody>
      </p:sp>
    </p:spTree>
    <p:extLst>
      <p:ext uri="{BB962C8B-B14F-4D97-AF65-F5344CB8AC3E}">
        <p14:creationId xmlns:p14="http://schemas.microsoft.com/office/powerpoint/2010/main" val="296901243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幻灯片图像占位符 1"/>
          <p:cNvSpPr>
            <a:spLocks noGrp="1" noRot="1" noChangeAspect="1" noChangeArrowheads="1" noTextEdit="1"/>
          </p:cNvSpPr>
          <p:nvPr>
            <p:ph type="sldImg" idx="4294967295"/>
          </p:nvPr>
        </p:nvSpPr>
        <p:spPr bwMode="auto">
          <a:xfrm>
            <a:off x="685800" y="1143000"/>
            <a:ext cx="5486400" cy="3086100"/>
          </a:xfrm>
          <a:ln>
            <a:solidFill>
              <a:srgbClr val="000000"/>
            </a:solidFill>
            <a:miter lim="800000"/>
            <a:headEnd/>
            <a:tailEnd/>
          </a:ln>
        </p:spPr>
      </p:sp>
      <p:sp>
        <p:nvSpPr>
          <p:cNvPr id="35843" name="文本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Lst>
        </p:spPr>
        <p:txBody>
          <a:bodyPr wrap="square" numCol="1" anchor="t" anchorCtr="0" compatLnSpc="1">
            <a:prstTxWarp prst="textNoShape">
              <a:avLst/>
            </a:prstTxWarp>
          </a:bodyPr>
          <a:lstStyle/>
          <a:p>
            <a:endParaRPr lang="zh-CN" altLang="en-US" smtClean="0"/>
          </a:p>
        </p:txBody>
      </p:sp>
    </p:spTree>
    <p:extLst>
      <p:ext uri="{BB962C8B-B14F-4D97-AF65-F5344CB8AC3E}">
        <p14:creationId xmlns:p14="http://schemas.microsoft.com/office/powerpoint/2010/main" val="222858649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幻灯片图像占位符 1"/>
          <p:cNvSpPr>
            <a:spLocks noGrp="1" noRot="1" noChangeAspect="1" noChangeArrowheads="1" noTextEdit="1"/>
          </p:cNvSpPr>
          <p:nvPr>
            <p:ph type="sldImg" idx="4294967295"/>
          </p:nvPr>
        </p:nvSpPr>
        <p:spPr bwMode="auto">
          <a:xfrm>
            <a:off x="685800" y="1143000"/>
            <a:ext cx="5486400" cy="3086100"/>
          </a:xfrm>
          <a:ln>
            <a:solidFill>
              <a:srgbClr val="000000"/>
            </a:solidFill>
            <a:miter lim="800000"/>
            <a:headEnd/>
            <a:tailEnd/>
          </a:ln>
        </p:spPr>
      </p:sp>
      <p:sp>
        <p:nvSpPr>
          <p:cNvPr id="36867" name="文本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Lst>
        </p:spPr>
        <p:txBody>
          <a:bodyPr wrap="square" numCol="1" anchor="t" anchorCtr="0" compatLnSpc="1">
            <a:prstTxWarp prst="textNoShape">
              <a:avLst/>
            </a:prstTxWarp>
          </a:bodyPr>
          <a:lstStyle/>
          <a:p>
            <a:r>
              <a:rPr lang="en-US" altLang="zh-CN" dirty="0" smtClean="0"/>
              <a:t>https://www.ypppt.com/</a:t>
            </a:r>
            <a:endParaRPr lang="zh-CN" altLang="en-US" dirty="0" smtClean="0"/>
          </a:p>
        </p:txBody>
      </p:sp>
    </p:spTree>
    <p:extLst>
      <p:ext uri="{BB962C8B-B14F-4D97-AF65-F5344CB8AC3E}">
        <p14:creationId xmlns:p14="http://schemas.microsoft.com/office/powerpoint/2010/main" val="312273409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幻灯片图像占位符 1"/>
          <p:cNvSpPr>
            <a:spLocks noGrp="1" noRot="1" noChangeAspect="1" noChangeArrowheads="1" noTextEdit="1"/>
          </p:cNvSpPr>
          <p:nvPr>
            <p:ph type="sldImg" idx="4294967295"/>
          </p:nvPr>
        </p:nvSpPr>
        <p:spPr bwMode="auto">
          <a:xfrm>
            <a:off x="685800" y="1143000"/>
            <a:ext cx="5486400" cy="3086100"/>
          </a:xfrm>
          <a:ln>
            <a:solidFill>
              <a:srgbClr val="000000"/>
            </a:solidFill>
            <a:miter lim="800000"/>
            <a:headEnd/>
            <a:tailEnd/>
          </a:ln>
        </p:spPr>
      </p:sp>
      <p:sp>
        <p:nvSpPr>
          <p:cNvPr id="37891" name="文本占位符 2"/>
          <p:cNvSpPr>
            <a:spLocks noGrp="1" noChangeArrowheads="1"/>
          </p:cNvSpPr>
          <p:nvPr>
            <p:ph type="body" idx="4294967295"/>
          </p:nvPr>
        </p:nvSpPr>
        <p:spPr bwMode="auto">
          <a:noFill/>
          <a:extLst>
            <a:ext uri="{909E8E84-426E-40DD-AFC4-6F175D3DCCD1}">
              <a14:hiddenFill xmlns:a14="http://schemas.microsoft.com/office/drawing/2010/main">
                <a:solidFill>
                  <a:srgbClr val="FFFFFF"/>
                </a:solidFill>
              </a14:hiddenFill>
            </a:ext>
          </a:extLst>
        </p:spPr>
        <p:txBody>
          <a:bodyPr wrap="square" numCol="1" anchor="t" anchorCtr="0" compatLnSpc="1">
            <a:prstTxWarp prst="textNoShape">
              <a:avLst/>
            </a:prstTxWarp>
          </a:bodyPr>
          <a:lstStyle/>
          <a:p>
            <a:endParaRPr lang="zh-CN" altLang="en-US" smtClean="0"/>
          </a:p>
        </p:txBody>
      </p:sp>
    </p:spTree>
    <p:extLst>
      <p:ext uri="{BB962C8B-B14F-4D97-AF65-F5344CB8AC3E}">
        <p14:creationId xmlns:p14="http://schemas.microsoft.com/office/powerpoint/2010/main" val="390099310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noProof="1" smtClean="0"/>
              <a:t>单击此处编辑母版标题样式</a:t>
            </a:r>
            <a:endParaRPr lang="en-US" noProof="1"/>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40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noProof="1" smtClean="0"/>
              <a:t>单击此处编辑母版副标题样式</a:t>
            </a:r>
            <a:endParaRPr lang="en-US" noProof="1"/>
          </a:p>
        </p:txBody>
      </p:sp>
      <p:sp>
        <p:nvSpPr>
          <p:cNvPr id="4" name="Date Placeholder 3"/>
          <p:cNvSpPr>
            <a:spLocks noGrp="1"/>
          </p:cNvSpPr>
          <p:nvPr>
            <p:ph type="dt" sz="half" idx="10"/>
          </p:nvPr>
        </p:nvSpPr>
        <p:spPr/>
        <p:txBody>
          <a:bodyPr/>
          <a:lstStyle>
            <a:lvl1pPr>
              <a:defRPr/>
            </a:lvl1pPr>
          </a:lstStyle>
          <a:p>
            <a:pPr>
              <a:defRPr/>
            </a:pPr>
            <a:endParaRPr lang="zh-CN" altLang="en-US"/>
          </a:p>
        </p:txBody>
      </p:sp>
      <p:sp>
        <p:nvSpPr>
          <p:cNvPr id="5" name="Footer Placeholder 4"/>
          <p:cNvSpPr>
            <a:spLocks noGrp="1"/>
          </p:cNvSpPr>
          <p:nvPr>
            <p:ph type="ftr" sz="quarter" idx="11"/>
          </p:nvPr>
        </p:nvSpPr>
        <p:spPr/>
        <p:txBody>
          <a:bodyPr/>
          <a:lstStyle>
            <a:lvl1pPr>
              <a:defRPr/>
            </a:lvl1pPr>
          </a:lstStyle>
          <a:p>
            <a:pPr>
              <a:defRPr/>
            </a:pPr>
            <a:endParaRPr lang="zh-CN" altLang="en-US"/>
          </a:p>
        </p:txBody>
      </p:sp>
      <p:sp>
        <p:nvSpPr>
          <p:cNvPr id="6" name="Slide Number Placeholder 5"/>
          <p:cNvSpPr>
            <a:spLocks noGrp="1"/>
          </p:cNvSpPr>
          <p:nvPr>
            <p:ph type="sldNum" sz="quarter" idx="12"/>
          </p:nvPr>
        </p:nvSpPr>
        <p:spPr/>
        <p:txBody>
          <a:bodyPr/>
          <a:lstStyle>
            <a:lvl1pPr>
              <a:defRPr/>
            </a:lvl1pPr>
          </a:lstStyle>
          <a:p>
            <a:pPr>
              <a:defRPr/>
            </a:pPr>
            <a:fld id="{54CD2B70-91EF-4BD4-AE06-B3F850F9743D}" type="slidenum">
              <a:rPr altLang="en-US"/>
              <a:pPr>
                <a:defRPr/>
              </a:pPr>
              <a:t>‹#›</a:t>
            </a:fld>
            <a:endParaRPr lang="zh-CN" altLang="en-US"/>
          </a:p>
        </p:txBody>
      </p:sp>
    </p:spTree>
    <p:extLst>
      <p:ext uri="{BB962C8B-B14F-4D97-AF65-F5344CB8AC3E}">
        <p14:creationId xmlns:p14="http://schemas.microsoft.com/office/powerpoint/2010/main" val="323987893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noProof="1" smtClean="0"/>
              <a:t>单击此处编辑母版标题样式</a:t>
            </a:r>
            <a:endParaRPr lang="en-US" noProof="1"/>
          </a:p>
        </p:txBody>
      </p:sp>
      <p:sp>
        <p:nvSpPr>
          <p:cNvPr id="3" name="Vertical Text Placeholder 2"/>
          <p:cNvSpPr>
            <a:spLocks noGrp="1"/>
          </p:cNvSpPr>
          <p:nvPr>
            <p:ph type="body" orient="vert" idx="1"/>
          </p:nvPr>
        </p:nvSpPr>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en-US" noProof="1"/>
          </a:p>
        </p:txBody>
      </p:sp>
      <p:sp>
        <p:nvSpPr>
          <p:cNvPr id="4" name="Date Placeholder 3"/>
          <p:cNvSpPr>
            <a:spLocks noGrp="1"/>
          </p:cNvSpPr>
          <p:nvPr>
            <p:ph type="dt" sz="half" idx="10"/>
          </p:nvPr>
        </p:nvSpPr>
        <p:spPr/>
        <p:txBody>
          <a:bodyPr/>
          <a:lstStyle>
            <a:lvl1pPr>
              <a:defRPr/>
            </a:lvl1pPr>
          </a:lstStyle>
          <a:p>
            <a:pPr>
              <a:defRPr/>
            </a:pPr>
            <a:endParaRPr lang="zh-CN" altLang="en-US"/>
          </a:p>
        </p:txBody>
      </p:sp>
      <p:sp>
        <p:nvSpPr>
          <p:cNvPr id="5" name="Footer Placeholder 4"/>
          <p:cNvSpPr>
            <a:spLocks noGrp="1"/>
          </p:cNvSpPr>
          <p:nvPr>
            <p:ph type="ftr" sz="quarter" idx="11"/>
          </p:nvPr>
        </p:nvSpPr>
        <p:spPr/>
        <p:txBody>
          <a:bodyPr/>
          <a:lstStyle>
            <a:lvl1pPr>
              <a:defRPr/>
            </a:lvl1pPr>
          </a:lstStyle>
          <a:p>
            <a:pPr>
              <a:defRPr/>
            </a:pPr>
            <a:endParaRPr lang="zh-CN" altLang="en-US"/>
          </a:p>
        </p:txBody>
      </p:sp>
      <p:sp>
        <p:nvSpPr>
          <p:cNvPr id="6" name="Slide Number Placeholder 5"/>
          <p:cNvSpPr>
            <a:spLocks noGrp="1"/>
          </p:cNvSpPr>
          <p:nvPr>
            <p:ph type="sldNum" sz="quarter" idx="12"/>
          </p:nvPr>
        </p:nvSpPr>
        <p:spPr/>
        <p:txBody>
          <a:bodyPr/>
          <a:lstStyle>
            <a:lvl1pPr>
              <a:defRPr/>
            </a:lvl1pPr>
          </a:lstStyle>
          <a:p>
            <a:pPr>
              <a:defRPr/>
            </a:pPr>
            <a:fld id="{E2D2D7A9-BB37-4D56-B0B0-B946D277729D}" type="slidenum">
              <a:rPr altLang="en-US"/>
              <a:pPr>
                <a:defRPr/>
              </a:pPr>
              <a:t>‹#›</a:t>
            </a:fld>
            <a:endParaRPr lang="zh-CN" altLang="en-US"/>
          </a:p>
        </p:txBody>
      </p:sp>
    </p:spTree>
    <p:extLst>
      <p:ext uri="{BB962C8B-B14F-4D97-AF65-F5344CB8AC3E}">
        <p14:creationId xmlns:p14="http://schemas.microsoft.com/office/powerpoint/2010/main" val="30133314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6" y="273850"/>
            <a:ext cx="1971675" cy="4358879"/>
          </a:xfrm>
        </p:spPr>
        <p:txBody>
          <a:bodyPr vert="eaVert"/>
          <a:lstStyle/>
          <a:p>
            <a:r>
              <a:rPr lang="zh-CN" altLang="en-US" noProof="1" smtClean="0"/>
              <a:t>单击此处编辑母版标题样式</a:t>
            </a:r>
            <a:endParaRPr lang="en-US" noProof="1"/>
          </a:p>
        </p:txBody>
      </p:sp>
      <p:sp>
        <p:nvSpPr>
          <p:cNvPr id="3" name="Vertical Text Placeholder 2"/>
          <p:cNvSpPr>
            <a:spLocks noGrp="1"/>
          </p:cNvSpPr>
          <p:nvPr>
            <p:ph type="body" orient="vert" idx="1"/>
          </p:nvPr>
        </p:nvSpPr>
        <p:spPr>
          <a:xfrm>
            <a:off x="628663" y="273850"/>
            <a:ext cx="5800725" cy="4358879"/>
          </a:xfrm>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en-US" noProof="1"/>
          </a:p>
        </p:txBody>
      </p:sp>
      <p:sp>
        <p:nvSpPr>
          <p:cNvPr id="4" name="Date Placeholder 3"/>
          <p:cNvSpPr>
            <a:spLocks noGrp="1"/>
          </p:cNvSpPr>
          <p:nvPr>
            <p:ph type="dt" sz="half" idx="10"/>
          </p:nvPr>
        </p:nvSpPr>
        <p:spPr/>
        <p:txBody>
          <a:bodyPr/>
          <a:lstStyle>
            <a:lvl1pPr>
              <a:defRPr/>
            </a:lvl1pPr>
          </a:lstStyle>
          <a:p>
            <a:pPr>
              <a:defRPr/>
            </a:pPr>
            <a:endParaRPr lang="zh-CN" altLang="en-US"/>
          </a:p>
        </p:txBody>
      </p:sp>
      <p:sp>
        <p:nvSpPr>
          <p:cNvPr id="5" name="Footer Placeholder 4"/>
          <p:cNvSpPr>
            <a:spLocks noGrp="1"/>
          </p:cNvSpPr>
          <p:nvPr>
            <p:ph type="ftr" sz="quarter" idx="11"/>
          </p:nvPr>
        </p:nvSpPr>
        <p:spPr/>
        <p:txBody>
          <a:bodyPr/>
          <a:lstStyle>
            <a:lvl1pPr>
              <a:defRPr/>
            </a:lvl1pPr>
          </a:lstStyle>
          <a:p>
            <a:pPr>
              <a:defRPr/>
            </a:pPr>
            <a:endParaRPr lang="zh-CN" altLang="en-US"/>
          </a:p>
        </p:txBody>
      </p:sp>
      <p:sp>
        <p:nvSpPr>
          <p:cNvPr id="6" name="Slide Number Placeholder 5"/>
          <p:cNvSpPr>
            <a:spLocks noGrp="1"/>
          </p:cNvSpPr>
          <p:nvPr>
            <p:ph type="sldNum" sz="quarter" idx="12"/>
          </p:nvPr>
        </p:nvSpPr>
        <p:spPr/>
        <p:txBody>
          <a:bodyPr/>
          <a:lstStyle>
            <a:lvl1pPr>
              <a:defRPr/>
            </a:lvl1pPr>
          </a:lstStyle>
          <a:p>
            <a:pPr>
              <a:defRPr/>
            </a:pPr>
            <a:fld id="{95BD17C1-C530-4473-A6A0-C36C203302F5}" type="slidenum">
              <a:rPr altLang="en-US"/>
              <a:pPr>
                <a:defRPr/>
              </a:pPr>
              <a:t>‹#›</a:t>
            </a:fld>
            <a:endParaRPr lang="zh-CN" altLang="en-US"/>
          </a:p>
        </p:txBody>
      </p:sp>
    </p:spTree>
    <p:extLst>
      <p:ext uri="{BB962C8B-B14F-4D97-AF65-F5344CB8AC3E}">
        <p14:creationId xmlns:p14="http://schemas.microsoft.com/office/powerpoint/2010/main" val="391700896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标题幻灯片">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zh-CN" altLang="en-US"/>
          </a:p>
        </p:txBody>
      </p:sp>
      <p:sp>
        <p:nvSpPr>
          <p:cNvPr id="3" name="Footer Placeholder 4"/>
          <p:cNvSpPr>
            <a:spLocks noGrp="1"/>
          </p:cNvSpPr>
          <p:nvPr>
            <p:ph type="ftr" sz="quarter" idx="11"/>
          </p:nvPr>
        </p:nvSpPr>
        <p:spPr/>
        <p:txBody>
          <a:bodyPr/>
          <a:lstStyle>
            <a:lvl1pPr>
              <a:defRPr/>
            </a:lvl1pPr>
          </a:lstStyle>
          <a:p>
            <a:pPr>
              <a:defRPr/>
            </a:pPr>
            <a:endParaRPr lang="zh-CN" altLang="en-US"/>
          </a:p>
        </p:txBody>
      </p:sp>
      <p:sp>
        <p:nvSpPr>
          <p:cNvPr id="4" name="Slide Number Placeholder 5"/>
          <p:cNvSpPr>
            <a:spLocks noGrp="1"/>
          </p:cNvSpPr>
          <p:nvPr>
            <p:ph type="sldNum" sz="quarter" idx="12"/>
          </p:nvPr>
        </p:nvSpPr>
        <p:spPr/>
        <p:txBody>
          <a:bodyPr/>
          <a:lstStyle>
            <a:lvl1pPr>
              <a:defRPr/>
            </a:lvl1pPr>
          </a:lstStyle>
          <a:p>
            <a:pPr>
              <a:defRPr/>
            </a:pPr>
            <a:fld id="{7C935F7D-5F98-4515-9806-2915943A5AB3}" type="slidenum">
              <a:rPr altLang="en-US"/>
              <a:pPr>
                <a:defRPr/>
              </a:pPr>
              <a:t>‹#›</a:t>
            </a:fld>
            <a:endParaRPr lang="zh-CN" altLang="en-US"/>
          </a:p>
        </p:txBody>
      </p:sp>
    </p:spTree>
    <p:extLst>
      <p:ext uri="{BB962C8B-B14F-4D97-AF65-F5344CB8AC3E}">
        <p14:creationId xmlns:p14="http://schemas.microsoft.com/office/powerpoint/2010/main" val="209885158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2_标题和内容">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zh-CN" altLang="en-US"/>
          </a:p>
        </p:txBody>
      </p:sp>
      <p:sp>
        <p:nvSpPr>
          <p:cNvPr id="3" name="Footer Placeholder 4"/>
          <p:cNvSpPr>
            <a:spLocks noGrp="1"/>
          </p:cNvSpPr>
          <p:nvPr>
            <p:ph type="ftr" sz="quarter" idx="11"/>
          </p:nvPr>
        </p:nvSpPr>
        <p:spPr/>
        <p:txBody>
          <a:bodyPr/>
          <a:lstStyle>
            <a:lvl1pPr>
              <a:defRPr/>
            </a:lvl1pPr>
          </a:lstStyle>
          <a:p>
            <a:pPr>
              <a:defRPr/>
            </a:pPr>
            <a:endParaRPr lang="zh-CN" altLang="en-US"/>
          </a:p>
        </p:txBody>
      </p:sp>
      <p:sp>
        <p:nvSpPr>
          <p:cNvPr id="4" name="Slide Number Placeholder 5"/>
          <p:cNvSpPr>
            <a:spLocks noGrp="1"/>
          </p:cNvSpPr>
          <p:nvPr>
            <p:ph type="sldNum" sz="quarter" idx="12"/>
          </p:nvPr>
        </p:nvSpPr>
        <p:spPr/>
        <p:txBody>
          <a:bodyPr/>
          <a:lstStyle>
            <a:lvl1pPr>
              <a:defRPr/>
            </a:lvl1pPr>
          </a:lstStyle>
          <a:p>
            <a:pPr>
              <a:defRPr/>
            </a:pPr>
            <a:fld id="{AC618527-7AEE-4333-8F1F-F3968252AF9E}" type="slidenum">
              <a:rPr altLang="en-US"/>
              <a:pPr>
                <a:defRPr/>
              </a:pPr>
              <a:t>‹#›</a:t>
            </a:fld>
            <a:endParaRPr lang="zh-CN" altLang="en-US"/>
          </a:p>
        </p:txBody>
      </p:sp>
    </p:spTree>
    <p:extLst>
      <p:ext uri="{BB962C8B-B14F-4D97-AF65-F5344CB8AC3E}">
        <p14:creationId xmlns:p14="http://schemas.microsoft.com/office/powerpoint/2010/main" val="175715465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noProof="1" smtClean="0"/>
              <a:t>单击此处编辑母版标题样式</a:t>
            </a:r>
            <a:endParaRPr lang="en-US" noProof="1"/>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40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noProof="1" smtClean="0"/>
              <a:t>单击此处编辑母版副标题样式</a:t>
            </a:r>
            <a:endParaRPr lang="en-US" noProof="1"/>
          </a:p>
        </p:txBody>
      </p:sp>
      <p:sp>
        <p:nvSpPr>
          <p:cNvPr id="4" name="Date Placeholder 3"/>
          <p:cNvSpPr>
            <a:spLocks noGrp="1"/>
          </p:cNvSpPr>
          <p:nvPr>
            <p:ph type="dt" sz="half" idx="10"/>
          </p:nvPr>
        </p:nvSpPr>
        <p:spPr/>
        <p:txBody>
          <a:bodyPr/>
          <a:lstStyle>
            <a:lvl1pPr>
              <a:defRPr/>
            </a:lvl1pPr>
          </a:lstStyle>
          <a:p>
            <a:pPr>
              <a:defRPr/>
            </a:pPr>
            <a:endParaRPr lang="zh-CN" altLang="en-US"/>
          </a:p>
        </p:txBody>
      </p:sp>
      <p:sp>
        <p:nvSpPr>
          <p:cNvPr id="5" name="Footer Placeholder 4"/>
          <p:cNvSpPr>
            <a:spLocks noGrp="1"/>
          </p:cNvSpPr>
          <p:nvPr>
            <p:ph type="ftr" sz="quarter" idx="11"/>
          </p:nvPr>
        </p:nvSpPr>
        <p:spPr/>
        <p:txBody>
          <a:bodyPr/>
          <a:lstStyle>
            <a:lvl1pPr>
              <a:defRPr/>
            </a:lvl1pPr>
          </a:lstStyle>
          <a:p>
            <a:pPr>
              <a:defRPr/>
            </a:pPr>
            <a:endParaRPr lang="zh-CN" altLang="en-US"/>
          </a:p>
        </p:txBody>
      </p:sp>
      <p:sp>
        <p:nvSpPr>
          <p:cNvPr id="6" name="Slide Number Placeholder 5"/>
          <p:cNvSpPr>
            <a:spLocks noGrp="1"/>
          </p:cNvSpPr>
          <p:nvPr>
            <p:ph type="sldNum" sz="quarter" idx="12"/>
          </p:nvPr>
        </p:nvSpPr>
        <p:spPr/>
        <p:txBody>
          <a:bodyPr/>
          <a:lstStyle>
            <a:lvl1pPr>
              <a:defRPr/>
            </a:lvl1pPr>
          </a:lstStyle>
          <a:p>
            <a:pPr>
              <a:defRPr/>
            </a:pPr>
            <a:fld id="{3320F7F6-D003-4D67-9F68-F059649185D3}" type="slidenum">
              <a:rPr altLang="en-US"/>
              <a:pPr>
                <a:defRPr/>
              </a:pPr>
              <a:t>‹#›</a:t>
            </a:fld>
            <a:endParaRPr lang="zh-CN" altLang="en-US"/>
          </a:p>
        </p:txBody>
      </p:sp>
    </p:spTree>
    <p:extLst>
      <p:ext uri="{BB962C8B-B14F-4D97-AF65-F5344CB8AC3E}">
        <p14:creationId xmlns:p14="http://schemas.microsoft.com/office/powerpoint/2010/main" val="126009752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noProof="1" smtClean="0"/>
              <a:t>单击此处编辑母版标题样式</a:t>
            </a:r>
            <a:endParaRPr lang="en-US" noProof="1"/>
          </a:p>
        </p:txBody>
      </p:sp>
      <p:sp>
        <p:nvSpPr>
          <p:cNvPr id="3" name="Content Placeholder 2"/>
          <p:cNvSpPr>
            <a:spLocks noGrp="1"/>
          </p:cNvSpPr>
          <p:nvPr>
            <p:ph idx="1"/>
          </p:nvPr>
        </p:nvSpPr>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en-US" noProof="1"/>
          </a:p>
        </p:txBody>
      </p:sp>
      <p:sp>
        <p:nvSpPr>
          <p:cNvPr id="4" name="Date Placeholder 3"/>
          <p:cNvSpPr>
            <a:spLocks noGrp="1"/>
          </p:cNvSpPr>
          <p:nvPr>
            <p:ph type="dt" sz="half" idx="10"/>
          </p:nvPr>
        </p:nvSpPr>
        <p:spPr/>
        <p:txBody>
          <a:bodyPr/>
          <a:lstStyle>
            <a:lvl1pPr>
              <a:defRPr/>
            </a:lvl1pPr>
          </a:lstStyle>
          <a:p>
            <a:pPr>
              <a:defRPr/>
            </a:pPr>
            <a:endParaRPr lang="zh-CN" altLang="en-US"/>
          </a:p>
        </p:txBody>
      </p:sp>
      <p:sp>
        <p:nvSpPr>
          <p:cNvPr id="5" name="Footer Placeholder 4"/>
          <p:cNvSpPr>
            <a:spLocks noGrp="1"/>
          </p:cNvSpPr>
          <p:nvPr>
            <p:ph type="ftr" sz="quarter" idx="11"/>
          </p:nvPr>
        </p:nvSpPr>
        <p:spPr/>
        <p:txBody>
          <a:bodyPr/>
          <a:lstStyle>
            <a:lvl1pPr>
              <a:defRPr/>
            </a:lvl1pPr>
          </a:lstStyle>
          <a:p>
            <a:pPr>
              <a:defRPr/>
            </a:pPr>
            <a:endParaRPr lang="zh-CN" altLang="en-US"/>
          </a:p>
        </p:txBody>
      </p:sp>
      <p:sp>
        <p:nvSpPr>
          <p:cNvPr id="6" name="Slide Number Placeholder 5"/>
          <p:cNvSpPr>
            <a:spLocks noGrp="1"/>
          </p:cNvSpPr>
          <p:nvPr>
            <p:ph type="sldNum" sz="quarter" idx="12"/>
          </p:nvPr>
        </p:nvSpPr>
        <p:spPr/>
        <p:txBody>
          <a:bodyPr/>
          <a:lstStyle>
            <a:lvl1pPr>
              <a:defRPr/>
            </a:lvl1pPr>
          </a:lstStyle>
          <a:p>
            <a:pPr>
              <a:defRPr/>
            </a:pPr>
            <a:fld id="{A5BDD716-FA5B-4545-A975-A321360BB28F}" type="slidenum">
              <a:rPr altLang="en-US"/>
              <a:pPr>
                <a:defRPr/>
              </a:pPr>
              <a:t>‹#›</a:t>
            </a:fld>
            <a:endParaRPr lang="zh-CN" altLang="en-US"/>
          </a:p>
        </p:txBody>
      </p:sp>
    </p:spTree>
    <p:extLst>
      <p:ext uri="{BB962C8B-B14F-4D97-AF65-F5344CB8AC3E}">
        <p14:creationId xmlns:p14="http://schemas.microsoft.com/office/powerpoint/2010/main" val="105991862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11"/>
            <a:ext cx="7886700" cy="2139553"/>
          </a:xfrm>
        </p:spPr>
        <p:txBody>
          <a:bodyPr anchor="b"/>
          <a:lstStyle>
            <a:lvl1pPr>
              <a:defRPr sz="4500"/>
            </a:lvl1pPr>
          </a:lstStyle>
          <a:p>
            <a:r>
              <a:rPr lang="zh-CN" altLang="en-US" noProof="1" smtClean="0"/>
              <a:t>单击此处编辑母版标题样式</a:t>
            </a:r>
            <a:endParaRPr lang="en-US" noProof="1"/>
          </a:p>
        </p:txBody>
      </p:sp>
      <p:sp>
        <p:nvSpPr>
          <p:cNvPr id="3" name="Text Placeholder 2"/>
          <p:cNvSpPr>
            <a:spLocks noGrp="1"/>
          </p:cNvSpPr>
          <p:nvPr>
            <p:ph type="body" idx="1"/>
          </p:nvPr>
        </p:nvSpPr>
        <p:spPr>
          <a:xfrm>
            <a:off x="623888" y="3442099"/>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40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noProof="1" smtClean="0"/>
              <a:t>单击此处编辑母版文本样式</a:t>
            </a:r>
          </a:p>
        </p:txBody>
      </p:sp>
      <p:sp>
        <p:nvSpPr>
          <p:cNvPr id="4" name="Date Placeholder 3"/>
          <p:cNvSpPr>
            <a:spLocks noGrp="1"/>
          </p:cNvSpPr>
          <p:nvPr>
            <p:ph type="dt" sz="half" idx="10"/>
          </p:nvPr>
        </p:nvSpPr>
        <p:spPr/>
        <p:txBody>
          <a:bodyPr/>
          <a:lstStyle>
            <a:lvl1pPr>
              <a:defRPr/>
            </a:lvl1pPr>
          </a:lstStyle>
          <a:p>
            <a:pPr>
              <a:defRPr/>
            </a:pPr>
            <a:endParaRPr lang="zh-CN" altLang="en-US"/>
          </a:p>
        </p:txBody>
      </p:sp>
      <p:sp>
        <p:nvSpPr>
          <p:cNvPr id="5" name="Footer Placeholder 4"/>
          <p:cNvSpPr>
            <a:spLocks noGrp="1"/>
          </p:cNvSpPr>
          <p:nvPr>
            <p:ph type="ftr" sz="quarter" idx="11"/>
          </p:nvPr>
        </p:nvSpPr>
        <p:spPr/>
        <p:txBody>
          <a:bodyPr/>
          <a:lstStyle>
            <a:lvl1pPr>
              <a:defRPr/>
            </a:lvl1pPr>
          </a:lstStyle>
          <a:p>
            <a:pPr>
              <a:defRPr/>
            </a:pPr>
            <a:endParaRPr lang="zh-CN" altLang="en-US"/>
          </a:p>
        </p:txBody>
      </p:sp>
      <p:sp>
        <p:nvSpPr>
          <p:cNvPr id="6" name="Slide Number Placeholder 5"/>
          <p:cNvSpPr>
            <a:spLocks noGrp="1"/>
          </p:cNvSpPr>
          <p:nvPr>
            <p:ph type="sldNum" sz="quarter" idx="12"/>
          </p:nvPr>
        </p:nvSpPr>
        <p:spPr/>
        <p:txBody>
          <a:bodyPr/>
          <a:lstStyle>
            <a:lvl1pPr>
              <a:defRPr/>
            </a:lvl1pPr>
          </a:lstStyle>
          <a:p>
            <a:pPr>
              <a:defRPr/>
            </a:pPr>
            <a:fld id="{E8D538EA-7F27-46DA-931B-CD5A60C51BFD}" type="slidenum">
              <a:rPr altLang="en-US"/>
              <a:pPr>
                <a:defRPr/>
              </a:pPr>
              <a:t>‹#›</a:t>
            </a:fld>
            <a:endParaRPr lang="zh-CN" altLang="en-US"/>
          </a:p>
        </p:txBody>
      </p:sp>
    </p:spTree>
    <p:extLst>
      <p:ext uri="{BB962C8B-B14F-4D97-AF65-F5344CB8AC3E}">
        <p14:creationId xmlns:p14="http://schemas.microsoft.com/office/powerpoint/2010/main" val="13838958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noProof="1" smtClean="0"/>
              <a:t>单击此处编辑母版标题样式</a:t>
            </a:r>
            <a:endParaRPr lang="en-US" noProof="1"/>
          </a:p>
        </p:txBody>
      </p:sp>
      <p:sp>
        <p:nvSpPr>
          <p:cNvPr id="3" name="Content Placeholder 2"/>
          <p:cNvSpPr>
            <a:spLocks noGrp="1"/>
          </p:cNvSpPr>
          <p:nvPr>
            <p:ph sz="half" idx="1"/>
          </p:nvPr>
        </p:nvSpPr>
        <p:spPr>
          <a:xfrm>
            <a:off x="628650" y="1369219"/>
            <a:ext cx="3886200" cy="3263504"/>
          </a:xfrm>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en-US" noProof="1"/>
          </a:p>
        </p:txBody>
      </p:sp>
      <p:sp>
        <p:nvSpPr>
          <p:cNvPr id="4" name="Content Placeholder 3"/>
          <p:cNvSpPr>
            <a:spLocks noGrp="1"/>
          </p:cNvSpPr>
          <p:nvPr>
            <p:ph sz="half" idx="2"/>
          </p:nvPr>
        </p:nvSpPr>
        <p:spPr>
          <a:xfrm>
            <a:off x="4629150" y="1369219"/>
            <a:ext cx="3886200" cy="3263504"/>
          </a:xfrm>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en-US" noProof="1"/>
          </a:p>
        </p:txBody>
      </p:sp>
      <p:sp>
        <p:nvSpPr>
          <p:cNvPr id="5" name="Date Placeholder 3"/>
          <p:cNvSpPr>
            <a:spLocks noGrp="1"/>
          </p:cNvSpPr>
          <p:nvPr>
            <p:ph type="dt" sz="half" idx="10"/>
          </p:nvPr>
        </p:nvSpPr>
        <p:spPr/>
        <p:txBody>
          <a:bodyPr/>
          <a:lstStyle>
            <a:lvl1pPr>
              <a:defRPr/>
            </a:lvl1pPr>
          </a:lstStyle>
          <a:p>
            <a:pPr>
              <a:defRPr/>
            </a:pPr>
            <a:endParaRPr lang="zh-CN" altLang="en-US"/>
          </a:p>
        </p:txBody>
      </p:sp>
      <p:sp>
        <p:nvSpPr>
          <p:cNvPr id="6" name="Footer Placeholder 4"/>
          <p:cNvSpPr>
            <a:spLocks noGrp="1"/>
          </p:cNvSpPr>
          <p:nvPr>
            <p:ph type="ftr" sz="quarter" idx="11"/>
          </p:nvPr>
        </p:nvSpPr>
        <p:spPr/>
        <p:txBody>
          <a:bodyPr/>
          <a:lstStyle>
            <a:lvl1pPr>
              <a:defRPr/>
            </a:lvl1pPr>
          </a:lstStyle>
          <a:p>
            <a:pPr>
              <a:defRPr/>
            </a:pPr>
            <a:endParaRPr lang="zh-CN" altLang="en-US"/>
          </a:p>
        </p:txBody>
      </p:sp>
      <p:sp>
        <p:nvSpPr>
          <p:cNvPr id="7" name="Slide Number Placeholder 5"/>
          <p:cNvSpPr>
            <a:spLocks noGrp="1"/>
          </p:cNvSpPr>
          <p:nvPr>
            <p:ph type="sldNum" sz="quarter" idx="12"/>
          </p:nvPr>
        </p:nvSpPr>
        <p:spPr/>
        <p:txBody>
          <a:bodyPr/>
          <a:lstStyle>
            <a:lvl1pPr>
              <a:defRPr/>
            </a:lvl1pPr>
          </a:lstStyle>
          <a:p>
            <a:pPr>
              <a:defRPr/>
            </a:pPr>
            <a:fld id="{BA2F0AC2-E246-4042-B7D9-F158B4037383}" type="slidenum">
              <a:rPr altLang="en-US"/>
              <a:pPr>
                <a:defRPr/>
              </a:pPr>
              <a:t>‹#›</a:t>
            </a:fld>
            <a:endParaRPr lang="zh-CN" altLang="en-US"/>
          </a:p>
        </p:txBody>
      </p:sp>
    </p:spTree>
    <p:extLst>
      <p:ext uri="{BB962C8B-B14F-4D97-AF65-F5344CB8AC3E}">
        <p14:creationId xmlns:p14="http://schemas.microsoft.com/office/powerpoint/2010/main" val="66564358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7"/>
            <a:ext cx="7886700" cy="994172"/>
          </a:xfrm>
        </p:spPr>
        <p:txBody>
          <a:bodyPr/>
          <a:lstStyle/>
          <a:p>
            <a:r>
              <a:rPr lang="zh-CN" altLang="en-US" noProof="1" smtClean="0"/>
              <a:t>单击此处编辑母版标题样式</a:t>
            </a:r>
            <a:endParaRPr lang="en-US" noProof="1"/>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40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noProof="1" smtClean="0"/>
              <a:t>单击此处编辑母版文本样式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en-US" noProof="1"/>
          </a:p>
        </p:txBody>
      </p:sp>
      <p:sp>
        <p:nvSpPr>
          <p:cNvPr id="5" name="Text Placeholder 4"/>
          <p:cNvSpPr>
            <a:spLocks noGrp="1"/>
          </p:cNvSpPr>
          <p:nvPr>
            <p:ph type="body" sz="quarter" idx="3"/>
          </p:nvPr>
        </p:nvSpPr>
        <p:spPr>
          <a:xfrm>
            <a:off x="4629157" y="1260872"/>
            <a:ext cx="3887391" cy="617934"/>
          </a:xfrm>
        </p:spPr>
        <p:txBody>
          <a:bodyPr anchor="b"/>
          <a:lstStyle>
            <a:lvl1pPr marL="0" indent="0">
              <a:buNone/>
              <a:defRPr sz="1800" b="1"/>
            </a:lvl1pPr>
            <a:lvl2pPr marL="342900" indent="0">
              <a:buNone/>
              <a:defRPr sz="1500" b="1"/>
            </a:lvl2pPr>
            <a:lvl3pPr marL="685800" indent="0">
              <a:buNone/>
              <a:defRPr sz="140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noProof="1" smtClean="0"/>
              <a:t>单击此处编辑母版文本样式</a:t>
            </a:r>
          </a:p>
        </p:txBody>
      </p:sp>
      <p:sp>
        <p:nvSpPr>
          <p:cNvPr id="6" name="Content Placeholder 5"/>
          <p:cNvSpPr>
            <a:spLocks noGrp="1"/>
          </p:cNvSpPr>
          <p:nvPr>
            <p:ph sz="quarter" idx="4"/>
          </p:nvPr>
        </p:nvSpPr>
        <p:spPr>
          <a:xfrm>
            <a:off x="4629157" y="1878806"/>
            <a:ext cx="3887391" cy="2763441"/>
          </a:xfrm>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en-US" noProof="1"/>
          </a:p>
        </p:txBody>
      </p:sp>
      <p:sp>
        <p:nvSpPr>
          <p:cNvPr id="7" name="Date Placeholder 3"/>
          <p:cNvSpPr>
            <a:spLocks noGrp="1"/>
          </p:cNvSpPr>
          <p:nvPr>
            <p:ph type="dt" sz="half" idx="10"/>
          </p:nvPr>
        </p:nvSpPr>
        <p:spPr/>
        <p:txBody>
          <a:bodyPr/>
          <a:lstStyle>
            <a:lvl1pPr>
              <a:defRPr/>
            </a:lvl1pPr>
          </a:lstStyle>
          <a:p>
            <a:pPr>
              <a:defRPr/>
            </a:pPr>
            <a:endParaRPr lang="zh-CN" altLang="en-US"/>
          </a:p>
        </p:txBody>
      </p:sp>
      <p:sp>
        <p:nvSpPr>
          <p:cNvPr id="8" name="Footer Placeholder 4"/>
          <p:cNvSpPr>
            <a:spLocks noGrp="1"/>
          </p:cNvSpPr>
          <p:nvPr>
            <p:ph type="ftr" sz="quarter" idx="11"/>
          </p:nvPr>
        </p:nvSpPr>
        <p:spPr/>
        <p:txBody>
          <a:bodyPr/>
          <a:lstStyle>
            <a:lvl1pPr>
              <a:defRPr/>
            </a:lvl1pPr>
          </a:lstStyle>
          <a:p>
            <a:pPr>
              <a:defRPr/>
            </a:pPr>
            <a:endParaRPr lang="zh-CN" altLang="en-US"/>
          </a:p>
        </p:txBody>
      </p:sp>
      <p:sp>
        <p:nvSpPr>
          <p:cNvPr id="9" name="Slide Number Placeholder 5"/>
          <p:cNvSpPr>
            <a:spLocks noGrp="1"/>
          </p:cNvSpPr>
          <p:nvPr>
            <p:ph type="sldNum" sz="quarter" idx="12"/>
          </p:nvPr>
        </p:nvSpPr>
        <p:spPr/>
        <p:txBody>
          <a:bodyPr/>
          <a:lstStyle>
            <a:lvl1pPr>
              <a:defRPr/>
            </a:lvl1pPr>
          </a:lstStyle>
          <a:p>
            <a:pPr>
              <a:defRPr/>
            </a:pPr>
            <a:fld id="{883EC086-5E27-4A1C-A36E-C040F940903B}" type="slidenum">
              <a:rPr altLang="en-US"/>
              <a:pPr>
                <a:defRPr/>
              </a:pPr>
              <a:t>‹#›</a:t>
            </a:fld>
            <a:endParaRPr lang="zh-CN" altLang="en-US"/>
          </a:p>
        </p:txBody>
      </p:sp>
    </p:spTree>
    <p:extLst>
      <p:ext uri="{BB962C8B-B14F-4D97-AF65-F5344CB8AC3E}">
        <p14:creationId xmlns:p14="http://schemas.microsoft.com/office/powerpoint/2010/main" val="62693311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noProof="1" smtClean="0"/>
              <a:t>单击此处编辑母版标题样式</a:t>
            </a:r>
            <a:endParaRPr lang="en-US" noProof="1"/>
          </a:p>
        </p:txBody>
      </p:sp>
      <p:sp>
        <p:nvSpPr>
          <p:cNvPr id="3" name="Date Placeholder 3"/>
          <p:cNvSpPr>
            <a:spLocks noGrp="1"/>
          </p:cNvSpPr>
          <p:nvPr>
            <p:ph type="dt" sz="half" idx="10"/>
          </p:nvPr>
        </p:nvSpPr>
        <p:spPr/>
        <p:txBody>
          <a:bodyPr/>
          <a:lstStyle>
            <a:lvl1pPr>
              <a:defRPr/>
            </a:lvl1pPr>
          </a:lstStyle>
          <a:p>
            <a:pPr>
              <a:defRPr/>
            </a:pPr>
            <a:endParaRPr lang="zh-CN" altLang="en-US"/>
          </a:p>
        </p:txBody>
      </p:sp>
      <p:sp>
        <p:nvSpPr>
          <p:cNvPr id="4" name="Footer Placeholder 4"/>
          <p:cNvSpPr>
            <a:spLocks noGrp="1"/>
          </p:cNvSpPr>
          <p:nvPr>
            <p:ph type="ftr" sz="quarter" idx="11"/>
          </p:nvPr>
        </p:nvSpPr>
        <p:spPr/>
        <p:txBody>
          <a:bodyPr/>
          <a:lstStyle>
            <a:lvl1pPr>
              <a:defRPr/>
            </a:lvl1pPr>
          </a:lstStyle>
          <a:p>
            <a:pPr>
              <a:defRPr/>
            </a:pPr>
            <a:endParaRPr lang="zh-CN" altLang="en-US"/>
          </a:p>
        </p:txBody>
      </p:sp>
      <p:sp>
        <p:nvSpPr>
          <p:cNvPr id="5" name="Slide Number Placeholder 5"/>
          <p:cNvSpPr>
            <a:spLocks noGrp="1"/>
          </p:cNvSpPr>
          <p:nvPr>
            <p:ph type="sldNum" sz="quarter" idx="12"/>
          </p:nvPr>
        </p:nvSpPr>
        <p:spPr/>
        <p:txBody>
          <a:bodyPr/>
          <a:lstStyle>
            <a:lvl1pPr>
              <a:defRPr/>
            </a:lvl1pPr>
          </a:lstStyle>
          <a:p>
            <a:pPr>
              <a:defRPr/>
            </a:pPr>
            <a:fld id="{D9A5CA88-5A1B-486F-8B90-63DA9B592F92}" type="slidenum">
              <a:rPr altLang="en-US"/>
              <a:pPr>
                <a:defRPr/>
              </a:pPr>
              <a:t>‹#›</a:t>
            </a:fld>
            <a:endParaRPr lang="zh-CN" altLang="en-US"/>
          </a:p>
        </p:txBody>
      </p:sp>
    </p:spTree>
    <p:extLst>
      <p:ext uri="{BB962C8B-B14F-4D97-AF65-F5344CB8AC3E}">
        <p14:creationId xmlns:p14="http://schemas.microsoft.com/office/powerpoint/2010/main" val="17611259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noProof="1" smtClean="0"/>
              <a:t>单击此处编辑母版标题样式</a:t>
            </a:r>
            <a:endParaRPr lang="en-US" noProof="1"/>
          </a:p>
        </p:txBody>
      </p:sp>
      <p:sp>
        <p:nvSpPr>
          <p:cNvPr id="3" name="Content Placeholder 2"/>
          <p:cNvSpPr>
            <a:spLocks noGrp="1"/>
          </p:cNvSpPr>
          <p:nvPr>
            <p:ph idx="1"/>
          </p:nvPr>
        </p:nvSpPr>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en-US" noProof="1"/>
          </a:p>
        </p:txBody>
      </p:sp>
      <p:sp>
        <p:nvSpPr>
          <p:cNvPr id="4" name="Date Placeholder 3"/>
          <p:cNvSpPr>
            <a:spLocks noGrp="1"/>
          </p:cNvSpPr>
          <p:nvPr>
            <p:ph type="dt" sz="half" idx="10"/>
          </p:nvPr>
        </p:nvSpPr>
        <p:spPr/>
        <p:txBody>
          <a:bodyPr/>
          <a:lstStyle>
            <a:lvl1pPr>
              <a:defRPr/>
            </a:lvl1pPr>
          </a:lstStyle>
          <a:p>
            <a:pPr>
              <a:defRPr/>
            </a:pPr>
            <a:endParaRPr lang="zh-CN" altLang="en-US"/>
          </a:p>
        </p:txBody>
      </p:sp>
      <p:sp>
        <p:nvSpPr>
          <p:cNvPr id="5" name="Footer Placeholder 4"/>
          <p:cNvSpPr>
            <a:spLocks noGrp="1"/>
          </p:cNvSpPr>
          <p:nvPr>
            <p:ph type="ftr" sz="quarter" idx="11"/>
          </p:nvPr>
        </p:nvSpPr>
        <p:spPr/>
        <p:txBody>
          <a:bodyPr/>
          <a:lstStyle>
            <a:lvl1pPr>
              <a:defRPr/>
            </a:lvl1pPr>
          </a:lstStyle>
          <a:p>
            <a:pPr>
              <a:defRPr/>
            </a:pPr>
            <a:endParaRPr lang="zh-CN" altLang="en-US"/>
          </a:p>
        </p:txBody>
      </p:sp>
      <p:sp>
        <p:nvSpPr>
          <p:cNvPr id="6" name="Slide Number Placeholder 5"/>
          <p:cNvSpPr>
            <a:spLocks noGrp="1"/>
          </p:cNvSpPr>
          <p:nvPr>
            <p:ph type="sldNum" sz="quarter" idx="12"/>
          </p:nvPr>
        </p:nvSpPr>
        <p:spPr/>
        <p:txBody>
          <a:bodyPr/>
          <a:lstStyle>
            <a:lvl1pPr>
              <a:defRPr/>
            </a:lvl1pPr>
          </a:lstStyle>
          <a:p>
            <a:pPr>
              <a:defRPr/>
            </a:pPr>
            <a:fld id="{54F2D755-BBD2-4AC2-88D7-84AB1F0471E4}" type="slidenum">
              <a:rPr altLang="en-US"/>
              <a:pPr>
                <a:defRPr/>
              </a:pPr>
              <a:t>‹#›</a:t>
            </a:fld>
            <a:endParaRPr lang="zh-CN" altLang="en-US"/>
          </a:p>
        </p:txBody>
      </p:sp>
    </p:spTree>
    <p:extLst>
      <p:ext uri="{BB962C8B-B14F-4D97-AF65-F5344CB8AC3E}">
        <p14:creationId xmlns:p14="http://schemas.microsoft.com/office/powerpoint/2010/main" val="126588966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zh-CN" altLang="en-US"/>
          </a:p>
        </p:txBody>
      </p:sp>
      <p:sp>
        <p:nvSpPr>
          <p:cNvPr id="3" name="Footer Placeholder 4"/>
          <p:cNvSpPr>
            <a:spLocks noGrp="1"/>
          </p:cNvSpPr>
          <p:nvPr>
            <p:ph type="ftr" sz="quarter" idx="11"/>
          </p:nvPr>
        </p:nvSpPr>
        <p:spPr/>
        <p:txBody>
          <a:bodyPr/>
          <a:lstStyle>
            <a:lvl1pPr>
              <a:defRPr/>
            </a:lvl1pPr>
          </a:lstStyle>
          <a:p>
            <a:pPr>
              <a:defRPr/>
            </a:pPr>
            <a:endParaRPr lang="zh-CN" altLang="en-US"/>
          </a:p>
        </p:txBody>
      </p:sp>
      <p:sp>
        <p:nvSpPr>
          <p:cNvPr id="4" name="Slide Number Placeholder 5"/>
          <p:cNvSpPr>
            <a:spLocks noGrp="1"/>
          </p:cNvSpPr>
          <p:nvPr>
            <p:ph type="sldNum" sz="quarter" idx="12"/>
          </p:nvPr>
        </p:nvSpPr>
        <p:spPr/>
        <p:txBody>
          <a:bodyPr/>
          <a:lstStyle>
            <a:lvl1pPr>
              <a:defRPr/>
            </a:lvl1pPr>
          </a:lstStyle>
          <a:p>
            <a:pPr>
              <a:defRPr/>
            </a:pPr>
            <a:fld id="{7D95D8F8-3C8A-459D-8BC3-7D4B92BBAD26}" type="slidenum">
              <a:rPr altLang="en-US"/>
              <a:pPr>
                <a:defRPr/>
              </a:pPr>
              <a:t>‹#›</a:t>
            </a:fld>
            <a:endParaRPr lang="zh-CN" altLang="en-US"/>
          </a:p>
        </p:txBody>
      </p:sp>
    </p:spTree>
    <p:extLst>
      <p:ext uri="{BB962C8B-B14F-4D97-AF65-F5344CB8AC3E}">
        <p14:creationId xmlns:p14="http://schemas.microsoft.com/office/powerpoint/2010/main" val="233545194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noProof="1" smtClean="0"/>
              <a:t>单击此处编辑母版标题样式</a:t>
            </a:r>
            <a:endParaRPr lang="en-US" noProof="1"/>
          </a:p>
        </p:txBody>
      </p:sp>
      <p:sp>
        <p:nvSpPr>
          <p:cNvPr id="3" name="Content Placeholder 2"/>
          <p:cNvSpPr>
            <a:spLocks noGrp="1"/>
          </p:cNvSpPr>
          <p:nvPr>
            <p:ph idx="1"/>
          </p:nvPr>
        </p:nvSpPr>
        <p:spPr>
          <a:xfrm>
            <a:off x="3887391" y="740577"/>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en-US" noProof="1"/>
          </a:p>
        </p:txBody>
      </p:sp>
      <p:sp>
        <p:nvSpPr>
          <p:cNvPr id="4" name="Text Placeholder 3"/>
          <p:cNvSpPr>
            <a:spLocks noGrp="1"/>
          </p:cNvSpPr>
          <p:nvPr>
            <p:ph type="body" sz="half" idx="2"/>
          </p:nvPr>
        </p:nvSpPr>
        <p:spPr>
          <a:xfrm>
            <a:off x="629841" y="1543052"/>
            <a:ext cx="2949178" cy="2858691"/>
          </a:xfrm>
        </p:spPr>
        <p:txBody>
          <a:bodyPr/>
          <a:lstStyle>
            <a:lvl1pPr marL="0" indent="0">
              <a:buNone/>
              <a:defRPr sz="1200"/>
            </a:lvl1pPr>
            <a:lvl2pPr marL="342900" indent="0">
              <a:buNone/>
              <a:defRPr sz="1100"/>
            </a:lvl2pPr>
            <a:lvl3pPr marL="685800" indent="0">
              <a:buNone/>
              <a:defRPr sz="900"/>
            </a:lvl3pPr>
            <a:lvl4pPr marL="1028700" indent="0">
              <a:buNone/>
              <a:defRPr sz="800"/>
            </a:lvl4pPr>
            <a:lvl5pPr marL="1371600" indent="0">
              <a:buNone/>
              <a:defRPr sz="800"/>
            </a:lvl5pPr>
            <a:lvl6pPr marL="1714500" indent="0">
              <a:buNone/>
              <a:defRPr sz="800"/>
            </a:lvl6pPr>
            <a:lvl7pPr marL="2057400" indent="0">
              <a:buNone/>
              <a:defRPr sz="800"/>
            </a:lvl7pPr>
            <a:lvl8pPr marL="2400300" indent="0">
              <a:buNone/>
              <a:defRPr sz="800"/>
            </a:lvl8pPr>
            <a:lvl9pPr marL="2743200" indent="0">
              <a:buNone/>
              <a:defRPr sz="800"/>
            </a:lvl9pPr>
          </a:lstStyle>
          <a:p>
            <a:pPr lvl="0"/>
            <a:r>
              <a:rPr lang="zh-CN" altLang="en-US" noProof="1" smtClean="0"/>
              <a:t>单击此处编辑母版文本样式</a:t>
            </a:r>
          </a:p>
        </p:txBody>
      </p:sp>
      <p:sp>
        <p:nvSpPr>
          <p:cNvPr id="5" name="Date Placeholder 3"/>
          <p:cNvSpPr>
            <a:spLocks noGrp="1"/>
          </p:cNvSpPr>
          <p:nvPr>
            <p:ph type="dt" sz="half" idx="10"/>
          </p:nvPr>
        </p:nvSpPr>
        <p:spPr/>
        <p:txBody>
          <a:bodyPr/>
          <a:lstStyle>
            <a:lvl1pPr>
              <a:defRPr/>
            </a:lvl1pPr>
          </a:lstStyle>
          <a:p>
            <a:pPr>
              <a:defRPr/>
            </a:pPr>
            <a:endParaRPr lang="zh-CN" altLang="en-US"/>
          </a:p>
        </p:txBody>
      </p:sp>
      <p:sp>
        <p:nvSpPr>
          <p:cNvPr id="6" name="Footer Placeholder 4"/>
          <p:cNvSpPr>
            <a:spLocks noGrp="1"/>
          </p:cNvSpPr>
          <p:nvPr>
            <p:ph type="ftr" sz="quarter" idx="11"/>
          </p:nvPr>
        </p:nvSpPr>
        <p:spPr/>
        <p:txBody>
          <a:bodyPr/>
          <a:lstStyle>
            <a:lvl1pPr>
              <a:defRPr/>
            </a:lvl1pPr>
          </a:lstStyle>
          <a:p>
            <a:pPr>
              <a:defRPr/>
            </a:pPr>
            <a:endParaRPr lang="zh-CN" altLang="en-US"/>
          </a:p>
        </p:txBody>
      </p:sp>
      <p:sp>
        <p:nvSpPr>
          <p:cNvPr id="7" name="Slide Number Placeholder 5"/>
          <p:cNvSpPr>
            <a:spLocks noGrp="1"/>
          </p:cNvSpPr>
          <p:nvPr>
            <p:ph type="sldNum" sz="quarter" idx="12"/>
          </p:nvPr>
        </p:nvSpPr>
        <p:spPr/>
        <p:txBody>
          <a:bodyPr/>
          <a:lstStyle>
            <a:lvl1pPr>
              <a:defRPr/>
            </a:lvl1pPr>
          </a:lstStyle>
          <a:p>
            <a:pPr>
              <a:defRPr/>
            </a:pPr>
            <a:fld id="{DBBF5F8B-CCA7-4AA2-92C8-729FA8C378C1}" type="slidenum">
              <a:rPr altLang="en-US"/>
              <a:pPr>
                <a:defRPr/>
              </a:pPr>
              <a:t>‹#›</a:t>
            </a:fld>
            <a:endParaRPr lang="zh-CN" altLang="en-US"/>
          </a:p>
        </p:txBody>
      </p:sp>
    </p:spTree>
    <p:extLst>
      <p:ext uri="{BB962C8B-B14F-4D97-AF65-F5344CB8AC3E}">
        <p14:creationId xmlns:p14="http://schemas.microsoft.com/office/powerpoint/2010/main" val="216532265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noProof="1" smtClean="0"/>
              <a:t>单击此处编辑母版标题样式</a:t>
            </a:r>
            <a:endParaRPr lang="en-US" noProof="1"/>
          </a:p>
        </p:txBody>
      </p:sp>
      <p:sp>
        <p:nvSpPr>
          <p:cNvPr id="3" name="Picture Placeholder 2"/>
          <p:cNvSpPr>
            <a:spLocks noGrp="1" noChangeAspect="1"/>
          </p:cNvSpPr>
          <p:nvPr>
            <p:ph type="pic" idx="1"/>
          </p:nvPr>
        </p:nvSpPr>
        <p:spPr>
          <a:xfrm>
            <a:off x="3887391" y="740577"/>
            <a:ext cx="4629150" cy="3655219"/>
          </a:xfrm>
        </p:spPr>
        <p:txBody>
          <a:bodyPr rtlCol="0">
            <a:normAutofit/>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lvl="0"/>
            <a:r>
              <a:rPr lang="zh-CN" altLang="en-US" noProof="0" smtClean="0"/>
              <a:t>单击图标添加图片</a:t>
            </a:r>
            <a:endParaRPr lang="en-US" noProof="0" dirty="0"/>
          </a:p>
        </p:txBody>
      </p:sp>
      <p:sp>
        <p:nvSpPr>
          <p:cNvPr id="4" name="Text Placeholder 3"/>
          <p:cNvSpPr>
            <a:spLocks noGrp="1"/>
          </p:cNvSpPr>
          <p:nvPr>
            <p:ph type="body" sz="half" idx="2"/>
          </p:nvPr>
        </p:nvSpPr>
        <p:spPr>
          <a:xfrm>
            <a:off x="629841" y="1543052"/>
            <a:ext cx="2949178" cy="2858691"/>
          </a:xfrm>
        </p:spPr>
        <p:txBody>
          <a:bodyPr/>
          <a:lstStyle>
            <a:lvl1pPr marL="0" indent="0">
              <a:buNone/>
              <a:defRPr sz="1200"/>
            </a:lvl1pPr>
            <a:lvl2pPr marL="342900" indent="0">
              <a:buNone/>
              <a:defRPr sz="1100"/>
            </a:lvl2pPr>
            <a:lvl3pPr marL="685800" indent="0">
              <a:buNone/>
              <a:defRPr sz="900"/>
            </a:lvl3pPr>
            <a:lvl4pPr marL="1028700" indent="0">
              <a:buNone/>
              <a:defRPr sz="800"/>
            </a:lvl4pPr>
            <a:lvl5pPr marL="1371600" indent="0">
              <a:buNone/>
              <a:defRPr sz="800"/>
            </a:lvl5pPr>
            <a:lvl6pPr marL="1714500" indent="0">
              <a:buNone/>
              <a:defRPr sz="800"/>
            </a:lvl6pPr>
            <a:lvl7pPr marL="2057400" indent="0">
              <a:buNone/>
              <a:defRPr sz="800"/>
            </a:lvl7pPr>
            <a:lvl8pPr marL="2400300" indent="0">
              <a:buNone/>
              <a:defRPr sz="800"/>
            </a:lvl8pPr>
            <a:lvl9pPr marL="2743200" indent="0">
              <a:buNone/>
              <a:defRPr sz="800"/>
            </a:lvl9pPr>
          </a:lstStyle>
          <a:p>
            <a:pPr lvl="0"/>
            <a:r>
              <a:rPr lang="zh-CN" altLang="en-US" noProof="1" smtClean="0"/>
              <a:t>单击此处编辑母版文本样式</a:t>
            </a:r>
          </a:p>
        </p:txBody>
      </p:sp>
      <p:sp>
        <p:nvSpPr>
          <p:cNvPr id="5" name="Date Placeholder 3"/>
          <p:cNvSpPr>
            <a:spLocks noGrp="1"/>
          </p:cNvSpPr>
          <p:nvPr>
            <p:ph type="dt" sz="half" idx="10"/>
          </p:nvPr>
        </p:nvSpPr>
        <p:spPr/>
        <p:txBody>
          <a:bodyPr/>
          <a:lstStyle>
            <a:lvl1pPr>
              <a:defRPr/>
            </a:lvl1pPr>
          </a:lstStyle>
          <a:p>
            <a:pPr>
              <a:defRPr/>
            </a:pPr>
            <a:endParaRPr lang="zh-CN" altLang="en-US"/>
          </a:p>
        </p:txBody>
      </p:sp>
      <p:sp>
        <p:nvSpPr>
          <p:cNvPr id="6" name="Footer Placeholder 4"/>
          <p:cNvSpPr>
            <a:spLocks noGrp="1"/>
          </p:cNvSpPr>
          <p:nvPr>
            <p:ph type="ftr" sz="quarter" idx="11"/>
          </p:nvPr>
        </p:nvSpPr>
        <p:spPr/>
        <p:txBody>
          <a:bodyPr/>
          <a:lstStyle>
            <a:lvl1pPr>
              <a:defRPr/>
            </a:lvl1pPr>
          </a:lstStyle>
          <a:p>
            <a:pPr>
              <a:defRPr/>
            </a:pPr>
            <a:endParaRPr lang="zh-CN" altLang="en-US"/>
          </a:p>
        </p:txBody>
      </p:sp>
      <p:sp>
        <p:nvSpPr>
          <p:cNvPr id="7" name="Slide Number Placeholder 5"/>
          <p:cNvSpPr>
            <a:spLocks noGrp="1"/>
          </p:cNvSpPr>
          <p:nvPr>
            <p:ph type="sldNum" sz="quarter" idx="12"/>
          </p:nvPr>
        </p:nvSpPr>
        <p:spPr/>
        <p:txBody>
          <a:bodyPr/>
          <a:lstStyle>
            <a:lvl1pPr>
              <a:defRPr/>
            </a:lvl1pPr>
          </a:lstStyle>
          <a:p>
            <a:pPr>
              <a:defRPr/>
            </a:pPr>
            <a:fld id="{DAC1BFAC-15E2-4E1C-AC7F-9DFF5633DF96}" type="slidenum">
              <a:rPr altLang="en-US"/>
              <a:pPr>
                <a:defRPr/>
              </a:pPr>
              <a:t>‹#›</a:t>
            </a:fld>
            <a:endParaRPr lang="zh-CN" altLang="en-US"/>
          </a:p>
        </p:txBody>
      </p:sp>
    </p:spTree>
    <p:extLst>
      <p:ext uri="{BB962C8B-B14F-4D97-AF65-F5344CB8AC3E}">
        <p14:creationId xmlns:p14="http://schemas.microsoft.com/office/powerpoint/2010/main" val="793019169"/>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noProof="1" smtClean="0"/>
              <a:t>单击此处编辑母版标题样式</a:t>
            </a:r>
            <a:endParaRPr lang="en-US" noProof="1"/>
          </a:p>
        </p:txBody>
      </p:sp>
      <p:sp>
        <p:nvSpPr>
          <p:cNvPr id="3" name="Vertical Text Placeholder 2"/>
          <p:cNvSpPr>
            <a:spLocks noGrp="1"/>
          </p:cNvSpPr>
          <p:nvPr>
            <p:ph type="body" orient="vert" idx="1"/>
          </p:nvPr>
        </p:nvSpPr>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en-US" noProof="1"/>
          </a:p>
        </p:txBody>
      </p:sp>
      <p:sp>
        <p:nvSpPr>
          <p:cNvPr id="4" name="Date Placeholder 3"/>
          <p:cNvSpPr>
            <a:spLocks noGrp="1"/>
          </p:cNvSpPr>
          <p:nvPr>
            <p:ph type="dt" sz="half" idx="10"/>
          </p:nvPr>
        </p:nvSpPr>
        <p:spPr/>
        <p:txBody>
          <a:bodyPr/>
          <a:lstStyle>
            <a:lvl1pPr>
              <a:defRPr/>
            </a:lvl1pPr>
          </a:lstStyle>
          <a:p>
            <a:pPr>
              <a:defRPr/>
            </a:pPr>
            <a:endParaRPr lang="zh-CN" altLang="en-US"/>
          </a:p>
        </p:txBody>
      </p:sp>
      <p:sp>
        <p:nvSpPr>
          <p:cNvPr id="5" name="Footer Placeholder 4"/>
          <p:cNvSpPr>
            <a:spLocks noGrp="1"/>
          </p:cNvSpPr>
          <p:nvPr>
            <p:ph type="ftr" sz="quarter" idx="11"/>
          </p:nvPr>
        </p:nvSpPr>
        <p:spPr/>
        <p:txBody>
          <a:bodyPr/>
          <a:lstStyle>
            <a:lvl1pPr>
              <a:defRPr/>
            </a:lvl1pPr>
          </a:lstStyle>
          <a:p>
            <a:pPr>
              <a:defRPr/>
            </a:pPr>
            <a:endParaRPr lang="zh-CN" altLang="en-US"/>
          </a:p>
        </p:txBody>
      </p:sp>
      <p:sp>
        <p:nvSpPr>
          <p:cNvPr id="6" name="Slide Number Placeholder 5"/>
          <p:cNvSpPr>
            <a:spLocks noGrp="1"/>
          </p:cNvSpPr>
          <p:nvPr>
            <p:ph type="sldNum" sz="quarter" idx="12"/>
          </p:nvPr>
        </p:nvSpPr>
        <p:spPr/>
        <p:txBody>
          <a:bodyPr/>
          <a:lstStyle>
            <a:lvl1pPr>
              <a:defRPr/>
            </a:lvl1pPr>
          </a:lstStyle>
          <a:p>
            <a:pPr>
              <a:defRPr/>
            </a:pPr>
            <a:fld id="{F1288F4D-8BBA-4AB8-9966-CF424D7F8188}" type="slidenum">
              <a:rPr altLang="en-US"/>
              <a:pPr>
                <a:defRPr/>
              </a:pPr>
              <a:t>‹#›</a:t>
            </a:fld>
            <a:endParaRPr lang="zh-CN" altLang="en-US"/>
          </a:p>
        </p:txBody>
      </p:sp>
    </p:spTree>
    <p:extLst>
      <p:ext uri="{BB962C8B-B14F-4D97-AF65-F5344CB8AC3E}">
        <p14:creationId xmlns:p14="http://schemas.microsoft.com/office/powerpoint/2010/main" val="3110121487"/>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6" y="273850"/>
            <a:ext cx="1971675" cy="4358879"/>
          </a:xfrm>
        </p:spPr>
        <p:txBody>
          <a:bodyPr vert="eaVert"/>
          <a:lstStyle/>
          <a:p>
            <a:r>
              <a:rPr lang="zh-CN" altLang="en-US" noProof="1" smtClean="0"/>
              <a:t>单击此处编辑母版标题样式</a:t>
            </a:r>
            <a:endParaRPr lang="en-US" noProof="1"/>
          </a:p>
        </p:txBody>
      </p:sp>
      <p:sp>
        <p:nvSpPr>
          <p:cNvPr id="3" name="Vertical Text Placeholder 2"/>
          <p:cNvSpPr>
            <a:spLocks noGrp="1"/>
          </p:cNvSpPr>
          <p:nvPr>
            <p:ph type="body" orient="vert" idx="1"/>
          </p:nvPr>
        </p:nvSpPr>
        <p:spPr>
          <a:xfrm>
            <a:off x="628663" y="273850"/>
            <a:ext cx="5800725" cy="4358879"/>
          </a:xfrm>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en-US" noProof="1"/>
          </a:p>
        </p:txBody>
      </p:sp>
      <p:sp>
        <p:nvSpPr>
          <p:cNvPr id="4" name="Date Placeholder 3"/>
          <p:cNvSpPr>
            <a:spLocks noGrp="1"/>
          </p:cNvSpPr>
          <p:nvPr>
            <p:ph type="dt" sz="half" idx="10"/>
          </p:nvPr>
        </p:nvSpPr>
        <p:spPr/>
        <p:txBody>
          <a:bodyPr/>
          <a:lstStyle>
            <a:lvl1pPr>
              <a:defRPr/>
            </a:lvl1pPr>
          </a:lstStyle>
          <a:p>
            <a:pPr>
              <a:defRPr/>
            </a:pPr>
            <a:endParaRPr lang="zh-CN" altLang="en-US"/>
          </a:p>
        </p:txBody>
      </p:sp>
      <p:sp>
        <p:nvSpPr>
          <p:cNvPr id="5" name="Footer Placeholder 4"/>
          <p:cNvSpPr>
            <a:spLocks noGrp="1"/>
          </p:cNvSpPr>
          <p:nvPr>
            <p:ph type="ftr" sz="quarter" idx="11"/>
          </p:nvPr>
        </p:nvSpPr>
        <p:spPr/>
        <p:txBody>
          <a:bodyPr/>
          <a:lstStyle>
            <a:lvl1pPr>
              <a:defRPr/>
            </a:lvl1pPr>
          </a:lstStyle>
          <a:p>
            <a:pPr>
              <a:defRPr/>
            </a:pPr>
            <a:endParaRPr lang="zh-CN" altLang="en-US"/>
          </a:p>
        </p:txBody>
      </p:sp>
      <p:sp>
        <p:nvSpPr>
          <p:cNvPr id="6" name="Slide Number Placeholder 5"/>
          <p:cNvSpPr>
            <a:spLocks noGrp="1"/>
          </p:cNvSpPr>
          <p:nvPr>
            <p:ph type="sldNum" sz="quarter" idx="12"/>
          </p:nvPr>
        </p:nvSpPr>
        <p:spPr/>
        <p:txBody>
          <a:bodyPr/>
          <a:lstStyle>
            <a:lvl1pPr>
              <a:defRPr/>
            </a:lvl1pPr>
          </a:lstStyle>
          <a:p>
            <a:pPr>
              <a:defRPr/>
            </a:pPr>
            <a:fld id="{C908DBAE-F301-44D5-8E86-2D4654AC219C}" type="slidenum">
              <a:rPr altLang="en-US"/>
              <a:pPr>
                <a:defRPr/>
              </a:pPr>
              <a:t>‹#›</a:t>
            </a:fld>
            <a:endParaRPr lang="zh-CN" altLang="en-US"/>
          </a:p>
        </p:txBody>
      </p:sp>
    </p:spTree>
    <p:extLst>
      <p:ext uri="{BB962C8B-B14F-4D97-AF65-F5344CB8AC3E}">
        <p14:creationId xmlns:p14="http://schemas.microsoft.com/office/powerpoint/2010/main" val="38210822"/>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1_标题幻灯片">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zh-CN" altLang="en-US"/>
          </a:p>
        </p:txBody>
      </p:sp>
      <p:sp>
        <p:nvSpPr>
          <p:cNvPr id="3" name="Footer Placeholder 4"/>
          <p:cNvSpPr>
            <a:spLocks noGrp="1"/>
          </p:cNvSpPr>
          <p:nvPr>
            <p:ph type="ftr" sz="quarter" idx="11"/>
          </p:nvPr>
        </p:nvSpPr>
        <p:spPr/>
        <p:txBody>
          <a:bodyPr/>
          <a:lstStyle>
            <a:lvl1pPr>
              <a:defRPr/>
            </a:lvl1pPr>
          </a:lstStyle>
          <a:p>
            <a:pPr>
              <a:defRPr/>
            </a:pPr>
            <a:endParaRPr lang="zh-CN" altLang="en-US"/>
          </a:p>
        </p:txBody>
      </p:sp>
      <p:sp>
        <p:nvSpPr>
          <p:cNvPr id="4" name="Slide Number Placeholder 5"/>
          <p:cNvSpPr>
            <a:spLocks noGrp="1"/>
          </p:cNvSpPr>
          <p:nvPr>
            <p:ph type="sldNum" sz="quarter" idx="12"/>
          </p:nvPr>
        </p:nvSpPr>
        <p:spPr/>
        <p:txBody>
          <a:bodyPr/>
          <a:lstStyle>
            <a:lvl1pPr>
              <a:defRPr/>
            </a:lvl1pPr>
          </a:lstStyle>
          <a:p>
            <a:pPr>
              <a:defRPr/>
            </a:pPr>
            <a:fld id="{09C6CF21-6897-4F20-989E-442A89FAC9DB}" type="slidenum">
              <a:rPr altLang="en-US"/>
              <a:pPr>
                <a:defRPr/>
              </a:pPr>
              <a:t>‹#›</a:t>
            </a:fld>
            <a:endParaRPr lang="zh-CN" altLang="en-US"/>
          </a:p>
        </p:txBody>
      </p:sp>
    </p:spTree>
    <p:extLst>
      <p:ext uri="{BB962C8B-B14F-4D97-AF65-F5344CB8AC3E}">
        <p14:creationId xmlns:p14="http://schemas.microsoft.com/office/powerpoint/2010/main" val="403682426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5_标题和内容">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zh-CN" altLang="en-US"/>
          </a:p>
        </p:txBody>
      </p:sp>
      <p:sp>
        <p:nvSpPr>
          <p:cNvPr id="3" name="Footer Placeholder 4"/>
          <p:cNvSpPr>
            <a:spLocks noGrp="1"/>
          </p:cNvSpPr>
          <p:nvPr>
            <p:ph type="ftr" sz="quarter" idx="11"/>
          </p:nvPr>
        </p:nvSpPr>
        <p:spPr/>
        <p:txBody>
          <a:bodyPr/>
          <a:lstStyle>
            <a:lvl1pPr>
              <a:defRPr/>
            </a:lvl1pPr>
          </a:lstStyle>
          <a:p>
            <a:pPr>
              <a:defRPr/>
            </a:pPr>
            <a:endParaRPr lang="zh-CN" altLang="en-US"/>
          </a:p>
        </p:txBody>
      </p:sp>
      <p:sp>
        <p:nvSpPr>
          <p:cNvPr id="4" name="Slide Number Placeholder 5"/>
          <p:cNvSpPr>
            <a:spLocks noGrp="1"/>
          </p:cNvSpPr>
          <p:nvPr>
            <p:ph type="sldNum" sz="quarter" idx="12"/>
          </p:nvPr>
        </p:nvSpPr>
        <p:spPr/>
        <p:txBody>
          <a:bodyPr/>
          <a:lstStyle>
            <a:lvl1pPr>
              <a:defRPr/>
            </a:lvl1pPr>
          </a:lstStyle>
          <a:p>
            <a:pPr>
              <a:defRPr/>
            </a:pPr>
            <a:fld id="{9629D9D3-42C9-4C30-910E-654BE468997F}" type="slidenum">
              <a:rPr altLang="en-US"/>
              <a:pPr>
                <a:defRPr/>
              </a:pPr>
              <a:t>‹#›</a:t>
            </a:fld>
            <a:endParaRPr lang="zh-CN" altLang="en-US"/>
          </a:p>
        </p:txBody>
      </p:sp>
    </p:spTree>
    <p:extLst>
      <p:ext uri="{BB962C8B-B14F-4D97-AF65-F5344CB8AC3E}">
        <p14:creationId xmlns:p14="http://schemas.microsoft.com/office/powerpoint/2010/main" val="309207972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1_节标题">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zh-CN" altLang="en-US"/>
          </a:p>
        </p:txBody>
      </p:sp>
      <p:sp>
        <p:nvSpPr>
          <p:cNvPr id="3" name="Footer Placeholder 4"/>
          <p:cNvSpPr>
            <a:spLocks noGrp="1"/>
          </p:cNvSpPr>
          <p:nvPr>
            <p:ph type="ftr" sz="quarter" idx="11"/>
          </p:nvPr>
        </p:nvSpPr>
        <p:spPr/>
        <p:txBody>
          <a:bodyPr/>
          <a:lstStyle>
            <a:lvl1pPr>
              <a:defRPr/>
            </a:lvl1pPr>
          </a:lstStyle>
          <a:p>
            <a:pPr>
              <a:defRPr/>
            </a:pPr>
            <a:endParaRPr lang="zh-CN" altLang="en-US"/>
          </a:p>
        </p:txBody>
      </p:sp>
      <p:sp>
        <p:nvSpPr>
          <p:cNvPr id="4" name="Slide Number Placeholder 5"/>
          <p:cNvSpPr>
            <a:spLocks noGrp="1"/>
          </p:cNvSpPr>
          <p:nvPr>
            <p:ph type="sldNum" sz="quarter" idx="12"/>
          </p:nvPr>
        </p:nvSpPr>
        <p:spPr/>
        <p:txBody>
          <a:bodyPr/>
          <a:lstStyle>
            <a:lvl1pPr>
              <a:defRPr/>
            </a:lvl1pPr>
          </a:lstStyle>
          <a:p>
            <a:pPr>
              <a:defRPr/>
            </a:pPr>
            <a:fld id="{295ABC13-2D32-4591-8958-CB00622DB4CA}" type="slidenum">
              <a:rPr altLang="en-US"/>
              <a:pPr>
                <a:defRPr/>
              </a:pPr>
              <a:t>‹#›</a:t>
            </a:fld>
            <a:endParaRPr lang="zh-CN" altLang="en-US"/>
          </a:p>
        </p:txBody>
      </p:sp>
    </p:spTree>
    <p:extLst>
      <p:ext uri="{BB962C8B-B14F-4D97-AF65-F5344CB8AC3E}">
        <p14:creationId xmlns:p14="http://schemas.microsoft.com/office/powerpoint/2010/main" val="137794979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noProof="1" smtClean="0"/>
              <a:t>单击此处编辑母版标题样式</a:t>
            </a:r>
            <a:endParaRPr lang="en-US" noProof="1"/>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40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noProof="1" smtClean="0"/>
              <a:t>单击此处编辑母版副标题样式</a:t>
            </a:r>
            <a:endParaRPr lang="en-US" noProof="1"/>
          </a:p>
        </p:txBody>
      </p:sp>
      <p:sp>
        <p:nvSpPr>
          <p:cNvPr id="4" name="Date Placeholder 3"/>
          <p:cNvSpPr>
            <a:spLocks noGrp="1"/>
          </p:cNvSpPr>
          <p:nvPr>
            <p:ph type="dt" sz="half" idx="10"/>
          </p:nvPr>
        </p:nvSpPr>
        <p:spPr/>
        <p:txBody>
          <a:bodyPr/>
          <a:lstStyle>
            <a:lvl1pPr>
              <a:defRPr/>
            </a:lvl1pPr>
          </a:lstStyle>
          <a:p>
            <a:pPr>
              <a:defRPr/>
            </a:pPr>
            <a:endParaRPr lang="zh-CN" altLang="en-US"/>
          </a:p>
        </p:txBody>
      </p:sp>
      <p:sp>
        <p:nvSpPr>
          <p:cNvPr id="5" name="Footer Placeholder 4"/>
          <p:cNvSpPr>
            <a:spLocks noGrp="1"/>
          </p:cNvSpPr>
          <p:nvPr>
            <p:ph type="ftr" sz="quarter" idx="11"/>
          </p:nvPr>
        </p:nvSpPr>
        <p:spPr/>
        <p:txBody>
          <a:bodyPr/>
          <a:lstStyle>
            <a:lvl1pPr>
              <a:defRPr/>
            </a:lvl1pPr>
          </a:lstStyle>
          <a:p>
            <a:pPr>
              <a:defRPr/>
            </a:pPr>
            <a:endParaRPr lang="zh-CN" altLang="en-US"/>
          </a:p>
        </p:txBody>
      </p:sp>
      <p:sp>
        <p:nvSpPr>
          <p:cNvPr id="6" name="Slide Number Placeholder 5"/>
          <p:cNvSpPr>
            <a:spLocks noGrp="1"/>
          </p:cNvSpPr>
          <p:nvPr>
            <p:ph type="sldNum" sz="quarter" idx="12"/>
          </p:nvPr>
        </p:nvSpPr>
        <p:spPr/>
        <p:txBody>
          <a:bodyPr/>
          <a:lstStyle>
            <a:lvl1pPr>
              <a:defRPr/>
            </a:lvl1pPr>
          </a:lstStyle>
          <a:p>
            <a:pPr>
              <a:defRPr/>
            </a:pPr>
            <a:fld id="{1888D8A9-36BC-4E93-9E43-379C6E8B453F}" type="slidenum">
              <a:rPr altLang="en-US"/>
              <a:pPr>
                <a:defRPr/>
              </a:pPr>
              <a:t>‹#›</a:t>
            </a:fld>
            <a:endParaRPr lang="zh-CN" altLang="en-US"/>
          </a:p>
        </p:txBody>
      </p:sp>
    </p:spTree>
    <p:extLst>
      <p:ext uri="{BB962C8B-B14F-4D97-AF65-F5344CB8AC3E}">
        <p14:creationId xmlns:p14="http://schemas.microsoft.com/office/powerpoint/2010/main" val="191964687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noProof="1" smtClean="0"/>
              <a:t>单击此处编辑母版标题样式</a:t>
            </a:r>
            <a:endParaRPr lang="en-US" noProof="1"/>
          </a:p>
        </p:txBody>
      </p:sp>
      <p:sp>
        <p:nvSpPr>
          <p:cNvPr id="3" name="Content Placeholder 2"/>
          <p:cNvSpPr>
            <a:spLocks noGrp="1"/>
          </p:cNvSpPr>
          <p:nvPr>
            <p:ph idx="1"/>
          </p:nvPr>
        </p:nvSpPr>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en-US" noProof="1"/>
          </a:p>
        </p:txBody>
      </p:sp>
      <p:sp>
        <p:nvSpPr>
          <p:cNvPr id="4" name="Date Placeholder 3"/>
          <p:cNvSpPr>
            <a:spLocks noGrp="1"/>
          </p:cNvSpPr>
          <p:nvPr>
            <p:ph type="dt" sz="half" idx="10"/>
          </p:nvPr>
        </p:nvSpPr>
        <p:spPr/>
        <p:txBody>
          <a:bodyPr/>
          <a:lstStyle>
            <a:lvl1pPr>
              <a:defRPr/>
            </a:lvl1pPr>
          </a:lstStyle>
          <a:p>
            <a:pPr>
              <a:defRPr/>
            </a:pPr>
            <a:endParaRPr lang="zh-CN" altLang="en-US"/>
          </a:p>
        </p:txBody>
      </p:sp>
      <p:sp>
        <p:nvSpPr>
          <p:cNvPr id="5" name="Footer Placeholder 4"/>
          <p:cNvSpPr>
            <a:spLocks noGrp="1"/>
          </p:cNvSpPr>
          <p:nvPr>
            <p:ph type="ftr" sz="quarter" idx="11"/>
          </p:nvPr>
        </p:nvSpPr>
        <p:spPr/>
        <p:txBody>
          <a:bodyPr/>
          <a:lstStyle>
            <a:lvl1pPr>
              <a:defRPr/>
            </a:lvl1pPr>
          </a:lstStyle>
          <a:p>
            <a:pPr>
              <a:defRPr/>
            </a:pPr>
            <a:endParaRPr lang="zh-CN" altLang="en-US"/>
          </a:p>
        </p:txBody>
      </p:sp>
      <p:sp>
        <p:nvSpPr>
          <p:cNvPr id="6" name="Slide Number Placeholder 5"/>
          <p:cNvSpPr>
            <a:spLocks noGrp="1"/>
          </p:cNvSpPr>
          <p:nvPr>
            <p:ph type="sldNum" sz="quarter" idx="12"/>
          </p:nvPr>
        </p:nvSpPr>
        <p:spPr/>
        <p:txBody>
          <a:bodyPr/>
          <a:lstStyle>
            <a:lvl1pPr>
              <a:defRPr/>
            </a:lvl1pPr>
          </a:lstStyle>
          <a:p>
            <a:pPr>
              <a:defRPr/>
            </a:pPr>
            <a:fld id="{8666DDDD-A5B2-49E9-B1A7-0123ACF62ED8}" type="slidenum">
              <a:rPr altLang="en-US"/>
              <a:pPr>
                <a:defRPr/>
              </a:pPr>
              <a:t>‹#›</a:t>
            </a:fld>
            <a:endParaRPr lang="zh-CN" altLang="en-US"/>
          </a:p>
        </p:txBody>
      </p:sp>
    </p:spTree>
    <p:extLst>
      <p:ext uri="{BB962C8B-B14F-4D97-AF65-F5344CB8AC3E}">
        <p14:creationId xmlns:p14="http://schemas.microsoft.com/office/powerpoint/2010/main" val="15972546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11"/>
            <a:ext cx="7886700" cy="2139553"/>
          </a:xfrm>
        </p:spPr>
        <p:txBody>
          <a:bodyPr anchor="b"/>
          <a:lstStyle>
            <a:lvl1pPr>
              <a:defRPr sz="4500"/>
            </a:lvl1pPr>
          </a:lstStyle>
          <a:p>
            <a:r>
              <a:rPr lang="zh-CN" altLang="en-US" noProof="1" smtClean="0"/>
              <a:t>单击此处编辑母版标题样式</a:t>
            </a:r>
            <a:endParaRPr lang="en-US" noProof="1"/>
          </a:p>
        </p:txBody>
      </p:sp>
      <p:sp>
        <p:nvSpPr>
          <p:cNvPr id="3" name="Text Placeholder 2"/>
          <p:cNvSpPr>
            <a:spLocks noGrp="1"/>
          </p:cNvSpPr>
          <p:nvPr>
            <p:ph type="body" idx="1"/>
          </p:nvPr>
        </p:nvSpPr>
        <p:spPr>
          <a:xfrm>
            <a:off x="623888" y="3442099"/>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40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noProof="1" smtClean="0"/>
              <a:t>单击此处编辑母版文本样式</a:t>
            </a:r>
          </a:p>
        </p:txBody>
      </p:sp>
      <p:sp>
        <p:nvSpPr>
          <p:cNvPr id="4" name="Date Placeholder 3"/>
          <p:cNvSpPr>
            <a:spLocks noGrp="1"/>
          </p:cNvSpPr>
          <p:nvPr>
            <p:ph type="dt" sz="half" idx="10"/>
          </p:nvPr>
        </p:nvSpPr>
        <p:spPr/>
        <p:txBody>
          <a:bodyPr/>
          <a:lstStyle>
            <a:lvl1pPr>
              <a:defRPr/>
            </a:lvl1pPr>
          </a:lstStyle>
          <a:p>
            <a:pPr>
              <a:defRPr/>
            </a:pPr>
            <a:endParaRPr lang="zh-CN" altLang="en-US"/>
          </a:p>
        </p:txBody>
      </p:sp>
      <p:sp>
        <p:nvSpPr>
          <p:cNvPr id="5" name="Footer Placeholder 4"/>
          <p:cNvSpPr>
            <a:spLocks noGrp="1"/>
          </p:cNvSpPr>
          <p:nvPr>
            <p:ph type="ftr" sz="quarter" idx="11"/>
          </p:nvPr>
        </p:nvSpPr>
        <p:spPr/>
        <p:txBody>
          <a:bodyPr/>
          <a:lstStyle>
            <a:lvl1pPr>
              <a:defRPr/>
            </a:lvl1pPr>
          </a:lstStyle>
          <a:p>
            <a:pPr>
              <a:defRPr/>
            </a:pPr>
            <a:endParaRPr lang="zh-CN" altLang="en-US"/>
          </a:p>
        </p:txBody>
      </p:sp>
      <p:sp>
        <p:nvSpPr>
          <p:cNvPr id="6" name="Slide Number Placeholder 5"/>
          <p:cNvSpPr>
            <a:spLocks noGrp="1"/>
          </p:cNvSpPr>
          <p:nvPr>
            <p:ph type="sldNum" sz="quarter" idx="12"/>
          </p:nvPr>
        </p:nvSpPr>
        <p:spPr/>
        <p:txBody>
          <a:bodyPr/>
          <a:lstStyle>
            <a:lvl1pPr>
              <a:defRPr/>
            </a:lvl1pPr>
          </a:lstStyle>
          <a:p>
            <a:pPr>
              <a:defRPr/>
            </a:pPr>
            <a:fld id="{94CE2E60-EFAD-41A4-A5F2-5449C06B74DD}" type="slidenum">
              <a:rPr altLang="en-US"/>
              <a:pPr>
                <a:defRPr/>
              </a:pPr>
              <a:t>‹#›</a:t>
            </a:fld>
            <a:endParaRPr lang="zh-CN" altLang="en-US"/>
          </a:p>
        </p:txBody>
      </p:sp>
    </p:spTree>
    <p:extLst>
      <p:ext uri="{BB962C8B-B14F-4D97-AF65-F5344CB8AC3E}">
        <p14:creationId xmlns:p14="http://schemas.microsoft.com/office/powerpoint/2010/main" val="547180969"/>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11"/>
            <a:ext cx="7886700" cy="2139553"/>
          </a:xfrm>
        </p:spPr>
        <p:txBody>
          <a:bodyPr anchor="b"/>
          <a:lstStyle>
            <a:lvl1pPr>
              <a:defRPr sz="4500"/>
            </a:lvl1pPr>
          </a:lstStyle>
          <a:p>
            <a:r>
              <a:rPr lang="zh-CN" altLang="en-US" noProof="1" smtClean="0"/>
              <a:t>单击此处编辑母版标题样式</a:t>
            </a:r>
            <a:endParaRPr lang="en-US" noProof="1"/>
          </a:p>
        </p:txBody>
      </p:sp>
      <p:sp>
        <p:nvSpPr>
          <p:cNvPr id="3" name="Text Placeholder 2"/>
          <p:cNvSpPr>
            <a:spLocks noGrp="1"/>
          </p:cNvSpPr>
          <p:nvPr>
            <p:ph type="body" idx="1"/>
          </p:nvPr>
        </p:nvSpPr>
        <p:spPr>
          <a:xfrm>
            <a:off x="623888" y="3442099"/>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40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noProof="1" smtClean="0"/>
              <a:t>单击此处编辑母版文本样式</a:t>
            </a:r>
          </a:p>
        </p:txBody>
      </p:sp>
      <p:sp>
        <p:nvSpPr>
          <p:cNvPr id="4" name="Date Placeholder 3"/>
          <p:cNvSpPr>
            <a:spLocks noGrp="1"/>
          </p:cNvSpPr>
          <p:nvPr>
            <p:ph type="dt" sz="half" idx="10"/>
          </p:nvPr>
        </p:nvSpPr>
        <p:spPr/>
        <p:txBody>
          <a:bodyPr/>
          <a:lstStyle>
            <a:lvl1pPr>
              <a:defRPr/>
            </a:lvl1pPr>
          </a:lstStyle>
          <a:p>
            <a:pPr>
              <a:defRPr/>
            </a:pPr>
            <a:endParaRPr lang="zh-CN" altLang="en-US"/>
          </a:p>
        </p:txBody>
      </p:sp>
      <p:sp>
        <p:nvSpPr>
          <p:cNvPr id="5" name="Footer Placeholder 4"/>
          <p:cNvSpPr>
            <a:spLocks noGrp="1"/>
          </p:cNvSpPr>
          <p:nvPr>
            <p:ph type="ftr" sz="quarter" idx="11"/>
          </p:nvPr>
        </p:nvSpPr>
        <p:spPr/>
        <p:txBody>
          <a:bodyPr/>
          <a:lstStyle>
            <a:lvl1pPr>
              <a:defRPr/>
            </a:lvl1pPr>
          </a:lstStyle>
          <a:p>
            <a:pPr>
              <a:defRPr/>
            </a:pPr>
            <a:endParaRPr lang="zh-CN" altLang="en-US"/>
          </a:p>
        </p:txBody>
      </p:sp>
      <p:sp>
        <p:nvSpPr>
          <p:cNvPr id="6" name="Slide Number Placeholder 5"/>
          <p:cNvSpPr>
            <a:spLocks noGrp="1"/>
          </p:cNvSpPr>
          <p:nvPr>
            <p:ph type="sldNum" sz="quarter" idx="12"/>
          </p:nvPr>
        </p:nvSpPr>
        <p:spPr/>
        <p:txBody>
          <a:bodyPr/>
          <a:lstStyle>
            <a:lvl1pPr>
              <a:defRPr/>
            </a:lvl1pPr>
          </a:lstStyle>
          <a:p>
            <a:pPr>
              <a:defRPr/>
            </a:pPr>
            <a:fld id="{CEA145B2-8D36-494C-A732-8AAF90F0651A}" type="slidenum">
              <a:rPr altLang="en-US"/>
              <a:pPr>
                <a:defRPr/>
              </a:pPr>
              <a:t>‹#›</a:t>
            </a:fld>
            <a:endParaRPr lang="zh-CN" altLang="en-US"/>
          </a:p>
        </p:txBody>
      </p:sp>
    </p:spTree>
    <p:extLst>
      <p:ext uri="{BB962C8B-B14F-4D97-AF65-F5344CB8AC3E}">
        <p14:creationId xmlns:p14="http://schemas.microsoft.com/office/powerpoint/2010/main" val="3184620380"/>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noProof="1" smtClean="0"/>
              <a:t>单击此处编辑母版标题样式</a:t>
            </a:r>
            <a:endParaRPr lang="en-US" noProof="1"/>
          </a:p>
        </p:txBody>
      </p:sp>
      <p:sp>
        <p:nvSpPr>
          <p:cNvPr id="3" name="Content Placeholder 2"/>
          <p:cNvSpPr>
            <a:spLocks noGrp="1"/>
          </p:cNvSpPr>
          <p:nvPr>
            <p:ph sz="half" idx="1"/>
          </p:nvPr>
        </p:nvSpPr>
        <p:spPr>
          <a:xfrm>
            <a:off x="628650" y="1369219"/>
            <a:ext cx="3886200" cy="3263504"/>
          </a:xfrm>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en-US" noProof="1"/>
          </a:p>
        </p:txBody>
      </p:sp>
      <p:sp>
        <p:nvSpPr>
          <p:cNvPr id="4" name="Content Placeholder 3"/>
          <p:cNvSpPr>
            <a:spLocks noGrp="1"/>
          </p:cNvSpPr>
          <p:nvPr>
            <p:ph sz="half" idx="2"/>
          </p:nvPr>
        </p:nvSpPr>
        <p:spPr>
          <a:xfrm>
            <a:off x="4629150" y="1369219"/>
            <a:ext cx="3886200" cy="3263504"/>
          </a:xfrm>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en-US" noProof="1"/>
          </a:p>
        </p:txBody>
      </p:sp>
      <p:sp>
        <p:nvSpPr>
          <p:cNvPr id="5" name="Date Placeholder 3"/>
          <p:cNvSpPr>
            <a:spLocks noGrp="1"/>
          </p:cNvSpPr>
          <p:nvPr>
            <p:ph type="dt" sz="half" idx="10"/>
          </p:nvPr>
        </p:nvSpPr>
        <p:spPr/>
        <p:txBody>
          <a:bodyPr/>
          <a:lstStyle>
            <a:lvl1pPr>
              <a:defRPr/>
            </a:lvl1pPr>
          </a:lstStyle>
          <a:p>
            <a:pPr>
              <a:defRPr/>
            </a:pPr>
            <a:endParaRPr lang="zh-CN" altLang="en-US"/>
          </a:p>
        </p:txBody>
      </p:sp>
      <p:sp>
        <p:nvSpPr>
          <p:cNvPr id="6" name="Footer Placeholder 4"/>
          <p:cNvSpPr>
            <a:spLocks noGrp="1"/>
          </p:cNvSpPr>
          <p:nvPr>
            <p:ph type="ftr" sz="quarter" idx="11"/>
          </p:nvPr>
        </p:nvSpPr>
        <p:spPr/>
        <p:txBody>
          <a:bodyPr/>
          <a:lstStyle>
            <a:lvl1pPr>
              <a:defRPr/>
            </a:lvl1pPr>
          </a:lstStyle>
          <a:p>
            <a:pPr>
              <a:defRPr/>
            </a:pPr>
            <a:endParaRPr lang="zh-CN" altLang="en-US"/>
          </a:p>
        </p:txBody>
      </p:sp>
      <p:sp>
        <p:nvSpPr>
          <p:cNvPr id="7" name="Slide Number Placeholder 5"/>
          <p:cNvSpPr>
            <a:spLocks noGrp="1"/>
          </p:cNvSpPr>
          <p:nvPr>
            <p:ph type="sldNum" sz="quarter" idx="12"/>
          </p:nvPr>
        </p:nvSpPr>
        <p:spPr/>
        <p:txBody>
          <a:bodyPr/>
          <a:lstStyle>
            <a:lvl1pPr>
              <a:defRPr/>
            </a:lvl1pPr>
          </a:lstStyle>
          <a:p>
            <a:pPr>
              <a:defRPr/>
            </a:pPr>
            <a:fld id="{9F6D56AD-57A8-40BE-B0AD-625F0E229CF3}" type="slidenum">
              <a:rPr altLang="en-US"/>
              <a:pPr>
                <a:defRPr/>
              </a:pPr>
              <a:t>‹#›</a:t>
            </a:fld>
            <a:endParaRPr lang="zh-CN" altLang="en-US"/>
          </a:p>
        </p:txBody>
      </p:sp>
    </p:spTree>
    <p:extLst>
      <p:ext uri="{BB962C8B-B14F-4D97-AF65-F5344CB8AC3E}">
        <p14:creationId xmlns:p14="http://schemas.microsoft.com/office/powerpoint/2010/main" val="2550421942"/>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7"/>
            <a:ext cx="7886700" cy="994172"/>
          </a:xfrm>
        </p:spPr>
        <p:txBody>
          <a:bodyPr/>
          <a:lstStyle/>
          <a:p>
            <a:r>
              <a:rPr lang="zh-CN" altLang="en-US" noProof="1" smtClean="0"/>
              <a:t>单击此处编辑母版标题样式</a:t>
            </a:r>
            <a:endParaRPr lang="en-US" noProof="1"/>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40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noProof="1" smtClean="0"/>
              <a:t>单击此处编辑母版文本样式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en-US" noProof="1"/>
          </a:p>
        </p:txBody>
      </p:sp>
      <p:sp>
        <p:nvSpPr>
          <p:cNvPr id="5" name="Text Placeholder 4"/>
          <p:cNvSpPr>
            <a:spLocks noGrp="1"/>
          </p:cNvSpPr>
          <p:nvPr>
            <p:ph type="body" sz="quarter" idx="3"/>
          </p:nvPr>
        </p:nvSpPr>
        <p:spPr>
          <a:xfrm>
            <a:off x="4629157" y="1260872"/>
            <a:ext cx="3887391" cy="617934"/>
          </a:xfrm>
        </p:spPr>
        <p:txBody>
          <a:bodyPr anchor="b"/>
          <a:lstStyle>
            <a:lvl1pPr marL="0" indent="0">
              <a:buNone/>
              <a:defRPr sz="1800" b="1"/>
            </a:lvl1pPr>
            <a:lvl2pPr marL="342900" indent="0">
              <a:buNone/>
              <a:defRPr sz="1500" b="1"/>
            </a:lvl2pPr>
            <a:lvl3pPr marL="685800" indent="0">
              <a:buNone/>
              <a:defRPr sz="140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noProof="1" smtClean="0"/>
              <a:t>单击此处编辑母版文本样式</a:t>
            </a:r>
          </a:p>
        </p:txBody>
      </p:sp>
      <p:sp>
        <p:nvSpPr>
          <p:cNvPr id="6" name="Content Placeholder 5"/>
          <p:cNvSpPr>
            <a:spLocks noGrp="1"/>
          </p:cNvSpPr>
          <p:nvPr>
            <p:ph sz="quarter" idx="4"/>
          </p:nvPr>
        </p:nvSpPr>
        <p:spPr>
          <a:xfrm>
            <a:off x="4629157" y="1878806"/>
            <a:ext cx="3887391" cy="2763441"/>
          </a:xfrm>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en-US" noProof="1"/>
          </a:p>
        </p:txBody>
      </p:sp>
      <p:sp>
        <p:nvSpPr>
          <p:cNvPr id="7" name="Date Placeholder 3"/>
          <p:cNvSpPr>
            <a:spLocks noGrp="1"/>
          </p:cNvSpPr>
          <p:nvPr>
            <p:ph type="dt" sz="half" idx="10"/>
          </p:nvPr>
        </p:nvSpPr>
        <p:spPr/>
        <p:txBody>
          <a:bodyPr/>
          <a:lstStyle>
            <a:lvl1pPr>
              <a:defRPr/>
            </a:lvl1pPr>
          </a:lstStyle>
          <a:p>
            <a:pPr>
              <a:defRPr/>
            </a:pPr>
            <a:endParaRPr lang="zh-CN" altLang="en-US"/>
          </a:p>
        </p:txBody>
      </p:sp>
      <p:sp>
        <p:nvSpPr>
          <p:cNvPr id="8" name="Footer Placeholder 4"/>
          <p:cNvSpPr>
            <a:spLocks noGrp="1"/>
          </p:cNvSpPr>
          <p:nvPr>
            <p:ph type="ftr" sz="quarter" idx="11"/>
          </p:nvPr>
        </p:nvSpPr>
        <p:spPr/>
        <p:txBody>
          <a:bodyPr/>
          <a:lstStyle>
            <a:lvl1pPr>
              <a:defRPr/>
            </a:lvl1pPr>
          </a:lstStyle>
          <a:p>
            <a:pPr>
              <a:defRPr/>
            </a:pPr>
            <a:endParaRPr lang="zh-CN" altLang="en-US"/>
          </a:p>
        </p:txBody>
      </p:sp>
      <p:sp>
        <p:nvSpPr>
          <p:cNvPr id="9" name="Slide Number Placeholder 5"/>
          <p:cNvSpPr>
            <a:spLocks noGrp="1"/>
          </p:cNvSpPr>
          <p:nvPr>
            <p:ph type="sldNum" sz="quarter" idx="12"/>
          </p:nvPr>
        </p:nvSpPr>
        <p:spPr/>
        <p:txBody>
          <a:bodyPr/>
          <a:lstStyle>
            <a:lvl1pPr>
              <a:defRPr/>
            </a:lvl1pPr>
          </a:lstStyle>
          <a:p>
            <a:pPr>
              <a:defRPr/>
            </a:pPr>
            <a:fld id="{22DEC14F-A7A6-49AD-AA8C-E3B8E59E1389}" type="slidenum">
              <a:rPr altLang="en-US"/>
              <a:pPr>
                <a:defRPr/>
              </a:pPr>
              <a:t>‹#›</a:t>
            </a:fld>
            <a:endParaRPr lang="zh-CN" altLang="en-US"/>
          </a:p>
        </p:txBody>
      </p:sp>
    </p:spTree>
    <p:extLst>
      <p:ext uri="{BB962C8B-B14F-4D97-AF65-F5344CB8AC3E}">
        <p14:creationId xmlns:p14="http://schemas.microsoft.com/office/powerpoint/2010/main" val="516058661"/>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noProof="1" smtClean="0"/>
              <a:t>单击此处编辑母版标题样式</a:t>
            </a:r>
            <a:endParaRPr lang="en-US" noProof="1"/>
          </a:p>
        </p:txBody>
      </p:sp>
      <p:sp>
        <p:nvSpPr>
          <p:cNvPr id="3" name="Date Placeholder 3"/>
          <p:cNvSpPr>
            <a:spLocks noGrp="1"/>
          </p:cNvSpPr>
          <p:nvPr>
            <p:ph type="dt" sz="half" idx="10"/>
          </p:nvPr>
        </p:nvSpPr>
        <p:spPr/>
        <p:txBody>
          <a:bodyPr/>
          <a:lstStyle>
            <a:lvl1pPr>
              <a:defRPr/>
            </a:lvl1pPr>
          </a:lstStyle>
          <a:p>
            <a:pPr>
              <a:defRPr/>
            </a:pPr>
            <a:endParaRPr lang="zh-CN" altLang="en-US"/>
          </a:p>
        </p:txBody>
      </p:sp>
      <p:sp>
        <p:nvSpPr>
          <p:cNvPr id="4" name="Footer Placeholder 4"/>
          <p:cNvSpPr>
            <a:spLocks noGrp="1"/>
          </p:cNvSpPr>
          <p:nvPr>
            <p:ph type="ftr" sz="quarter" idx="11"/>
          </p:nvPr>
        </p:nvSpPr>
        <p:spPr/>
        <p:txBody>
          <a:bodyPr/>
          <a:lstStyle>
            <a:lvl1pPr>
              <a:defRPr/>
            </a:lvl1pPr>
          </a:lstStyle>
          <a:p>
            <a:pPr>
              <a:defRPr/>
            </a:pPr>
            <a:endParaRPr lang="zh-CN" altLang="en-US"/>
          </a:p>
        </p:txBody>
      </p:sp>
      <p:sp>
        <p:nvSpPr>
          <p:cNvPr id="5" name="Slide Number Placeholder 5"/>
          <p:cNvSpPr>
            <a:spLocks noGrp="1"/>
          </p:cNvSpPr>
          <p:nvPr>
            <p:ph type="sldNum" sz="quarter" idx="12"/>
          </p:nvPr>
        </p:nvSpPr>
        <p:spPr/>
        <p:txBody>
          <a:bodyPr/>
          <a:lstStyle>
            <a:lvl1pPr>
              <a:defRPr/>
            </a:lvl1pPr>
          </a:lstStyle>
          <a:p>
            <a:pPr>
              <a:defRPr/>
            </a:pPr>
            <a:fld id="{3C917AF5-CC2D-47E3-95DD-5F8213412F9B}" type="slidenum">
              <a:rPr altLang="en-US"/>
              <a:pPr>
                <a:defRPr/>
              </a:pPr>
              <a:t>‹#›</a:t>
            </a:fld>
            <a:endParaRPr lang="zh-CN" altLang="en-US"/>
          </a:p>
        </p:txBody>
      </p:sp>
    </p:spTree>
    <p:extLst>
      <p:ext uri="{BB962C8B-B14F-4D97-AF65-F5344CB8AC3E}">
        <p14:creationId xmlns:p14="http://schemas.microsoft.com/office/powerpoint/2010/main" val="3644429518"/>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zh-CN" altLang="en-US"/>
          </a:p>
        </p:txBody>
      </p:sp>
      <p:sp>
        <p:nvSpPr>
          <p:cNvPr id="3" name="Footer Placeholder 4"/>
          <p:cNvSpPr>
            <a:spLocks noGrp="1"/>
          </p:cNvSpPr>
          <p:nvPr>
            <p:ph type="ftr" sz="quarter" idx="11"/>
          </p:nvPr>
        </p:nvSpPr>
        <p:spPr/>
        <p:txBody>
          <a:bodyPr/>
          <a:lstStyle>
            <a:lvl1pPr>
              <a:defRPr/>
            </a:lvl1pPr>
          </a:lstStyle>
          <a:p>
            <a:pPr>
              <a:defRPr/>
            </a:pPr>
            <a:endParaRPr lang="zh-CN" altLang="en-US"/>
          </a:p>
        </p:txBody>
      </p:sp>
      <p:sp>
        <p:nvSpPr>
          <p:cNvPr id="4" name="Slide Number Placeholder 5"/>
          <p:cNvSpPr>
            <a:spLocks noGrp="1"/>
          </p:cNvSpPr>
          <p:nvPr>
            <p:ph type="sldNum" sz="quarter" idx="12"/>
          </p:nvPr>
        </p:nvSpPr>
        <p:spPr/>
        <p:txBody>
          <a:bodyPr/>
          <a:lstStyle>
            <a:lvl1pPr>
              <a:defRPr/>
            </a:lvl1pPr>
          </a:lstStyle>
          <a:p>
            <a:pPr>
              <a:defRPr/>
            </a:pPr>
            <a:fld id="{DC0F7EC7-7C74-4219-8A49-338615C2F71D}" type="slidenum">
              <a:rPr altLang="en-US"/>
              <a:pPr>
                <a:defRPr/>
              </a:pPr>
              <a:t>‹#›</a:t>
            </a:fld>
            <a:endParaRPr lang="zh-CN" altLang="en-US"/>
          </a:p>
        </p:txBody>
      </p:sp>
    </p:spTree>
    <p:extLst>
      <p:ext uri="{BB962C8B-B14F-4D97-AF65-F5344CB8AC3E}">
        <p14:creationId xmlns:p14="http://schemas.microsoft.com/office/powerpoint/2010/main" val="359663846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noProof="1" smtClean="0"/>
              <a:t>单击此处编辑母版标题样式</a:t>
            </a:r>
            <a:endParaRPr lang="en-US" noProof="1"/>
          </a:p>
        </p:txBody>
      </p:sp>
      <p:sp>
        <p:nvSpPr>
          <p:cNvPr id="3" name="Content Placeholder 2"/>
          <p:cNvSpPr>
            <a:spLocks noGrp="1"/>
          </p:cNvSpPr>
          <p:nvPr>
            <p:ph idx="1"/>
          </p:nvPr>
        </p:nvSpPr>
        <p:spPr>
          <a:xfrm>
            <a:off x="3887391" y="740577"/>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en-US" noProof="1"/>
          </a:p>
        </p:txBody>
      </p:sp>
      <p:sp>
        <p:nvSpPr>
          <p:cNvPr id="4" name="Text Placeholder 3"/>
          <p:cNvSpPr>
            <a:spLocks noGrp="1"/>
          </p:cNvSpPr>
          <p:nvPr>
            <p:ph type="body" sz="half" idx="2"/>
          </p:nvPr>
        </p:nvSpPr>
        <p:spPr>
          <a:xfrm>
            <a:off x="629841" y="1543052"/>
            <a:ext cx="2949178" cy="2858691"/>
          </a:xfrm>
        </p:spPr>
        <p:txBody>
          <a:bodyPr/>
          <a:lstStyle>
            <a:lvl1pPr marL="0" indent="0">
              <a:buNone/>
              <a:defRPr sz="1200"/>
            </a:lvl1pPr>
            <a:lvl2pPr marL="342900" indent="0">
              <a:buNone/>
              <a:defRPr sz="1100"/>
            </a:lvl2pPr>
            <a:lvl3pPr marL="685800" indent="0">
              <a:buNone/>
              <a:defRPr sz="900"/>
            </a:lvl3pPr>
            <a:lvl4pPr marL="1028700" indent="0">
              <a:buNone/>
              <a:defRPr sz="800"/>
            </a:lvl4pPr>
            <a:lvl5pPr marL="1371600" indent="0">
              <a:buNone/>
              <a:defRPr sz="800"/>
            </a:lvl5pPr>
            <a:lvl6pPr marL="1714500" indent="0">
              <a:buNone/>
              <a:defRPr sz="800"/>
            </a:lvl6pPr>
            <a:lvl7pPr marL="2057400" indent="0">
              <a:buNone/>
              <a:defRPr sz="800"/>
            </a:lvl7pPr>
            <a:lvl8pPr marL="2400300" indent="0">
              <a:buNone/>
              <a:defRPr sz="800"/>
            </a:lvl8pPr>
            <a:lvl9pPr marL="2743200" indent="0">
              <a:buNone/>
              <a:defRPr sz="800"/>
            </a:lvl9pPr>
          </a:lstStyle>
          <a:p>
            <a:pPr lvl="0"/>
            <a:r>
              <a:rPr lang="zh-CN" altLang="en-US" noProof="1" smtClean="0"/>
              <a:t>单击此处编辑母版文本样式</a:t>
            </a:r>
          </a:p>
        </p:txBody>
      </p:sp>
      <p:sp>
        <p:nvSpPr>
          <p:cNvPr id="5" name="Date Placeholder 3"/>
          <p:cNvSpPr>
            <a:spLocks noGrp="1"/>
          </p:cNvSpPr>
          <p:nvPr>
            <p:ph type="dt" sz="half" idx="10"/>
          </p:nvPr>
        </p:nvSpPr>
        <p:spPr/>
        <p:txBody>
          <a:bodyPr/>
          <a:lstStyle>
            <a:lvl1pPr>
              <a:defRPr/>
            </a:lvl1pPr>
          </a:lstStyle>
          <a:p>
            <a:pPr>
              <a:defRPr/>
            </a:pPr>
            <a:endParaRPr lang="zh-CN" altLang="en-US"/>
          </a:p>
        </p:txBody>
      </p:sp>
      <p:sp>
        <p:nvSpPr>
          <p:cNvPr id="6" name="Footer Placeholder 4"/>
          <p:cNvSpPr>
            <a:spLocks noGrp="1"/>
          </p:cNvSpPr>
          <p:nvPr>
            <p:ph type="ftr" sz="quarter" idx="11"/>
          </p:nvPr>
        </p:nvSpPr>
        <p:spPr/>
        <p:txBody>
          <a:bodyPr/>
          <a:lstStyle>
            <a:lvl1pPr>
              <a:defRPr/>
            </a:lvl1pPr>
          </a:lstStyle>
          <a:p>
            <a:pPr>
              <a:defRPr/>
            </a:pPr>
            <a:endParaRPr lang="zh-CN" altLang="en-US"/>
          </a:p>
        </p:txBody>
      </p:sp>
      <p:sp>
        <p:nvSpPr>
          <p:cNvPr id="7" name="Slide Number Placeholder 5"/>
          <p:cNvSpPr>
            <a:spLocks noGrp="1"/>
          </p:cNvSpPr>
          <p:nvPr>
            <p:ph type="sldNum" sz="quarter" idx="12"/>
          </p:nvPr>
        </p:nvSpPr>
        <p:spPr/>
        <p:txBody>
          <a:bodyPr/>
          <a:lstStyle>
            <a:lvl1pPr>
              <a:defRPr/>
            </a:lvl1pPr>
          </a:lstStyle>
          <a:p>
            <a:pPr>
              <a:defRPr/>
            </a:pPr>
            <a:fld id="{775E82C6-236D-4026-9881-462D52218C80}" type="slidenum">
              <a:rPr altLang="en-US"/>
              <a:pPr>
                <a:defRPr/>
              </a:pPr>
              <a:t>‹#›</a:t>
            </a:fld>
            <a:endParaRPr lang="zh-CN" altLang="en-US"/>
          </a:p>
        </p:txBody>
      </p:sp>
    </p:spTree>
    <p:extLst>
      <p:ext uri="{BB962C8B-B14F-4D97-AF65-F5344CB8AC3E}">
        <p14:creationId xmlns:p14="http://schemas.microsoft.com/office/powerpoint/2010/main" val="2207441937"/>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noProof="1" smtClean="0"/>
              <a:t>单击此处编辑母版标题样式</a:t>
            </a:r>
            <a:endParaRPr lang="en-US" noProof="1"/>
          </a:p>
        </p:txBody>
      </p:sp>
      <p:sp>
        <p:nvSpPr>
          <p:cNvPr id="3" name="Picture Placeholder 2"/>
          <p:cNvSpPr>
            <a:spLocks noGrp="1" noChangeAspect="1"/>
          </p:cNvSpPr>
          <p:nvPr>
            <p:ph type="pic" idx="1"/>
          </p:nvPr>
        </p:nvSpPr>
        <p:spPr>
          <a:xfrm>
            <a:off x="3887391" y="740577"/>
            <a:ext cx="4629150" cy="3655219"/>
          </a:xfrm>
        </p:spPr>
        <p:txBody>
          <a:bodyPr rtlCol="0">
            <a:normAutofit/>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lvl="0"/>
            <a:r>
              <a:rPr lang="zh-CN" altLang="en-US" noProof="0" smtClean="0"/>
              <a:t>单击图标添加图片</a:t>
            </a:r>
            <a:endParaRPr lang="en-US" noProof="0" dirty="0"/>
          </a:p>
        </p:txBody>
      </p:sp>
      <p:sp>
        <p:nvSpPr>
          <p:cNvPr id="4" name="Text Placeholder 3"/>
          <p:cNvSpPr>
            <a:spLocks noGrp="1"/>
          </p:cNvSpPr>
          <p:nvPr>
            <p:ph type="body" sz="half" idx="2"/>
          </p:nvPr>
        </p:nvSpPr>
        <p:spPr>
          <a:xfrm>
            <a:off x="629841" y="1543052"/>
            <a:ext cx="2949178" cy="2858691"/>
          </a:xfrm>
        </p:spPr>
        <p:txBody>
          <a:bodyPr/>
          <a:lstStyle>
            <a:lvl1pPr marL="0" indent="0">
              <a:buNone/>
              <a:defRPr sz="1200"/>
            </a:lvl1pPr>
            <a:lvl2pPr marL="342900" indent="0">
              <a:buNone/>
              <a:defRPr sz="1100"/>
            </a:lvl2pPr>
            <a:lvl3pPr marL="685800" indent="0">
              <a:buNone/>
              <a:defRPr sz="900"/>
            </a:lvl3pPr>
            <a:lvl4pPr marL="1028700" indent="0">
              <a:buNone/>
              <a:defRPr sz="800"/>
            </a:lvl4pPr>
            <a:lvl5pPr marL="1371600" indent="0">
              <a:buNone/>
              <a:defRPr sz="800"/>
            </a:lvl5pPr>
            <a:lvl6pPr marL="1714500" indent="0">
              <a:buNone/>
              <a:defRPr sz="800"/>
            </a:lvl6pPr>
            <a:lvl7pPr marL="2057400" indent="0">
              <a:buNone/>
              <a:defRPr sz="800"/>
            </a:lvl7pPr>
            <a:lvl8pPr marL="2400300" indent="0">
              <a:buNone/>
              <a:defRPr sz="800"/>
            </a:lvl8pPr>
            <a:lvl9pPr marL="2743200" indent="0">
              <a:buNone/>
              <a:defRPr sz="800"/>
            </a:lvl9pPr>
          </a:lstStyle>
          <a:p>
            <a:pPr lvl="0"/>
            <a:r>
              <a:rPr lang="zh-CN" altLang="en-US" noProof="1" smtClean="0"/>
              <a:t>单击此处编辑母版文本样式</a:t>
            </a:r>
          </a:p>
        </p:txBody>
      </p:sp>
      <p:sp>
        <p:nvSpPr>
          <p:cNvPr id="5" name="Date Placeholder 3"/>
          <p:cNvSpPr>
            <a:spLocks noGrp="1"/>
          </p:cNvSpPr>
          <p:nvPr>
            <p:ph type="dt" sz="half" idx="10"/>
          </p:nvPr>
        </p:nvSpPr>
        <p:spPr/>
        <p:txBody>
          <a:bodyPr/>
          <a:lstStyle>
            <a:lvl1pPr>
              <a:defRPr/>
            </a:lvl1pPr>
          </a:lstStyle>
          <a:p>
            <a:pPr>
              <a:defRPr/>
            </a:pPr>
            <a:endParaRPr lang="zh-CN" altLang="en-US"/>
          </a:p>
        </p:txBody>
      </p:sp>
      <p:sp>
        <p:nvSpPr>
          <p:cNvPr id="6" name="Footer Placeholder 4"/>
          <p:cNvSpPr>
            <a:spLocks noGrp="1"/>
          </p:cNvSpPr>
          <p:nvPr>
            <p:ph type="ftr" sz="quarter" idx="11"/>
          </p:nvPr>
        </p:nvSpPr>
        <p:spPr/>
        <p:txBody>
          <a:bodyPr/>
          <a:lstStyle>
            <a:lvl1pPr>
              <a:defRPr/>
            </a:lvl1pPr>
          </a:lstStyle>
          <a:p>
            <a:pPr>
              <a:defRPr/>
            </a:pPr>
            <a:endParaRPr lang="zh-CN" altLang="en-US"/>
          </a:p>
        </p:txBody>
      </p:sp>
      <p:sp>
        <p:nvSpPr>
          <p:cNvPr id="7" name="Slide Number Placeholder 5"/>
          <p:cNvSpPr>
            <a:spLocks noGrp="1"/>
          </p:cNvSpPr>
          <p:nvPr>
            <p:ph type="sldNum" sz="quarter" idx="12"/>
          </p:nvPr>
        </p:nvSpPr>
        <p:spPr/>
        <p:txBody>
          <a:bodyPr/>
          <a:lstStyle>
            <a:lvl1pPr>
              <a:defRPr/>
            </a:lvl1pPr>
          </a:lstStyle>
          <a:p>
            <a:pPr>
              <a:defRPr/>
            </a:pPr>
            <a:fld id="{133AED0E-BABE-4219-A967-04EABB1763B4}" type="slidenum">
              <a:rPr altLang="en-US"/>
              <a:pPr>
                <a:defRPr/>
              </a:pPr>
              <a:t>‹#›</a:t>
            </a:fld>
            <a:endParaRPr lang="zh-CN" altLang="en-US"/>
          </a:p>
        </p:txBody>
      </p:sp>
    </p:spTree>
    <p:extLst>
      <p:ext uri="{BB962C8B-B14F-4D97-AF65-F5344CB8AC3E}">
        <p14:creationId xmlns:p14="http://schemas.microsoft.com/office/powerpoint/2010/main" val="1509285206"/>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noProof="1" smtClean="0"/>
              <a:t>单击此处编辑母版标题样式</a:t>
            </a:r>
            <a:endParaRPr lang="en-US" noProof="1"/>
          </a:p>
        </p:txBody>
      </p:sp>
      <p:sp>
        <p:nvSpPr>
          <p:cNvPr id="3" name="Vertical Text Placeholder 2"/>
          <p:cNvSpPr>
            <a:spLocks noGrp="1"/>
          </p:cNvSpPr>
          <p:nvPr>
            <p:ph type="body" orient="vert" idx="1"/>
          </p:nvPr>
        </p:nvSpPr>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en-US" noProof="1"/>
          </a:p>
        </p:txBody>
      </p:sp>
      <p:sp>
        <p:nvSpPr>
          <p:cNvPr id="4" name="Date Placeholder 3"/>
          <p:cNvSpPr>
            <a:spLocks noGrp="1"/>
          </p:cNvSpPr>
          <p:nvPr>
            <p:ph type="dt" sz="half" idx="10"/>
          </p:nvPr>
        </p:nvSpPr>
        <p:spPr/>
        <p:txBody>
          <a:bodyPr/>
          <a:lstStyle>
            <a:lvl1pPr>
              <a:defRPr/>
            </a:lvl1pPr>
          </a:lstStyle>
          <a:p>
            <a:pPr>
              <a:defRPr/>
            </a:pPr>
            <a:endParaRPr lang="zh-CN" altLang="en-US"/>
          </a:p>
        </p:txBody>
      </p:sp>
      <p:sp>
        <p:nvSpPr>
          <p:cNvPr id="5" name="Footer Placeholder 4"/>
          <p:cNvSpPr>
            <a:spLocks noGrp="1"/>
          </p:cNvSpPr>
          <p:nvPr>
            <p:ph type="ftr" sz="quarter" idx="11"/>
          </p:nvPr>
        </p:nvSpPr>
        <p:spPr/>
        <p:txBody>
          <a:bodyPr/>
          <a:lstStyle>
            <a:lvl1pPr>
              <a:defRPr/>
            </a:lvl1pPr>
          </a:lstStyle>
          <a:p>
            <a:pPr>
              <a:defRPr/>
            </a:pPr>
            <a:endParaRPr lang="zh-CN" altLang="en-US"/>
          </a:p>
        </p:txBody>
      </p:sp>
      <p:sp>
        <p:nvSpPr>
          <p:cNvPr id="6" name="Slide Number Placeholder 5"/>
          <p:cNvSpPr>
            <a:spLocks noGrp="1"/>
          </p:cNvSpPr>
          <p:nvPr>
            <p:ph type="sldNum" sz="quarter" idx="12"/>
          </p:nvPr>
        </p:nvSpPr>
        <p:spPr/>
        <p:txBody>
          <a:bodyPr/>
          <a:lstStyle>
            <a:lvl1pPr>
              <a:defRPr/>
            </a:lvl1pPr>
          </a:lstStyle>
          <a:p>
            <a:pPr>
              <a:defRPr/>
            </a:pPr>
            <a:fld id="{68EA5BB6-9E3C-40F7-ACAF-672AB26CF189}" type="slidenum">
              <a:rPr altLang="en-US"/>
              <a:pPr>
                <a:defRPr/>
              </a:pPr>
              <a:t>‹#›</a:t>
            </a:fld>
            <a:endParaRPr lang="zh-CN" altLang="en-US"/>
          </a:p>
        </p:txBody>
      </p:sp>
    </p:spTree>
    <p:extLst>
      <p:ext uri="{BB962C8B-B14F-4D97-AF65-F5344CB8AC3E}">
        <p14:creationId xmlns:p14="http://schemas.microsoft.com/office/powerpoint/2010/main" val="2309670830"/>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6" y="273850"/>
            <a:ext cx="1971675" cy="4358879"/>
          </a:xfrm>
        </p:spPr>
        <p:txBody>
          <a:bodyPr vert="eaVert"/>
          <a:lstStyle/>
          <a:p>
            <a:r>
              <a:rPr lang="zh-CN" altLang="en-US" noProof="1" smtClean="0"/>
              <a:t>单击此处编辑母版标题样式</a:t>
            </a:r>
            <a:endParaRPr lang="en-US" noProof="1"/>
          </a:p>
        </p:txBody>
      </p:sp>
      <p:sp>
        <p:nvSpPr>
          <p:cNvPr id="3" name="Vertical Text Placeholder 2"/>
          <p:cNvSpPr>
            <a:spLocks noGrp="1"/>
          </p:cNvSpPr>
          <p:nvPr>
            <p:ph type="body" orient="vert" idx="1"/>
          </p:nvPr>
        </p:nvSpPr>
        <p:spPr>
          <a:xfrm>
            <a:off x="628663" y="273850"/>
            <a:ext cx="5800725" cy="4358879"/>
          </a:xfrm>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en-US" noProof="1"/>
          </a:p>
        </p:txBody>
      </p:sp>
      <p:sp>
        <p:nvSpPr>
          <p:cNvPr id="4" name="Date Placeholder 3"/>
          <p:cNvSpPr>
            <a:spLocks noGrp="1"/>
          </p:cNvSpPr>
          <p:nvPr>
            <p:ph type="dt" sz="half" idx="10"/>
          </p:nvPr>
        </p:nvSpPr>
        <p:spPr/>
        <p:txBody>
          <a:bodyPr/>
          <a:lstStyle>
            <a:lvl1pPr>
              <a:defRPr/>
            </a:lvl1pPr>
          </a:lstStyle>
          <a:p>
            <a:pPr>
              <a:defRPr/>
            </a:pPr>
            <a:endParaRPr lang="zh-CN" altLang="en-US"/>
          </a:p>
        </p:txBody>
      </p:sp>
      <p:sp>
        <p:nvSpPr>
          <p:cNvPr id="5" name="Footer Placeholder 4"/>
          <p:cNvSpPr>
            <a:spLocks noGrp="1"/>
          </p:cNvSpPr>
          <p:nvPr>
            <p:ph type="ftr" sz="quarter" idx="11"/>
          </p:nvPr>
        </p:nvSpPr>
        <p:spPr/>
        <p:txBody>
          <a:bodyPr/>
          <a:lstStyle>
            <a:lvl1pPr>
              <a:defRPr/>
            </a:lvl1pPr>
          </a:lstStyle>
          <a:p>
            <a:pPr>
              <a:defRPr/>
            </a:pPr>
            <a:endParaRPr lang="zh-CN" altLang="en-US"/>
          </a:p>
        </p:txBody>
      </p:sp>
      <p:sp>
        <p:nvSpPr>
          <p:cNvPr id="6" name="Slide Number Placeholder 5"/>
          <p:cNvSpPr>
            <a:spLocks noGrp="1"/>
          </p:cNvSpPr>
          <p:nvPr>
            <p:ph type="sldNum" sz="quarter" idx="12"/>
          </p:nvPr>
        </p:nvSpPr>
        <p:spPr/>
        <p:txBody>
          <a:bodyPr/>
          <a:lstStyle>
            <a:lvl1pPr>
              <a:defRPr/>
            </a:lvl1pPr>
          </a:lstStyle>
          <a:p>
            <a:pPr>
              <a:defRPr/>
            </a:pPr>
            <a:fld id="{644F80DD-2CE7-466B-A537-F5FC4EA14A28}" type="slidenum">
              <a:rPr altLang="en-US"/>
              <a:pPr>
                <a:defRPr/>
              </a:pPr>
              <a:t>‹#›</a:t>
            </a:fld>
            <a:endParaRPr lang="zh-CN" altLang="en-US"/>
          </a:p>
        </p:txBody>
      </p:sp>
    </p:spTree>
    <p:extLst>
      <p:ext uri="{BB962C8B-B14F-4D97-AF65-F5344CB8AC3E}">
        <p14:creationId xmlns:p14="http://schemas.microsoft.com/office/powerpoint/2010/main" val="2201747065"/>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userDrawn="1">
  <p:cSld name="1_标题幻灯片">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zh-CN" altLang="en-US"/>
          </a:p>
        </p:txBody>
      </p:sp>
      <p:sp>
        <p:nvSpPr>
          <p:cNvPr id="3" name="Footer Placeholder 4"/>
          <p:cNvSpPr>
            <a:spLocks noGrp="1"/>
          </p:cNvSpPr>
          <p:nvPr>
            <p:ph type="ftr" sz="quarter" idx="11"/>
          </p:nvPr>
        </p:nvSpPr>
        <p:spPr/>
        <p:txBody>
          <a:bodyPr/>
          <a:lstStyle>
            <a:lvl1pPr>
              <a:defRPr/>
            </a:lvl1pPr>
          </a:lstStyle>
          <a:p>
            <a:pPr>
              <a:defRPr/>
            </a:pPr>
            <a:endParaRPr lang="zh-CN" altLang="en-US"/>
          </a:p>
        </p:txBody>
      </p:sp>
      <p:sp>
        <p:nvSpPr>
          <p:cNvPr id="4" name="Slide Number Placeholder 5"/>
          <p:cNvSpPr>
            <a:spLocks noGrp="1"/>
          </p:cNvSpPr>
          <p:nvPr>
            <p:ph type="sldNum" sz="quarter" idx="12"/>
          </p:nvPr>
        </p:nvSpPr>
        <p:spPr/>
        <p:txBody>
          <a:bodyPr/>
          <a:lstStyle>
            <a:lvl1pPr>
              <a:defRPr/>
            </a:lvl1pPr>
          </a:lstStyle>
          <a:p>
            <a:pPr>
              <a:defRPr/>
            </a:pPr>
            <a:fld id="{080B2CAE-F6AF-4450-9A62-8815F1AEEA69}" type="slidenum">
              <a:rPr altLang="en-US"/>
              <a:pPr>
                <a:defRPr/>
              </a:pPr>
              <a:t>‹#›</a:t>
            </a:fld>
            <a:endParaRPr lang="zh-CN" altLang="en-US"/>
          </a:p>
        </p:txBody>
      </p:sp>
    </p:spTree>
    <p:extLst>
      <p:ext uri="{BB962C8B-B14F-4D97-AF65-F5344CB8AC3E}">
        <p14:creationId xmlns:p14="http://schemas.microsoft.com/office/powerpoint/2010/main" val="223033062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noProof="1" smtClean="0"/>
              <a:t>单击此处编辑母版标题样式</a:t>
            </a:r>
            <a:endParaRPr lang="en-US" noProof="1"/>
          </a:p>
        </p:txBody>
      </p:sp>
      <p:sp>
        <p:nvSpPr>
          <p:cNvPr id="3" name="Content Placeholder 2"/>
          <p:cNvSpPr>
            <a:spLocks noGrp="1"/>
          </p:cNvSpPr>
          <p:nvPr>
            <p:ph sz="half" idx="1"/>
          </p:nvPr>
        </p:nvSpPr>
        <p:spPr>
          <a:xfrm>
            <a:off x="628650" y="1369219"/>
            <a:ext cx="3886200" cy="3263504"/>
          </a:xfrm>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en-US" noProof="1"/>
          </a:p>
        </p:txBody>
      </p:sp>
      <p:sp>
        <p:nvSpPr>
          <p:cNvPr id="4" name="Content Placeholder 3"/>
          <p:cNvSpPr>
            <a:spLocks noGrp="1"/>
          </p:cNvSpPr>
          <p:nvPr>
            <p:ph sz="half" idx="2"/>
          </p:nvPr>
        </p:nvSpPr>
        <p:spPr>
          <a:xfrm>
            <a:off x="4629150" y="1369219"/>
            <a:ext cx="3886200" cy="3263504"/>
          </a:xfrm>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en-US" noProof="1"/>
          </a:p>
        </p:txBody>
      </p:sp>
      <p:sp>
        <p:nvSpPr>
          <p:cNvPr id="5" name="Date Placeholder 3"/>
          <p:cNvSpPr>
            <a:spLocks noGrp="1"/>
          </p:cNvSpPr>
          <p:nvPr>
            <p:ph type="dt" sz="half" idx="10"/>
          </p:nvPr>
        </p:nvSpPr>
        <p:spPr/>
        <p:txBody>
          <a:bodyPr/>
          <a:lstStyle>
            <a:lvl1pPr>
              <a:defRPr/>
            </a:lvl1pPr>
          </a:lstStyle>
          <a:p>
            <a:pPr>
              <a:defRPr/>
            </a:pPr>
            <a:endParaRPr lang="zh-CN" altLang="en-US"/>
          </a:p>
        </p:txBody>
      </p:sp>
      <p:sp>
        <p:nvSpPr>
          <p:cNvPr id="6" name="Footer Placeholder 4"/>
          <p:cNvSpPr>
            <a:spLocks noGrp="1"/>
          </p:cNvSpPr>
          <p:nvPr>
            <p:ph type="ftr" sz="quarter" idx="11"/>
          </p:nvPr>
        </p:nvSpPr>
        <p:spPr/>
        <p:txBody>
          <a:bodyPr/>
          <a:lstStyle>
            <a:lvl1pPr>
              <a:defRPr/>
            </a:lvl1pPr>
          </a:lstStyle>
          <a:p>
            <a:pPr>
              <a:defRPr/>
            </a:pPr>
            <a:endParaRPr lang="zh-CN" altLang="en-US"/>
          </a:p>
        </p:txBody>
      </p:sp>
      <p:sp>
        <p:nvSpPr>
          <p:cNvPr id="7" name="Slide Number Placeholder 5"/>
          <p:cNvSpPr>
            <a:spLocks noGrp="1"/>
          </p:cNvSpPr>
          <p:nvPr>
            <p:ph type="sldNum" sz="quarter" idx="12"/>
          </p:nvPr>
        </p:nvSpPr>
        <p:spPr/>
        <p:txBody>
          <a:bodyPr/>
          <a:lstStyle>
            <a:lvl1pPr>
              <a:defRPr/>
            </a:lvl1pPr>
          </a:lstStyle>
          <a:p>
            <a:pPr>
              <a:defRPr/>
            </a:pPr>
            <a:fld id="{E07E9191-357B-4BF9-91A8-C29D8CC8343C}" type="slidenum">
              <a:rPr altLang="en-US"/>
              <a:pPr>
                <a:defRPr/>
              </a:pPr>
              <a:t>‹#›</a:t>
            </a:fld>
            <a:endParaRPr lang="zh-CN" altLang="en-US"/>
          </a:p>
        </p:txBody>
      </p:sp>
    </p:spTree>
    <p:extLst>
      <p:ext uri="{BB962C8B-B14F-4D97-AF65-F5344CB8AC3E}">
        <p14:creationId xmlns:p14="http://schemas.microsoft.com/office/powerpoint/2010/main" val="3108718833"/>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userDrawn="1">
  <p:cSld name="2_标题和内容">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zh-CN" altLang="en-US"/>
          </a:p>
        </p:txBody>
      </p:sp>
      <p:sp>
        <p:nvSpPr>
          <p:cNvPr id="3" name="Footer Placeholder 4"/>
          <p:cNvSpPr>
            <a:spLocks noGrp="1"/>
          </p:cNvSpPr>
          <p:nvPr>
            <p:ph type="ftr" sz="quarter" idx="11"/>
          </p:nvPr>
        </p:nvSpPr>
        <p:spPr/>
        <p:txBody>
          <a:bodyPr/>
          <a:lstStyle>
            <a:lvl1pPr>
              <a:defRPr/>
            </a:lvl1pPr>
          </a:lstStyle>
          <a:p>
            <a:pPr>
              <a:defRPr/>
            </a:pPr>
            <a:endParaRPr lang="zh-CN" altLang="en-US"/>
          </a:p>
        </p:txBody>
      </p:sp>
      <p:sp>
        <p:nvSpPr>
          <p:cNvPr id="4" name="Slide Number Placeholder 5"/>
          <p:cNvSpPr>
            <a:spLocks noGrp="1"/>
          </p:cNvSpPr>
          <p:nvPr>
            <p:ph type="sldNum" sz="quarter" idx="12"/>
          </p:nvPr>
        </p:nvSpPr>
        <p:spPr/>
        <p:txBody>
          <a:bodyPr/>
          <a:lstStyle>
            <a:lvl1pPr>
              <a:defRPr/>
            </a:lvl1pPr>
          </a:lstStyle>
          <a:p>
            <a:pPr>
              <a:defRPr/>
            </a:pPr>
            <a:fld id="{41632D23-90B5-4F91-8E75-BB19717A411F}" type="slidenum">
              <a:rPr altLang="en-US"/>
              <a:pPr>
                <a:defRPr/>
              </a:pPr>
              <a:t>‹#›</a:t>
            </a:fld>
            <a:endParaRPr lang="zh-CN" altLang="en-US"/>
          </a:p>
        </p:txBody>
      </p:sp>
    </p:spTree>
    <p:extLst>
      <p:ext uri="{BB962C8B-B14F-4D97-AF65-F5344CB8AC3E}">
        <p14:creationId xmlns:p14="http://schemas.microsoft.com/office/powerpoint/2010/main" val="1065041293"/>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userDrawn="1">
  <p:cSld name="5_标题和内容">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zh-CN" altLang="en-US"/>
          </a:p>
        </p:txBody>
      </p:sp>
      <p:sp>
        <p:nvSpPr>
          <p:cNvPr id="3" name="Footer Placeholder 4"/>
          <p:cNvSpPr>
            <a:spLocks noGrp="1"/>
          </p:cNvSpPr>
          <p:nvPr>
            <p:ph type="ftr" sz="quarter" idx="11"/>
          </p:nvPr>
        </p:nvSpPr>
        <p:spPr/>
        <p:txBody>
          <a:bodyPr/>
          <a:lstStyle>
            <a:lvl1pPr>
              <a:defRPr/>
            </a:lvl1pPr>
          </a:lstStyle>
          <a:p>
            <a:pPr>
              <a:defRPr/>
            </a:pPr>
            <a:endParaRPr lang="zh-CN" altLang="en-US"/>
          </a:p>
        </p:txBody>
      </p:sp>
      <p:sp>
        <p:nvSpPr>
          <p:cNvPr id="4" name="Slide Number Placeholder 5"/>
          <p:cNvSpPr>
            <a:spLocks noGrp="1"/>
          </p:cNvSpPr>
          <p:nvPr>
            <p:ph type="sldNum" sz="quarter" idx="12"/>
          </p:nvPr>
        </p:nvSpPr>
        <p:spPr/>
        <p:txBody>
          <a:bodyPr/>
          <a:lstStyle>
            <a:lvl1pPr>
              <a:defRPr/>
            </a:lvl1pPr>
          </a:lstStyle>
          <a:p>
            <a:pPr>
              <a:defRPr/>
            </a:pPr>
            <a:fld id="{D6E425C2-4CEB-4363-BEEE-8FCF51D3416B}" type="slidenum">
              <a:rPr altLang="en-US"/>
              <a:pPr>
                <a:defRPr/>
              </a:pPr>
              <a:t>‹#›</a:t>
            </a:fld>
            <a:endParaRPr lang="zh-CN" altLang="en-US"/>
          </a:p>
        </p:txBody>
      </p:sp>
    </p:spTree>
    <p:extLst>
      <p:ext uri="{BB962C8B-B14F-4D97-AF65-F5344CB8AC3E}">
        <p14:creationId xmlns:p14="http://schemas.microsoft.com/office/powerpoint/2010/main" val="2446189565"/>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userDrawn="1">
  <p:cSld name="1_节标题">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zh-CN" altLang="en-US"/>
          </a:p>
        </p:txBody>
      </p:sp>
      <p:sp>
        <p:nvSpPr>
          <p:cNvPr id="3" name="Footer Placeholder 4"/>
          <p:cNvSpPr>
            <a:spLocks noGrp="1"/>
          </p:cNvSpPr>
          <p:nvPr>
            <p:ph type="ftr" sz="quarter" idx="11"/>
          </p:nvPr>
        </p:nvSpPr>
        <p:spPr/>
        <p:txBody>
          <a:bodyPr/>
          <a:lstStyle>
            <a:lvl1pPr>
              <a:defRPr/>
            </a:lvl1pPr>
          </a:lstStyle>
          <a:p>
            <a:pPr>
              <a:defRPr/>
            </a:pPr>
            <a:endParaRPr lang="zh-CN" altLang="en-US"/>
          </a:p>
        </p:txBody>
      </p:sp>
      <p:sp>
        <p:nvSpPr>
          <p:cNvPr id="4" name="Slide Number Placeholder 5"/>
          <p:cNvSpPr>
            <a:spLocks noGrp="1"/>
          </p:cNvSpPr>
          <p:nvPr>
            <p:ph type="sldNum" sz="quarter" idx="12"/>
          </p:nvPr>
        </p:nvSpPr>
        <p:spPr/>
        <p:txBody>
          <a:bodyPr/>
          <a:lstStyle>
            <a:lvl1pPr>
              <a:defRPr/>
            </a:lvl1pPr>
          </a:lstStyle>
          <a:p>
            <a:pPr>
              <a:defRPr/>
            </a:pPr>
            <a:fld id="{BD45F338-D5C2-4498-9114-184206184647}" type="slidenum">
              <a:rPr altLang="en-US"/>
              <a:pPr>
                <a:defRPr/>
              </a:pPr>
              <a:t>‹#›</a:t>
            </a:fld>
            <a:endParaRPr lang="zh-CN" altLang="en-US"/>
          </a:p>
        </p:txBody>
      </p:sp>
    </p:spTree>
    <p:extLst>
      <p:ext uri="{BB962C8B-B14F-4D97-AF65-F5344CB8AC3E}">
        <p14:creationId xmlns:p14="http://schemas.microsoft.com/office/powerpoint/2010/main" val="2789040039"/>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noProof="1" smtClean="0"/>
              <a:t>单击此处编辑母版标题样式</a:t>
            </a:r>
            <a:endParaRPr lang="en-US" noProof="1"/>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40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noProof="1" smtClean="0"/>
              <a:t>单击此处编辑母版副标题样式</a:t>
            </a:r>
            <a:endParaRPr lang="en-US" noProof="1"/>
          </a:p>
        </p:txBody>
      </p:sp>
      <p:sp>
        <p:nvSpPr>
          <p:cNvPr id="4" name="Date Placeholder 3"/>
          <p:cNvSpPr>
            <a:spLocks noGrp="1"/>
          </p:cNvSpPr>
          <p:nvPr>
            <p:ph type="dt" sz="half" idx="10"/>
          </p:nvPr>
        </p:nvSpPr>
        <p:spPr/>
        <p:txBody>
          <a:bodyPr/>
          <a:lstStyle>
            <a:lvl1pPr>
              <a:defRPr/>
            </a:lvl1pPr>
          </a:lstStyle>
          <a:p>
            <a:pPr>
              <a:defRPr/>
            </a:pPr>
            <a:endParaRPr lang="zh-CN" altLang="en-US"/>
          </a:p>
        </p:txBody>
      </p:sp>
      <p:sp>
        <p:nvSpPr>
          <p:cNvPr id="5" name="Footer Placeholder 4"/>
          <p:cNvSpPr>
            <a:spLocks noGrp="1"/>
          </p:cNvSpPr>
          <p:nvPr>
            <p:ph type="ftr" sz="quarter" idx="11"/>
          </p:nvPr>
        </p:nvSpPr>
        <p:spPr/>
        <p:txBody>
          <a:bodyPr/>
          <a:lstStyle>
            <a:lvl1pPr>
              <a:defRPr/>
            </a:lvl1pPr>
          </a:lstStyle>
          <a:p>
            <a:pPr>
              <a:defRPr/>
            </a:pPr>
            <a:endParaRPr lang="zh-CN" altLang="en-US"/>
          </a:p>
        </p:txBody>
      </p:sp>
      <p:sp>
        <p:nvSpPr>
          <p:cNvPr id="6" name="Slide Number Placeholder 5"/>
          <p:cNvSpPr>
            <a:spLocks noGrp="1"/>
          </p:cNvSpPr>
          <p:nvPr>
            <p:ph type="sldNum" sz="quarter" idx="12"/>
          </p:nvPr>
        </p:nvSpPr>
        <p:spPr/>
        <p:txBody>
          <a:bodyPr/>
          <a:lstStyle>
            <a:lvl1pPr>
              <a:defRPr/>
            </a:lvl1pPr>
          </a:lstStyle>
          <a:p>
            <a:pPr>
              <a:defRPr/>
            </a:pPr>
            <a:fld id="{3FD7750A-5C24-4460-BF55-D81463D4CD69}" type="slidenum">
              <a:rPr altLang="en-US"/>
              <a:pPr>
                <a:defRPr/>
              </a:pPr>
              <a:t>‹#›</a:t>
            </a:fld>
            <a:endParaRPr lang="zh-CN" altLang="en-US"/>
          </a:p>
        </p:txBody>
      </p:sp>
    </p:spTree>
    <p:extLst>
      <p:ext uri="{BB962C8B-B14F-4D97-AF65-F5344CB8AC3E}">
        <p14:creationId xmlns:p14="http://schemas.microsoft.com/office/powerpoint/2010/main" val="3698429201"/>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noProof="1" smtClean="0"/>
              <a:t>单击此处编辑母版标题样式</a:t>
            </a:r>
            <a:endParaRPr lang="en-US" noProof="1"/>
          </a:p>
        </p:txBody>
      </p:sp>
      <p:sp>
        <p:nvSpPr>
          <p:cNvPr id="3" name="Content Placeholder 2"/>
          <p:cNvSpPr>
            <a:spLocks noGrp="1"/>
          </p:cNvSpPr>
          <p:nvPr>
            <p:ph idx="1"/>
          </p:nvPr>
        </p:nvSpPr>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en-US" noProof="1"/>
          </a:p>
        </p:txBody>
      </p:sp>
      <p:sp>
        <p:nvSpPr>
          <p:cNvPr id="4" name="Date Placeholder 3"/>
          <p:cNvSpPr>
            <a:spLocks noGrp="1"/>
          </p:cNvSpPr>
          <p:nvPr>
            <p:ph type="dt" sz="half" idx="10"/>
          </p:nvPr>
        </p:nvSpPr>
        <p:spPr/>
        <p:txBody>
          <a:bodyPr/>
          <a:lstStyle>
            <a:lvl1pPr>
              <a:defRPr/>
            </a:lvl1pPr>
          </a:lstStyle>
          <a:p>
            <a:pPr>
              <a:defRPr/>
            </a:pPr>
            <a:endParaRPr lang="zh-CN" altLang="en-US"/>
          </a:p>
        </p:txBody>
      </p:sp>
      <p:sp>
        <p:nvSpPr>
          <p:cNvPr id="5" name="Footer Placeholder 4"/>
          <p:cNvSpPr>
            <a:spLocks noGrp="1"/>
          </p:cNvSpPr>
          <p:nvPr>
            <p:ph type="ftr" sz="quarter" idx="11"/>
          </p:nvPr>
        </p:nvSpPr>
        <p:spPr/>
        <p:txBody>
          <a:bodyPr/>
          <a:lstStyle>
            <a:lvl1pPr>
              <a:defRPr/>
            </a:lvl1pPr>
          </a:lstStyle>
          <a:p>
            <a:pPr>
              <a:defRPr/>
            </a:pPr>
            <a:endParaRPr lang="zh-CN" altLang="en-US"/>
          </a:p>
        </p:txBody>
      </p:sp>
      <p:sp>
        <p:nvSpPr>
          <p:cNvPr id="6" name="Slide Number Placeholder 5"/>
          <p:cNvSpPr>
            <a:spLocks noGrp="1"/>
          </p:cNvSpPr>
          <p:nvPr>
            <p:ph type="sldNum" sz="quarter" idx="12"/>
          </p:nvPr>
        </p:nvSpPr>
        <p:spPr/>
        <p:txBody>
          <a:bodyPr/>
          <a:lstStyle>
            <a:lvl1pPr>
              <a:defRPr/>
            </a:lvl1pPr>
          </a:lstStyle>
          <a:p>
            <a:pPr>
              <a:defRPr/>
            </a:pPr>
            <a:fld id="{CE8F9453-9D2D-4086-8051-A474CD44F7E9}" type="slidenum">
              <a:rPr altLang="en-US"/>
              <a:pPr>
                <a:defRPr/>
              </a:pPr>
              <a:t>‹#›</a:t>
            </a:fld>
            <a:endParaRPr lang="zh-CN" altLang="en-US"/>
          </a:p>
        </p:txBody>
      </p:sp>
    </p:spTree>
    <p:extLst>
      <p:ext uri="{BB962C8B-B14F-4D97-AF65-F5344CB8AC3E}">
        <p14:creationId xmlns:p14="http://schemas.microsoft.com/office/powerpoint/2010/main" val="1756563352"/>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11"/>
            <a:ext cx="7886700" cy="2139553"/>
          </a:xfrm>
        </p:spPr>
        <p:txBody>
          <a:bodyPr anchor="b"/>
          <a:lstStyle>
            <a:lvl1pPr>
              <a:defRPr sz="4500"/>
            </a:lvl1pPr>
          </a:lstStyle>
          <a:p>
            <a:r>
              <a:rPr lang="zh-CN" altLang="en-US" noProof="1" smtClean="0"/>
              <a:t>单击此处编辑母版标题样式</a:t>
            </a:r>
            <a:endParaRPr lang="en-US" noProof="1"/>
          </a:p>
        </p:txBody>
      </p:sp>
      <p:sp>
        <p:nvSpPr>
          <p:cNvPr id="3" name="Text Placeholder 2"/>
          <p:cNvSpPr>
            <a:spLocks noGrp="1"/>
          </p:cNvSpPr>
          <p:nvPr>
            <p:ph type="body" idx="1"/>
          </p:nvPr>
        </p:nvSpPr>
        <p:spPr>
          <a:xfrm>
            <a:off x="623888" y="3442099"/>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40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noProof="1" smtClean="0"/>
              <a:t>单击此处编辑母版文本样式</a:t>
            </a:r>
          </a:p>
        </p:txBody>
      </p:sp>
      <p:sp>
        <p:nvSpPr>
          <p:cNvPr id="4" name="Date Placeholder 3"/>
          <p:cNvSpPr>
            <a:spLocks noGrp="1"/>
          </p:cNvSpPr>
          <p:nvPr>
            <p:ph type="dt" sz="half" idx="10"/>
          </p:nvPr>
        </p:nvSpPr>
        <p:spPr/>
        <p:txBody>
          <a:bodyPr/>
          <a:lstStyle>
            <a:lvl1pPr>
              <a:defRPr/>
            </a:lvl1pPr>
          </a:lstStyle>
          <a:p>
            <a:pPr>
              <a:defRPr/>
            </a:pPr>
            <a:endParaRPr lang="zh-CN" altLang="en-US"/>
          </a:p>
        </p:txBody>
      </p:sp>
      <p:sp>
        <p:nvSpPr>
          <p:cNvPr id="5" name="Footer Placeholder 4"/>
          <p:cNvSpPr>
            <a:spLocks noGrp="1"/>
          </p:cNvSpPr>
          <p:nvPr>
            <p:ph type="ftr" sz="quarter" idx="11"/>
          </p:nvPr>
        </p:nvSpPr>
        <p:spPr/>
        <p:txBody>
          <a:bodyPr/>
          <a:lstStyle>
            <a:lvl1pPr>
              <a:defRPr/>
            </a:lvl1pPr>
          </a:lstStyle>
          <a:p>
            <a:pPr>
              <a:defRPr/>
            </a:pPr>
            <a:endParaRPr lang="zh-CN" altLang="en-US"/>
          </a:p>
        </p:txBody>
      </p:sp>
      <p:sp>
        <p:nvSpPr>
          <p:cNvPr id="6" name="Slide Number Placeholder 5"/>
          <p:cNvSpPr>
            <a:spLocks noGrp="1"/>
          </p:cNvSpPr>
          <p:nvPr>
            <p:ph type="sldNum" sz="quarter" idx="12"/>
          </p:nvPr>
        </p:nvSpPr>
        <p:spPr/>
        <p:txBody>
          <a:bodyPr/>
          <a:lstStyle>
            <a:lvl1pPr>
              <a:defRPr/>
            </a:lvl1pPr>
          </a:lstStyle>
          <a:p>
            <a:pPr>
              <a:defRPr/>
            </a:pPr>
            <a:fld id="{D9B18389-9CA9-401A-8DF2-6128519E2B05}" type="slidenum">
              <a:rPr altLang="en-US"/>
              <a:pPr>
                <a:defRPr/>
              </a:pPr>
              <a:t>‹#›</a:t>
            </a:fld>
            <a:endParaRPr lang="zh-CN" altLang="en-US"/>
          </a:p>
        </p:txBody>
      </p:sp>
    </p:spTree>
    <p:extLst>
      <p:ext uri="{BB962C8B-B14F-4D97-AF65-F5344CB8AC3E}">
        <p14:creationId xmlns:p14="http://schemas.microsoft.com/office/powerpoint/2010/main" val="3182686821"/>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noProof="1" smtClean="0"/>
              <a:t>单击此处编辑母版标题样式</a:t>
            </a:r>
            <a:endParaRPr lang="en-US" noProof="1"/>
          </a:p>
        </p:txBody>
      </p:sp>
      <p:sp>
        <p:nvSpPr>
          <p:cNvPr id="3" name="Content Placeholder 2"/>
          <p:cNvSpPr>
            <a:spLocks noGrp="1"/>
          </p:cNvSpPr>
          <p:nvPr>
            <p:ph sz="half" idx="1"/>
          </p:nvPr>
        </p:nvSpPr>
        <p:spPr>
          <a:xfrm>
            <a:off x="628650" y="1369219"/>
            <a:ext cx="3886200" cy="3263504"/>
          </a:xfrm>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en-US" noProof="1"/>
          </a:p>
        </p:txBody>
      </p:sp>
      <p:sp>
        <p:nvSpPr>
          <p:cNvPr id="4" name="Content Placeholder 3"/>
          <p:cNvSpPr>
            <a:spLocks noGrp="1"/>
          </p:cNvSpPr>
          <p:nvPr>
            <p:ph sz="half" idx="2"/>
          </p:nvPr>
        </p:nvSpPr>
        <p:spPr>
          <a:xfrm>
            <a:off x="4629150" y="1369219"/>
            <a:ext cx="3886200" cy="3263504"/>
          </a:xfrm>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en-US" noProof="1"/>
          </a:p>
        </p:txBody>
      </p:sp>
      <p:sp>
        <p:nvSpPr>
          <p:cNvPr id="5" name="Date Placeholder 3"/>
          <p:cNvSpPr>
            <a:spLocks noGrp="1"/>
          </p:cNvSpPr>
          <p:nvPr>
            <p:ph type="dt" sz="half" idx="10"/>
          </p:nvPr>
        </p:nvSpPr>
        <p:spPr/>
        <p:txBody>
          <a:bodyPr/>
          <a:lstStyle>
            <a:lvl1pPr>
              <a:defRPr/>
            </a:lvl1pPr>
          </a:lstStyle>
          <a:p>
            <a:pPr>
              <a:defRPr/>
            </a:pPr>
            <a:endParaRPr lang="zh-CN" altLang="en-US"/>
          </a:p>
        </p:txBody>
      </p:sp>
      <p:sp>
        <p:nvSpPr>
          <p:cNvPr id="6" name="Footer Placeholder 4"/>
          <p:cNvSpPr>
            <a:spLocks noGrp="1"/>
          </p:cNvSpPr>
          <p:nvPr>
            <p:ph type="ftr" sz="quarter" idx="11"/>
          </p:nvPr>
        </p:nvSpPr>
        <p:spPr/>
        <p:txBody>
          <a:bodyPr/>
          <a:lstStyle>
            <a:lvl1pPr>
              <a:defRPr/>
            </a:lvl1pPr>
          </a:lstStyle>
          <a:p>
            <a:pPr>
              <a:defRPr/>
            </a:pPr>
            <a:endParaRPr lang="zh-CN" altLang="en-US"/>
          </a:p>
        </p:txBody>
      </p:sp>
      <p:sp>
        <p:nvSpPr>
          <p:cNvPr id="7" name="Slide Number Placeholder 5"/>
          <p:cNvSpPr>
            <a:spLocks noGrp="1"/>
          </p:cNvSpPr>
          <p:nvPr>
            <p:ph type="sldNum" sz="quarter" idx="12"/>
          </p:nvPr>
        </p:nvSpPr>
        <p:spPr/>
        <p:txBody>
          <a:bodyPr/>
          <a:lstStyle>
            <a:lvl1pPr>
              <a:defRPr/>
            </a:lvl1pPr>
          </a:lstStyle>
          <a:p>
            <a:pPr>
              <a:defRPr/>
            </a:pPr>
            <a:fld id="{BAB6F8F4-BA19-4803-8AC2-F714A6489673}" type="slidenum">
              <a:rPr altLang="en-US"/>
              <a:pPr>
                <a:defRPr/>
              </a:pPr>
              <a:t>‹#›</a:t>
            </a:fld>
            <a:endParaRPr lang="zh-CN" altLang="en-US"/>
          </a:p>
        </p:txBody>
      </p:sp>
    </p:spTree>
    <p:extLst>
      <p:ext uri="{BB962C8B-B14F-4D97-AF65-F5344CB8AC3E}">
        <p14:creationId xmlns:p14="http://schemas.microsoft.com/office/powerpoint/2010/main" val="242146157"/>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7"/>
            <a:ext cx="7886700" cy="994172"/>
          </a:xfrm>
        </p:spPr>
        <p:txBody>
          <a:bodyPr/>
          <a:lstStyle/>
          <a:p>
            <a:r>
              <a:rPr lang="zh-CN" altLang="en-US" noProof="1" smtClean="0"/>
              <a:t>单击此处编辑母版标题样式</a:t>
            </a:r>
            <a:endParaRPr lang="en-US" noProof="1"/>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40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noProof="1" smtClean="0"/>
              <a:t>单击此处编辑母版文本样式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en-US" noProof="1"/>
          </a:p>
        </p:txBody>
      </p:sp>
      <p:sp>
        <p:nvSpPr>
          <p:cNvPr id="5" name="Text Placeholder 4"/>
          <p:cNvSpPr>
            <a:spLocks noGrp="1"/>
          </p:cNvSpPr>
          <p:nvPr>
            <p:ph type="body" sz="quarter" idx="3"/>
          </p:nvPr>
        </p:nvSpPr>
        <p:spPr>
          <a:xfrm>
            <a:off x="4629157" y="1260872"/>
            <a:ext cx="3887391" cy="617934"/>
          </a:xfrm>
        </p:spPr>
        <p:txBody>
          <a:bodyPr anchor="b"/>
          <a:lstStyle>
            <a:lvl1pPr marL="0" indent="0">
              <a:buNone/>
              <a:defRPr sz="1800" b="1"/>
            </a:lvl1pPr>
            <a:lvl2pPr marL="342900" indent="0">
              <a:buNone/>
              <a:defRPr sz="1500" b="1"/>
            </a:lvl2pPr>
            <a:lvl3pPr marL="685800" indent="0">
              <a:buNone/>
              <a:defRPr sz="140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noProof="1" smtClean="0"/>
              <a:t>单击此处编辑母版文本样式</a:t>
            </a:r>
          </a:p>
        </p:txBody>
      </p:sp>
      <p:sp>
        <p:nvSpPr>
          <p:cNvPr id="6" name="Content Placeholder 5"/>
          <p:cNvSpPr>
            <a:spLocks noGrp="1"/>
          </p:cNvSpPr>
          <p:nvPr>
            <p:ph sz="quarter" idx="4"/>
          </p:nvPr>
        </p:nvSpPr>
        <p:spPr>
          <a:xfrm>
            <a:off x="4629157" y="1878806"/>
            <a:ext cx="3887391" cy="2763441"/>
          </a:xfrm>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en-US" noProof="1"/>
          </a:p>
        </p:txBody>
      </p:sp>
      <p:sp>
        <p:nvSpPr>
          <p:cNvPr id="7" name="Date Placeholder 3"/>
          <p:cNvSpPr>
            <a:spLocks noGrp="1"/>
          </p:cNvSpPr>
          <p:nvPr>
            <p:ph type="dt" sz="half" idx="10"/>
          </p:nvPr>
        </p:nvSpPr>
        <p:spPr/>
        <p:txBody>
          <a:bodyPr/>
          <a:lstStyle>
            <a:lvl1pPr>
              <a:defRPr/>
            </a:lvl1pPr>
          </a:lstStyle>
          <a:p>
            <a:pPr>
              <a:defRPr/>
            </a:pPr>
            <a:endParaRPr lang="zh-CN" altLang="en-US"/>
          </a:p>
        </p:txBody>
      </p:sp>
      <p:sp>
        <p:nvSpPr>
          <p:cNvPr id="8" name="Footer Placeholder 4"/>
          <p:cNvSpPr>
            <a:spLocks noGrp="1"/>
          </p:cNvSpPr>
          <p:nvPr>
            <p:ph type="ftr" sz="quarter" idx="11"/>
          </p:nvPr>
        </p:nvSpPr>
        <p:spPr/>
        <p:txBody>
          <a:bodyPr/>
          <a:lstStyle>
            <a:lvl1pPr>
              <a:defRPr/>
            </a:lvl1pPr>
          </a:lstStyle>
          <a:p>
            <a:pPr>
              <a:defRPr/>
            </a:pPr>
            <a:endParaRPr lang="zh-CN" altLang="en-US"/>
          </a:p>
        </p:txBody>
      </p:sp>
      <p:sp>
        <p:nvSpPr>
          <p:cNvPr id="9" name="Slide Number Placeholder 5"/>
          <p:cNvSpPr>
            <a:spLocks noGrp="1"/>
          </p:cNvSpPr>
          <p:nvPr>
            <p:ph type="sldNum" sz="quarter" idx="12"/>
          </p:nvPr>
        </p:nvSpPr>
        <p:spPr/>
        <p:txBody>
          <a:bodyPr/>
          <a:lstStyle>
            <a:lvl1pPr>
              <a:defRPr/>
            </a:lvl1pPr>
          </a:lstStyle>
          <a:p>
            <a:pPr>
              <a:defRPr/>
            </a:pPr>
            <a:fld id="{456DEBAF-C009-4600-9AEA-A7628551F245}" type="slidenum">
              <a:rPr altLang="en-US"/>
              <a:pPr>
                <a:defRPr/>
              </a:pPr>
              <a:t>‹#›</a:t>
            </a:fld>
            <a:endParaRPr lang="zh-CN" altLang="en-US"/>
          </a:p>
        </p:txBody>
      </p:sp>
    </p:spTree>
    <p:extLst>
      <p:ext uri="{BB962C8B-B14F-4D97-AF65-F5344CB8AC3E}">
        <p14:creationId xmlns:p14="http://schemas.microsoft.com/office/powerpoint/2010/main" val="129003701"/>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noProof="1" smtClean="0"/>
              <a:t>单击此处编辑母版标题样式</a:t>
            </a:r>
            <a:endParaRPr lang="en-US" noProof="1"/>
          </a:p>
        </p:txBody>
      </p:sp>
      <p:sp>
        <p:nvSpPr>
          <p:cNvPr id="3" name="Date Placeholder 3"/>
          <p:cNvSpPr>
            <a:spLocks noGrp="1"/>
          </p:cNvSpPr>
          <p:nvPr>
            <p:ph type="dt" sz="half" idx="10"/>
          </p:nvPr>
        </p:nvSpPr>
        <p:spPr/>
        <p:txBody>
          <a:bodyPr/>
          <a:lstStyle>
            <a:lvl1pPr>
              <a:defRPr/>
            </a:lvl1pPr>
          </a:lstStyle>
          <a:p>
            <a:pPr>
              <a:defRPr/>
            </a:pPr>
            <a:endParaRPr lang="zh-CN" altLang="en-US"/>
          </a:p>
        </p:txBody>
      </p:sp>
      <p:sp>
        <p:nvSpPr>
          <p:cNvPr id="4" name="Footer Placeholder 4"/>
          <p:cNvSpPr>
            <a:spLocks noGrp="1"/>
          </p:cNvSpPr>
          <p:nvPr>
            <p:ph type="ftr" sz="quarter" idx="11"/>
          </p:nvPr>
        </p:nvSpPr>
        <p:spPr/>
        <p:txBody>
          <a:bodyPr/>
          <a:lstStyle>
            <a:lvl1pPr>
              <a:defRPr/>
            </a:lvl1pPr>
          </a:lstStyle>
          <a:p>
            <a:pPr>
              <a:defRPr/>
            </a:pPr>
            <a:endParaRPr lang="zh-CN" altLang="en-US"/>
          </a:p>
        </p:txBody>
      </p:sp>
      <p:sp>
        <p:nvSpPr>
          <p:cNvPr id="5" name="Slide Number Placeholder 5"/>
          <p:cNvSpPr>
            <a:spLocks noGrp="1"/>
          </p:cNvSpPr>
          <p:nvPr>
            <p:ph type="sldNum" sz="quarter" idx="12"/>
          </p:nvPr>
        </p:nvSpPr>
        <p:spPr/>
        <p:txBody>
          <a:bodyPr/>
          <a:lstStyle>
            <a:lvl1pPr>
              <a:defRPr/>
            </a:lvl1pPr>
          </a:lstStyle>
          <a:p>
            <a:pPr>
              <a:defRPr/>
            </a:pPr>
            <a:fld id="{1A02288D-9A27-4E6B-9B68-689C42A0F623}" type="slidenum">
              <a:rPr altLang="en-US"/>
              <a:pPr>
                <a:defRPr/>
              </a:pPr>
              <a:t>‹#›</a:t>
            </a:fld>
            <a:endParaRPr lang="zh-CN" altLang="en-US"/>
          </a:p>
        </p:txBody>
      </p:sp>
    </p:spTree>
    <p:extLst>
      <p:ext uri="{BB962C8B-B14F-4D97-AF65-F5344CB8AC3E}">
        <p14:creationId xmlns:p14="http://schemas.microsoft.com/office/powerpoint/2010/main" val="2844852008"/>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zh-CN" altLang="en-US"/>
          </a:p>
        </p:txBody>
      </p:sp>
      <p:sp>
        <p:nvSpPr>
          <p:cNvPr id="3" name="Footer Placeholder 4"/>
          <p:cNvSpPr>
            <a:spLocks noGrp="1"/>
          </p:cNvSpPr>
          <p:nvPr>
            <p:ph type="ftr" sz="quarter" idx="11"/>
          </p:nvPr>
        </p:nvSpPr>
        <p:spPr/>
        <p:txBody>
          <a:bodyPr/>
          <a:lstStyle>
            <a:lvl1pPr>
              <a:defRPr/>
            </a:lvl1pPr>
          </a:lstStyle>
          <a:p>
            <a:pPr>
              <a:defRPr/>
            </a:pPr>
            <a:endParaRPr lang="zh-CN" altLang="en-US"/>
          </a:p>
        </p:txBody>
      </p:sp>
      <p:sp>
        <p:nvSpPr>
          <p:cNvPr id="4" name="Slide Number Placeholder 5"/>
          <p:cNvSpPr>
            <a:spLocks noGrp="1"/>
          </p:cNvSpPr>
          <p:nvPr>
            <p:ph type="sldNum" sz="quarter" idx="12"/>
          </p:nvPr>
        </p:nvSpPr>
        <p:spPr/>
        <p:txBody>
          <a:bodyPr/>
          <a:lstStyle>
            <a:lvl1pPr>
              <a:defRPr/>
            </a:lvl1pPr>
          </a:lstStyle>
          <a:p>
            <a:pPr>
              <a:defRPr/>
            </a:pPr>
            <a:fld id="{3CC79EA7-45DF-43A8-8E54-8C115842E47B}" type="slidenum">
              <a:rPr altLang="en-US"/>
              <a:pPr>
                <a:defRPr/>
              </a:pPr>
              <a:t>‹#›</a:t>
            </a:fld>
            <a:endParaRPr lang="zh-CN" altLang="en-US"/>
          </a:p>
        </p:txBody>
      </p:sp>
    </p:spTree>
    <p:extLst>
      <p:ext uri="{BB962C8B-B14F-4D97-AF65-F5344CB8AC3E}">
        <p14:creationId xmlns:p14="http://schemas.microsoft.com/office/powerpoint/2010/main" val="79310548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7"/>
            <a:ext cx="7886700" cy="994172"/>
          </a:xfrm>
        </p:spPr>
        <p:txBody>
          <a:bodyPr/>
          <a:lstStyle/>
          <a:p>
            <a:r>
              <a:rPr lang="zh-CN" altLang="en-US" noProof="1" smtClean="0"/>
              <a:t>单击此处编辑母版标题样式</a:t>
            </a:r>
            <a:endParaRPr lang="en-US" noProof="1"/>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40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noProof="1" smtClean="0"/>
              <a:t>单击此处编辑母版文本样式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en-US" noProof="1"/>
          </a:p>
        </p:txBody>
      </p:sp>
      <p:sp>
        <p:nvSpPr>
          <p:cNvPr id="5" name="Text Placeholder 4"/>
          <p:cNvSpPr>
            <a:spLocks noGrp="1"/>
          </p:cNvSpPr>
          <p:nvPr>
            <p:ph type="body" sz="quarter" idx="3"/>
          </p:nvPr>
        </p:nvSpPr>
        <p:spPr>
          <a:xfrm>
            <a:off x="4629157" y="1260872"/>
            <a:ext cx="3887391" cy="617934"/>
          </a:xfrm>
        </p:spPr>
        <p:txBody>
          <a:bodyPr anchor="b"/>
          <a:lstStyle>
            <a:lvl1pPr marL="0" indent="0">
              <a:buNone/>
              <a:defRPr sz="1800" b="1"/>
            </a:lvl1pPr>
            <a:lvl2pPr marL="342900" indent="0">
              <a:buNone/>
              <a:defRPr sz="1500" b="1"/>
            </a:lvl2pPr>
            <a:lvl3pPr marL="685800" indent="0">
              <a:buNone/>
              <a:defRPr sz="140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noProof="1" smtClean="0"/>
              <a:t>单击此处编辑母版文本样式</a:t>
            </a:r>
          </a:p>
        </p:txBody>
      </p:sp>
      <p:sp>
        <p:nvSpPr>
          <p:cNvPr id="6" name="Content Placeholder 5"/>
          <p:cNvSpPr>
            <a:spLocks noGrp="1"/>
          </p:cNvSpPr>
          <p:nvPr>
            <p:ph sz="quarter" idx="4"/>
          </p:nvPr>
        </p:nvSpPr>
        <p:spPr>
          <a:xfrm>
            <a:off x="4629157" y="1878806"/>
            <a:ext cx="3887391" cy="2763441"/>
          </a:xfrm>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en-US" noProof="1"/>
          </a:p>
        </p:txBody>
      </p:sp>
      <p:sp>
        <p:nvSpPr>
          <p:cNvPr id="7" name="Date Placeholder 3"/>
          <p:cNvSpPr>
            <a:spLocks noGrp="1"/>
          </p:cNvSpPr>
          <p:nvPr>
            <p:ph type="dt" sz="half" idx="10"/>
          </p:nvPr>
        </p:nvSpPr>
        <p:spPr/>
        <p:txBody>
          <a:bodyPr/>
          <a:lstStyle>
            <a:lvl1pPr>
              <a:defRPr/>
            </a:lvl1pPr>
          </a:lstStyle>
          <a:p>
            <a:pPr>
              <a:defRPr/>
            </a:pPr>
            <a:endParaRPr lang="zh-CN" altLang="en-US"/>
          </a:p>
        </p:txBody>
      </p:sp>
      <p:sp>
        <p:nvSpPr>
          <p:cNvPr id="8" name="Footer Placeholder 4"/>
          <p:cNvSpPr>
            <a:spLocks noGrp="1"/>
          </p:cNvSpPr>
          <p:nvPr>
            <p:ph type="ftr" sz="quarter" idx="11"/>
          </p:nvPr>
        </p:nvSpPr>
        <p:spPr/>
        <p:txBody>
          <a:bodyPr/>
          <a:lstStyle>
            <a:lvl1pPr>
              <a:defRPr/>
            </a:lvl1pPr>
          </a:lstStyle>
          <a:p>
            <a:pPr>
              <a:defRPr/>
            </a:pPr>
            <a:endParaRPr lang="zh-CN" altLang="en-US"/>
          </a:p>
        </p:txBody>
      </p:sp>
      <p:sp>
        <p:nvSpPr>
          <p:cNvPr id="9" name="Slide Number Placeholder 5"/>
          <p:cNvSpPr>
            <a:spLocks noGrp="1"/>
          </p:cNvSpPr>
          <p:nvPr>
            <p:ph type="sldNum" sz="quarter" idx="12"/>
          </p:nvPr>
        </p:nvSpPr>
        <p:spPr/>
        <p:txBody>
          <a:bodyPr/>
          <a:lstStyle>
            <a:lvl1pPr>
              <a:defRPr/>
            </a:lvl1pPr>
          </a:lstStyle>
          <a:p>
            <a:pPr>
              <a:defRPr/>
            </a:pPr>
            <a:fld id="{D479EC53-1937-4710-8E22-8E5068CBD215}" type="slidenum">
              <a:rPr altLang="en-US"/>
              <a:pPr>
                <a:defRPr/>
              </a:pPr>
              <a:t>‹#›</a:t>
            </a:fld>
            <a:endParaRPr lang="zh-CN" altLang="en-US"/>
          </a:p>
        </p:txBody>
      </p:sp>
    </p:spTree>
    <p:extLst>
      <p:ext uri="{BB962C8B-B14F-4D97-AF65-F5344CB8AC3E}">
        <p14:creationId xmlns:p14="http://schemas.microsoft.com/office/powerpoint/2010/main" val="40140652"/>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noProof="1" smtClean="0"/>
              <a:t>单击此处编辑母版标题样式</a:t>
            </a:r>
            <a:endParaRPr lang="en-US" noProof="1"/>
          </a:p>
        </p:txBody>
      </p:sp>
      <p:sp>
        <p:nvSpPr>
          <p:cNvPr id="3" name="Content Placeholder 2"/>
          <p:cNvSpPr>
            <a:spLocks noGrp="1"/>
          </p:cNvSpPr>
          <p:nvPr>
            <p:ph idx="1"/>
          </p:nvPr>
        </p:nvSpPr>
        <p:spPr>
          <a:xfrm>
            <a:off x="3887391" y="740577"/>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en-US" noProof="1"/>
          </a:p>
        </p:txBody>
      </p:sp>
      <p:sp>
        <p:nvSpPr>
          <p:cNvPr id="4" name="Text Placeholder 3"/>
          <p:cNvSpPr>
            <a:spLocks noGrp="1"/>
          </p:cNvSpPr>
          <p:nvPr>
            <p:ph type="body" sz="half" idx="2"/>
          </p:nvPr>
        </p:nvSpPr>
        <p:spPr>
          <a:xfrm>
            <a:off x="629841" y="1543052"/>
            <a:ext cx="2949178" cy="2858691"/>
          </a:xfrm>
        </p:spPr>
        <p:txBody>
          <a:bodyPr/>
          <a:lstStyle>
            <a:lvl1pPr marL="0" indent="0">
              <a:buNone/>
              <a:defRPr sz="1200"/>
            </a:lvl1pPr>
            <a:lvl2pPr marL="342900" indent="0">
              <a:buNone/>
              <a:defRPr sz="1100"/>
            </a:lvl2pPr>
            <a:lvl3pPr marL="685800" indent="0">
              <a:buNone/>
              <a:defRPr sz="900"/>
            </a:lvl3pPr>
            <a:lvl4pPr marL="1028700" indent="0">
              <a:buNone/>
              <a:defRPr sz="800"/>
            </a:lvl4pPr>
            <a:lvl5pPr marL="1371600" indent="0">
              <a:buNone/>
              <a:defRPr sz="800"/>
            </a:lvl5pPr>
            <a:lvl6pPr marL="1714500" indent="0">
              <a:buNone/>
              <a:defRPr sz="800"/>
            </a:lvl6pPr>
            <a:lvl7pPr marL="2057400" indent="0">
              <a:buNone/>
              <a:defRPr sz="800"/>
            </a:lvl7pPr>
            <a:lvl8pPr marL="2400300" indent="0">
              <a:buNone/>
              <a:defRPr sz="800"/>
            </a:lvl8pPr>
            <a:lvl9pPr marL="2743200" indent="0">
              <a:buNone/>
              <a:defRPr sz="800"/>
            </a:lvl9pPr>
          </a:lstStyle>
          <a:p>
            <a:pPr lvl="0"/>
            <a:r>
              <a:rPr lang="zh-CN" altLang="en-US" noProof="1" smtClean="0"/>
              <a:t>单击此处编辑母版文本样式</a:t>
            </a:r>
          </a:p>
        </p:txBody>
      </p:sp>
      <p:sp>
        <p:nvSpPr>
          <p:cNvPr id="5" name="Date Placeholder 3"/>
          <p:cNvSpPr>
            <a:spLocks noGrp="1"/>
          </p:cNvSpPr>
          <p:nvPr>
            <p:ph type="dt" sz="half" idx="10"/>
          </p:nvPr>
        </p:nvSpPr>
        <p:spPr/>
        <p:txBody>
          <a:bodyPr/>
          <a:lstStyle>
            <a:lvl1pPr>
              <a:defRPr/>
            </a:lvl1pPr>
          </a:lstStyle>
          <a:p>
            <a:pPr>
              <a:defRPr/>
            </a:pPr>
            <a:endParaRPr lang="zh-CN" altLang="en-US"/>
          </a:p>
        </p:txBody>
      </p:sp>
      <p:sp>
        <p:nvSpPr>
          <p:cNvPr id="6" name="Footer Placeholder 4"/>
          <p:cNvSpPr>
            <a:spLocks noGrp="1"/>
          </p:cNvSpPr>
          <p:nvPr>
            <p:ph type="ftr" sz="quarter" idx="11"/>
          </p:nvPr>
        </p:nvSpPr>
        <p:spPr/>
        <p:txBody>
          <a:bodyPr/>
          <a:lstStyle>
            <a:lvl1pPr>
              <a:defRPr/>
            </a:lvl1pPr>
          </a:lstStyle>
          <a:p>
            <a:pPr>
              <a:defRPr/>
            </a:pPr>
            <a:endParaRPr lang="zh-CN" altLang="en-US"/>
          </a:p>
        </p:txBody>
      </p:sp>
      <p:sp>
        <p:nvSpPr>
          <p:cNvPr id="7" name="Slide Number Placeholder 5"/>
          <p:cNvSpPr>
            <a:spLocks noGrp="1"/>
          </p:cNvSpPr>
          <p:nvPr>
            <p:ph type="sldNum" sz="quarter" idx="12"/>
          </p:nvPr>
        </p:nvSpPr>
        <p:spPr/>
        <p:txBody>
          <a:bodyPr/>
          <a:lstStyle>
            <a:lvl1pPr>
              <a:defRPr/>
            </a:lvl1pPr>
          </a:lstStyle>
          <a:p>
            <a:pPr>
              <a:defRPr/>
            </a:pPr>
            <a:fld id="{3D51AF8D-B020-4E4A-BE6A-A2617BC27DFF}" type="slidenum">
              <a:rPr altLang="en-US"/>
              <a:pPr>
                <a:defRPr/>
              </a:pPr>
              <a:t>‹#›</a:t>
            </a:fld>
            <a:endParaRPr lang="zh-CN" altLang="en-US"/>
          </a:p>
        </p:txBody>
      </p:sp>
    </p:spTree>
    <p:extLst>
      <p:ext uri="{BB962C8B-B14F-4D97-AF65-F5344CB8AC3E}">
        <p14:creationId xmlns:p14="http://schemas.microsoft.com/office/powerpoint/2010/main" val="4158371320"/>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noProof="1" smtClean="0"/>
              <a:t>单击此处编辑母版标题样式</a:t>
            </a:r>
            <a:endParaRPr lang="en-US" noProof="1"/>
          </a:p>
        </p:txBody>
      </p:sp>
      <p:sp>
        <p:nvSpPr>
          <p:cNvPr id="3" name="Picture Placeholder 2"/>
          <p:cNvSpPr>
            <a:spLocks noGrp="1" noChangeAspect="1"/>
          </p:cNvSpPr>
          <p:nvPr>
            <p:ph type="pic" idx="1"/>
          </p:nvPr>
        </p:nvSpPr>
        <p:spPr>
          <a:xfrm>
            <a:off x="3887391" y="740577"/>
            <a:ext cx="4629150" cy="3655219"/>
          </a:xfrm>
        </p:spPr>
        <p:txBody>
          <a:bodyPr rtlCol="0">
            <a:normAutofit/>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lvl="0"/>
            <a:r>
              <a:rPr lang="zh-CN" altLang="en-US" noProof="0" smtClean="0"/>
              <a:t>单击图标添加图片</a:t>
            </a:r>
            <a:endParaRPr lang="en-US" noProof="0" dirty="0"/>
          </a:p>
        </p:txBody>
      </p:sp>
      <p:sp>
        <p:nvSpPr>
          <p:cNvPr id="4" name="Text Placeholder 3"/>
          <p:cNvSpPr>
            <a:spLocks noGrp="1"/>
          </p:cNvSpPr>
          <p:nvPr>
            <p:ph type="body" sz="half" idx="2"/>
          </p:nvPr>
        </p:nvSpPr>
        <p:spPr>
          <a:xfrm>
            <a:off x="629841" y="1543052"/>
            <a:ext cx="2949178" cy="2858691"/>
          </a:xfrm>
        </p:spPr>
        <p:txBody>
          <a:bodyPr/>
          <a:lstStyle>
            <a:lvl1pPr marL="0" indent="0">
              <a:buNone/>
              <a:defRPr sz="1200"/>
            </a:lvl1pPr>
            <a:lvl2pPr marL="342900" indent="0">
              <a:buNone/>
              <a:defRPr sz="1100"/>
            </a:lvl2pPr>
            <a:lvl3pPr marL="685800" indent="0">
              <a:buNone/>
              <a:defRPr sz="900"/>
            </a:lvl3pPr>
            <a:lvl4pPr marL="1028700" indent="0">
              <a:buNone/>
              <a:defRPr sz="800"/>
            </a:lvl4pPr>
            <a:lvl5pPr marL="1371600" indent="0">
              <a:buNone/>
              <a:defRPr sz="800"/>
            </a:lvl5pPr>
            <a:lvl6pPr marL="1714500" indent="0">
              <a:buNone/>
              <a:defRPr sz="800"/>
            </a:lvl6pPr>
            <a:lvl7pPr marL="2057400" indent="0">
              <a:buNone/>
              <a:defRPr sz="800"/>
            </a:lvl7pPr>
            <a:lvl8pPr marL="2400300" indent="0">
              <a:buNone/>
              <a:defRPr sz="800"/>
            </a:lvl8pPr>
            <a:lvl9pPr marL="2743200" indent="0">
              <a:buNone/>
              <a:defRPr sz="800"/>
            </a:lvl9pPr>
          </a:lstStyle>
          <a:p>
            <a:pPr lvl="0"/>
            <a:r>
              <a:rPr lang="zh-CN" altLang="en-US" noProof="1" smtClean="0"/>
              <a:t>单击此处编辑母版文本样式</a:t>
            </a:r>
          </a:p>
        </p:txBody>
      </p:sp>
      <p:sp>
        <p:nvSpPr>
          <p:cNvPr id="5" name="Date Placeholder 3"/>
          <p:cNvSpPr>
            <a:spLocks noGrp="1"/>
          </p:cNvSpPr>
          <p:nvPr>
            <p:ph type="dt" sz="half" idx="10"/>
          </p:nvPr>
        </p:nvSpPr>
        <p:spPr/>
        <p:txBody>
          <a:bodyPr/>
          <a:lstStyle>
            <a:lvl1pPr>
              <a:defRPr/>
            </a:lvl1pPr>
          </a:lstStyle>
          <a:p>
            <a:pPr>
              <a:defRPr/>
            </a:pPr>
            <a:endParaRPr lang="zh-CN" altLang="en-US"/>
          </a:p>
        </p:txBody>
      </p:sp>
      <p:sp>
        <p:nvSpPr>
          <p:cNvPr id="6" name="Footer Placeholder 4"/>
          <p:cNvSpPr>
            <a:spLocks noGrp="1"/>
          </p:cNvSpPr>
          <p:nvPr>
            <p:ph type="ftr" sz="quarter" idx="11"/>
          </p:nvPr>
        </p:nvSpPr>
        <p:spPr/>
        <p:txBody>
          <a:bodyPr/>
          <a:lstStyle>
            <a:lvl1pPr>
              <a:defRPr/>
            </a:lvl1pPr>
          </a:lstStyle>
          <a:p>
            <a:pPr>
              <a:defRPr/>
            </a:pPr>
            <a:endParaRPr lang="zh-CN" altLang="en-US"/>
          </a:p>
        </p:txBody>
      </p:sp>
      <p:sp>
        <p:nvSpPr>
          <p:cNvPr id="7" name="Slide Number Placeholder 5"/>
          <p:cNvSpPr>
            <a:spLocks noGrp="1"/>
          </p:cNvSpPr>
          <p:nvPr>
            <p:ph type="sldNum" sz="quarter" idx="12"/>
          </p:nvPr>
        </p:nvSpPr>
        <p:spPr/>
        <p:txBody>
          <a:bodyPr/>
          <a:lstStyle>
            <a:lvl1pPr>
              <a:defRPr/>
            </a:lvl1pPr>
          </a:lstStyle>
          <a:p>
            <a:pPr>
              <a:defRPr/>
            </a:pPr>
            <a:fld id="{6322A12C-6B94-48ED-986E-976C31D0DB9F}" type="slidenum">
              <a:rPr altLang="en-US"/>
              <a:pPr>
                <a:defRPr/>
              </a:pPr>
              <a:t>‹#›</a:t>
            </a:fld>
            <a:endParaRPr lang="zh-CN" altLang="en-US"/>
          </a:p>
        </p:txBody>
      </p:sp>
    </p:spTree>
    <p:extLst>
      <p:ext uri="{BB962C8B-B14F-4D97-AF65-F5344CB8AC3E}">
        <p14:creationId xmlns:p14="http://schemas.microsoft.com/office/powerpoint/2010/main" val="1241534453"/>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noProof="1" smtClean="0"/>
              <a:t>单击此处编辑母版标题样式</a:t>
            </a:r>
            <a:endParaRPr lang="en-US" noProof="1"/>
          </a:p>
        </p:txBody>
      </p:sp>
      <p:sp>
        <p:nvSpPr>
          <p:cNvPr id="3" name="Vertical Text Placeholder 2"/>
          <p:cNvSpPr>
            <a:spLocks noGrp="1"/>
          </p:cNvSpPr>
          <p:nvPr>
            <p:ph type="body" orient="vert" idx="1"/>
          </p:nvPr>
        </p:nvSpPr>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en-US" noProof="1"/>
          </a:p>
        </p:txBody>
      </p:sp>
      <p:sp>
        <p:nvSpPr>
          <p:cNvPr id="4" name="Date Placeholder 3"/>
          <p:cNvSpPr>
            <a:spLocks noGrp="1"/>
          </p:cNvSpPr>
          <p:nvPr>
            <p:ph type="dt" sz="half" idx="10"/>
          </p:nvPr>
        </p:nvSpPr>
        <p:spPr/>
        <p:txBody>
          <a:bodyPr/>
          <a:lstStyle>
            <a:lvl1pPr>
              <a:defRPr/>
            </a:lvl1pPr>
          </a:lstStyle>
          <a:p>
            <a:pPr>
              <a:defRPr/>
            </a:pPr>
            <a:endParaRPr lang="zh-CN" altLang="en-US"/>
          </a:p>
        </p:txBody>
      </p:sp>
      <p:sp>
        <p:nvSpPr>
          <p:cNvPr id="5" name="Footer Placeholder 4"/>
          <p:cNvSpPr>
            <a:spLocks noGrp="1"/>
          </p:cNvSpPr>
          <p:nvPr>
            <p:ph type="ftr" sz="quarter" idx="11"/>
          </p:nvPr>
        </p:nvSpPr>
        <p:spPr/>
        <p:txBody>
          <a:bodyPr/>
          <a:lstStyle>
            <a:lvl1pPr>
              <a:defRPr/>
            </a:lvl1pPr>
          </a:lstStyle>
          <a:p>
            <a:pPr>
              <a:defRPr/>
            </a:pPr>
            <a:endParaRPr lang="zh-CN" altLang="en-US"/>
          </a:p>
        </p:txBody>
      </p:sp>
      <p:sp>
        <p:nvSpPr>
          <p:cNvPr id="6" name="Slide Number Placeholder 5"/>
          <p:cNvSpPr>
            <a:spLocks noGrp="1"/>
          </p:cNvSpPr>
          <p:nvPr>
            <p:ph type="sldNum" sz="quarter" idx="12"/>
          </p:nvPr>
        </p:nvSpPr>
        <p:spPr/>
        <p:txBody>
          <a:bodyPr/>
          <a:lstStyle>
            <a:lvl1pPr>
              <a:defRPr/>
            </a:lvl1pPr>
          </a:lstStyle>
          <a:p>
            <a:pPr>
              <a:defRPr/>
            </a:pPr>
            <a:fld id="{0A32AA6E-B4E4-4708-A0F3-8444258E0D69}" type="slidenum">
              <a:rPr altLang="en-US"/>
              <a:pPr>
                <a:defRPr/>
              </a:pPr>
              <a:t>‹#›</a:t>
            </a:fld>
            <a:endParaRPr lang="zh-CN" altLang="en-US"/>
          </a:p>
        </p:txBody>
      </p:sp>
    </p:spTree>
    <p:extLst>
      <p:ext uri="{BB962C8B-B14F-4D97-AF65-F5344CB8AC3E}">
        <p14:creationId xmlns:p14="http://schemas.microsoft.com/office/powerpoint/2010/main" val="1480528627"/>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6" y="273850"/>
            <a:ext cx="1971675" cy="4358879"/>
          </a:xfrm>
        </p:spPr>
        <p:txBody>
          <a:bodyPr vert="eaVert"/>
          <a:lstStyle/>
          <a:p>
            <a:r>
              <a:rPr lang="zh-CN" altLang="en-US" noProof="1" smtClean="0"/>
              <a:t>单击此处编辑母版标题样式</a:t>
            </a:r>
            <a:endParaRPr lang="en-US" noProof="1"/>
          </a:p>
        </p:txBody>
      </p:sp>
      <p:sp>
        <p:nvSpPr>
          <p:cNvPr id="3" name="Vertical Text Placeholder 2"/>
          <p:cNvSpPr>
            <a:spLocks noGrp="1"/>
          </p:cNvSpPr>
          <p:nvPr>
            <p:ph type="body" orient="vert" idx="1"/>
          </p:nvPr>
        </p:nvSpPr>
        <p:spPr>
          <a:xfrm>
            <a:off x="628663" y="273850"/>
            <a:ext cx="5800725" cy="4358879"/>
          </a:xfrm>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en-US" noProof="1"/>
          </a:p>
        </p:txBody>
      </p:sp>
      <p:sp>
        <p:nvSpPr>
          <p:cNvPr id="4" name="Date Placeholder 3"/>
          <p:cNvSpPr>
            <a:spLocks noGrp="1"/>
          </p:cNvSpPr>
          <p:nvPr>
            <p:ph type="dt" sz="half" idx="10"/>
          </p:nvPr>
        </p:nvSpPr>
        <p:spPr/>
        <p:txBody>
          <a:bodyPr/>
          <a:lstStyle>
            <a:lvl1pPr>
              <a:defRPr/>
            </a:lvl1pPr>
          </a:lstStyle>
          <a:p>
            <a:pPr>
              <a:defRPr/>
            </a:pPr>
            <a:endParaRPr lang="zh-CN" altLang="en-US"/>
          </a:p>
        </p:txBody>
      </p:sp>
      <p:sp>
        <p:nvSpPr>
          <p:cNvPr id="5" name="Footer Placeholder 4"/>
          <p:cNvSpPr>
            <a:spLocks noGrp="1"/>
          </p:cNvSpPr>
          <p:nvPr>
            <p:ph type="ftr" sz="quarter" idx="11"/>
          </p:nvPr>
        </p:nvSpPr>
        <p:spPr/>
        <p:txBody>
          <a:bodyPr/>
          <a:lstStyle>
            <a:lvl1pPr>
              <a:defRPr/>
            </a:lvl1pPr>
          </a:lstStyle>
          <a:p>
            <a:pPr>
              <a:defRPr/>
            </a:pPr>
            <a:endParaRPr lang="zh-CN" altLang="en-US"/>
          </a:p>
        </p:txBody>
      </p:sp>
      <p:sp>
        <p:nvSpPr>
          <p:cNvPr id="6" name="Slide Number Placeholder 5"/>
          <p:cNvSpPr>
            <a:spLocks noGrp="1"/>
          </p:cNvSpPr>
          <p:nvPr>
            <p:ph type="sldNum" sz="quarter" idx="12"/>
          </p:nvPr>
        </p:nvSpPr>
        <p:spPr/>
        <p:txBody>
          <a:bodyPr/>
          <a:lstStyle>
            <a:lvl1pPr>
              <a:defRPr/>
            </a:lvl1pPr>
          </a:lstStyle>
          <a:p>
            <a:pPr>
              <a:defRPr/>
            </a:pPr>
            <a:fld id="{E903FB81-07C3-4750-8901-3DA6B7A0B1B6}" type="slidenum">
              <a:rPr altLang="en-US"/>
              <a:pPr>
                <a:defRPr/>
              </a:pPr>
              <a:t>‹#›</a:t>
            </a:fld>
            <a:endParaRPr lang="zh-CN" altLang="en-US"/>
          </a:p>
        </p:txBody>
      </p:sp>
    </p:spTree>
    <p:extLst>
      <p:ext uri="{BB962C8B-B14F-4D97-AF65-F5344CB8AC3E}">
        <p14:creationId xmlns:p14="http://schemas.microsoft.com/office/powerpoint/2010/main" val="2821230420"/>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userDrawn="1">
  <p:cSld name="1_标题幻灯片">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zh-CN" altLang="en-US"/>
          </a:p>
        </p:txBody>
      </p:sp>
      <p:sp>
        <p:nvSpPr>
          <p:cNvPr id="3" name="Footer Placeholder 4"/>
          <p:cNvSpPr>
            <a:spLocks noGrp="1"/>
          </p:cNvSpPr>
          <p:nvPr>
            <p:ph type="ftr" sz="quarter" idx="11"/>
          </p:nvPr>
        </p:nvSpPr>
        <p:spPr/>
        <p:txBody>
          <a:bodyPr/>
          <a:lstStyle>
            <a:lvl1pPr>
              <a:defRPr/>
            </a:lvl1pPr>
          </a:lstStyle>
          <a:p>
            <a:pPr>
              <a:defRPr/>
            </a:pPr>
            <a:endParaRPr lang="zh-CN" altLang="en-US"/>
          </a:p>
        </p:txBody>
      </p:sp>
      <p:sp>
        <p:nvSpPr>
          <p:cNvPr id="4" name="Slide Number Placeholder 5"/>
          <p:cNvSpPr>
            <a:spLocks noGrp="1"/>
          </p:cNvSpPr>
          <p:nvPr>
            <p:ph type="sldNum" sz="quarter" idx="12"/>
          </p:nvPr>
        </p:nvSpPr>
        <p:spPr/>
        <p:txBody>
          <a:bodyPr/>
          <a:lstStyle>
            <a:lvl1pPr>
              <a:defRPr/>
            </a:lvl1pPr>
          </a:lstStyle>
          <a:p>
            <a:pPr>
              <a:defRPr/>
            </a:pPr>
            <a:fld id="{79F91805-2929-4A38-9095-21E78384C63C}" type="slidenum">
              <a:rPr altLang="en-US"/>
              <a:pPr>
                <a:defRPr/>
              </a:pPr>
              <a:t>‹#›</a:t>
            </a:fld>
            <a:endParaRPr lang="zh-CN" altLang="en-US"/>
          </a:p>
        </p:txBody>
      </p:sp>
    </p:spTree>
    <p:extLst>
      <p:ext uri="{BB962C8B-B14F-4D97-AF65-F5344CB8AC3E}">
        <p14:creationId xmlns:p14="http://schemas.microsoft.com/office/powerpoint/2010/main" val="3597695349"/>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userDrawn="1">
  <p:cSld name="2_标题和内容">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zh-CN" altLang="en-US"/>
          </a:p>
        </p:txBody>
      </p:sp>
      <p:sp>
        <p:nvSpPr>
          <p:cNvPr id="3" name="Footer Placeholder 4"/>
          <p:cNvSpPr>
            <a:spLocks noGrp="1"/>
          </p:cNvSpPr>
          <p:nvPr>
            <p:ph type="ftr" sz="quarter" idx="11"/>
          </p:nvPr>
        </p:nvSpPr>
        <p:spPr/>
        <p:txBody>
          <a:bodyPr/>
          <a:lstStyle>
            <a:lvl1pPr>
              <a:defRPr/>
            </a:lvl1pPr>
          </a:lstStyle>
          <a:p>
            <a:pPr>
              <a:defRPr/>
            </a:pPr>
            <a:endParaRPr lang="zh-CN" altLang="en-US"/>
          </a:p>
        </p:txBody>
      </p:sp>
      <p:sp>
        <p:nvSpPr>
          <p:cNvPr id="4" name="Slide Number Placeholder 5"/>
          <p:cNvSpPr>
            <a:spLocks noGrp="1"/>
          </p:cNvSpPr>
          <p:nvPr>
            <p:ph type="sldNum" sz="quarter" idx="12"/>
          </p:nvPr>
        </p:nvSpPr>
        <p:spPr/>
        <p:txBody>
          <a:bodyPr/>
          <a:lstStyle>
            <a:lvl1pPr>
              <a:defRPr/>
            </a:lvl1pPr>
          </a:lstStyle>
          <a:p>
            <a:pPr>
              <a:defRPr/>
            </a:pPr>
            <a:fld id="{A1CA82C7-1EF2-4542-A58C-9F32BFB72CEE}" type="slidenum">
              <a:rPr altLang="en-US"/>
              <a:pPr>
                <a:defRPr/>
              </a:pPr>
              <a:t>‹#›</a:t>
            </a:fld>
            <a:endParaRPr lang="zh-CN" altLang="en-US"/>
          </a:p>
        </p:txBody>
      </p:sp>
    </p:spTree>
    <p:extLst>
      <p:ext uri="{BB962C8B-B14F-4D97-AF65-F5344CB8AC3E}">
        <p14:creationId xmlns:p14="http://schemas.microsoft.com/office/powerpoint/2010/main" val="1665634001"/>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userDrawn="1">
  <p:cSld name="5_标题和内容">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zh-CN" altLang="en-US"/>
          </a:p>
        </p:txBody>
      </p:sp>
      <p:sp>
        <p:nvSpPr>
          <p:cNvPr id="3" name="Footer Placeholder 4"/>
          <p:cNvSpPr>
            <a:spLocks noGrp="1"/>
          </p:cNvSpPr>
          <p:nvPr>
            <p:ph type="ftr" sz="quarter" idx="11"/>
          </p:nvPr>
        </p:nvSpPr>
        <p:spPr/>
        <p:txBody>
          <a:bodyPr/>
          <a:lstStyle>
            <a:lvl1pPr>
              <a:defRPr/>
            </a:lvl1pPr>
          </a:lstStyle>
          <a:p>
            <a:pPr>
              <a:defRPr/>
            </a:pPr>
            <a:endParaRPr lang="zh-CN" altLang="en-US"/>
          </a:p>
        </p:txBody>
      </p:sp>
      <p:sp>
        <p:nvSpPr>
          <p:cNvPr id="4" name="Slide Number Placeholder 5"/>
          <p:cNvSpPr>
            <a:spLocks noGrp="1"/>
          </p:cNvSpPr>
          <p:nvPr>
            <p:ph type="sldNum" sz="quarter" idx="12"/>
          </p:nvPr>
        </p:nvSpPr>
        <p:spPr/>
        <p:txBody>
          <a:bodyPr/>
          <a:lstStyle>
            <a:lvl1pPr>
              <a:defRPr/>
            </a:lvl1pPr>
          </a:lstStyle>
          <a:p>
            <a:pPr>
              <a:defRPr/>
            </a:pPr>
            <a:fld id="{8EC6300B-B7B1-49B3-824C-ADE026B49887}" type="slidenum">
              <a:rPr altLang="en-US"/>
              <a:pPr>
                <a:defRPr/>
              </a:pPr>
              <a:t>‹#›</a:t>
            </a:fld>
            <a:endParaRPr lang="zh-CN" altLang="en-US"/>
          </a:p>
        </p:txBody>
      </p:sp>
    </p:spTree>
    <p:extLst>
      <p:ext uri="{BB962C8B-B14F-4D97-AF65-F5344CB8AC3E}">
        <p14:creationId xmlns:p14="http://schemas.microsoft.com/office/powerpoint/2010/main" val="715022346"/>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userDrawn="1">
  <p:cSld name="1_节标题">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zh-CN" altLang="en-US"/>
          </a:p>
        </p:txBody>
      </p:sp>
      <p:sp>
        <p:nvSpPr>
          <p:cNvPr id="3" name="Footer Placeholder 4"/>
          <p:cNvSpPr>
            <a:spLocks noGrp="1"/>
          </p:cNvSpPr>
          <p:nvPr>
            <p:ph type="ftr" sz="quarter" idx="11"/>
          </p:nvPr>
        </p:nvSpPr>
        <p:spPr/>
        <p:txBody>
          <a:bodyPr/>
          <a:lstStyle>
            <a:lvl1pPr>
              <a:defRPr/>
            </a:lvl1pPr>
          </a:lstStyle>
          <a:p>
            <a:pPr>
              <a:defRPr/>
            </a:pPr>
            <a:endParaRPr lang="zh-CN" altLang="en-US"/>
          </a:p>
        </p:txBody>
      </p:sp>
      <p:sp>
        <p:nvSpPr>
          <p:cNvPr id="4" name="Slide Number Placeholder 5"/>
          <p:cNvSpPr>
            <a:spLocks noGrp="1"/>
          </p:cNvSpPr>
          <p:nvPr>
            <p:ph type="sldNum" sz="quarter" idx="12"/>
          </p:nvPr>
        </p:nvSpPr>
        <p:spPr/>
        <p:txBody>
          <a:bodyPr/>
          <a:lstStyle>
            <a:lvl1pPr>
              <a:defRPr/>
            </a:lvl1pPr>
          </a:lstStyle>
          <a:p>
            <a:pPr>
              <a:defRPr/>
            </a:pPr>
            <a:fld id="{24F35BD9-96CE-495C-97D7-286796166993}" type="slidenum">
              <a:rPr altLang="en-US"/>
              <a:pPr>
                <a:defRPr/>
              </a:pPr>
              <a:t>‹#›</a:t>
            </a:fld>
            <a:endParaRPr lang="zh-CN" altLang="en-US"/>
          </a:p>
        </p:txBody>
      </p:sp>
    </p:spTree>
    <p:extLst>
      <p:ext uri="{BB962C8B-B14F-4D97-AF65-F5344CB8AC3E}">
        <p14:creationId xmlns:p14="http://schemas.microsoft.com/office/powerpoint/2010/main" val="1620707309"/>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noProof="1" smtClean="0"/>
              <a:t>单击此处编辑母版标题样式</a:t>
            </a:r>
            <a:endParaRPr lang="en-US" noProof="1"/>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40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noProof="1" smtClean="0"/>
              <a:t>单击此处编辑母版副标题样式</a:t>
            </a:r>
            <a:endParaRPr lang="en-US" noProof="1"/>
          </a:p>
        </p:txBody>
      </p:sp>
      <p:sp>
        <p:nvSpPr>
          <p:cNvPr id="4" name="Date Placeholder 3"/>
          <p:cNvSpPr>
            <a:spLocks noGrp="1"/>
          </p:cNvSpPr>
          <p:nvPr>
            <p:ph type="dt" sz="half" idx="10"/>
          </p:nvPr>
        </p:nvSpPr>
        <p:spPr/>
        <p:txBody>
          <a:bodyPr/>
          <a:lstStyle>
            <a:lvl1pPr>
              <a:defRPr/>
            </a:lvl1pPr>
          </a:lstStyle>
          <a:p>
            <a:pPr>
              <a:defRPr/>
            </a:pPr>
            <a:endParaRPr lang="zh-CN" altLang="en-US"/>
          </a:p>
        </p:txBody>
      </p:sp>
      <p:sp>
        <p:nvSpPr>
          <p:cNvPr id="5" name="Footer Placeholder 4"/>
          <p:cNvSpPr>
            <a:spLocks noGrp="1"/>
          </p:cNvSpPr>
          <p:nvPr>
            <p:ph type="ftr" sz="quarter" idx="11"/>
          </p:nvPr>
        </p:nvSpPr>
        <p:spPr/>
        <p:txBody>
          <a:bodyPr/>
          <a:lstStyle>
            <a:lvl1pPr>
              <a:defRPr/>
            </a:lvl1pPr>
          </a:lstStyle>
          <a:p>
            <a:pPr>
              <a:defRPr/>
            </a:pPr>
            <a:endParaRPr lang="zh-CN" altLang="en-US"/>
          </a:p>
        </p:txBody>
      </p:sp>
      <p:sp>
        <p:nvSpPr>
          <p:cNvPr id="6" name="Slide Number Placeholder 5"/>
          <p:cNvSpPr>
            <a:spLocks noGrp="1"/>
          </p:cNvSpPr>
          <p:nvPr>
            <p:ph type="sldNum" sz="quarter" idx="12"/>
          </p:nvPr>
        </p:nvSpPr>
        <p:spPr/>
        <p:txBody>
          <a:bodyPr/>
          <a:lstStyle>
            <a:lvl1pPr>
              <a:defRPr/>
            </a:lvl1pPr>
          </a:lstStyle>
          <a:p>
            <a:pPr>
              <a:defRPr/>
            </a:pPr>
            <a:fld id="{34927F75-930A-4444-A3F2-CAA4D308D8DE}" type="slidenum">
              <a:rPr altLang="en-US"/>
              <a:pPr>
                <a:defRPr/>
              </a:pPr>
              <a:t>‹#›</a:t>
            </a:fld>
            <a:endParaRPr lang="zh-CN" altLang="en-US"/>
          </a:p>
        </p:txBody>
      </p:sp>
    </p:spTree>
    <p:extLst>
      <p:ext uri="{BB962C8B-B14F-4D97-AF65-F5344CB8AC3E}">
        <p14:creationId xmlns:p14="http://schemas.microsoft.com/office/powerpoint/2010/main" val="708984149"/>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noProof="1" smtClean="0"/>
              <a:t>单击此处编辑母版标题样式</a:t>
            </a:r>
            <a:endParaRPr lang="en-US" noProof="1"/>
          </a:p>
        </p:txBody>
      </p:sp>
      <p:sp>
        <p:nvSpPr>
          <p:cNvPr id="3" name="Content Placeholder 2"/>
          <p:cNvSpPr>
            <a:spLocks noGrp="1"/>
          </p:cNvSpPr>
          <p:nvPr>
            <p:ph idx="1"/>
          </p:nvPr>
        </p:nvSpPr>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en-US" noProof="1"/>
          </a:p>
        </p:txBody>
      </p:sp>
      <p:sp>
        <p:nvSpPr>
          <p:cNvPr id="4" name="Date Placeholder 3"/>
          <p:cNvSpPr>
            <a:spLocks noGrp="1"/>
          </p:cNvSpPr>
          <p:nvPr>
            <p:ph type="dt" sz="half" idx="10"/>
          </p:nvPr>
        </p:nvSpPr>
        <p:spPr/>
        <p:txBody>
          <a:bodyPr/>
          <a:lstStyle>
            <a:lvl1pPr>
              <a:defRPr/>
            </a:lvl1pPr>
          </a:lstStyle>
          <a:p>
            <a:pPr>
              <a:defRPr/>
            </a:pPr>
            <a:endParaRPr lang="zh-CN" altLang="en-US"/>
          </a:p>
        </p:txBody>
      </p:sp>
      <p:sp>
        <p:nvSpPr>
          <p:cNvPr id="5" name="Footer Placeholder 4"/>
          <p:cNvSpPr>
            <a:spLocks noGrp="1"/>
          </p:cNvSpPr>
          <p:nvPr>
            <p:ph type="ftr" sz="quarter" idx="11"/>
          </p:nvPr>
        </p:nvSpPr>
        <p:spPr/>
        <p:txBody>
          <a:bodyPr/>
          <a:lstStyle>
            <a:lvl1pPr>
              <a:defRPr/>
            </a:lvl1pPr>
          </a:lstStyle>
          <a:p>
            <a:pPr>
              <a:defRPr/>
            </a:pPr>
            <a:endParaRPr lang="zh-CN" altLang="en-US"/>
          </a:p>
        </p:txBody>
      </p:sp>
      <p:sp>
        <p:nvSpPr>
          <p:cNvPr id="6" name="Slide Number Placeholder 5"/>
          <p:cNvSpPr>
            <a:spLocks noGrp="1"/>
          </p:cNvSpPr>
          <p:nvPr>
            <p:ph type="sldNum" sz="quarter" idx="12"/>
          </p:nvPr>
        </p:nvSpPr>
        <p:spPr/>
        <p:txBody>
          <a:bodyPr/>
          <a:lstStyle>
            <a:lvl1pPr>
              <a:defRPr/>
            </a:lvl1pPr>
          </a:lstStyle>
          <a:p>
            <a:pPr>
              <a:defRPr/>
            </a:pPr>
            <a:fld id="{6B395FF9-1EF3-49C8-9298-BA909D778489}" type="slidenum">
              <a:rPr altLang="en-US"/>
              <a:pPr>
                <a:defRPr/>
              </a:pPr>
              <a:t>‹#›</a:t>
            </a:fld>
            <a:endParaRPr lang="zh-CN" altLang="en-US"/>
          </a:p>
        </p:txBody>
      </p:sp>
    </p:spTree>
    <p:extLst>
      <p:ext uri="{BB962C8B-B14F-4D97-AF65-F5344CB8AC3E}">
        <p14:creationId xmlns:p14="http://schemas.microsoft.com/office/powerpoint/2010/main" val="255549311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noProof="1" smtClean="0"/>
              <a:t>单击此处编辑母版标题样式</a:t>
            </a:r>
            <a:endParaRPr lang="en-US" noProof="1"/>
          </a:p>
        </p:txBody>
      </p:sp>
      <p:sp>
        <p:nvSpPr>
          <p:cNvPr id="3" name="Date Placeholder 3"/>
          <p:cNvSpPr>
            <a:spLocks noGrp="1"/>
          </p:cNvSpPr>
          <p:nvPr>
            <p:ph type="dt" sz="half" idx="10"/>
          </p:nvPr>
        </p:nvSpPr>
        <p:spPr/>
        <p:txBody>
          <a:bodyPr/>
          <a:lstStyle>
            <a:lvl1pPr>
              <a:defRPr/>
            </a:lvl1pPr>
          </a:lstStyle>
          <a:p>
            <a:pPr>
              <a:defRPr/>
            </a:pPr>
            <a:endParaRPr lang="zh-CN" altLang="en-US"/>
          </a:p>
        </p:txBody>
      </p:sp>
      <p:sp>
        <p:nvSpPr>
          <p:cNvPr id="4" name="Footer Placeholder 4"/>
          <p:cNvSpPr>
            <a:spLocks noGrp="1"/>
          </p:cNvSpPr>
          <p:nvPr>
            <p:ph type="ftr" sz="quarter" idx="11"/>
          </p:nvPr>
        </p:nvSpPr>
        <p:spPr/>
        <p:txBody>
          <a:bodyPr/>
          <a:lstStyle>
            <a:lvl1pPr>
              <a:defRPr/>
            </a:lvl1pPr>
          </a:lstStyle>
          <a:p>
            <a:pPr>
              <a:defRPr/>
            </a:pPr>
            <a:endParaRPr lang="zh-CN" altLang="en-US"/>
          </a:p>
        </p:txBody>
      </p:sp>
      <p:sp>
        <p:nvSpPr>
          <p:cNvPr id="5" name="Slide Number Placeholder 5"/>
          <p:cNvSpPr>
            <a:spLocks noGrp="1"/>
          </p:cNvSpPr>
          <p:nvPr>
            <p:ph type="sldNum" sz="quarter" idx="12"/>
          </p:nvPr>
        </p:nvSpPr>
        <p:spPr/>
        <p:txBody>
          <a:bodyPr/>
          <a:lstStyle>
            <a:lvl1pPr>
              <a:defRPr/>
            </a:lvl1pPr>
          </a:lstStyle>
          <a:p>
            <a:pPr>
              <a:defRPr/>
            </a:pPr>
            <a:fld id="{7566A32A-CA35-4EC1-925B-6751C3DC3266}" type="slidenum">
              <a:rPr altLang="en-US"/>
              <a:pPr>
                <a:defRPr/>
              </a:pPr>
              <a:t>‹#›</a:t>
            </a:fld>
            <a:endParaRPr lang="zh-CN" altLang="en-US"/>
          </a:p>
        </p:txBody>
      </p:sp>
    </p:spTree>
    <p:extLst>
      <p:ext uri="{BB962C8B-B14F-4D97-AF65-F5344CB8AC3E}">
        <p14:creationId xmlns:p14="http://schemas.microsoft.com/office/powerpoint/2010/main" val="3179082605"/>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11"/>
            <a:ext cx="7886700" cy="2139553"/>
          </a:xfrm>
        </p:spPr>
        <p:txBody>
          <a:bodyPr anchor="b"/>
          <a:lstStyle>
            <a:lvl1pPr>
              <a:defRPr sz="4500"/>
            </a:lvl1pPr>
          </a:lstStyle>
          <a:p>
            <a:r>
              <a:rPr lang="zh-CN" altLang="en-US" noProof="1" smtClean="0"/>
              <a:t>单击此处编辑母版标题样式</a:t>
            </a:r>
            <a:endParaRPr lang="en-US" noProof="1"/>
          </a:p>
        </p:txBody>
      </p:sp>
      <p:sp>
        <p:nvSpPr>
          <p:cNvPr id="3" name="Text Placeholder 2"/>
          <p:cNvSpPr>
            <a:spLocks noGrp="1"/>
          </p:cNvSpPr>
          <p:nvPr>
            <p:ph type="body" idx="1"/>
          </p:nvPr>
        </p:nvSpPr>
        <p:spPr>
          <a:xfrm>
            <a:off x="623888" y="3442099"/>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40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noProof="1" smtClean="0"/>
              <a:t>单击此处编辑母版文本样式</a:t>
            </a:r>
          </a:p>
        </p:txBody>
      </p:sp>
      <p:sp>
        <p:nvSpPr>
          <p:cNvPr id="4" name="Date Placeholder 3"/>
          <p:cNvSpPr>
            <a:spLocks noGrp="1"/>
          </p:cNvSpPr>
          <p:nvPr>
            <p:ph type="dt" sz="half" idx="10"/>
          </p:nvPr>
        </p:nvSpPr>
        <p:spPr/>
        <p:txBody>
          <a:bodyPr/>
          <a:lstStyle>
            <a:lvl1pPr>
              <a:defRPr/>
            </a:lvl1pPr>
          </a:lstStyle>
          <a:p>
            <a:pPr>
              <a:defRPr/>
            </a:pPr>
            <a:endParaRPr lang="zh-CN" altLang="en-US"/>
          </a:p>
        </p:txBody>
      </p:sp>
      <p:sp>
        <p:nvSpPr>
          <p:cNvPr id="5" name="Footer Placeholder 4"/>
          <p:cNvSpPr>
            <a:spLocks noGrp="1"/>
          </p:cNvSpPr>
          <p:nvPr>
            <p:ph type="ftr" sz="quarter" idx="11"/>
          </p:nvPr>
        </p:nvSpPr>
        <p:spPr/>
        <p:txBody>
          <a:bodyPr/>
          <a:lstStyle>
            <a:lvl1pPr>
              <a:defRPr/>
            </a:lvl1pPr>
          </a:lstStyle>
          <a:p>
            <a:pPr>
              <a:defRPr/>
            </a:pPr>
            <a:endParaRPr lang="zh-CN" altLang="en-US"/>
          </a:p>
        </p:txBody>
      </p:sp>
      <p:sp>
        <p:nvSpPr>
          <p:cNvPr id="6" name="Slide Number Placeholder 5"/>
          <p:cNvSpPr>
            <a:spLocks noGrp="1"/>
          </p:cNvSpPr>
          <p:nvPr>
            <p:ph type="sldNum" sz="quarter" idx="12"/>
          </p:nvPr>
        </p:nvSpPr>
        <p:spPr/>
        <p:txBody>
          <a:bodyPr/>
          <a:lstStyle>
            <a:lvl1pPr>
              <a:defRPr/>
            </a:lvl1pPr>
          </a:lstStyle>
          <a:p>
            <a:pPr>
              <a:defRPr/>
            </a:pPr>
            <a:fld id="{F35273E0-E271-4D45-8431-36919CF84B0C}" type="slidenum">
              <a:rPr altLang="en-US"/>
              <a:pPr>
                <a:defRPr/>
              </a:pPr>
              <a:t>‹#›</a:t>
            </a:fld>
            <a:endParaRPr lang="zh-CN" altLang="en-US"/>
          </a:p>
        </p:txBody>
      </p:sp>
    </p:spTree>
    <p:extLst>
      <p:ext uri="{BB962C8B-B14F-4D97-AF65-F5344CB8AC3E}">
        <p14:creationId xmlns:p14="http://schemas.microsoft.com/office/powerpoint/2010/main" val="3621628109"/>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noProof="1" smtClean="0"/>
              <a:t>单击此处编辑母版标题样式</a:t>
            </a:r>
            <a:endParaRPr lang="en-US" noProof="1"/>
          </a:p>
        </p:txBody>
      </p:sp>
      <p:sp>
        <p:nvSpPr>
          <p:cNvPr id="3" name="Content Placeholder 2"/>
          <p:cNvSpPr>
            <a:spLocks noGrp="1"/>
          </p:cNvSpPr>
          <p:nvPr>
            <p:ph sz="half" idx="1"/>
          </p:nvPr>
        </p:nvSpPr>
        <p:spPr>
          <a:xfrm>
            <a:off x="628650" y="1369219"/>
            <a:ext cx="3886200" cy="3263504"/>
          </a:xfrm>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en-US" noProof="1"/>
          </a:p>
        </p:txBody>
      </p:sp>
      <p:sp>
        <p:nvSpPr>
          <p:cNvPr id="4" name="Content Placeholder 3"/>
          <p:cNvSpPr>
            <a:spLocks noGrp="1"/>
          </p:cNvSpPr>
          <p:nvPr>
            <p:ph sz="half" idx="2"/>
          </p:nvPr>
        </p:nvSpPr>
        <p:spPr>
          <a:xfrm>
            <a:off x="4629150" y="1369219"/>
            <a:ext cx="3886200" cy="3263504"/>
          </a:xfrm>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en-US" noProof="1"/>
          </a:p>
        </p:txBody>
      </p:sp>
      <p:sp>
        <p:nvSpPr>
          <p:cNvPr id="5" name="Date Placeholder 3"/>
          <p:cNvSpPr>
            <a:spLocks noGrp="1"/>
          </p:cNvSpPr>
          <p:nvPr>
            <p:ph type="dt" sz="half" idx="10"/>
          </p:nvPr>
        </p:nvSpPr>
        <p:spPr/>
        <p:txBody>
          <a:bodyPr/>
          <a:lstStyle>
            <a:lvl1pPr>
              <a:defRPr/>
            </a:lvl1pPr>
          </a:lstStyle>
          <a:p>
            <a:pPr>
              <a:defRPr/>
            </a:pPr>
            <a:endParaRPr lang="zh-CN" altLang="en-US"/>
          </a:p>
        </p:txBody>
      </p:sp>
      <p:sp>
        <p:nvSpPr>
          <p:cNvPr id="6" name="Footer Placeholder 4"/>
          <p:cNvSpPr>
            <a:spLocks noGrp="1"/>
          </p:cNvSpPr>
          <p:nvPr>
            <p:ph type="ftr" sz="quarter" idx="11"/>
          </p:nvPr>
        </p:nvSpPr>
        <p:spPr/>
        <p:txBody>
          <a:bodyPr/>
          <a:lstStyle>
            <a:lvl1pPr>
              <a:defRPr/>
            </a:lvl1pPr>
          </a:lstStyle>
          <a:p>
            <a:pPr>
              <a:defRPr/>
            </a:pPr>
            <a:endParaRPr lang="zh-CN" altLang="en-US"/>
          </a:p>
        </p:txBody>
      </p:sp>
      <p:sp>
        <p:nvSpPr>
          <p:cNvPr id="7" name="Slide Number Placeholder 5"/>
          <p:cNvSpPr>
            <a:spLocks noGrp="1"/>
          </p:cNvSpPr>
          <p:nvPr>
            <p:ph type="sldNum" sz="quarter" idx="12"/>
          </p:nvPr>
        </p:nvSpPr>
        <p:spPr/>
        <p:txBody>
          <a:bodyPr/>
          <a:lstStyle>
            <a:lvl1pPr>
              <a:defRPr/>
            </a:lvl1pPr>
          </a:lstStyle>
          <a:p>
            <a:pPr>
              <a:defRPr/>
            </a:pPr>
            <a:fld id="{4A693154-96CC-4C80-89B4-B2B345F1267B}" type="slidenum">
              <a:rPr altLang="en-US"/>
              <a:pPr>
                <a:defRPr/>
              </a:pPr>
              <a:t>‹#›</a:t>
            </a:fld>
            <a:endParaRPr lang="zh-CN" altLang="en-US"/>
          </a:p>
        </p:txBody>
      </p:sp>
    </p:spTree>
    <p:extLst>
      <p:ext uri="{BB962C8B-B14F-4D97-AF65-F5344CB8AC3E}">
        <p14:creationId xmlns:p14="http://schemas.microsoft.com/office/powerpoint/2010/main" val="2976368997"/>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7"/>
            <a:ext cx="7886700" cy="994172"/>
          </a:xfrm>
        </p:spPr>
        <p:txBody>
          <a:bodyPr/>
          <a:lstStyle/>
          <a:p>
            <a:r>
              <a:rPr lang="zh-CN" altLang="en-US" noProof="1" smtClean="0"/>
              <a:t>单击此处编辑母版标题样式</a:t>
            </a:r>
            <a:endParaRPr lang="en-US" noProof="1"/>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40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noProof="1" smtClean="0"/>
              <a:t>单击此处编辑母版文本样式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en-US" noProof="1"/>
          </a:p>
        </p:txBody>
      </p:sp>
      <p:sp>
        <p:nvSpPr>
          <p:cNvPr id="5" name="Text Placeholder 4"/>
          <p:cNvSpPr>
            <a:spLocks noGrp="1"/>
          </p:cNvSpPr>
          <p:nvPr>
            <p:ph type="body" sz="quarter" idx="3"/>
          </p:nvPr>
        </p:nvSpPr>
        <p:spPr>
          <a:xfrm>
            <a:off x="4629157" y="1260872"/>
            <a:ext cx="3887391" cy="617934"/>
          </a:xfrm>
        </p:spPr>
        <p:txBody>
          <a:bodyPr anchor="b"/>
          <a:lstStyle>
            <a:lvl1pPr marL="0" indent="0">
              <a:buNone/>
              <a:defRPr sz="1800" b="1"/>
            </a:lvl1pPr>
            <a:lvl2pPr marL="342900" indent="0">
              <a:buNone/>
              <a:defRPr sz="1500" b="1"/>
            </a:lvl2pPr>
            <a:lvl3pPr marL="685800" indent="0">
              <a:buNone/>
              <a:defRPr sz="140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noProof="1" smtClean="0"/>
              <a:t>单击此处编辑母版文本样式</a:t>
            </a:r>
          </a:p>
        </p:txBody>
      </p:sp>
      <p:sp>
        <p:nvSpPr>
          <p:cNvPr id="6" name="Content Placeholder 5"/>
          <p:cNvSpPr>
            <a:spLocks noGrp="1"/>
          </p:cNvSpPr>
          <p:nvPr>
            <p:ph sz="quarter" idx="4"/>
          </p:nvPr>
        </p:nvSpPr>
        <p:spPr>
          <a:xfrm>
            <a:off x="4629157" y="1878806"/>
            <a:ext cx="3887391" cy="2763441"/>
          </a:xfrm>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en-US" noProof="1"/>
          </a:p>
        </p:txBody>
      </p:sp>
      <p:sp>
        <p:nvSpPr>
          <p:cNvPr id="7" name="Date Placeholder 3"/>
          <p:cNvSpPr>
            <a:spLocks noGrp="1"/>
          </p:cNvSpPr>
          <p:nvPr>
            <p:ph type="dt" sz="half" idx="10"/>
          </p:nvPr>
        </p:nvSpPr>
        <p:spPr/>
        <p:txBody>
          <a:bodyPr/>
          <a:lstStyle>
            <a:lvl1pPr>
              <a:defRPr/>
            </a:lvl1pPr>
          </a:lstStyle>
          <a:p>
            <a:pPr>
              <a:defRPr/>
            </a:pPr>
            <a:endParaRPr lang="zh-CN" altLang="en-US"/>
          </a:p>
        </p:txBody>
      </p:sp>
      <p:sp>
        <p:nvSpPr>
          <p:cNvPr id="8" name="Footer Placeholder 4"/>
          <p:cNvSpPr>
            <a:spLocks noGrp="1"/>
          </p:cNvSpPr>
          <p:nvPr>
            <p:ph type="ftr" sz="quarter" idx="11"/>
          </p:nvPr>
        </p:nvSpPr>
        <p:spPr/>
        <p:txBody>
          <a:bodyPr/>
          <a:lstStyle>
            <a:lvl1pPr>
              <a:defRPr/>
            </a:lvl1pPr>
          </a:lstStyle>
          <a:p>
            <a:pPr>
              <a:defRPr/>
            </a:pPr>
            <a:endParaRPr lang="zh-CN" altLang="en-US"/>
          </a:p>
        </p:txBody>
      </p:sp>
      <p:sp>
        <p:nvSpPr>
          <p:cNvPr id="9" name="Slide Number Placeholder 5"/>
          <p:cNvSpPr>
            <a:spLocks noGrp="1"/>
          </p:cNvSpPr>
          <p:nvPr>
            <p:ph type="sldNum" sz="quarter" idx="12"/>
          </p:nvPr>
        </p:nvSpPr>
        <p:spPr/>
        <p:txBody>
          <a:bodyPr/>
          <a:lstStyle>
            <a:lvl1pPr>
              <a:defRPr/>
            </a:lvl1pPr>
          </a:lstStyle>
          <a:p>
            <a:pPr>
              <a:defRPr/>
            </a:pPr>
            <a:fld id="{F865AD5E-7A91-4331-80BC-B7A05EF48399}" type="slidenum">
              <a:rPr altLang="en-US"/>
              <a:pPr>
                <a:defRPr/>
              </a:pPr>
              <a:t>‹#›</a:t>
            </a:fld>
            <a:endParaRPr lang="zh-CN" altLang="en-US"/>
          </a:p>
        </p:txBody>
      </p:sp>
    </p:spTree>
    <p:extLst>
      <p:ext uri="{BB962C8B-B14F-4D97-AF65-F5344CB8AC3E}">
        <p14:creationId xmlns:p14="http://schemas.microsoft.com/office/powerpoint/2010/main" val="3259529872"/>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noProof="1" smtClean="0"/>
              <a:t>单击此处编辑母版标题样式</a:t>
            </a:r>
            <a:endParaRPr lang="en-US" noProof="1"/>
          </a:p>
        </p:txBody>
      </p:sp>
      <p:sp>
        <p:nvSpPr>
          <p:cNvPr id="3" name="Date Placeholder 3"/>
          <p:cNvSpPr>
            <a:spLocks noGrp="1"/>
          </p:cNvSpPr>
          <p:nvPr>
            <p:ph type="dt" sz="half" idx="10"/>
          </p:nvPr>
        </p:nvSpPr>
        <p:spPr/>
        <p:txBody>
          <a:bodyPr/>
          <a:lstStyle>
            <a:lvl1pPr>
              <a:defRPr/>
            </a:lvl1pPr>
          </a:lstStyle>
          <a:p>
            <a:pPr>
              <a:defRPr/>
            </a:pPr>
            <a:endParaRPr lang="zh-CN" altLang="en-US"/>
          </a:p>
        </p:txBody>
      </p:sp>
      <p:sp>
        <p:nvSpPr>
          <p:cNvPr id="4" name="Footer Placeholder 4"/>
          <p:cNvSpPr>
            <a:spLocks noGrp="1"/>
          </p:cNvSpPr>
          <p:nvPr>
            <p:ph type="ftr" sz="quarter" idx="11"/>
          </p:nvPr>
        </p:nvSpPr>
        <p:spPr/>
        <p:txBody>
          <a:bodyPr/>
          <a:lstStyle>
            <a:lvl1pPr>
              <a:defRPr/>
            </a:lvl1pPr>
          </a:lstStyle>
          <a:p>
            <a:pPr>
              <a:defRPr/>
            </a:pPr>
            <a:endParaRPr lang="zh-CN" altLang="en-US"/>
          </a:p>
        </p:txBody>
      </p:sp>
      <p:sp>
        <p:nvSpPr>
          <p:cNvPr id="5" name="Slide Number Placeholder 5"/>
          <p:cNvSpPr>
            <a:spLocks noGrp="1"/>
          </p:cNvSpPr>
          <p:nvPr>
            <p:ph type="sldNum" sz="quarter" idx="12"/>
          </p:nvPr>
        </p:nvSpPr>
        <p:spPr/>
        <p:txBody>
          <a:bodyPr/>
          <a:lstStyle>
            <a:lvl1pPr>
              <a:defRPr/>
            </a:lvl1pPr>
          </a:lstStyle>
          <a:p>
            <a:pPr>
              <a:defRPr/>
            </a:pPr>
            <a:fld id="{A5100433-A6F5-4421-A5EE-E6D6EFD57391}" type="slidenum">
              <a:rPr altLang="en-US"/>
              <a:pPr>
                <a:defRPr/>
              </a:pPr>
              <a:t>‹#›</a:t>
            </a:fld>
            <a:endParaRPr lang="zh-CN" altLang="en-US"/>
          </a:p>
        </p:txBody>
      </p:sp>
    </p:spTree>
    <p:extLst>
      <p:ext uri="{BB962C8B-B14F-4D97-AF65-F5344CB8AC3E}">
        <p14:creationId xmlns:p14="http://schemas.microsoft.com/office/powerpoint/2010/main" val="1432878323"/>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zh-CN" altLang="en-US"/>
          </a:p>
        </p:txBody>
      </p:sp>
      <p:sp>
        <p:nvSpPr>
          <p:cNvPr id="3" name="Footer Placeholder 4"/>
          <p:cNvSpPr>
            <a:spLocks noGrp="1"/>
          </p:cNvSpPr>
          <p:nvPr>
            <p:ph type="ftr" sz="quarter" idx="11"/>
          </p:nvPr>
        </p:nvSpPr>
        <p:spPr/>
        <p:txBody>
          <a:bodyPr/>
          <a:lstStyle>
            <a:lvl1pPr>
              <a:defRPr/>
            </a:lvl1pPr>
          </a:lstStyle>
          <a:p>
            <a:pPr>
              <a:defRPr/>
            </a:pPr>
            <a:endParaRPr lang="zh-CN" altLang="en-US"/>
          </a:p>
        </p:txBody>
      </p:sp>
      <p:sp>
        <p:nvSpPr>
          <p:cNvPr id="4" name="Slide Number Placeholder 5"/>
          <p:cNvSpPr>
            <a:spLocks noGrp="1"/>
          </p:cNvSpPr>
          <p:nvPr>
            <p:ph type="sldNum" sz="quarter" idx="12"/>
          </p:nvPr>
        </p:nvSpPr>
        <p:spPr/>
        <p:txBody>
          <a:bodyPr/>
          <a:lstStyle>
            <a:lvl1pPr>
              <a:defRPr/>
            </a:lvl1pPr>
          </a:lstStyle>
          <a:p>
            <a:pPr>
              <a:defRPr/>
            </a:pPr>
            <a:fld id="{B7789096-0108-4C01-B64C-9AF156D9E223}" type="slidenum">
              <a:rPr altLang="en-US"/>
              <a:pPr>
                <a:defRPr/>
              </a:pPr>
              <a:t>‹#›</a:t>
            </a:fld>
            <a:endParaRPr lang="zh-CN" altLang="en-US"/>
          </a:p>
        </p:txBody>
      </p:sp>
    </p:spTree>
    <p:extLst>
      <p:ext uri="{BB962C8B-B14F-4D97-AF65-F5344CB8AC3E}">
        <p14:creationId xmlns:p14="http://schemas.microsoft.com/office/powerpoint/2010/main" val="834473020"/>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noProof="1" smtClean="0"/>
              <a:t>单击此处编辑母版标题样式</a:t>
            </a:r>
            <a:endParaRPr lang="en-US" noProof="1"/>
          </a:p>
        </p:txBody>
      </p:sp>
      <p:sp>
        <p:nvSpPr>
          <p:cNvPr id="3" name="Content Placeholder 2"/>
          <p:cNvSpPr>
            <a:spLocks noGrp="1"/>
          </p:cNvSpPr>
          <p:nvPr>
            <p:ph idx="1"/>
          </p:nvPr>
        </p:nvSpPr>
        <p:spPr>
          <a:xfrm>
            <a:off x="3887391" y="740577"/>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en-US" noProof="1"/>
          </a:p>
        </p:txBody>
      </p:sp>
      <p:sp>
        <p:nvSpPr>
          <p:cNvPr id="4" name="Text Placeholder 3"/>
          <p:cNvSpPr>
            <a:spLocks noGrp="1"/>
          </p:cNvSpPr>
          <p:nvPr>
            <p:ph type="body" sz="half" idx="2"/>
          </p:nvPr>
        </p:nvSpPr>
        <p:spPr>
          <a:xfrm>
            <a:off x="629841" y="1543052"/>
            <a:ext cx="2949178" cy="2858691"/>
          </a:xfrm>
        </p:spPr>
        <p:txBody>
          <a:bodyPr/>
          <a:lstStyle>
            <a:lvl1pPr marL="0" indent="0">
              <a:buNone/>
              <a:defRPr sz="1200"/>
            </a:lvl1pPr>
            <a:lvl2pPr marL="342900" indent="0">
              <a:buNone/>
              <a:defRPr sz="1100"/>
            </a:lvl2pPr>
            <a:lvl3pPr marL="685800" indent="0">
              <a:buNone/>
              <a:defRPr sz="900"/>
            </a:lvl3pPr>
            <a:lvl4pPr marL="1028700" indent="0">
              <a:buNone/>
              <a:defRPr sz="800"/>
            </a:lvl4pPr>
            <a:lvl5pPr marL="1371600" indent="0">
              <a:buNone/>
              <a:defRPr sz="800"/>
            </a:lvl5pPr>
            <a:lvl6pPr marL="1714500" indent="0">
              <a:buNone/>
              <a:defRPr sz="800"/>
            </a:lvl6pPr>
            <a:lvl7pPr marL="2057400" indent="0">
              <a:buNone/>
              <a:defRPr sz="800"/>
            </a:lvl7pPr>
            <a:lvl8pPr marL="2400300" indent="0">
              <a:buNone/>
              <a:defRPr sz="800"/>
            </a:lvl8pPr>
            <a:lvl9pPr marL="2743200" indent="0">
              <a:buNone/>
              <a:defRPr sz="800"/>
            </a:lvl9pPr>
          </a:lstStyle>
          <a:p>
            <a:pPr lvl="0"/>
            <a:r>
              <a:rPr lang="zh-CN" altLang="en-US" noProof="1" smtClean="0"/>
              <a:t>单击此处编辑母版文本样式</a:t>
            </a:r>
          </a:p>
        </p:txBody>
      </p:sp>
      <p:sp>
        <p:nvSpPr>
          <p:cNvPr id="5" name="Date Placeholder 3"/>
          <p:cNvSpPr>
            <a:spLocks noGrp="1"/>
          </p:cNvSpPr>
          <p:nvPr>
            <p:ph type="dt" sz="half" idx="10"/>
          </p:nvPr>
        </p:nvSpPr>
        <p:spPr/>
        <p:txBody>
          <a:bodyPr/>
          <a:lstStyle>
            <a:lvl1pPr>
              <a:defRPr/>
            </a:lvl1pPr>
          </a:lstStyle>
          <a:p>
            <a:pPr>
              <a:defRPr/>
            </a:pPr>
            <a:endParaRPr lang="zh-CN" altLang="en-US"/>
          </a:p>
        </p:txBody>
      </p:sp>
      <p:sp>
        <p:nvSpPr>
          <p:cNvPr id="6" name="Footer Placeholder 4"/>
          <p:cNvSpPr>
            <a:spLocks noGrp="1"/>
          </p:cNvSpPr>
          <p:nvPr>
            <p:ph type="ftr" sz="quarter" idx="11"/>
          </p:nvPr>
        </p:nvSpPr>
        <p:spPr/>
        <p:txBody>
          <a:bodyPr/>
          <a:lstStyle>
            <a:lvl1pPr>
              <a:defRPr/>
            </a:lvl1pPr>
          </a:lstStyle>
          <a:p>
            <a:pPr>
              <a:defRPr/>
            </a:pPr>
            <a:endParaRPr lang="zh-CN" altLang="en-US"/>
          </a:p>
        </p:txBody>
      </p:sp>
      <p:sp>
        <p:nvSpPr>
          <p:cNvPr id="7" name="Slide Number Placeholder 5"/>
          <p:cNvSpPr>
            <a:spLocks noGrp="1"/>
          </p:cNvSpPr>
          <p:nvPr>
            <p:ph type="sldNum" sz="quarter" idx="12"/>
          </p:nvPr>
        </p:nvSpPr>
        <p:spPr/>
        <p:txBody>
          <a:bodyPr/>
          <a:lstStyle>
            <a:lvl1pPr>
              <a:defRPr/>
            </a:lvl1pPr>
          </a:lstStyle>
          <a:p>
            <a:pPr>
              <a:defRPr/>
            </a:pPr>
            <a:fld id="{42C3D1E7-E859-4DE4-877D-0B671E2754CD}" type="slidenum">
              <a:rPr altLang="en-US"/>
              <a:pPr>
                <a:defRPr/>
              </a:pPr>
              <a:t>‹#›</a:t>
            </a:fld>
            <a:endParaRPr lang="zh-CN" altLang="en-US"/>
          </a:p>
        </p:txBody>
      </p:sp>
    </p:spTree>
    <p:extLst>
      <p:ext uri="{BB962C8B-B14F-4D97-AF65-F5344CB8AC3E}">
        <p14:creationId xmlns:p14="http://schemas.microsoft.com/office/powerpoint/2010/main" val="2605835704"/>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noProof="1" smtClean="0"/>
              <a:t>单击此处编辑母版标题样式</a:t>
            </a:r>
            <a:endParaRPr lang="en-US" noProof="1"/>
          </a:p>
        </p:txBody>
      </p:sp>
      <p:sp>
        <p:nvSpPr>
          <p:cNvPr id="3" name="Picture Placeholder 2"/>
          <p:cNvSpPr>
            <a:spLocks noGrp="1" noChangeAspect="1"/>
          </p:cNvSpPr>
          <p:nvPr>
            <p:ph type="pic" idx="1"/>
          </p:nvPr>
        </p:nvSpPr>
        <p:spPr>
          <a:xfrm>
            <a:off x="3887391" y="740577"/>
            <a:ext cx="4629150" cy="3655219"/>
          </a:xfrm>
        </p:spPr>
        <p:txBody>
          <a:bodyPr rtlCol="0">
            <a:normAutofit/>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lvl="0"/>
            <a:r>
              <a:rPr lang="zh-CN" altLang="en-US" noProof="0" smtClean="0"/>
              <a:t>单击图标添加图片</a:t>
            </a:r>
            <a:endParaRPr lang="en-US" noProof="0" dirty="0"/>
          </a:p>
        </p:txBody>
      </p:sp>
      <p:sp>
        <p:nvSpPr>
          <p:cNvPr id="4" name="Text Placeholder 3"/>
          <p:cNvSpPr>
            <a:spLocks noGrp="1"/>
          </p:cNvSpPr>
          <p:nvPr>
            <p:ph type="body" sz="half" idx="2"/>
          </p:nvPr>
        </p:nvSpPr>
        <p:spPr>
          <a:xfrm>
            <a:off x="629841" y="1543052"/>
            <a:ext cx="2949178" cy="2858691"/>
          </a:xfrm>
        </p:spPr>
        <p:txBody>
          <a:bodyPr/>
          <a:lstStyle>
            <a:lvl1pPr marL="0" indent="0">
              <a:buNone/>
              <a:defRPr sz="1200"/>
            </a:lvl1pPr>
            <a:lvl2pPr marL="342900" indent="0">
              <a:buNone/>
              <a:defRPr sz="1100"/>
            </a:lvl2pPr>
            <a:lvl3pPr marL="685800" indent="0">
              <a:buNone/>
              <a:defRPr sz="900"/>
            </a:lvl3pPr>
            <a:lvl4pPr marL="1028700" indent="0">
              <a:buNone/>
              <a:defRPr sz="800"/>
            </a:lvl4pPr>
            <a:lvl5pPr marL="1371600" indent="0">
              <a:buNone/>
              <a:defRPr sz="800"/>
            </a:lvl5pPr>
            <a:lvl6pPr marL="1714500" indent="0">
              <a:buNone/>
              <a:defRPr sz="800"/>
            </a:lvl6pPr>
            <a:lvl7pPr marL="2057400" indent="0">
              <a:buNone/>
              <a:defRPr sz="800"/>
            </a:lvl7pPr>
            <a:lvl8pPr marL="2400300" indent="0">
              <a:buNone/>
              <a:defRPr sz="800"/>
            </a:lvl8pPr>
            <a:lvl9pPr marL="2743200" indent="0">
              <a:buNone/>
              <a:defRPr sz="800"/>
            </a:lvl9pPr>
          </a:lstStyle>
          <a:p>
            <a:pPr lvl="0"/>
            <a:r>
              <a:rPr lang="zh-CN" altLang="en-US" noProof="1" smtClean="0"/>
              <a:t>单击此处编辑母版文本样式</a:t>
            </a:r>
          </a:p>
        </p:txBody>
      </p:sp>
      <p:sp>
        <p:nvSpPr>
          <p:cNvPr id="5" name="Date Placeholder 3"/>
          <p:cNvSpPr>
            <a:spLocks noGrp="1"/>
          </p:cNvSpPr>
          <p:nvPr>
            <p:ph type="dt" sz="half" idx="10"/>
          </p:nvPr>
        </p:nvSpPr>
        <p:spPr/>
        <p:txBody>
          <a:bodyPr/>
          <a:lstStyle>
            <a:lvl1pPr>
              <a:defRPr/>
            </a:lvl1pPr>
          </a:lstStyle>
          <a:p>
            <a:pPr>
              <a:defRPr/>
            </a:pPr>
            <a:endParaRPr lang="zh-CN" altLang="en-US"/>
          </a:p>
        </p:txBody>
      </p:sp>
      <p:sp>
        <p:nvSpPr>
          <p:cNvPr id="6" name="Footer Placeholder 4"/>
          <p:cNvSpPr>
            <a:spLocks noGrp="1"/>
          </p:cNvSpPr>
          <p:nvPr>
            <p:ph type="ftr" sz="quarter" idx="11"/>
          </p:nvPr>
        </p:nvSpPr>
        <p:spPr/>
        <p:txBody>
          <a:bodyPr/>
          <a:lstStyle>
            <a:lvl1pPr>
              <a:defRPr/>
            </a:lvl1pPr>
          </a:lstStyle>
          <a:p>
            <a:pPr>
              <a:defRPr/>
            </a:pPr>
            <a:endParaRPr lang="zh-CN" altLang="en-US"/>
          </a:p>
        </p:txBody>
      </p:sp>
      <p:sp>
        <p:nvSpPr>
          <p:cNvPr id="7" name="Slide Number Placeholder 5"/>
          <p:cNvSpPr>
            <a:spLocks noGrp="1"/>
          </p:cNvSpPr>
          <p:nvPr>
            <p:ph type="sldNum" sz="quarter" idx="12"/>
          </p:nvPr>
        </p:nvSpPr>
        <p:spPr/>
        <p:txBody>
          <a:bodyPr/>
          <a:lstStyle>
            <a:lvl1pPr>
              <a:defRPr/>
            </a:lvl1pPr>
          </a:lstStyle>
          <a:p>
            <a:pPr>
              <a:defRPr/>
            </a:pPr>
            <a:fld id="{E90913C1-0721-4D71-89D1-7DA020A7CFAD}" type="slidenum">
              <a:rPr altLang="en-US"/>
              <a:pPr>
                <a:defRPr/>
              </a:pPr>
              <a:t>‹#›</a:t>
            </a:fld>
            <a:endParaRPr lang="zh-CN" altLang="en-US"/>
          </a:p>
        </p:txBody>
      </p:sp>
    </p:spTree>
    <p:extLst>
      <p:ext uri="{BB962C8B-B14F-4D97-AF65-F5344CB8AC3E}">
        <p14:creationId xmlns:p14="http://schemas.microsoft.com/office/powerpoint/2010/main" val="2523364410"/>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noProof="1" smtClean="0"/>
              <a:t>单击此处编辑母版标题样式</a:t>
            </a:r>
            <a:endParaRPr lang="en-US" noProof="1"/>
          </a:p>
        </p:txBody>
      </p:sp>
      <p:sp>
        <p:nvSpPr>
          <p:cNvPr id="3" name="Vertical Text Placeholder 2"/>
          <p:cNvSpPr>
            <a:spLocks noGrp="1"/>
          </p:cNvSpPr>
          <p:nvPr>
            <p:ph type="body" orient="vert" idx="1"/>
          </p:nvPr>
        </p:nvSpPr>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en-US" noProof="1"/>
          </a:p>
        </p:txBody>
      </p:sp>
      <p:sp>
        <p:nvSpPr>
          <p:cNvPr id="4" name="Date Placeholder 3"/>
          <p:cNvSpPr>
            <a:spLocks noGrp="1"/>
          </p:cNvSpPr>
          <p:nvPr>
            <p:ph type="dt" sz="half" idx="10"/>
          </p:nvPr>
        </p:nvSpPr>
        <p:spPr/>
        <p:txBody>
          <a:bodyPr/>
          <a:lstStyle>
            <a:lvl1pPr>
              <a:defRPr/>
            </a:lvl1pPr>
          </a:lstStyle>
          <a:p>
            <a:pPr>
              <a:defRPr/>
            </a:pPr>
            <a:endParaRPr lang="zh-CN" altLang="en-US"/>
          </a:p>
        </p:txBody>
      </p:sp>
      <p:sp>
        <p:nvSpPr>
          <p:cNvPr id="5" name="Footer Placeholder 4"/>
          <p:cNvSpPr>
            <a:spLocks noGrp="1"/>
          </p:cNvSpPr>
          <p:nvPr>
            <p:ph type="ftr" sz="quarter" idx="11"/>
          </p:nvPr>
        </p:nvSpPr>
        <p:spPr/>
        <p:txBody>
          <a:bodyPr/>
          <a:lstStyle>
            <a:lvl1pPr>
              <a:defRPr/>
            </a:lvl1pPr>
          </a:lstStyle>
          <a:p>
            <a:pPr>
              <a:defRPr/>
            </a:pPr>
            <a:endParaRPr lang="zh-CN" altLang="en-US"/>
          </a:p>
        </p:txBody>
      </p:sp>
      <p:sp>
        <p:nvSpPr>
          <p:cNvPr id="6" name="Slide Number Placeholder 5"/>
          <p:cNvSpPr>
            <a:spLocks noGrp="1"/>
          </p:cNvSpPr>
          <p:nvPr>
            <p:ph type="sldNum" sz="quarter" idx="12"/>
          </p:nvPr>
        </p:nvSpPr>
        <p:spPr/>
        <p:txBody>
          <a:bodyPr/>
          <a:lstStyle>
            <a:lvl1pPr>
              <a:defRPr/>
            </a:lvl1pPr>
          </a:lstStyle>
          <a:p>
            <a:pPr>
              <a:defRPr/>
            </a:pPr>
            <a:fld id="{1B823A06-711F-45CD-BA81-84866631F038}" type="slidenum">
              <a:rPr altLang="en-US"/>
              <a:pPr>
                <a:defRPr/>
              </a:pPr>
              <a:t>‹#›</a:t>
            </a:fld>
            <a:endParaRPr lang="zh-CN" altLang="en-US"/>
          </a:p>
        </p:txBody>
      </p:sp>
    </p:spTree>
    <p:extLst>
      <p:ext uri="{BB962C8B-B14F-4D97-AF65-F5344CB8AC3E}">
        <p14:creationId xmlns:p14="http://schemas.microsoft.com/office/powerpoint/2010/main" val="1439926049"/>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6" y="273850"/>
            <a:ext cx="1971675" cy="4358879"/>
          </a:xfrm>
        </p:spPr>
        <p:txBody>
          <a:bodyPr vert="eaVert"/>
          <a:lstStyle/>
          <a:p>
            <a:r>
              <a:rPr lang="zh-CN" altLang="en-US" noProof="1" smtClean="0"/>
              <a:t>单击此处编辑母版标题样式</a:t>
            </a:r>
            <a:endParaRPr lang="en-US" noProof="1"/>
          </a:p>
        </p:txBody>
      </p:sp>
      <p:sp>
        <p:nvSpPr>
          <p:cNvPr id="3" name="Vertical Text Placeholder 2"/>
          <p:cNvSpPr>
            <a:spLocks noGrp="1"/>
          </p:cNvSpPr>
          <p:nvPr>
            <p:ph type="body" orient="vert" idx="1"/>
          </p:nvPr>
        </p:nvSpPr>
        <p:spPr>
          <a:xfrm>
            <a:off x="628663" y="273850"/>
            <a:ext cx="5800725" cy="4358879"/>
          </a:xfrm>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en-US" noProof="1"/>
          </a:p>
        </p:txBody>
      </p:sp>
      <p:sp>
        <p:nvSpPr>
          <p:cNvPr id="4" name="Date Placeholder 3"/>
          <p:cNvSpPr>
            <a:spLocks noGrp="1"/>
          </p:cNvSpPr>
          <p:nvPr>
            <p:ph type="dt" sz="half" idx="10"/>
          </p:nvPr>
        </p:nvSpPr>
        <p:spPr/>
        <p:txBody>
          <a:bodyPr/>
          <a:lstStyle>
            <a:lvl1pPr>
              <a:defRPr/>
            </a:lvl1pPr>
          </a:lstStyle>
          <a:p>
            <a:pPr>
              <a:defRPr/>
            </a:pPr>
            <a:endParaRPr lang="zh-CN" altLang="en-US"/>
          </a:p>
        </p:txBody>
      </p:sp>
      <p:sp>
        <p:nvSpPr>
          <p:cNvPr id="5" name="Footer Placeholder 4"/>
          <p:cNvSpPr>
            <a:spLocks noGrp="1"/>
          </p:cNvSpPr>
          <p:nvPr>
            <p:ph type="ftr" sz="quarter" idx="11"/>
          </p:nvPr>
        </p:nvSpPr>
        <p:spPr/>
        <p:txBody>
          <a:bodyPr/>
          <a:lstStyle>
            <a:lvl1pPr>
              <a:defRPr/>
            </a:lvl1pPr>
          </a:lstStyle>
          <a:p>
            <a:pPr>
              <a:defRPr/>
            </a:pPr>
            <a:endParaRPr lang="zh-CN" altLang="en-US"/>
          </a:p>
        </p:txBody>
      </p:sp>
      <p:sp>
        <p:nvSpPr>
          <p:cNvPr id="6" name="Slide Number Placeholder 5"/>
          <p:cNvSpPr>
            <a:spLocks noGrp="1"/>
          </p:cNvSpPr>
          <p:nvPr>
            <p:ph type="sldNum" sz="quarter" idx="12"/>
          </p:nvPr>
        </p:nvSpPr>
        <p:spPr/>
        <p:txBody>
          <a:bodyPr/>
          <a:lstStyle>
            <a:lvl1pPr>
              <a:defRPr/>
            </a:lvl1pPr>
          </a:lstStyle>
          <a:p>
            <a:pPr>
              <a:defRPr/>
            </a:pPr>
            <a:fld id="{831F7D49-B1EF-477E-9BB2-37E367E910BC}" type="slidenum">
              <a:rPr altLang="en-US"/>
              <a:pPr>
                <a:defRPr/>
              </a:pPr>
              <a:t>‹#›</a:t>
            </a:fld>
            <a:endParaRPr lang="zh-CN" altLang="en-US"/>
          </a:p>
        </p:txBody>
      </p:sp>
    </p:spTree>
    <p:extLst>
      <p:ext uri="{BB962C8B-B14F-4D97-AF65-F5344CB8AC3E}">
        <p14:creationId xmlns:p14="http://schemas.microsoft.com/office/powerpoint/2010/main" val="478865751"/>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userDrawn="1">
  <p:cSld name="1_标题幻灯片">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zh-CN" altLang="en-US"/>
          </a:p>
        </p:txBody>
      </p:sp>
      <p:sp>
        <p:nvSpPr>
          <p:cNvPr id="3" name="Footer Placeholder 4"/>
          <p:cNvSpPr>
            <a:spLocks noGrp="1"/>
          </p:cNvSpPr>
          <p:nvPr>
            <p:ph type="ftr" sz="quarter" idx="11"/>
          </p:nvPr>
        </p:nvSpPr>
        <p:spPr/>
        <p:txBody>
          <a:bodyPr/>
          <a:lstStyle>
            <a:lvl1pPr>
              <a:defRPr/>
            </a:lvl1pPr>
          </a:lstStyle>
          <a:p>
            <a:pPr>
              <a:defRPr/>
            </a:pPr>
            <a:endParaRPr lang="zh-CN" altLang="en-US"/>
          </a:p>
        </p:txBody>
      </p:sp>
      <p:sp>
        <p:nvSpPr>
          <p:cNvPr id="4" name="Slide Number Placeholder 5"/>
          <p:cNvSpPr>
            <a:spLocks noGrp="1"/>
          </p:cNvSpPr>
          <p:nvPr>
            <p:ph type="sldNum" sz="quarter" idx="12"/>
          </p:nvPr>
        </p:nvSpPr>
        <p:spPr/>
        <p:txBody>
          <a:bodyPr/>
          <a:lstStyle>
            <a:lvl1pPr>
              <a:defRPr/>
            </a:lvl1pPr>
          </a:lstStyle>
          <a:p>
            <a:pPr>
              <a:defRPr/>
            </a:pPr>
            <a:fld id="{A1FA4AF1-1FEE-4F7F-AEE8-DAD806A9E73C}" type="slidenum">
              <a:rPr altLang="en-US"/>
              <a:pPr>
                <a:defRPr/>
              </a:pPr>
              <a:t>‹#›</a:t>
            </a:fld>
            <a:endParaRPr lang="zh-CN" altLang="en-US"/>
          </a:p>
        </p:txBody>
      </p:sp>
    </p:spTree>
    <p:extLst>
      <p:ext uri="{BB962C8B-B14F-4D97-AF65-F5344CB8AC3E}">
        <p14:creationId xmlns:p14="http://schemas.microsoft.com/office/powerpoint/2010/main" val="4727706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zh-CN" altLang="en-US"/>
          </a:p>
        </p:txBody>
      </p:sp>
      <p:sp>
        <p:nvSpPr>
          <p:cNvPr id="3" name="Footer Placeholder 4"/>
          <p:cNvSpPr>
            <a:spLocks noGrp="1"/>
          </p:cNvSpPr>
          <p:nvPr>
            <p:ph type="ftr" sz="quarter" idx="11"/>
          </p:nvPr>
        </p:nvSpPr>
        <p:spPr/>
        <p:txBody>
          <a:bodyPr/>
          <a:lstStyle>
            <a:lvl1pPr>
              <a:defRPr/>
            </a:lvl1pPr>
          </a:lstStyle>
          <a:p>
            <a:pPr>
              <a:defRPr/>
            </a:pPr>
            <a:endParaRPr lang="zh-CN" altLang="en-US"/>
          </a:p>
        </p:txBody>
      </p:sp>
      <p:sp>
        <p:nvSpPr>
          <p:cNvPr id="4" name="Slide Number Placeholder 5"/>
          <p:cNvSpPr>
            <a:spLocks noGrp="1"/>
          </p:cNvSpPr>
          <p:nvPr>
            <p:ph type="sldNum" sz="quarter" idx="12"/>
          </p:nvPr>
        </p:nvSpPr>
        <p:spPr/>
        <p:txBody>
          <a:bodyPr/>
          <a:lstStyle>
            <a:lvl1pPr>
              <a:defRPr/>
            </a:lvl1pPr>
          </a:lstStyle>
          <a:p>
            <a:pPr>
              <a:defRPr/>
            </a:pPr>
            <a:fld id="{11C48275-7E3E-47B7-BE8C-78B7F306845C}" type="slidenum">
              <a:rPr altLang="en-US"/>
              <a:pPr>
                <a:defRPr/>
              </a:pPr>
              <a:t>‹#›</a:t>
            </a:fld>
            <a:endParaRPr lang="zh-CN" altLang="en-US"/>
          </a:p>
        </p:txBody>
      </p:sp>
    </p:spTree>
    <p:extLst>
      <p:ext uri="{BB962C8B-B14F-4D97-AF65-F5344CB8AC3E}">
        <p14:creationId xmlns:p14="http://schemas.microsoft.com/office/powerpoint/2010/main" val="400382491"/>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userDrawn="1">
  <p:cSld name="2_标题和内容">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zh-CN" altLang="en-US"/>
          </a:p>
        </p:txBody>
      </p:sp>
      <p:sp>
        <p:nvSpPr>
          <p:cNvPr id="3" name="Footer Placeholder 4"/>
          <p:cNvSpPr>
            <a:spLocks noGrp="1"/>
          </p:cNvSpPr>
          <p:nvPr>
            <p:ph type="ftr" sz="quarter" idx="11"/>
          </p:nvPr>
        </p:nvSpPr>
        <p:spPr/>
        <p:txBody>
          <a:bodyPr/>
          <a:lstStyle>
            <a:lvl1pPr>
              <a:defRPr/>
            </a:lvl1pPr>
          </a:lstStyle>
          <a:p>
            <a:pPr>
              <a:defRPr/>
            </a:pPr>
            <a:endParaRPr lang="zh-CN" altLang="en-US"/>
          </a:p>
        </p:txBody>
      </p:sp>
      <p:sp>
        <p:nvSpPr>
          <p:cNvPr id="4" name="Slide Number Placeholder 5"/>
          <p:cNvSpPr>
            <a:spLocks noGrp="1"/>
          </p:cNvSpPr>
          <p:nvPr>
            <p:ph type="sldNum" sz="quarter" idx="12"/>
          </p:nvPr>
        </p:nvSpPr>
        <p:spPr/>
        <p:txBody>
          <a:bodyPr/>
          <a:lstStyle>
            <a:lvl1pPr>
              <a:defRPr/>
            </a:lvl1pPr>
          </a:lstStyle>
          <a:p>
            <a:pPr>
              <a:defRPr/>
            </a:pPr>
            <a:fld id="{35F39E38-4939-4CA9-88B0-CD69BA2E972E}" type="slidenum">
              <a:rPr altLang="en-US"/>
              <a:pPr>
                <a:defRPr/>
              </a:pPr>
              <a:t>‹#›</a:t>
            </a:fld>
            <a:endParaRPr lang="zh-CN" altLang="en-US"/>
          </a:p>
        </p:txBody>
      </p:sp>
    </p:spTree>
    <p:extLst>
      <p:ext uri="{BB962C8B-B14F-4D97-AF65-F5344CB8AC3E}">
        <p14:creationId xmlns:p14="http://schemas.microsoft.com/office/powerpoint/2010/main" val="1859234206"/>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userDrawn="1">
  <p:cSld name="5_标题和内容">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zh-CN" altLang="en-US"/>
          </a:p>
        </p:txBody>
      </p:sp>
      <p:sp>
        <p:nvSpPr>
          <p:cNvPr id="3" name="Footer Placeholder 4"/>
          <p:cNvSpPr>
            <a:spLocks noGrp="1"/>
          </p:cNvSpPr>
          <p:nvPr>
            <p:ph type="ftr" sz="quarter" idx="11"/>
          </p:nvPr>
        </p:nvSpPr>
        <p:spPr/>
        <p:txBody>
          <a:bodyPr/>
          <a:lstStyle>
            <a:lvl1pPr>
              <a:defRPr/>
            </a:lvl1pPr>
          </a:lstStyle>
          <a:p>
            <a:pPr>
              <a:defRPr/>
            </a:pPr>
            <a:endParaRPr lang="zh-CN" altLang="en-US"/>
          </a:p>
        </p:txBody>
      </p:sp>
      <p:sp>
        <p:nvSpPr>
          <p:cNvPr id="4" name="Slide Number Placeholder 5"/>
          <p:cNvSpPr>
            <a:spLocks noGrp="1"/>
          </p:cNvSpPr>
          <p:nvPr>
            <p:ph type="sldNum" sz="quarter" idx="12"/>
          </p:nvPr>
        </p:nvSpPr>
        <p:spPr/>
        <p:txBody>
          <a:bodyPr/>
          <a:lstStyle>
            <a:lvl1pPr>
              <a:defRPr/>
            </a:lvl1pPr>
          </a:lstStyle>
          <a:p>
            <a:pPr>
              <a:defRPr/>
            </a:pPr>
            <a:fld id="{2891877C-86B3-4DC6-BAAD-ECE34809A46F}" type="slidenum">
              <a:rPr altLang="en-US"/>
              <a:pPr>
                <a:defRPr/>
              </a:pPr>
              <a:t>‹#›</a:t>
            </a:fld>
            <a:endParaRPr lang="zh-CN" altLang="en-US"/>
          </a:p>
        </p:txBody>
      </p:sp>
    </p:spTree>
    <p:extLst>
      <p:ext uri="{BB962C8B-B14F-4D97-AF65-F5344CB8AC3E}">
        <p14:creationId xmlns:p14="http://schemas.microsoft.com/office/powerpoint/2010/main" val="213543825"/>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userDrawn="1">
  <p:cSld name="1_节标题">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zh-CN" altLang="en-US"/>
          </a:p>
        </p:txBody>
      </p:sp>
      <p:sp>
        <p:nvSpPr>
          <p:cNvPr id="3" name="Footer Placeholder 4"/>
          <p:cNvSpPr>
            <a:spLocks noGrp="1"/>
          </p:cNvSpPr>
          <p:nvPr>
            <p:ph type="ftr" sz="quarter" idx="11"/>
          </p:nvPr>
        </p:nvSpPr>
        <p:spPr/>
        <p:txBody>
          <a:bodyPr/>
          <a:lstStyle>
            <a:lvl1pPr>
              <a:defRPr/>
            </a:lvl1pPr>
          </a:lstStyle>
          <a:p>
            <a:pPr>
              <a:defRPr/>
            </a:pPr>
            <a:endParaRPr lang="zh-CN" altLang="en-US"/>
          </a:p>
        </p:txBody>
      </p:sp>
      <p:sp>
        <p:nvSpPr>
          <p:cNvPr id="4" name="Slide Number Placeholder 5"/>
          <p:cNvSpPr>
            <a:spLocks noGrp="1"/>
          </p:cNvSpPr>
          <p:nvPr>
            <p:ph type="sldNum" sz="quarter" idx="12"/>
          </p:nvPr>
        </p:nvSpPr>
        <p:spPr/>
        <p:txBody>
          <a:bodyPr/>
          <a:lstStyle>
            <a:lvl1pPr>
              <a:defRPr/>
            </a:lvl1pPr>
          </a:lstStyle>
          <a:p>
            <a:pPr>
              <a:defRPr/>
            </a:pPr>
            <a:fld id="{C5A27A92-5053-4968-96C6-7E6695BA9F79}" type="slidenum">
              <a:rPr altLang="en-US"/>
              <a:pPr>
                <a:defRPr/>
              </a:pPr>
              <a:t>‹#›</a:t>
            </a:fld>
            <a:endParaRPr lang="zh-CN" altLang="en-US"/>
          </a:p>
        </p:txBody>
      </p:sp>
    </p:spTree>
    <p:extLst>
      <p:ext uri="{BB962C8B-B14F-4D97-AF65-F5344CB8AC3E}">
        <p14:creationId xmlns:p14="http://schemas.microsoft.com/office/powerpoint/2010/main" val="2067938402"/>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noProof="1" smtClean="0"/>
              <a:t>单击此处编辑母版标题样式</a:t>
            </a:r>
            <a:endParaRPr lang="en-US" noProof="1"/>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40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noProof="1" smtClean="0"/>
              <a:t>单击此处编辑母版副标题样式</a:t>
            </a:r>
            <a:endParaRPr lang="en-US" noProof="1"/>
          </a:p>
        </p:txBody>
      </p:sp>
      <p:sp>
        <p:nvSpPr>
          <p:cNvPr id="4" name="Date Placeholder 3"/>
          <p:cNvSpPr>
            <a:spLocks noGrp="1"/>
          </p:cNvSpPr>
          <p:nvPr>
            <p:ph type="dt" sz="half" idx="10"/>
          </p:nvPr>
        </p:nvSpPr>
        <p:spPr/>
        <p:txBody>
          <a:bodyPr/>
          <a:lstStyle>
            <a:lvl1pPr>
              <a:defRPr/>
            </a:lvl1pPr>
          </a:lstStyle>
          <a:p>
            <a:pPr>
              <a:defRPr/>
            </a:pPr>
            <a:endParaRPr lang="zh-CN" altLang="en-US"/>
          </a:p>
        </p:txBody>
      </p:sp>
      <p:sp>
        <p:nvSpPr>
          <p:cNvPr id="5" name="Footer Placeholder 4"/>
          <p:cNvSpPr>
            <a:spLocks noGrp="1"/>
          </p:cNvSpPr>
          <p:nvPr>
            <p:ph type="ftr" sz="quarter" idx="11"/>
          </p:nvPr>
        </p:nvSpPr>
        <p:spPr/>
        <p:txBody>
          <a:bodyPr/>
          <a:lstStyle>
            <a:lvl1pPr>
              <a:defRPr/>
            </a:lvl1pPr>
          </a:lstStyle>
          <a:p>
            <a:pPr>
              <a:defRPr/>
            </a:pPr>
            <a:endParaRPr lang="zh-CN" altLang="en-US"/>
          </a:p>
        </p:txBody>
      </p:sp>
      <p:sp>
        <p:nvSpPr>
          <p:cNvPr id="6" name="Slide Number Placeholder 5"/>
          <p:cNvSpPr>
            <a:spLocks noGrp="1"/>
          </p:cNvSpPr>
          <p:nvPr>
            <p:ph type="sldNum" sz="quarter" idx="12"/>
          </p:nvPr>
        </p:nvSpPr>
        <p:spPr/>
        <p:txBody>
          <a:bodyPr/>
          <a:lstStyle>
            <a:lvl1pPr>
              <a:defRPr/>
            </a:lvl1pPr>
          </a:lstStyle>
          <a:p>
            <a:pPr>
              <a:defRPr/>
            </a:pPr>
            <a:fld id="{DF6A8161-2ACC-4C01-A5CC-64D6B78B89B6}" type="slidenum">
              <a:rPr altLang="en-US"/>
              <a:pPr>
                <a:defRPr/>
              </a:pPr>
              <a:t>‹#›</a:t>
            </a:fld>
            <a:endParaRPr lang="zh-CN" altLang="en-US"/>
          </a:p>
        </p:txBody>
      </p:sp>
    </p:spTree>
    <p:extLst>
      <p:ext uri="{BB962C8B-B14F-4D97-AF65-F5344CB8AC3E}">
        <p14:creationId xmlns:p14="http://schemas.microsoft.com/office/powerpoint/2010/main" val="4127870482"/>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noProof="1" smtClean="0"/>
              <a:t>单击此处编辑母版标题样式</a:t>
            </a:r>
            <a:endParaRPr lang="en-US" noProof="1"/>
          </a:p>
        </p:txBody>
      </p:sp>
      <p:sp>
        <p:nvSpPr>
          <p:cNvPr id="3" name="Content Placeholder 2"/>
          <p:cNvSpPr>
            <a:spLocks noGrp="1"/>
          </p:cNvSpPr>
          <p:nvPr>
            <p:ph idx="1"/>
          </p:nvPr>
        </p:nvSpPr>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en-US" noProof="1"/>
          </a:p>
        </p:txBody>
      </p:sp>
      <p:sp>
        <p:nvSpPr>
          <p:cNvPr id="4" name="Date Placeholder 3"/>
          <p:cNvSpPr>
            <a:spLocks noGrp="1"/>
          </p:cNvSpPr>
          <p:nvPr>
            <p:ph type="dt" sz="half" idx="10"/>
          </p:nvPr>
        </p:nvSpPr>
        <p:spPr/>
        <p:txBody>
          <a:bodyPr/>
          <a:lstStyle>
            <a:lvl1pPr>
              <a:defRPr/>
            </a:lvl1pPr>
          </a:lstStyle>
          <a:p>
            <a:pPr>
              <a:defRPr/>
            </a:pPr>
            <a:endParaRPr lang="zh-CN" altLang="en-US"/>
          </a:p>
        </p:txBody>
      </p:sp>
      <p:sp>
        <p:nvSpPr>
          <p:cNvPr id="5" name="Footer Placeholder 4"/>
          <p:cNvSpPr>
            <a:spLocks noGrp="1"/>
          </p:cNvSpPr>
          <p:nvPr>
            <p:ph type="ftr" sz="quarter" idx="11"/>
          </p:nvPr>
        </p:nvSpPr>
        <p:spPr/>
        <p:txBody>
          <a:bodyPr/>
          <a:lstStyle>
            <a:lvl1pPr>
              <a:defRPr/>
            </a:lvl1pPr>
          </a:lstStyle>
          <a:p>
            <a:pPr>
              <a:defRPr/>
            </a:pPr>
            <a:endParaRPr lang="zh-CN" altLang="en-US"/>
          </a:p>
        </p:txBody>
      </p:sp>
      <p:sp>
        <p:nvSpPr>
          <p:cNvPr id="6" name="Slide Number Placeholder 5"/>
          <p:cNvSpPr>
            <a:spLocks noGrp="1"/>
          </p:cNvSpPr>
          <p:nvPr>
            <p:ph type="sldNum" sz="quarter" idx="12"/>
          </p:nvPr>
        </p:nvSpPr>
        <p:spPr/>
        <p:txBody>
          <a:bodyPr/>
          <a:lstStyle>
            <a:lvl1pPr>
              <a:defRPr/>
            </a:lvl1pPr>
          </a:lstStyle>
          <a:p>
            <a:pPr>
              <a:defRPr/>
            </a:pPr>
            <a:fld id="{D4BBA586-5F4A-4498-93BE-FE5023C1C00C}" type="slidenum">
              <a:rPr altLang="en-US"/>
              <a:pPr>
                <a:defRPr/>
              </a:pPr>
              <a:t>‹#›</a:t>
            </a:fld>
            <a:endParaRPr lang="zh-CN" altLang="en-US"/>
          </a:p>
        </p:txBody>
      </p:sp>
    </p:spTree>
    <p:extLst>
      <p:ext uri="{BB962C8B-B14F-4D97-AF65-F5344CB8AC3E}">
        <p14:creationId xmlns:p14="http://schemas.microsoft.com/office/powerpoint/2010/main" val="512537804"/>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11"/>
            <a:ext cx="7886700" cy="2139553"/>
          </a:xfrm>
        </p:spPr>
        <p:txBody>
          <a:bodyPr anchor="b"/>
          <a:lstStyle>
            <a:lvl1pPr>
              <a:defRPr sz="4500"/>
            </a:lvl1pPr>
          </a:lstStyle>
          <a:p>
            <a:r>
              <a:rPr lang="zh-CN" altLang="en-US" noProof="1" smtClean="0"/>
              <a:t>单击此处编辑母版标题样式</a:t>
            </a:r>
            <a:endParaRPr lang="en-US" noProof="1"/>
          </a:p>
        </p:txBody>
      </p:sp>
      <p:sp>
        <p:nvSpPr>
          <p:cNvPr id="3" name="Text Placeholder 2"/>
          <p:cNvSpPr>
            <a:spLocks noGrp="1"/>
          </p:cNvSpPr>
          <p:nvPr>
            <p:ph type="body" idx="1"/>
          </p:nvPr>
        </p:nvSpPr>
        <p:spPr>
          <a:xfrm>
            <a:off x="623888" y="3442099"/>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40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noProof="1" smtClean="0"/>
              <a:t>单击此处编辑母版文本样式</a:t>
            </a:r>
          </a:p>
        </p:txBody>
      </p:sp>
      <p:sp>
        <p:nvSpPr>
          <p:cNvPr id="4" name="Date Placeholder 3"/>
          <p:cNvSpPr>
            <a:spLocks noGrp="1"/>
          </p:cNvSpPr>
          <p:nvPr>
            <p:ph type="dt" sz="half" idx="10"/>
          </p:nvPr>
        </p:nvSpPr>
        <p:spPr/>
        <p:txBody>
          <a:bodyPr/>
          <a:lstStyle>
            <a:lvl1pPr>
              <a:defRPr/>
            </a:lvl1pPr>
          </a:lstStyle>
          <a:p>
            <a:pPr>
              <a:defRPr/>
            </a:pPr>
            <a:endParaRPr lang="zh-CN" altLang="en-US"/>
          </a:p>
        </p:txBody>
      </p:sp>
      <p:sp>
        <p:nvSpPr>
          <p:cNvPr id="5" name="Footer Placeholder 4"/>
          <p:cNvSpPr>
            <a:spLocks noGrp="1"/>
          </p:cNvSpPr>
          <p:nvPr>
            <p:ph type="ftr" sz="quarter" idx="11"/>
          </p:nvPr>
        </p:nvSpPr>
        <p:spPr/>
        <p:txBody>
          <a:bodyPr/>
          <a:lstStyle>
            <a:lvl1pPr>
              <a:defRPr/>
            </a:lvl1pPr>
          </a:lstStyle>
          <a:p>
            <a:pPr>
              <a:defRPr/>
            </a:pPr>
            <a:endParaRPr lang="zh-CN" altLang="en-US"/>
          </a:p>
        </p:txBody>
      </p:sp>
      <p:sp>
        <p:nvSpPr>
          <p:cNvPr id="6" name="Slide Number Placeholder 5"/>
          <p:cNvSpPr>
            <a:spLocks noGrp="1"/>
          </p:cNvSpPr>
          <p:nvPr>
            <p:ph type="sldNum" sz="quarter" idx="12"/>
          </p:nvPr>
        </p:nvSpPr>
        <p:spPr/>
        <p:txBody>
          <a:bodyPr/>
          <a:lstStyle>
            <a:lvl1pPr>
              <a:defRPr/>
            </a:lvl1pPr>
          </a:lstStyle>
          <a:p>
            <a:pPr>
              <a:defRPr/>
            </a:pPr>
            <a:fld id="{AA77152E-2D40-43EB-BB6E-05F678C83FCB}" type="slidenum">
              <a:rPr altLang="en-US"/>
              <a:pPr>
                <a:defRPr/>
              </a:pPr>
              <a:t>‹#›</a:t>
            </a:fld>
            <a:endParaRPr lang="zh-CN" altLang="en-US"/>
          </a:p>
        </p:txBody>
      </p:sp>
    </p:spTree>
    <p:extLst>
      <p:ext uri="{BB962C8B-B14F-4D97-AF65-F5344CB8AC3E}">
        <p14:creationId xmlns:p14="http://schemas.microsoft.com/office/powerpoint/2010/main" val="4100330181"/>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noProof="1" smtClean="0"/>
              <a:t>单击此处编辑母版标题样式</a:t>
            </a:r>
            <a:endParaRPr lang="en-US" noProof="1"/>
          </a:p>
        </p:txBody>
      </p:sp>
      <p:sp>
        <p:nvSpPr>
          <p:cNvPr id="3" name="Content Placeholder 2"/>
          <p:cNvSpPr>
            <a:spLocks noGrp="1"/>
          </p:cNvSpPr>
          <p:nvPr>
            <p:ph sz="half" idx="1"/>
          </p:nvPr>
        </p:nvSpPr>
        <p:spPr>
          <a:xfrm>
            <a:off x="628650" y="1369219"/>
            <a:ext cx="3886200" cy="3263504"/>
          </a:xfrm>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en-US" noProof="1"/>
          </a:p>
        </p:txBody>
      </p:sp>
      <p:sp>
        <p:nvSpPr>
          <p:cNvPr id="4" name="Content Placeholder 3"/>
          <p:cNvSpPr>
            <a:spLocks noGrp="1"/>
          </p:cNvSpPr>
          <p:nvPr>
            <p:ph sz="half" idx="2"/>
          </p:nvPr>
        </p:nvSpPr>
        <p:spPr>
          <a:xfrm>
            <a:off x="4629150" y="1369219"/>
            <a:ext cx="3886200" cy="3263504"/>
          </a:xfrm>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en-US" noProof="1"/>
          </a:p>
        </p:txBody>
      </p:sp>
      <p:sp>
        <p:nvSpPr>
          <p:cNvPr id="5" name="Date Placeholder 3"/>
          <p:cNvSpPr>
            <a:spLocks noGrp="1"/>
          </p:cNvSpPr>
          <p:nvPr>
            <p:ph type="dt" sz="half" idx="10"/>
          </p:nvPr>
        </p:nvSpPr>
        <p:spPr/>
        <p:txBody>
          <a:bodyPr/>
          <a:lstStyle>
            <a:lvl1pPr>
              <a:defRPr/>
            </a:lvl1pPr>
          </a:lstStyle>
          <a:p>
            <a:pPr>
              <a:defRPr/>
            </a:pPr>
            <a:endParaRPr lang="zh-CN" altLang="en-US"/>
          </a:p>
        </p:txBody>
      </p:sp>
      <p:sp>
        <p:nvSpPr>
          <p:cNvPr id="6" name="Footer Placeholder 4"/>
          <p:cNvSpPr>
            <a:spLocks noGrp="1"/>
          </p:cNvSpPr>
          <p:nvPr>
            <p:ph type="ftr" sz="quarter" idx="11"/>
          </p:nvPr>
        </p:nvSpPr>
        <p:spPr/>
        <p:txBody>
          <a:bodyPr/>
          <a:lstStyle>
            <a:lvl1pPr>
              <a:defRPr/>
            </a:lvl1pPr>
          </a:lstStyle>
          <a:p>
            <a:pPr>
              <a:defRPr/>
            </a:pPr>
            <a:endParaRPr lang="zh-CN" altLang="en-US"/>
          </a:p>
        </p:txBody>
      </p:sp>
      <p:sp>
        <p:nvSpPr>
          <p:cNvPr id="7" name="Slide Number Placeholder 5"/>
          <p:cNvSpPr>
            <a:spLocks noGrp="1"/>
          </p:cNvSpPr>
          <p:nvPr>
            <p:ph type="sldNum" sz="quarter" idx="12"/>
          </p:nvPr>
        </p:nvSpPr>
        <p:spPr/>
        <p:txBody>
          <a:bodyPr/>
          <a:lstStyle>
            <a:lvl1pPr>
              <a:defRPr/>
            </a:lvl1pPr>
          </a:lstStyle>
          <a:p>
            <a:pPr>
              <a:defRPr/>
            </a:pPr>
            <a:fld id="{3D2FC22D-E60A-4B1F-BAB7-B5750EDFA246}" type="slidenum">
              <a:rPr altLang="en-US"/>
              <a:pPr>
                <a:defRPr/>
              </a:pPr>
              <a:t>‹#›</a:t>
            </a:fld>
            <a:endParaRPr lang="zh-CN" altLang="en-US"/>
          </a:p>
        </p:txBody>
      </p:sp>
    </p:spTree>
    <p:extLst>
      <p:ext uri="{BB962C8B-B14F-4D97-AF65-F5344CB8AC3E}">
        <p14:creationId xmlns:p14="http://schemas.microsoft.com/office/powerpoint/2010/main" val="2335681387"/>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7"/>
            <a:ext cx="7886700" cy="994172"/>
          </a:xfrm>
        </p:spPr>
        <p:txBody>
          <a:bodyPr/>
          <a:lstStyle/>
          <a:p>
            <a:r>
              <a:rPr lang="zh-CN" altLang="en-US" noProof="1" smtClean="0"/>
              <a:t>单击此处编辑母版标题样式</a:t>
            </a:r>
            <a:endParaRPr lang="en-US" noProof="1"/>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40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noProof="1" smtClean="0"/>
              <a:t>单击此处编辑母版文本样式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en-US" noProof="1"/>
          </a:p>
        </p:txBody>
      </p:sp>
      <p:sp>
        <p:nvSpPr>
          <p:cNvPr id="5" name="Text Placeholder 4"/>
          <p:cNvSpPr>
            <a:spLocks noGrp="1"/>
          </p:cNvSpPr>
          <p:nvPr>
            <p:ph type="body" sz="quarter" idx="3"/>
          </p:nvPr>
        </p:nvSpPr>
        <p:spPr>
          <a:xfrm>
            <a:off x="4629157" y="1260872"/>
            <a:ext cx="3887391" cy="617934"/>
          </a:xfrm>
        </p:spPr>
        <p:txBody>
          <a:bodyPr anchor="b"/>
          <a:lstStyle>
            <a:lvl1pPr marL="0" indent="0">
              <a:buNone/>
              <a:defRPr sz="1800" b="1"/>
            </a:lvl1pPr>
            <a:lvl2pPr marL="342900" indent="0">
              <a:buNone/>
              <a:defRPr sz="1500" b="1"/>
            </a:lvl2pPr>
            <a:lvl3pPr marL="685800" indent="0">
              <a:buNone/>
              <a:defRPr sz="140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noProof="1" smtClean="0"/>
              <a:t>单击此处编辑母版文本样式</a:t>
            </a:r>
          </a:p>
        </p:txBody>
      </p:sp>
      <p:sp>
        <p:nvSpPr>
          <p:cNvPr id="6" name="Content Placeholder 5"/>
          <p:cNvSpPr>
            <a:spLocks noGrp="1"/>
          </p:cNvSpPr>
          <p:nvPr>
            <p:ph sz="quarter" idx="4"/>
          </p:nvPr>
        </p:nvSpPr>
        <p:spPr>
          <a:xfrm>
            <a:off x="4629157" y="1878806"/>
            <a:ext cx="3887391" cy="2763441"/>
          </a:xfrm>
        </p:spPr>
        <p:txBody>
          <a:body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en-US" noProof="1"/>
          </a:p>
        </p:txBody>
      </p:sp>
      <p:sp>
        <p:nvSpPr>
          <p:cNvPr id="7" name="Date Placeholder 3"/>
          <p:cNvSpPr>
            <a:spLocks noGrp="1"/>
          </p:cNvSpPr>
          <p:nvPr>
            <p:ph type="dt" sz="half" idx="10"/>
          </p:nvPr>
        </p:nvSpPr>
        <p:spPr/>
        <p:txBody>
          <a:bodyPr/>
          <a:lstStyle>
            <a:lvl1pPr>
              <a:defRPr/>
            </a:lvl1pPr>
          </a:lstStyle>
          <a:p>
            <a:pPr>
              <a:defRPr/>
            </a:pPr>
            <a:endParaRPr lang="zh-CN" altLang="en-US"/>
          </a:p>
        </p:txBody>
      </p:sp>
      <p:sp>
        <p:nvSpPr>
          <p:cNvPr id="8" name="Footer Placeholder 4"/>
          <p:cNvSpPr>
            <a:spLocks noGrp="1"/>
          </p:cNvSpPr>
          <p:nvPr>
            <p:ph type="ftr" sz="quarter" idx="11"/>
          </p:nvPr>
        </p:nvSpPr>
        <p:spPr/>
        <p:txBody>
          <a:bodyPr/>
          <a:lstStyle>
            <a:lvl1pPr>
              <a:defRPr/>
            </a:lvl1pPr>
          </a:lstStyle>
          <a:p>
            <a:pPr>
              <a:defRPr/>
            </a:pPr>
            <a:endParaRPr lang="zh-CN" altLang="en-US"/>
          </a:p>
        </p:txBody>
      </p:sp>
      <p:sp>
        <p:nvSpPr>
          <p:cNvPr id="9" name="Slide Number Placeholder 5"/>
          <p:cNvSpPr>
            <a:spLocks noGrp="1"/>
          </p:cNvSpPr>
          <p:nvPr>
            <p:ph type="sldNum" sz="quarter" idx="12"/>
          </p:nvPr>
        </p:nvSpPr>
        <p:spPr/>
        <p:txBody>
          <a:bodyPr/>
          <a:lstStyle>
            <a:lvl1pPr>
              <a:defRPr/>
            </a:lvl1pPr>
          </a:lstStyle>
          <a:p>
            <a:pPr>
              <a:defRPr/>
            </a:pPr>
            <a:fld id="{0894E53B-1825-4CCE-A887-2C59A6E01C1D}" type="slidenum">
              <a:rPr altLang="en-US"/>
              <a:pPr>
                <a:defRPr/>
              </a:pPr>
              <a:t>‹#›</a:t>
            </a:fld>
            <a:endParaRPr lang="zh-CN" altLang="en-US"/>
          </a:p>
        </p:txBody>
      </p:sp>
    </p:spTree>
    <p:extLst>
      <p:ext uri="{BB962C8B-B14F-4D97-AF65-F5344CB8AC3E}">
        <p14:creationId xmlns:p14="http://schemas.microsoft.com/office/powerpoint/2010/main" val="273654693"/>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noProof="1" smtClean="0"/>
              <a:t>单击此处编辑母版标题样式</a:t>
            </a:r>
            <a:endParaRPr lang="en-US" noProof="1"/>
          </a:p>
        </p:txBody>
      </p:sp>
      <p:sp>
        <p:nvSpPr>
          <p:cNvPr id="3" name="Date Placeholder 3"/>
          <p:cNvSpPr>
            <a:spLocks noGrp="1"/>
          </p:cNvSpPr>
          <p:nvPr>
            <p:ph type="dt" sz="half" idx="10"/>
          </p:nvPr>
        </p:nvSpPr>
        <p:spPr/>
        <p:txBody>
          <a:bodyPr/>
          <a:lstStyle>
            <a:lvl1pPr>
              <a:defRPr/>
            </a:lvl1pPr>
          </a:lstStyle>
          <a:p>
            <a:pPr>
              <a:defRPr/>
            </a:pPr>
            <a:endParaRPr lang="zh-CN" altLang="en-US"/>
          </a:p>
        </p:txBody>
      </p:sp>
      <p:sp>
        <p:nvSpPr>
          <p:cNvPr id="4" name="Footer Placeholder 4"/>
          <p:cNvSpPr>
            <a:spLocks noGrp="1"/>
          </p:cNvSpPr>
          <p:nvPr>
            <p:ph type="ftr" sz="quarter" idx="11"/>
          </p:nvPr>
        </p:nvSpPr>
        <p:spPr/>
        <p:txBody>
          <a:bodyPr/>
          <a:lstStyle>
            <a:lvl1pPr>
              <a:defRPr/>
            </a:lvl1pPr>
          </a:lstStyle>
          <a:p>
            <a:pPr>
              <a:defRPr/>
            </a:pPr>
            <a:endParaRPr lang="zh-CN" altLang="en-US"/>
          </a:p>
        </p:txBody>
      </p:sp>
      <p:sp>
        <p:nvSpPr>
          <p:cNvPr id="5" name="Slide Number Placeholder 5"/>
          <p:cNvSpPr>
            <a:spLocks noGrp="1"/>
          </p:cNvSpPr>
          <p:nvPr>
            <p:ph type="sldNum" sz="quarter" idx="12"/>
          </p:nvPr>
        </p:nvSpPr>
        <p:spPr/>
        <p:txBody>
          <a:bodyPr/>
          <a:lstStyle>
            <a:lvl1pPr>
              <a:defRPr/>
            </a:lvl1pPr>
          </a:lstStyle>
          <a:p>
            <a:pPr>
              <a:defRPr/>
            </a:pPr>
            <a:fld id="{45091F2C-62EB-4FDE-9F2B-D29D20CD15D2}" type="slidenum">
              <a:rPr altLang="en-US"/>
              <a:pPr>
                <a:defRPr/>
              </a:pPr>
              <a:t>‹#›</a:t>
            </a:fld>
            <a:endParaRPr lang="zh-CN" altLang="en-US"/>
          </a:p>
        </p:txBody>
      </p:sp>
    </p:spTree>
    <p:extLst>
      <p:ext uri="{BB962C8B-B14F-4D97-AF65-F5344CB8AC3E}">
        <p14:creationId xmlns:p14="http://schemas.microsoft.com/office/powerpoint/2010/main" val="160527956"/>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zh-CN" altLang="en-US"/>
          </a:p>
        </p:txBody>
      </p:sp>
      <p:sp>
        <p:nvSpPr>
          <p:cNvPr id="3" name="Footer Placeholder 4"/>
          <p:cNvSpPr>
            <a:spLocks noGrp="1"/>
          </p:cNvSpPr>
          <p:nvPr>
            <p:ph type="ftr" sz="quarter" idx="11"/>
          </p:nvPr>
        </p:nvSpPr>
        <p:spPr/>
        <p:txBody>
          <a:bodyPr/>
          <a:lstStyle>
            <a:lvl1pPr>
              <a:defRPr/>
            </a:lvl1pPr>
          </a:lstStyle>
          <a:p>
            <a:pPr>
              <a:defRPr/>
            </a:pPr>
            <a:endParaRPr lang="zh-CN" altLang="en-US"/>
          </a:p>
        </p:txBody>
      </p:sp>
      <p:sp>
        <p:nvSpPr>
          <p:cNvPr id="4" name="Slide Number Placeholder 5"/>
          <p:cNvSpPr>
            <a:spLocks noGrp="1"/>
          </p:cNvSpPr>
          <p:nvPr>
            <p:ph type="sldNum" sz="quarter" idx="12"/>
          </p:nvPr>
        </p:nvSpPr>
        <p:spPr/>
        <p:txBody>
          <a:bodyPr/>
          <a:lstStyle>
            <a:lvl1pPr>
              <a:defRPr/>
            </a:lvl1pPr>
          </a:lstStyle>
          <a:p>
            <a:pPr>
              <a:defRPr/>
            </a:pPr>
            <a:fld id="{4EA59F8A-D249-4012-9FC3-95A100BA20A0}" type="slidenum">
              <a:rPr altLang="en-US"/>
              <a:pPr>
                <a:defRPr/>
              </a:pPr>
              <a:t>‹#›</a:t>
            </a:fld>
            <a:endParaRPr lang="zh-CN" altLang="en-US"/>
          </a:p>
        </p:txBody>
      </p:sp>
    </p:spTree>
    <p:extLst>
      <p:ext uri="{BB962C8B-B14F-4D97-AF65-F5344CB8AC3E}">
        <p14:creationId xmlns:p14="http://schemas.microsoft.com/office/powerpoint/2010/main" val="6152396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noProof="1" smtClean="0"/>
              <a:t>单击此处编辑母版标题样式</a:t>
            </a:r>
            <a:endParaRPr lang="en-US" noProof="1"/>
          </a:p>
        </p:txBody>
      </p:sp>
      <p:sp>
        <p:nvSpPr>
          <p:cNvPr id="3" name="Content Placeholder 2"/>
          <p:cNvSpPr>
            <a:spLocks noGrp="1"/>
          </p:cNvSpPr>
          <p:nvPr>
            <p:ph idx="1"/>
          </p:nvPr>
        </p:nvSpPr>
        <p:spPr>
          <a:xfrm>
            <a:off x="3887391" y="740577"/>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en-US" noProof="1"/>
          </a:p>
        </p:txBody>
      </p:sp>
      <p:sp>
        <p:nvSpPr>
          <p:cNvPr id="4" name="Text Placeholder 3"/>
          <p:cNvSpPr>
            <a:spLocks noGrp="1"/>
          </p:cNvSpPr>
          <p:nvPr>
            <p:ph type="body" sz="half" idx="2"/>
          </p:nvPr>
        </p:nvSpPr>
        <p:spPr>
          <a:xfrm>
            <a:off x="629841" y="1543052"/>
            <a:ext cx="2949178" cy="2858691"/>
          </a:xfrm>
        </p:spPr>
        <p:txBody>
          <a:bodyPr/>
          <a:lstStyle>
            <a:lvl1pPr marL="0" indent="0">
              <a:buNone/>
              <a:defRPr sz="1200"/>
            </a:lvl1pPr>
            <a:lvl2pPr marL="342900" indent="0">
              <a:buNone/>
              <a:defRPr sz="1100"/>
            </a:lvl2pPr>
            <a:lvl3pPr marL="685800" indent="0">
              <a:buNone/>
              <a:defRPr sz="900"/>
            </a:lvl3pPr>
            <a:lvl4pPr marL="1028700" indent="0">
              <a:buNone/>
              <a:defRPr sz="800"/>
            </a:lvl4pPr>
            <a:lvl5pPr marL="1371600" indent="0">
              <a:buNone/>
              <a:defRPr sz="800"/>
            </a:lvl5pPr>
            <a:lvl6pPr marL="1714500" indent="0">
              <a:buNone/>
              <a:defRPr sz="800"/>
            </a:lvl6pPr>
            <a:lvl7pPr marL="2057400" indent="0">
              <a:buNone/>
              <a:defRPr sz="800"/>
            </a:lvl7pPr>
            <a:lvl8pPr marL="2400300" indent="0">
              <a:buNone/>
              <a:defRPr sz="800"/>
            </a:lvl8pPr>
            <a:lvl9pPr marL="2743200" indent="0">
              <a:buNone/>
              <a:defRPr sz="800"/>
            </a:lvl9pPr>
          </a:lstStyle>
          <a:p>
            <a:pPr lvl="0"/>
            <a:r>
              <a:rPr lang="zh-CN" altLang="en-US" noProof="1" smtClean="0"/>
              <a:t>单击此处编辑母版文本样式</a:t>
            </a:r>
          </a:p>
        </p:txBody>
      </p:sp>
      <p:sp>
        <p:nvSpPr>
          <p:cNvPr id="5" name="Date Placeholder 3"/>
          <p:cNvSpPr>
            <a:spLocks noGrp="1"/>
          </p:cNvSpPr>
          <p:nvPr>
            <p:ph type="dt" sz="half" idx="10"/>
          </p:nvPr>
        </p:nvSpPr>
        <p:spPr/>
        <p:txBody>
          <a:bodyPr/>
          <a:lstStyle>
            <a:lvl1pPr>
              <a:defRPr/>
            </a:lvl1pPr>
          </a:lstStyle>
          <a:p>
            <a:pPr>
              <a:defRPr/>
            </a:pPr>
            <a:endParaRPr lang="zh-CN" altLang="en-US"/>
          </a:p>
        </p:txBody>
      </p:sp>
      <p:sp>
        <p:nvSpPr>
          <p:cNvPr id="6" name="Footer Placeholder 4"/>
          <p:cNvSpPr>
            <a:spLocks noGrp="1"/>
          </p:cNvSpPr>
          <p:nvPr>
            <p:ph type="ftr" sz="quarter" idx="11"/>
          </p:nvPr>
        </p:nvSpPr>
        <p:spPr/>
        <p:txBody>
          <a:bodyPr/>
          <a:lstStyle>
            <a:lvl1pPr>
              <a:defRPr/>
            </a:lvl1pPr>
          </a:lstStyle>
          <a:p>
            <a:pPr>
              <a:defRPr/>
            </a:pPr>
            <a:endParaRPr lang="zh-CN" altLang="en-US"/>
          </a:p>
        </p:txBody>
      </p:sp>
      <p:sp>
        <p:nvSpPr>
          <p:cNvPr id="7" name="Slide Number Placeholder 5"/>
          <p:cNvSpPr>
            <a:spLocks noGrp="1"/>
          </p:cNvSpPr>
          <p:nvPr>
            <p:ph type="sldNum" sz="quarter" idx="12"/>
          </p:nvPr>
        </p:nvSpPr>
        <p:spPr/>
        <p:txBody>
          <a:bodyPr/>
          <a:lstStyle>
            <a:lvl1pPr>
              <a:defRPr/>
            </a:lvl1pPr>
          </a:lstStyle>
          <a:p>
            <a:pPr>
              <a:defRPr/>
            </a:pPr>
            <a:fld id="{828289C3-732E-4899-ADE4-BBBAF691F4ED}" type="slidenum">
              <a:rPr altLang="en-US"/>
              <a:pPr>
                <a:defRPr/>
              </a:pPr>
              <a:t>‹#›</a:t>
            </a:fld>
            <a:endParaRPr lang="zh-CN" altLang="en-US"/>
          </a:p>
        </p:txBody>
      </p:sp>
    </p:spTree>
    <p:extLst>
      <p:ext uri="{BB962C8B-B14F-4D97-AF65-F5344CB8AC3E}">
        <p14:creationId xmlns:p14="http://schemas.microsoft.com/office/powerpoint/2010/main" val="2363042644"/>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noProof="1" smtClean="0"/>
              <a:t>单击此处编辑母版标题样式</a:t>
            </a:r>
            <a:endParaRPr lang="en-US" noProof="1"/>
          </a:p>
        </p:txBody>
      </p:sp>
      <p:sp>
        <p:nvSpPr>
          <p:cNvPr id="3" name="Content Placeholder 2"/>
          <p:cNvSpPr>
            <a:spLocks noGrp="1"/>
          </p:cNvSpPr>
          <p:nvPr>
            <p:ph idx="1"/>
          </p:nvPr>
        </p:nvSpPr>
        <p:spPr>
          <a:xfrm>
            <a:off x="3887391" y="740577"/>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en-US" noProof="1"/>
          </a:p>
        </p:txBody>
      </p:sp>
      <p:sp>
        <p:nvSpPr>
          <p:cNvPr id="4" name="Text Placeholder 3"/>
          <p:cNvSpPr>
            <a:spLocks noGrp="1"/>
          </p:cNvSpPr>
          <p:nvPr>
            <p:ph type="body" sz="half" idx="2"/>
          </p:nvPr>
        </p:nvSpPr>
        <p:spPr>
          <a:xfrm>
            <a:off x="629841" y="1543052"/>
            <a:ext cx="2949178" cy="2858691"/>
          </a:xfrm>
        </p:spPr>
        <p:txBody>
          <a:bodyPr/>
          <a:lstStyle>
            <a:lvl1pPr marL="0" indent="0">
              <a:buNone/>
              <a:defRPr sz="1200"/>
            </a:lvl1pPr>
            <a:lvl2pPr marL="342900" indent="0">
              <a:buNone/>
              <a:defRPr sz="1100"/>
            </a:lvl2pPr>
            <a:lvl3pPr marL="685800" indent="0">
              <a:buNone/>
              <a:defRPr sz="900"/>
            </a:lvl3pPr>
            <a:lvl4pPr marL="1028700" indent="0">
              <a:buNone/>
              <a:defRPr sz="800"/>
            </a:lvl4pPr>
            <a:lvl5pPr marL="1371600" indent="0">
              <a:buNone/>
              <a:defRPr sz="800"/>
            </a:lvl5pPr>
            <a:lvl6pPr marL="1714500" indent="0">
              <a:buNone/>
              <a:defRPr sz="800"/>
            </a:lvl6pPr>
            <a:lvl7pPr marL="2057400" indent="0">
              <a:buNone/>
              <a:defRPr sz="800"/>
            </a:lvl7pPr>
            <a:lvl8pPr marL="2400300" indent="0">
              <a:buNone/>
              <a:defRPr sz="800"/>
            </a:lvl8pPr>
            <a:lvl9pPr marL="2743200" indent="0">
              <a:buNone/>
              <a:defRPr sz="800"/>
            </a:lvl9pPr>
          </a:lstStyle>
          <a:p>
            <a:pPr lvl="0"/>
            <a:r>
              <a:rPr lang="zh-CN" altLang="en-US" noProof="1" smtClean="0"/>
              <a:t>单击此处编辑母版文本样式</a:t>
            </a:r>
          </a:p>
        </p:txBody>
      </p:sp>
      <p:sp>
        <p:nvSpPr>
          <p:cNvPr id="5" name="Date Placeholder 3"/>
          <p:cNvSpPr>
            <a:spLocks noGrp="1"/>
          </p:cNvSpPr>
          <p:nvPr>
            <p:ph type="dt" sz="half" idx="10"/>
          </p:nvPr>
        </p:nvSpPr>
        <p:spPr/>
        <p:txBody>
          <a:bodyPr/>
          <a:lstStyle>
            <a:lvl1pPr>
              <a:defRPr/>
            </a:lvl1pPr>
          </a:lstStyle>
          <a:p>
            <a:pPr>
              <a:defRPr/>
            </a:pPr>
            <a:endParaRPr lang="zh-CN" altLang="en-US"/>
          </a:p>
        </p:txBody>
      </p:sp>
      <p:sp>
        <p:nvSpPr>
          <p:cNvPr id="6" name="Footer Placeholder 4"/>
          <p:cNvSpPr>
            <a:spLocks noGrp="1"/>
          </p:cNvSpPr>
          <p:nvPr>
            <p:ph type="ftr" sz="quarter" idx="11"/>
          </p:nvPr>
        </p:nvSpPr>
        <p:spPr/>
        <p:txBody>
          <a:bodyPr/>
          <a:lstStyle>
            <a:lvl1pPr>
              <a:defRPr/>
            </a:lvl1pPr>
          </a:lstStyle>
          <a:p>
            <a:pPr>
              <a:defRPr/>
            </a:pPr>
            <a:endParaRPr lang="zh-CN" altLang="en-US"/>
          </a:p>
        </p:txBody>
      </p:sp>
      <p:sp>
        <p:nvSpPr>
          <p:cNvPr id="7" name="Slide Number Placeholder 5"/>
          <p:cNvSpPr>
            <a:spLocks noGrp="1"/>
          </p:cNvSpPr>
          <p:nvPr>
            <p:ph type="sldNum" sz="quarter" idx="12"/>
          </p:nvPr>
        </p:nvSpPr>
        <p:spPr/>
        <p:txBody>
          <a:bodyPr/>
          <a:lstStyle>
            <a:lvl1pPr>
              <a:defRPr/>
            </a:lvl1pPr>
          </a:lstStyle>
          <a:p>
            <a:pPr>
              <a:defRPr/>
            </a:pPr>
            <a:fld id="{57D49AE8-8971-4034-AC54-74644D1DA477}" type="slidenum">
              <a:rPr altLang="en-US"/>
              <a:pPr>
                <a:defRPr/>
              </a:pPr>
              <a:t>‹#›</a:t>
            </a:fld>
            <a:endParaRPr lang="zh-CN" altLang="en-US"/>
          </a:p>
        </p:txBody>
      </p:sp>
    </p:spTree>
    <p:extLst>
      <p:ext uri="{BB962C8B-B14F-4D97-AF65-F5344CB8AC3E}">
        <p14:creationId xmlns:p14="http://schemas.microsoft.com/office/powerpoint/2010/main" val="3266208536"/>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noProof="1" smtClean="0"/>
              <a:t>单击此处编辑母版标题样式</a:t>
            </a:r>
            <a:endParaRPr lang="en-US" noProof="1"/>
          </a:p>
        </p:txBody>
      </p:sp>
      <p:sp>
        <p:nvSpPr>
          <p:cNvPr id="3" name="Picture Placeholder 2"/>
          <p:cNvSpPr>
            <a:spLocks noGrp="1" noChangeAspect="1"/>
          </p:cNvSpPr>
          <p:nvPr>
            <p:ph type="pic" idx="1"/>
          </p:nvPr>
        </p:nvSpPr>
        <p:spPr>
          <a:xfrm>
            <a:off x="3887391" y="740577"/>
            <a:ext cx="4629150" cy="3655219"/>
          </a:xfrm>
        </p:spPr>
        <p:txBody>
          <a:bodyPr rtlCol="0">
            <a:normAutofit/>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lvl="0"/>
            <a:r>
              <a:rPr lang="zh-CN" altLang="en-US" noProof="0" smtClean="0"/>
              <a:t>单击图标添加图片</a:t>
            </a:r>
            <a:endParaRPr lang="en-US" noProof="0" dirty="0"/>
          </a:p>
        </p:txBody>
      </p:sp>
      <p:sp>
        <p:nvSpPr>
          <p:cNvPr id="4" name="Text Placeholder 3"/>
          <p:cNvSpPr>
            <a:spLocks noGrp="1"/>
          </p:cNvSpPr>
          <p:nvPr>
            <p:ph type="body" sz="half" idx="2"/>
          </p:nvPr>
        </p:nvSpPr>
        <p:spPr>
          <a:xfrm>
            <a:off x="629841" y="1543052"/>
            <a:ext cx="2949178" cy="2858691"/>
          </a:xfrm>
        </p:spPr>
        <p:txBody>
          <a:bodyPr/>
          <a:lstStyle>
            <a:lvl1pPr marL="0" indent="0">
              <a:buNone/>
              <a:defRPr sz="1200"/>
            </a:lvl1pPr>
            <a:lvl2pPr marL="342900" indent="0">
              <a:buNone/>
              <a:defRPr sz="1100"/>
            </a:lvl2pPr>
            <a:lvl3pPr marL="685800" indent="0">
              <a:buNone/>
              <a:defRPr sz="900"/>
            </a:lvl3pPr>
            <a:lvl4pPr marL="1028700" indent="0">
              <a:buNone/>
              <a:defRPr sz="800"/>
            </a:lvl4pPr>
            <a:lvl5pPr marL="1371600" indent="0">
              <a:buNone/>
              <a:defRPr sz="800"/>
            </a:lvl5pPr>
            <a:lvl6pPr marL="1714500" indent="0">
              <a:buNone/>
              <a:defRPr sz="800"/>
            </a:lvl6pPr>
            <a:lvl7pPr marL="2057400" indent="0">
              <a:buNone/>
              <a:defRPr sz="800"/>
            </a:lvl7pPr>
            <a:lvl8pPr marL="2400300" indent="0">
              <a:buNone/>
              <a:defRPr sz="800"/>
            </a:lvl8pPr>
            <a:lvl9pPr marL="2743200" indent="0">
              <a:buNone/>
              <a:defRPr sz="800"/>
            </a:lvl9pPr>
          </a:lstStyle>
          <a:p>
            <a:pPr lvl="0"/>
            <a:r>
              <a:rPr lang="zh-CN" altLang="en-US" noProof="1" smtClean="0"/>
              <a:t>单击此处编辑母版文本样式</a:t>
            </a:r>
          </a:p>
        </p:txBody>
      </p:sp>
      <p:sp>
        <p:nvSpPr>
          <p:cNvPr id="5" name="Date Placeholder 3"/>
          <p:cNvSpPr>
            <a:spLocks noGrp="1"/>
          </p:cNvSpPr>
          <p:nvPr>
            <p:ph type="dt" sz="half" idx="10"/>
          </p:nvPr>
        </p:nvSpPr>
        <p:spPr/>
        <p:txBody>
          <a:bodyPr/>
          <a:lstStyle>
            <a:lvl1pPr>
              <a:defRPr/>
            </a:lvl1pPr>
          </a:lstStyle>
          <a:p>
            <a:pPr>
              <a:defRPr/>
            </a:pPr>
            <a:endParaRPr lang="zh-CN" altLang="en-US"/>
          </a:p>
        </p:txBody>
      </p:sp>
      <p:sp>
        <p:nvSpPr>
          <p:cNvPr id="6" name="Footer Placeholder 4"/>
          <p:cNvSpPr>
            <a:spLocks noGrp="1"/>
          </p:cNvSpPr>
          <p:nvPr>
            <p:ph type="ftr" sz="quarter" idx="11"/>
          </p:nvPr>
        </p:nvSpPr>
        <p:spPr/>
        <p:txBody>
          <a:bodyPr/>
          <a:lstStyle>
            <a:lvl1pPr>
              <a:defRPr/>
            </a:lvl1pPr>
          </a:lstStyle>
          <a:p>
            <a:pPr>
              <a:defRPr/>
            </a:pPr>
            <a:endParaRPr lang="zh-CN" altLang="en-US"/>
          </a:p>
        </p:txBody>
      </p:sp>
      <p:sp>
        <p:nvSpPr>
          <p:cNvPr id="7" name="Slide Number Placeholder 5"/>
          <p:cNvSpPr>
            <a:spLocks noGrp="1"/>
          </p:cNvSpPr>
          <p:nvPr>
            <p:ph type="sldNum" sz="quarter" idx="12"/>
          </p:nvPr>
        </p:nvSpPr>
        <p:spPr/>
        <p:txBody>
          <a:bodyPr/>
          <a:lstStyle>
            <a:lvl1pPr>
              <a:defRPr/>
            </a:lvl1pPr>
          </a:lstStyle>
          <a:p>
            <a:pPr>
              <a:defRPr/>
            </a:pPr>
            <a:fld id="{E9921636-5C65-4002-B7AC-AFAA18BE9EFF}" type="slidenum">
              <a:rPr altLang="en-US"/>
              <a:pPr>
                <a:defRPr/>
              </a:pPr>
              <a:t>‹#›</a:t>
            </a:fld>
            <a:endParaRPr lang="zh-CN" altLang="en-US"/>
          </a:p>
        </p:txBody>
      </p:sp>
    </p:spTree>
    <p:extLst>
      <p:ext uri="{BB962C8B-B14F-4D97-AF65-F5344CB8AC3E}">
        <p14:creationId xmlns:p14="http://schemas.microsoft.com/office/powerpoint/2010/main" val="2243372128"/>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noProof="1" smtClean="0"/>
              <a:t>单击此处编辑母版标题样式</a:t>
            </a:r>
            <a:endParaRPr lang="en-US" noProof="1"/>
          </a:p>
        </p:txBody>
      </p:sp>
      <p:sp>
        <p:nvSpPr>
          <p:cNvPr id="3" name="Vertical Text Placeholder 2"/>
          <p:cNvSpPr>
            <a:spLocks noGrp="1"/>
          </p:cNvSpPr>
          <p:nvPr>
            <p:ph type="body" orient="vert" idx="1"/>
          </p:nvPr>
        </p:nvSpPr>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en-US" noProof="1"/>
          </a:p>
        </p:txBody>
      </p:sp>
      <p:sp>
        <p:nvSpPr>
          <p:cNvPr id="4" name="Date Placeholder 3"/>
          <p:cNvSpPr>
            <a:spLocks noGrp="1"/>
          </p:cNvSpPr>
          <p:nvPr>
            <p:ph type="dt" sz="half" idx="10"/>
          </p:nvPr>
        </p:nvSpPr>
        <p:spPr/>
        <p:txBody>
          <a:bodyPr/>
          <a:lstStyle>
            <a:lvl1pPr>
              <a:defRPr/>
            </a:lvl1pPr>
          </a:lstStyle>
          <a:p>
            <a:pPr>
              <a:defRPr/>
            </a:pPr>
            <a:endParaRPr lang="zh-CN" altLang="en-US"/>
          </a:p>
        </p:txBody>
      </p:sp>
      <p:sp>
        <p:nvSpPr>
          <p:cNvPr id="5" name="Footer Placeholder 4"/>
          <p:cNvSpPr>
            <a:spLocks noGrp="1"/>
          </p:cNvSpPr>
          <p:nvPr>
            <p:ph type="ftr" sz="quarter" idx="11"/>
          </p:nvPr>
        </p:nvSpPr>
        <p:spPr/>
        <p:txBody>
          <a:bodyPr/>
          <a:lstStyle>
            <a:lvl1pPr>
              <a:defRPr/>
            </a:lvl1pPr>
          </a:lstStyle>
          <a:p>
            <a:pPr>
              <a:defRPr/>
            </a:pPr>
            <a:endParaRPr lang="zh-CN" altLang="en-US"/>
          </a:p>
        </p:txBody>
      </p:sp>
      <p:sp>
        <p:nvSpPr>
          <p:cNvPr id="6" name="Slide Number Placeholder 5"/>
          <p:cNvSpPr>
            <a:spLocks noGrp="1"/>
          </p:cNvSpPr>
          <p:nvPr>
            <p:ph type="sldNum" sz="quarter" idx="12"/>
          </p:nvPr>
        </p:nvSpPr>
        <p:spPr/>
        <p:txBody>
          <a:bodyPr/>
          <a:lstStyle>
            <a:lvl1pPr>
              <a:defRPr/>
            </a:lvl1pPr>
          </a:lstStyle>
          <a:p>
            <a:pPr>
              <a:defRPr/>
            </a:pPr>
            <a:fld id="{9D1DB3FE-EFE6-4E65-9466-B89CD42CD743}" type="slidenum">
              <a:rPr altLang="en-US"/>
              <a:pPr>
                <a:defRPr/>
              </a:pPr>
              <a:t>‹#›</a:t>
            </a:fld>
            <a:endParaRPr lang="zh-CN" altLang="en-US"/>
          </a:p>
        </p:txBody>
      </p:sp>
    </p:spTree>
    <p:extLst>
      <p:ext uri="{BB962C8B-B14F-4D97-AF65-F5344CB8AC3E}">
        <p14:creationId xmlns:p14="http://schemas.microsoft.com/office/powerpoint/2010/main" val="2506374137"/>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6" y="273850"/>
            <a:ext cx="1971675" cy="4358879"/>
          </a:xfrm>
        </p:spPr>
        <p:txBody>
          <a:bodyPr vert="eaVert"/>
          <a:lstStyle/>
          <a:p>
            <a:r>
              <a:rPr lang="zh-CN" altLang="en-US" noProof="1" smtClean="0"/>
              <a:t>单击此处编辑母版标题样式</a:t>
            </a:r>
            <a:endParaRPr lang="en-US" noProof="1"/>
          </a:p>
        </p:txBody>
      </p:sp>
      <p:sp>
        <p:nvSpPr>
          <p:cNvPr id="3" name="Vertical Text Placeholder 2"/>
          <p:cNvSpPr>
            <a:spLocks noGrp="1"/>
          </p:cNvSpPr>
          <p:nvPr>
            <p:ph type="body" orient="vert" idx="1"/>
          </p:nvPr>
        </p:nvSpPr>
        <p:spPr>
          <a:xfrm>
            <a:off x="628663" y="273850"/>
            <a:ext cx="5800725" cy="4358879"/>
          </a:xfrm>
        </p:spPr>
        <p:txBody>
          <a:bodyPr vert="eaVert"/>
          <a:lstStyle/>
          <a:p>
            <a:pPr lvl="0"/>
            <a:r>
              <a:rPr lang="zh-CN" altLang="en-US" noProof="1" smtClean="0"/>
              <a:t>单击此处编辑母版文本样式</a:t>
            </a:r>
          </a:p>
          <a:p>
            <a:pPr lvl="1"/>
            <a:r>
              <a:rPr lang="zh-CN" altLang="en-US" noProof="1" smtClean="0"/>
              <a:t>第二级</a:t>
            </a:r>
          </a:p>
          <a:p>
            <a:pPr lvl="2"/>
            <a:r>
              <a:rPr lang="zh-CN" altLang="en-US" noProof="1" smtClean="0"/>
              <a:t>第三级</a:t>
            </a:r>
          </a:p>
          <a:p>
            <a:pPr lvl="3"/>
            <a:r>
              <a:rPr lang="zh-CN" altLang="en-US" noProof="1" smtClean="0"/>
              <a:t>第四级</a:t>
            </a:r>
          </a:p>
          <a:p>
            <a:pPr lvl="4"/>
            <a:r>
              <a:rPr lang="zh-CN" altLang="en-US" noProof="1" smtClean="0"/>
              <a:t>第五级</a:t>
            </a:r>
            <a:endParaRPr lang="en-US" noProof="1"/>
          </a:p>
        </p:txBody>
      </p:sp>
      <p:sp>
        <p:nvSpPr>
          <p:cNvPr id="4" name="Date Placeholder 3"/>
          <p:cNvSpPr>
            <a:spLocks noGrp="1"/>
          </p:cNvSpPr>
          <p:nvPr>
            <p:ph type="dt" sz="half" idx="10"/>
          </p:nvPr>
        </p:nvSpPr>
        <p:spPr/>
        <p:txBody>
          <a:bodyPr/>
          <a:lstStyle>
            <a:lvl1pPr>
              <a:defRPr/>
            </a:lvl1pPr>
          </a:lstStyle>
          <a:p>
            <a:pPr>
              <a:defRPr/>
            </a:pPr>
            <a:endParaRPr lang="zh-CN" altLang="en-US"/>
          </a:p>
        </p:txBody>
      </p:sp>
      <p:sp>
        <p:nvSpPr>
          <p:cNvPr id="5" name="Footer Placeholder 4"/>
          <p:cNvSpPr>
            <a:spLocks noGrp="1"/>
          </p:cNvSpPr>
          <p:nvPr>
            <p:ph type="ftr" sz="quarter" idx="11"/>
          </p:nvPr>
        </p:nvSpPr>
        <p:spPr/>
        <p:txBody>
          <a:bodyPr/>
          <a:lstStyle>
            <a:lvl1pPr>
              <a:defRPr/>
            </a:lvl1pPr>
          </a:lstStyle>
          <a:p>
            <a:pPr>
              <a:defRPr/>
            </a:pPr>
            <a:endParaRPr lang="zh-CN" altLang="en-US"/>
          </a:p>
        </p:txBody>
      </p:sp>
      <p:sp>
        <p:nvSpPr>
          <p:cNvPr id="6" name="Slide Number Placeholder 5"/>
          <p:cNvSpPr>
            <a:spLocks noGrp="1"/>
          </p:cNvSpPr>
          <p:nvPr>
            <p:ph type="sldNum" sz="quarter" idx="12"/>
          </p:nvPr>
        </p:nvSpPr>
        <p:spPr/>
        <p:txBody>
          <a:bodyPr/>
          <a:lstStyle>
            <a:lvl1pPr>
              <a:defRPr/>
            </a:lvl1pPr>
          </a:lstStyle>
          <a:p>
            <a:pPr>
              <a:defRPr/>
            </a:pPr>
            <a:fld id="{42434367-37DC-44A2-8CE3-6DFEE8C7B322}" type="slidenum">
              <a:rPr altLang="en-US"/>
              <a:pPr>
                <a:defRPr/>
              </a:pPr>
              <a:t>‹#›</a:t>
            </a:fld>
            <a:endParaRPr lang="zh-CN" altLang="en-US"/>
          </a:p>
        </p:txBody>
      </p:sp>
    </p:spTree>
    <p:extLst>
      <p:ext uri="{BB962C8B-B14F-4D97-AF65-F5344CB8AC3E}">
        <p14:creationId xmlns:p14="http://schemas.microsoft.com/office/powerpoint/2010/main" val="2694368163"/>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userDrawn="1">
  <p:cSld name="1_标题幻灯片">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zh-CN" altLang="en-US"/>
          </a:p>
        </p:txBody>
      </p:sp>
      <p:sp>
        <p:nvSpPr>
          <p:cNvPr id="3" name="Footer Placeholder 4"/>
          <p:cNvSpPr>
            <a:spLocks noGrp="1"/>
          </p:cNvSpPr>
          <p:nvPr>
            <p:ph type="ftr" sz="quarter" idx="11"/>
          </p:nvPr>
        </p:nvSpPr>
        <p:spPr/>
        <p:txBody>
          <a:bodyPr/>
          <a:lstStyle>
            <a:lvl1pPr>
              <a:defRPr/>
            </a:lvl1pPr>
          </a:lstStyle>
          <a:p>
            <a:pPr>
              <a:defRPr/>
            </a:pPr>
            <a:endParaRPr lang="zh-CN" altLang="en-US"/>
          </a:p>
        </p:txBody>
      </p:sp>
      <p:sp>
        <p:nvSpPr>
          <p:cNvPr id="4" name="Slide Number Placeholder 5"/>
          <p:cNvSpPr>
            <a:spLocks noGrp="1"/>
          </p:cNvSpPr>
          <p:nvPr>
            <p:ph type="sldNum" sz="quarter" idx="12"/>
          </p:nvPr>
        </p:nvSpPr>
        <p:spPr/>
        <p:txBody>
          <a:bodyPr/>
          <a:lstStyle>
            <a:lvl1pPr>
              <a:defRPr/>
            </a:lvl1pPr>
          </a:lstStyle>
          <a:p>
            <a:pPr>
              <a:defRPr/>
            </a:pPr>
            <a:fld id="{4B9DBCF1-53B7-405C-9CE4-4BBD2686D413}" type="slidenum">
              <a:rPr altLang="en-US"/>
              <a:pPr>
                <a:defRPr/>
              </a:pPr>
              <a:t>‹#›</a:t>
            </a:fld>
            <a:endParaRPr lang="zh-CN" altLang="en-US"/>
          </a:p>
        </p:txBody>
      </p:sp>
    </p:spTree>
    <p:extLst>
      <p:ext uri="{BB962C8B-B14F-4D97-AF65-F5344CB8AC3E}">
        <p14:creationId xmlns:p14="http://schemas.microsoft.com/office/powerpoint/2010/main" val="1497198665"/>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userDrawn="1">
  <p:cSld name="2_标题和内容">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zh-CN" altLang="en-US"/>
          </a:p>
        </p:txBody>
      </p:sp>
      <p:sp>
        <p:nvSpPr>
          <p:cNvPr id="3" name="Footer Placeholder 4"/>
          <p:cNvSpPr>
            <a:spLocks noGrp="1"/>
          </p:cNvSpPr>
          <p:nvPr>
            <p:ph type="ftr" sz="quarter" idx="11"/>
          </p:nvPr>
        </p:nvSpPr>
        <p:spPr/>
        <p:txBody>
          <a:bodyPr/>
          <a:lstStyle>
            <a:lvl1pPr>
              <a:defRPr/>
            </a:lvl1pPr>
          </a:lstStyle>
          <a:p>
            <a:pPr>
              <a:defRPr/>
            </a:pPr>
            <a:endParaRPr lang="zh-CN" altLang="en-US"/>
          </a:p>
        </p:txBody>
      </p:sp>
      <p:sp>
        <p:nvSpPr>
          <p:cNvPr id="4" name="Slide Number Placeholder 5"/>
          <p:cNvSpPr>
            <a:spLocks noGrp="1"/>
          </p:cNvSpPr>
          <p:nvPr>
            <p:ph type="sldNum" sz="quarter" idx="12"/>
          </p:nvPr>
        </p:nvSpPr>
        <p:spPr/>
        <p:txBody>
          <a:bodyPr/>
          <a:lstStyle>
            <a:lvl1pPr>
              <a:defRPr/>
            </a:lvl1pPr>
          </a:lstStyle>
          <a:p>
            <a:pPr>
              <a:defRPr/>
            </a:pPr>
            <a:fld id="{41245386-0AD6-419D-B92C-BA15B7A103C3}" type="slidenum">
              <a:rPr altLang="en-US"/>
              <a:pPr>
                <a:defRPr/>
              </a:pPr>
              <a:t>‹#›</a:t>
            </a:fld>
            <a:endParaRPr lang="zh-CN" altLang="en-US"/>
          </a:p>
        </p:txBody>
      </p:sp>
    </p:spTree>
    <p:extLst>
      <p:ext uri="{BB962C8B-B14F-4D97-AF65-F5344CB8AC3E}">
        <p14:creationId xmlns:p14="http://schemas.microsoft.com/office/powerpoint/2010/main" val="2135817922"/>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userDrawn="1">
  <p:cSld name="5_标题和内容">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zh-CN" altLang="en-US"/>
          </a:p>
        </p:txBody>
      </p:sp>
      <p:sp>
        <p:nvSpPr>
          <p:cNvPr id="3" name="Footer Placeholder 4"/>
          <p:cNvSpPr>
            <a:spLocks noGrp="1"/>
          </p:cNvSpPr>
          <p:nvPr>
            <p:ph type="ftr" sz="quarter" idx="11"/>
          </p:nvPr>
        </p:nvSpPr>
        <p:spPr/>
        <p:txBody>
          <a:bodyPr/>
          <a:lstStyle>
            <a:lvl1pPr>
              <a:defRPr/>
            </a:lvl1pPr>
          </a:lstStyle>
          <a:p>
            <a:pPr>
              <a:defRPr/>
            </a:pPr>
            <a:endParaRPr lang="zh-CN" altLang="en-US"/>
          </a:p>
        </p:txBody>
      </p:sp>
      <p:sp>
        <p:nvSpPr>
          <p:cNvPr id="4" name="Slide Number Placeholder 5"/>
          <p:cNvSpPr>
            <a:spLocks noGrp="1"/>
          </p:cNvSpPr>
          <p:nvPr>
            <p:ph type="sldNum" sz="quarter" idx="12"/>
          </p:nvPr>
        </p:nvSpPr>
        <p:spPr/>
        <p:txBody>
          <a:bodyPr/>
          <a:lstStyle>
            <a:lvl1pPr>
              <a:defRPr/>
            </a:lvl1pPr>
          </a:lstStyle>
          <a:p>
            <a:pPr>
              <a:defRPr/>
            </a:pPr>
            <a:fld id="{A89DECA3-1490-4E44-80F9-7C241EE80A85}" type="slidenum">
              <a:rPr altLang="en-US"/>
              <a:pPr>
                <a:defRPr/>
              </a:pPr>
              <a:t>‹#›</a:t>
            </a:fld>
            <a:endParaRPr lang="zh-CN" altLang="en-US"/>
          </a:p>
        </p:txBody>
      </p:sp>
    </p:spTree>
    <p:extLst>
      <p:ext uri="{BB962C8B-B14F-4D97-AF65-F5344CB8AC3E}">
        <p14:creationId xmlns:p14="http://schemas.microsoft.com/office/powerpoint/2010/main" val="301347924"/>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userDrawn="1">
  <p:cSld name="1_节标题">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endParaRPr lang="zh-CN" altLang="en-US"/>
          </a:p>
        </p:txBody>
      </p:sp>
      <p:sp>
        <p:nvSpPr>
          <p:cNvPr id="3" name="Footer Placeholder 4"/>
          <p:cNvSpPr>
            <a:spLocks noGrp="1"/>
          </p:cNvSpPr>
          <p:nvPr>
            <p:ph type="ftr" sz="quarter" idx="11"/>
          </p:nvPr>
        </p:nvSpPr>
        <p:spPr/>
        <p:txBody>
          <a:bodyPr/>
          <a:lstStyle>
            <a:lvl1pPr>
              <a:defRPr/>
            </a:lvl1pPr>
          </a:lstStyle>
          <a:p>
            <a:pPr>
              <a:defRPr/>
            </a:pPr>
            <a:endParaRPr lang="zh-CN" altLang="en-US"/>
          </a:p>
        </p:txBody>
      </p:sp>
      <p:sp>
        <p:nvSpPr>
          <p:cNvPr id="4" name="Slide Number Placeholder 5"/>
          <p:cNvSpPr>
            <a:spLocks noGrp="1"/>
          </p:cNvSpPr>
          <p:nvPr>
            <p:ph type="sldNum" sz="quarter" idx="12"/>
          </p:nvPr>
        </p:nvSpPr>
        <p:spPr/>
        <p:txBody>
          <a:bodyPr/>
          <a:lstStyle>
            <a:lvl1pPr>
              <a:defRPr/>
            </a:lvl1pPr>
          </a:lstStyle>
          <a:p>
            <a:pPr>
              <a:defRPr/>
            </a:pPr>
            <a:fld id="{27EF0E8D-A9BD-4C93-ADFA-25BAD6EA3266}" type="slidenum">
              <a:rPr altLang="en-US"/>
              <a:pPr>
                <a:defRPr/>
              </a:pPr>
              <a:t>‹#›</a:t>
            </a:fld>
            <a:endParaRPr lang="zh-CN" altLang="en-US"/>
          </a:p>
        </p:txBody>
      </p:sp>
    </p:spTree>
    <p:extLst>
      <p:ext uri="{BB962C8B-B14F-4D97-AF65-F5344CB8AC3E}">
        <p14:creationId xmlns:p14="http://schemas.microsoft.com/office/powerpoint/2010/main" val="160128793"/>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2022/1/23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96616851"/>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2022/1/23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5306751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noProof="1" smtClean="0"/>
              <a:t>单击此处编辑母版标题样式</a:t>
            </a:r>
            <a:endParaRPr lang="en-US" noProof="1"/>
          </a:p>
        </p:txBody>
      </p:sp>
      <p:sp>
        <p:nvSpPr>
          <p:cNvPr id="3" name="Picture Placeholder 2"/>
          <p:cNvSpPr>
            <a:spLocks noGrp="1" noChangeAspect="1"/>
          </p:cNvSpPr>
          <p:nvPr>
            <p:ph type="pic" idx="1"/>
          </p:nvPr>
        </p:nvSpPr>
        <p:spPr>
          <a:xfrm>
            <a:off x="3887391" y="740577"/>
            <a:ext cx="4629150" cy="3655219"/>
          </a:xfrm>
        </p:spPr>
        <p:txBody>
          <a:bodyPr rtlCol="0">
            <a:normAutofit/>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pPr lvl="0"/>
            <a:r>
              <a:rPr lang="zh-CN" altLang="en-US" noProof="0" smtClean="0"/>
              <a:t>单击图标添加图片</a:t>
            </a:r>
            <a:endParaRPr lang="en-US" noProof="0" dirty="0"/>
          </a:p>
        </p:txBody>
      </p:sp>
      <p:sp>
        <p:nvSpPr>
          <p:cNvPr id="4" name="Text Placeholder 3"/>
          <p:cNvSpPr>
            <a:spLocks noGrp="1"/>
          </p:cNvSpPr>
          <p:nvPr>
            <p:ph type="body" sz="half" idx="2"/>
          </p:nvPr>
        </p:nvSpPr>
        <p:spPr>
          <a:xfrm>
            <a:off x="629841" y="1543052"/>
            <a:ext cx="2949178" cy="2858691"/>
          </a:xfrm>
        </p:spPr>
        <p:txBody>
          <a:bodyPr/>
          <a:lstStyle>
            <a:lvl1pPr marL="0" indent="0">
              <a:buNone/>
              <a:defRPr sz="1200"/>
            </a:lvl1pPr>
            <a:lvl2pPr marL="342900" indent="0">
              <a:buNone/>
              <a:defRPr sz="1100"/>
            </a:lvl2pPr>
            <a:lvl3pPr marL="685800" indent="0">
              <a:buNone/>
              <a:defRPr sz="900"/>
            </a:lvl3pPr>
            <a:lvl4pPr marL="1028700" indent="0">
              <a:buNone/>
              <a:defRPr sz="800"/>
            </a:lvl4pPr>
            <a:lvl5pPr marL="1371600" indent="0">
              <a:buNone/>
              <a:defRPr sz="800"/>
            </a:lvl5pPr>
            <a:lvl6pPr marL="1714500" indent="0">
              <a:buNone/>
              <a:defRPr sz="800"/>
            </a:lvl6pPr>
            <a:lvl7pPr marL="2057400" indent="0">
              <a:buNone/>
              <a:defRPr sz="800"/>
            </a:lvl7pPr>
            <a:lvl8pPr marL="2400300" indent="0">
              <a:buNone/>
              <a:defRPr sz="800"/>
            </a:lvl8pPr>
            <a:lvl9pPr marL="2743200" indent="0">
              <a:buNone/>
              <a:defRPr sz="800"/>
            </a:lvl9pPr>
          </a:lstStyle>
          <a:p>
            <a:pPr lvl="0"/>
            <a:r>
              <a:rPr lang="zh-CN" altLang="en-US" noProof="1" smtClean="0"/>
              <a:t>单击此处编辑母版文本样式</a:t>
            </a:r>
          </a:p>
        </p:txBody>
      </p:sp>
      <p:sp>
        <p:nvSpPr>
          <p:cNvPr id="5" name="Date Placeholder 3"/>
          <p:cNvSpPr>
            <a:spLocks noGrp="1"/>
          </p:cNvSpPr>
          <p:nvPr>
            <p:ph type="dt" sz="half" idx="10"/>
          </p:nvPr>
        </p:nvSpPr>
        <p:spPr/>
        <p:txBody>
          <a:bodyPr/>
          <a:lstStyle>
            <a:lvl1pPr>
              <a:defRPr/>
            </a:lvl1pPr>
          </a:lstStyle>
          <a:p>
            <a:pPr>
              <a:defRPr/>
            </a:pPr>
            <a:endParaRPr lang="zh-CN" altLang="en-US"/>
          </a:p>
        </p:txBody>
      </p:sp>
      <p:sp>
        <p:nvSpPr>
          <p:cNvPr id="6" name="Footer Placeholder 4"/>
          <p:cNvSpPr>
            <a:spLocks noGrp="1"/>
          </p:cNvSpPr>
          <p:nvPr>
            <p:ph type="ftr" sz="quarter" idx="11"/>
          </p:nvPr>
        </p:nvSpPr>
        <p:spPr/>
        <p:txBody>
          <a:bodyPr/>
          <a:lstStyle>
            <a:lvl1pPr>
              <a:defRPr/>
            </a:lvl1pPr>
          </a:lstStyle>
          <a:p>
            <a:pPr>
              <a:defRPr/>
            </a:pPr>
            <a:endParaRPr lang="zh-CN" altLang="en-US"/>
          </a:p>
        </p:txBody>
      </p:sp>
      <p:sp>
        <p:nvSpPr>
          <p:cNvPr id="7" name="Slide Number Placeholder 5"/>
          <p:cNvSpPr>
            <a:spLocks noGrp="1"/>
          </p:cNvSpPr>
          <p:nvPr>
            <p:ph type="sldNum" sz="quarter" idx="12"/>
          </p:nvPr>
        </p:nvSpPr>
        <p:spPr/>
        <p:txBody>
          <a:bodyPr/>
          <a:lstStyle>
            <a:lvl1pPr>
              <a:defRPr/>
            </a:lvl1pPr>
          </a:lstStyle>
          <a:p>
            <a:pPr>
              <a:defRPr/>
            </a:pPr>
            <a:fld id="{C15806D3-68E3-4B20-BB7F-EA69DA409EE5}" type="slidenum">
              <a:rPr altLang="en-US"/>
              <a:pPr>
                <a:defRPr/>
              </a:pPr>
              <a:t>‹#›</a:t>
            </a:fld>
            <a:endParaRPr lang="zh-CN" altLang="en-US"/>
          </a:p>
        </p:txBody>
      </p:sp>
    </p:spTree>
    <p:extLst>
      <p:ext uri="{BB962C8B-B14F-4D97-AF65-F5344CB8AC3E}">
        <p14:creationId xmlns:p14="http://schemas.microsoft.com/office/powerpoint/2010/main" val="1842918182"/>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8"/>
            <a:ext cx="7886700" cy="1125140"/>
          </a:xfr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2022/1/23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87251524"/>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2022/1/23</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31754046"/>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1878806"/>
            <a:ext cx="3868340"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872"/>
            <a:ext cx="3887391" cy="617934"/>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0" y="1878806"/>
            <a:ext cx="3887391" cy="2763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2022/1/23</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41867570"/>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2022/1/23</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909481698"/>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2022/1/23</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65599383"/>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2022/1/23</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00563813"/>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0"/>
            <a:ext cx="2949178" cy="2858691"/>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2022/1/23</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057934808"/>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2022/1/23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61403022"/>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2022/1/23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59788583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1.xml"/><Relationship Id="rId13" Type="http://schemas.openxmlformats.org/officeDocument/2006/relationships/slideLayout" Target="../slideLayouts/slideLayout26.xml"/><Relationship Id="rId3" Type="http://schemas.openxmlformats.org/officeDocument/2006/relationships/slideLayout" Target="../slideLayouts/slideLayout16.xml"/><Relationship Id="rId7" Type="http://schemas.openxmlformats.org/officeDocument/2006/relationships/slideLayout" Target="../slideLayouts/slideLayout20.xml"/><Relationship Id="rId12" Type="http://schemas.openxmlformats.org/officeDocument/2006/relationships/slideLayout" Target="../slideLayouts/slideLayout25.xml"/><Relationship Id="rId2" Type="http://schemas.openxmlformats.org/officeDocument/2006/relationships/slideLayout" Target="../slideLayouts/slideLayout15.xml"/><Relationship Id="rId1" Type="http://schemas.openxmlformats.org/officeDocument/2006/relationships/slideLayout" Target="../slideLayouts/slideLayout14.xml"/><Relationship Id="rId6" Type="http://schemas.openxmlformats.org/officeDocument/2006/relationships/slideLayout" Target="../slideLayouts/slideLayout19.xml"/><Relationship Id="rId11" Type="http://schemas.openxmlformats.org/officeDocument/2006/relationships/slideLayout" Target="../slideLayouts/slideLayout24.xml"/><Relationship Id="rId5" Type="http://schemas.openxmlformats.org/officeDocument/2006/relationships/slideLayout" Target="../slideLayouts/slideLayout18.xml"/><Relationship Id="rId15" Type="http://schemas.openxmlformats.org/officeDocument/2006/relationships/theme" Target="../theme/theme2.xml"/><Relationship Id="rId10" Type="http://schemas.openxmlformats.org/officeDocument/2006/relationships/slideLayout" Target="../slideLayouts/slideLayout23.xml"/><Relationship Id="rId4" Type="http://schemas.openxmlformats.org/officeDocument/2006/relationships/slideLayout" Target="../slideLayouts/slideLayout17.xml"/><Relationship Id="rId9" Type="http://schemas.openxmlformats.org/officeDocument/2006/relationships/slideLayout" Target="../slideLayouts/slideLayout22.xml"/><Relationship Id="rId14" Type="http://schemas.openxmlformats.org/officeDocument/2006/relationships/slideLayout" Target="../slideLayouts/slideLayout27.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5.xml"/><Relationship Id="rId13" Type="http://schemas.openxmlformats.org/officeDocument/2006/relationships/slideLayout" Target="../slideLayouts/slideLayout40.xml"/><Relationship Id="rId3" Type="http://schemas.openxmlformats.org/officeDocument/2006/relationships/slideLayout" Target="../slideLayouts/slideLayout30.xml"/><Relationship Id="rId7" Type="http://schemas.openxmlformats.org/officeDocument/2006/relationships/slideLayout" Target="../slideLayouts/slideLayout34.xml"/><Relationship Id="rId12" Type="http://schemas.openxmlformats.org/officeDocument/2006/relationships/slideLayout" Target="../slideLayouts/slideLayout39.xml"/><Relationship Id="rId2" Type="http://schemas.openxmlformats.org/officeDocument/2006/relationships/slideLayout" Target="../slideLayouts/slideLayout29.xml"/><Relationship Id="rId16" Type="http://schemas.openxmlformats.org/officeDocument/2006/relationships/theme" Target="../theme/theme3.xml"/><Relationship Id="rId1" Type="http://schemas.openxmlformats.org/officeDocument/2006/relationships/slideLayout" Target="../slideLayouts/slideLayout28.xml"/><Relationship Id="rId6" Type="http://schemas.openxmlformats.org/officeDocument/2006/relationships/slideLayout" Target="../slideLayouts/slideLayout33.xml"/><Relationship Id="rId11" Type="http://schemas.openxmlformats.org/officeDocument/2006/relationships/slideLayout" Target="../slideLayouts/slideLayout38.xml"/><Relationship Id="rId5" Type="http://schemas.openxmlformats.org/officeDocument/2006/relationships/slideLayout" Target="../slideLayouts/slideLayout32.xml"/><Relationship Id="rId15" Type="http://schemas.openxmlformats.org/officeDocument/2006/relationships/slideLayout" Target="../slideLayouts/slideLayout42.xml"/><Relationship Id="rId10" Type="http://schemas.openxmlformats.org/officeDocument/2006/relationships/slideLayout" Target="../slideLayouts/slideLayout37.xml"/><Relationship Id="rId4" Type="http://schemas.openxmlformats.org/officeDocument/2006/relationships/slideLayout" Target="../slideLayouts/slideLayout31.xml"/><Relationship Id="rId9" Type="http://schemas.openxmlformats.org/officeDocument/2006/relationships/slideLayout" Target="../slideLayouts/slideLayout36.xml"/><Relationship Id="rId14" Type="http://schemas.openxmlformats.org/officeDocument/2006/relationships/slideLayout" Target="../slideLayouts/slideLayout41.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50.xml"/><Relationship Id="rId13" Type="http://schemas.openxmlformats.org/officeDocument/2006/relationships/slideLayout" Target="../slideLayouts/slideLayout55.xml"/><Relationship Id="rId3" Type="http://schemas.openxmlformats.org/officeDocument/2006/relationships/slideLayout" Target="../slideLayouts/slideLayout45.xml"/><Relationship Id="rId7" Type="http://schemas.openxmlformats.org/officeDocument/2006/relationships/slideLayout" Target="../slideLayouts/slideLayout49.xml"/><Relationship Id="rId12" Type="http://schemas.openxmlformats.org/officeDocument/2006/relationships/slideLayout" Target="../slideLayouts/slideLayout54.xml"/><Relationship Id="rId2" Type="http://schemas.openxmlformats.org/officeDocument/2006/relationships/slideLayout" Target="../slideLayouts/slideLayout44.xml"/><Relationship Id="rId16" Type="http://schemas.openxmlformats.org/officeDocument/2006/relationships/theme" Target="../theme/theme4.xml"/><Relationship Id="rId1" Type="http://schemas.openxmlformats.org/officeDocument/2006/relationships/slideLayout" Target="../slideLayouts/slideLayout43.xml"/><Relationship Id="rId6" Type="http://schemas.openxmlformats.org/officeDocument/2006/relationships/slideLayout" Target="../slideLayouts/slideLayout48.xml"/><Relationship Id="rId11" Type="http://schemas.openxmlformats.org/officeDocument/2006/relationships/slideLayout" Target="../slideLayouts/slideLayout53.xml"/><Relationship Id="rId5" Type="http://schemas.openxmlformats.org/officeDocument/2006/relationships/slideLayout" Target="../slideLayouts/slideLayout47.xml"/><Relationship Id="rId15" Type="http://schemas.openxmlformats.org/officeDocument/2006/relationships/slideLayout" Target="../slideLayouts/slideLayout57.xml"/><Relationship Id="rId10" Type="http://schemas.openxmlformats.org/officeDocument/2006/relationships/slideLayout" Target="../slideLayouts/slideLayout52.xml"/><Relationship Id="rId4" Type="http://schemas.openxmlformats.org/officeDocument/2006/relationships/slideLayout" Target="../slideLayouts/slideLayout46.xml"/><Relationship Id="rId9" Type="http://schemas.openxmlformats.org/officeDocument/2006/relationships/slideLayout" Target="../slideLayouts/slideLayout51.xml"/><Relationship Id="rId14" Type="http://schemas.openxmlformats.org/officeDocument/2006/relationships/slideLayout" Target="../slideLayouts/slideLayout56.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65.xml"/><Relationship Id="rId13" Type="http://schemas.openxmlformats.org/officeDocument/2006/relationships/slideLayout" Target="../slideLayouts/slideLayout70.xml"/><Relationship Id="rId3" Type="http://schemas.openxmlformats.org/officeDocument/2006/relationships/slideLayout" Target="../slideLayouts/slideLayout60.xml"/><Relationship Id="rId7" Type="http://schemas.openxmlformats.org/officeDocument/2006/relationships/slideLayout" Target="../slideLayouts/slideLayout64.xml"/><Relationship Id="rId12" Type="http://schemas.openxmlformats.org/officeDocument/2006/relationships/slideLayout" Target="../slideLayouts/slideLayout69.xml"/><Relationship Id="rId2" Type="http://schemas.openxmlformats.org/officeDocument/2006/relationships/slideLayout" Target="../slideLayouts/slideLayout59.xml"/><Relationship Id="rId16" Type="http://schemas.openxmlformats.org/officeDocument/2006/relationships/theme" Target="../theme/theme5.xml"/><Relationship Id="rId1" Type="http://schemas.openxmlformats.org/officeDocument/2006/relationships/slideLayout" Target="../slideLayouts/slideLayout58.xml"/><Relationship Id="rId6" Type="http://schemas.openxmlformats.org/officeDocument/2006/relationships/slideLayout" Target="../slideLayouts/slideLayout63.xml"/><Relationship Id="rId11" Type="http://schemas.openxmlformats.org/officeDocument/2006/relationships/slideLayout" Target="../slideLayouts/slideLayout68.xml"/><Relationship Id="rId5" Type="http://schemas.openxmlformats.org/officeDocument/2006/relationships/slideLayout" Target="../slideLayouts/slideLayout62.xml"/><Relationship Id="rId15" Type="http://schemas.openxmlformats.org/officeDocument/2006/relationships/slideLayout" Target="../slideLayouts/slideLayout72.xml"/><Relationship Id="rId10" Type="http://schemas.openxmlformats.org/officeDocument/2006/relationships/slideLayout" Target="../slideLayouts/slideLayout67.xml"/><Relationship Id="rId4" Type="http://schemas.openxmlformats.org/officeDocument/2006/relationships/slideLayout" Target="../slideLayouts/slideLayout61.xml"/><Relationship Id="rId9" Type="http://schemas.openxmlformats.org/officeDocument/2006/relationships/slideLayout" Target="../slideLayouts/slideLayout66.xml"/><Relationship Id="rId14" Type="http://schemas.openxmlformats.org/officeDocument/2006/relationships/slideLayout" Target="../slideLayouts/slideLayout71.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80.xml"/><Relationship Id="rId13" Type="http://schemas.openxmlformats.org/officeDocument/2006/relationships/slideLayout" Target="../slideLayouts/slideLayout85.xml"/><Relationship Id="rId3" Type="http://schemas.openxmlformats.org/officeDocument/2006/relationships/slideLayout" Target="../slideLayouts/slideLayout75.xml"/><Relationship Id="rId7" Type="http://schemas.openxmlformats.org/officeDocument/2006/relationships/slideLayout" Target="../slideLayouts/slideLayout79.xml"/><Relationship Id="rId12" Type="http://schemas.openxmlformats.org/officeDocument/2006/relationships/slideLayout" Target="../slideLayouts/slideLayout84.xml"/><Relationship Id="rId2" Type="http://schemas.openxmlformats.org/officeDocument/2006/relationships/slideLayout" Target="../slideLayouts/slideLayout74.xml"/><Relationship Id="rId16" Type="http://schemas.openxmlformats.org/officeDocument/2006/relationships/theme" Target="../theme/theme6.xml"/><Relationship Id="rId1" Type="http://schemas.openxmlformats.org/officeDocument/2006/relationships/slideLayout" Target="../slideLayouts/slideLayout73.xml"/><Relationship Id="rId6" Type="http://schemas.openxmlformats.org/officeDocument/2006/relationships/slideLayout" Target="../slideLayouts/slideLayout78.xml"/><Relationship Id="rId11" Type="http://schemas.openxmlformats.org/officeDocument/2006/relationships/slideLayout" Target="../slideLayouts/slideLayout83.xml"/><Relationship Id="rId5" Type="http://schemas.openxmlformats.org/officeDocument/2006/relationships/slideLayout" Target="../slideLayouts/slideLayout77.xml"/><Relationship Id="rId15" Type="http://schemas.openxmlformats.org/officeDocument/2006/relationships/slideLayout" Target="../slideLayouts/slideLayout87.xml"/><Relationship Id="rId10" Type="http://schemas.openxmlformats.org/officeDocument/2006/relationships/slideLayout" Target="../slideLayouts/slideLayout82.xml"/><Relationship Id="rId4" Type="http://schemas.openxmlformats.org/officeDocument/2006/relationships/slideLayout" Target="../slideLayouts/slideLayout76.xml"/><Relationship Id="rId9" Type="http://schemas.openxmlformats.org/officeDocument/2006/relationships/slideLayout" Target="../slideLayouts/slideLayout81.xml"/><Relationship Id="rId14" Type="http://schemas.openxmlformats.org/officeDocument/2006/relationships/slideLayout" Target="../slideLayouts/slideLayout86.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95.xml"/><Relationship Id="rId3" Type="http://schemas.openxmlformats.org/officeDocument/2006/relationships/slideLayout" Target="../slideLayouts/slideLayout90.xml"/><Relationship Id="rId7" Type="http://schemas.openxmlformats.org/officeDocument/2006/relationships/slideLayout" Target="../slideLayouts/slideLayout94.xml"/><Relationship Id="rId12" Type="http://schemas.openxmlformats.org/officeDocument/2006/relationships/theme" Target="../theme/theme7.xml"/><Relationship Id="rId2" Type="http://schemas.openxmlformats.org/officeDocument/2006/relationships/slideLayout" Target="../slideLayouts/slideLayout89.xml"/><Relationship Id="rId1" Type="http://schemas.openxmlformats.org/officeDocument/2006/relationships/slideLayout" Target="../slideLayouts/slideLayout88.xml"/><Relationship Id="rId6" Type="http://schemas.openxmlformats.org/officeDocument/2006/relationships/slideLayout" Target="../slideLayouts/slideLayout93.xml"/><Relationship Id="rId11" Type="http://schemas.openxmlformats.org/officeDocument/2006/relationships/slideLayout" Target="../slideLayouts/slideLayout98.xml"/><Relationship Id="rId5" Type="http://schemas.openxmlformats.org/officeDocument/2006/relationships/slideLayout" Target="../slideLayouts/slideLayout92.xml"/><Relationship Id="rId10" Type="http://schemas.openxmlformats.org/officeDocument/2006/relationships/slideLayout" Target="../slideLayouts/slideLayout97.xml"/><Relationship Id="rId4" Type="http://schemas.openxmlformats.org/officeDocument/2006/relationships/slideLayout" Target="../slideLayouts/slideLayout91.xml"/><Relationship Id="rId9" Type="http://schemas.openxmlformats.org/officeDocument/2006/relationships/slideLayout" Target="../slideLayouts/slideLayout9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noChangeArrowheads="1"/>
          </p:cNvSpPr>
          <p:nvPr>
            <p:ph type="title" idx="4294967295"/>
          </p:nvPr>
        </p:nvSpPr>
        <p:spPr bwMode="auto">
          <a:xfrm>
            <a:off x="628650" y="273844"/>
            <a:ext cx="7886700" cy="9941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ctr" anchorCtr="0" compatLnSpc="1">
            <a:prstTxWarp prst="textNoShape">
              <a:avLst/>
            </a:prstTxWarp>
          </a:bodyPr>
          <a:lstStyle/>
          <a:p>
            <a:pPr lvl="0"/>
            <a:r>
              <a:rPr lang="zh-CN" altLang="en-US" smtClean="0"/>
              <a:t>单击此处编辑母版标题样式</a:t>
            </a:r>
            <a:endParaRPr lang="en-US" altLang="zh-CN" smtClean="0"/>
          </a:p>
        </p:txBody>
      </p:sp>
      <p:sp>
        <p:nvSpPr>
          <p:cNvPr id="1027" name="Text Placeholder 2"/>
          <p:cNvSpPr>
            <a:spLocks noGrp="1" noChangeArrowheads="1"/>
          </p:cNvSpPr>
          <p:nvPr>
            <p:ph type="body" idx="4294967295"/>
          </p:nvPr>
        </p:nvSpPr>
        <p:spPr bwMode="auto">
          <a:xfrm>
            <a:off x="628650" y="1369219"/>
            <a:ext cx="7886700" cy="32635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ltLang="zh-CN" smtClean="0"/>
          </a:p>
        </p:txBody>
      </p:sp>
      <p:sp>
        <p:nvSpPr>
          <p:cNvPr id="4" name="Date Placeholder 3"/>
          <p:cNvSpPr>
            <a:spLocks noGrp="1"/>
          </p:cNvSpPr>
          <p:nvPr>
            <p:ph type="dt" sz="half" idx="2"/>
          </p:nvPr>
        </p:nvSpPr>
        <p:spPr>
          <a:xfrm>
            <a:off x="628650" y="4767264"/>
            <a:ext cx="2057400" cy="273844"/>
          </a:xfrm>
          <a:prstGeom prst="rect">
            <a:avLst/>
          </a:prstGeom>
        </p:spPr>
        <p:txBody>
          <a:bodyPr vert="horz" lIns="68580" tIns="34290" rIns="68580" bIns="34290" rtlCol="0" anchor="ctr"/>
          <a:lstStyle>
            <a:lvl1pPr algn="l" eaLnBrk="0" hangingPunct="0">
              <a:buFontTx/>
              <a:buNone/>
              <a:defRPr sz="900">
                <a:solidFill>
                  <a:schemeClr val="tx1">
                    <a:tint val="75000"/>
                  </a:schemeClr>
                </a:solidFill>
              </a:defRPr>
            </a:lvl1pPr>
          </a:lstStyle>
          <a:p>
            <a:pPr>
              <a:defRPr/>
            </a:pPr>
            <a:endParaRPr lang="zh-CN" altLang="en-US"/>
          </a:p>
        </p:txBody>
      </p:sp>
      <p:sp>
        <p:nvSpPr>
          <p:cNvPr id="5" name="Footer Placeholder 4"/>
          <p:cNvSpPr>
            <a:spLocks noGrp="1"/>
          </p:cNvSpPr>
          <p:nvPr>
            <p:ph type="ftr" sz="quarter" idx="3"/>
          </p:nvPr>
        </p:nvSpPr>
        <p:spPr>
          <a:xfrm>
            <a:off x="3028950" y="4767264"/>
            <a:ext cx="3086100" cy="273844"/>
          </a:xfrm>
          <a:prstGeom prst="rect">
            <a:avLst/>
          </a:prstGeom>
        </p:spPr>
        <p:txBody>
          <a:bodyPr vert="horz" lIns="68580" tIns="34290" rIns="68580" bIns="34290" rtlCol="0" anchor="ctr"/>
          <a:lstStyle>
            <a:lvl1pPr algn="ctr" eaLnBrk="0" hangingPunct="0">
              <a:buFontTx/>
              <a:buNone/>
              <a:defRPr sz="900">
                <a:solidFill>
                  <a:schemeClr val="tx1">
                    <a:tint val="75000"/>
                  </a:schemeClr>
                </a:solidFill>
              </a:defRPr>
            </a:lvl1pPr>
          </a:lstStyle>
          <a:p>
            <a:pPr>
              <a:defRPr/>
            </a:pPr>
            <a:endParaRPr lang="zh-CN" altLang="en-US"/>
          </a:p>
        </p:txBody>
      </p:sp>
      <p:sp>
        <p:nvSpPr>
          <p:cNvPr id="6" name="Slide Number Placeholder 5"/>
          <p:cNvSpPr>
            <a:spLocks noGrp="1"/>
          </p:cNvSpPr>
          <p:nvPr>
            <p:ph type="sldNum" sz="quarter" idx="4"/>
          </p:nvPr>
        </p:nvSpPr>
        <p:spPr>
          <a:xfrm>
            <a:off x="6457950" y="4767264"/>
            <a:ext cx="2057400" cy="273844"/>
          </a:xfrm>
          <a:prstGeom prst="rect">
            <a:avLst/>
          </a:prstGeom>
        </p:spPr>
        <p:txBody>
          <a:bodyPr vert="horz" wrap="square" lIns="68580" tIns="34290" rIns="68580" bIns="34290" numCol="1" anchor="ctr" anchorCtr="0" compatLnSpc="1">
            <a:prstTxWarp prst="textNoShape">
              <a:avLst/>
            </a:prstTxWarp>
          </a:bodyPr>
          <a:lstStyle>
            <a:lvl1pPr algn="r" eaLnBrk="1" hangingPunct="1">
              <a:buFont typeface="Arial" pitchFamily="34" charset="0"/>
              <a:buNone/>
              <a:defRPr sz="900" noProof="1" smtClean="0">
                <a:solidFill>
                  <a:srgbClr val="898989"/>
                </a:solidFill>
              </a:defRPr>
            </a:lvl1pPr>
          </a:lstStyle>
          <a:p>
            <a:pPr>
              <a:defRPr/>
            </a:pPr>
            <a:fld id="{3FD66FF5-C8FD-4FC9-BA95-B8F60FA27B6C}" type="slidenum">
              <a:rPr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4410" r:id="rId1"/>
    <p:sldLayoutId id="2147484411" r:id="rId2"/>
    <p:sldLayoutId id="2147484412" r:id="rId3"/>
    <p:sldLayoutId id="2147484413" r:id="rId4"/>
    <p:sldLayoutId id="2147484414" r:id="rId5"/>
    <p:sldLayoutId id="2147484415" r:id="rId6"/>
    <p:sldLayoutId id="2147484416" r:id="rId7"/>
    <p:sldLayoutId id="2147484417" r:id="rId8"/>
    <p:sldLayoutId id="2147484418" r:id="rId9"/>
    <p:sldLayoutId id="2147484419" r:id="rId10"/>
    <p:sldLayoutId id="2147484420" r:id="rId11"/>
    <p:sldLayoutId id="2147484421" r:id="rId12"/>
    <p:sldLayoutId id="2147484422" r:id="rId13"/>
  </p:sldLayoutIdLst>
  <p:txStyles>
    <p:titleStyle>
      <a:lvl1pPr algn="l" rtl="0" eaLnBrk="0" fontAlgn="base" hangingPunct="0">
        <a:lnSpc>
          <a:spcPct val="90000"/>
        </a:lnSpc>
        <a:spcBef>
          <a:spcPct val="0"/>
        </a:spcBef>
        <a:spcAft>
          <a:spcPct val="0"/>
        </a:spcAft>
        <a:defRPr sz="3300" kern="1200">
          <a:solidFill>
            <a:schemeClr val="tx1"/>
          </a:solidFill>
          <a:latin typeface="+mj-lt"/>
          <a:ea typeface="+mj-ea"/>
          <a:cs typeface="+mj-cs"/>
        </a:defRPr>
      </a:lvl1pPr>
      <a:lvl2pPr algn="l" rtl="0" eaLnBrk="0" fontAlgn="base" hangingPunct="0">
        <a:lnSpc>
          <a:spcPct val="90000"/>
        </a:lnSpc>
        <a:spcBef>
          <a:spcPct val="0"/>
        </a:spcBef>
        <a:spcAft>
          <a:spcPct val="0"/>
        </a:spcAft>
        <a:defRPr sz="3300">
          <a:solidFill>
            <a:schemeClr val="tx1"/>
          </a:solidFill>
          <a:latin typeface="Calibri Light" pitchFamily="34" charset="0"/>
          <a:ea typeface="宋体" panose="02010600030101010101" pitchFamily="2" charset="-122"/>
        </a:defRPr>
      </a:lvl2pPr>
      <a:lvl3pPr algn="l" rtl="0" eaLnBrk="0" fontAlgn="base" hangingPunct="0">
        <a:lnSpc>
          <a:spcPct val="90000"/>
        </a:lnSpc>
        <a:spcBef>
          <a:spcPct val="0"/>
        </a:spcBef>
        <a:spcAft>
          <a:spcPct val="0"/>
        </a:spcAft>
        <a:defRPr sz="3300">
          <a:solidFill>
            <a:schemeClr val="tx1"/>
          </a:solidFill>
          <a:latin typeface="Calibri Light" pitchFamily="34" charset="0"/>
          <a:ea typeface="宋体" panose="02010600030101010101" pitchFamily="2" charset="-122"/>
        </a:defRPr>
      </a:lvl3pPr>
      <a:lvl4pPr algn="l" rtl="0" eaLnBrk="0" fontAlgn="base" hangingPunct="0">
        <a:lnSpc>
          <a:spcPct val="90000"/>
        </a:lnSpc>
        <a:spcBef>
          <a:spcPct val="0"/>
        </a:spcBef>
        <a:spcAft>
          <a:spcPct val="0"/>
        </a:spcAft>
        <a:defRPr sz="3300">
          <a:solidFill>
            <a:schemeClr val="tx1"/>
          </a:solidFill>
          <a:latin typeface="Calibri Light" pitchFamily="34" charset="0"/>
          <a:ea typeface="宋体" panose="02010600030101010101" pitchFamily="2" charset="-122"/>
        </a:defRPr>
      </a:lvl4pPr>
      <a:lvl5pPr algn="l" rtl="0" eaLnBrk="0" fontAlgn="base" hangingPunct="0">
        <a:lnSpc>
          <a:spcPct val="90000"/>
        </a:lnSpc>
        <a:spcBef>
          <a:spcPct val="0"/>
        </a:spcBef>
        <a:spcAft>
          <a:spcPct val="0"/>
        </a:spcAft>
        <a:defRPr sz="3300">
          <a:solidFill>
            <a:schemeClr val="tx1"/>
          </a:solidFill>
          <a:latin typeface="Calibri Light" pitchFamily="34" charset="0"/>
          <a:ea typeface="宋体" panose="02010600030101010101" pitchFamily="2" charset="-122"/>
        </a:defRPr>
      </a:lvl5pPr>
      <a:lvl6pPr marL="342900" algn="l" rtl="0" fontAlgn="base">
        <a:lnSpc>
          <a:spcPct val="90000"/>
        </a:lnSpc>
        <a:spcBef>
          <a:spcPct val="0"/>
        </a:spcBef>
        <a:spcAft>
          <a:spcPct val="0"/>
        </a:spcAft>
        <a:defRPr sz="3300">
          <a:solidFill>
            <a:schemeClr val="tx1"/>
          </a:solidFill>
          <a:latin typeface="Calibri Light" pitchFamily="34" charset="0"/>
          <a:ea typeface="宋体" panose="02010600030101010101" pitchFamily="2" charset="-122"/>
        </a:defRPr>
      </a:lvl6pPr>
      <a:lvl7pPr marL="685800" algn="l" rtl="0" fontAlgn="base">
        <a:lnSpc>
          <a:spcPct val="90000"/>
        </a:lnSpc>
        <a:spcBef>
          <a:spcPct val="0"/>
        </a:spcBef>
        <a:spcAft>
          <a:spcPct val="0"/>
        </a:spcAft>
        <a:defRPr sz="3300">
          <a:solidFill>
            <a:schemeClr val="tx1"/>
          </a:solidFill>
          <a:latin typeface="Calibri Light" pitchFamily="34" charset="0"/>
          <a:ea typeface="宋体" panose="02010600030101010101" pitchFamily="2" charset="-122"/>
        </a:defRPr>
      </a:lvl7pPr>
      <a:lvl8pPr marL="1028700" algn="l" rtl="0" fontAlgn="base">
        <a:lnSpc>
          <a:spcPct val="90000"/>
        </a:lnSpc>
        <a:spcBef>
          <a:spcPct val="0"/>
        </a:spcBef>
        <a:spcAft>
          <a:spcPct val="0"/>
        </a:spcAft>
        <a:defRPr sz="3300">
          <a:solidFill>
            <a:schemeClr val="tx1"/>
          </a:solidFill>
          <a:latin typeface="Calibri Light" pitchFamily="34" charset="0"/>
          <a:ea typeface="宋体" panose="02010600030101010101" pitchFamily="2" charset="-122"/>
        </a:defRPr>
      </a:lvl8pPr>
      <a:lvl9pPr marL="1371600" algn="l" rtl="0" fontAlgn="base">
        <a:lnSpc>
          <a:spcPct val="90000"/>
        </a:lnSpc>
        <a:spcBef>
          <a:spcPct val="0"/>
        </a:spcBef>
        <a:spcAft>
          <a:spcPct val="0"/>
        </a:spcAft>
        <a:defRPr sz="3300">
          <a:solidFill>
            <a:schemeClr val="tx1"/>
          </a:solidFill>
          <a:latin typeface="Calibri Light" pitchFamily="34" charset="0"/>
          <a:ea typeface="宋体" panose="02010600030101010101" pitchFamily="2" charset="-122"/>
        </a:defRPr>
      </a:lvl9pPr>
    </p:titleStyle>
    <p:bodyStyle>
      <a:lvl1pPr marL="170260" indent="-170260" algn="l" rtl="0" eaLnBrk="0" fontAlgn="base" hangingPunct="0">
        <a:lnSpc>
          <a:spcPct val="90000"/>
        </a:lnSpc>
        <a:spcBef>
          <a:spcPts val="750"/>
        </a:spcBef>
        <a:spcAft>
          <a:spcPct val="0"/>
        </a:spcAft>
        <a:buFont typeface="Arial" pitchFamily="34" charset="0"/>
        <a:buChar char="•"/>
        <a:defRPr sz="2100" kern="1200">
          <a:solidFill>
            <a:schemeClr val="tx1"/>
          </a:solidFill>
          <a:latin typeface="+mn-lt"/>
          <a:ea typeface="+mn-ea"/>
          <a:cs typeface="+mn-cs"/>
        </a:defRPr>
      </a:lvl1pPr>
      <a:lvl2pPr marL="513160" indent="-170260" algn="l" rtl="0" eaLnBrk="0" fontAlgn="base" hangingPunct="0">
        <a:lnSpc>
          <a:spcPct val="90000"/>
        </a:lnSpc>
        <a:spcBef>
          <a:spcPts val="375"/>
        </a:spcBef>
        <a:spcAft>
          <a:spcPct val="0"/>
        </a:spcAft>
        <a:buFont typeface="Arial" pitchFamily="34" charset="0"/>
        <a:buChar char="•"/>
        <a:defRPr sz="1800" kern="1200">
          <a:solidFill>
            <a:schemeClr val="tx1"/>
          </a:solidFill>
          <a:latin typeface="+mn-lt"/>
          <a:ea typeface="+mn-ea"/>
          <a:cs typeface="+mn-cs"/>
        </a:defRPr>
      </a:lvl2pPr>
      <a:lvl3pPr marL="856060" indent="-170260" algn="l" rtl="0" eaLnBrk="0" fontAlgn="base" hangingPunct="0">
        <a:lnSpc>
          <a:spcPct val="90000"/>
        </a:lnSpc>
        <a:spcBef>
          <a:spcPts val="375"/>
        </a:spcBef>
        <a:spcAft>
          <a:spcPct val="0"/>
        </a:spcAft>
        <a:buFont typeface="Arial" pitchFamily="34" charset="0"/>
        <a:buChar char="•"/>
        <a:defRPr sz="1500" kern="1200">
          <a:solidFill>
            <a:schemeClr val="tx1"/>
          </a:solidFill>
          <a:latin typeface="+mn-lt"/>
          <a:ea typeface="+mn-ea"/>
          <a:cs typeface="+mn-cs"/>
        </a:defRPr>
      </a:lvl3pPr>
      <a:lvl4pPr marL="1198960" indent="-170260" algn="l" rtl="0" eaLnBrk="0" fontAlgn="base" hangingPunct="0">
        <a:lnSpc>
          <a:spcPct val="90000"/>
        </a:lnSpc>
        <a:spcBef>
          <a:spcPts val="375"/>
        </a:spcBef>
        <a:spcAft>
          <a:spcPct val="0"/>
        </a:spcAft>
        <a:buFont typeface="Arial" pitchFamily="34" charset="0"/>
        <a:buChar char="•"/>
        <a:defRPr sz="1500" kern="1200">
          <a:solidFill>
            <a:schemeClr val="tx1"/>
          </a:solidFill>
          <a:latin typeface="+mn-lt"/>
          <a:ea typeface="+mn-ea"/>
          <a:cs typeface="+mn-cs"/>
        </a:defRPr>
      </a:lvl4pPr>
      <a:lvl5pPr marL="1541860" indent="-170260" algn="l" rtl="0" eaLnBrk="0" fontAlgn="base" hangingPunct="0">
        <a:lnSpc>
          <a:spcPct val="90000"/>
        </a:lnSpc>
        <a:spcBef>
          <a:spcPts val="375"/>
        </a:spcBef>
        <a:spcAft>
          <a:spcPct val="0"/>
        </a:spcAft>
        <a:buFont typeface="Arial" pitchFamily="34" charset="0"/>
        <a:buChar char="•"/>
        <a:defRPr sz="1500" kern="1200">
          <a:solidFill>
            <a:schemeClr val="tx1"/>
          </a:solidFill>
          <a:latin typeface="+mn-lt"/>
          <a:ea typeface="+mn-ea"/>
          <a:cs typeface="+mn-cs"/>
        </a:defRPr>
      </a:lvl5pPr>
      <a:lvl6pPr marL="1885950" indent="-171450" algn="l" defTabSz="685324"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8850" indent="-171450" algn="l" defTabSz="685324"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1750" indent="-171450" algn="l" defTabSz="685324"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4650" indent="-171450" algn="l" defTabSz="685324"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685324" rtl="0" eaLnBrk="1" latinLnBrk="0" hangingPunct="1">
        <a:defRPr sz="1400" kern="1200">
          <a:solidFill>
            <a:schemeClr val="tx1"/>
          </a:solidFill>
          <a:latin typeface="+mn-lt"/>
          <a:ea typeface="+mn-ea"/>
          <a:cs typeface="+mn-cs"/>
        </a:defRPr>
      </a:lvl1pPr>
      <a:lvl2pPr marL="342900" algn="l" defTabSz="685324" rtl="0" eaLnBrk="1" latinLnBrk="0" hangingPunct="1">
        <a:defRPr sz="1400" kern="1200">
          <a:solidFill>
            <a:schemeClr val="tx1"/>
          </a:solidFill>
          <a:latin typeface="+mn-lt"/>
          <a:ea typeface="+mn-ea"/>
          <a:cs typeface="+mn-cs"/>
        </a:defRPr>
      </a:lvl2pPr>
      <a:lvl3pPr marL="685800" algn="l" defTabSz="685324" rtl="0" eaLnBrk="1" latinLnBrk="0" hangingPunct="1">
        <a:defRPr sz="1400" kern="1200">
          <a:solidFill>
            <a:schemeClr val="tx1"/>
          </a:solidFill>
          <a:latin typeface="+mn-lt"/>
          <a:ea typeface="+mn-ea"/>
          <a:cs typeface="+mn-cs"/>
        </a:defRPr>
      </a:lvl3pPr>
      <a:lvl4pPr marL="1028700" algn="l" defTabSz="685324" rtl="0" eaLnBrk="1" latinLnBrk="0" hangingPunct="1">
        <a:defRPr sz="1400" kern="1200">
          <a:solidFill>
            <a:schemeClr val="tx1"/>
          </a:solidFill>
          <a:latin typeface="+mn-lt"/>
          <a:ea typeface="+mn-ea"/>
          <a:cs typeface="+mn-cs"/>
        </a:defRPr>
      </a:lvl4pPr>
      <a:lvl5pPr marL="1371600" algn="l" defTabSz="685324" rtl="0" eaLnBrk="1" latinLnBrk="0" hangingPunct="1">
        <a:defRPr sz="1400" kern="1200">
          <a:solidFill>
            <a:schemeClr val="tx1"/>
          </a:solidFill>
          <a:latin typeface="+mn-lt"/>
          <a:ea typeface="+mn-ea"/>
          <a:cs typeface="+mn-cs"/>
        </a:defRPr>
      </a:lvl5pPr>
      <a:lvl6pPr marL="1714500" algn="l" defTabSz="685324" rtl="0" eaLnBrk="1" latinLnBrk="0" hangingPunct="1">
        <a:defRPr sz="1400" kern="1200">
          <a:solidFill>
            <a:schemeClr val="tx1"/>
          </a:solidFill>
          <a:latin typeface="+mn-lt"/>
          <a:ea typeface="+mn-ea"/>
          <a:cs typeface="+mn-cs"/>
        </a:defRPr>
      </a:lvl6pPr>
      <a:lvl7pPr marL="2057400" algn="l" defTabSz="685324" rtl="0" eaLnBrk="1" latinLnBrk="0" hangingPunct="1">
        <a:defRPr sz="1400" kern="1200">
          <a:solidFill>
            <a:schemeClr val="tx1"/>
          </a:solidFill>
          <a:latin typeface="+mn-lt"/>
          <a:ea typeface="+mn-ea"/>
          <a:cs typeface="+mn-cs"/>
        </a:defRPr>
      </a:lvl7pPr>
      <a:lvl8pPr marL="2400300" algn="l" defTabSz="685324" rtl="0" eaLnBrk="1" latinLnBrk="0" hangingPunct="1">
        <a:defRPr sz="1400" kern="1200">
          <a:solidFill>
            <a:schemeClr val="tx1"/>
          </a:solidFill>
          <a:latin typeface="+mn-lt"/>
          <a:ea typeface="+mn-ea"/>
          <a:cs typeface="+mn-cs"/>
        </a:defRPr>
      </a:lvl8pPr>
      <a:lvl9pPr marL="2743200" algn="l" defTabSz="685324" rtl="0" eaLnBrk="1" latinLnBrk="0" hangingPunct="1">
        <a:defRPr sz="14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2050" name="Title Placeholder 1"/>
          <p:cNvSpPr>
            <a:spLocks noGrp="1" noChangeArrowheads="1"/>
          </p:cNvSpPr>
          <p:nvPr>
            <p:ph type="title" idx="4294967295"/>
          </p:nvPr>
        </p:nvSpPr>
        <p:spPr bwMode="auto">
          <a:xfrm>
            <a:off x="628650" y="273844"/>
            <a:ext cx="7886700" cy="9941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ctr" anchorCtr="0" compatLnSpc="1">
            <a:prstTxWarp prst="textNoShape">
              <a:avLst/>
            </a:prstTxWarp>
          </a:bodyPr>
          <a:lstStyle/>
          <a:p>
            <a:pPr lvl="0"/>
            <a:r>
              <a:rPr lang="zh-CN" altLang="en-US" smtClean="0"/>
              <a:t>单击此处编辑母版标题样式</a:t>
            </a:r>
            <a:endParaRPr lang="en-US" altLang="zh-CN" smtClean="0"/>
          </a:p>
        </p:txBody>
      </p:sp>
      <p:sp>
        <p:nvSpPr>
          <p:cNvPr id="2051" name="Text Placeholder 2"/>
          <p:cNvSpPr>
            <a:spLocks noGrp="1" noChangeArrowheads="1"/>
          </p:cNvSpPr>
          <p:nvPr>
            <p:ph type="body" idx="4294967295"/>
          </p:nvPr>
        </p:nvSpPr>
        <p:spPr bwMode="auto">
          <a:xfrm>
            <a:off x="628650" y="1369219"/>
            <a:ext cx="7886700" cy="32635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ltLang="zh-CN" smtClean="0"/>
          </a:p>
        </p:txBody>
      </p:sp>
      <p:sp>
        <p:nvSpPr>
          <p:cNvPr id="4" name="Date Placeholder 3"/>
          <p:cNvSpPr>
            <a:spLocks noGrp="1"/>
          </p:cNvSpPr>
          <p:nvPr>
            <p:ph type="dt" sz="half" idx="2"/>
          </p:nvPr>
        </p:nvSpPr>
        <p:spPr>
          <a:xfrm>
            <a:off x="628650" y="4767264"/>
            <a:ext cx="2057400" cy="273844"/>
          </a:xfrm>
          <a:prstGeom prst="rect">
            <a:avLst/>
          </a:prstGeom>
        </p:spPr>
        <p:txBody>
          <a:bodyPr vert="horz" lIns="68580" tIns="34290" rIns="68580" bIns="34290" rtlCol="0" anchor="ctr"/>
          <a:lstStyle>
            <a:lvl1pPr algn="l" eaLnBrk="0" hangingPunct="0">
              <a:buFontTx/>
              <a:buNone/>
              <a:defRPr sz="900">
                <a:solidFill>
                  <a:schemeClr val="tx1">
                    <a:tint val="75000"/>
                  </a:schemeClr>
                </a:solidFill>
              </a:defRPr>
            </a:lvl1pPr>
          </a:lstStyle>
          <a:p>
            <a:pPr>
              <a:defRPr/>
            </a:pPr>
            <a:endParaRPr lang="zh-CN" altLang="en-US"/>
          </a:p>
        </p:txBody>
      </p:sp>
      <p:sp>
        <p:nvSpPr>
          <p:cNvPr id="5" name="Footer Placeholder 4"/>
          <p:cNvSpPr>
            <a:spLocks noGrp="1"/>
          </p:cNvSpPr>
          <p:nvPr>
            <p:ph type="ftr" sz="quarter" idx="3"/>
          </p:nvPr>
        </p:nvSpPr>
        <p:spPr>
          <a:xfrm>
            <a:off x="3028950" y="4767264"/>
            <a:ext cx="3086100" cy="273844"/>
          </a:xfrm>
          <a:prstGeom prst="rect">
            <a:avLst/>
          </a:prstGeom>
        </p:spPr>
        <p:txBody>
          <a:bodyPr vert="horz" lIns="68580" tIns="34290" rIns="68580" bIns="34290" rtlCol="0" anchor="ctr"/>
          <a:lstStyle>
            <a:lvl1pPr algn="ctr" eaLnBrk="0" hangingPunct="0">
              <a:buFontTx/>
              <a:buNone/>
              <a:defRPr sz="900">
                <a:solidFill>
                  <a:schemeClr val="tx1">
                    <a:tint val="75000"/>
                  </a:schemeClr>
                </a:solidFill>
              </a:defRPr>
            </a:lvl1pPr>
          </a:lstStyle>
          <a:p>
            <a:pPr>
              <a:defRPr/>
            </a:pPr>
            <a:endParaRPr lang="zh-CN" altLang="en-US"/>
          </a:p>
        </p:txBody>
      </p:sp>
      <p:sp>
        <p:nvSpPr>
          <p:cNvPr id="6" name="Slide Number Placeholder 5"/>
          <p:cNvSpPr>
            <a:spLocks noGrp="1"/>
          </p:cNvSpPr>
          <p:nvPr>
            <p:ph type="sldNum" sz="quarter" idx="4"/>
          </p:nvPr>
        </p:nvSpPr>
        <p:spPr>
          <a:xfrm>
            <a:off x="6457950" y="4767264"/>
            <a:ext cx="2057400" cy="273844"/>
          </a:xfrm>
          <a:prstGeom prst="rect">
            <a:avLst/>
          </a:prstGeom>
        </p:spPr>
        <p:txBody>
          <a:bodyPr vert="horz" wrap="square" lIns="68580" tIns="34290" rIns="68580" bIns="34290" numCol="1" anchor="ctr" anchorCtr="0" compatLnSpc="1">
            <a:prstTxWarp prst="textNoShape">
              <a:avLst/>
            </a:prstTxWarp>
          </a:bodyPr>
          <a:lstStyle>
            <a:lvl1pPr algn="r" eaLnBrk="1" hangingPunct="1">
              <a:buFont typeface="Arial" pitchFamily="34" charset="0"/>
              <a:buNone/>
              <a:defRPr sz="900" noProof="1" smtClean="0">
                <a:solidFill>
                  <a:srgbClr val="898989"/>
                </a:solidFill>
              </a:defRPr>
            </a:lvl1pPr>
          </a:lstStyle>
          <a:p>
            <a:pPr>
              <a:defRPr/>
            </a:pPr>
            <a:fld id="{B59C5309-81A6-45BF-8946-E2EA9DE0570D}" type="slidenum">
              <a:rPr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4423" r:id="rId1"/>
    <p:sldLayoutId id="2147484424" r:id="rId2"/>
    <p:sldLayoutId id="2147484425" r:id="rId3"/>
    <p:sldLayoutId id="2147484426" r:id="rId4"/>
    <p:sldLayoutId id="2147484427" r:id="rId5"/>
    <p:sldLayoutId id="2147484428" r:id="rId6"/>
    <p:sldLayoutId id="2147484429" r:id="rId7"/>
    <p:sldLayoutId id="2147484430" r:id="rId8"/>
    <p:sldLayoutId id="2147484431" r:id="rId9"/>
    <p:sldLayoutId id="2147484432" r:id="rId10"/>
    <p:sldLayoutId id="2147484433" r:id="rId11"/>
    <p:sldLayoutId id="2147484434" r:id="rId12"/>
    <p:sldLayoutId id="2147484436" r:id="rId13"/>
    <p:sldLayoutId id="2147484437" r:id="rId14"/>
  </p:sldLayoutIdLst>
  <p:txStyles>
    <p:titleStyle>
      <a:lvl1pPr algn="l" rtl="0" eaLnBrk="0" fontAlgn="base" hangingPunct="0">
        <a:lnSpc>
          <a:spcPct val="90000"/>
        </a:lnSpc>
        <a:spcBef>
          <a:spcPct val="0"/>
        </a:spcBef>
        <a:spcAft>
          <a:spcPct val="0"/>
        </a:spcAft>
        <a:defRPr sz="3300" kern="1200">
          <a:solidFill>
            <a:schemeClr val="tx1"/>
          </a:solidFill>
          <a:latin typeface="+mj-lt"/>
          <a:ea typeface="+mj-ea"/>
          <a:cs typeface="+mj-cs"/>
        </a:defRPr>
      </a:lvl1pPr>
      <a:lvl2pPr algn="l" rtl="0" eaLnBrk="0" fontAlgn="base" hangingPunct="0">
        <a:lnSpc>
          <a:spcPct val="90000"/>
        </a:lnSpc>
        <a:spcBef>
          <a:spcPct val="0"/>
        </a:spcBef>
        <a:spcAft>
          <a:spcPct val="0"/>
        </a:spcAft>
        <a:defRPr sz="3300">
          <a:solidFill>
            <a:schemeClr val="tx1"/>
          </a:solidFill>
          <a:latin typeface="Calibri Light" pitchFamily="34" charset="0"/>
          <a:ea typeface="宋体" panose="02010600030101010101" pitchFamily="2" charset="-122"/>
        </a:defRPr>
      </a:lvl2pPr>
      <a:lvl3pPr algn="l" rtl="0" eaLnBrk="0" fontAlgn="base" hangingPunct="0">
        <a:lnSpc>
          <a:spcPct val="90000"/>
        </a:lnSpc>
        <a:spcBef>
          <a:spcPct val="0"/>
        </a:spcBef>
        <a:spcAft>
          <a:spcPct val="0"/>
        </a:spcAft>
        <a:defRPr sz="3300">
          <a:solidFill>
            <a:schemeClr val="tx1"/>
          </a:solidFill>
          <a:latin typeface="Calibri Light" pitchFamily="34" charset="0"/>
          <a:ea typeface="宋体" panose="02010600030101010101" pitchFamily="2" charset="-122"/>
        </a:defRPr>
      </a:lvl3pPr>
      <a:lvl4pPr algn="l" rtl="0" eaLnBrk="0" fontAlgn="base" hangingPunct="0">
        <a:lnSpc>
          <a:spcPct val="90000"/>
        </a:lnSpc>
        <a:spcBef>
          <a:spcPct val="0"/>
        </a:spcBef>
        <a:spcAft>
          <a:spcPct val="0"/>
        </a:spcAft>
        <a:defRPr sz="3300">
          <a:solidFill>
            <a:schemeClr val="tx1"/>
          </a:solidFill>
          <a:latin typeface="Calibri Light" pitchFamily="34" charset="0"/>
          <a:ea typeface="宋体" panose="02010600030101010101" pitchFamily="2" charset="-122"/>
        </a:defRPr>
      </a:lvl4pPr>
      <a:lvl5pPr algn="l" rtl="0" eaLnBrk="0" fontAlgn="base" hangingPunct="0">
        <a:lnSpc>
          <a:spcPct val="90000"/>
        </a:lnSpc>
        <a:spcBef>
          <a:spcPct val="0"/>
        </a:spcBef>
        <a:spcAft>
          <a:spcPct val="0"/>
        </a:spcAft>
        <a:defRPr sz="3300">
          <a:solidFill>
            <a:schemeClr val="tx1"/>
          </a:solidFill>
          <a:latin typeface="Calibri Light" pitchFamily="34" charset="0"/>
          <a:ea typeface="宋体" panose="02010600030101010101" pitchFamily="2" charset="-122"/>
        </a:defRPr>
      </a:lvl5pPr>
      <a:lvl6pPr marL="342900" algn="l" rtl="0" fontAlgn="base">
        <a:lnSpc>
          <a:spcPct val="90000"/>
        </a:lnSpc>
        <a:spcBef>
          <a:spcPct val="0"/>
        </a:spcBef>
        <a:spcAft>
          <a:spcPct val="0"/>
        </a:spcAft>
        <a:defRPr sz="3300">
          <a:solidFill>
            <a:schemeClr val="tx1"/>
          </a:solidFill>
          <a:latin typeface="Calibri Light" pitchFamily="34" charset="0"/>
          <a:ea typeface="宋体" panose="02010600030101010101" pitchFamily="2" charset="-122"/>
        </a:defRPr>
      </a:lvl6pPr>
      <a:lvl7pPr marL="685800" algn="l" rtl="0" fontAlgn="base">
        <a:lnSpc>
          <a:spcPct val="90000"/>
        </a:lnSpc>
        <a:spcBef>
          <a:spcPct val="0"/>
        </a:spcBef>
        <a:spcAft>
          <a:spcPct val="0"/>
        </a:spcAft>
        <a:defRPr sz="3300">
          <a:solidFill>
            <a:schemeClr val="tx1"/>
          </a:solidFill>
          <a:latin typeface="Calibri Light" pitchFamily="34" charset="0"/>
          <a:ea typeface="宋体" panose="02010600030101010101" pitchFamily="2" charset="-122"/>
        </a:defRPr>
      </a:lvl7pPr>
      <a:lvl8pPr marL="1028700" algn="l" rtl="0" fontAlgn="base">
        <a:lnSpc>
          <a:spcPct val="90000"/>
        </a:lnSpc>
        <a:spcBef>
          <a:spcPct val="0"/>
        </a:spcBef>
        <a:spcAft>
          <a:spcPct val="0"/>
        </a:spcAft>
        <a:defRPr sz="3300">
          <a:solidFill>
            <a:schemeClr val="tx1"/>
          </a:solidFill>
          <a:latin typeface="Calibri Light" pitchFamily="34" charset="0"/>
          <a:ea typeface="宋体" panose="02010600030101010101" pitchFamily="2" charset="-122"/>
        </a:defRPr>
      </a:lvl8pPr>
      <a:lvl9pPr marL="1371600" algn="l" rtl="0" fontAlgn="base">
        <a:lnSpc>
          <a:spcPct val="90000"/>
        </a:lnSpc>
        <a:spcBef>
          <a:spcPct val="0"/>
        </a:spcBef>
        <a:spcAft>
          <a:spcPct val="0"/>
        </a:spcAft>
        <a:defRPr sz="3300">
          <a:solidFill>
            <a:schemeClr val="tx1"/>
          </a:solidFill>
          <a:latin typeface="Calibri Light" pitchFamily="34" charset="0"/>
          <a:ea typeface="宋体" panose="02010600030101010101" pitchFamily="2" charset="-122"/>
        </a:defRPr>
      </a:lvl9pPr>
    </p:titleStyle>
    <p:bodyStyle>
      <a:lvl1pPr marL="170260" indent="-170260" algn="l" rtl="0" eaLnBrk="0" fontAlgn="base" hangingPunct="0">
        <a:lnSpc>
          <a:spcPct val="90000"/>
        </a:lnSpc>
        <a:spcBef>
          <a:spcPts val="750"/>
        </a:spcBef>
        <a:spcAft>
          <a:spcPct val="0"/>
        </a:spcAft>
        <a:buFont typeface="Arial" pitchFamily="34" charset="0"/>
        <a:buChar char="•"/>
        <a:defRPr sz="2100" kern="1200">
          <a:solidFill>
            <a:schemeClr val="tx1"/>
          </a:solidFill>
          <a:latin typeface="+mn-lt"/>
          <a:ea typeface="+mn-ea"/>
          <a:cs typeface="+mn-cs"/>
        </a:defRPr>
      </a:lvl1pPr>
      <a:lvl2pPr marL="513160" indent="-170260" algn="l" rtl="0" eaLnBrk="0" fontAlgn="base" hangingPunct="0">
        <a:lnSpc>
          <a:spcPct val="90000"/>
        </a:lnSpc>
        <a:spcBef>
          <a:spcPts val="375"/>
        </a:spcBef>
        <a:spcAft>
          <a:spcPct val="0"/>
        </a:spcAft>
        <a:buFont typeface="Arial" pitchFamily="34" charset="0"/>
        <a:buChar char="•"/>
        <a:defRPr sz="1800" kern="1200">
          <a:solidFill>
            <a:schemeClr val="tx1"/>
          </a:solidFill>
          <a:latin typeface="+mn-lt"/>
          <a:ea typeface="+mn-ea"/>
          <a:cs typeface="+mn-cs"/>
        </a:defRPr>
      </a:lvl2pPr>
      <a:lvl3pPr marL="856060" indent="-170260" algn="l" rtl="0" eaLnBrk="0" fontAlgn="base" hangingPunct="0">
        <a:lnSpc>
          <a:spcPct val="90000"/>
        </a:lnSpc>
        <a:spcBef>
          <a:spcPts val="375"/>
        </a:spcBef>
        <a:spcAft>
          <a:spcPct val="0"/>
        </a:spcAft>
        <a:buFont typeface="Arial" pitchFamily="34" charset="0"/>
        <a:buChar char="•"/>
        <a:defRPr sz="1500" kern="1200">
          <a:solidFill>
            <a:schemeClr val="tx1"/>
          </a:solidFill>
          <a:latin typeface="+mn-lt"/>
          <a:ea typeface="+mn-ea"/>
          <a:cs typeface="+mn-cs"/>
        </a:defRPr>
      </a:lvl3pPr>
      <a:lvl4pPr marL="1198960" indent="-170260" algn="l" rtl="0" eaLnBrk="0" fontAlgn="base" hangingPunct="0">
        <a:lnSpc>
          <a:spcPct val="90000"/>
        </a:lnSpc>
        <a:spcBef>
          <a:spcPts val="375"/>
        </a:spcBef>
        <a:spcAft>
          <a:spcPct val="0"/>
        </a:spcAft>
        <a:buFont typeface="Arial" pitchFamily="34" charset="0"/>
        <a:buChar char="•"/>
        <a:defRPr sz="1500" kern="1200">
          <a:solidFill>
            <a:schemeClr val="tx1"/>
          </a:solidFill>
          <a:latin typeface="+mn-lt"/>
          <a:ea typeface="+mn-ea"/>
          <a:cs typeface="+mn-cs"/>
        </a:defRPr>
      </a:lvl4pPr>
      <a:lvl5pPr marL="1541860" indent="-170260" algn="l" rtl="0" eaLnBrk="0" fontAlgn="base" hangingPunct="0">
        <a:lnSpc>
          <a:spcPct val="90000"/>
        </a:lnSpc>
        <a:spcBef>
          <a:spcPts val="375"/>
        </a:spcBef>
        <a:spcAft>
          <a:spcPct val="0"/>
        </a:spcAft>
        <a:buFont typeface="Arial" pitchFamily="34" charset="0"/>
        <a:buChar char="•"/>
        <a:defRPr sz="1500" kern="1200">
          <a:solidFill>
            <a:schemeClr val="tx1"/>
          </a:solidFill>
          <a:latin typeface="+mn-lt"/>
          <a:ea typeface="+mn-ea"/>
          <a:cs typeface="+mn-cs"/>
        </a:defRPr>
      </a:lvl5pPr>
      <a:lvl6pPr marL="1885950" indent="-171450" algn="l" defTabSz="685324"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8850" indent="-171450" algn="l" defTabSz="685324"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1750" indent="-171450" algn="l" defTabSz="685324"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4650" indent="-171450" algn="l" defTabSz="685324"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685324" rtl="0" eaLnBrk="1" latinLnBrk="0" hangingPunct="1">
        <a:defRPr sz="1400" kern="1200">
          <a:solidFill>
            <a:schemeClr val="tx1"/>
          </a:solidFill>
          <a:latin typeface="+mn-lt"/>
          <a:ea typeface="+mn-ea"/>
          <a:cs typeface="+mn-cs"/>
        </a:defRPr>
      </a:lvl1pPr>
      <a:lvl2pPr marL="342900" algn="l" defTabSz="685324" rtl="0" eaLnBrk="1" latinLnBrk="0" hangingPunct="1">
        <a:defRPr sz="1400" kern="1200">
          <a:solidFill>
            <a:schemeClr val="tx1"/>
          </a:solidFill>
          <a:latin typeface="+mn-lt"/>
          <a:ea typeface="+mn-ea"/>
          <a:cs typeface="+mn-cs"/>
        </a:defRPr>
      </a:lvl2pPr>
      <a:lvl3pPr marL="685800" algn="l" defTabSz="685324" rtl="0" eaLnBrk="1" latinLnBrk="0" hangingPunct="1">
        <a:defRPr sz="1400" kern="1200">
          <a:solidFill>
            <a:schemeClr val="tx1"/>
          </a:solidFill>
          <a:latin typeface="+mn-lt"/>
          <a:ea typeface="+mn-ea"/>
          <a:cs typeface="+mn-cs"/>
        </a:defRPr>
      </a:lvl3pPr>
      <a:lvl4pPr marL="1028700" algn="l" defTabSz="685324" rtl="0" eaLnBrk="1" latinLnBrk="0" hangingPunct="1">
        <a:defRPr sz="1400" kern="1200">
          <a:solidFill>
            <a:schemeClr val="tx1"/>
          </a:solidFill>
          <a:latin typeface="+mn-lt"/>
          <a:ea typeface="+mn-ea"/>
          <a:cs typeface="+mn-cs"/>
        </a:defRPr>
      </a:lvl4pPr>
      <a:lvl5pPr marL="1371600" algn="l" defTabSz="685324" rtl="0" eaLnBrk="1" latinLnBrk="0" hangingPunct="1">
        <a:defRPr sz="1400" kern="1200">
          <a:solidFill>
            <a:schemeClr val="tx1"/>
          </a:solidFill>
          <a:latin typeface="+mn-lt"/>
          <a:ea typeface="+mn-ea"/>
          <a:cs typeface="+mn-cs"/>
        </a:defRPr>
      </a:lvl5pPr>
      <a:lvl6pPr marL="1714500" algn="l" defTabSz="685324" rtl="0" eaLnBrk="1" latinLnBrk="0" hangingPunct="1">
        <a:defRPr sz="1400" kern="1200">
          <a:solidFill>
            <a:schemeClr val="tx1"/>
          </a:solidFill>
          <a:latin typeface="+mn-lt"/>
          <a:ea typeface="+mn-ea"/>
          <a:cs typeface="+mn-cs"/>
        </a:defRPr>
      </a:lvl6pPr>
      <a:lvl7pPr marL="2057400" algn="l" defTabSz="685324" rtl="0" eaLnBrk="1" latinLnBrk="0" hangingPunct="1">
        <a:defRPr sz="1400" kern="1200">
          <a:solidFill>
            <a:schemeClr val="tx1"/>
          </a:solidFill>
          <a:latin typeface="+mn-lt"/>
          <a:ea typeface="+mn-ea"/>
          <a:cs typeface="+mn-cs"/>
        </a:defRPr>
      </a:lvl7pPr>
      <a:lvl8pPr marL="2400300" algn="l" defTabSz="685324" rtl="0" eaLnBrk="1" latinLnBrk="0" hangingPunct="1">
        <a:defRPr sz="1400" kern="1200">
          <a:solidFill>
            <a:schemeClr val="tx1"/>
          </a:solidFill>
          <a:latin typeface="+mn-lt"/>
          <a:ea typeface="+mn-ea"/>
          <a:cs typeface="+mn-cs"/>
        </a:defRPr>
      </a:lvl8pPr>
      <a:lvl9pPr marL="2743200" algn="l" defTabSz="685324" rtl="0" eaLnBrk="1" latinLnBrk="0" hangingPunct="1">
        <a:defRPr sz="14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3074" name="Title Placeholder 1"/>
          <p:cNvSpPr>
            <a:spLocks noGrp="1" noChangeArrowheads="1"/>
          </p:cNvSpPr>
          <p:nvPr>
            <p:ph type="title" idx="4294967295"/>
          </p:nvPr>
        </p:nvSpPr>
        <p:spPr bwMode="auto">
          <a:xfrm>
            <a:off x="628650" y="273844"/>
            <a:ext cx="7886700" cy="9941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ctr" anchorCtr="0" compatLnSpc="1">
            <a:prstTxWarp prst="textNoShape">
              <a:avLst/>
            </a:prstTxWarp>
          </a:bodyPr>
          <a:lstStyle/>
          <a:p>
            <a:pPr lvl="0"/>
            <a:r>
              <a:rPr lang="zh-CN" altLang="en-US" smtClean="0"/>
              <a:t>单击此处编辑母版标题样式</a:t>
            </a:r>
            <a:endParaRPr lang="en-US" altLang="zh-CN" smtClean="0"/>
          </a:p>
        </p:txBody>
      </p:sp>
      <p:sp>
        <p:nvSpPr>
          <p:cNvPr id="3075" name="Text Placeholder 2"/>
          <p:cNvSpPr>
            <a:spLocks noGrp="1" noChangeArrowheads="1"/>
          </p:cNvSpPr>
          <p:nvPr>
            <p:ph type="body" idx="4294967295"/>
          </p:nvPr>
        </p:nvSpPr>
        <p:spPr bwMode="auto">
          <a:xfrm>
            <a:off x="628650" y="1369219"/>
            <a:ext cx="7886700" cy="32635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ltLang="zh-CN" smtClean="0"/>
          </a:p>
        </p:txBody>
      </p:sp>
      <p:sp>
        <p:nvSpPr>
          <p:cNvPr id="4" name="Date Placeholder 3"/>
          <p:cNvSpPr>
            <a:spLocks noGrp="1"/>
          </p:cNvSpPr>
          <p:nvPr>
            <p:ph type="dt" sz="half" idx="2"/>
          </p:nvPr>
        </p:nvSpPr>
        <p:spPr>
          <a:xfrm>
            <a:off x="628650" y="4767264"/>
            <a:ext cx="2057400" cy="273844"/>
          </a:xfrm>
          <a:prstGeom prst="rect">
            <a:avLst/>
          </a:prstGeom>
        </p:spPr>
        <p:txBody>
          <a:bodyPr vert="horz" lIns="68580" tIns="34290" rIns="68580" bIns="34290" rtlCol="0" anchor="ctr"/>
          <a:lstStyle>
            <a:lvl1pPr algn="l" eaLnBrk="0" hangingPunct="0">
              <a:buFontTx/>
              <a:buNone/>
              <a:defRPr sz="900">
                <a:solidFill>
                  <a:schemeClr val="tx1">
                    <a:tint val="75000"/>
                  </a:schemeClr>
                </a:solidFill>
              </a:defRPr>
            </a:lvl1pPr>
          </a:lstStyle>
          <a:p>
            <a:pPr>
              <a:defRPr/>
            </a:pPr>
            <a:endParaRPr lang="zh-CN" altLang="en-US"/>
          </a:p>
        </p:txBody>
      </p:sp>
      <p:sp>
        <p:nvSpPr>
          <p:cNvPr id="5" name="Footer Placeholder 4"/>
          <p:cNvSpPr>
            <a:spLocks noGrp="1"/>
          </p:cNvSpPr>
          <p:nvPr>
            <p:ph type="ftr" sz="quarter" idx="3"/>
          </p:nvPr>
        </p:nvSpPr>
        <p:spPr>
          <a:xfrm>
            <a:off x="3028950" y="4767264"/>
            <a:ext cx="3086100" cy="273844"/>
          </a:xfrm>
          <a:prstGeom prst="rect">
            <a:avLst/>
          </a:prstGeom>
        </p:spPr>
        <p:txBody>
          <a:bodyPr vert="horz" lIns="68580" tIns="34290" rIns="68580" bIns="34290" rtlCol="0" anchor="ctr"/>
          <a:lstStyle>
            <a:lvl1pPr algn="ctr" eaLnBrk="0" hangingPunct="0">
              <a:buFontTx/>
              <a:buNone/>
              <a:defRPr sz="900">
                <a:solidFill>
                  <a:schemeClr val="tx1">
                    <a:tint val="75000"/>
                  </a:schemeClr>
                </a:solidFill>
              </a:defRPr>
            </a:lvl1pPr>
          </a:lstStyle>
          <a:p>
            <a:pPr>
              <a:defRPr/>
            </a:pPr>
            <a:endParaRPr lang="zh-CN" altLang="en-US"/>
          </a:p>
        </p:txBody>
      </p:sp>
      <p:sp>
        <p:nvSpPr>
          <p:cNvPr id="6" name="Slide Number Placeholder 5"/>
          <p:cNvSpPr>
            <a:spLocks noGrp="1"/>
          </p:cNvSpPr>
          <p:nvPr>
            <p:ph type="sldNum" sz="quarter" idx="4"/>
          </p:nvPr>
        </p:nvSpPr>
        <p:spPr>
          <a:xfrm>
            <a:off x="6457950" y="4767264"/>
            <a:ext cx="2057400" cy="273844"/>
          </a:xfrm>
          <a:prstGeom prst="rect">
            <a:avLst/>
          </a:prstGeom>
        </p:spPr>
        <p:txBody>
          <a:bodyPr vert="horz" wrap="square" lIns="68580" tIns="34290" rIns="68580" bIns="34290" numCol="1" anchor="ctr" anchorCtr="0" compatLnSpc="1">
            <a:prstTxWarp prst="textNoShape">
              <a:avLst/>
            </a:prstTxWarp>
          </a:bodyPr>
          <a:lstStyle>
            <a:lvl1pPr algn="r" eaLnBrk="1" hangingPunct="1">
              <a:buFont typeface="Arial" pitchFamily="34" charset="0"/>
              <a:buNone/>
              <a:defRPr sz="900" noProof="1" smtClean="0">
                <a:solidFill>
                  <a:srgbClr val="898989"/>
                </a:solidFill>
              </a:defRPr>
            </a:lvl1pPr>
          </a:lstStyle>
          <a:p>
            <a:pPr>
              <a:defRPr/>
            </a:pPr>
            <a:fld id="{256B22BB-D374-4AC8-900B-78A724D6FA8D}" type="slidenum">
              <a:rPr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4438" r:id="rId1"/>
    <p:sldLayoutId id="2147484439" r:id="rId2"/>
    <p:sldLayoutId id="2147484440" r:id="rId3"/>
    <p:sldLayoutId id="2147484441" r:id="rId4"/>
    <p:sldLayoutId id="2147484442" r:id="rId5"/>
    <p:sldLayoutId id="2147484443" r:id="rId6"/>
    <p:sldLayoutId id="2147484444" r:id="rId7"/>
    <p:sldLayoutId id="2147484445" r:id="rId8"/>
    <p:sldLayoutId id="2147484446" r:id="rId9"/>
    <p:sldLayoutId id="2147484447" r:id="rId10"/>
    <p:sldLayoutId id="2147484448" r:id="rId11"/>
    <p:sldLayoutId id="2147484449" r:id="rId12"/>
    <p:sldLayoutId id="2147484450" r:id="rId13"/>
    <p:sldLayoutId id="2147484451" r:id="rId14"/>
    <p:sldLayoutId id="2147484452" r:id="rId15"/>
  </p:sldLayoutIdLst>
  <p:txStyles>
    <p:titleStyle>
      <a:lvl1pPr algn="l" rtl="0" eaLnBrk="0" fontAlgn="base" hangingPunct="0">
        <a:lnSpc>
          <a:spcPct val="90000"/>
        </a:lnSpc>
        <a:spcBef>
          <a:spcPct val="0"/>
        </a:spcBef>
        <a:spcAft>
          <a:spcPct val="0"/>
        </a:spcAft>
        <a:defRPr sz="3300" kern="1200">
          <a:solidFill>
            <a:schemeClr val="tx1"/>
          </a:solidFill>
          <a:latin typeface="+mj-lt"/>
          <a:ea typeface="+mj-ea"/>
          <a:cs typeface="+mj-cs"/>
        </a:defRPr>
      </a:lvl1pPr>
      <a:lvl2pPr algn="l" rtl="0" eaLnBrk="0" fontAlgn="base" hangingPunct="0">
        <a:lnSpc>
          <a:spcPct val="90000"/>
        </a:lnSpc>
        <a:spcBef>
          <a:spcPct val="0"/>
        </a:spcBef>
        <a:spcAft>
          <a:spcPct val="0"/>
        </a:spcAft>
        <a:defRPr sz="3300">
          <a:solidFill>
            <a:schemeClr val="tx1"/>
          </a:solidFill>
          <a:latin typeface="Calibri Light" pitchFamily="34" charset="0"/>
          <a:ea typeface="宋体" panose="02010600030101010101" pitchFamily="2" charset="-122"/>
        </a:defRPr>
      </a:lvl2pPr>
      <a:lvl3pPr algn="l" rtl="0" eaLnBrk="0" fontAlgn="base" hangingPunct="0">
        <a:lnSpc>
          <a:spcPct val="90000"/>
        </a:lnSpc>
        <a:spcBef>
          <a:spcPct val="0"/>
        </a:spcBef>
        <a:spcAft>
          <a:spcPct val="0"/>
        </a:spcAft>
        <a:defRPr sz="3300">
          <a:solidFill>
            <a:schemeClr val="tx1"/>
          </a:solidFill>
          <a:latin typeface="Calibri Light" pitchFamily="34" charset="0"/>
          <a:ea typeface="宋体" panose="02010600030101010101" pitchFamily="2" charset="-122"/>
        </a:defRPr>
      </a:lvl3pPr>
      <a:lvl4pPr algn="l" rtl="0" eaLnBrk="0" fontAlgn="base" hangingPunct="0">
        <a:lnSpc>
          <a:spcPct val="90000"/>
        </a:lnSpc>
        <a:spcBef>
          <a:spcPct val="0"/>
        </a:spcBef>
        <a:spcAft>
          <a:spcPct val="0"/>
        </a:spcAft>
        <a:defRPr sz="3300">
          <a:solidFill>
            <a:schemeClr val="tx1"/>
          </a:solidFill>
          <a:latin typeface="Calibri Light" pitchFamily="34" charset="0"/>
          <a:ea typeface="宋体" panose="02010600030101010101" pitchFamily="2" charset="-122"/>
        </a:defRPr>
      </a:lvl4pPr>
      <a:lvl5pPr algn="l" rtl="0" eaLnBrk="0" fontAlgn="base" hangingPunct="0">
        <a:lnSpc>
          <a:spcPct val="90000"/>
        </a:lnSpc>
        <a:spcBef>
          <a:spcPct val="0"/>
        </a:spcBef>
        <a:spcAft>
          <a:spcPct val="0"/>
        </a:spcAft>
        <a:defRPr sz="3300">
          <a:solidFill>
            <a:schemeClr val="tx1"/>
          </a:solidFill>
          <a:latin typeface="Calibri Light" pitchFamily="34" charset="0"/>
          <a:ea typeface="宋体" panose="02010600030101010101" pitchFamily="2" charset="-122"/>
        </a:defRPr>
      </a:lvl5pPr>
      <a:lvl6pPr marL="342900" algn="l" rtl="0" fontAlgn="base">
        <a:lnSpc>
          <a:spcPct val="90000"/>
        </a:lnSpc>
        <a:spcBef>
          <a:spcPct val="0"/>
        </a:spcBef>
        <a:spcAft>
          <a:spcPct val="0"/>
        </a:spcAft>
        <a:defRPr sz="3300">
          <a:solidFill>
            <a:schemeClr val="tx1"/>
          </a:solidFill>
          <a:latin typeface="Calibri Light" pitchFamily="34" charset="0"/>
          <a:ea typeface="宋体" panose="02010600030101010101" pitchFamily="2" charset="-122"/>
        </a:defRPr>
      </a:lvl6pPr>
      <a:lvl7pPr marL="685800" algn="l" rtl="0" fontAlgn="base">
        <a:lnSpc>
          <a:spcPct val="90000"/>
        </a:lnSpc>
        <a:spcBef>
          <a:spcPct val="0"/>
        </a:spcBef>
        <a:spcAft>
          <a:spcPct val="0"/>
        </a:spcAft>
        <a:defRPr sz="3300">
          <a:solidFill>
            <a:schemeClr val="tx1"/>
          </a:solidFill>
          <a:latin typeface="Calibri Light" pitchFamily="34" charset="0"/>
          <a:ea typeface="宋体" panose="02010600030101010101" pitchFamily="2" charset="-122"/>
        </a:defRPr>
      </a:lvl7pPr>
      <a:lvl8pPr marL="1028700" algn="l" rtl="0" fontAlgn="base">
        <a:lnSpc>
          <a:spcPct val="90000"/>
        </a:lnSpc>
        <a:spcBef>
          <a:spcPct val="0"/>
        </a:spcBef>
        <a:spcAft>
          <a:spcPct val="0"/>
        </a:spcAft>
        <a:defRPr sz="3300">
          <a:solidFill>
            <a:schemeClr val="tx1"/>
          </a:solidFill>
          <a:latin typeface="Calibri Light" pitchFamily="34" charset="0"/>
          <a:ea typeface="宋体" panose="02010600030101010101" pitchFamily="2" charset="-122"/>
        </a:defRPr>
      </a:lvl8pPr>
      <a:lvl9pPr marL="1371600" algn="l" rtl="0" fontAlgn="base">
        <a:lnSpc>
          <a:spcPct val="90000"/>
        </a:lnSpc>
        <a:spcBef>
          <a:spcPct val="0"/>
        </a:spcBef>
        <a:spcAft>
          <a:spcPct val="0"/>
        </a:spcAft>
        <a:defRPr sz="3300">
          <a:solidFill>
            <a:schemeClr val="tx1"/>
          </a:solidFill>
          <a:latin typeface="Calibri Light" pitchFamily="34" charset="0"/>
          <a:ea typeface="宋体" panose="02010600030101010101" pitchFamily="2" charset="-122"/>
        </a:defRPr>
      </a:lvl9pPr>
    </p:titleStyle>
    <p:bodyStyle>
      <a:lvl1pPr marL="170260" indent="-170260" algn="l" rtl="0" eaLnBrk="0" fontAlgn="base" hangingPunct="0">
        <a:lnSpc>
          <a:spcPct val="90000"/>
        </a:lnSpc>
        <a:spcBef>
          <a:spcPts val="750"/>
        </a:spcBef>
        <a:spcAft>
          <a:spcPct val="0"/>
        </a:spcAft>
        <a:buFont typeface="Arial" pitchFamily="34" charset="0"/>
        <a:buChar char="•"/>
        <a:defRPr sz="2100" kern="1200">
          <a:solidFill>
            <a:schemeClr val="tx1"/>
          </a:solidFill>
          <a:latin typeface="+mn-lt"/>
          <a:ea typeface="+mn-ea"/>
          <a:cs typeface="+mn-cs"/>
        </a:defRPr>
      </a:lvl1pPr>
      <a:lvl2pPr marL="513160" indent="-170260" algn="l" rtl="0" eaLnBrk="0" fontAlgn="base" hangingPunct="0">
        <a:lnSpc>
          <a:spcPct val="90000"/>
        </a:lnSpc>
        <a:spcBef>
          <a:spcPts val="375"/>
        </a:spcBef>
        <a:spcAft>
          <a:spcPct val="0"/>
        </a:spcAft>
        <a:buFont typeface="Arial" pitchFamily="34" charset="0"/>
        <a:buChar char="•"/>
        <a:defRPr sz="1800" kern="1200">
          <a:solidFill>
            <a:schemeClr val="tx1"/>
          </a:solidFill>
          <a:latin typeface="+mn-lt"/>
          <a:ea typeface="+mn-ea"/>
          <a:cs typeface="+mn-cs"/>
        </a:defRPr>
      </a:lvl2pPr>
      <a:lvl3pPr marL="856060" indent="-170260" algn="l" rtl="0" eaLnBrk="0" fontAlgn="base" hangingPunct="0">
        <a:lnSpc>
          <a:spcPct val="90000"/>
        </a:lnSpc>
        <a:spcBef>
          <a:spcPts val="375"/>
        </a:spcBef>
        <a:spcAft>
          <a:spcPct val="0"/>
        </a:spcAft>
        <a:buFont typeface="Arial" pitchFamily="34" charset="0"/>
        <a:buChar char="•"/>
        <a:defRPr sz="1500" kern="1200">
          <a:solidFill>
            <a:schemeClr val="tx1"/>
          </a:solidFill>
          <a:latin typeface="+mn-lt"/>
          <a:ea typeface="+mn-ea"/>
          <a:cs typeface="+mn-cs"/>
        </a:defRPr>
      </a:lvl3pPr>
      <a:lvl4pPr marL="1198960" indent="-170260" algn="l" rtl="0" eaLnBrk="0" fontAlgn="base" hangingPunct="0">
        <a:lnSpc>
          <a:spcPct val="90000"/>
        </a:lnSpc>
        <a:spcBef>
          <a:spcPts val="375"/>
        </a:spcBef>
        <a:spcAft>
          <a:spcPct val="0"/>
        </a:spcAft>
        <a:buFont typeface="Arial" pitchFamily="34" charset="0"/>
        <a:buChar char="•"/>
        <a:defRPr sz="1500" kern="1200">
          <a:solidFill>
            <a:schemeClr val="tx1"/>
          </a:solidFill>
          <a:latin typeface="+mn-lt"/>
          <a:ea typeface="+mn-ea"/>
          <a:cs typeface="+mn-cs"/>
        </a:defRPr>
      </a:lvl4pPr>
      <a:lvl5pPr marL="1541860" indent="-170260" algn="l" rtl="0" eaLnBrk="0" fontAlgn="base" hangingPunct="0">
        <a:lnSpc>
          <a:spcPct val="90000"/>
        </a:lnSpc>
        <a:spcBef>
          <a:spcPts val="375"/>
        </a:spcBef>
        <a:spcAft>
          <a:spcPct val="0"/>
        </a:spcAft>
        <a:buFont typeface="Arial" pitchFamily="34" charset="0"/>
        <a:buChar char="•"/>
        <a:defRPr sz="1500" kern="1200">
          <a:solidFill>
            <a:schemeClr val="tx1"/>
          </a:solidFill>
          <a:latin typeface="+mn-lt"/>
          <a:ea typeface="+mn-ea"/>
          <a:cs typeface="+mn-cs"/>
        </a:defRPr>
      </a:lvl5pPr>
      <a:lvl6pPr marL="1885950" indent="-171450" algn="l" defTabSz="685324"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8850" indent="-171450" algn="l" defTabSz="685324"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1750" indent="-171450" algn="l" defTabSz="685324"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4650" indent="-171450" algn="l" defTabSz="685324"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685324" rtl="0" eaLnBrk="1" latinLnBrk="0" hangingPunct="1">
        <a:defRPr sz="1400" kern="1200">
          <a:solidFill>
            <a:schemeClr val="tx1"/>
          </a:solidFill>
          <a:latin typeface="+mn-lt"/>
          <a:ea typeface="+mn-ea"/>
          <a:cs typeface="+mn-cs"/>
        </a:defRPr>
      </a:lvl1pPr>
      <a:lvl2pPr marL="342900" algn="l" defTabSz="685324" rtl="0" eaLnBrk="1" latinLnBrk="0" hangingPunct="1">
        <a:defRPr sz="1400" kern="1200">
          <a:solidFill>
            <a:schemeClr val="tx1"/>
          </a:solidFill>
          <a:latin typeface="+mn-lt"/>
          <a:ea typeface="+mn-ea"/>
          <a:cs typeface="+mn-cs"/>
        </a:defRPr>
      </a:lvl2pPr>
      <a:lvl3pPr marL="685800" algn="l" defTabSz="685324" rtl="0" eaLnBrk="1" latinLnBrk="0" hangingPunct="1">
        <a:defRPr sz="1400" kern="1200">
          <a:solidFill>
            <a:schemeClr val="tx1"/>
          </a:solidFill>
          <a:latin typeface="+mn-lt"/>
          <a:ea typeface="+mn-ea"/>
          <a:cs typeface="+mn-cs"/>
        </a:defRPr>
      </a:lvl3pPr>
      <a:lvl4pPr marL="1028700" algn="l" defTabSz="685324" rtl="0" eaLnBrk="1" latinLnBrk="0" hangingPunct="1">
        <a:defRPr sz="1400" kern="1200">
          <a:solidFill>
            <a:schemeClr val="tx1"/>
          </a:solidFill>
          <a:latin typeface="+mn-lt"/>
          <a:ea typeface="+mn-ea"/>
          <a:cs typeface="+mn-cs"/>
        </a:defRPr>
      </a:lvl4pPr>
      <a:lvl5pPr marL="1371600" algn="l" defTabSz="685324" rtl="0" eaLnBrk="1" latinLnBrk="0" hangingPunct="1">
        <a:defRPr sz="1400" kern="1200">
          <a:solidFill>
            <a:schemeClr val="tx1"/>
          </a:solidFill>
          <a:latin typeface="+mn-lt"/>
          <a:ea typeface="+mn-ea"/>
          <a:cs typeface="+mn-cs"/>
        </a:defRPr>
      </a:lvl5pPr>
      <a:lvl6pPr marL="1714500" algn="l" defTabSz="685324" rtl="0" eaLnBrk="1" latinLnBrk="0" hangingPunct="1">
        <a:defRPr sz="1400" kern="1200">
          <a:solidFill>
            <a:schemeClr val="tx1"/>
          </a:solidFill>
          <a:latin typeface="+mn-lt"/>
          <a:ea typeface="+mn-ea"/>
          <a:cs typeface="+mn-cs"/>
        </a:defRPr>
      </a:lvl6pPr>
      <a:lvl7pPr marL="2057400" algn="l" defTabSz="685324" rtl="0" eaLnBrk="1" latinLnBrk="0" hangingPunct="1">
        <a:defRPr sz="1400" kern="1200">
          <a:solidFill>
            <a:schemeClr val="tx1"/>
          </a:solidFill>
          <a:latin typeface="+mn-lt"/>
          <a:ea typeface="+mn-ea"/>
          <a:cs typeface="+mn-cs"/>
        </a:defRPr>
      </a:lvl7pPr>
      <a:lvl8pPr marL="2400300" algn="l" defTabSz="685324" rtl="0" eaLnBrk="1" latinLnBrk="0" hangingPunct="1">
        <a:defRPr sz="1400" kern="1200">
          <a:solidFill>
            <a:schemeClr val="tx1"/>
          </a:solidFill>
          <a:latin typeface="+mn-lt"/>
          <a:ea typeface="+mn-ea"/>
          <a:cs typeface="+mn-cs"/>
        </a:defRPr>
      </a:lvl8pPr>
      <a:lvl9pPr marL="2743200" algn="l" defTabSz="685324" rtl="0" eaLnBrk="1" latinLnBrk="0" hangingPunct="1">
        <a:defRPr sz="14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4098" name="Title Placeholder 1"/>
          <p:cNvSpPr>
            <a:spLocks noGrp="1" noChangeArrowheads="1"/>
          </p:cNvSpPr>
          <p:nvPr>
            <p:ph type="title" idx="4294967295"/>
          </p:nvPr>
        </p:nvSpPr>
        <p:spPr bwMode="auto">
          <a:xfrm>
            <a:off x="628650" y="273844"/>
            <a:ext cx="7886700" cy="9941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ctr" anchorCtr="0" compatLnSpc="1">
            <a:prstTxWarp prst="textNoShape">
              <a:avLst/>
            </a:prstTxWarp>
          </a:bodyPr>
          <a:lstStyle/>
          <a:p>
            <a:pPr lvl="0"/>
            <a:r>
              <a:rPr lang="zh-CN" altLang="en-US" smtClean="0"/>
              <a:t>单击此处编辑母版标题样式</a:t>
            </a:r>
            <a:endParaRPr lang="en-US" altLang="zh-CN" smtClean="0"/>
          </a:p>
        </p:txBody>
      </p:sp>
      <p:sp>
        <p:nvSpPr>
          <p:cNvPr id="4099" name="Text Placeholder 2"/>
          <p:cNvSpPr>
            <a:spLocks noGrp="1" noChangeArrowheads="1"/>
          </p:cNvSpPr>
          <p:nvPr>
            <p:ph type="body" idx="4294967295"/>
          </p:nvPr>
        </p:nvSpPr>
        <p:spPr bwMode="auto">
          <a:xfrm>
            <a:off x="628650" y="1369219"/>
            <a:ext cx="7886700" cy="32635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ltLang="zh-CN" smtClean="0"/>
          </a:p>
        </p:txBody>
      </p:sp>
      <p:sp>
        <p:nvSpPr>
          <p:cNvPr id="4" name="Date Placeholder 3"/>
          <p:cNvSpPr>
            <a:spLocks noGrp="1"/>
          </p:cNvSpPr>
          <p:nvPr>
            <p:ph type="dt" sz="half" idx="2"/>
          </p:nvPr>
        </p:nvSpPr>
        <p:spPr>
          <a:xfrm>
            <a:off x="628650" y="4767264"/>
            <a:ext cx="2057400" cy="273844"/>
          </a:xfrm>
          <a:prstGeom prst="rect">
            <a:avLst/>
          </a:prstGeom>
        </p:spPr>
        <p:txBody>
          <a:bodyPr vert="horz" lIns="68580" tIns="34290" rIns="68580" bIns="34290" rtlCol="0" anchor="ctr"/>
          <a:lstStyle>
            <a:lvl1pPr algn="l" eaLnBrk="0" hangingPunct="0">
              <a:buFontTx/>
              <a:buNone/>
              <a:defRPr sz="900">
                <a:solidFill>
                  <a:schemeClr val="tx1">
                    <a:tint val="75000"/>
                  </a:schemeClr>
                </a:solidFill>
              </a:defRPr>
            </a:lvl1pPr>
          </a:lstStyle>
          <a:p>
            <a:pPr>
              <a:defRPr/>
            </a:pPr>
            <a:endParaRPr lang="zh-CN" altLang="en-US"/>
          </a:p>
        </p:txBody>
      </p:sp>
      <p:sp>
        <p:nvSpPr>
          <p:cNvPr id="5" name="Footer Placeholder 4"/>
          <p:cNvSpPr>
            <a:spLocks noGrp="1"/>
          </p:cNvSpPr>
          <p:nvPr>
            <p:ph type="ftr" sz="quarter" idx="3"/>
          </p:nvPr>
        </p:nvSpPr>
        <p:spPr>
          <a:xfrm>
            <a:off x="3028950" y="4767264"/>
            <a:ext cx="3086100" cy="273844"/>
          </a:xfrm>
          <a:prstGeom prst="rect">
            <a:avLst/>
          </a:prstGeom>
        </p:spPr>
        <p:txBody>
          <a:bodyPr vert="horz" lIns="68580" tIns="34290" rIns="68580" bIns="34290" rtlCol="0" anchor="ctr"/>
          <a:lstStyle>
            <a:lvl1pPr algn="ctr" eaLnBrk="0" hangingPunct="0">
              <a:buFontTx/>
              <a:buNone/>
              <a:defRPr sz="900">
                <a:solidFill>
                  <a:schemeClr val="tx1">
                    <a:tint val="75000"/>
                  </a:schemeClr>
                </a:solidFill>
              </a:defRPr>
            </a:lvl1pPr>
          </a:lstStyle>
          <a:p>
            <a:pPr>
              <a:defRPr/>
            </a:pPr>
            <a:endParaRPr lang="zh-CN" altLang="en-US"/>
          </a:p>
        </p:txBody>
      </p:sp>
      <p:sp>
        <p:nvSpPr>
          <p:cNvPr id="6" name="Slide Number Placeholder 5"/>
          <p:cNvSpPr>
            <a:spLocks noGrp="1"/>
          </p:cNvSpPr>
          <p:nvPr>
            <p:ph type="sldNum" sz="quarter" idx="4"/>
          </p:nvPr>
        </p:nvSpPr>
        <p:spPr>
          <a:xfrm>
            <a:off x="6457950" y="4767264"/>
            <a:ext cx="2057400" cy="273844"/>
          </a:xfrm>
          <a:prstGeom prst="rect">
            <a:avLst/>
          </a:prstGeom>
        </p:spPr>
        <p:txBody>
          <a:bodyPr vert="horz" wrap="square" lIns="68580" tIns="34290" rIns="68580" bIns="34290" numCol="1" anchor="ctr" anchorCtr="0" compatLnSpc="1">
            <a:prstTxWarp prst="textNoShape">
              <a:avLst/>
            </a:prstTxWarp>
          </a:bodyPr>
          <a:lstStyle>
            <a:lvl1pPr algn="r" eaLnBrk="1" hangingPunct="1">
              <a:buFont typeface="Arial" pitchFamily="34" charset="0"/>
              <a:buNone/>
              <a:defRPr sz="900" noProof="1" smtClean="0">
                <a:solidFill>
                  <a:srgbClr val="898989"/>
                </a:solidFill>
              </a:defRPr>
            </a:lvl1pPr>
          </a:lstStyle>
          <a:p>
            <a:pPr>
              <a:defRPr/>
            </a:pPr>
            <a:fld id="{8E8CA0B0-777E-4A62-AC24-74E3EB9F94BB}" type="slidenum">
              <a:rPr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4453" r:id="rId1"/>
    <p:sldLayoutId id="2147484454" r:id="rId2"/>
    <p:sldLayoutId id="2147484455" r:id="rId3"/>
    <p:sldLayoutId id="2147484456" r:id="rId4"/>
    <p:sldLayoutId id="2147484457" r:id="rId5"/>
    <p:sldLayoutId id="2147484458" r:id="rId6"/>
    <p:sldLayoutId id="2147484459" r:id="rId7"/>
    <p:sldLayoutId id="2147484460" r:id="rId8"/>
    <p:sldLayoutId id="2147484461" r:id="rId9"/>
    <p:sldLayoutId id="2147484462" r:id="rId10"/>
    <p:sldLayoutId id="2147484463" r:id="rId11"/>
    <p:sldLayoutId id="2147484464" r:id="rId12"/>
    <p:sldLayoutId id="2147484465" r:id="rId13"/>
    <p:sldLayoutId id="2147484466" r:id="rId14"/>
    <p:sldLayoutId id="2147484467" r:id="rId15"/>
  </p:sldLayoutIdLst>
  <p:txStyles>
    <p:titleStyle>
      <a:lvl1pPr algn="l" rtl="0" eaLnBrk="0" fontAlgn="base" hangingPunct="0">
        <a:lnSpc>
          <a:spcPct val="90000"/>
        </a:lnSpc>
        <a:spcBef>
          <a:spcPct val="0"/>
        </a:spcBef>
        <a:spcAft>
          <a:spcPct val="0"/>
        </a:spcAft>
        <a:defRPr sz="3300" kern="1200">
          <a:solidFill>
            <a:schemeClr val="tx1"/>
          </a:solidFill>
          <a:latin typeface="+mj-lt"/>
          <a:ea typeface="+mj-ea"/>
          <a:cs typeface="+mj-cs"/>
        </a:defRPr>
      </a:lvl1pPr>
      <a:lvl2pPr algn="l" rtl="0" eaLnBrk="0" fontAlgn="base" hangingPunct="0">
        <a:lnSpc>
          <a:spcPct val="90000"/>
        </a:lnSpc>
        <a:spcBef>
          <a:spcPct val="0"/>
        </a:spcBef>
        <a:spcAft>
          <a:spcPct val="0"/>
        </a:spcAft>
        <a:defRPr sz="3300">
          <a:solidFill>
            <a:schemeClr val="tx1"/>
          </a:solidFill>
          <a:latin typeface="Calibri Light" pitchFamily="34" charset="0"/>
          <a:ea typeface="宋体" panose="02010600030101010101" pitchFamily="2" charset="-122"/>
        </a:defRPr>
      </a:lvl2pPr>
      <a:lvl3pPr algn="l" rtl="0" eaLnBrk="0" fontAlgn="base" hangingPunct="0">
        <a:lnSpc>
          <a:spcPct val="90000"/>
        </a:lnSpc>
        <a:spcBef>
          <a:spcPct val="0"/>
        </a:spcBef>
        <a:spcAft>
          <a:spcPct val="0"/>
        </a:spcAft>
        <a:defRPr sz="3300">
          <a:solidFill>
            <a:schemeClr val="tx1"/>
          </a:solidFill>
          <a:latin typeface="Calibri Light" pitchFamily="34" charset="0"/>
          <a:ea typeface="宋体" panose="02010600030101010101" pitchFamily="2" charset="-122"/>
        </a:defRPr>
      </a:lvl3pPr>
      <a:lvl4pPr algn="l" rtl="0" eaLnBrk="0" fontAlgn="base" hangingPunct="0">
        <a:lnSpc>
          <a:spcPct val="90000"/>
        </a:lnSpc>
        <a:spcBef>
          <a:spcPct val="0"/>
        </a:spcBef>
        <a:spcAft>
          <a:spcPct val="0"/>
        </a:spcAft>
        <a:defRPr sz="3300">
          <a:solidFill>
            <a:schemeClr val="tx1"/>
          </a:solidFill>
          <a:latin typeface="Calibri Light" pitchFamily="34" charset="0"/>
          <a:ea typeface="宋体" panose="02010600030101010101" pitchFamily="2" charset="-122"/>
        </a:defRPr>
      </a:lvl4pPr>
      <a:lvl5pPr algn="l" rtl="0" eaLnBrk="0" fontAlgn="base" hangingPunct="0">
        <a:lnSpc>
          <a:spcPct val="90000"/>
        </a:lnSpc>
        <a:spcBef>
          <a:spcPct val="0"/>
        </a:spcBef>
        <a:spcAft>
          <a:spcPct val="0"/>
        </a:spcAft>
        <a:defRPr sz="3300">
          <a:solidFill>
            <a:schemeClr val="tx1"/>
          </a:solidFill>
          <a:latin typeface="Calibri Light" pitchFamily="34" charset="0"/>
          <a:ea typeface="宋体" panose="02010600030101010101" pitchFamily="2" charset="-122"/>
        </a:defRPr>
      </a:lvl5pPr>
      <a:lvl6pPr marL="342900" algn="l" rtl="0" fontAlgn="base">
        <a:lnSpc>
          <a:spcPct val="90000"/>
        </a:lnSpc>
        <a:spcBef>
          <a:spcPct val="0"/>
        </a:spcBef>
        <a:spcAft>
          <a:spcPct val="0"/>
        </a:spcAft>
        <a:defRPr sz="3300">
          <a:solidFill>
            <a:schemeClr val="tx1"/>
          </a:solidFill>
          <a:latin typeface="Calibri Light" pitchFamily="34" charset="0"/>
          <a:ea typeface="宋体" panose="02010600030101010101" pitchFamily="2" charset="-122"/>
        </a:defRPr>
      </a:lvl6pPr>
      <a:lvl7pPr marL="685800" algn="l" rtl="0" fontAlgn="base">
        <a:lnSpc>
          <a:spcPct val="90000"/>
        </a:lnSpc>
        <a:spcBef>
          <a:spcPct val="0"/>
        </a:spcBef>
        <a:spcAft>
          <a:spcPct val="0"/>
        </a:spcAft>
        <a:defRPr sz="3300">
          <a:solidFill>
            <a:schemeClr val="tx1"/>
          </a:solidFill>
          <a:latin typeface="Calibri Light" pitchFamily="34" charset="0"/>
          <a:ea typeface="宋体" panose="02010600030101010101" pitchFamily="2" charset="-122"/>
        </a:defRPr>
      </a:lvl7pPr>
      <a:lvl8pPr marL="1028700" algn="l" rtl="0" fontAlgn="base">
        <a:lnSpc>
          <a:spcPct val="90000"/>
        </a:lnSpc>
        <a:spcBef>
          <a:spcPct val="0"/>
        </a:spcBef>
        <a:spcAft>
          <a:spcPct val="0"/>
        </a:spcAft>
        <a:defRPr sz="3300">
          <a:solidFill>
            <a:schemeClr val="tx1"/>
          </a:solidFill>
          <a:latin typeface="Calibri Light" pitchFamily="34" charset="0"/>
          <a:ea typeface="宋体" panose="02010600030101010101" pitchFamily="2" charset="-122"/>
        </a:defRPr>
      </a:lvl8pPr>
      <a:lvl9pPr marL="1371600" algn="l" rtl="0" fontAlgn="base">
        <a:lnSpc>
          <a:spcPct val="90000"/>
        </a:lnSpc>
        <a:spcBef>
          <a:spcPct val="0"/>
        </a:spcBef>
        <a:spcAft>
          <a:spcPct val="0"/>
        </a:spcAft>
        <a:defRPr sz="3300">
          <a:solidFill>
            <a:schemeClr val="tx1"/>
          </a:solidFill>
          <a:latin typeface="Calibri Light" pitchFamily="34" charset="0"/>
          <a:ea typeface="宋体" panose="02010600030101010101" pitchFamily="2" charset="-122"/>
        </a:defRPr>
      </a:lvl9pPr>
    </p:titleStyle>
    <p:bodyStyle>
      <a:lvl1pPr marL="170260" indent="-170260" algn="l" rtl="0" eaLnBrk="0" fontAlgn="base" hangingPunct="0">
        <a:lnSpc>
          <a:spcPct val="90000"/>
        </a:lnSpc>
        <a:spcBef>
          <a:spcPts val="750"/>
        </a:spcBef>
        <a:spcAft>
          <a:spcPct val="0"/>
        </a:spcAft>
        <a:buFont typeface="Arial" pitchFamily="34" charset="0"/>
        <a:buChar char="•"/>
        <a:defRPr sz="2100" kern="1200">
          <a:solidFill>
            <a:schemeClr val="tx1"/>
          </a:solidFill>
          <a:latin typeface="+mn-lt"/>
          <a:ea typeface="+mn-ea"/>
          <a:cs typeface="+mn-cs"/>
        </a:defRPr>
      </a:lvl1pPr>
      <a:lvl2pPr marL="513160" indent="-170260" algn="l" rtl="0" eaLnBrk="0" fontAlgn="base" hangingPunct="0">
        <a:lnSpc>
          <a:spcPct val="90000"/>
        </a:lnSpc>
        <a:spcBef>
          <a:spcPts val="375"/>
        </a:spcBef>
        <a:spcAft>
          <a:spcPct val="0"/>
        </a:spcAft>
        <a:buFont typeface="Arial" pitchFamily="34" charset="0"/>
        <a:buChar char="•"/>
        <a:defRPr sz="1800" kern="1200">
          <a:solidFill>
            <a:schemeClr val="tx1"/>
          </a:solidFill>
          <a:latin typeface="+mn-lt"/>
          <a:ea typeface="+mn-ea"/>
          <a:cs typeface="+mn-cs"/>
        </a:defRPr>
      </a:lvl2pPr>
      <a:lvl3pPr marL="856060" indent="-170260" algn="l" rtl="0" eaLnBrk="0" fontAlgn="base" hangingPunct="0">
        <a:lnSpc>
          <a:spcPct val="90000"/>
        </a:lnSpc>
        <a:spcBef>
          <a:spcPts val="375"/>
        </a:spcBef>
        <a:spcAft>
          <a:spcPct val="0"/>
        </a:spcAft>
        <a:buFont typeface="Arial" pitchFamily="34" charset="0"/>
        <a:buChar char="•"/>
        <a:defRPr sz="1500" kern="1200">
          <a:solidFill>
            <a:schemeClr val="tx1"/>
          </a:solidFill>
          <a:latin typeface="+mn-lt"/>
          <a:ea typeface="+mn-ea"/>
          <a:cs typeface="+mn-cs"/>
        </a:defRPr>
      </a:lvl3pPr>
      <a:lvl4pPr marL="1198960" indent="-170260" algn="l" rtl="0" eaLnBrk="0" fontAlgn="base" hangingPunct="0">
        <a:lnSpc>
          <a:spcPct val="90000"/>
        </a:lnSpc>
        <a:spcBef>
          <a:spcPts val="375"/>
        </a:spcBef>
        <a:spcAft>
          <a:spcPct val="0"/>
        </a:spcAft>
        <a:buFont typeface="Arial" pitchFamily="34" charset="0"/>
        <a:buChar char="•"/>
        <a:defRPr sz="1500" kern="1200">
          <a:solidFill>
            <a:schemeClr val="tx1"/>
          </a:solidFill>
          <a:latin typeface="+mn-lt"/>
          <a:ea typeface="+mn-ea"/>
          <a:cs typeface="+mn-cs"/>
        </a:defRPr>
      </a:lvl4pPr>
      <a:lvl5pPr marL="1541860" indent="-170260" algn="l" rtl="0" eaLnBrk="0" fontAlgn="base" hangingPunct="0">
        <a:lnSpc>
          <a:spcPct val="90000"/>
        </a:lnSpc>
        <a:spcBef>
          <a:spcPts val="375"/>
        </a:spcBef>
        <a:spcAft>
          <a:spcPct val="0"/>
        </a:spcAft>
        <a:buFont typeface="Arial" pitchFamily="34" charset="0"/>
        <a:buChar char="•"/>
        <a:defRPr sz="1500" kern="1200">
          <a:solidFill>
            <a:schemeClr val="tx1"/>
          </a:solidFill>
          <a:latin typeface="+mn-lt"/>
          <a:ea typeface="+mn-ea"/>
          <a:cs typeface="+mn-cs"/>
        </a:defRPr>
      </a:lvl5pPr>
      <a:lvl6pPr marL="1885950" indent="-171450" algn="l" defTabSz="685324"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8850" indent="-171450" algn="l" defTabSz="685324"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1750" indent="-171450" algn="l" defTabSz="685324"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4650" indent="-171450" algn="l" defTabSz="685324"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685324" rtl="0" eaLnBrk="1" latinLnBrk="0" hangingPunct="1">
        <a:defRPr sz="1400" kern="1200">
          <a:solidFill>
            <a:schemeClr val="tx1"/>
          </a:solidFill>
          <a:latin typeface="+mn-lt"/>
          <a:ea typeface="+mn-ea"/>
          <a:cs typeface="+mn-cs"/>
        </a:defRPr>
      </a:lvl1pPr>
      <a:lvl2pPr marL="342900" algn="l" defTabSz="685324" rtl="0" eaLnBrk="1" latinLnBrk="0" hangingPunct="1">
        <a:defRPr sz="1400" kern="1200">
          <a:solidFill>
            <a:schemeClr val="tx1"/>
          </a:solidFill>
          <a:latin typeface="+mn-lt"/>
          <a:ea typeface="+mn-ea"/>
          <a:cs typeface="+mn-cs"/>
        </a:defRPr>
      </a:lvl2pPr>
      <a:lvl3pPr marL="685800" algn="l" defTabSz="685324" rtl="0" eaLnBrk="1" latinLnBrk="0" hangingPunct="1">
        <a:defRPr sz="1400" kern="1200">
          <a:solidFill>
            <a:schemeClr val="tx1"/>
          </a:solidFill>
          <a:latin typeface="+mn-lt"/>
          <a:ea typeface="+mn-ea"/>
          <a:cs typeface="+mn-cs"/>
        </a:defRPr>
      </a:lvl3pPr>
      <a:lvl4pPr marL="1028700" algn="l" defTabSz="685324" rtl="0" eaLnBrk="1" latinLnBrk="0" hangingPunct="1">
        <a:defRPr sz="1400" kern="1200">
          <a:solidFill>
            <a:schemeClr val="tx1"/>
          </a:solidFill>
          <a:latin typeface="+mn-lt"/>
          <a:ea typeface="+mn-ea"/>
          <a:cs typeface="+mn-cs"/>
        </a:defRPr>
      </a:lvl4pPr>
      <a:lvl5pPr marL="1371600" algn="l" defTabSz="685324" rtl="0" eaLnBrk="1" latinLnBrk="0" hangingPunct="1">
        <a:defRPr sz="1400" kern="1200">
          <a:solidFill>
            <a:schemeClr val="tx1"/>
          </a:solidFill>
          <a:latin typeface="+mn-lt"/>
          <a:ea typeface="+mn-ea"/>
          <a:cs typeface="+mn-cs"/>
        </a:defRPr>
      </a:lvl5pPr>
      <a:lvl6pPr marL="1714500" algn="l" defTabSz="685324" rtl="0" eaLnBrk="1" latinLnBrk="0" hangingPunct="1">
        <a:defRPr sz="1400" kern="1200">
          <a:solidFill>
            <a:schemeClr val="tx1"/>
          </a:solidFill>
          <a:latin typeface="+mn-lt"/>
          <a:ea typeface="+mn-ea"/>
          <a:cs typeface="+mn-cs"/>
        </a:defRPr>
      </a:lvl6pPr>
      <a:lvl7pPr marL="2057400" algn="l" defTabSz="685324" rtl="0" eaLnBrk="1" latinLnBrk="0" hangingPunct="1">
        <a:defRPr sz="1400" kern="1200">
          <a:solidFill>
            <a:schemeClr val="tx1"/>
          </a:solidFill>
          <a:latin typeface="+mn-lt"/>
          <a:ea typeface="+mn-ea"/>
          <a:cs typeface="+mn-cs"/>
        </a:defRPr>
      </a:lvl7pPr>
      <a:lvl8pPr marL="2400300" algn="l" defTabSz="685324" rtl="0" eaLnBrk="1" latinLnBrk="0" hangingPunct="1">
        <a:defRPr sz="1400" kern="1200">
          <a:solidFill>
            <a:schemeClr val="tx1"/>
          </a:solidFill>
          <a:latin typeface="+mn-lt"/>
          <a:ea typeface="+mn-ea"/>
          <a:cs typeface="+mn-cs"/>
        </a:defRPr>
      </a:lvl8pPr>
      <a:lvl9pPr marL="2743200" algn="l" defTabSz="685324" rtl="0" eaLnBrk="1" latinLnBrk="0" hangingPunct="1">
        <a:defRPr sz="14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5122" name="Title Placeholder 1"/>
          <p:cNvSpPr>
            <a:spLocks noGrp="1" noChangeArrowheads="1"/>
          </p:cNvSpPr>
          <p:nvPr>
            <p:ph type="title" idx="4294967295"/>
          </p:nvPr>
        </p:nvSpPr>
        <p:spPr bwMode="auto">
          <a:xfrm>
            <a:off x="628650" y="273844"/>
            <a:ext cx="7886700" cy="9941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ctr" anchorCtr="0" compatLnSpc="1">
            <a:prstTxWarp prst="textNoShape">
              <a:avLst/>
            </a:prstTxWarp>
          </a:bodyPr>
          <a:lstStyle/>
          <a:p>
            <a:pPr lvl="0"/>
            <a:r>
              <a:rPr lang="zh-CN" altLang="en-US" smtClean="0"/>
              <a:t>单击此处编辑母版标题样式</a:t>
            </a:r>
            <a:endParaRPr lang="en-US" altLang="zh-CN" smtClean="0"/>
          </a:p>
        </p:txBody>
      </p:sp>
      <p:sp>
        <p:nvSpPr>
          <p:cNvPr id="5123" name="Text Placeholder 2"/>
          <p:cNvSpPr>
            <a:spLocks noGrp="1" noChangeArrowheads="1"/>
          </p:cNvSpPr>
          <p:nvPr>
            <p:ph type="body" idx="4294967295"/>
          </p:nvPr>
        </p:nvSpPr>
        <p:spPr bwMode="auto">
          <a:xfrm>
            <a:off x="628650" y="1369219"/>
            <a:ext cx="7886700" cy="32635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ltLang="zh-CN" smtClean="0"/>
          </a:p>
        </p:txBody>
      </p:sp>
      <p:sp>
        <p:nvSpPr>
          <p:cNvPr id="4" name="Date Placeholder 3"/>
          <p:cNvSpPr>
            <a:spLocks noGrp="1"/>
          </p:cNvSpPr>
          <p:nvPr>
            <p:ph type="dt" sz="half" idx="2"/>
          </p:nvPr>
        </p:nvSpPr>
        <p:spPr>
          <a:xfrm>
            <a:off x="628650" y="4767264"/>
            <a:ext cx="2057400" cy="273844"/>
          </a:xfrm>
          <a:prstGeom prst="rect">
            <a:avLst/>
          </a:prstGeom>
        </p:spPr>
        <p:txBody>
          <a:bodyPr vert="horz" lIns="68580" tIns="34290" rIns="68580" bIns="34290" rtlCol="0" anchor="ctr"/>
          <a:lstStyle>
            <a:lvl1pPr algn="l" eaLnBrk="0" hangingPunct="0">
              <a:buFontTx/>
              <a:buNone/>
              <a:defRPr sz="900">
                <a:solidFill>
                  <a:schemeClr val="tx1">
                    <a:tint val="75000"/>
                  </a:schemeClr>
                </a:solidFill>
              </a:defRPr>
            </a:lvl1pPr>
          </a:lstStyle>
          <a:p>
            <a:pPr>
              <a:defRPr/>
            </a:pPr>
            <a:endParaRPr lang="zh-CN" altLang="en-US"/>
          </a:p>
        </p:txBody>
      </p:sp>
      <p:sp>
        <p:nvSpPr>
          <p:cNvPr id="5" name="Footer Placeholder 4"/>
          <p:cNvSpPr>
            <a:spLocks noGrp="1"/>
          </p:cNvSpPr>
          <p:nvPr>
            <p:ph type="ftr" sz="quarter" idx="3"/>
          </p:nvPr>
        </p:nvSpPr>
        <p:spPr>
          <a:xfrm>
            <a:off x="3028950" y="4767264"/>
            <a:ext cx="3086100" cy="273844"/>
          </a:xfrm>
          <a:prstGeom prst="rect">
            <a:avLst/>
          </a:prstGeom>
        </p:spPr>
        <p:txBody>
          <a:bodyPr vert="horz" lIns="68580" tIns="34290" rIns="68580" bIns="34290" rtlCol="0" anchor="ctr"/>
          <a:lstStyle>
            <a:lvl1pPr algn="ctr" eaLnBrk="0" hangingPunct="0">
              <a:buFontTx/>
              <a:buNone/>
              <a:defRPr sz="900">
                <a:solidFill>
                  <a:schemeClr val="tx1">
                    <a:tint val="75000"/>
                  </a:schemeClr>
                </a:solidFill>
              </a:defRPr>
            </a:lvl1pPr>
          </a:lstStyle>
          <a:p>
            <a:pPr>
              <a:defRPr/>
            </a:pPr>
            <a:endParaRPr lang="zh-CN" altLang="en-US"/>
          </a:p>
        </p:txBody>
      </p:sp>
      <p:sp>
        <p:nvSpPr>
          <p:cNvPr id="6" name="Slide Number Placeholder 5"/>
          <p:cNvSpPr>
            <a:spLocks noGrp="1"/>
          </p:cNvSpPr>
          <p:nvPr>
            <p:ph type="sldNum" sz="quarter" idx="4"/>
          </p:nvPr>
        </p:nvSpPr>
        <p:spPr>
          <a:xfrm>
            <a:off x="6457950" y="4767264"/>
            <a:ext cx="2057400" cy="273844"/>
          </a:xfrm>
          <a:prstGeom prst="rect">
            <a:avLst/>
          </a:prstGeom>
        </p:spPr>
        <p:txBody>
          <a:bodyPr vert="horz" wrap="square" lIns="68580" tIns="34290" rIns="68580" bIns="34290" numCol="1" anchor="ctr" anchorCtr="0" compatLnSpc="1">
            <a:prstTxWarp prst="textNoShape">
              <a:avLst/>
            </a:prstTxWarp>
          </a:bodyPr>
          <a:lstStyle>
            <a:lvl1pPr algn="r" eaLnBrk="1" hangingPunct="1">
              <a:buFont typeface="Arial" pitchFamily="34" charset="0"/>
              <a:buNone/>
              <a:defRPr sz="900" noProof="1" smtClean="0">
                <a:solidFill>
                  <a:srgbClr val="898989"/>
                </a:solidFill>
              </a:defRPr>
            </a:lvl1pPr>
          </a:lstStyle>
          <a:p>
            <a:pPr>
              <a:defRPr/>
            </a:pPr>
            <a:fld id="{BD116622-EAAF-4676-B08F-AAB335796ACE}" type="slidenum">
              <a:rPr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4468" r:id="rId1"/>
    <p:sldLayoutId id="2147484469" r:id="rId2"/>
    <p:sldLayoutId id="2147484470" r:id="rId3"/>
    <p:sldLayoutId id="2147484471" r:id="rId4"/>
    <p:sldLayoutId id="2147484472" r:id="rId5"/>
    <p:sldLayoutId id="2147484473" r:id="rId6"/>
    <p:sldLayoutId id="2147484474" r:id="rId7"/>
    <p:sldLayoutId id="2147484475" r:id="rId8"/>
    <p:sldLayoutId id="2147484476" r:id="rId9"/>
    <p:sldLayoutId id="2147484477" r:id="rId10"/>
    <p:sldLayoutId id="2147484478" r:id="rId11"/>
    <p:sldLayoutId id="2147484479" r:id="rId12"/>
    <p:sldLayoutId id="2147484480" r:id="rId13"/>
    <p:sldLayoutId id="2147484481" r:id="rId14"/>
    <p:sldLayoutId id="2147484482" r:id="rId15"/>
  </p:sldLayoutIdLst>
  <p:txStyles>
    <p:titleStyle>
      <a:lvl1pPr algn="l" rtl="0" eaLnBrk="0" fontAlgn="base" hangingPunct="0">
        <a:lnSpc>
          <a:spcPct val="90000"/>
        </a:lnSpc>
        <a:spcBef>
          <a:spcPct val="0"/>
        </a:spcBef>
        <a:spcAft>
          <a:spcPct val="0"/>
        </a:spcAft>
        <a:defRPr sz="3300" kern="1200">
          <a:solidFill>
            <a:schemeClr val="tx1"/>
          </a:solidFill>
          <a:latin typeface="+mj-lt"/>
          <a:ea typeface="+mj-ea"/>
          <a:cs typeface="+mj-cs"/>
        </a:defRPr>
      </a:lvl1pPr>
      <a:lvl2pPr algn="l" rtl="0" eaLnBrk="0" fontAlgn="base" hangingPunct="0">
        <a:lnSpc>
          <a:spcPct val="90000"/>
        </a:lnSpc>
        <a:spcBef>
          <a:spcPct val="0"/>
        </a:spcBef>
        <a:spcAft>
          <a:spcPct val="0"/>
        </a:spcAft>
        <a:defRPr sz="3300">
          <a:solidFill>
            <a:schemeClr val="tx1"/>
          </a:solidFill>
          <a:latin typeface="Calibri Light" pitchFamily="34" charset="0"/>
          <a:ea typeface="宋体" panose="02010600030101010101" pitchFamily="2" charset="-122"/>
        </a:defRPr>
      </a:lvl2pPr>
      <a:lvl3pPr algn="l" rtl="0" eaLnBrk="0" fontAlgn="base" hangingPunct="0">
        <a:lnSpc>
          <a:spcPct val="90000"/>
        </a:lnSpc>
        <a:spcBef>
          <a:spcPct val="0"/>
        </a:spcBef>
        <a:spcAft>
          <a:spcPct val="0"/>
        </a:spcAft>
        <a:defRPr sz="3300">
          <a:solidFill>
            <a:schemeClr val="tx1"/>
          </a:solidFill>
          <a:latin typeface="Calibri Light" pitchFamily="34" charset="0"/>
          <a:ea typeface="宋体" panose="02010600030101010101" pitchFamily="2" charset="-122"/>
        </a:defRPr>
      </a:lvl3pPr>
      <a:lvl4pPr algn="l" rtl="0" eaLnBrk="0" fontAlgn="base" hangingPunct="0">
        <a:lnSpc>
          <a:spcPct val="90000"/>
        </a:lnSpc>
        <a:spcBef>
          <a:spcPct val="0"/>
        </a:spcBef>
        <a:spcAft>
          <a:spcPct val="0"/>
        </a:spcAft>
        <a:defRPr sz="3300">
          <a:solidFill>
            <a:schemeClr val="tx1"/>
          </a:solidFill>
          <a:latin typeface="Calibri Light" pitchFamily="34" charset="0"/>
          <a:ea typeface="宋体" panose="02010600030101010101" pitchFamily="2" charset="-122"/>
        </a:defRPr>
      </a:lvl4pPr>
      <a:lvl5pPr algn="l" rtl="0" eaLnBrk="0" fontAlgn="base" hangingPunct="0">
        <a:lnSpc>
          <a:spcPct val="90000"/>
        </a:lnSpc>
        <a:spcBef>
          <a:spcPct val="0"/>
        </a:spcBef>
        <a:spcAft>
          <a:spcPct val="0"/>
        </a:spcAft>
        <a:defRPr sz="3300">
          <a:solidFill>
            <a:schemeClr val="tx1"/>
          </a:solidFill>
          <a:latin typeface="Calibri Light" pitchFamily="34" charset="0"/>
          <a:ea typeface="宋体" panose="02010600030101010101" pitchFamily="2" charset="-122"/>
        </a:defRPr>
      </a:lvl5pPr>
      <a:lvl6pPr marL="342900" algn="l" rtl="0" fontAlgn="base">
        <a:lnSpc>
          <a:spcPct val="90000"/>
        </a:lnSpc>
        <a:spcBef>
          <a:spcPct val="0"/>
        </a:spcBef>
        <a:spcAft>
          <a:spcPct val="0"/>
        </a:spcAft>
        <a:defRPr sz="3300">
          <a:solidFill>
            <a:schemeClr val="tx1"/>
          </a:solidFill>
          <a:latin typeface="Calibri Light" pitchFamily="34" charset="0"/>
          <a:ea typeface="宋体" panose="02010600030101010101" pitchFamily="2" charset="-122"/>
        </a:defRPr>
      </a:lvl6pPr>
      <a:lvl7pPr marL="685800" algn="l" rtl="0" fontAlgn="base">
        <a:lnSpc>
          <a:spcPct val="90000"/>
        </a:lnSpc>
        <a:spcBef>
          <a:spcPct val="0"/>
        </a:spcBef>
        <a:spcAft>
          <a:spcPct val="0"/>
        </a:spcAft>
        <a:defRPr sz="3300">
          <a:solidFill>
            <a:schemeClr val="tx1"/>
          </a:solidFill>
          <a:latin typeface="Calibri Light" pitchFamily="34" charset="0"/>
          <a:ea typeface="宋体" panose="02010600030101010101" pitchFamily="2" charset="-122"/>
        </a:defRPr>
      </a:lvl7pPr>
      <a:lvl8pPr marL="1028700" algn="l" rtl="0" fontAlgn="base">
        <a:lnSpc>
          <a:spcPct val="90000"/>
        </a:lnSpc>
        <a:spcBef>
          <a:spcPct val="0"/>
        </a:spcBef>
        <a:spcAft>
          <a:spcPct val="0"/>
        </a:spcAft>
        <a:defRPr sz="3300">
          <a:solidFill>
            <a:schemeClr val="tx1"/>
          </a:solidFill>
          <a:latin typeface="Calibri Light" pitchFamily="34" charset="0"/>
          <a:ea typeface="宋体" panose="02010600030101010101" pitchFamily="2" charset="-122"/>
        </a:defRPr>
      </a:lvl8pPr>
      <a:lvl9pPr marL="1371600" algn="l" rtl="0" fontAlgn="base">
        <a:lnSpc>
          <a:spcPct val="90000"/>
        </a:lnSpc>
        <a:spcBef>
          <a:spcPct val="0"/>
        </a:spcBef>
        <a:spcAft>
          <a:spcPct val="0"/>
        </a:spcAft>
        <a:defRPr sz="3300">
          <a:solidFill>
            <a:schemeClr val="tx1"/>
          </a:solidFill>
          <a:latin typeface="Calibri Light" pitchFamily="34" charset="0"/>
          <a:ea typeface="宋体" panose="02010600030101010101" pitchFamily="2" charset="-122"/>
        </a:defRPr>
      </a:lvl9pPr>
    </p:titleStyle>
    <p:bodyStyle>
      <a:lvl1pPr marL="170260" indent="-170260" algn="l" rtl="0" eaLnBrk="0" fontAlgn="base" hangingPunct="0">
        <a:lnSpc>
          <a:spcPct val="90000"/>
        </a:lnSpc>
        <a:spcBef>
          <a:spcPts val="750"/>
        </a:spcBef>
        <a:spcAft>
          <a:spcPct val="0"/>
        </a:spcAft>
        <a:buFont typeface="Arial" pitchFamily="34" charset="0"/>
        <a:buChar char="•"/>
        <a:defRPr sz="2100" kern="1200">
          <a:solidFill>
            <a:schemeClr val="tx1"/>
          </a:solidFill>
          <a:latin typeface="+mn-lt"/>
          <a:ea typeface="+mn-ea"/>
          <a:cs typeface="+mn-cs"/>
        </a:defRPr>
      </a:lvl1pPr>
      <a:lvl2pPr marL="513160" indent="-170260" algn="l" rtl="0" eaLnBrk="0" fontAlgn="base" hangingPunct="0">
        <a:lnSpc>
          <a:spcPct val="90000"/>
        </a:lnSpc>
        <a:spcBef>
          <a:spcPts val="375"/>
        </a:spcBef>
        <a:spcAft>
          <a:spcPct val="0"/>
        </a:spcAft>
        <a:buFont typeface="Arial" pitchFamily="34" charset="0"/>
        <a:buChar char="•"/>
        <a:defRPr sz="1800" kern="1200">
          <a:solidFill>
            <a:schemeClr val="tx1"/>
          </a:solidFill>
          <a:latin typeface="+mn-lt"/>
          <a:ea typeface="+mn-ea"/>
          <a:cs typeface="+mn-cs"/>
        </a:defRPr>
      </a:lvl2pPr>
      <a:lvl3pPr marL="856060" indent="-170260" algn="l" rtl="0" eaLnBrk="0" fontAlgn="base" hangingPunct="0">
        <a:lnSpc>
          <a:spcPct val="90000"/>
        </a:lnSpc>
        <a:spcBef>
          <a:spcPts val="375"/>
        </a:spcBef>
        <a:spcAft>
          <a:spcPct val="0"/>
        </a:spcAft>
        <a:buFont typeface="Arial" pitchFamily="34" charset="0"/>
        <a:buChar char="•"/>
        <a:defRPr sz="1500" kern="1200">
          <a:solidFill>
            <a:schemeClr val="tx1"/>
          </a:solidFill>
          <a:latin typeface="+mn-lt"/>
          <a:ea typeface="+mn-ea"/>
          <a:cs typeface="+mn-cs"/>
        </a:defRPr>
      </a:lvl3pPr>
      <a:lvl4pPr marL="1198960" indent="-170260" algn="l" rtl="0" eaLnBrk="0" fontAlgn="base" hangingPunct="0">
        <a:lnSpc>
          <a:spcPct val="90000"/>
        </a:lnSpc>
        <a:spcBef>
          <a:spcPts val="375"/>
        </a:spcBef>
        <a:spcAft>
          <a:spcPct val="0"/>
        </a:spcAft>
        <a:buFont typeface="Arial" pitchFamily="34" charset="0"/>
        <a:buChar char="•"/>
        <a:defRPr sz="1500" kern="1200">
          <a:solidFill>
            <a:schemeClr val="tx1"/>
          </a:solidFill>
          <a:latin typeface="+mn-lt"/>
          <a:ea typeface="+mn-ea"/>
          <a:cs typeface="+mn-cs"/>
        </a:defRPr>
      </a:lvl4pPr>
      <a:lvl5pPr marL="1541860" indent="-170260" algn="l" rtl="0" eaLnBrk="0" fontAlgn="base" hangingPunct="0">
        <a:lnSpc>
          <a:spcPct val="90000"/>
        </a:lnSpc>
        <a:spcBef>
          <a:spcPts val="375"/>
        </a:spcBef>
        <a:spcAft>
          <a:spcPct val="0"/>
        </a:spcAft>
        <a:buFont typeface="Arial" pitchFamily="34" charset="0"/>
        <a:buChar char="•"/>
        <a:defRPr sz="1500" kern="1200">
          <a:solidFill>
            <a:schemeClr val="tx1"/>
          </a:solidFill>
          <a:latin typeface="+mn-lt"/>
          <a:ea typeface="+mn-ea"/>
          <a:cs typeface="+mn-cs"/>
        </a:defRPr>
      </a:lvl5pPr>
      <a:lvl6pPr marL="1885950" indent="-171450" algn="l" defTabSz="685324"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8850" indent="-171450" algn="l" defTabSz="685324"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1750" indent="-171450" algn="l" defTabSz="685324"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4650" indent="-171450" algn="l" defTabSz="685324"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685324" rtl="0" eaLnBrk="1" latinLnBrk="0" hangingPunct="1">
        <a:defRPr sz="1400" kern="1200">
          <a:solidFill>
            <a:schemeClr val="tx1"/>
          </a:solidFill>
          <a:latin typeface="+mn-lt"/>
          <a:ea typeface="+mn-ea"/>
          <a:cs typeface="+mn-cs"/>
        </a:defRPr>
      </a:lvl1pPr>
      <a:lvl2pPr marL="342900" algn="l" defTabSz="685324" rtl="0" eaLnBrk="1" latinLnBrk="0" hangingPunct="1">
        <a:defRPr sz="1400" kern="1200">
          <a:solidFill>
            <a:schemeClr val="tx1"/>
          </a:solidFill>
          <a:latin typeface="+mn-lt"/>
          <a:ea typeface="+mn-ea"/>
          <a:cs typeface="+mn-cs"/>
        </a:defRPr>
      </a:lvl2pPr>
      <a:lvl3pPr marL="685800" algn="l" defTabSz="685324" rtl="0" eaLnBrk="1" latinLnBrk="0" hangingPunct="1">
        <a:defRPr sz="1400" kern="1200">
          <a:solidFill>
            <a:schemeClr val="tx1"/>
          </a:solidFill>
          <a:latin typeface="+mn-lt"/>
          <a:ea typeface="+mn-ea"/>
          <a:cs typeface="+mn-cs"/>
        </a:defRPr>
      </a:lvl3pPr>
      <a:lvl4pPr marL="1028700" algn="l" defTabSz="685324" rtl="0" eaLnBrk="1" latinLnBrk="0" hangingPunct="1">
        <a:defRPr sz="1400" kern="1200">
          <a:solidFill>
            <a:schemeClr val="tx1"/>
          </a:solidFill>
          <a:latin typeface="+mn-lt"/>
          <a:ea typeface="+mn-ea"/>
          <a:cs typeface="+mn-cs"/>
        </a:defRPr>
      </a:lvl4pPr>
      <a:lvl5pPr marL="1371600" algn="l" defTabSz="685324" rtl="0" eaLnBrk="1" latinLnBrk="0" hangingPunct="1">
        <a:defRPr sz="1400" kern="1200">
          <a:solidFill>
            <a:schemeClr val="tx1"/>
          </a:solidFill>
          <a:latin typeface="+mn-lt"/>
          <a:ea typeface="+mn-ea"/>
          <a:cs typeface="+mn-cs"/>
        </a:defRPr>
      </a:lvl5pPr>
      <a:lvl6pPr marL="1714500" algn="l" defTabSz="685324" rtl="0" eaLnBrk="1" latinLnBrk="0" hangingPunct="1">
        <a:defRPr sz="1400" kern="1200">
          <a:solidFill>
            <a:schemeClr val="tx1"/>
          </a:solidFill>
          <a:latin typeface="+mn-lt"/>
          <a:ea typeface="+mn-ea"/>
          <a:cs typeface="+mn-cs"/>
        </a:defRPr>
      </a:lvl6pPr>
      <a:lvl7pPr marL="2057400" algn="l" defTabSz="685324" rtl="0" eaLnBrk="1" latinLnBrk="0" hangingPunct="1">
        <a:defRPr sz="1400" kern="1200">
          <a:solidFill>
            <a:schemeClr val="tx1"/>
          </a:solidFill>
          <a:latin typeface="+mn-lt"/>
          <a:ea typeface="+mn-ea"/>
          <a:cs typeface="+mn-cs"/>
        </a:defRPr>
      </a:lvl7pPr>
      <a:lvl8pPr marL="2400300" algn="l" defTabSz="685324" rtl="0" eaLnBrk="1" latinLnBrk="0" hangingPunct="1">
        <a:defRPr sz="1400" kern="1200">
          <a:solidFill>
            <a:schemeClr val="tx1"/>
          </a:solidFill>
          <a:latin typeface="+mn-lt"/>
          <a:ea typeface="+mn-ea"/>
          <a:cs typeface="+mn-cs"/>
        </a:defRPr>
      </a:lvl8pPr>
      <a:lvl9pPr marL="2743200" algn="l" defTabSz="685324" rtl="0" eaLnBrk="1" latinLnBrk="0" hangingPunct="1">
        <a:defRPr sz="14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6146" name="Title Placeholder 1"/>
          <p:cNvSpPr>
            <a:spLocks noGrp="1" noChangeArrowheads="1"/>
          </p:cNvSpPr>
          <p:nvPr>
            <p:ph type="title" idx="4294967295"/>
          </p:nvPr>
        </p:nvSpPr>
        <p:spPr bwMode="auto">
          <a:xfrm>
            <a:off x="628650" y="273844"/>
            <a:ext cx="7886700" cy="9941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ctr" anchorCtr="0" compatLnSpc="1">
            <a:prstTxWarp prst="textNoShape">
              <a:avLst/>
            </a:prstTxWarp>
          </a:bodyPr>
          <a:lstStyle/>
          <a:p>
            <a:pPr lvl="0"/>
            <a:r>
              <a:rPr lang="zh-CN" altLang="en-US" smtClean="0"/>
              <a:t>单击此处编辑母版标题样式</a:t>
            </a:r>
            <a:endParaRPr lang="en-US" altLang="zh-CN" smtClean="0"/>
          </a:p>
        </p:txBody>
      </p:sp>
      <p:sp>
        <p:nvSpPr>
          <p:cNvPr id="6147" name="Text Placeholder 2"/>
          <p:cNvSpPr>
            <a:spLocks noGrp="1" noChangeArrowheads="1"/>
          </p:cNvSpPr>
          <p:nvPr>
            <p:ph type="body" idx="4294967295"/>
          </p:nvPr>
        </p:nvSpPr>
        <p:spPr bwMode="auto">
          <a:xfrm>
            <a:off x="628650" y="1369219"/>
            <a:ext cx="7886700" cy="32635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altLang="zh-CN" smtClean="0"/>
          </a:p>
        </p:txBody>
      </p:sp>
      <p:sp>
        <p:nvSpPr>
          <p:cNvPr id="4" name="Date Placeholder 3"/>
          <p:cNvSpPr>
            <a:spLocks noGrp="1"/>
          </p:cNvSpPr>
          <p:nvPr>
            <p:ph type="dt" sz="half" idx="2"/>
          </p:nvPr>
        </p:nvSpPr>
        <p:spPr>
          <a:xfrm>
            <a:off x="628650" y="4767264"/>
            <a:ext cx="2057400" cy="273844"/>
          </a:xfrm>
          <a:prstGeom prst="rect">
            <a:avLst/>
          </a:prstGeom>
        </p:spPr>
        <p:txBody>
          <a:bodyPr vert="horz" lIns="68580" tIns="34290" rIns="68580" bIns="34290" rtlCol="0" anchor="ctr"/>
          <a:lstStyle>
            <a:lvl1pPr algn="l" eaLnBrk="0" hangingPunct="0">
              <a:buFontTx/>
              <a:buNone/>
              <a:defRPr sz="900">
                <a:solidFill>
                  <a:schemeClr val="tx1">
                    <a:tint val="75000"/>
                  </a:schemeClr>
                </a:solidFill>
              </a:defRPr>
            </a:lvl1pPr>
          </a:lstStyle>
          <a:p>
            <a:pPr>
              <a:defRPr/>
            </a:pPr>
            <a:endParaRPr lang="zh-CN" altLang="en-US"/>
          </a:p>
        </p:txBody>
      </p:sp>
      <p:sp>
        <p:nvSpPr>
          <p:cNvPr id="5" name="Footer Placeholder 4"/>
          <p:cNvSpPr>
            <a:spLocks noGrp="1"/>
          </p:cNvSpPr>
          <p:nvPr>
            <p:ph type="ftr" sz="quarter" idx="3"/>
          </p:nvPr>
        </p:nvSpPr>
        <p:spPr>
          <a:xfrm>
            <a:off x="3028950" y="4767264"/>
            <a:ext cx="3086100" cy="273844"/>
          </a:xfrm>
          <a:prstGeom prst="rect">
            <a:avLst/>
          </a:prstGeom>
        </p:spPr>
        <p:txBody>
          <a:bodyPr vert="horz" lIns="68580" tIns="34290" rIns="68580" bIns="34290" rtlCol="0" anchor="ctr"/>
          <a:lstStyle>
            <a:lvl1pPr algn="ctr" eaLnBrk="0" hangingPunct="0">
              <a:buFontTx/>
              <a:buNone/>
              <a:defRPr sz="900">
                <a:solidFill>
                  <a:schemeClr val="tx1">
                    <a:tint val="75000"/>
                  </a:schemeClr>
                </a:solidFill>
              </a:defRPr>
            </a:lvl1pPr>
          </a:lstStyle>
          <a:p>
            <a:pPr>
              <a:defRPr/>
            </a:pPr>
            <a:endParaRPr lang="zh-CN" altLang="en-US"/>
          </a:p>
        </p:txBody>
      </p:sp>
      <p:sp>
        <p:nvSpPr>
          <p:cNvPr id="6" name="Slide Number Placeholder 5"/>
          <p:cNvSpPr>
            <a:spLocks noGrp="1"/>
          </p:cNvSpPr>
          <p:nvPr>
            <p:ph type="sldNum" sz="quarter" idx="4"/>
          </p:nvPr>
        </p:nvSpPr>
        <p:spPr>
          <a:xfrm>
            <a:off x="6457950" y="4767264"/>
            <a:ext cx="2057400" cy="273844"/>
          </a:xfrm>
          <a:prstGeom prst="rect">
            <a:avLst/>
          </a:prstGeom>
        </p:spPr>
        <p:txBody>
          <a:bodyPr vert="horz" wrap="square" lIns="68580" tIns="34290" rIns="68580" bIns="34290" numCol="1" anchor="ctr" anchorCtr="0" compatLnSpc="1">
            <a:prstTxWarp prst="textNoShape">
              <a:avLst/>
            </a:prstTxWarp>
          </a:bodyPr>
          <a:lstStyle>
            <a:lvl1pPr algn="r" eaLnBrk="1" hangingPunct="1">
              <a:buFont typeface="Arial" pitchFamily="34" charset="0"/>
              <a:buNone/>
              <a:defRPr sz="900" noProof="1" smtClean="0">
                <a:solidFill>
                  <a:srgbClr val="898989"/>
                </a:solidFill>
              </a:defRPr>
            </a:lvl1pPr>
          </a:lstStyle>
          <a:p>
            <a:pPr>
              <a:defRPr/>
            </a:pPr>
            <a:fld id="{D34A554B-0365-4486-AA78-C43D6276FE5D}" type="slidenum">
              <a:rPr altLang="en-US"/>
              <a:pPr>
                <a:defRPr/>
              </a:pPr>
              <a:t>‹#›</a:t>
            </a:fld>
            <a:endParaRPr lang="zh-CN" altLang="en-US"/>
          </a:p>
        </p:txBody>
      </p:sp>
    </p:spTree>
  </p:cSld>
  <p:clrMap bg1="lt1" tx1="dk1" bg2="lt2" tx2="dk2" accent1="accent1" accent2="accent2" accent3="accent3" accent4="accent4" accent5="accent5" accent6="accent6" hlink="hlink" folHlink="folHlink"/>
  <p:sldLayoutIdLst>
    <p:sldLayoutId id="2147484483" r:id="rId1"/>
    <p:sldLayoutId id="2147484484" r:id="rId2"/>
    <p:sldLayoutId id="2147484485" r:id="rId3"/>
    <p:sldLayoutId id="2147484486" r:id="rId4"/>
    <p:sldLayoutId id="2147484487" r:id="rId5"/>
    <p:sldLayoutId id="2147484488" r:id="rId6"/>
    <p:sldLayoutId id="2147484489" r:id="rId7"/>
    <p:sldLayoutId id="2147484490" r:id="rId8"/>
    <p:sldLayoutId id="2147484491" r:id="rId9"/>
    <p:sldLayoutId id="2147484492" r:id="rId10"/>
    <p:sldLayoutId id="2147484493" r:id="rId11"/>
    <p:sldLayoutId id="2147484494" r:id="rId12"/>
    <p:sldLayoutId id="2147484495" r:id="rId13"/>
    <p:sldLayoutId id="2147484496" r:id="rId14"/>
    <p:sldLayoutId id="2147484497" r:id="rId15"/>
  </p:sldLayoutIdLst>
  <p:txStyles>
    <p:titleStyle>
      <a:lvl1pPr algn="l" rtl="0" eaLnBrk="0" fontAlgn="base" hangingPunct="0">
        <a:lnSpc>
          <a:spcPct val="90000"/>
        </a:lnSpc>
        <a:spcBef>
          <a:spcPct val="0"/>
        </a:spcBef>
        <a:spcAft>
          <a:spcPct val="0"/>
        </a:spcAft>
        <a:defRPr sz="3300" kern="1200">
          <a:solidFill>
            <a:schemeClr val="tx1"/>
          </a:solidFill>
          <a:latin typeface="+mj-lt"/>
          <a:ea typeface="+mj-ea"/>
          <a:cs typeface="+mj-cs"/>
        </a:defRPr>
      </a:lvl1pPr>
      <a:lvl2pPr algn="l" rtl="0" eaLnBrk="0" fontAlgn="base" hangingPunct="0">
        <a:lnSpc>
          <a:spcPct val="90000"/>
        </a:lnSpc>
        <a:spcBef>
          <a:spcPct val="0"/>
        </a:spcBef>
        <a:spcAft>
          <a:spcPct val="0"/>
        </a:spcAft>
        <a:defRPr sz="3300">
          <a:solidFill>
            <a:schemeClr val="tx1"/>
          </a:solidFill>
          <a:latin typeface="Calibri Light" pitchFamily="34" charset="0"/>
          <a:ea typeface="宋体" panose="02010600030101010101" pitchFamily="2" charset="-122"/>
        </a:defRPr>
      </a:lvl2pPr>
      <a:lvl3pPr algn="l" rtl="0" eaLnBrk="0" fontAlgn="base" hangingPunct="0">
        <a:lnSpc>
          <a:spcPct val="90000"/>
        </a:lnSpc>
        <a:spcBef>
          <a:spcPct val="0"/>
        </a:spcBef>
        <a:spcAft>
          <a:spcPct val="0"/>
        </a:spcAft>
        <a:defRPr sz="3300">
          <a:solidFill>
            <a:schemeClr val="tx1"/>
          </a:solidFill>
          <a:latin typeface="Calibri Light" pitchFamily="34" charset="0"/>
          <a:ea typeface="宋体" panose="02010600030101010101" pitchFamily="2" charset="-122"/>
        </a:defRPr>
      </a:lvl3pPr>
      <a:lvl4pPr algn="l" rtl="0" eaLnBrk="0" fontAlgn="base" hangingPunct="0">
        <a:lnSpc>
          <a:spcPct val="90000"/>
        </a:lnSpc>
        <a:spcBef>
          <a:spcPct val="0"/>
        </a:spcBef>
        <a:spcAft>
          <a:spcPct val="0"/>
        </a:spcAft>
        <a:defRPr sz="3300">
          <a:solidFill>
            <a:schemeClr val="tx1"/>
          </a:solidFill>
          <a:latin typeface="Calibri Light" pitchFamily="34" charset="0"/>
          <a:ea typeface="宋体" panose="02010600030101010101" pitchFamily="2" charset="-122"/>
        </a:defRPr>
      </a:lvl4pPr>
      <a:lvl5pPr algn="l" rtl="0" eaLnBrk="0" fontAlgn="base" hangingPunct="0">
        <a:lnSpc>
          <a:spcPct val="90000"/>
        </a:lnSpc>
        <a:spcBef>
          <a:spcPct val="0"/>
        </a:spcBef>
        <a:spcAft>
          <a:spcPct val="0"/>
        </a:spcAft>
        <a:defRPr sz="3300">
          <a:solidFill>
            <a:schemeClr val="tx1"/>
          </a:solidFill>
          <a:latin typeface="Calibri Light" pitchFamily="34" charset="0"/>
          <a:ea typeface="宋体" panose="02010600030101010101" pitchFamily="2" charset="-122"/>
        </a:defRPr>
      </a:lvl5pPr>
      <a:lvl6pPr marL="342900" algn="l" rtl="0" fontAlgn="base">
        <a:lnSpc>
          <a:spcPct val="90000"/>
        </a:lnSpc>
        <a:spcBef>
          <a:spcPct val="0"/>
        </a:spcBef>
        <a:spcAft>
          <a:spcPct val="0"/>
        </a:spcAft>
        <a:defRPr sz="3300">
          <a:solidFill>
            <a:schemeClr val="tx1"/>
          </a:solidFill>
          <a:latin typeface="Calibri Light" pitchFamily="34" charset="0"/>
          <a:ea typeface="宋体" panose="02010600030101010101" pitchFamily="2" charset="-122"/>
        </a:defRPr>
      </a:lvl6pPr>
      <a:lvl7pPr marL="685800" algn="l" rtl="0" fontAlgn="base">
        <a:lnSpc>
          <a:spcPct val="90000"/>
        </a:lnSpc>
        <a:spcBef>
          <a:spcPct val="0"/>
        </a:spcBef>
        <a:spcAft>
          <a:spcPct val="0"/>
        </a:spcAft>
        <a:defRPr sz="3300">
          <a:solidFill>
            <a:schemeClr val="tx1"/>
          </a:solidFill>
          <a:latin typeface="Calibri Light" pitchFamily="34" charset="0"/>
          <a:ea typeface="宋体" panose="02010600030101010101" pitchFamily="2" charset="-122"/>
        </a:defRPr>
      </a:lvl7pPr>
      <a:lvl8pPr marL="1028700" algn="l" rtl="0" fontAlgn="base">
        <a:lnSpc>
          <a:spcPct val="90000"/>
        </a:lnSpc>
        <a:spcBef>
          <a:spcPct val="0"/>
        </a:spcBef>
        <a:spcAft>
          <a:spcPct val="0"/>
        </a:spcAft>
        <a:defRPr sz="3300">
          <a:solidFill>
            <a:schemeClr val="tx1"/>
          </a:solidFill>
          <a:latin typeface="Calibri Light" pitchFamily="34" charset="0"/>
          <a:ea typeface="宋体" panose="02010600030101010101" pitchFamily="2" charset="-122"/>
        </a:defRPr>
      </a:lvl8pPr>
      <a:lvl9pPr marL="1371600" algn="l" rtl="0" fontAlgn="base">
        <a:lnSpc>
          <a:spcPct val="90000"/>
        </a:lnSpc>
        <a:spcBef>
          <a:spcPct val="0"/>
        </a:spcBef>
        <a:spcAft>
          <a:spcPct val="0"/>
        </a:spcAft>
        <a:defRPr sz="3300">
          <a:solidFill>
            <a:schemeClr val="tx1"/>
          </a:solidFill>
          <a:latin typeface="Calibri Light" pitchFamily="34" charset="0"/>
          <a:ea typeface="宋体" panose="02010600030101010101" pitchFamily="2" charset="-122"/>
        </a:defRPr>
      </a:lvl9pPr>
    </p:titleStyle>
    <p:bodyStyle>
      <a:lvl1pPr marL="170260" indent="-170260" algn="l" rtl="0" eaLnBrk="0" fontAlgn="base" hangingPunct="0">
        <a:lnSpc>
          <a:spcPct val="90000"/>
        </a:lnSpc>
        <a:spcBef>
          <a:spcPts val="750"/>
        </a:spcBef>
        <a:spcAft>
          <a:spcPct val="0"/>
        </a:spcAft>
        <a:buFont typeface="Arial" pitchFamily="34" charset="0"/>
        <a:buChar char="•"/>
        <a:defRPr sz="2100" kern="1200">
          <a:solidFill>
            <a:schemeClr val="tx1"/>
          </a:solidFill>
          <a:latin typeface="+mn-lt"/>
          <a:ea typeface="+mn-ea"/>
          <a:cs typeface="+mn-cs"/>
        </a:defRPr>
      </a:lvl1pPr>
      <a:lvl2pPr marL="513160" indent="-170260" algn="l" rtl="0" eaLnBrk="0" fontAlgn="base" hangingPunct="0">
        <a:lnSpc>
          <a:spcPct val="90000"/>
        </a:lnSpc>
        <a:spcBef>
          <a:spcPts val="375"/>
        </a:spcBef>
        <a:spcAft>
          <a:spcPct val="0"/>
        </a:spcAft>
        <a:buFont typeface="Arial" pitchFamily="34" charset="0"/>
        <a:buChar char="•"/>
        <a:defRPr sz="1800" kern="1200">
          <a:solidFill>
            <a:schemeClr val="tx1"/>
          </a:solidFill>
          <a:latin typeface="+mn-lt"/>
          <a:ea typeface="+mn-ea"/>
          <a:cs typeface="+mn-cs"/>
        </a:defRPr>
      </a:lvl2pPr>
      <a:lvl3pPr marL="856060" indent="-170260" algn="l" rtl="0" eaLnBrk="0" fontAlgn="base" hangingPunct="0">
        <a:lnSpc>
          <a:spcPct val="90000"/>
        </a:lnSpc>
        <a:spcBef>
          <a:spcPts val="375"/>
        </a:spcBef>
        <a:spcAft>
          <a:spcPct val="0"/>
        </a:spcAft>
        <a:buFont typeface="Arial" pitchFamily="34" charset="0"/>
        <a:buChar char="•"/>
        <a:defRPr sz="1500" kern="1200">
          <a:solidFill>
            <a:schemeClr val="tx1"/>
          </a:solidFill>
          <a:latin typeface="+mn-lt"/>
          <a:ea typeface="+mn-ea"/>
          <a:cs typeface="+mn-cs"/>
        </a:defRPr>
      </a:lvl3pPr>
      <a:lvl4pPr marL="1198960" indent="-170260" algn="l" rtl="0" eaLnBrk="0" fontAlgn="base" hangingPunct="0">
        <a:lnSpc>
          <a:spcPct val="90000"/>
        </a:lnSpc>
        <a:spcBef>
          <a:spcPts val="375"/>
        </a:spcBef>
        <a:spcAft>
          <a:spcPct val="0"/>
        </a:spcAft>
        <a:buFont typeface="Arial" pitchFamily="34" charset="0"/>
        <a:buChar char="•"/>
        <a:defRPr sz="1500" kern="1200">
          <a:solidFill>
            <a:schemeClr val="tx1"/>
          </a:solidFill>
          <a:latin typeface="+mn-lt"/>
          <a:ea typeface="+mn-ea"/>
          <a:cs typeface="+mn-cs"/>
        </a:defRPr>
      </a:lvl4pPr>
      <a:lvl5pPr marL="1541860" indent="-170260" algn="l" rtl="0" eaLnBrk="0" fontAlgn="base" hangingPunct="0">
        <a:lnSpc>
          <a:spcPct val="90000"/>
        </a:lnSpc>
        <a:spcBef>
          <a:spcPts val="375"/>
        </a:spcBef>
        <a:spcAft>
          <a:spcPct val="0"/>
        </a:spcAft>
        <a:buFont typeface="Arial" pitchFamily="34" charset="0"/>
        <a:buChar char="•"/>
        <a:defRPr sz="1500" kern="1200">
          <a:solidFill>
            <a:schemeClr val="tx1"/>
          </a:solidFill>
          <a:latin typeface="+mn-lt"/>
          <a:ea typeface="+mn-ea"/>
          <a:cs typeface="+mn-cs"/>
        </a:defRPr>
      </a:lvl5pPr>
      <a:lvl6pPr marL="1885950" indent="-171450" algn="l" defTabSz="685324"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6pPr>
      <a:lvl7pPr marL="2228850" indent="-171450" algn="l" defTabSz="685324"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7pPr>
      <a:lvl8pPr marL="2571750" indent="-171450" algn="l" defTabSz="685324"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8pPr>
      <a:lvl9pPr marL="2914650" indent="-171450" algn="l" defTabSz="685324" rtl="0" eaLnBrk="1" latinLnBrk="0" hangingPunct="1">
        <a:lnSpc>
          <a:spcPct val="90000"/>
        </a:lnSpc>
        <a:spcBef>
          <a:spcPts val="375"/>
        </a:spcBef>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685324" rtl="0" eaLnBrk="1" latinLnBrk="0" hangingPunct="1">
        <a:defRPr sz="1400" kern="1200">
          <a:solidFill>
            <a:schemeClr val="tx1"/>
          </a:solidFill>
          <a:latin typeface="+mn-lt"/>
          <a:ea typeface="+mn-ea"/>
          <a:cs typeface="+mn-cs"/>
        </a:defRPr>
      </a:lvl1pPr>
      <a:lvl2pPr marL="342900" algn="l" defTabSz="685324" rtl="0" eaLnBrk="1" latinLnBrk="0" hangingPunct="1">
        <a:defRPr sz="1400" kern="1200">
          <a:solidFill>
            <a:schemeClr val="tx1"/>
          </a:solidFill>
          <a:latin typeface="+mn-lt"/>
          <a:ea typeface="+mn-ea"/>
          <a:cs typeface="+mn-cs"/>
        </a:defRPr>
      </a:lvl2pPr>
      <a:lvl3pPr marL="685800" algn="l" defTabSz="685324" rtl="0" eaLnBrk="1" latinLnBrk="0" hangingPunct="1">
        <a:defRPr sz="1400" kern="1200">
          <a:solidFill>
            <a:schemeClr val="tx1"/>
          </a:solidFill>
          <a:latin typeface="+mn-lt"/>
          <a:ea typeface="+mn-ea"/>
          <a:cs typeface="+mn-cs"/>
        </a:defRPr>
      </a:lvl3pPr>
      <a:lvl4pPr marL="1028700" algn="l" defTabSz="685324" rtl="0" eaLnBrk="1" latinLnBrk="0" hangingPunct="1">
        <a:defRPr sz="1400" kern="1200">
          <a:solidFill>
            <a:schemeClr val="tx1"/>
          </a:solidFill>
          <a:latin typeface="+mn-lt"/>
          <a:ea typeface="+mn-ea"/>
          <a:cs typeface="+mn-cs"/>
        </a:defRPr>
      </a:lvl4pPr>
      <a:lvl5pPr marL="1371600" algn="l" defTabSz="685324" rtl="0" eaLnBrk="1" latinLnBrk="0" hangingPunct="1">
        <a:defRPr sz="1400" kern="1200">
          <a:solidFill>
            <a:schemeClr val="tx1"/>
          </a:solidFill>
          <a:latin typeface="+mn-lt"/>
          <a:ea typeface="+mn-ea"/>
          <a:cs typeface="+mn-cs"/>
        </a:defRPr>
      </a:lvl5pPr>
      <a:lvl6pPr marL="1714500" algn="l" defTabSz="685324" rtl="0" eaLnBrk="1" latinLnBrk="0" hangingPunct="1">
        <a:defRPr sz="1400" kern="1200">
          <a:solidFill>
            <a:schemeClr val="tx1"/>
          </a:solidFill>
          <a:latin typeface="+mn-lt"/>
          <a:ea typeface="+mn-ea"/>
          <a:cs typeface="+mn-cs"/>
        </a:defRPr>
      </a:lvl6pPr>
      <a:lvl7pPr marL="2057400" algn="l" defTabSz="685324" rtl="0" eaLnBrk="1" latinLnBrk="0" hangingPunct="1">
        <a:defRPr sz="1400" kern="1200">
          <a:solidFill>
            <a:schemeClr val="tx1"/>
          </a:solidFill>
          <a:latin typeface="+mn-lt"/>
          <a:ea typeface="+mn-ea"/>
          <a:cs typeface="+mn-cs"/>
        </a:defRPr>
      </a:lvl7pPr>
      <a:lvl8pPr marL="2400300" algn="l" defTabSz="685324" rtl="0" eaLnBrk="1" latinLnBrk="0" hangingPunct="1">
        <a:defRPr sz="1400" kern="1200">
          <a:solidFill>
            <a:schemeClr val="tx1"/>
          </a:solidFill>
          <a:latin typeface="+mn-lt"/>
          <a:ea typeface="+mn-ea"/>
          <a:cs typeface="+mn-cs"/>
        </a:defRPr>
      </a:lvl8pPr>
      <a:lvl9pPr marL="2743200" algn="l" defTabSz="685324" rtl="0" eaLnBrk="1" latinLnBrk="0" hangingPunct="1">
        <a:defRPr sz="14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8650" y="1369219"/>
            <a:ext cx="7886700" cy="3263504"/>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pPr eaLnBrk="1" fontAlgn="auto" hangingPunct="1">
              <a:spcBef>
                <a:spcPts val="0"/>
              </a:spcBef>
              <a:spcAft>
                <a:spcPts val="0"/>
              </a:spcAft>
            </a:pPr>
            <a:fld id="{16E5758D-A3C3-4E88-8AC0-22500507BD7E}" type="datetimeFigureOut">
              <a:rPr lang="zh-CN" altLang="en-US" smtClean="0">
                <a:solidFill>
                  <a:prstClr val="black">
                    <a:tint val="75000"/>
                  </a:prstClr>
                </a:solidFill>
                <a:latin typeface="Calibri" panose="020F0502020204030204"/>
              </a:rPr>
              <a:pPr eaLnBrk="1" fontAlgn="auto" hangingPunct="1">
                <a:spcBef>
                  <a:spcPts val="0"/>
                </a:spcBef>
                <a:spcAft>
                  <a:spcPts val="0"/>
                </a:spcAft>
              </a:pPr>
              <a:t>2022/1/23</a:t>
            </a:fld>
            <a:endParaRPr lang="zh-CN" altLang="en-US">
              <a:solidFill>
                <a:prstClr val="black">
                  <a:tint val="75000"/>
                </a:prstClr>
              </a:solidFill>
              <a:latin typeface="Calibri" panose="020F0502020204030204"/>
            </a:endParaRPr>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pPr eaLnBrk="1" fontAlgn="auto" hangingPunct="1">
              <a:spcBef>
                <a:spcPts val="0"/>
              </a:spcBef>
              <a:spcAft>
                <a:spcPts val="0"/>
              </a:spcAft>
            </a:pPr>
            <a:endParaRPr lang="zh-CN" altLang="en-US">
              <a:solidFill>
                <a:prstClr val="black">
                  <a:tint val="75000"/>
                </a:prstClr>
              </a:solidFill>
              <a:latin typeface="Calibri" panose="020F0502020204030204"/>
            </a:endParaRPr>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pPr eaLnBrk="1" fontAlgn="auto" hangingPunct="1">
              <a:spcBef>
                <a:spcPts val="0"/>
              </a:spcBef>
              <a:spcAft>
                <a:spcPts val="0"/>
              </a:spcAft>
            </a:pPr>
            <a:fld id="{AA4E786F-588D-4932-A7B2-AE3451FA4ACA}" type="slidenum">
              <a:rPr lang="zh-CN" altLang="en-US" smtClean="0">
                <a:solidFill>
                  <a:prstClr val="black">
                    <a:tint val="75000"/>
                  </a:prstClr>
                </a:solidFill>
                <a:latin typeface="Calibri" panose="020F0502020204030204"/>
              </a:rPr>
              <a:pPr eaLnBrk="1" fontAlgn="auto" hangingPunct="1">
                <a:spcBef>
                  <a:spcPts val="0"/>
                </a:spcBef>
                <a:spcAft>
                  <a:spcPts val="0"/>
                </a:spcAft>
              </a:pPr>
              <a:t>‹#›</a:t>
            </a:fld>
            <a:endParaRPr lang="zh-CN" altLang="en-US">
              <a:solidFill>
                <a:prstClr val="black">
                  <a:tint val="75000"/>
                </a:prstClr>
              </a:solidFill>
              <a:latin typeface="Calibri" panose="020F0502020204030204"/>
            </a:endParaRPr>
          </a:p>
        </p:txBody>
      </p:sp>
    </p:spTree>
    <p:extLst>
      <p:ext uri="{BB962C8B-B14F-4D97-AF65-F5344CB8AC3E}">
        <p14:creationId xmlns:p14="http://schemas.microsoft.com/office/powerpoint/2010/main" val="2185135323"/>
      </p:ext>
    </p:extLst>
  </p:cSld>
  <p:clrMap bg1="lt1" tx1="dk1" bg2="lt2" tx2="dk2" accent1="accent1" accent2="accent2" accent3="accent3" accent4="accent4" accent5="accent5" accent6="accent6" hlink="hlink" folHlink="folHlink"/>
  <p:sldLayoutIdLst>
    <p:sldLayoutId id="2147484499" r:id="rId1"/>
    <p:sldLayoutId id="2147484500" r:id="rId2"/>
    <p:sldLayoutId id="2147484501" r:id="rId3"/>
    <p:sldLayoutId id="2147484502" r:id="rId4"/>
    <p:sldLayoutId id="2147484503" r:id="rId5"/>
    <p:sldLayoutId id="2147484504" r:id="rId6"/>
    <p:sldLayoutId id="2147484505" r:id="rId7"/>
    <p:sldLayoutId id="2147484506" r:id="rId8"/>
    <p:sldLayoutId id="2147484507" r:id="rId9"/>
    <p:sldLayoutId id="2147484508" r:id="rId10"/>
    <p:sldLayoutId id="2147484509"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slideLayout" Target="../slideLayouts/slideLayout12.xml"/><Relationship Id="rId1" Type="http://schemas.openxmlformats.org/officeDocument/2006/relationships/tags" Target="../tags/tag1.xm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40.xml"/><Relationship Id="rId6" Type="http://schemas.openxmlformats.org/officeDocument/2006/relationships/image" Target="../media/image27.jpeg"/><Relationship Id="rId5" Type="http://schemas.openxmlformats.org/officeDocument/2006/relationships/image" Target="../media/image24.png"/><Relationship Id="rId4" Type="http://schemas.openxmlformats.org/officeDocument/2006/relationships/image" Target="../media/image6.jpeg"/></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40.xml"/><Relationship Id="rId6" Type="http://schemas.openxmlformats.org/officeDocument/2006/relationships/image" Target="../media/image28.jpeg"/><Relationship Id="rId5" Type="http://schemas.openxmlformats.org/officeDocument/2006/relationships/image" Target="../media/image24.png"/><Relationship Id="rId4" Type="http://schemas.openxmlformats.org/officeDocument/2006/relationships/image" Target="../media/image6.jpeg"/></Relationships>
</file>

<file path=ppt/slides/_rels/slide12.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10.xml"/><Relationship Id="rId1" Type="http://schemas.openxmlformats.org/officeDocument/2006/relationships/slideLayout" Target="../slideLayouts/slideLayout59.xml"/><Relationship Id="rId5" Type="http://schemas.openxmlformats.org/officeDocument/2006/relationships/image" Target="../media/image30.jpeg"/><Relationship Id="rId4" Type="http://schemas.openxmlformats.org/officeDocument/2006/relationships/image" Target="../media/image2.png"/></Relationships>
</file>

<file path=ppt/slides/_rels/slide13.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11.xml"/><Relationship Id="rId1" Type="http://schemas.openxmlformats.org/officeDocument/2006/relationships/slideLayout" Target="../slideLayouts/slideLayout74.xml"/><Relationship Id="rId5" Type="http://schemas.openxmlformats.org/officeDocument/2006/relationships/image" Target="../media/image31.jpeg"/><Relationship Id="rId4" Type="http://schemas.openxmlformats.org/officeDocument/2006/relationships/image" Target="../media/image2.png"/></Relationships>
</file>

<file path=ppt/slides/_rels/slide14.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12.xml"/><Relationship Id="rId1" Type="http://schemas.openxmlformats.org/officeDocument/2006/relationships/slideLayout" Target="../slideLayouts/slideLayout74.xml"/><Relationship Id="rId5" Type="http://schemas.openxmlformats.org/officeDocument/2006/relationships/image" Target="../media/image23.jpeg"/><Relationship Id="rId4" Type="http://schemas.openxmlformats.org/officeDocument/2006/relationships/image" Target="../media/image2.png"/></Relationships>
</file>

<file path=ppt/slides/_rels/slide15.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13.xml"/><Relationship Id="rId1" Type="http://schemas.openxmlformats.org/officeDocument/2006/relationships/slideLayout" Target="../slideLayouts/slideLayout29.xml"/><Relationship Id="rId5" Type="http://schemas.openxmlformats.org/officeDocument/2006/relationships/image" Target="../media/image32.jpeg"/><Relationship Id="rId4" Type="http://schemas.openxmlformats.org/officeDocument/2006/relationships/image" Target="../media/image2.png"/></Relationships>
</file>

<file path=ppt/slides/_rels/slide16.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14.xml"/><Relationship Id="rId1" Type="http://schemas.openxmlformats.org/officeDocument/2006/relationships/slideLayout" Target="../slideLayouts/slideLayout44.xml"/><Relationship Id="rId5" Type="http://schemas.openxmlformats.org/officeDocument/2006/relationships/image" Target="../media/image33.jpeg"/><Relationship Id="rId4" Type="http://schemas.openxmlformats.org/officeDocument/2006/relationships/image" Target="../media/image2.png"/></Relationships>
</file>

<file path=ppt/slides/_rels/slide17.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notesSlide" Target="../notesSlides/notesSlide15.xml"/><Relationship Id="rId1" Type="http://schemas.openxmlformats.org/officeDocument/2006/relationships/slideLayout" Target="../slideLayouts/slideLayout44.xml"/><Relationship Id="rId5" Type="http://schemas.openxmlformats.org/officeDocument/2006/relationships/image" Target="../media/image34.jpeg"/><Relationship Id="rId4" Type="http://schemas.openxmlformats.org/officeDocument/2006/relationships/image" Target="../media/image2.png"/></Relationships>
</file>

<file path=ppt/slides/_rels/slide18.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2.png"/><Relationship Id="rId1" Type="http://schemas.openxmlformats.org/officeDocument/2006/relationships/slideLayout" Target="../slideLayouts/slideLayout85.xml"/><Relationship Id="rId5" Type="http://schemas.openxmlformats.org/officeDocument/2006/relationships/image" Target="../media/image37.png"/><Relationship Id="rId4" Type="http://schemas.openxmlformats.org/officeDocument/2006/relationships/image" Target="../media/image36.jpeg"/></Relationships>
</file>

<file path=ppt/slides/_rels/slide19.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2.png"/><Relationship Id="rId1" Type="http://schemas.openxmlformats.org/officeDocument/2006/relationships/slideLayout" Target="../slideLayouts/slideLayout85.xml"/><Relationship Id="rId5" Type="http://schemas.openxmlformats.org/officeDocument/2006/relationships/image" Target="../media/image38.png"/><Relationship Id="rId4" Type="http://schemas.openxmlformats.org/officeDocument/2006/relationships/image" Target="../media/image36.jpe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3.xml"/><Relationship Id="rId6" Type="http://schemas.openxmlformats.org/officeDocument/2006/relationships/image" Target="../media/image5.png"/><Relationship Id="rId5" Type="http://schemas.openxmlformats.org/officeDocument/2006/relationships/image" Target="../media/image4.jpeg"/><Relationship Id="rId4" Type="http://schemas.openxmlformats.org/officeDocument/2006/relationships/image" Target="../media/image3.jpeg"/></Relationships>
</file>

<file path=ppt/slides/_rels/slide20.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16.xml"/><Relationship Id="rId1" Type="http://schemas.openxmlformats.org/officeDocument/2006/relationships/slideLayout" Target="../slideLayouts/slideLayout94.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6.xml"/><Relationship Id="rId5" Type="http://schemas.openxmlformats.org/officeDocument/2006/relationships/image" Target="../media/image7.png"/><Relationship Id="rId4" Type="http://schemas.openxmlformats.org/officeDocument/2006/relationships/image" Target="../media/image6.jpeg"/></Relationships>
</file>

<file path=ppt/slides/_rels/slide4.xml.rels><?xml version="1.0" encoding="UTF-8" standalone="yes"?>
<Relationships xmlns="http://schemas.openxmlformats.org/package/2006/relationships"><Relationship Id="rId8" Type="http://schemas.openxmlformats.org/officeDocument/2006/relationships/image" Target="../media/image13.png"/><Relationship Id="rId3" Type="http://schemas.openxmlformats.org/officeDocument/2006/relationships/image" Target="../media/image8.jpeg"/><Relationship Id="rId7" Type="http://schemas.openxmlformats.org/officeDocument/2006/relationships/image" Target="../media/image12.png"/><Relationship Id="rId2" Type="http://schemas.openxmlformats.org/officeDocument/2006/relationships/image" Target="../media/image2.png"/><Relationship Id="rId1" Type="http://schemas.openxmlformats.org/officeDocument/2006/relationships/slideLayout" Target="../slideLayouts/slideLayout13.xml"/><Relationship Id="rId6" Type="http://schemas.openxmlformats.org/officeDocument/2006/relationships/image" Target="../media/image11.png"/><Relationship Id="rId5" Type="http://schemas.openxmlformats.org/officeDocument/2006/relationships/image" Target="../media/image10.png"/><Relationship Id="rId10" Type="http://schemas.openxmlformats.org/officeDocument/2006/relationships/image" Target="../media/image15.png"/><Relationship Id="rId4" Type="http://schemas.openxmlformats.org/officeDocument/2006/relationships/image" Target="../media/image9.png"/><Relationship Id="rId9" Type="http://schemas.openxmlformats.org/officeDocument/2006/relationships/image" Target="../media/image14.png"/></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image" Target="../media/image18.png"/><Relationship Id="rId5" Type="http://schemas.openxmlformats.org/officeDocument/2006/relationships/image" Target="../media/image17.jpeg"/><Relationship Id="rId4" Type="http://schemas.openxmlformats.org/officeDocument/2006/relationships/image" Target="../media/image16.jpeg"/></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image" Target="../media/image21.png"/><Relationship Id="rId5" Type="http://schemas.openxmlformats.org/officeDocument/2006/relationships/image" Target="../media/image20.jpeg"/><Relationship Id="rId4" Type="http://schemas.openxmlformats.org/officeDocument/2006/relationships/image" Target="../media/image19.jpeg"/></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1.xml"/><Relationship Id="rId6" Type="http://schemas.openxmlformats.org/officeDocument/2006/relationships/image" Target="../media/image23.jpeg"/><Relationship Id="rId5" Type="http://schemas.openxmlformats.org/officeDocument/2006/relationships/image" Target="../media/image22.jpeg"/><Relationship Id="rId4" Type="http://schemas.openxmlformats.org/officeDocument/2006/relationships/image" Target="../media/image19.jpeg"/></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13.xml"/><Relationship Id="rId6" Type="http://schemas.openxmlformats.org/officeDocument/2006/relationships/image" Target="../media/image25.png"/><Relationship Id="rId5" Type="http://schemas.openxmlformats.org/officeDocument/2006/relationships/image" Target="../media/image24.png"/><Relationship Id="rId4" Type="http://schemas.openxmlformats.org/officeDocument/2006/relationships/image" Target="../media/image6.jpeg"/></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13.xml"/><Relationship Id="rId6" Type="http://schemas.openxmlformats.org/officeDocument/2006/relationships/image" Target="../media/image26.png"/><Relationship Id="rId5" Type="http://schemas.openxmlformats.org/officeDocument/2006/relationships/image" Target="../media/image24.png"/><Relationship Id="rId4" Type="http://schemas.openxmlformats.org/officeDocument/2006/relationships/image" Target="../media/image6.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框 2"/>
          <p:cNvSpPr txBox="1">
            <a:spLocks noChangeArrowheads="1"/>
          </p:cNvSpPr>
          <p:nvPr/>
        </p:nvSpPr>
        <p:spPr bwMode="auto">
          <a:xfrm>
            <a:off x="5378053" y="737038"/>
            <a:ext cx="3320654" cy="6924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ctr">
              <a:lnSpc>
                <a:spcPct val="150000"/>
              </a:lnSpc>
            </a:pPr>
            <a:r>
              <a:rPr lang="en-US" altLang="zh-CN" sz="2700" b="1" dirty="0">
                <a:solidFill>
                  <a:srgbClr val="002060"/>
                </a:solidFill>
                <a:latin typeface="楷体" pitchFamily="49" charset="-122"/>
                <a:ea typeface="楷体" pitchFamily="49" charset="-122"/>
              </a:rPr>
              <a:t> </a:t>
            </a:r>
            <a:r>
              <a:rPr lang="zh-CN" altLang="zh-CN" sz="2700" b="1" dirty="0">
                <a:solidFill>
                  <a:srgbClr val="002060"/>
                </a:solidFill>
                <a:latin typeface="楷体" pitchFamily="49" charset="-122"/>
                <a:ea typeface="楷体" pitchFamily="49" charset="-122"/>
              </a:rPr>
              <a:t>课外古诗词诵读</a:t>
            </a:r>
          </a:p>
        </p:txBody>
      </p:sp>
      <p:sp>
        <p:nvSpPr>
          <p:cNvPr id="4" name="文本框 3"/>
          <p:cNvSpPr txBox="1">
            <a:spLocks noChangeArrowheads="1"/>
          </p:cNvSpPr>
          <p:nvPr/>
        </p:nvSpPr>
        <p:spPr bwMode="auto">
          <a:xfrm>
            <a:off x="4993487" y="1696579"/>
            <a:ext cx="4150519" cy="8309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ctr">
              <a:lnSpc>
                <a:spcPct val="150000"/>
              </a:lnSpc>
            </a:pPr>
            <a:r>
              <a:rPr lang="zh-CN" altLang="zh-CN" sz="3300" b="1" dirty="0">
                <a:solidFill>
                  <a:srgbClr val="008651"/>
                </a:solidFill>
                <a:latin typeface="微软雅黑" pitchFamily="34" charset="-122"/>
                <a:ea typeface="微软雅黑" pitchFamily="34" charset="-122"/>
              </a:rPr>
              <a:t>《题破山寺后禅院》</a:t>
            </a:r>
          </a:p>
        </p:txBody>
      </p:sp>
      <p:pic>
        <p:nvPicPr>
          <p:cNvPr id="7173" name="图片 4" descr="NO8K~%$N@ICIHB97N[18VBW"/>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11912" y="340525"/>
            <a:ext cx="4981575" cy="467558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矩形 5"/>
          <p:cNvSpPr/>
          <p:nvPr/>
        </p:nvSpPr>
        <p:spPr>
          <a:xfrm>
            <a:off x="4993487" y="4245553"/>
            <a:ext cx="4150519" cy="352725"/>
          </a:xfrm>
          <a:prstGeom prst="rect">
            <a:avLst/>
          </a:prstGeom>
        </p:spPr>
        <p:txBody>
          <a:bodyPr wrap="square" lIns="68580" tIns="34290" rIns="68580" bIns="34290">
            <a:spAutoFit/>
          </a:bodyPr>
          <a:lstStyle/>
          <a:p>
            <a:pPr marL="257175" indent="-257175" algn="ctr">
              <a:lnSpc>
                <a:spcPct val="110000"/>
              </a:lnSpc>
            </a:pPr>
            <a:r>
              <a:rPr lang="zh-CN" altLang="en-US" kern="0" dirty="0" smtClean="0">
                <a:solidFill>
                  <a:srgbClr val="000000"/>
                </a:solidFill>
                <a:latin typeface="微软雅黑" panose="020B0503020204020204" pitchFamily="34" charset="-122"/>
                <a:ea typeface="微软雅黑" panose="020B0503020204020204" pitchFamily="34" charset="-122"/>
              </a:rPr>
              <a:t>优品</a:t>
            </a:r>
            <a:r>
              <a:rPr lang="en-US" altLang="zh-CN" kern="0" dirty="0" smtClean="0">
                <a:solidFill>
                  <a:srgbClr val="000000"/>
                </a:solidFill>
                <a:latin typeface="微软雅黑" panose="020B0503020204020204" pitchFamily="34" charset="-122"/>
                <a:ea typeface="微软雅黑" panose="020B0503020204020204" pitchFamily="34" charset="-122"/>
              </a:rPr>
              <a:t>PPT</a:t>
            </a:r>
            <a:endParaRPr lang="en-US" altLang="zh-CN" kern="0" dirty="0">
              <a:solidFill>
                <a:srgbClr val="000000"/>
              </a:solidFill>
              <a:latin typeface="微软雅黑" panose="020B0503020204020204" pitchFamily="34" charset="-122"/>
              <a:ea typeface="微软雅黑" panose="020B0503020204020204" pitchFamily="34" charset="-122"/>
            </a:endParaRPr>
          </a:p>
        </p:txBody>
      </p:sp>
    </p:spTree>
    <p:custDataLst>
      <p:tags r:id="rId1"/>
    </p:custData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ppt_x</p:attrName>
                                        </p:attrNameLst>
                                      </p:cBhvr>
                                      <p:tavLst>
                                        <p:tav tm="0">
                                          <p:val>
                                            <p:strVal val="#ppt_x"/>
                                          </p:val>
                                        </p:tav>
                                        <p:tav tm="100000">
                                          <p:val>
                                            <p:strVal val="#ppt_x"/>
                                          </p:val>
                                        </p:tav>
                                      </p:tavLst>
                                    </p:anim>
                                    <p:anim calcmode="lin" valueType="num">
                                      <p:cBhvr>
                                        <p:cTn id="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p:cTn id="13" dur="500" fill="hold"/>
                                        <p:tgtEl>
                                          <p:spTgt spid="4"/>
                                        </p:tgtEl>
                                        <p:attrNameLst>
                                          <p:attrName>ppt_x</p:attrName>
                                        </p:attrNameLst>
                                      </p:cBhvr>
                                      <p:tavLst>
                                        <p:tav tm="0">
                                          <p:val>
                                            <p:strVal val="#ppt_x"/>
                                          </p:val>
                                        </p:tav>
                                        <p:tav tm="100000">
                                          <p:val>
                                            <p:strVal val="#ppt_x"/>
                                          </p:val>
                                        </p:tav>
                                      </p:tavLst>
                                    </p:anim>
                                    <p:anim calcmode="lin" valueType="num">
                                      <p:cBhvr>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图片 1" descr="组48325同意"/>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304812" y="494111"/>
            <a:ext cx="1791891" cy="4560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11" name="文本框 7"/>
          <p:cNvSpPr txBox="1">
            <a:spLocks noChangeArrowheads="1"/>
          </p:cNvSpPr>
          <p:nvPr/>
        </p:nvSpPr>
        <p:spPr bwMode="auto">
          <a:xfrm>
            <a:off x="795349" y="564362"/>
            <a:ext cx="1061829"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r>
              <a:rPr lang="zh-CN" altLang="en-US" b="1">
                <a:solidFill>
                  <a:srgbClr val="EF7509"/>
                </a:solidFill>
                <a:latin typeface="思源黑体 CN Heavy" pitchFamily="34" charset="-122"/>
                <a:ea typeface="思源黑体 CN Heavy" pitchFamily="34" charset="-122"/>
              </a:rPr>
              <a:t>新知讲解</a:t>
            </a:r>
          </a:p>
        </p:txBody>
      </p:sp>
      <p:pic>
        <p:nvPicPr>
          <p:cNvPr id="17412" name="图片 3"/>
          <p:cNvPicPr>
            <a:picLocks noChangeAspect="1" noChangeArrowheads="1"/>
          </p:cNvPicPr>
          <p:nvPr/>
        </p:nvPicPr>
        <p:blipFill>
          <a:blip r:embed="rId4"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6175773" y="400057"/>
            <a:ext cx="1501378" cy="9084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413" name="文本框 6"/>
          <p:cNvSpPr txBox="1">
            <a:spLocks noChangeArrowheads="1"/>
          </p:cNvSpPr>
          <p:nvPr/>
        </p:nvSpPr>
        <p:spPr bwMode="auto">
          <a:xfrm>
            <a:off x="6512719" y="823919"/>
            <a:ext cx="826294"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r>
              <a:rPr lang="zh-CN" altLang="en-US" b="1">
                <a:latin typeface="微软雅黑" pitchFamily="34" charset="-122"/>
                <a:ea typeface="微软雅黑" pitchFamily="34" charset="-122"/>
              </a:rPr>
              <a:t>明诗意</a:t>
            </a:r>
          </a:p>
        </p:txBody>
      </p:sp>
      <p:sp>
        <p:nvSpPr>
          <p:cNvPr id="17414" name="文本框 11"/>
          <p:cNvSpPr txBox="1">
            <a:spLocks noChangeArrowheads="1"/>
          </p:cNvSpPr>
          <p:nvPr/>
        </p:nvSpPr>
        <p:spPr bwMode="auto">
          <a:xfrm>
            <a:off x="2568185" y="564356"/>
            <a:ext cx="2901553"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nSpc>
                <a:spcPct val="150000"/>
              </a:lnSpc>
            </a:pPr>
            <a:r>
              <a:rPr lang="zh-CN" altLang="en-US" sz="2100" b="1">
                <a:latin typeface="黑体" pitchFamily="49" charset="-122"/>
                <a:ea typeface="黑体" pitchFamily="49" charset="-122"/>
              </a:rPr>
              <a:t>读古诗赏佳句知今译</a:t>
            </a:r>
            <a:endParaRPr lang="zh-CN" altLang="en-US" sz="2100" b="1">
              <a:latin typeface="微软雅黑" pitchFamily="34" charset="-122"/>
              <a:ea typeface="微软雅黑" pitchFamily="34" charset="-122"/>
            </a:endParaRPr>
          </a:p>
        </p:txBody>
      </p:sp>
      <p:sp>
        <p:nvSpPr>
          <p:cNvPr id="17415" name="Cloud"/>
          <p:cNvSpPr>
            <a:spLocks noChangeAspect="1" noEditPoints="1" noChangeArrowheads="1"/>
          </p:cNvSpPr>
          <p:nvPr/>
        </p:nvSpPr>
        <p:spPr bwMode="auto">
          <a:xfrm>
            <a:off x="304812" y="4652963"/>
            <a:ext cx="8455819" cy="286941"/>
          </a:xfrm>
          <a:custGeom>
            <a:avLst/>
            <a:gdLst>
              <a:gd name="T0" fmla="*/ 530998214 w 21600"/>
              <a:gd name="T1" fmla="*/ 2252575 h 21600"/>
              <a:gd name="T2" fmla="*/ 0 w 21600"/>
              <a:gd name="T3" fmla="*/ 3180280 h 21600"/>
              <a:gd name="T4" fmla="*/ 292607369 w 21600"/>
              <a:gd name="T5" fmla="*/ 3984990 h 21600"/>
              <a:gd name="T6" fmla="*/ 289610774 w 21600"/>
              <a:gd name="T7" fmla="*/ 3974327 h 21600"/>
              <a:gd name="T8" fmla="*/ 129412116 w 21600"/>
              <a:gd name="T9" fmla="*/ 4608679 h 21600"/>
              <a:gd name="T10" fmla="*/ 723345707 w 21600"/>
              <a:gd name="T11" fmla="*/ 5537324 h 21600"/>
              <a:gd name="T12" fmla="*/ 792547163 w 21600"/>
              <a:gd name="T13" fmla="*/ 5530735 h 21600"/>
              <a:gd name="T14" fmla="*/ 789277581 w 21600"/>
              <a:gd name="T15" fmla="*/ 5537005 h 21600"/>
              <a:gd name="T16" fmla="*/ 1701973533 w 21600"/>
              <a:gd name="T17" fmla="*/ 6368709 h 21600"/>
              <a:gd name="T18" fmla="*/ 2147483647 w 21600"/>
              <a:gd name="T19" fmla="*/ 6132159 h 21600"/>
              <a:gd name="T20" fmla="*/ 2147483647 w 21600"/>
              <a:gd name="T21" fmla="*/ 6133417 h 21600"/>
              <a:gd name="T22" fmla="*/ 2147483647 w 21600"/>
              <a:gd name="T23" fmla="*/ 6775616 h 21600"/>
              <a:gd name="T24" fmla="*/ 2147483647 w 21600"/>
              <a:gd name="T25" fmla="*/ 5748775 h 21600"/>
              <a:gd name="T26" fmla="*/ 2147483647 w 21600"/>
              <a:gd name="T27" fmla="*/ 5756940 h 21600"/>
              <a:gd name="T28" fmla="*/ 2147483647 w 21600"/>
              <a:gd name="T29" fmla="*/ 5944231 h 21600"/>
              <a:gd name="T30" fmla="*/ 2147483647 w 21600"/>
              <a:gd name="T31" fmla="*/ 4720056 h 21600"/>
              <a:gd name="T32" fmla="*/ 2147483647 w 21600"/>
              <a:gd name="T33" fmla="*/ 4716921 h 21600"/>
              <a:gd name="T34" fmla="*/ 2147483647 w 21600"/>
              <a:gd name="T35" fmla="*/ 3285368 h 21600"/>
              <a:gd name="T36" fmla="*/ 2147483647 w 21600"/>
              <a:gd name="T37" fmla="*/ 2404105 h 21600"/>
              <a:gd name="T38" fmla="*/ 2147483647 w 21600"/>
              <a:gd name="T39" fmla="*/ 2403485 h 21600"/>
              <a:gd name="T40" fmla="*/ 2147483647 w 21600"/>
              <a:gd name="T41" fmla="*/ 1953909 h 21600"/>
              <a:gd name="T42" fmla="*/ 2147483647 w 21600"/>
              <a:gd name="T43" fmla="*/ 853030 h 21600"/>
              <a:gd name="T44" fmla="*/ 2147483647 w 21600"/>
              <a:gd name="T45" fmla="*/ 850833 h 21600"/>
              <a:gd name="T46" fmla="*/ 2147483647 w 21600"/>
              <a:gd name="T47" fmla="*/ 0 h 21600"/>
              <a:gd name="T48" fmla="*/ 2147483647 w 21600"/>
              <a:gd name="T49" fmla="*/ 365496 h 21600"/>
              <a:gd name="T50" fmla="*/ 2147483647 w 21600"/>
              <a:gd name="T51" fmla="*/ 367072 h 21600"/>
              <a:gd name="T52" fmla="*/ 2147483647 w 21600"/>
              <a:gd name="T53" fmla="*/ 0 h 21600"/>
              <a:gd name="T54" fmla="*/ 2147483647 w 21600"/>
              <a:gd name="T55" fmla="*/ 516086 h 21600"/>
              <a:gd name="T56" fmla="*/ 2147483647 w 21600"/>
              <a:gd name="T57" fmla="*/ 531461 h 21600"/>
              <a:gd name="T58" fmla="*/ 2147483647 w 21600"/>
              <a:gd name="T59" fmla="*/ 203923 h 21600"/>
              <a:gd name="T60" fmla="*/ 1907942589 w 21600"/>
              <a:gd name="T61" fmla="*/ 808802 h 21600"/>
              <a:gd name="T62" fmla="*/ 1905762867 w 21600"/>
              <a:gd name="T63" fmla="*/ 816329 h 21600"/>
              <a:gd name="T64" fmla="*/ 1440697180 w 21600"/>
              <a:gd name="T65" fmla="*/ 618677 h 21600"/>
              <a:gd name="T66" fmla="*/ 520917524 w 21600"/>
              <a:gd name="T67" fmla="*/ 2060254 h 21600"/>
              <a:gd name="T68" fmla="*/ 529090958 w 21600"/>
              <a:gd name="T69" fmla="*/ 2254453 h 21600"/>
              <a:gd name="T70" fmla="*/ 530998214 w 21600"/>
              <a:gd name="T71" fmla="*/ 2252575 h 21600"/>
              <a:gd name="T72" fmla="*/ 292607369 w 21600"/>
              <a:gd name="T73" fmla="*/ 3984990 h 21600"/>
              <a:gd name="T74" fmla="*/ 591753902 w 21600"/>
              <a:gd name="T75" fmla="*/ 4112998 h 21600"/>
              <a:gd name="T76" fmla="*/ 637797384 w 21600"/>
              <a:gd name="T77" fmla="*/ 4110164 h 21600"/>
              <a:gd name="T78" fmla="*/ 792547163 w 21600"/>
              <a:gd name="T79" fmla="*/ 5530735 h 21600"/>
              <a:gd name="T80" fmla="*/ 943482429 w 21600"/>
              <a:gd name="T81" fmla="*/ 5471133 h 21600"/>
              <a:gd name="T82" fmla="*/ 2147483647 w 21600"/>
              <a:gd name="T83" fmla="*/ 5860469 h 21600"/>
              <a:gd name="T84" fmla="*/ 2147483647 w 21600"/>
              <a:gd name="T85" fmla="*/ 6133417 h 21600"/>
              <a:gd name="T86" fmla="*/ 2147483647 w 21600"/>
              <a:gd name="T87" fmla="*/ 5748775 h 21600"/>
              <a:gd name="T88" fmla="*/ 2147483647 w 21600"/>
              <a:gd name="T89" fmla="*/ 5449488 h 21600"/>
              <a:gd name="T90" fmla="*/ 2147483647 w 21600"/>
              <a:gd name="T91" fmla="*/ 4720056 h 21600"/>
              <a:gd name="T92" fmla="*/ 2147483647 w 21600"/>
              <a:gd name="T93" fmla="*/ 4710013 h 21600"/>
              <a:gd name="T94" fmla="*/ 2147483647 w 21600"/>
              <a:gd name="T95" fmla="*/ 3600667 h 21600"/>
              <a:gd name="T96" fmla="*/ 2147483647 w 21600"/>
              <a:gd name="T97" fmla="*/ 2823252 h 21600"/>
              <a:gd name="T98" fmla="*/ 2147483647 w 21600"/>
              <a:gd name="T99" fmla="*/ 2403485 h 21600"/>
              <a:gd name="T100" fmla="*/ 2147483647 w 21600"/>
              <a:gd name="T101" fmla="*/ 1049106 h 21600"/>
              <a:gd name="T102" fmla="*/ 2147483647 w 21600"/>
              <a:gd name="T103" fmla="*/ 1034369 h 21600"/>
              <a:gd name="T104" fmla="*/ 2147483647 w 21600"/>
              <a:gd name="T105" fmla="*/ 850833 h 21600"/>
              <a:gd name="T106" fmla="*/ 2147483647 w 21600"/>
              <a:gd name="T107" fmla="*/ 365496 h 21600"/>
              <a:gd name="T108" fmla="*/ 2147483647 w 21600"/>
              <a:gd name="T109" fmla="*/ 618358 h 21600"/>
              <a:gd name="T110" fmla="*/ 2147483647 w 21600"/>
              <a:gd name="T111" fmla="*/ 516086 h 21600"/>
              <a:gd name="T112" fmla="*/ 2147483647 w 21600"/>
              <a:gd name="T113" fmla="*/ 734126 h 21600"/>
              <a:gd name="T114" fmla="*/ 2082853746 w 21600"/>
              <a:gd name="T115" fmla="*/ 1027780 h 21600"/>
              <a:gd name="T116" fmla="*/ 1905762867 w 21600"/>
              <a:gd name="T117" fmla="*/ 816329 h 21600"/>
              <a:gd name="T118" fmla="*/ 529090958 w 21600"/>
              <a:gd name="T119" fmla="*/ 2254453 h 21600"/>
              <a:gd name="T120" fmla="*/ 560150030 w 21600"/>
              <a:gd name="T121" fmla="*/ 2476886 h 21600"/>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21600"/>
              <a:gd name="T184" fmla="*/ 0 h 21600"/>
              <a:gd name="T185" fmla="*/ 21600 w 21600"/>
              <a:gd name="T186" fmla="*/ 21600 h 21600"/>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21600" h="21600">
                <a:moveTo>
                  <a:pt x="1949" y="7180"/>
                </a:moveTo>
                <a:cubicBezTo>
                  <a:pt x="841" y="7336"/>
                  <a:pt x="0" y="8613"/>
                  <a:pt x="0" y="10137"/>
                </a:cubicBezTo>
                <a:cubicBezTo>
                  <a:pt x="-1" y="11192"/>
                  <a:pt x="409" y="12169"/>
                  <a:pt x="1074" y="12702"/>
                </a:cubicBezTo>
                <a:lnTo>
                  <a:pt x="1063" y="12668"/>
                </a:lnTo>
                <a:cubicBezTo>
                  <a:pt x="685" y="13217"/>
                  <a:pt x="475" y="13940"/>
                  <a:pt x="475" y="14690"/>
                </a:cubicBezTo>
                <a:cubicBezTo>
                  <a:pt x="475" y="16325"/>
                  <a:pt x="1451" y="17650"/>
                  <a:pt x="2655" y="17650"/>
                </a:cubicBezTo>
                <a:cubicBezTo>
                  <a:pt x="2739" y="17650"/>
                  <a:pt x="2824" y="17643"/>
                  <a:pt x="2909" y="17629"/>
                </a:cubicBezTo>
                <a:lnTo>
                  <a:pt x="2897" y="17649"/>
                </a:lnTo>
                <a:cubicBezTo>
                  <a:pt x="3585" y="19288"/>
                  <a:pt x="4863" y="20300"/>
                  <a:pt x="6247" y="20300"/>
                </a:cubicBezTo>
                <a:cubicBezTo>
                  <a:pt x="6947" y="20299"/>
                  <a:pt x="7635" y="20039"/>
                  <a:pt x="8235" y="19546"/>
                </a:cubicBezTo>
                <a:lnTo>
                  <a:pt x="8229" y="19550"/>
                </a:lnTo>
                <a:cubicBezTo>
                  <a:pt x="8855" y="20829"/>
                  <a:pt x="9908" y="21597"/>
                  <a:pt x="11036" y="21597"/>
                </a:cubicBezTo>
                <a:cubicBezTo>
                  <a:pt x="12523" y="21596"/>
                  <a:pt x="13836" y="20267"/>
                  <a:pt x="14267" y="18324"/>
                </a:cubicBezTo>
                <a:lnTo>
                  <a:pt x="14270" y="18350"/>
                </a:lnTo>
                <a:cubicBezTo>
                  <a:pt x="14730" y="18740"/>
                  <a:pt x="15260" y="18947"/>
                  <a:pt x="15802" y="18947"/>
                </a:cubicBezTo>
                <a:cubicBezTo>
                  <a:pt x="17390" y="18946"/>
                  <a:pt x="18682" y="17205"/>
                  <a:pt x="18694" y="15045"/>
                </a:cubicBezTo>
                <a:lnTo>
                  <a:pt x="18689" y="15035"/>
                </a:lnTo>
                <a:cubicBezTo>
                  <a:pt x="20357" y="14710"/>
                  <a:pt x="21597" y="12765"/>
                  <a:pt x="21597" y="10472"/>
                </a:cubicBezTo>
                <a:cubicBezTo>
                  <a:pt x="21597" y="9456"/>
                  <a:pt x="21350" y="8469"/>
                  <a:pt x="20896" y="7663"/>
                </a:cubicBezTo>
                <a:lnTo>
                  <a:pt x="20889" y="7661"/>
                </a:lnTo>
                <a:cubicBezTo>
                  <a:pt x="21031" y="7208"/>
                  <a:pt x="21105" y="6721"/>
                  <a:pt x="21105" y="6228"/>
                </a:cubicBezTo>
                <a:cubicBezTo>
                  <a:pt x="21105" y="4588"/>
                  <a:pt x="20299" y="3150"/>
                  <a:pt x="19139" y="2719"/>
                </a:cubicBezTo>
                <a:lnTo>
                  <a:pt x="19148" y="2712"/>
                </a:lnTo>
                <a:cubicBezTo>
                  <a:pt x="18940" y="1142"/>
                  <a:pt x="17933" y="0"/>
                  <a:pt x="16758" y="0"/>
                </a:cubicBezTo>
                <a:cubicBezTo>
                  <a:pt x="16044" y="-1"/>
                  <a:pt x="15367" y="426"/>
                  <a:pt x="14905" y="1165"/>
                </a:cubicBezTo>
                <a:lnTo>
                  <a:pt x="14909" y="1170"/>
                </a:lnTo>
                <a:cubicBezTo>
                  <a:pt x="14497" y="432"/>
                  <a:pt x="13855" y="0"/>
                  <a:pt x="13174" y="0"/>
                </a:cubicBezTo>
                <a:cubicBezTo>
                  <a:pt x="12347" y="-1"/>
                  <a:pt x="11590" y="637"/>
                  <a:pt x="11221" y="1645"/>
                </a:cubicBezTo>
                <a:lnTo>
                  <a:pt x="11229" y="1694"/>
                </a:lnTo>
                <a:cubicBezTo>
                  <a:pt x="10730" y="1024"/>
                  <a:pt x="10058" y="650"/>
                  <a:pt x="9358" y="650"/>
                </a:cubicBezTo>
                <a:cubicBezTo>
                  <a:pt x="8372" y="649"/>
                  <a:pt x="7466" y="1391"/>
                  <a:pt x="7003" y="2578"/>
                </a:cubicBezTo>
                <a:lnTo>
                  <a:pt x="6995" y="2602"/>
                </a:lnTo>
                <a:cubicBezTo>
                  <a:pt x="6477" y="2189"/>
                  <a:pt x="5888" y="1972"/>
                  <a:pt x="5288" y="1972"/>
                </a:cubicBezTo>
                <a:cubicBezTo>
                  <a:pt x="3423" y="1972"/>
                  <a:pt x="1912" y="4029"/>
                  <a:pt x="1912" y="6567"/>
                </a:cubicBezTo>
                <a:cubicBezTo>
                  <a:pt x="1911" y="6774"/>
                  <a:pt x="1922" y="6981"/>
                  <a:pt x="1942" y="7186"/>
                </a:cubicBezTo>
                <a:lnTo>
                  <a:pt x="1949" y="7180"/>
                </a:lnTo>
                <a:close/>
              </a:path>
              <a:path w="21600" h="21600" fill="none">
                <a:moveTo>
                  <a:pt x="1074" y="12702"/>
                </a:moveTo>
                <a:cubicBezTo>
                  <a:pt x="1407" y="12969"/>
                  <a:pt x="1786" y="13110"/>
                  <a:pt x="2172" y="13110"/>
                </a:cubicBezTo>
                <a:cubicBezTo>
                  <a:pt x="2228" y="13109"/>
                  <a:pt x="2285" y="13107"/>
                  <a:pt x="2341" y="13101"/>
                </a:cubicBezTo>
              </a:path>
              <a:path w="21600" h="21600" fill="none">
                <a:moveTo>
                  <a:pt x="2909" y="17629"/>
                </a:moveTo>
                <a:cubicBezTo>
                  <a:pt x="3099" y="17599"/>
                  <a:pt x="3285" y="17535"/>
                  <a:pt x="3463" y="17439"/>
                </a:cubicBezTo>
              </a:path>
              <a:path w="21600" h="21600" fill="none">
                <a:moveTo>
                  <a:pt x="7895" y="18680"/>
                </a:moveTo>
                <a:cubicBezTo>
                  <a:pt x="7983" y="18985"/>
                  <a:pt x="8095" y="19277"/>
                  <a:pt x="8229" y="19550"/>
                </a:cubicBezTo>
              </a:path>
              <a:path w="21600" h="21600" fill="none">
                <a:moveTo>
                  <a:pt x="14267" y="18324"/>
                </a:moveTo>
                <a:cubicBezTo>
                  <a:pt x="14336" y="18013"/>
                  <a:pt x="14380" y="17693"/>
                  <a:pt x="14400" y="17370"/>
                </a:cubicBezTo>
              </a:path>
              <a:path w="21600" h="21600" fill="none">
                <a:moveTo>
                  <a:pt x="18694" y="15045"/>
                </a:moveTo>
                <a:cubicBezTo>
                  <a:pt x="18694" y="15034"/>
                  <a:pt x="18695" y="15024"/>
                  <a:pt x="18695" y="15013"/>
                </a:cubicBezTo>
                <a:cubicBezTo>
                  <a:pt x="18695" y="13508"/>
                  <a:pt x="18063" y="12136"/>
                  <a:pt x="17069" y="11477"/>
                </a:cubicBezTo>
              </a:path>
              <a:path w="21600" h="21600" fill="none">
                <a:moveTo>
                  <a:pt x="20165" y="8999"/>
                </a:moveTo>
                <a:cubicBezTo>
                  <a:pt x="20479" y="8635"/>
                  <a:pt x="20726" y="8177"/>
                  <a:pt x="20889" y="7661"/>
                </a:cubicBezTo>
              </a:path>
              <a:path w="21600" h="21600" fill="none">
                <a:moveTo>
                  <a:pt x="19186" y="3344"/>
                </a:moveTo>
                <a:cubicBezTo>
                  <a:pt x="19186" y="3328"/>
                  <a:pt x="19187" y="3313"/>
                  <a:pt x="19187" y="3297"/>
                </a:cubicBezTo>
                <a:cubicBezTo>
                  <a:pt x="19187" y="3101"/>
                  <a:pt x="19174" y="2905"/>
                  <a:pt x="19148" y="2712"/>
                </a:cubicBezTo>
              </a:path>
              <a:path w="21600" h="21600" fill="none">
                <a:moveTo>
                  <a:pt x="14905" y="1165"/>
                </a:moveTo>
                <a:cubicBezTo>
                  <a:pt x="14754" y="1408"/>
                  <a:pt x="14629" y="1679"/>
                  <a:pt x="14535" y="1971"/>
                </a:cubicBezTo>
              </a:path>
              <a:path w="21600" h="21600" fill="none">
                <a:moveTo>
                  <a:pt x="11221" y="1645"/>
                </a:moveTo>
                <a:cubicBezTo>
                  <a:pt x="11140" y="1866"/>
                  <a:pt x="11080" y="2099"/>
                  <a:pt x="11041" y="2340"/>
                </a:cubicBezTo>
              </a:path>
              <a:path w="21600" h="21600" fill="none">
                <a:moveTo>
                  <a:pt x="7645" y="3276"/>
                </a:moveTo>
                <a:cubicBezTo>
                  <a:pt x="7449" y="3016"/>
                  <a:pt x="7231" y="2790"/>
                  <a:pt x="6995" y="2602"/>
                </a:cubicBezTo>
              </a:path>
              <a:path w="21600" h="21600" fill="none">
                <a:moveTo>
                  <a:pt x="1942" y="7186"/>
                </a:moveTo>
                <a:cubicBezTo>
                  <a:pt x="1966" y="7426"/>
                  <a:pt x="2004" y="7663"/>
                  <a:pt x="2056" y="7895"/>
                </a:cubicBezTo>
              </a:path>
            </a:pathLst>
          </a:custGeom>
          <a:gradFill rotWithShape="1">
            <a:gsLst>
              <a:gs pos="0">
                <a:srgbClr val="00858C"/>
              </a:gs>
              <a:gs pos="67999">
                <a:srgbClr val="61DEE7"/>
              </a:gs>
              <a:gs pos="100000">
                <a:srgbClr val="AEF3F9"/>
              </a:gs>
            </a:gsLst>
            <a:path path="rect">
              <a:fillToRect l="50000" t="-29999" r="50000" b="129999"/>
            </a:path>
          </a:gradFill>
          <a:ln w="9525">
            <a:solidFill>
              <a:srgbClr val="0BD0D9"/>
            </a:solidFill>
            <a:miter lim="800000"/>
            <a:headEnd/>
            <a:tailEnd/>
          </a:ln>
        </p:spPr>
        <p:txBody>
          <a:bodyPr lIns="68580" tIns="34290" rIns="68580" bIns="34290"/>
          <a:lstStyle/>
          <a:p>
            <a:endParaRPr lang="zh-CN" altLang="en-US"/>
          </a:p>
        </p:txBody>
      </p:sp>
      <p:sp>
        <p:nvSpPr>
          <p:cNvPr id="12290" name="文本框 12289"/>
          <p:cNvSpPr txBox="1"/>
          <p:nvPr/>
        </p:nvSpPr>
        <p:spPr>
          <a:xfrm>
            <a:off x="439353" y="1016794"/>
            <a:ext cx="4150519" cy="1454244"/>
          </a:xfrm>
          <a:prstGeom prst="rect">
            <a:avLst/>
          </a:prstGeom>
          <a:noFill/>
          <a:ln w="9525">
            <a:noFill/>
          </a:ln>
        </p:spPr>
        <p:txBody>
          <a:bodyPr lIns="68580" tIns="34290" rIns="68580" bIns="34290">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ctr" eaLnBrk="1" hangingPunct="1">
              <a:lnSpc>
                <a:spcPts val="1800"/>
              </a:lnSpc>
            </a:pPr>
            <a:r>
              <a:rPr lang="zh-CN" altLang="zh-CN" sz="2100" b="1" noProof="1">
                <a:latin typeface="楷体" pitchFamily="49" charset="-122"/>
                <a:ea typeface="楷体" pitchFamily="49" charset="-122"/>
                <a:sym typeface="宋体" pitchFamily="2" charset="-122"/>
              </a:rPr>
              <a:t> </a:t>
            </a:r>
          </a:p>
          <a:p>
            <a:pPr algn="ctr" eaLnBrk="1" hangingPunct="1">
              <a:lnSpc>
                <a:spcPts val="1800"/>
              </a:lnSpc>
            </a:pPr>
            <a:endParaRPr lang="zh-CN" altLang="en-US" sz="2100" noProof="1">
              <a:effectLst>
                <a:outerShdw blurRad="38100" dist="38100" dir="2700000" algn="tl">
                  <a:srgbClr val="C0C0C0"/>
                </a:outerShdw>
              </a:effectLst>
              <a:latin typeface="宋体" pitchFamily="2" charset="-122"/>
              <a:sym typeface="+mn-ea"/>
            </a:endParaRPr>
          </a:p>
          <a:p>
            <a:pPr algn="ctr" eaLnBrk="1" hangingPunct="1">
              <a:lnSpc>
                <a:spcPts val="1800"/>
              </a:lnSpc>
            </a:pPr>
            <a:r>
              <a:rPr lang="zh-CN" altLang="zh-CN" sz="2100" b="1" noProof="1">
                <a:latin typeface="楷体" pitchFamily="49" charset="-122"/>
                <a:ea typeface="楷体" pitchFamily="49" charset="-122"/>
                <a:sym typeface="宋体" pitchFamily="2" charset="-122"/>
              </a:rPr>
              <a:t>山光</a:t>
            </a:r>
            <a:r>
              <a:rPr lang="zh-CN" altLang="zh-CN" sz="2100" b="1" noProof="1">
                <a:solidFill>
                  <a:srgbClr val="FF0000"/>
                </a:solidFill>
                <a:latin typeface="楷体" pitchFamily="49" charset="-122"/>
                <a:ea typeface="楷体" pitchFamily="49" charset="-122"/>
                <a:sym typeface="宋体" pitchFamily="2" charset="-122"/>
              </a:rPr>
              <a:t>悦</a:t>
            </a:r>
            <a:r>
              <a:rPr lang="zh-CN" altLang="zh-CN" sz="2100" b="1" noProof="1">
                <a:latin typeface="楷体" pitchFamily="49" charset="-122"/>
                <a:ea typeface="楷体" pitchFamily="49" charset="-122"/>
                <a:sym typeface="宋体" pitchFamily="2" charset="-122"/>
              </a:rPr>
              <a:t>鸟性，</a:t>
            </a:r>
          </a:p>
          <a:p>
            <a:pPr algn="ctr" eaLnBrk="1" hangingPunct="1">
              <a:lnSpc>
                <a:spcPts val="1800"/>
              </a:lnSpc>
            </a:pPr>
            <a:endParaRPr lang="zh-CN" altLang="zh-CN" sz="2100" b="1" noProof="1">
              <a:latin typeface="楷体" pitchFamily="49" charset="-122"/>
              <a:ea typeface="楷体" pitchFamily="49" charset="-122"/>
              <a:sym typeface="宋体" pitchFamily="2" charset="-122"/>
            </a:endParaRPr>
          </a:p>
          <a:p>
            <a:pPr algn="ctr" eaLnBrk="1" hangingPunct="1">
              <a:lnSpc>
                <a:spcPts val="1800"/>
              </a:lnSpc>
            </a:pPr>
            <a:endParaRPr lang="zh-CN" altLang="zh-CN" sz="2100" b="1" noProof="1">
              <a:latin typeface="楷体" pitchFamily="49" charset="-122"/>
              <a:ea typeface="楷体" pitchFamily="49" charset="-122"/>
              <a:sym typeface="宋体" pitchFamily="2" charset="-122"/>
            </a:endParaRPr>
          </a:p>
          <a:p>
            <a:pPr algn="ctr" eaLnBrk="1" hangingPunct="1">
              <a:lnSpc>
                <a:spcPts val="1800"/>
              </a:lnSpc>
            </a:pPr>
            <a:r>
              <a:rPr lang="zh-CN" altLang="zh-CN" sz="2100" b="1" noProof="1">
                <a:latin typeface="楷体" pitchFamily="49" charset="-122"/>
                <a:ea typeface="楷体" pitchFamily="49" charset="-122"/>
                <a:sym typeface="宋体" pitchFamily="2" charset="-122"/>
              </a:rPr>
              <a:t>潭影</a:t>
            </a:r>
            <a:r>
              <a:rPr lang="zh-CN" altLang="zh-CN" sz="2100" b="1" noProof="1">
                <a:solidFill>
                  <a:srgbClr val="FF0000"/>
                </a:solidFill>
                <a:latin typeface="楷体" pitchFamily="49" charset="-122"/>
                <a:ea typeface="楷体" pitchFamily="49" charset="-122"/>
                <a:sym typeface="宋体" pitchFamily="2" charset="-122"/>
              </a:rPr>
              <a:t>空</a:t>
            </a:r>
            <a:r>
              <a:rPr lang="zh-CN" altLang="zh-CN" sz="2100" b="1" u="sng" noProof="1">
                <a:solidFill>
                  <a:srgbClr val="FF0000"/>
                </a:solidFill>
                <a:latin typeface="楷体" pitchFamily="49" charset="-122"/>
                <a:ea typeface="楷体" pitchFamily="49" charset="-122"/>
                <a:sym typeface="宋体" pitchFamily="2" charset="-122"/>
              </a:rPr>
              <a:t>人心</a:t>
            </a:r>
            <a:r>
              <a:rPr lang="zh-CN" altLang="zh-CN" sz="2100" b="1" noProof="1">
                <a:latin typeface="楷体" pitchFamily="49" charset="-122"/>
                <a:ea typeface="楷体" pitchFamily="49" charset="-122"/>
                <a:sym typeface="宋体" pitchFamily="2" charset="-122"/>
              </a:rPr>
              <a:t>。</a:t>
            </a:r>
          </a:p>
        </p:txBody>
      </p:sp>
      <p:sp>
        <p:nvSpPr>
          <p:cNvPr id="12293" name="文本框 12292"/>
          <p:cNvSpPr txBox="1">
            <a:spLocks noChangeArrowheads="1"/>
          </p:cNvSpPr>
          <p:nvPr/>
        </p:nvSpPr>
        <p:spPr bwMode="auto">
          <a:xfrm>
            <a:off x="484585" y="2671769"/>
            <a:ext cx="3898106" cy="761747"/>
          </a:xfrm>
          <a:prstGeom prst="rect">
            <a:avLst/>
          </a:prstGeom>
          <a:noFill/>
          <a:ln w="28575">
            <a:solidFill>
              <a:schemeClr val="folHlink"/>
            </a:solidFill>
            <a:miter lim="800000"/>
            <a:headEnd/>
            <a:tailEnd/>
          </a:ln>
          <a:extLst>
            <a:ext uri="{909E8E84-426E-40DD-AFC4-6F175D3DCCD1}">
              <a14:hiddenFill xmlns:a14="http://schemas.microsoft.com/office/drawing/2010/main">
                <a:solidFill>
                  <a:srgbClr val="FFFFFF"/>
                </a:solidFill>
              </a14:hiddenFill>
            </a:ext>
          </a:extLst>
        </p:spPr>
        <p:txBody>
          <a:bodyPr lIns="68580" tIns="34290" rIns="68580" bIns="34290">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lnSpc>
                <a:spcPts val="2681"/>
              </a:lnSpc>
            </a:pPr>
            <a:r>
              <a:rPr lang="zh-CN" altLang="en-US" b="1">
                <a:solidFill>
                  <a:srgbClr val="008651"/>
                </a:solidFill>
                <a:latin typeface="微软雅黑" pitchFamily="34" charset="-122"/>
                <a:ea typeface="微软雅黑" pitchFamily="34" charset="-122"/>
              </a:rPr>
              <a:t>今译：</a:t>
            </a:r>
            <a:r>
              <a:rPr lang="zh-CN" altLang="en-US" b="1">
                <a:solidFill>
                  <a:srgbClr val="7030A0"/>
                </a:solidFill>
                <a:latin typeface="楷体" pitchFamily="49" charset="-122"/>
                <a:ea typeface="楷体" pitchFamily="49" charset="-122"/>
              </a:rPr>
              <a:t>山光明净，鸟儿欢悦地歌唱，</a:t>
            </a:r>
          </a:p>
          <a:p>
            <a:pPr eaLnBrk="1" hangingPunct="1">
              <a:lnSpc>
                <a:spcPts val="2681"/>
              </a:lnSpc>
            </a:pPr>
            <a:r>
              <a:rPr lang="zh-CN" altLang="en-US" b="1">
                <a:solidFill>
                  <a:srgbClr val="7030A0"/>
                </a:solidFill>
                <a:latin typeface="楷体" pitchFamily="49" charset="-122"/>
                <a:ea typeface="楷体" pitchFamily="49" charset="-122"/>
              </a:rPr>
              <a:t>深潭倒影，更使人觉得心境的空灵。</a:t>
            </a:r>
          </a:p>
        </p:txBody>
      </p:sp>
      <p:sp>
        <p:nvSpPr>
          <p:cNvPr id="3" name="文本框 2"/>
          <p:cNvSpPr txBox="1">
            <a:spLocks noChangeArrowheads="1"/>
          </p:cNvSpPr>
          <p:nvPr/>
        </p:nvSpPr>
        <p:spPr bwMode="auto">
          <a:xfrm>
            <a:off x="1862138" y="1066800"/>
            <a:ext cx="1337072" cy="4847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nSpc>
                <a:spcPct val="150000"/>
              </a:lnSpc>
            </a:pPr>
            <a:r>
              <a:rPr lang="zh-CN" altLang="zh-CN" b="1">
                <a:solidFill>
                  <a:srgbClr val="008651"/>
                </a:solidFill>
                <a:latin typeface="楷体" pitchFamily="49" charset="-122"/>
                <a:ea typeface="楷体" pitchFamily="49" charset="-122"/>
              </a:rPr>
              <a:t>使</a:t>
            </a:r>
            <a:r>
              <a:rPr lang="en-US" altLang="zh-CN" b="1">
                <a:solidFill>
                  <a:srgbClr val="008651"/>
                </a:solidFill>
                <a:latin typeface="楷体" pitchFamily="49" charset="-122"/>
                <a:ea typeface="楷体" pitchFamily="49" charset="-122"/>
              </a:rPr>
              <a:t>……</a:t>
            </a:r>
            <a:r>
              <a:rPr lang="zh-CN" altLang="en-US" b="1">
                <a:solidFill>
                  <a:srgbClr val="008651"/>
                </a:solidFill>
                <a:latin typeface="楷体" pitchFamily="49" charset="-122"/>
                <a:ea typeface="楷体" pitchFamily="49" charset="-122"/>
              </a:rPr>
              <a:t>欢悦</a:t>
            </a:r>
          </a:p>
        </p:txBody>
      </p:sp>
      <p:sp>
        <p:nvSpPr>
          <p:cNvPr id="6" name="矩形 5"/>
          <p:cNvSpPr>
            <a:spLocks noChangeArrowheads="1"/>
          </p:cNvSpPr>
          <p:nvPr/>
        </p:nvSpPr>
        <p:spPr bwMode="auto">
          <a:xfrm>
            <a:off x="1200757" y="1863328"/>
            <a:ext cx="1367422" cy="2487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eaLnBrk="1" hangingPunct="1">
              <a:lnSpc>
                <a:spcPts val="1397"/>
              </a:lnSpc>
            </a:pPr>
            <a:r>
              <a:rPr lang="zh-CN" altLang="zh-CN" b="1" dirty="0">
                <a:solidFill>
                  <a:srgbClr val="008651"/>
                </a:solidFill>
                <a:latin typeface="楷体" pitchFamily="49" charset="-122"/>
                <a:ea typeface="楷体" pitchFamily="49" charset="-122"/>
              </a:rPr>
              <a:t>使</a:t>
            </a:r>
            <a:r>
              <a:rPr lang="en-US" altLang="zh-CN" b="1" dirty="0">
                <a:solidFill>
                  <a:srgbClr val="008651"/>
                </a:solidFill>
                <a:latin typeface="楷体" pitchFamily="49" charset="-122"/>
                <a:ea typeface="楷体" pitchFamily="49" charset="-122"/>
              </a:rPr>
              <a:t>……</a:t>
            </a:r>
            <a:r>
              <a:rPr lang="zh-CN" altLang="en-US" b="1" dirty="0">
                <a:solidFill>
                  <a:srgbClr val="008651"/>
                </a:solidFill>
                <a:latin typeface="楷体" pitchFamily="49" charset="-122"/>
                <a:ea typeface="楷体" pitchFamily="49" charset="-122"/>
              </a:rPr>
              <a:t>空旷</a:t>
            </a:r>
            <a:r>
              <a:rPr lang="zh-CN" altLang="zh-CN" b="1" dirty="0">
                <a:solidFill>
                  <a:srgbClr val="008651"/>
                </a:solidFill>
                <a:latin typeface="楷体" pitchFamily="49" charset="-122"/>
                <a:ea typeface="楷体" pitchFamily="49" charset="-122"/>
              </a:rPr>
              <a:t>。</a:t>
            </a:r>
          </a:p>
        </p:txBody>
      </p:sp>
      <p:pic>
        <p:nvPicPr>
          <p:cNvPr id="17420" name="Picture 1" descr="C:\Users\Administrator\Desktop\课件图12\边框\QQ截图20160912132005.png"/>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395288" y="3799285"/>
            <a:ext cx="4239816" cy="7655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Rectangle 3"/>
          <p:cNvSpPr>
            <a:spLocks noGrp="1" noChangeArrowheads="1"/>
          </p:cNvSpPr>
          <p:nvPr>
            <p:ph idx="4294967295"/>
          </p:nvPr>
        </p:nvSpPr>
        <p:spPr>
          <a:xfrm flipH="1">
            <a:off x="484594" y="3799291"/>
            <a:ext cx="4150519" cy="696515"/>
          </a:xfrm>
        </p:spPr>
        <p:txBody>
          <a:bodyPr/>
          <a:lstStyle/>
          <a:p>
            <a:pPr>
              <a:lnSpc>
                <a:spcPts val="2606"/>
              </a:lnSpc>
              <a:spcBef>
                <a:spcPct val="0"/>
              </a:spcBef>
              <a:buNone/>
            </a:pPr>
            <a:r>
              <a:rPr lang="zh-CN" altLang="en-US" sz="1800" b="1">
                <a:solidFill>
                  <a:srgbClr val="008651"/>
                </a:solidFill>
                <a:latin typeface="微软雅黑" pitchFamily="34" charset="-122"/>
                <a:ea typeface="微软雅黑" pitchFamily="34" charset="-122"/>
                <a:sym typeface="宋体" pitchFamily="2" charset="-122"/>
              </a:rPr>
              <a:t>简析：</a:t>
            </a:r>
            <a:r>
              <a:rPr lang="zh-CN" altLang="en-US" sz="1800" b="1">
                <a:solidFill>
                  <a:srgbClr val="EF7509"/>
                </a:solidFill>
                <a:latin typeface="楷体" pitchFamily="49" charset="-122"/>
                <a:ea typeface="楷体" pitchFamily="49" charset="-122"/>
                <a:sym typeface="宋体" pitchFamily="2" charset="-122"/>
              </a:rPr>
              <a:t>颈联抒写诗人的主观感受，以动</a:t>
            </a:r>
          </a:p>
          <a:p>
            <a:pPr>
              <a:lnSpc>
                <a:spcPts val="2606"/>
              </a:lnSpc>
              <a:spcBef>
                <a:spcPct val="0"/>
              </a:spcBef>
              <a:buNone/>
            </a:pPr>
            <a:r>
              <a:rPr lang="zh-CN" altLang="en-US" sz="1800" b="1">
                <a:solidFill>
                  <a:srgbClr val="EF7509"/>
                </a:solidFill>
                <a:latin typeface="楷体" pitchFamily="49" charset="-122"/>
                <a:ea typeface="楷体" pitchFamily="49" charset="-122"/>
                <a:sym typeface="宋体" pitchFamily="2" charset="-122"/>
              </a:rPr>
              <a:t>衬静，为全诗增添了肃穆与淡雅之气。</a:t>
            </a:r>
          </a:p>
          <a:p>
            <a:pPr>
              <a:lnSpc>
                <a:spcPts val="2606"/>
              </a:lnSpc>
              <a:spcBef>
                <a:spcPct val="0"/>
              </a:spcBef>
              <a:buNone/>
            </a:pPr>
            <a:r>
              <a:rPr lang="zh-CN" altLang="en-US" sz="1800" b="1">
                <a:solidFill>
                  <a:srgbClr val="EF7509"/>
                </a:solidFill>
                <a:latin typeface="楷体" pitchFamily="49" charset="-122"/>
                <a:ea typeface="楷体" pitchFamily="49" charset="-122"/>
                <a:sym typeface="宋体" pitchFamily="2" charset="-122"/>
              </a:rPr>
              <a:t> </a:t>
            </a:r>
          </a:p>
        </p:txBody>
      </p:sp>
      <p:sp>
        <p:nvSpPr>
          <p:cNvPr id="2" name="矩形 1"/>
          <p:cNvSpPr>
            <a:spLocks noChangeArrowheads="1"/>
          </p:cNvSpPr>
          <p:nvPr/>
        </p:nvSpPr>
        <p:spPr bwMode="auto">
          <a:xfrm>
            <a:off x="2568185" y="1863328"/>
            <a:ext cx="1545431" cy="4283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eaLnBrk="1" hangingPunct="1">
              <a:lnSpc>
                <a:spcPts val="1397"/>
              </a:lnSpc>
            </a:pPr>
            <a:r>
              <a:rPr lang="zh-CN" altLang="zh-CN" b="1">
                <a:solidFill>
                  <a:srgbClr val="008651"/>
                </a:solidFill>
                <a:latin typeface="楷体" pitchFamily="49" charset="-122"/>
                <a:ea typeface="楷体" pitchFamily="49" charset="-122"/>
              </a:rPr>
              <a:t>指人的世俗之心。</a:t>
            </a:r>
          </a:p>
        </p:txBody>
      </p:sp>
      <p:pic>
        <p:nvPicPr>
          <p:cNvPr id="9219" name="Picture 3" descr="shan1"/>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4969679" y="1447800"/>
            <a:ext cx="3571875" cy="304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12290">
                                            <p:txEl>
                                              <p:pRg st="2" end="2"/>
                                            </p:txEl>
                                          </p:spTgt>
                                        </p:tgtEl>
                                        <p:attrNameLst>
                                          <p:attrName>style.visibility</p:attrName>
                                        </p:attrNameLst>
                                      </p:cBhvr>
                                      <p:to>
                                        <p:strVal val="visible"/>
                                      </p:to>
                                    </p:set>
                                    <p:anim calcmode="lin" valueType="num">
                                      <p:cBhvr additive="base">
                                        <p:cTn id="7" dur="500" fill="hold"/>
                                        <p:tgtEl>
                                          <p:spTgt spid="12290">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2290">
                                            <p:txEl>
                                              <p:pRg st="2" end="2"/>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2290">
                                            <p:txEl>
                                              <p:pRg st="5" end="5"/>
                                            </p:txEl>
                                          </p:spTgt>
                                        </p:tgtEl>
                                        <p:attrNameLst>
                                          <p:attrName>style.visibility</p:attrName>
                                        </p:attrNameLst>
                                      </p:cBhvr>
                                      <p:to>
                                        <p:strVal val="visible"/>
                                      </p:to>
                                    </p:set>
                                    <p:anim calcmode="lin" valueType="num">
                                      <p:cBhvr additive="base">
                                        <p:cTn id="11" dur="500" fill="hold"/>
                                        <p:tgtEl>
                                          <p:spTgt spid="12290">
                                            <p:txEl>
                                              <p:pRg st="5" end="5"/>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12290">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additive="base">
                                        <p:cTn id="17" dur="500" fill="hold"/>
                                        <p:tgtEl>
                                          <p:spTgt spid="3"/>
                                        </p:tgtEl>
                                        <p:attrNameLst>
                                          <p:attrName>ppt_x</p:attrName>
                                        </p:attrNameLst>
                                      </p:cBhvr>
                                      <p:tavLst>
                                        <p:tav tm="0">
                                          <p:val>
                                            <p:strVal val="#ppt_x"/>
                                          </p:val>
                                        </p:tav>
                                        <p:tav tm="100000">
                                          <p:val>
                                            <p:strVal val="#ppt_x"/>
                                          </p:val>
                                        </p:tav>
                                      </p:tavLst>
                                    </p:anim>
                                    <p:anim calcmode="lin" valueType="num">
                                      <p:cBhvr additive="base">
                                        <p:cTn id="1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6"/>
                                        </p:tgtEl>
                                        <p:attrNameLst>
                                          <p:attrName>style.visibility</p:attrName>
                                        </p:attrNameLst>
                                      </p:cBhvr>
                                      <p:to>
                                        <p:strVal val="visible"/>
                                      </p:to>
                                    </p:set>
                                    <p:anim calcmode="lin" valueType="num">
                                      <p:cBhvr additive="base">
                                        <p:cTn id="23" dur="500" fill="hold"/>
                                        <p:tgtEl>
                                          <p:spTgt spid="6"/>
                                        </p:tgtEl>
                                        <p:attrNameLst>
                                          <p:attrName>ppt_x</p:attrName>
                                        </p:attrNameLst>
                                      </p:cBhvr>
                                      <p:tavLst>
                                        <p:tav tm="0">
                                          <p:val>
                                            <p:strVal val="#ppt_x"/>
                                          </p:val>
                                        </p:tav>
                                        <p:tav tm="100000">
                                          <p:val>
                                            <p:strVal val="#ppt_x"/>
                                          </p:val>
                                        </p:tav>
                                      </p:tavLst>
                                    </p:anim>
                                    <p:anim calcmode="lin" valueType="num">
                                      <p:cBhvr additive="base">
                                        <p:cTn id="24"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25" fill="hold" nodeType="clickPar">
                      <p:stCondLst>
                        <p:cond delay="indefinite"/>
                      </p:stCondLst>
                      <p:childTnLst>
                        <p:par>
                          <p:cTn id="26" fill="hold" nodeType="withGroup">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2"/>
                                        </p:tgtEl>
                                        <p:attrNameLst>
                                          <p:attrName>style.visibility</p:attrName>
                                        </p:attrNameLst>
                                      </p:cBhvr>
                                      <p:to>
                                        <p:strVal val="visible"/>
                                      </p:to>
                                    </p:set>
                                    <p:anim calcmode="lin" valueType="num">
                                      <p:cBhvr additive="base">
                                        <p:cTn id="29" dur="500" fill="hold"/>
                                        <p:tgtEl>
                                          <p:spTgt spid="2"/>
                                        </p:tgtEl>
                                        <p:attrNameLst>
                                          <p:attrName>ppt_x</p:attrName>
                                        </p:attrNameLst>
                                      </p:cBhvr>
                                      <p:tavLst>
                                        <p:tav tm="0">
                                          <p:val>
                                            <p:strVal val="#ppt_x"/>
                                          </p:val>
                                        </p:tav>
                                        <p:tav tm="100000">
                                          <p:val>
                                            <p:strVal val="#ppt_x"/>
                                          </p:val>
                                        </p:tav>
                                      </p:tavLst>
                                    </p:anim>
                                    <p:anim calcmode="lin" valueType="num">
                                      <p:cBhvr additive="base">
                                        <p:cTn id="30"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31" fill="hold" nodeType="clickPar">
                      <p:stCondLst>
                        <p:cond delay="indefinite"/>
                      </p:stCondLst>
                      <p:childTnLst>
                        <p:par>
                          <p:cTn id="32" fill="hold" nodeType="withGroup">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12293"/>
                                        </p:tgtEl>
                                        <p:attrNameLst>
                                          <p:attrName>style.visibility</p:attrName>
                                        </p:attrNameLst>
                                      </p:cBhvr>
                                      <p:to>
                                        <p:strVal val="visible"/>
                                      </p:to>
                                    </p:set>
                                    <p:anim calcmode="lin" valueType="num">
                                      <p:cBhvr additive="base">
                                        <p:cTn id="35" dur="500" fill="hold"/>
                                        <p:tgtEl>
                                          <p:spTgt spid="12293"/>
                                        </p:tgtEl>
                                        <p:attrNameLst>
                                          <p:attrName>ppt_x</p:attrName>
                                        </p:attrNameLst>
                                      </p:cBhvr>
                                      <p:tavLst>
                                        <p:tav tm="0">
                                          <p:val>
                                            <p:strVal val="#ppt_x"/>
                                          </p:val>
                                        </p:tav>
                                        <p:tav tm="100000">
                                          <p:val>
                                            <p:strVal val="#ppt_x"/>
                                          </p:val>
                                        </p:tav>
                                      </p:tavLst>
                                    </p:anim>
                                    <p:anim calcmode="lin" valueType="num">
                                      <p:cBhvr additive="base">
                                        <p:cTn id="36" dur="500" fill="hold"/>
                                        <p:tgtEl>
                                          <p:spTgt spid="12293"/>
                                        </p:tgtEl>
                                        <p:attrNameLst>
                                          <p:attrName>ppt_y</p:attrName>
                                        </p:attrNameLst>
                                      </p:cBhvr>
                                      <p:tavLst>
                                        <p:tav tm="0">
                                          <p:val>
                                            <p:strVal val="1+#ppt_h/2"/>
                                          </p:val>
                                        </p:tav>
                                        <p:tav tm="100000">
                                          <p:val>
                                            <p:strVal val="#ppt_y"/>
                                          </p:val>
                                        </p:tav>
                                      </p:tavLst>
                                    </p:anim>
                                  </p:childTnLst>
                                </p:cTn>
                              </p:par>
                            </p:childTnLst>
                          </p:cTn>
                        </p:par>
                      </p:childTnLst>
                    </p:cTn>
                  </p:par>
                  <p:par>
                    <p:cTn id="37" fill="hold" nodeType="clickPar">
                      <p:stCondLst>
                        <p:cond delay="indefinite"/>
                      </p:stCondLst>
                      <p:childTnLst>
                        <p:par>
                          <p:cTn id="38" fill="hold" nodeType="withGroup">
                            <p:stCondLst>
                              <p:cond delay="0"/>
                            </p:stCondLst>
                            <p:childTnLst>
                              <p:par>
                                <p:cTn id="39" presetID="2" presetClass="entr" presetSubtype="4" fill="hold" nodeType="clickEffect">
                                  <p:stCondLst>
                                    <p:cond delay="0"/>
                                  </p:stCondLst>
                                  <p:childTnLst>
                                    <p:set>
                                      <p:cBhvr>
                                        <p:cTn id="40" dur="1" fill="hold">
                                          <p:stCondLst>
                                            <p:cond delay="0"/>
                                          </p:stCondLst>
                                        </p:cTn>
                                        <p:tgtEl>
                                          <p:spTgt spid="9">
                                            <p:txEl>
                                              <p:pRg st="0" end="0"/>
                                            </p:txEl>
                                          </p:spTgt>
                                        </p:tgtEl>
                                        <p:attrNameLst>
                                          <p:attrName>style.visibility</p:attrName>
                                        </p:attrNameLst>
                                      </p:cBhvr>
                                      <p:to>
                                        <p:strVal val="visible"/>
                                      </p:to>
                                    </p:set>
                                    <p:anim calcmode="lin" valueType="num">
                                      <p:cBhvr additive="base">
                                        <p:cTn id="41"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9">
                                            <p:txEl>
                                              <p:pRg st="0" end="0"/>
                                            </p:txEl>
                                          </p:spTgt>
                                        </p:tgtEl>
                                        <p:attrNameLst>
                                          <p:attrName>ppt_y</p:attrName>
                                        </p:attrNameLst>
                                      </p:cBhvr>
                                      <p:tavLst>
                                        <p:tav tm="0">
                                          <p:val>
                                            <p:strVal val="1+#ppt_h/2"/>
                                          </p:val>
                                        </p:tav>
                                        <p:tav tm="100000">
                                          <p:val>
                                            <p:strVal val="#ppt_y"/>
                                          </p:val>
                                        </p:tav>
                                      </p:tavLst>
                                    </p:anim>
                                  </p:childTnLst>
                                </p:cTn>
                              </p:par>
                              <p:par>
                                <p:cTn id="43" presetID="2" presetClass="entr" presetSubtype="4" fill="hold" nodeType="withEffect">
                                  <p:stCondLst>
                                    <p:cond delay="0"/>
                                  </p:stCondLst>
                                  <p:childTnLst>
                                    <p:set>
                                      <p:cBhvr>
                                        <p:cTn id="44" dur="1" fill="hold">
                                          <p:stCondLst>
                                            <p:cond delay="0"/>
                                          </p:stCondLst>
                                        </p:cTn>
                                        <p:tgtEl>
                                          <p:spTgt spid="9">
                                            <p:txEl>
                                              <p:pRg st="1" end="1"/>
                                            </p:txEl>
                                          </p:spTgt>
                                        </p:tgtEl>
                                        <p:attrNameLst>
                                          <p:attrName>style.visibility</p:attrName>
                                        </p:attrNameLst>
                                      </p:cBhvr>
                                      <p:to>
                                        <p:strVal val="visible"/>
                                      </p:to>
                                    </p:set>
                                    <p:anim calcmode="lin" valueType="num">
                                      <p:cBhvr additive="base">
                                        <p:cTn id="45" dur="500" fill="hold"/>
                                        <p:tgtEl>
                                          <p:spTgt spid="9">
                                            <p:txEl>
                                              <p:pRg st="1" end="1"/>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9">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47" fill="hold" nodeType="clickPar">
                      <p:stCondLst>
                        <p:cond delay="indefinite"/>
                      </p:stCondLst>
                      <p:childTnLst>
                        <p:par>
                          <p:cTn id="48" fill="hold" nodeType="withGroup">
                            <p:stCondLst>
                              <p:cond delay="0"/>
                            </p:stCondLst>
                            <p:childTnLst>
                              <p:par>
                                <p:cTn id="49" presetID="2" presetClass="entr" presetSubtype="4" fill="hold" nodeType="clickEffect">
                                  <p:stCondLst>
                                    <p:cond delay="0"/>
                                  </p:stCondLst>
                                  <p:childTnLst>
                                    <p:set>
                                      <p:cBhvr>
                                        <p:cTn id="50" dur="1" fill="hold">
                                          <p:stCondLst>
                                            <p:cond delay="0"/>
                                          </p:stCondLst>
                                        </p:cTn>
                                        <p:tgtEl>
                                          <p:spTgt spid="9219"/>
                                        </p:tgtEl>
                                        <p:attrNameLst>
                                          <p:attrName>style.visibility</p:attrName>
                                        </p:attrNameLst>
                                      </p:cBhvr>
                                      <p:to>
                                        <p:strVal val="visible"/>
                                      </p:to>
                                    </p:set>
                                    <p:anim calcmode="lin" valueType="num">
                                      <p:cBhvr additive="base">
                                        <p:cTn id="51" dur="500" fill="hold"/>
                                        <p:tgtEl>
                                          <p:spTgt spid="9219"/>
                                        </p:tgtEl>
                                        <p:attrNameLst>
                                          <p:attrName>ppt_x</p:attrName>
                                        </p:attrNameLst>
                                      </p:cBhvr>
                                      <p:tavLst>
                                        <p:tav tm="0">
                                          <p:val>
                                            <p:strVal val="#ppt_x"/>
                                          </p:val>
                                        </p:tav>
                                        <p:tav tm="100000">
                                          <p:val>
                                            <p:strVal val="#ppt_x"/>
                                          </p:val>
                                        </p:tav>
                                      </p:tavLst>
                                    </p:anim>
                                    <p:anim calcmode="lin" valueType="num">
                                      <p:cBhvr additive="base">
                                        <p:cTn id="52" dur="500" fill="hold"/>
                                        <p:tgtEl>
                                          <p:spTgt spid="92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3" grpId="0" animBg="1"/>
      <p:bldP spid="3" grpId="0"/>
      <p:bldP spid="6" grpId="0"/>
      <p:bldP spid="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图片 1" descr="组48325同意"/>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304812" y="494111"/>
            <a:ext cx="1791891" cy="4560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35" name="文本框 7"/>
          <p:cNvSpPr txBox="1">
            <a:spLocks noChangeArrowheads="1"/>
          </p:cNvSpPr>
          <p:nvPr/>
        </p:nvSpPr>
        <p:spPr bwMode="auto">
          <a:xfrm>
            <a:off x="795349" y="564362"/>
            <a:ext cx="1061829"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r>
              <a:rPr lang="zh-CN" altLang="en-US" b="1">
                <a:solidFill>
                  <a:srgbClr val="EF7509"/>
                </a:solidFill>
                <a:latin typeface="思源黑体 CN Heavy" pitchFamily="34" charset="-122"/>
                <a:ea typeface="思源黑体 CN Heavy" pitchFamily="34" charset="-122"/>
              </a:rPr>
              <a:t>新知讲解</a:t>
            </a:r>
          </a:p>
        </p:txBody>
      </p:sp>
      <p:pic>
        <p:nvPicPr>
          <p:cNvPr id="18436" name="图片 3"/>
          <p:cNvPicPr>
            <a:picLocks noChangeAspect="1" noChangeArrowheads="1"/>
          </p:cNvPicPr>
          <p:nvPr/>
        </p:nvPicPr>
        <p:blipFill>
          <a:blip r:embed="rId4"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6175773" y="400057"/>
            <a:ext cx="1501378" cy="9084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37" name="文本框 6"/>
          <p:cNvSpPr txBox="1">
            <a:spLocks noChangeArrowheads="1"/>
          </p:cNvSpPr>
          <p:nvPr/>
        </p:nvSpPr>
        <p:spPr bwMode="auto">
          <a:xfrm>
            <a:off x="6512719" y="823919"/>
            <a:ext cx="826294"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r>
              <a:rPr lang="zh-CN" altLang="en-US" b="1">
                <a:latin typeface="微软雅黑" pitchFamily="34" charset="-122"/>
                <a:ea typeface="微软雅黑" pitchFamily="34" charset="-122"/>
              </a:rPr>
              <a:t>明诗意</a:t>
            </a:r>
          </a:p>
        </p:txBody>
      </p:sp>
      <p:sp>
        <p:nvSpPr>
          <p:cNvPr id="18438" name="文本框 11"/>
          <p:cNvSpPr txBox="1">
            <a:spLocks noChangeArrowheads="1"/>
          </p:cNvSpPr>
          <p:nvPr/>
        </p:nvSpPr>
        <p:spPr bwMode="auto">
          <a:xfrm>
            <a:off x="2568185" y="564356"/>
            <a:ext cx="2901553"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nSpc>
                <a:spcPct val="150000"/>
              </a:lnSpc>
            </a:pPr>
            <a:r>
              <a:rPr lang="zh-CN" altLang="en-US" sz="2100" b="1">
                <a:latin typeface="黑体" pitchFamily="49" charset="-122"/>
                <a:ea typeface="黑体" pitchFamily="49" charset="-122"/>
              </a:rPr>
              <a:t>读古诗赏佳句知今译</a:t>
            </a:r>
            <a:endParaRPr lang="zh-CN" altLang="en-US" sz="2100" b="1">
              <a:latin typeface="微软雅黑" pitchFamily="34" charset="-122"/>
              <a:ea typeface="微软雅黑" pitchFamily="34" charset="-122"/>
            </a:endParaRPr>
          </a:p>
        </p:txBody>
      </p:sp>
      <p:sp>
        <p:nvSpPr>
          <p:cNvPr id="18439" name="Cloud"/>
          <p:cNvSpPr>
            <a:spLocks noChangeAspect="1" noEditPoints="1" noChangeArrowheads="1"/>
          </p:cNvSpPr>
          <p:nvPr/>
        </p:nvSpPr>
        <p:spPr bwMode="auto">
          <a:xfrm>
            <a:off x="304812" y="4652963"/>
            <a:ext cx="8455819" cy="286941"/>
          </a:xfrm>
          <a:custGeom>
            <a:avLst/>
            <a:gdLst>
              <a:gd name="T0" fmla="*/ 530998214 w 21600"/>
              <a:gd name="T1" fmla="*/ 2252575 h 21600"/>
              <a:gd name="T2" fmla="*/ 0 w 21600"/>
              <a:gd name="T3" fmla="*/ 3180280 h 21600"/>
              <a:gd name="T4" fmla="*/ 292607369 w 21600"/>
              <a:gd name="T5" fmla="*/ 3984990 h 21600"/>
              <a:gd name="T6" fmla="*/ 289610774 w 21600"/>
              <a:gd name="T7" fmla="*/ 3974327 h 21600"/>
              <a:gd name="T8" fmla="*/ 129412116 w 21600"/>
              <a:gd name="T9" fmla="*/ 4608679 h 21600"/>
              <a:gd name="T10" fmla="*/ 723345707 w 21600"/>
              <a:gd name="T11" fmla="*/ 5537324 h 21600"/>
              <a:gd name="T12" fmla="*/ 792547163 w 21600"/>
              <a:gd name="T13" fmla="*/ 5530735 h 21600"/>
              <a:gd name="T14" fmla="*/ 789277581 w 21600"/>
              <a:gd name="T15" fmla="*/ 5537005 h 21600"/>
              <a:gd name="T16" fmla="*/ 1701973533 w 21600"/>
              <a:gd name="T17" fmla="*/ 6368709 h 21600"/>
              <a:gd name="T18" fmla="*/ 2147483647 w 21600"/>
              <a:gd name="T19" fmla="*/ 6132159 h 21600"/>
              <a:gd name="T20" fmla="*/ 2147483647 w 21600"/>
              <a:gd name="T21" fmla="*/ 6133417 h 21600"/>
              <a:gd name="T22" fmla="*/ 2147483647 w 21600"/>
              <a:gd name="T23" fmla="*/ 6775616 h 21600"/>
              <a:gd name="T24" fmla="*/ 2147483647 w 21600"/>
              <a:gd name="T25" fmla="*/ 5748775 h 21600"/>
              <a:gd name="T26" fmla="*/ 2147483647 w 21600"/>
              <a:gd name="T27" fmla="*/ 5756940 h 21600"/>
              <a:gd name="T28" fmla="*/ 2147483647 w 21600"/>
              <a:gd name="T29" fmla="*/ 5944231 h 21600"/>
              <a:gd name="T30" fmla="*/ 2147483647 w 21600"/>
              <a:gd name="T31" fmla="*/ 4720056 h 21600"/>
              <a:gd name="T32" fmla="*/ 2147483647 w 21600"/>
              <a:gd name="T33" fmla="*/ 4716921 h 21600"/>
              <a:gd name="T34" fmla="*/ 2147483647 w 21600"/>
              <a:gd name="T35" fmla="*/ 3285368 h 21600"/>
              <a:gd name="T36" fmla="*/ 2147483647 w 21600"/>
              <a:gd name="T37" fmla="*/ 2404105 h 21600"/>
              <a:gd name="T38" fmla="*/ 2147483647 w 21600"/>
              <a:gd name="T39" fmla="*/ 2403485 h 21600"/>
              <a:gd name="T40" fmla="*/ 2147483647 w 21600"/>
              <a:gd name="T41" fmla="*/ 1953909 h 21600"/>
              <a:gd name="T42" fmla="*/ 2147483647 w 21600"/>
              <a:gd name="T43" fmla="*/ 853030 h 21600"/>
              <a:gd name="T44" fmla="*/ 2147483647 w 21600"/>
              <a:gd name="T45" fmla="*/ 850833 h 21600"/>
              <a:gd name="T46" fmla="*/ 2147483647 w 21600"/>
              <a:gd name="T47" fmla="*/ 0 h 21600"/>
              <a:gd name="T48" fmla="*/ 2147483647 w 21600"/>
              <a:gd name="T49" fmla="*/ 365496 h 21600"/>
              <a:gd name="T50" fmla="*/ 2147483647 w 21600"/>
              <a:gd name="T51" fmla="*/ 367072 h 21600"/>
              <a:gd name="T52" fmla="*/ 2147483647 w 21600"/>
              <a:gd name="T53" fmla="*/ 0 h 21600"/>
              <a:gd name="T54" fmla="*/ 2147483647 w 21600"/>
              <a:gd name="T55" fmla="*/ 516086 h 21600"/>
              <a:gd name="T56" fmla="*/ 2147483647 w 21600"/>
              <a:gd name="T57" fmla="*/ 531461 h 21600"/>
              <a:gd name="T58" fmla="*/ 2147483647 w 21600"/>
              <a:gd name="T59" fmla="*/ 203923 h 21600"/>
              <a:gd name="T60" fmla="*/ 1907942589 w 21600"/>
              <a:gd name="T61" fmla="*/ 808802 h 21600"/>
              <a:gd name="T62" fmla="*/ 1905762867 w 21600"/>
              <a:gd name="T63" fmla="*/ 816329 h 21600"/>
              <a:gd name="T64" fmla="*/ 1440697180 w 21600"/>
              <a:gd name="T65" fmla="*/ 618677 h 21600"/>
              <a:gd name="T66" fmla="*/ 520917524 w 21600"/>
              <a:gd name="T67" fmla="*/ 2060254 h 21600"/>
              <a:gd name="T68" fmla="*/ 529090958 w 21600"/>
              <a:gd name="T69" fmla="*/ 2254453 h 21600"/>
              <a:gd name="T70" fmla="*/ 530998214 w 21600"/>
              <a:gd name="T71" fmla="*/ 2252575 h 21600"/>
              <a:gd name="T72" fmla="*/ 292607369 w 21600"/>
              <a:gd name="T73" fmla="*/ 3984990 h 21600"/>
              <a:gd name="T74" fmla="*/ 591753902 w 21600"/>
              <a:gd name="T75" fmla="*/ 4112998 h 21600"/>
              <a:gd name="T76" fmla="*/ 637797384 w 21600"/>
              <a:gd name="T77" fmla="*/ 4110164 h 21600"/>
              <a:gd name="T78" fmla="*/ 792547163 w 21600"/>
              <a:gd name="T79" fmla="*/ 5530735 h 21600"/>
              <a:gd name="T80" fmla="*/ 943482429 w 21600"/>
              <a:gd name="T81" fmla="*/ 5471133 h 21600"/>
              <a:gd name="T82" fmla="*/ 2147483647 w 21600"/>
              <a:gd name="T83" fmla="*/ 5860469 h 21600"/>
              <a:gd name="T84" fmla="*/ 2147483647 w 21600"/>
              <a:gd name="T85" fmla="*/ 6133417 h 21600"/>
              <a:gd name="T86" fmla="*/ 2147483647 w 21600"/>
              <a:gd name="T87" fmla="*/ 5748775 h 21600"/>
              <a:gd name="T88" fmla="*/ 2147483647 w 21600"/>
              <a:gd name="T89" fmla="*/ 5449488 h 21600"/>
              <a:gd name="T90" fmla="*/ 2147483647 w 21600"/>
              <a:gd name="T91" fmla="*/ 4720056 h 21600"/>
              <a:gd name="T92" fmla="*/ 2147483647 w 21600"/>
              <a:gd name="T93" fmla="*/ 4710013 h 21600"/>
              <a:gd name="T94" fmla="*/ 2147483647 w 21600"/>
              <a:gd name="T95" fmla="*/ 3600667 h 21600"/>
              <a:gd name="T96" fmla="*/ 2147483647 w 21600"/>
              <a:gd name="T97" fmla="*/ 2823252 h 21600"/>
              <a:gd name="T98" fmla="*/ 2147483647 w 21600"/>
              <a:gd name="T99" fmla="*/ 2403485 h 21600"/>
              <a:gd name="T100" fmla="*/ 2147483647 w 21600"/>
              <a:gd name="T101" fmla="*/ 1049106 h 21600"/>
              <a:gd name="T102" fmla="*/ 2147483647 w 21600"/>
              <a:gd name="T103" fmla="*/ 1034369 h 21600"/>
              <a:gd name="T104" fmla="*/ 2147483647 w 21600"/>
              <a:gd name="T105" fmla="*/ 850833 h 21600"/>
              <a:gd name="T106" fmla="*/ 2147483647 w 21600"/>
              <a:gd name="T107" fmla="*/ 365496 h 21600"/>
              <a:gd name="T108" fmla="*/ 2147483647 w 21600"/>
              <a:gd name="T109" fmla="*/ 618358 h 21600"/>
              <a:gd name="T110" fmla="*/ 2147483647 w 21600"/>
              <a:gd name="T111" fmla="*/ 516086 h 21600"/>
              <a:gd name="T112" fmla="*/ 2147483647 w 21600"/>
              <a:gd name="T113" fmla="*/ 734126 h 21600"/>
              <a:gd name="T114" fmla="*/ 2082853746 w 21600"/>
              <a:gd name="T115" fmla="*/ 1027780 h 21600"/>
              <a:gd name="T116" fmla="*/ 1905762867 w 21600"/>
              <a:gd name="T117" fmla="*/ 816329 h 21600"/>
              <a:gd name="T118" fmla="*/ 529090958 w 21600"/>
              <a:gd name="T119" fmla="*/ 2254453 h 21600"/>
              <a:gd name="T120" fmla="*/ 560150030 w 21600"/>
              <a:gd name="T121" fmla="*/ 2476886 h 21600"/>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21600"/>
              <a:gd name="T184" fmla="*/ 0 h 21600"/>
              <a:gd name="T185" fmla="*/ 21600 w 21600"/>
              <a:gd name="T186" fmla="*/ 21600 h 21600"/>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21600" h="21600">
                <a:moveTo>
                  <a:pt x="1949" y="7180"/>
                </a:moveTo>
                <a:cubicBezTo>
                  <a:pt x="841" y="7336"/>
                  <a:pt x="0" y="8613"/>
                  <a:pt x="0" y="10137"/>
                </a:cubicBezTo>
                <a:cubicBezTo>
                  <a:pt x="-1" y="11192"/>
                  <a:pt x="409" y="12169"/>
                  <a:pt x="1074" y="12702"/>
                </a:cubicBezTo>
                <a:lnTo>
                  <a:pt x="1063" y="12668"/>
                </a:lnTo>
                <a:cubicBezTo>
                  <a:pt x="685" y="13217"/>
                  <a:pt x="475" y="13940"/>
                  <a:pt x="475" y="14690"/>
                </a:cubicBezTo>
                <a:cubicBezTo>
                  <a:pt x="475" y="16325"/>
                  <a:pt x="1451" y="17650"/>
                  <a:pt x="2655" y="17650"/>
                </a:cubicBezTo>
                <a:cubicBezTo>
                  <a:pt x="2739" y="17650"/>
                  <a:pt x="2824" y="17643"/>
                  <a:pt x="2909" y="17629"/>
                </a:cubicBezTo>
                <a:lnTo>
                  <a:pt x="2897" y="17649"/>
                </a:lnTo>
                <a:cubicBezTo>
                  <a:pt x="3585" y="19288"/>
                  <a:pt x="4863" y="20300"/>
                  <a:pt x="6247" y="20300"/>
                </a:cubicBezTo>
                <a:cubicBezTo>
                  <a:pt x="6947" y="20299"/>
                  <a:pt x="7635" y="20039"/>
                  <a:pt x="8235" y="19546"/>
                </a:cubicBezTo>
                <a:lnTo>
                  <a:pt x="8229" y="19550"/>
                </a:lnTo>
                <a:cubicBezTo>
                  <a:pt x="8855" y="20829"/>
                  <a:pt x="9908" y="21597"/>
                  <a:pt x="11036" y="21597"/>
                </a:cubicBezTo>
                <a:cubicBezTo>
                  <a:pt x="12523" y="21596"/>
                  <a:pt x="13836" y="20267"/>
                  <a:pt x="14267" y="18324"/>
                </a:cubicBezTo>
                <a:lnTo>
                  <a:pt x="14270" y="18350"/>
                </a:lnTo>
                <a:cubicBezTo>
                  <a:pt x="14730" y="18740"/>
                  <a:pt x="15260" y="18947"/>
                  <a:pt x="15802" y="18947"/>
                </a:cubicBezTo>
                <a:cubicBezTo>
                  <a:pt x="17390" y="18946"/>
                  <a:pt x="18682" y="17205"/>
                  <a:pt x="18694" y="15045"/>
                </a:cubicBezTo>
                <a:lnTo>
                  <a:pt x="18689" y="15035"/>
                </a:lnTo>
                <a:cubicBezTo>
                  <a:pt x="20357" y="14710"/>
                  <a:pt x="21597" y="12765"/>
                  <a:pt x="21597" y="10472"/>
                </a:cubicBezTo>
                <a:cubicBezTo>
                  <a:pt x="21597" y="9456"/>
                  <a:pt x="21350" y="8469"/>
                  <a:pt x="20896" y="7663"/>
                </a:cubicBezTo>
                <a:lnTo>
                  <a:pt x="20889" y="7661"/>
                </a:lnTo>
                <a:cubicBezTo>
                  <a:pt x="21031" y="7208"/>
                  <a:pt x="21105" y="6721"/>
                  <a:pt x="21105" y="6228"/>
                </a:cubicBezTo>
                <a:cubicBezTo>
                  <a:pt x="21105" y="4588"/>
                  <a:pt x="20299" y="3150"/>
                  <a:pt x="19139" y="2719"/>
                </a:cubicBezTo>
                <a:lnTo>
                  <a:pt x="19148" y="2712"/>
                </a:lnTo>
                <a:cubicBezTo>
                  <a:pt x="18940" y="1142"/>
                  <a:pt x="17933" y="0"/>
                  <a:pt x="16758" y="0"/>
                </a:cubicBezTo>
                <a:cubicBezTo>
                  <a:pt x="16044" y="-1"/>
                  <a:pt x="15367" y="426"/>
                  <a:pt x="14905" y="1165"/>
                </a:cubicBezTo>
                <a:lnTo>
                  <a:pt x="14909" y="1170"/>
                </a:lnTo>
                <a:cubicBezTo>
                  <a:pt x="14497" y="432"/>
                  <a:pt x="13855" y="0"/>
                  <a:pt x="13174" y="0"/>
                </a:cubicBezTo>
                <a:cubicBezTo>
                  <a:pt x="12347" y="-1"/>
                  <a:pt x="11590" y="637"/>
                  <a:pt x="11221" y="1645"/>
                </a:cubicBezTo>
                <a:lnTo>
                  <a:pt x="11229" y="1694"/>
                </a:lnTo>
                <a:cubicBezTo>
                  <a:pt x="10730" y="1024"/>
                  <a:pt x="10058" y="650"/>
                  <a:pt x="9358" y="650"/>
                </a:cubicBezTo>
                <a:cubicBezTo>
                  <a:pt x="8372" y="649"/>
                  <a:pt x="7466" y="1391"/>
                  <a:pt x="7003" y="2578"/>
                </a:cubicBezTo>
                <a:lnTo>
                  <a:pt x="6995" y="2602"/>
                </a:lnTo>
                <a:cubicBezTo>
                  <a:pt x="6477" y="2189"/>
                  <a:pt x="5888" y="1972"/>
                  <a:pt x="5288" y="1972"/>
                </a:cubicBezTo>
                <a:cubicBezTo>
                  <a:pt x="3423" y="1972"/>
                  <a:pt x="1912" y="4029"/>
                  <a:pt x="1912" y="6567"/>
                </a:cubicBezTo>
                <a:cubicBezTo>
                  <a:pt x="1911" y="6774"/>
                  <a:pt x="1922" y="6981"/>
                  <a:pt x="1942" y="7186"/>
                </a:cubicBezTo>
                <a:lnTo>
                  <a:pt x="1949" y="7180"/>
                </a:lnTo>
                <a:close/>
              </a:path>
              <a:path w="21600" h="21600" fill="none">
                <a:moveTo>
                  <a:pt x="1074" y="12702"/>
                </a:moveTo>
                <a:cubicBezTo>
                  <a:pt x="1407" y="12969"/>
                  <a:pt x="1786" y="13110"/>
                  <a:pt x="2172" y="13110"/>
                </a:cubicBezTo>
                <a:cubicBezTo>
                  <a:pt x="2228" y="13109"/>
                  <a:pt x="2285" y="13107"/>
                  <a:pt x="2341" y="13101"/>
                </a:cubicBezTo>
              </a:path>
              <a:path w="21600" h="21600" fill="none">
                <a:moveTo>
                  <a:pt x="2909" y="17629"/>
                </a:moveTo>
                <a:cubicBezTo>
                  <a:pt x="3099" y="17599"/>
                  <a:pt x="3285" y="17535"/>
                  <a:pt x="3463" y="17439"/>
                </a:cubicBezTo>
              </a:path>
              <a:path w="21600" h="21600" fill="none">
                <a:moveTo>
                  <a:pt x="7895" y="18680"/>
                </a:moveTo>
                <a:cubicBezTo>
                  <a:pt x="7983" y="18985"/>
                  <a:pt x="8095" y="19277"/>
                  <a:pt x="8229" y="19550"/>
                </a:cubicBezTo>
              </a:path>
              <a:path w="21600" h="21600" fill="none">
                <a:moveTo>
                  <a:pt x="14267" y="18324"/>
                </a:moveTo>
                <a:cubicBezTo>
                  <a:pt x="14336" y="18013"/>
                  <a:pt x="14380" y="17693"/>
                  <a:pt x="14400" y="17370"/>
                </a:cubicBezTo>
              </a:path>
              <a:path w="21600" h="21600" fill="none">
                <a:moveTo>
                  <a:pt x="18694" y="15045"/>
                </a:moveTo>
                <a:cubicBezTo>
                  <a:pt x="18694" y="15034"/>
                  <a:pt x="18695" y="15024"/>
                  <a:pt x="18695" y="15013"/>
                </a:cubicBezTo>
                <a:cubicBezTo>
                  <a:pt x="18695" y="13508"/>
                  <a:pt x="18063" y="12136"/>
                  <a:pt x="17069" y="11477"/>
                </a:cubicBezTo>
              </a:path>
              <a:path w="21600" h="21600" fill="none">
                <a:moveTo>
                  <a:pt x="20165" y="8999"/>
                </a:moveTo>
                <a:cubicBezTo>
                  <a:pt x="20479" y="8635"/>
                  <a:pt x="20726" y="8177"/>
                  <a:pt x="20889" y="7661"/>
                </a:cubicBezTo>
              </a:path>
              <a:path w="21600" h="21600" fill="none">
                <a:moveTo>
                  <a:pt x="19186" y="3344"/>
                </a:moveTo>
                <a:cubicBezTo>
                  <a:pt x="19186" y="3328"/>
                  <a:pt x="19187" y="3313"/>
                  <a:pt x="19187" y="3297"/>
                </a:cubicBezTo>
                <a:cubicBezTo>
                  <a:pt x="19187" y="3101"/>
                  <a:pt x="19174" y="2905"/>
                  <a:pt x="19148" y="2712"/>
                </a:cubicBezTo>
              </a:path>
              <a:path w="21600" h="21600" fill="none">
                <a:moveTo>
                  <a:pt x="14905" y="1165"/>
                </a:moveTo>
                <a:cubicBezTo>
                  <a:pt x="14754" y="1408"/>
                  <a:pt x="14629" y="1679"/>
                  <a:pt x="14535" y="1971"/>
                </a:cubicBezTo>
              </a:path>
              <a:path w="21600" h="21600" fill="none">
                <a:moveTo>
                  <a:pt x="11221" y="1645"/>
                </a:moveTo>
                <a:cubicBezTo>
                  <a:pt x="11140" y="1866"/>
                  <a:pt x="11080" y="2099"/>
                  <a:pt x="11041" y="2340"/>
                </a:cubicBezTo>
              </a:path>
              <a:path w="21600" h="21600" fill="none">
                <a:moveTo>
                  <a:pt x="7645" y="3276"/>
                </a:moveTo>
                <a:cubicBezTo>
                  <a:pt x="7449" y="3016"/>
                  <a:pt x="7231" y="2790"/>
                  <a:pt x="6995" y="2602"/>
                </a:cubicBezTo>
              </a:path>
              <a:path w="21600" h="21600" fill="none">
                <a:moveTo>
                  <a:pt x="1942" y="7186"/>
                </a:moveTo>
                <a:cubicBezTo>
                  <a:pt x="1966" y="7426"/>
                  <a:pt x="2004" y="7663"/>
                  <a:pt x="2056" y="7895"/>
                </a:cubicBezTo>
              </a:path>
            </a:pathLst>
          </a:custGeom>
          <a:gradFill rotWithShape="1">
            <a:gsLst>
              <a:gs pos="0">
                <a:srgbClr val="00858C"/>
              </a:gs>
              <a:gs pos="67999">
                <a:srgbClr val="61DEE7"/>
              </a:gs>
              <a:gs pos="100000">
                <a:srgbClr val="AEF3F9"/>
              </a:gs>
            </a:gsLst>
            <a:path path="rect">
              <a:fillToRect l="50000" t="-29999" r="50000" b="129999"/>
            </a:path>
          </a:gradFill>
          <a:ln w="9525">
            <a:solidFill>
              <a:srgbClr val="0BD0D9"/>
            </a:solidFill>
            <a:miter lim="800000"/>
            <a:headEnd/>
            <a:tailEnd/>
          </a:ln>
        </p:spPr>
        <p:txBody>
          <a:bodyPr lIns="68580" tIns="34290" rIns="68580" bIns="34290"/>
          <a:lstStyle/>
          <a:p>
            <a:endParaRPr lang="zh-CN" altLang="en-US"/>
          </a:p>
        </p:txBody>
      </p:sp>
      <p:sp>
        <p:nvSpPr>
          <p:cNvPr id="12290" name="文本框 12289"/>
          <p:cNvSpPr txBox="1"/>
          <p:nvPr/>
        </p:nvSpPr>
        <p:spPr>
          <a:xfrm>
            <a:off x="439353" y="1016794"/>
            <a:ext cx="4150519" cy="1454244"/>
          </a:xfrm>
          <a:prstGeom prst="rect">
            <a:avLst/>
          </a:prstGeom>
          <a:noFill/>
          <a:ln w="9525">
            <a:noFill/>
          </a:ln>
        </p:spPr>
        <p:txBody>
          <a:bodyPr lIns="68580" tIns="34290" rIns="68580" bIns="34290">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ctr" eaLnBrk="1" hangingPunct="1">
              <a:lnSpc>
                <a:spcPts val="1800"/>
              </a:lnSpc>
            </a:pPr>
            <a:r>
              <a:rPr lang="zh-CN" altLang="zh-CN" sz="2100" b="1" noProof="1">
                <a:latin typeface="楷体" pitchFamily="49" charset="-122"/>
                <a:ea typeface="楷体" pitchFamily="49" charset="-122"/>
                <a:sym typeface="宋体" pitchFamily="2" charset="-122"/>
              </a:rPr>
              <a:t> </a:t>
            </a:r>
          </a:p>
          <a:p>
            <a:pPr algn="ctr" eaLnBrk="1" hangingPunct="1">
              <a:lnSpc>
                <a:spcPts val="1800"/>
              </a:lnSpc>
            </a:pPr>
            <a:endParaRPr lang="zh-CN" altLang="en-US" sz="2100" noProof="1">
              <a:effectLst>
                <a:outerShdw blurRad="38100" dist="38100" dir="2700000" algn="tl">
                  <a:srgbClr val="C0C0C0"/>
                </a:outerShdw>
              </a:effectLst>
              <a:latin typeface="宋体" pitchFamily="2" charset="-122"/>
              <a:sym typeface="+mn-ea"/>
            </a:endParaRPr>
          </a:p>
          <a:p>
            <a:pPr algn="ctr" eaLnBrk="1" hangingPunct="1">
              <a:lnSpc>
                <a:spcPts val="1800"/>
              </a:lnSpc>
            </a:pPr>
            <a:r>
              <a:rPr lang="zh-CN" altLang="zh-CN" sz="2100" b="1" u="sng" noProof="1">
                <a:solidFill>
                  <a:srgbClr val="FF0000"/>
                </a:solidFill>
                <a:latin typeface="楷体" pitchFamily="49" charset="-122"/>
                <a:ea typeface="楷体" pitchFamily="49" charset="-122"/>
                <a:sym typeface="宋体" pitchFamily="2" charset="-122"/>
              </a:rPr>
              <a:t>万籁</a:t>
            </a:r>
            <a:r>
              <a:rPr lang="zh-CN" altLang="zh-CN" sz="2100" b="1" noProof="1">
                <a:latin typeface="楷体" pitchFamily="49" charset="-122"/>
                <a:ea typeface="楷体" pitchFamily="49" charset="-122"/>
                <a:sym typeface="宋体" pitchFamily="2" charset="-122"/>
              </a:rPr>
              <a:t>此都寂，</a:t>
            </a:r>
          </a:p>
          <a:p>
            <a:pPr algn="ctr" eaLnBrk="1" hangingPunct="1">
              <a:lnSpc>
                <a:spcPts val="1800"/>
              </a:lnSpc>
            </a:pPr>
            <a:endParaRPr lang="zh-CN" altLang="zh-CN" sz="2100" b="1" noProof="1">
              <a:latin typeface="楷体" pitchFamily="49" charset="-122"/>
              <a:ea typeface="楷体" pitchFamily="49" charset="-122"/>
              <a:sym typeface="宋体" pitchFamily="2" charset="-122"/>
            </a:endParaRPr>
          </a:p>
          <a:p>
            <a:pPr algn="ctr" eaLnBrk="1" hangingPunct="1">
              <a:lnSpc>
                <a:spcPts val="1800"/>
              </a:lnSpc>
            </a:pPr>
            <a:endParaRPr lang="zh-CN" altLang="zh-CN" sz="2100" b="1" noProof="1">
              <a:latin typeface="楷体" pitchFamily="49" charset="-122"/>
              <a:ea typeface="楷体" pitchFamily="49" charset="-122"/>
              <a:sym typeface="宋体" pitchFamily="2" charset="-122"/>
            </a:endParaRPr>
          </a:p>
          <a:p>
            <a:pPr algn="ctr" eaLnBrk="1" hangingPunct="1">
              <a:lnSpc>
                <a:spcPts val="1800"/>
              </a:lnSpc>
            </a:pPr>
            <a:r>
              <a:rPr lang="zh-CN" altLang="zh-CN" sz="2100" b="1" noProof="1">
                <a:solidFill>
                  <a:srgbClr val="FF0000"/>
                </a:solidFill>
                <a:latin typeface="楷体" pitchFamily="49" charset="-122"/>
                <a:ea typeface="楷体" pitchFamily="49" charset="-122"/>
                <a:sym typeface="宋体" pitchFamily="2" charset="-122"/>
              </a:rPr>
              <a:t>但</a:t>
            </a:r>
            <a:r>
              <a:rPr lang="zh-CN" altLang="zh-CN" sz="2100" b="1" noProof="1">
                <a:latin typeface="楷体" pitchFamily="49" charset="-122"/>
                <a:ea typeface="楷体" pitchFamily="49" charset="-122"/>
                <a:sym typeface="宋体" pitchFamily="2" charset="-122"/>
              </a:rPr>
              <a:t>余</a:t>
            </a:r>
            <a:r>
              <a:rPr lang="zh-CN" altLang="zh-CN" sz="2100" b="1" u="sng" noProof="1">
                <a:solidFill>
                  <a:srgbClr val="FF0000"/>
                </a:solidFill>
                <a:latin typeface="楷体" pitchFamily="49" charset="-122"/>
                <a:ea typeface="楷体" pitchFamily="49" charset="-122"/>
                <a:sym typeface="宋体" pitchFamily="2" charset="-122"/>
              </a:rPr>
              <a:t>钟磬</a:t>
            </a:r>
            <a:r>
              <a:rPr lang="zh-CN" altLang="zh-CN" sz="2100" b="1" noProof="1">
                <a:latin typeface="楷体" pitchFamily="49" charset="-122"/>
                <a:ea typeface="楷体" pitchFamily="49" charset="-122"/>
                <a:sym typeface="宋体" pitchFamily="2" charset="-122"/>
              </a:rPr>
              <a:t>音。</a:t>
            </a:r>
          </a:p>
        </p:txBody>
      </p:sp>
      <p:sp>
        <p:nvSpPr>
          <p:cNvPr id="12293" name="文本框 12292"/>
          <p:cNvSpPr txBox="1">
            <a:spLocks noChangeArrowheads="1"/>
          </p:cNvSpPr>
          <p:nvPr/>
        </p:nvSpPr>
        <p:spPr bwMode="auto">
          <a:xfrm>
            <a:off x="484585" y="2671769"/>
            <a:ext cx="3898106" cy="761747"/>
          </a:xfrm>
          <a:prstGeom prst="rect">
            <a:avLst/>
          </a:prstGeom>
          <a:noFill/>
          <a:ln w="28575">
            <a:solidFill>
              <a:schemeClr val="folHlink"/>
            </a:solidFill>
            <a:miter lim="800000"/>
            <a:headEnd/>
            <a:tailEnd/>
          </a:ln>
          <a:extLst>
            <a:ext uri="{909E8E84-426E-40DD-AFC4-6F175D3DCCD1}">
              <a14:hiddenFill xmlns:a14="http://schemas.microsoft.com/office/drawing/2010/main">
                <a:solidFill>
                  <a:srgbClr val="FFFFFF"/>
                </a:solidFill>
              </a14:hiddenFill>
            </a:ext>
          </a:extLst>
        </p:spPr>
        <p:txBody>
          <a:bodyPr lIns="68580" tIns="34290" rIns="68580" bIns="34290">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lnSpc>
                <a:spcPts val="2681"/>
              </a:lnSpc>
            </a:pPr>
            <a:r>
              <a:rPr lang="zh-CN" altLang="en-US" b="1" dirty="0">
                <a:solidFill>
                  <a:srgbClr val="008651"/>
                </a:solidFill>
                <a:latin typeface="微软雅黑" pitchFamily="34" charset="-122"/>
                <a:ea typeface="微软雅黑" pitchFamily="34" charset="-122"/>
              </a:rPr>
              <a:t>今译：</a:t>
            </a:r>
            <a:r>
              <a:rPr lang="zh-CN" altLang="en-US" b="1" dirty="0">
                <a:solidFill>
                  <a:srgbClr val="7030A0"/>
                </a:solidFill>
                <a:latin typeface="楷体" pitchFamily="49" charset="-122"/>
                <a:ea typeface="楷体" pitchFamily="49" charset="-122"/>
              </a:rPr>
              <a:t>万物一片沉寂，只听到那悠悠钟磬的回声。</a:t>
            </a:r>
          </a:p>
        </p:txBody>
      </p:sp>
      <p:sp>
        <p:nvSpPr>
          <p:cNvPr id="3" name="文本框 2"/>
          <p:cNvSpPr txBox="1">
            <a:spLocks noChangeArrowheads="1"/>
          </p:cNvSpPr>
          <p:nvPr/>
        </p:nvSpPr>
        <p:spPr bwMode="auto">
          <a:xfrm>
            <a:off x="1575209" y="1066800"/>
            <a:ext cx="1409654" cy="4847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nSpc>
                <a:spcPct val="150000"/>
              </a:lnSpc>
            </a:pPr>
            <a:r>
              <a:rPr lang="zh-CN" altLang="en-US" b="1" dirty="0">
                <a:solidFill>
                  <a:srgbClr val="008651"/>
                </a:solidFill>
                <a:latin typeface="楷体" pitchFamily="49" charset="-122"/>
                <a:ea typeface="楷体" pitchFamily="49" charset="-122"/>
              </a:rPr>
              <a:t>指各种声响</a:t>
            </a:r>
          </a:p>
        </p:txBody>
      </p:sp>
      <p:sp>
        <p:nvSpPr>
          <p:cNvPr id="6" name="矩形 5"/>
          <p:cNvSpPr>
            <a:spLocks noChangeArrowheads="1"/>
          </p:cNvSpPr>
          <p:nvPr/>
        </p:nvSpPr>
        <p:spPr bwMode="auto">
          <a:xfrm>
            <a:off x="1686532" y="1828703"/>
            <a:ext cx="820341" cy="2487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eaLnBrk="1" hangingPunct="1">
              <a:lnSpc>
                <a:spcPts val="1397"/>
              </a:lnSpc>
            </a:pPr>
            <a:r>
              <a:rPr lang="zh-CN" altLang="zh-CN" b="1">
                <a:solidFill>
                  <a:srgbClr val="008651"/>
                </a:solidFill>
                <a:latin typeface="楷体" pitchFamily="49" charset="-122"/>
                <a:ea typeface="楷体" pitchFamily="49" charset="-122"/>
              </a:rPr>
              <a:t>只。</a:t>
            </a:r>
          </a:p>
        </p:txBody>
      </p:sp>
      <p:pic>
        <p:nvPicPr>
          <p:cNvPr id="18444" name="Picture 1" descr="C:\Users\Administrator\Desktop\课件图12\边框\QQ截图20160912132005.png"/>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395288" y="3799285"/>
            <a:ext cx="4239816" cy="7655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Rectangle 3"/>
          <p:cNvSpPr>
            <a:spLocks noGrp="1" noChangeArrowheads="1"/>
          </p:cNvSpPr>
          <p:nvPr>
            <p:ph idx="4294967295"/>
          </p:nvPr>
        </p:nvSpPr>
        <p:spPr>
          <a:xfrm flipH="1">
            <a:off x="484594" y="3799291"/>
            <a:ext cx="4150519" cy="696515"/>
          </a:xfrm>
        </p:spPr>
        <p:txBody>
          <a:bodyPr/>
          <a:lstStyle/>
          <a:p>
            <a:pPr>
              <a:lnSpc>
                <a:spcPts val="2156"/>
              </a:lnSpc>
              <a:spcBef>
                <a:spcPct val="0"/>
              </a:spcBef>
              <a:buNone/>
            </a:pPr>
            <a:r>
              <a:rPr lang="zh-CN" altLang="en-US" sz="1800" b="1" dirty="0">
                <a:solidFill>
                  <a:srgbClr val="008651"/>
                </a:solidFill>
                <a:latin typeface="微软雅黑" pitchFamily="34" charset="-122"/>
                <a:ea typeface="微软雅黑" pitchFamily="34" charset="-122"/>
                <a:sym typeface="宋体" pitchFamily="2" charset="-122"/>
              </a:rPr>
              <a:t>简析：</a:t>
            </a:r>
            <a:r>
              <a:rPr lang="zh-CN" altLang="en-US" sz="1500" b="1" dirty="0">
                <a:solidFill>
                  <a:srgbClr val="EF7509"/>
                </a:solidFill>
                <a:latin typeface="楷体" pitchFamily="49" charset="-122"/>
                <a:ea typeface="楷体" pitchFamily="49" charset="-122"/>
                <a:sym typeface="宋体" pitchFamily="2" charset="-122"/>
              </a:rPr>
              <a:t>尾联以有声衬无声，是上联哲理思考的</a:t>
            </a:r>
          </a:p>
          <a:p>
            <a:pPr>
              <a:lnSpc>
                <a:spcPts val="2156"/>
              </a:lnSpc>
              <a:spcBef>
                <a:spcPct val="0"/>
              </a:spcBef>
              <a:buNone/>
            </a:pPr>
            <a:r>
              <a:rPr lang="zh-CN" altLang="en-US" sz="1500" b="1" dirty="0">
                <a:solidFill>
                  <a:srgbClr val="EF7509"/>
                </a:solidFill>
                <a:latin typeface="楷体" pitchFamily="49" charset="-122"/>
                <a:ea typeface="楷体" pitchFamily="49" charset="-122"/>
                <a:sym typeface="宋体" pitchFamily="2" charset="-122"/>
              </a:rPr>
              <a:t>延伸和深化，营造出诗人内心的</a:t>
            </a:r>
            <a:r>
              <a:rPr lang="en-US" altLang="zh-CN" sz="1500" b="1" dirty="0">
                <a:solidFill>
                  <a:srgbClr val="EF7509"/>
                </a:solidFill>
                <a:latin typeface="楷体" pitchFamily="49" charset="-122"/>
                <a:ea typeface="楷体" pitchFamily="49" charset="-122"/>
                <a:sym typeface="宋体" pitchFamily="2" charset="-122"/>
              </a:rPr>
              <a:t>“</a:t>
            </a:r>
            <a:r>
              <a:rPr lang="zh-CN" altLang="en-US" sz="1500" b="1" dirty="0">
                <a:solidFill>
                  <a:srgbClr val="EF7509"/>
                </a:solidFill>
                <a:latin typeface="楷体" pitchFamily="49" charset="-122"/>
                <a:ea typeface="楷体" pitchFamily="49" charset="-122"/>
                <a:sym typeface="宋体" pitchFamily="2" charset="-122"/>
              </a:rPr>
              <a:t>静境</a:t>
            </a:r>
            <a:r>
              <a:rPr lang="en-US" altLang="zh-CN" sz="1500" b="1" dirty="0">
                <a:solidFill>
                  <a:srgbClr val="EF7509"/>
                </a:solidFill>
                <a:latin typeface="楷体" pitchFamily="49" charset="-122"/>
                <a:ea typeface="楷体" pitchFamily="49" charset="-122"/>
                <a:sym typeface="宋体" pitchFamily="2" charset="-122"/>
              </a:rPr>
              <a:t>”</a:t>
            </a:r>
            <a:r>
              <a:rPr lang="zh-CN" altLang="en-US" sz="1500" b="1" dirty="0">
                <a:solidFill>
                  <a:srgbClr val="EF7509"/>
                </a:solidFill>
                <a:latin typeface="楷体" pitchFamily="49" charset="-122"/>
                <a:ea typeface="楷体" pitchFamily="49" charset="-122"/>
                <a:sym typeface="宋体" pitchFamily="2" charset="-122"/>
              </a:rPr>
              <a:t>，表</a:t>
            </a:r>
          </a:p>
          <a:p>
            <a:pPr>
              <a:lnSpc>
                <a:spcPts val="2156"/>
              </a:lnSpc>
              <a:spcBef>
                <a:spcPct val="0"/>
              </a:spcBef>
              <a:buNone/>
            </a:pPr>
            <a:r>
              <a:rPr lang="zh-CN" altLang="en-US" sz="1500" b="1" dirty="0">
                <a:solidFill>
                  <a:srgbClr val="EF7509"/>
                </a:solidFill>
                <a:latin typeface="楷体" pitchFamily="49" charset="-122"/>
                <a:ea typeface="楷体" pitchFamily="49" charset="-122"/>
                <a:sym typeface="宋体" pitchFamily="2" charset="-122"/>
              </a:rPr>
              <a:t>现出诗人淡泊的情怀。</a:t>
            </a:r>
          </a:p>
          <a:p>
            <a:pPr>
              <a:lnSpc>
                <a:spcPts val="2606"/>
              </a:lnSpc>
              <a:spcBef>
                <a:spcPct val="0"/>
              </a:spcBef>
              <a:buNone/>
            </a:pPr>
            <a:r>
              <a:rPr lang="zh-CN" altLang="en-US" sz="1800" b="1" dirty="0">
                <a:solidFill>
                  <a:srgbClr val="EF7509"/>
                </a:solidFill>
                <a:latin typeface="楷体" pitchFamily="49" charset="-122"/>
                <a:ea typeface="楷体" pitchFamily="49" charset="-122"/>
                <a:sym typeface="宋体" pitchFamily="2" charset="-122"/>
              </a:rPr>
              <a:t> </a:t>
            </a:r>
          </a:p>
        </p:txBody>
      </p:sp>
      <p:sp>
        <p:nvSpPr>
          <p:cNvPr id="2" name="矩形 1"/>
          <p:cNvSpPr>
            <a:spLocks noChangeArrowheads="1"/>
          </p:cNvSpPr>
          <p:nvPr/>
        </p:nvSpPr>
        <p:spPr bwMode="auto">
          <a:xfrm>
            <a:off x="2096699" y="1815543"/>
            <a:ext cx="3113217" cy="4283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80" tIns="34290" rIns="68580" bIns="34290">
            <a:spAutoFit/>
          </a:bodyPr>
          <a:lstStyle/>
          <a:p>
            <a:pPr eaLnBrk="1" hangingPunct="1">
              <a:lnSpc>
                <a:spcPts val="1397"/>
              </a:lnSpc>
            </a:pPr>
            <a:r>
              <a:rPr lang="zh-CN" altLang="zh-CN" b="1" dirty="0">
                <a:solidFill>
                  <a:srgbClr val="008651"/>
                </a:solidFill>
                <a:latin typeface="楷体" pitchFamily="49" charset="-122"/>
                <a:ea typeface="楷体" pitchFamily="49" charset="-122"/>
              </a:rPr>
              <a:t>指寺院诵经，敲钟开始，敲磬停歇。</a:t>
            </a:r>
          </a:p>
        </p:txBody>
      </p:sp>
      <p:pic>
        <p:nvPicPr>
          <p:cNvPr id="8195" name="Picture 3" descr="MIL16049"/>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5209916" y="1446610"/>
            <a:ext cx="3717131" cy="30491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12290">
                                            <p:txEl>
                                              <p:pRg st="2" end="2"/>
                                            </p:txEl>
                                          </p:spTgt>
                                        </p:tgtEl>
                                        <p:attrNameLst>
                                          <p:attrName>style.visibility</p:attrName>
                                        </p:attrNameLst>
                                      </p:cBhvr>
                                      <p:to>
                                        <p:strVal val="visible"/>
                                      </p:to>
                                    </p:set>
                                    <p:anim calcmode="lin" valueType="num">
                                      <p:cBhvr additive="base">
                                        <p:cTn id="7" dur="500" fill="hold"/>
                                        <p:tgtEl>
                                          <p:spTgt spid="12290">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2290">
                                            <p:txEl>
                                              <p:pRg st="2" end="2"/>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2290">
                                            <p:txEl>
                                              <p:pRg st="5" end="5"/>
                                            </p:txEl>
                                          </p:spTgt>
                                        </p:tgtEl>
                                        <p:attrNameLst>
                                          <p:attrName>style.visibility</p:attrName>
                                        </p:attrNameLst>
                                      </p:cBhvr>
                                      <p:to>
                                        <p:strVal val="visible"/>
                                      </p:to>
                                    </p:set>
                                    <p:anim calcmode="lin" valueType="num">
                                      <p:cBhvr additive="base">
                                        <p:cTn id="11" dur="500" fill="hold"/>
                                        <p:tgtEl>
                                          <p:spTgt spid="12290">
                                            <p:txEl>
                                              <p:pRg st="5" end="5"/>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12290">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additive="base">
                                        <p:cTn id="17" dur="500" fill="hold"/>
                                        <p:tgtEl>
                                          <p:spTgt spid="3"/>
                                        </p:tgtEl>
                                        <p:attrNameLst>
                                          <p:attrName>ppt_x</p:attrName>
                                        </p:attrNameLst>
                                      </p:cBhvr>
                                      <p:tavLst>
                                        <p:tav tm="0">
                                          <p:val>
                                            <p:strVal val="#ppt_x"/>
                                          </p:val>
                                        </p:tav>
                                        <p:tav tm="100000">
                                          <p:val>
                                            <p:strVal val="#ppt_x"/>
                                          </p:val>
                                        </p:tav>
                                      </p:tavLst>
                                    </p:anim>
                                    <p:anim calcmode="lin" valueType="num">
                                      <p:cBhvr additive="base">
                                        <p:cTn id="1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6"/>
                                        </p:tgtEl>
                                        <p:attrNameLst>
                                          <p:attrName>style.visibility</p:attrName>
                                        </p:attrNameLst>
                                      </p:cBhvr>
                                      <p:to>
                                        <p:strVal val="visible"/>
                                      </p:to>
                                    </p:set>
                                    <p:anim calcmode="lin" valueType="num">
                                      <p:cBhvr additive="base">
                                        <p:cTn id="23" dur="500" fill="hold"/>
                                        <p:tgtEl>
                                          <p:spTgt spid="6"/>
                                        </p:tgtEl>
                                        <p:attrNameLst>
                                          <p:attrName>ppt_x</p:attrName>
                                        </p:attrNameLst>
                                      </p:cBhvr>
                                      <p:tavLst>
                                        <p:tav tm="0">
                                          <p:val>
                                            <p:strVal val="#ppt_x"/>
                                          </p:val>
                                        </p:tav>
                                        <p:tav tm="100000">
                                          <p:val>
                                            <p:strVal val="#ppt_x"/>
                                          </p:val>
                                        </p:tav>
                                      </p:tavLst>
                                    </p:anim>
                                    <p:anim calcmode="lin" valueType="num">
                                      <p:cBhvr additive="base">
                                        <p:cTn id="24"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25" fill="hold" nodeType="clickPar">
                      <p:stCondLst>
                        <p:cond delay="indefinite"/>
                      </p:stCondLst>
                      <p:childTnLst>
                        <p:par>
                          <p:cTn id="26" fill="hold" nodeType="withGroup">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2"/>
                                        </p:tgtEl>
                                        <p:attrNameLst>
                                          <p:attrName>style.visibility</p:attrName>
                                        </p:attrNameLst>
                                      </p:cBhvr>
                                      <p:to>
                                        <p:strVal val="visible"/>
                                      </p:to>
                                    </p:set>
                                    <p:anim calcmode="lin" valueType="num">
                                      <p:cBhvr additive="base">
                                        <p:cTn id="29" dur="500" fill="hold"/>
                                        <p:tgtEl>
                                          <p:spTgt spid="2"/>
                                        </p:tgtEl>
                                        <p:attrNameLst>
                                          <p:attrName>ppt_x</p:attrName>
                                        </p:attrNameLst>
                                      </p:cBhvr>
                                      <p:tavLst>
                                        <p:tav tm="0">
                                          <p:val>
                                            <p:strVal val="#ppt_x"/>
                                          </p:val>
                                        </p:tav>
                                        <p:tav tm="100000">
                                          <p:val>
                                            <p:strVal val="#ppt_x"/>
                                          </p:val>
                                        </p:tav>
                                      </p:tavLst>
                                    </p:anim>
                                    <p:anim calcmode="lin" valueType="num">
                                      <p:cBhvr additive="base">
                                        <p:cTn id="30"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31" fill="hold" nodeType="clickPar">
                      <p:stCondLst>
                        <p:cond delay="indefinite"/>
                      </p:stCondLst>
                      <p:childTnLst>
                        <p:par>
                          <p:cTn id="32" fill="hold" nodeType="withGroup">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12293"/>
                                        </p:tgtEl>
                                        <p:attrNameLst>
                                          <p:attrName>style.visibility</p:attrName>
                                        </p:attrNameLst>
                                      </p:cBhvr>
                                      <p:to>
                                        <p:strVal val="visible"/>
                                      </p:to>
                                    </p:set>
                                    <p:anim calcmode="lin" valueType="num">
                                      <p:cBhvr additive="base">
                                        <p:cTn id="35" dur="500" fill="hold"/>
                                        <p:tgtEl>
                                          <p:spTgt spid="12293"/>
                                        </p:tgtEl>
                                        <p:attrNameLst>
                                          <p:attrName>ppt_x</p:attrName>
                                        </p:attrNameLst>
                                      </p:cBhvr>
                                      <p:tavLst>
                                        <p:tav tm="0">
                                          <p:val>
                                            <p:strVal val="#ppt_x"/>
                                          </p:val>
                                        </p:tav>
                                        <p:tav tm="100000">
                                          <p:val>
                                            <p:strVal val="#ppt_x"/>
                                          </p:val>
                                        </p:tav>
                                      </p:tavLst>
                                    </p:anim>
                                    <p:anim calcmode="lin" valueType="num">
                                      <p:cBhvr additive="base">
                                        <p:cTn id="36" dur="500" fill="hold"/>
                                        <p:tgtEl>
                                          <p:spTgt spid="12293"/>
                                        </p:tgtEl>
                                        <p:attrNameLst>
                                          <p:attrName>ppt_y</p:attrName>
                                        </p:attrNameLst>
                                      </p:cBhvr>
                                      <p:tavLst>
                                        <p:tav tm="0">
                                          <p:val>
                                            <p:strVal val="1+#ppt_h/2"/>
                                          </p:val>
                                        </p:tav>
                                        <p:tav tm="100000">
                                          <p:val>
                                            <p:strVal val="#ppt_y"/>
                                          </p:val>
                                        </p:tav>
                                      </p:tavLst>
                                    </p:anim>
                                  </p:childTnLst>
                                </p:cTn>
                              </p:par>
                            </p:childTnLst>
                          </p:cTn>
                        </p:par>
                      </p:childTnLst>
                    </p:cTn>
                  </p:par>
                  <p:par>
                    <p:cTn id="37" fill="hold" nodeType="clickPar">
                      <p:stCondLst>
                        <p:cond delay="indefinite"/>
                      </p:stCondLst>
                      <p:childTnLst>
                        <p:par>
                          <p:cTn id="38" fill="hold" nodeType="withGroup">
                            <p:stCondLst>
                              <p:cond delay="0"/>
                            </p:stCondLst>
                            <p:childTnLst>
                              <p:par>
                                <p:cTn id="39" presetID="2" presetClass="entr" presetSubtype="4" fill="hold" nodeType="clickEffect">
                                  <p:stCondLst>
                                    <p:cond delay="0"/>
                                  </p:stCondLst>
                                  <p:childTnLst>
                                    <p:set>
                                      <p:cBhvr>
                                        <p:cTn id="40" dur="1" fill="hold">
                                          <p:stCondLst>
                                            <p:cond delay="0"/>
                                          </p:stCondLst>
                                        </p:cTn>
                                        <p:tgtEl>
                                          <p:spTgt spid="9">
                                            <p:txEl>
                                              <p:pRg st="0" end="0"/>
                                            </p:txEl>
                                          </p:spTgt>
                                        </p:tgtEl>
                                        <p:attrNameLst>
                                          <p:attrName>style.visibility</p:attrName>
                                        </p:attrNameLst>
                                      </p:cBhvr>
                                      <p:to>
                                        <p:strVal val="visible"/>
                                      </p:to>
                                    </p:set>
                                    <p:anim calcmode="lin" valueType="num">
                                      <p:cBhvr additive="base">
                                        <p:cTn id="41"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9">
                                            <p:txEl>
                                              <p:pRg st="0" end="0"/>
                                            </p:txEl>
                                          </p:spTgt>
                                        </p:tgtEl>
                                        <p:attrNameLst>
                                          <p:attrName>ppt_y</p:attrName>
                                        </p:attrNameLst>
                                      </p:cBhvr>
                                      <p:tavLst>
                                        <p:tav tm="0">
                                          <p:val>
                                            <p:strVal val="1+#ppt_h/2"/>
                                          </p:val>
                                        </p:tav>
                                        <p:tav tm="100000">
                                          <p:val>
                                            <p:strVal val="#ppt_y"/>
                                          </p:val>
                                        </p:tav>
                                      </p:tavLst>
                                    </p:anim>
                                  </p:childTnLst>
                                </p:cTn>
                              </p:par>
                              <p:par>
                                <p:cTn id="43" presetID="2" presetClass="entr" presetSubtype="4" fill="hold" nodeType="withEffect">
                                  <p:stCondLst>
                                    <p:cond delay="0"/>
                                  </p:stCondLst>
                                  <p:childTnLst>
                                    <p:set>
                                      <p:cBhvr>
                                        <p:cTn id="44" dur="1" fill="hold">
                                          <p:stCondLst>
                                            <p:cond delay="0"/>
                                          </p:stCondLst>
                                        </p:cTn>
                                        <p:tgtEl>
                                          <p:spTgt spid="9">
                                            <p:txEl>
                                              <p:pRg st="1" end="1"/>
                                            </p:txEl>
                                          </p:spTgt>
                                        </p:tgtEl>
                                        <p:attrNameLst>
                                          <p:attrName>style.visibility</p:attrName>
                                        </p:attrNameLst>
                                      </p:cBhvr>
                                      <p:to>
                                        <p:strVal val="visible"/>
                                      </p:to>
                                    </p:set>
                                    <p:anim calcmode="lin" valueType="num">
                                      <p:cBhvr additive="base">
                                        <p:cTn id="45" dur="500" fill="hold"/>
                                        <p:tgtEl>
                                          <p:spTgt spid="9">
                                            <p:txEl>
                                              <p:pRg st="1" end="1"/>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9">
                                            <p:txEl>
                                              <p:pRg st="1" end="1"/>
                                            </p:txEl>
                                          </p:spTgt>
                                        </p:tgtEl>
                                        <p:attrNameLst>
                                          <p:attrName>ppt_y</p:attrName>
                                        </p:attrNameLst>
                                      </p:cBhvr>
                                      <p:tavLst>
                                        <p:tav tm="0">
                                          <p:val>
                                            <p:strVal val="1+#ppt_h/2"/>
                                          </p:val>
                                        </p:tav>
                                        <p:tav tm="100000">
                                          <p:val>
                                            <p:strVal val="#ppt_y"/>
                                          </p:val>
                                        </p:tav>
                                      </p:tavLst>
                                    </p:anim>
                                  </p:childTnLst>
                                </p:cTn>
                              </p:par>
                              <p:par>
                                <p:cTn id="47" presetID="2" presetClass="entr" presetSubtype="4" fill="hold" nodeType="withEffect">
                                  <p:stCondLst>
                                    <p:cond delay="0"/>
                                  </p:stCondLst>
                                  <p:childTnLst>
                                    <p:set>
                                      <p:cBhvr>
                                        <p:cTn id="48" dur="1" fill="hold">
                                          <p:stCondLst>
                                            <p:cond delay="0"/>
                                          </p:stCondLst>
                                        </p:cTn>
                                        <p:tgtEl>
                                          <p:spTgt spid="9">
                                            <p:txEl>
                                              <p:pRg st="2" end="2"/>
                                            </p:txEl>
                                          </p:spTgt>
                                        </p:tgtEl>
                                        <p:attrNameLst>
                                          <p:attrName>style.visibility</p:attrName>
                                        </p:attrNameLst>
                                      </p:cBhvr>
                                      <p:to>
                                        <p:strVal val="visible"/>
                                      </p:to>
                                    </p:set>
                                    <p:anim calcmode="lin" valueType="num">
                                      <p:cBhvr additive="base">
                                        <p:cTn id="49" dur="500" fill="hold"/>
                                        <p:tgtEl>
                                          <p:spTgt spid="9">
                                            <p:txEl>
                                              <p:pRg st="2" end="2"/>
                                            </p:txEl>
                                          </p:spTgt>
                                        </p:tgtEl>
                                        <p:attrNameLst>
                                          <p:attrName>ppt_x</p:attrName>
                                        </p:attrNameLst>
                                      </p:cBhvr>
                                      <p:tavLst>
                                        <p:tav tm="0">
                                          <p:val>
                                            <p:strVal val="#ppt_x"/>
                                          </p:val>
                                        </p:tav>
                                        <p:tav tm="100000">
                                          <p:val>
                                            <p:strVal val="#ppt_x"/>
                                          </p:val>
                                        </p:tav>
                                      </p:tavLst>
                                    </p:anim>
                                    <p:anim calcmode="lin" valueType="num">
                                      <p:cBhvr additive="base">
                                        <p:cTn id="50" dur="500" fill="hold"/>
                                        <p:tgtEl>
                                          <p:spTgt spid="9">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51" fill="hold" nodeType="clickPar">
                      <p:stCondLst>
                        <p:cond delay="indefinite"/>
                      </p:stCondLst>
                      <p:childTnLst>
                        <p:par>
                          <p:cTn id="52" fill="hold" nodeType="withGroup">
                            <p:stCondLst>
                              <p:cond delay="0"/>
                            </p:stCondLst>
                            <p:childTnLst>
                              <p:par>
                                <p:cTn id="53" presetID="2" presetClass="entr" presetSubtype="4" fill="hold" nodeType="clickEffect">
                                  <p:stCondLst>
                                    <p:cond delay="0"/>
                                  </p:stCondLst>
                                  <p:childTnLst>
                                    <p:set>
                                      <p:cBhvr>
                                        <p:cTn id="54" dur="1" fill="hold">
                                          <p:stCondLst>
                                            <p:cond delay="0"/>
                                          </p:stCondLst>
                                        </p:cTn>
                                        <p:tgtEl>
                                          <p:spTgt spid="8195"/>
                                        </p:tgtEl>
                                        <p:attrNameLst>
                                          <p:attrName>style.visibility</p:attrName>
                                        </p:attrNameLst>
                                      </p:cBhvr>
                                      <p:to>
                                        <p:strVal val="visible"/>
                                      </p:to>
                                    </p:set>
                                    <p:anim calcmode="lin" valueType="num">
                                      <p:cBhvr additive="base">
                                        <p:cTn id="55" dur="500" fill="hold"/>
                                        <p:tgtEl>
                                          <p:spTgt spid="8195"/>
                                        </p:tgtEl>
                                        <p:attrNameLst>
                                          <p:attrName>ppt_x</p:attrName>
                                        </p:attrNameLst>
                                      </p:cBhvr>
                                      <p:tavLst>
                                        <p:tav tm="0">
                                          <p:val>
                                            <p:strVal val="#ppt_x"/>
                                          </p:val>
                                        </p:tav>
                                        <p:tav tm="100000">
                                          <p:val>
                                            <p:strVal val="#ppt_x"/>
                                          </p:val>
                                        </p:tav>
                                      </p:tavLst>
                                    </p:anim>
                                    <p:anim calcmode="lin" valueType="num">
                                      <p:cBhvr additive="base">
                                        <p:cTn id="56" dur="500" fill="hold"/>
                                        <p:tgtEl>
                                          <p:spTgt spid="819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3" grpId="0" animBg="1"/>
      <p:bldP spid="3" grpId="0"/>
      <p:bldP spid="6" grpId="0"/>
      <p:bldP spid="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直接连接符 4"/>
          <p:cNvCxnSpPr/>
          <p:nvPr/>
        </p:nvCxnSpPr>
        <p:spPr>
          <a:xfrm flipH="1">
            <a:off x="6552010" y="396480"/>
            <a:ext cx="0" cy="682228"/>
          </a:xfrm>
          <a:prstGeom prst="line">
            <a:avLst/>
          </a:prstGeom>
          <a:ln w="5715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H="1">
            <a:off x="6552022" y="1016800"/>
            <a:ext cx="1209675" cy="2381"/>
          </a:xfrm>
          <a:prstGeom prst="line">
            <a:avLst/>
          </a:prstGeom>
          <a:ln w="57150">
            <a:solidFill>
              <a:srgbClr val="00B050"/>
            </a:solidFill>
          </a:ln>
        </p:spPr>
        <p:style>
          <a:lnRef idx="1">
            <a:schemeClr val="accent1"/>
          </a:lnRef>
          <a:fillRef idx="0">
            <a:schemeClr val="accent1"/>
          </a:fillRef>
          <a:effectRef idx="0">
            <a:schemeClr val="accent1"/>
          </a:effectRef>
          <a:fontRef idx="minor">
            <a:schemeClr val="tx1"/>
          </a:fontRef>
        </p:style>
      </p:cxnSp>
      <p:sp>
        <p:nvSpPr>
          <p:cNvPr id="7" name="任意多边形 6"/>
          <p:cNvSpPr/>
          <p:nvPr/>
        </p:nvSpPr>
        <p:spPr>
          <a:xfrm rot="10800000" flipH="1">
            <a:off x="6820040" y="458669"/>
            <a:ext cx="1651539" cy="439309"/>
          </a:xfrm>
          <a:custGeom>
            <a:avLst/>
            <a:gdLst>
              <a:gd name="connsiteX0" fmla="*/ 3616084 w 3970185"/>
              <a:gd name="connsiteY0" fmla="*/ 0 h 708025"/>
              <a:gd name="connsiteX1" fmla="*/ 2838983 w 3970185"/>
              <a:gd name="connsiteY1" fmla="*/ 0 h 708025"/>
              <a:gd name="connsiteX2" fmla="*/ 2695422 w 3970185"/>
              <a:gd name="connsiteY2" fmla="*/ 0 h 708025"/>
              <a:gd name="connsiteX3" fmla="*/ 0 w 3970185"/>
              <a:gd name="connsiteY3" fmla="*/ 0 h 708025"/>
              <a:gd name="connsiteX4" fmla="*/ 0 w 3970185"/>
              <a:gd name="connsiteY4" fmla="*/ 708025 h 708025"/>
              <a:gd name="connsiteX5" fmla="*/ 2695422 w 3970185"/>
              <a:gd name="connsiteY5" fmla="*/ 708025 h 708025"/>
              <a:gd name="connsiteX6" fmla="*/ 2838983 w 3970185"/>
              <a:gd name="connsiteY6" fmla="*/ 708025 h 708025"/>
              <a:gd name="connsiteX7" fmla="*/ 3616084 w 3970185"/>
              <a:gd name="connsiteY7" fmla="*/ 708025 h 708025"/>
              <a:gd name="connsiteX8" fmla="*/ 3970185 w 3970185"/>
              <a:gd name="connsiteY8" fmla="*/ 354013 h 708025"/>
              <a:gd name="connsiteX9" fmla="*/ 3616084 w 3970185"/>
              <a:gd name="connsiteY9" fmla="*/ 0 h 7080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970185" h="708025">
                <a:moveTo>
                  <a:pt x="3616084" y="0"/>
                </a:moveTo>
                <a:lnTo>
                  <a:pt x="2838983" y="0"/>
                </a:lnTo>
                <a:lnTo>
                  <a:pt x="2695422" y="0"/>
                </a:lnTo>
                <a:lnTo>
                  <a:pt x="0" y="0"/>
                </a:lnTo>
                <a:lnTo>
                  <a:pt x="0" y="708025"/>
                </a:lnTo>
                <a:lnTo>
                  <a:pt x="2695422" y="708025"/>
                </a:lnTo>
                <a:lnTo>
                  <a:pt x="2838983" y="708025"/>
                </a:lnTo>
                <a:lnTo>
                  <a:pt x="3616084" y="708025"/>
                </a:lnTo>
                <a:cubicBezTo>
                  <a:pt x="3811649" y="708025"/>
                  <a:pt x="3970185" y="549528"/>
                  <a:pt x="3970185" y="354013"/>
                </a:cubicBezTo>
                <a:cubicBezTo>
                  <a:pt x="3970185" y="158497"/>
                  <a:pt x="3811649" y="0"/>
                  <a:pt x="3616084" y="0"/>
                </a:cubicBezTo>
                <a:close/>
              </a:path>
            </a:pathLst>
          </a:custGeom>
          <a:solidFill>
            <a:srgbClr val="00B050"/>
          </a:solidFill>
          <a:ln w="25400" cap="flat" cmpd="sng" algn="ctr">
            <a:solidFill>
              <a:srgbClr val="00B050"/>
            </a:solidFill>
            <a:prstDash val="solid"/>
          </a:ln>
          <a:effectLst>
            <a:outerShdw blurRad="76200" dist="25400" dir="2700000" algn="tl" rotWithShape="0">
              <a:prstClr val="black">
                <a:alpha val="15000"/>
              </a:prstClr>
            </a:outerShdw>
          </a:effectLst>
          <a:scene3d>
            <a:camera prst="orthographicFront"/>
            <a:lightRig rig="threePt" dir="t"/>
          </a:scene3d>
          <a:sp3d>
            <a:bevelT w="114300" prst="artDeco"/>
          </a:sp3d>
        </p:spPr>
        <p:txBody>
          <a:bodyPr lIns="38576" tIns="19289" rIns="38576" bIns="19289" anchor="ctr"/>
          <a:lstStyle/>
          <a:p>
            <a:pPr algn="ctr" eaLnBrk="1" hangingPunct="1">
              <a:defRPr/>
            </a:pPr>
            <a:endParaRPr lang="en-US" sz="2100" b="1" kern="0" noProof="1">
              <a:solidFill>
                <a:schemeClr val="bg1"/>
              </a:solidFill>
              <a:latin typeface="微软雅黑" panose="020B0503020204020204" pitchFamily="34" charset="-122"/>
              <a:ea typeface="微软雅黑" panose="020B0503020204020204" pitchFamily="34" charset="-122"/>
            </a:endParaRPr>
          </a:p>
        </p:txBody>
      </p:sp>
      <p:sp>
        <p:nvSpPr>
          <p:cNvPr id="19463" name="TextBox 7"/>
          <p:cNvSpPr txBox="1">
            <a:spLocks noChangeArrowheads="1"/>
          </p:cNvSpPr>
          <p:nvPr/>
        </p:nvSpPr>
        <p:spPr bwMode="auto">
          <a:xfrm flipH="1">
            <a:off x="6917537" y="476256"/>
            <a:ext cx="1368029" cy="3924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r>
              <a:rPr lang="zh-CN" altLang="en-US" sz="2100" b="1">
                <a:latin typeface="微软雅黑" pitchFamily="34" charset="-122"/>
                <a:ea typeface="微软雅黑" pitchFamily="34" charset="-122"/>
              </a:rPr>
              <a:t>精彩赏析</a:t>
            </a:r>
          </a:p>
        </p:txBody>
      </p:sp>
      <p:pic>
        <p:nvPicPr>
          <p:cNvPr id="29699" name="Picture 3" descr="C:\Users\Administrator\Desktop\课件图12\图2159.jpg"/>
          <p:cNvPicPr>
            <a:picLocks noChangeAspect="1" noChangeArrowheads="1"/>
          </p:cNvPicPr>
          <p:nvPr/>
        </p:nvPicPr>
        <p:blipFill>
          <a:blip r:embed="rId3"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159556" y="745331"/>
            <a:ext cx="5336381" cy="41898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465" name="图片 1" descr="组48325同意"/>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403623" y="532211"/>
            <a:ext cx="1791890" cy="4560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466" name="文本框 7"/>
          <p:cNvSpPr txBox="1">
            <a:spLocks noChangeArrowheads="1"/>
          </p:cNvSpPr>
          <p:nvPr/>
        </p:nvSpPr>
        <p:spPr bwMode="auto">
          <a:xfrm>
            <a:off x="622698" y="565554"/>
            <a:ext cx="1353740"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r>
              <a:rPr lang="zh-CN" altLang="en-US" b="1">
                <a:solidFill>
                  <a:srgbClr val="EF7509"/>
                </a:solidFill>
                <a:latin typeface="思源黑体 CN Heavy" pitchFamily="34" charset="-122"/>
                <a:ea typeface="思源黑体 CN Heavy" pitchFamily="34" charset="-122"/>
              </a:rPr>
              <a:t>新知讲解</a:t>
            </a:r>
          </a:p>
        </p:txBody>
      </p:sp>
      <p:sp>
        <p:nvSpPr>
          <p:cNvPr id="4" name="文本框 3"/>
          <p:cNvSpPr txBox="1"/>
          <p:nvPr/>
        </p:nvSpPr>
        <p:spPr>
          <a:xfrm>
            <a:off x="457201" y="1584729"/>
            <a:ext cx="4670822" cy="3070071"/>
          </a:xfrm>
          <a:prstGeom prst="rect">
            <a:avLst/>
          </a:prstGeom>
          <a:noFill/>
          <a:ln w="9525">
            <a:noFill/>
          </a:ln>
        </p:spPr>
        <p:txBody>
          <a:bodyPr lIns="68580" tIns="34290" rIns="68580" bIns="34290">
            <a:spAutoFit/>
          </a:bodyPr>
          <a:lstStyle/>
          <a:p>
            <a:pPr eaLnBrk="1" hangingPunct="1">
              <a:lnSpc>
                <a:spcPts val="2625"/>
              </a:lnSpc>
              <a:defRPr/>
            </a:pPr>
            <a:r>
              <a:rPr lang="en-US" altLang="zh-CN" b="1" noProof="1">
                <a:solidFill>
                  <a:srgbClr val="008651"/>
                </a:solidFill>
                <a:latin typeface="微软雅黑" panose="020B0503020204020204" pitchFamily="34" charset="-122"/>
                <a:ea typeface="微软雅黑" panose="020B0503020204020204" pitchFamily="34" charset="-122"/>
                <a:sym typeface="+mn-ea"/>
              </a:rPr>
              <a:t>1、</a:t>
            </a:r>
            <a:r>
              <a:rPr lang="zh-CN" altLang="en-US" b="1" noProof="1">
                <a:solidFill>
                  <a:srgbClr val="008651"/>
                </a:solidFill>
                <a:latin typeface="微软雅黑" panose="020B0503020204020204" pitchFamily="34" charset="-122"/>
                <a:ea typeface="微软雅黑" panose="020B0503020204020204" pitchFamily="34" charset="-122"/>
                <a:sym typeface="+mn-ea"/>
              </a:rPr>
              <a:t>主题归纳 ：</a:t>
            </a:r>
            <a:endParaRPr lang="en-US" altLang="zh-CN" b="1" noProof="1">
              <a:solidFill>
                <a:srgbClr val="008651"/>
              </a:solidFill>
              <a:latin typeface="微软雅黑" panose="020B0503020204020204" pitchFamily="34" charset="-122"/>
              <a:ea typeface="微软雅黑" panose="020B0503020204020204" pitchFamily="34" charset="-122"/>
              <a:sym typeface="+mn-ea"/>
            </a:endParaRPr>
          </a:p>
          <a:p>
            <a:pPr eaLnBrk="1" hangingPunct="1">
              <a:lnSpc>
                <a:spcPts val="2625"/>
              </a:lnSpc>
              <a:defRPr/>
            </a:pPr>
            <a:r>
              <a:rPr lang="zh-CN" altLang="en-US" b="1" noProof="1">
                <a:solidFill>
                  <a:srgbClr val="FF7124"/>
                </a:solidFill>
                <a:effectLst>
                  <a:outerShdw blurRad="38100" dist="38100" dir="2700000">
                    <a:srgbClr val="000000"/>
                  </a:outerShdw>
                </a:effectLst>
                <a:latin typeface="黑体" panose="02010609060101010101" charset="-122"/>
                <a:ea typeface="黑体" panose="02010609060101010101" charset="-122"/>
                <a:cs typeface="+mn-ea"/>
                <a:sym typeface="+mn-ea"/>
              </a:rPr>
              <a:t>    《题破山寺后禅院》是一首题壁诗。描绘出了清幽脱俗的美好景致，抒发了作者寄情山水的淡薄情怀。</a:t>
            </a:r>
          </a:p>
          <a:p>
            <a:pPr eaLnBrk="1" hangingPunct="1">
              <a:lnSpc>
                <a:spcPts val="2625"/>
              </a:lnSpc>
              <a:defRPr/>
            </a:pPr>
            <a:r>
              <a:rPr lang="en-US" altLang="zh-CN" b="1" noProof="1">
                <a:solidFill>
                  <a:srgbClr val="008651"/>
                </a:solidFill>
                <a:latin typeface="微软雅黑" panose="020B0503020204020204" pitchFamily="34" charset="-122"/>
                <a:ea typeface="微软雅黑" panose="020B0503020204020204" pitchFamily="34" charset="-122"/>
                <a:sym typeface="+mn-ea"/>
              </a:rPr>
              <a:t>2</a:t>
            </a:r>
            <a:r>
              <a:rPr lang="zh-CN" altLang="en-US" b="1" noProof="1">
                <a:solidFill>
                  <a:srgbClr val="008651"/>
                </a:solidFill>
                <a:latin typeface="微软雅黑" panose="020B0503020204020204" pitchFamily="34" charset="-122"/>
                <a:ea typeface="微软雅黑" panose="020B0503020204020204" pitchFamily="34" charset="-122"/>
                <a:sym typeface="+mn-ea"/>
              </a:rPr>
              <a:t>、赏析首联</a:t>
            </a:r>
            <a:r>
              <a:rPr lang="en-US" altLang="zh-CN" b="1" noProof="1">
                <a:solidFill>
                  <a:srgbClr val="008651"/>
                </a:solidFill>
                <a:latin typeface="微软雅黑" panose="020B0503020204020204" pitchFamily="34" charset="-122"/>
                <a:ea typeface="微软雅黑" panose="020B0503020204020204" pitchFamily="34" charset="-122"/>
                <a:sym typeface="+mn-ea"/>
              </a:rPr>
              <a:t>“</a:t>
            </a:r>
            <a:r>
              <a:rPr lang="zh-CN" altLang="en-US" b="1" noProof="1">
                <a:solidFill>
                  <a:srgbClr val="008651"/>
                </a:solidFill>
                <a:latin typeface="微软雅黑" panose="020B0503020204020204" pitchFamily="34" charset="-122"/>
                <a:ea typeface="微软雅黑" panose="020B0503020204020204" pitchFamily="34" charset="-122"/>
                <a:sym typeface="+mn-ea"/>
              </a:rPr>
              <a:t>清晨入古寺，初日照高林</a:t>
            </a:r>
            <a:r>
              <a:rPr lang="en-US" altLang="zh-CN" b="1" noProof="1">
                <a:solidFill>
                  <a:srgbClr val="008651"/>
                </a:solidFill>
                <a:latin typeface="微软雅黑" panose="020B0503020204020204" pitchFamily="34" charset="-122"/>
                <a:ea typeface="微软雅黑" panose="020B0503020204020204" pitchFamily="34" charset="-122"/>
                <a:sym typeface="+mn-ea"/>
              </a:rPr>
              <a:t>”</a:t>
            </a:r>
            <a:r>
              <a:rPr lang="zh-CN" altLang="en-US" b="1" noProof="1">
                <a:solidFill>
                  <a:srgbClr val="008651"/>
                </a:solidFill>
                <a:latin typeface="微软雅黑" panose="020B0503020204020204" pitchFamily="34" charset="-122"/>
                <a:ea typeface="微软雅黑" panose="020B0503020204020204" pitchFamily="34" charset="-122"/>
                <a:sym typeface="+mn-ea"/>
              </a:rPr>
              <a:t>。</a:t>
            </a:r>
          </a:p>
          <a:p>
            <a:pPr eaLnBrk="1" hangingPunct="1">
              <a:lnSpc>
                <a:spcPts val="2625"/>
              </a:lnSpc>
              <a:defRPr/>
            </a:pPr>
            <a:r>
              <a:rPr lang="zh-CN" altLang="en-US" b="1" noProof="1">
                <a:solidFill>
                  <a:srgbClr val="008651"/>
                </a:solidFill>
                <a:latin typeface="微软雅黑" panose="020B0503020204020204" pitchFamily="34" charset="-122"/>
                <a:ea typeface="微软雅黑" panose="020B0503020204020204" pitchFamily="34" charset="-122"/>
                <a:sym typeface="+mn-ea"/>
              </a:rPr>
              <a:t>     </a:t>
            </a:r>
            <a:r>
              <a:rPr lang="zh-CN" altLang="en-US" b="1" noProof="1">
                <a:solidFill>
                  <a:srgbClr val="FF7124"/>
                </a:solidFill>
                <a:effectLst>
                  <a:outerShdw blurRad="38100" dist="38100" dir="2700000">
                    <a:srgbClr val="000000"/>
                  </a:outerShdw>
                </a:effectLst>
                <a:latin typeface="黑体" panose="02010609060101010101" charset="-122"/>
                <a:ea typeface="黑体" panose="02010609060101010101" charset="-122"/>
                <a:cs typeface="+mn-ea"/>
                <a:sym typeface="+mn-ea"/>
              </a:rPr>
              <a:t>首联落笔勾勒出清晨时分后禅院四周的环境。一个</a:t>
            </a:r>
            <a:r>
              <a:rPr lang="en-US" altLang="zh-CN" b="1" noProof="1">
                <a:solidFill>
                  <a:srgbClr val="FF7124"/>
                </a:solidFill>
                <a:effectLst>
                  <a:outerShdw blurRad="38100" dist="38100" dir="2700000">
                    <a:srgbClr val="000000"/>
                  </a:outerShdw>
                </a:effectLst>
                <a:latin typeface="黑体" panose="02010609060101010101" charset="-122"/>
                <a:ea typeface="黑体" panose="02010609060101010101" charset="-122"/>
                <a:cs typeface="+mn-ea"/>
                <a:sym typeface="+mn-ea"/>
              </a:rPr>
              <a:t>“</a:t>
            </a:r>
            <a:r>
              <a:rPr lang="zh-CN" altLang="en-US" b="1" noProof="1">
                <a:solidFill>
                  <a:srgbClr val="FF7124"/>
                </a:solidFill>
                <a:effectLst>
                  <a:outerShdw blurRad="38100" dist="38100" dir="2700000">
                    <a:srgbClr val="000000"/>
                  </a:outerShdw>
                </a:effectLst>
                <a:latin typeface="黑体" panose="02010609060101010101" charset="-122"/>
                <a:ea typeface="黑体" panose="02010609060101010101" charset="-122"/>
                <a:cs typeface="+mn-ea"/>
                <a:sym typeface="+mn-ea"/>
              </a:rPr>
              <a:t>入</a:t>
            </a:r>
            <a:r>
              <a:rPr lang="en-US" altLang="zh-CN" b="1" noProof="1">
                <a:solidFill>
                  <a:srgbClr val="FF7124"/>
                </a:solidFill>
                <a:effectLst>
                  <a:outerShdw blurRad="38100" dist="38100" dir="2700000">
                    <a:srgbClr val="000000"/>
                  </a:outerShdw>
                </a:effectLst>
                <a:latin typeface="黑体" panose="02010609060101010101" charset="-122"/>
                <a:ea typeface="黑体" panose="02010609060101010101" charset="-122"/>
                <a:cs typeface="+mn-ea"/>
                <a:sym typeface="+mn-ea"/>
              </a:rPr>
              <a:t>”</a:t>
            </a:r>
            <a:r>
              <a:rPr lang="zh-CN" altLang="en-US" b="1" noProof="1">
                <a:solidFill>
                  <a:srgbClr val="FF7124"/>
                </a:solidFill>
                <a:effectLst>
                  <a:outerShdw blurRad="38100" dist="38100" dir="2700000">
                    <a:srgbClr val="000000"/>
                  </a:outerShdw>
                </a:effectLst>
                <a:latin typeface="黑体" panose="02010609060101010101" charset="-122"/>
                <a:ea typeface="黑体" panose="02010609060101010101" charset="-122"/>
                <a:cs typeface="+mn-ea"/>
                <a:sym typeface="+mn-ea"/>
              </a:rPr>
              <a:t>字，写出了古寺美景之幽远，一个</a:t>
            </a:r>
            <a:r>
              <a:rPr lang="en-US" altLang="zh-CN" b="1" noProof="1">
                <a:solidFill>
                  <a:srgbClr val="FF7124"/>
                </a:solidFill>
                <a:effectLst>
                  <a:outerShdw blurRad="38100" dist="38100" dir="2700000">
                    <a:srgbClr val="000000"/>
                  </a:outerShdw>
                </a:effectLst>
                <a:latin typeface="黑体" panose="02010609060101010101" charset="-122"/>
                <a:ea typeface="黑体" panose="02010609060101010101" charset="-122"/>
                <a:cs typeface="+mn-ea"/>
                <a:sym typeface="+mn-ea"/>
              </a:rPr>
              <a:t>“</a:t>
            </a:r>
            <a:r>
              <a:rPr lang="zh-CN" altLang="en-US" b="1" noProof="1">
                <a:solidFill>
                  <a:srgbClr val="FF7124"/>
                </a:solidFill>
                <a:effectLst>
                  <a:outerShdw blurRad="38100" dist="38100" dir="2700000">
                    <a:srgbClr val="000000"/>
                  </a:outerShdw>
                </a:effectLst>
                <a:latin typeface="黑体" panose="02010609060101010101" charset="-122"/>
                <a:ea typeface="黑体" panose="02010609060101010101" charset="-122"/>
                <a:cs typeface="+mn-ea"/>
                <a:sym typeface="+mn-ea"/>
              </a:rPr>
              <a:t>照</a:t>
            </a:r>
            <a:r>
              <a:rPr lang="en-US" altLang="zh-CN" b="1" noProof="1">
                <a:solidFill>
                  <a:srgbClr val="FF7124"/>
                </a:solidFill>
                <a:effectLst>
                  <a:outerShdw blurRad="38100" dist="38100" dir="2700000">
                    <a:srgbClr val="000000"/>
                  </a:outerShdw>
                </a:effectLst>
                <a:latin typeface="黑体" panose="02010609060101010101" charset="-122"/>
                <a:ea typeface="黑体" panose="02010609060101010101" charset="-122"/>
                <a:cs typeface="+mn-ea"/>
                <a:sym typeface="+mn-ea"/>
              </a:rPr>
              <a:t>”</a:t>
            </a:r>
            <a:r>
              <a:rPr lang="zh-CN" altLang="en-US" b="1" noProof="1">
                <a:solidFill>
                  <a:srgbClr val="FF7124"/>
                </a:solidFill>
                <a:effectLst>
                  <a:outerShdw blurRad="38100" dist="38100" dir="2700000">
                    <a:srgbClr val="000000"/>
                  </a:outerShdw>
                </a:effectLst>
                <a:latin typeface="黑体" panose="02010609060101010101" charset="-122"/>
                <a:ea typeface="黑体" panose="02010609060101010101" charset="-122"/>
                <a:cs typeface="+mn-ea"/>
                <a:sym typeface="+mn-ea"/>
              </a:rPr>
              <a:t>字又将旭日东升的勃勃生机刻画得出神入化，透露出诗人欣喜昂扬的情绪。</a:t>
            </a:r>
          </a:p>
        </p:txBody>
      </p:sp>
      <p:pic>
        <p:nvPicPr>
          <p:cNvPr id="38926" name="图片 4" descr="I_]EO93CGS3G4ALROACG)~F"/>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5867400" y="1469231"/>
            <a:ext cx="2882504" cy="33920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29699"/>
                                        </p:tgtEl>
                                        <p:attrNameLst>
                                          <p:attrName>style.visibility</p:attrName>
                                        </p:attrNameLst>
                                      </p:cBhvr>
                                      <p:to>
                                        <p:strVal val="visible"/>
                                      </p:to>
                                    </p:set>
                                    <p:anim calcmode="lin" valueType="num">
                                      <p:cBhvr>
                                        <p:cTn id="7" dur="500" fill="hold"/>
                                        <p:tgtEl>
                                          <p:spTgt spid="29699"/>
                                        </p:tgtEl>
                                        <p:attrNameLst>
                                          <p:attrName>ppt_x</p:attrName>
                                        </p:attrNameLst>
                                      </p:cBhvr>
                                      <p:tavLst>
                                        <p:tav tm="0">
                                          <p:val>
                                            <p:strVal val="#ppt_x"/>
                                          </p:val>
                                        </p:tav>
                                        <p:tav tm="100000">
                                          <p:val>
                                            <p:strVal val="#ppt_x"/>
                                          </p:val>
                                        </p:tav>
                                      </p:tavLst>
                                    </p:anim>
                                    <p:anim calcmode="lin" valueType="num">
                                      <p:cBhvr>
                                        <p:cTn id="8" dur="500" fill="hold"/>
                                        <p:tgtEl>
                                          <p:spTgt spid="29699"/>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nodeType="clickEffect">
                                  <p:stCondLst>
                                    <p:cond delay="0"/>
                                  </p:stCondLst>
                                  <p:childTnLst>
                                    <p:set>
                                      <p:cBhvr>
                                        <p:cTn id="12" dur="1" fill="hold">
                                          <p:stCondLst>
                                            <p:cond delay="0"/>
                                          </p:stCondLst>
                                        </p:cTn>
                                        <p:tgtEl>
                                          <p:spTgt spid="4">
                                            <p:txEl>
                                              <p:pRg st="0" end="0"/>
                                            </p:txEl>
                                          </p:spTgt>
                                        </p:tgtEl>
                                        <p:attrNameLst>
                                          <p:attrName>style.visibility</p:attrName>
                                        </p:attrNameLst>
                                      </p:cBhvr>
                                      <p:to>
                                        <p:strVal val="visible"/>
                                      </p:to>
                                    </p:set>
                                    <p:anim calcmode="lin" valueType="num">
                                      <p:cBhvr additive="base">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nodeType="clickEffect">
                                  <p:stCondLst>
                                    <p:cond delay="0"/>
                                  </p:stCondLst>
                                  <p:childTnLst>
                                    <p:set>
                                      <p:cBhvr>
                                        <p:cTn id="18" dur="1" fill="hold">
                                          <p:stCondLst>
                                            <p:cond delay="0"/>
                                          </p:stCondLst>
                                        </p:cTn>
                                        <p:tgtEl>
                                          <p:spTgt spid="4">
                                            <p:txEl>
                                              <p:pRg st="1" end="1"/>
                                            </p:txEl>
                                          </p:spTgt>
                                        </p:tgtEl>
                                        <p:attrNameLst>
                                          <p:attrName>style.visibility</p:attrName>
                                        </p:attrNameLst>
                                      </p:cBhvr>
                                      <p:to>
                                        <p:strVal val="visible"/>
                                      </p:to>
                                    </p:set>
                                    <p:anim calcmode="lin" valueType="num">
                                      <p:cBhvr additive="base">
                                        <p:cTn id="19"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4" fill="hold" nodeType="clickEffect">
                                  <p:stCondLst>
                                    <p:cond delay="0"/>
                                  </p:stCondLst>
                                  <p:childTnLst>
                                    <p:set>
                                      <p:cBhvr>
                                        <p:cTn id="24" dur="1" fill="hold">
                                          <p:stCondLst>
                                            <p:cond delay="0"/>
                                          </p:stCondLst>
                                        </p:cTn>
                                        <p:tgtEl>
                                          <p:spTgt spid="4">
                                            <p:txEl>
                                              <p:pRg st="2" end="2"/>
                                            </p:txEl>
                                          </p:spTgt>
                                        </p:tgtEl>
                                        <p:attrNameLst>
                                          <p:attrName>style.visibility</p:attrName>
                                        </p:attrNameLst>
                                      </p:cBhvr>
                                      <p:to>
                                        <p:strVal val="visible"/>
                                      </p:to>
                                    </p:set>
                                    <p:anim calcmode="lin" valueType="num">
                                      <p:cBhvr additive="base">
                                        <p:cTn id="25"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4" fill="hold" nodeType="clickEffect">
                                  <p:stCondLst>
                                    <p:cond delay="0"/>
                                  </p:stCondLst>
                                  <p:childTnLst>
                                    <p:set>
                                      <p:cBhvr>
                                        <p:cTn id="30" dur="1" fill="hold">
                                          <p:stCondLst>
                                            <p:cond delay="0"/>
                                          </p:stCondLst>
                                        </p:cTn>
                                        <p:tgtEl>
                                          <p:spTgt spid="4">
                                            <p:txEl>
                                              <p:pRg st="3" end="3"/>
                                            </p:txEl>
                                          </p:spTgt>
                                        </p:tgtEl>
                                        <p:attrNameLst>
                                          <p:attrName>style.visibility</p:attrName>
                                        </p:attrNameLst>
                                      </p:cBhvr>
                                      <p:to>
                                        <p:strVal val="visible"/>
                                      </p:to>
                                    </p:set>
                                    <p:anim calcmode="lin" valueType="num">
                                      <p:cBhvr additive="base">
                                        <p:cTn id="31"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4" fill="hold" nodeType="clickEffect">
                                  <p:stCondLst>
                                    <p:cond delay="0"/>
                                  </p:stCondLst>
                                  <p:childTnLst>
                                    <p:set>
                                      <p:cBhvr>
                                        <p:cTn id="36" dur="1" fill="hold">
                                          <p:stCondLst>
                                            <p:cond delay="0"/>
                                          </p:stCondLst>
                                        </p:cTn>
                                        <p:tgtEl>
                                          <p:spTgt spid="38926"/>
                                        </p:tgtEl>
                                        <p:attrNameLst>
                                          <p:attrName>style.visibility</p:attrName>
                                        </p:attrNameLst>
                                      </p:cBhvr>
                                      <p:to>
                                        <p:strVal val="visible"/>
                                      </p:to>
                                    </p:set>
                                    <p:anim calcmode="lin" valueType="num">
                                      <p:cBhvr additive="base">
                                        <p:cTn id="37" dur="500" fill="hold"/>
                                        <p:tgtEl>
                                          <p:spTgt spid="38926"/>
                                        </p:tgtEl>
                                        <p:attrNameLst>
                                          <p:attrName>ppt_x</p:attrName>
                                        </p:attrNameLst>
                                      </p:cBhvr>
                                      <p:tavLst>
                                        <p:tav tm="0">
                                          <p:val>
                                            <p:strVal val="#ppt_x"/>
                                          </p:val>
                                        </p:tav>
                                        <p:tav tm="100000">
                                          <p:val>
                                            <p:strVal val="#ppt_x"/>
                                          </p:val>
                                        </p:tav>
                                      </p:tavLst>
                                    </p:anim>
                                    <p:anim calcmode="lin" valueType="num">
                                      <p:cBhvr additive="base">
                                        <p:cTn id="38" dur="500" fill="hold"/>
                                        <p:tgtEl>
                                          <p:spTgt spid="3892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直接连接符 4"/>
          <p:cNvCxnSpPr/>
          <p:nvPr/>
        </p:nvCxnSpPr>
        <p:spPr>
          <a:xfrm flipH="1">
            <a:off x="6552010" y="396480"/>
            <a:ext cx="0" cy="682228"/>
          </a:xfrm>
          <a:prstGeom prst="line">
            <a:avLst/>
          </a:prstGeom>
          <a:ln w="5715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H="1">
            <a:off x="6552022" y="1016800"/>
            <a:ext cx="1209675" cy="2381"/>
          </a:xfrm>
          <a:prstGeom prst="line">
            <a:avLst/>
          </a:prstGeom>
          <a:ln w="57150">
            <a:solidFill>
              <a:srgbClr val="00B050"/>
            </a:solidFill>
          </a:ln>
        </p:spPr>
        <p:style>
          <a:lnRef idx="1">
            <a:schemeClr val="accent1"/>
          </a:lnRef>
          <a:fillRef idx="0">
            <a:schemeClr val="accent1"/>
          </a:fillRef>
          <a:effectRef idx="0">
            <a:schemeClr val="accent1"/>
          </a:effectRef>
          <a:fontRef idx="minor">
            <a:schemeClr val="tx1"/>
          </a:fontRef>
        </p:style>
      </p:cxnSp>
      <p:sp>
        <p:nvSpPr>
          <p:cNvPr id="7" name="任意多边形 6"/>
          <p:cNvSpPr/>
          <p:nvPr/>
        </p:nvSpPr>
        <p:spPr>
          <a:xfrm rot="10800000" flipH="1">
            <a:off x="6820040" y="458669"/>
            <a:ext cx="1651539" cy="439309"/>
          </a:xfrm>
          <a:custGeom>
            <a:avLst/>
            <a:gdLst>
              <a:gd name="connsiteX0" fmla="*/ 3616084 w 3970185"/>
              <a:gd name="connsiteY0" fmla="*/ 0 h 708025"/>
              <a:gd name="connsiteX1" fmla="*/ 2838983 w 3970185"/>
              <a:gd name="connsiteY1" fmla="*/ 0 h 708025"/>
              <a:gd name="connsiteX2" fmla="*/ 2695422 w 3970185"/>
              <a:gd name="connsiteY2" fmla="*/ 0 h 708025"/>
              <a:gd name="connsiteX3" fmla="*/ 0 w 3970185"/>
              <a:gd name="connsiteY3" fmla="*/ 0 h 708025"/>
              <a:gd name="connsiteX4" fmla="*/ 0 w 3970185"/>
              <a:gd name="connsiteY4" fmla="*/ 708025 h 708025"/>
              <a:gd name="connsiteX5" fmla="*/ 2695422 w 3970185"/>
              <a:gd name="connsiteY5" fmla="*/ 708025 h 708025"/>
              <a:gd name="connsiteX6" fmla="*/ 2838983 w 3970185"/>
              <a:gd name="connsiteY6" fmla="*/ 708025 h 708025"/>
              <a:gd name="connsiteX7" fmla="*/ 3616084 w 3970185"/>
              <a:gd name="connsiteY7" fmla="*/ 708025 h 708025"/>
              <a:gd name="connsiteX8" fmla="*/ 3970185 w 3970185"/>
              <a:gd name="connsiteY8" fmla="*/ 354013 h 708025"/>
              <a:gd name="connsiteX9" fmla="*/ 3616084 w 3970185"/>
              <a:gd name="connsiteY9" fmla="*/ 0 h 7080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970185" h="708025">
                <a:moveTo>
                  <a:pt x="3616084" y="0"/>
                </a:moveTo>
                <a:lnTo>
                  <a:pt x="2838983" y="0"/>
                </a:lnTo>
                <a:lnTo>
                  <a:pt x="2695422" y="0"/>
                </a:lnTo>
                <a:lnTo>
                  <a:pt x="0" y="0"/>
                </a:lnTo>
                <a:lnTo>
                  <a:pt x="0" y="708025"/>
                </a:lnTo>
                <a:lnTo>
                  <a:pt x="2695422" y="708025"/>
                </a:lnTo>
                <a:lnTo>
                  <a:pt x="2838983" y="708025"/>
                </a:lnTo>
                <a:lnTo>
                  <a:pt x="3616084" y="708025"/>
                </a:lnTo>
                <a:cubicBezTo>
                  <a:pt x="3811649" y="708025"/>
                  <a:pt x="3970185" y="549528"/>
                  <a:pt x="3970185" y="354013"/>
                </a:cubicBezTo>
                <a:cubicBezTo>
                  <a:pt x="3970185" y="158497"/>
                  <a:pt x="3811649" y="0"/>
                  <a:pt x="3616084" y="0"/>
                </a:cubicBezTo>
                <a:close/>
              </a:path>
            </a:pathLst>
          </a:custGeom>
          <a:solidFill>
            <a:srgbClr val="00B050"/>
          </a:solidFill>
          <a:ln w="25400" cap="flat" cmpd="sng" algn="ctr">
            <a:solidFill>
              <a:srgbClr val="00B050"/>
            </a:solidFill>
            <a:prstDash val="solid"/>
          </a:ln>
          <a:effectLst>
            <a:outerShdw blurRad="76200" dist="25400" dir="2700000" algn="tl" rotWithShape="0">
              <a:prstClr val="black">
                <a:alpha val="15000"/>
              </a:prstClr>
            </a:outerShdw>
          </a:effectLst>
          <a:scene3d>
            <a:camera prst="orthographicFront"/>
            <a:lightRig rig="threePt" dir="t"/>
          </a:scene3d>
          <a:sp3d>
            <a:bevelT w="114300" prst="artDeco"/>
          </a:sp3d>
        </p:spPr>
        <p:txBody>
          <a:bodyPr lIns="38576" tIns="19289" rIns="38576" bIns="19289" anchor="ctr"/>
          <a:lstStyle/>
          <a:p>
            <a:pPr algn="ctr" eaLnBrk="1" hangingPunct="1">
              <a:defRPr/>
            </a:pPr>
            <a:endParaRPr lang="en-US" sz="2100" b="1" kern="0" noProof="1">
              <a:solidFill>
                <a:schemeClr val="bg1"/>
              </a:solidFill>
              <a:latin typeface="微软雅黑" panose="020B0503020204020204" pitchFamily="34" charset="-122"/>
              <a:ea typeface="微软雅黑" panose="020B0503020204020204" pitchFamily="34" charset="-122"/>
            </a:endParaRPr>
          </a:p>
        </p:txBody>
      </p:sp>
      <p:sp>
        <p:nvSpPr>
          <p:cNvPr id="20487" name="TextBox 7"/>
          <p:cNvSpPr txBox="1">
            <a:spLocks noChangeArrowheads="1"/>
          </p:cNvSpPr>
          <p:nvPr/>
        </p:nvSpPr>
        <p:spPr bwMode="auto">
          <a:xfrm flipH="1">
            <a:off x="6917537" y="476256"/>
            <a:ext cx="1368029" cy="3924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r>
              <a:rPr lang="zh-CN" altLang="en-US" sz="2100" b="1">
                <a:latin typeface="微软雅黑" pitchFamily="34" charset="-122"/>
                <a:ea typeface="微软雅黑" pitchFamily="34" charset="-122"/>
              </a:rPr>
              <a:t>精彩赏析</a:t>
            </a:r>
          </a:p>
        </p:txBody>
      </p:sp>
      <p:pic>
        <p:nvPicPr>
          <p:cNvPr id="29699" name="Picture 3" descr="C:\Users\Administrator\Desktop\课件图12\图2159.jpg"/>
          <p:cNvPicPr>
            <a:picLocks noChangeAspect="1" noChangeArrowheads="1"/>
          </p:cNvPicPr>
          <p:nvPr/>
        </p:nvPicPr>
        <p:blipFill>
          <a:blip r:embed="rId3"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159556" y="745331"/>
            <a:ext cx="5336381" cy="41898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0489" name="图片 1" descr="组48325同意"/>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403623" y="532211"/>
            <a:ext cx="1791890" cy="4560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490" name="文本框 7"/>
          <p:cNvSpPr txBox="1">
            <a:spLocks noChangeArrowheads="1"/>
          </p:cNvSpPr>
          <p:nvPr/>
        </p:nvSpPr>
        <p:spPr bwMode="auto">
          <a:xfrm>
            <a:off x="622698" y="565554"/>
            <a:ext cx="1353740"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r>
              <a:rPr lang="zh-CN" altLang="en-US" b="1">
                <a:solidFill>
                  <a:srgbClr val="EF7509"/>
                </a:solidFill>
                <a:latin typeface="思源黑体 CN Heavy" pitchFamily="34" charset="-122"/>
                <a:ea typeface="思源黑体 CN Heavy" pitchFamily="34" charset="-122"/>
              </a:rPr>
              <a:t>新知讲解</a:t>
            </a:r>
          </a:p>
        </p:txBody>
      </p:sp>
      <p:sp>
        <p:nvSpPr>
          <p:cNvPr id="4" name="文本框 3"/>
          <p:cNvSpPr txBox="1"/>
          <p:nvPr/>
        </p:nvSpPr>
        <p:spPr>
          <a:xfrm>
            <a:off x="457201" y="1584728"/>
            <a:ext cx="4670822" cy="3147015"/>
          </a:xfrm>
          <a:prstGeom prst="rect">
            <a:avLst/>
          </a:prstGeom>
          <a:noFill/>
          <a:ln w="9525">
            <a:noFill/>
          </a:ln>
        </p:spPr>
        <p:txBody>
          <a:bodyPr lIns="68580" tIns="34290" rIns="68580" bIns="34290">
            <a:spAutoFit/>
          </a:bodyPr>
          <a:lstStyle/>
          <a:p>
            <a:pPr eaLnBrk="1" hangingPunct="1">
              <a:lnSpc>
                <a:spcPts val="2400"/>
              </a:lnSpc>
              <a:defRPr/>
            </a:pPr>
            <a:r>
              <a:rPr lang="en-US" altLang="zh-CN" b="1" noProof="1">
                <a:solidFill>
                  <a:srgbClr val="008651"/>
                </a:solidFill>
                <a:latin typeface="微软雅黑" panose="020B0503020204020204" pitchFamily="34" charset="-122"/>
                <a:ea typeface="微软雅黑" panose="020B0503020204020204" pitchFamily="34" charset="-122"/>
                <a:sym typeface="+mn-ea"/>
              </a:rPr>
              <a:t>3、</a:t>
            </a:r>
            <a:r>
              <a:rPr lang="zh-CN" altLang="en-US" b="1" noProof="1">
                <a:solidFill>
                  <a:srgbClr val="008651"/>
                </a:solidFill>
                <a:latin typeface="微软雅黑" panose="020B0503020204020204" pitchFamily="34" charset="-122"/>
                <a:ea typeface="微软雅黑" panose="020B0503020204020204" pitchFamily="34" charset="-122"/>
                <a:sym typeface="+mn-ea"/>
              </a:rPr>
              <a:t>赏析颔联</a:t>
            </a:r>
            <a:r>
              <a:rPr lang="en-US" altLang="zh-CN" b="1" noProof="1">
                <a:solidFill>
                  <a:srgbClr val="008651"/>
                </a:solidFill>
                <a:latin typeface="微软雅黑" panose="020B0503020204020204" pitchFamily="34" charset="-122"/>
                <a:ea typeface="微软雅黑" panose="020B0503020204020204" pitchFamily="34" charset="-122"/>
                <a:sym typeface="+mn-ea"/>
              </a:rPr>
              <a:t>“</a:t>
            </a:r>
            <a:r>
              <a:rPr lang="zh-CN" altLang="en-US" b="1" noProof="1">
                <a:solidFill>
                  <a:srgbClr val="008651"/>
                </a:solidFill>
                <a:latin typeface="微软雅黑" panose="020B0503020204020204" pitchFamily="34" charset="-122"/>
                <a:ea typeface="微软雅黑" panose="020B0503020204020204" pitchFamily="34" charset="-122"/>
                <a:sym typeface="+mn-ea"/>
              </a:rPr>
              <a:t>曲径通幽处，禅房花木深</a:t>
            </a:r>
            <a:r>
              <a:rPr lang="en-US" altLang="zh-CN" b="1" noProof="1">
                <a:solidFill>
                  <a:srgbClr val="008651"/>
                </a:solidFill>
                <a:latin typeface="微软雅黑" panose="020B0503020204020204" pitchFamily="34" charset="-122"/>
                <a:ea typeface="微软雅黑" panose="020B0503020204020204" pitchFamily="34" charset="-122"/>
                <a:sym typeface="+mn-ea"/>
              </a:rPr>
              <a:t>”</a:t>
            </a:r>
            <a:r>
              <a:rPr lang="zh-CN" altLang="en-US" b="1" noProof="1">
                <a:solidFill>
                  <a:srgbClr val="008651"/>
                </a:solidFill>
                <a:latin typeface="微软雅黑" panose="020B0503020204020204" pitchFamily="34" charset="-122"/>
                <a:ea typeface="微软雅黑" panose="020B0503020204020204" pitchFamily="34" charset="-122"/>
                <a:sym typeface="+mn-ea"/>
              </a:rPr>
              <a:t>。</a:t>
            </a:r>
            <a:endParaRPr lang="en-US" altLang="zh-CN" b="1" noProof="1">
              <a:solidFill>
                <a:srgbClr val="008651"/>
              </a:solidFill>
              <a:latin typeface="微软雅黑" panose="020B0503020204020204" pitchFamily="34" charset="-122"/>
              <a:ea typeface="微软雅黑" panose="020B0503020204020204" pitchFamily="34" charset="-122"/>
              <a:sym typeface="+mn-ea"/>
            </a:endParaRPr>
          </a:p>
          <a:p>
            <a:pPr eaLnBrk="1" hangingPunct="1">
              <a:lnSpc>
                <a:spcPts val="2400"/>
              </a:lnSpc>
              <a:defRPr/>
            </a:pPr>
            <a:r>
              <a:rPr lang="zh-CN" altLang="en-US" b="1" noProof="1">
                <a:solidFill>
                  <a:srgbClr val="FF7124"/>
                </a:solidFill>
                <a:effectLst>
                  <a:outerShdw blurRad="38100" dist="38100" dir="2700000">
                    <a:srgbClr val="000000"/>
                  </a:outerShdw>
                </a:effectLst>
                <a:latin typeface="黑体" panose="02010609060101010101" charset="-122"/>
                <a:ea typeface="黑体" panose="02010609060101010101" charset="-122"/>
                <a:cs typeface="+mn-ea"/>
                <a:sym typeface="+mn-ea"/>
              </a:rPr>
              <a:t>    颔联点出题中</a:t>
            </a:r>
            <a:r>
              <a:rPr lang="en-US" altLang="zh-CN" b="1" noProof="1">
                <a:solidFill>
                  <a:srgbClr val="FF7124"/>
                </a:solidFill>
                <a:effectLst>
                  <a:outerShdw blurRad="38100" dist="38100" dir="2700000">
                    <a:srgbClr val="000000"/>
                  </a:outerShdw>
                </a:effectLst>
                <a:latin typeface="黑体" panose="02010609060101010101" charset="-122"/>
                <a:ea typeface="黑体" panose="02010609060101010101" charset="-122"/>
                <a:cs typeface="+mn-ea"/>
                <a:sym typeface="+mn-ea"/>
              </a:rPr>
              <a:t>“</a:t>
            </a:r>
            <a:r>
              <a:rPr lang="zh-CN" altLang="en-US" b="1" noProof="1">
                <a:solidFill>
                  <a:srgbClr val="FF7124"/>
                </a:solidFill>
                <a:effectLst>
                  <a:outerShdw blurRad="38100" dist="38100" dir="2700000">
                    <a:srgbClr val="000000"/>
                  </a:outerShdw>
                </a:effectLst>
                <a:latin typeface="黑体" panose="02010609060101010101" charset="-122"/>
                <a:ea typeface="黑体" panose="02010609060101010101" charset="-122"/>
                <a:cs typeface="+mn-ea"/>
                <a:sym typeface="+mn-ea"/>
              </a:rPr>
              <a:t>后禅院</a:t>
            </a:r>
            <a:r>
              <a:rPr lang="en-US" altLang="zh-CN" b="1" noProof="1">
                <a:solidFill>
                  <a:srgbClr val="FF7124"/>
                </a:solidFill>
                <a:effectLst>
                  <a:outerShdw blurRad="38100" dist="38100" dir="2700000">
                    <a:srgbClr val="000000"/>
                  </a:outerShdw>
                </a:effectLst>
                <a:latin typeface="黑体" panose="02010609060101010101" charset="-122"/>
                <a:ea typeface="黑体" panose="02010609060101010101" charset="-122"/>
                <a:cs typeface="+mn-ea"/>
                <a:sym typeface="+mn-ea"/>
              </a:rPr>
              <a:t>”</a:t>
            </a:r>
            <a:r>
              <a:rPr lang="zh-CN" altLang="en-US" b="1" noProof="1">
                <a:solidFill>
                  <a:srgbClr val="FF7124"/>
                </a:solidFill>
                <a:effectLst>
                  <a:outerShdw blurRad="38100" dist="38100" dir="2700000">
                    <a:srgbClr val="000000"/>
                  </a:outerShdw>
                </a:effectLst>
                <a:latin typeface="黑体" panose="02010609060101010101" charset="-122"/>
                <a:ea typeface="黑体" panose="02010609060101010101" charset="-122"/>
                <a:cs typeface="+mn-ea"/>
                <a:sym typeface="+mn-ea"/>
              </a:rPr>
              <a:t>三字，描写出通向后禅院的小路弯曲幽远和后禅院景色幽静迷人，含蓄曲折地表现了诗人的高洁志趣。</a:t>
            </a:r>
          </a:p>
          <a:p>
            <a:pPr eaLnBrk="1" hangingPunct="1">
              <a:lnSpc>
                <a:spcPts val="2400"/>
              </a:lnSpc>
              <a:defRPr/>
            </a:pPr>
            <a:r>
              <a:rPr lang="en-US" altLang="zh-CN" b="1" noProof="1">
                <a:solidFill>
                  <a:srgbClr val="008651"/>
                </a:solidFill>
                <a:latin typeface="微软雅黑" panose="020B0503020204020204" pitchFamily="34" charset="-122"/>
                <a:ea typeface="微软雅黑" panose="020B0503020204020204" pitchFamily="34" charset="-122"/>
                <a:sym typeface="+mn-ea"/>
              </a:rPr>
              <a:t>4</a:t>
            </a:r>
            <a:r>
              <a:rPr lang="zh-CN" altLang="en-US" b="1" noProof="1">
                <a:solidFill>
                  <a:srgbClr val="008651"/>
                </a:solidFill>
                <a:latin typeface="微软雅黑" panose="020B0503020204020204" pitchFamily="34" charset="-122"/>
                <a:ea typeface="微软雅黑" panose="020B0503020204020204" pitchFamily="34" charset="-122"/>
                <a:sym typeface="+mn-ea"/>
              </a:rPr>
              <a:t>、赏析颈联</a:t>
            </a:r>
            <a:r>
              <a:rPr lang="en-US" altLang="zh-CN" b="1" noProof="1">
                <a:solidFill>
                  <a:srgbClr val="008651"/>
                </a:solidFill>
                <a:latin typeface="微软雅黑" panose="020B0503020204020204" pitchFamily="34" charset="-122"/>
                <a:ea typeface="微软雅黑" panose="020B0503020204020204" pitchFamily="34" charset="-122"/>
                <a:sym typeface="+mn-ea"/>
              </a:rPr>
              <a:t>“</a:t>
            </a:r>
            <a:r>
              <a:rPr lang="zh-CN" altLang="en-US" b="1" noProof="1">
                <a:solidFill>
                  <a:srgbClr val="008651"/>
                </a:solidFill>
                <a:latin typeface="微软雅黑" panose="020B0503020204020204" pitchFamily="34" charset="-122"/>
                <a:ea typeface="微软雅黑" panose="020B0503020204020204" pitchFamily="34" charset="-122"/>
                <a:sym typeface="+mn-ea"/>
              </a:rPr>
              <a:t>山光悦鸟性，潭影空人心</a:t>
            </a:r>
            <a:r>
              <a:rPr lang="en-US" altLang="zh-CN" b="1" noProof="1">
                <a:solidFill>
                  <a:srgbClr val="008651"/>
                </a:solidFill>
                <a:latin typeface="微软雅黑" panose="020B0503020204020204" pitchFamily="34" charset="-122"/>
                <a:ea typeface="微软雅黑" panose="020B0503020204020204" pitchFamily="34" charset="-122"/>
                <a:sym typeface="+mn-ea"/>
              </a:rPr>
              <a:t>”</a:t>
            </a:r>
            <a:r>
              <a:rPr lang="zh-CN" altLang="en-US" b="1" noProof="1">
                <a:solidFill>
                  <a:srgbClr val="008651"/>
                </a:solidFill>
                <a:latin typeface="微软雅黑" panose="020B0503020204020204" pitchFamily="34" charset="-122"/>
                <a:ea typeface="微软雅黑" panose="020B0503020204020204" pitchFamily="34" charset="-122"/>
                <a:sym typeface="+mn-ea"/>
              </a:rPr>
              <a:t>。</a:t>
            </a:r>
          </a:p>
          <a:p>
            <a:pPr eaLnBrk="1" hangingPunct="1">
              <a:lnSpc>
                <a:spcPts val="2400"/>
              </a:lnSpc>
              <a:defRPr/>
            </a:pPr>
            <a:r>
              <a:rPr lang="zh-CN" altLang="en-US" b="1" noProof="1">
                <a:solidFill>
                  <a:srgbClr val="008651"/>
                </a:solidFill>
                <a:latin typeface="微软雅黑" panose="020B0503020204020204" pitchFamily="34" charset="-122"/>
                <a:ea typeface="微软雅黑" panose="020B0503020204020204" pitchFamily="34" charset="-122"/>
                <a:sym typeface="+mn-ea"/>
              </a:rPr>
              <a:t>    </a:t>
            </a:r>
            <a:r>
              <a:rPr lang="zh-CN" altLang="en-US" b="1" noProof="1">
                <a:solidFill>
                  <a:srgbClr val="FF7124"/>
                </a:solidFill>
                <a:effectLst>
                  <a:outerShdw blurRad="38100" dist="38100" dir="2700000">
                    <a:srgbClr val="000000"/>
                  </a:outerShdw>
                </a:effectLst>
                <a:latin typeface="黑体" panose="02010609060101010101" charset="-122"/>
                <a:ea typeface="黑体" panose="02010609060101010101" charset="-122"/>
                <a:cs typeface="+mn-ea"/>
                <a:sym typeface="+mn-ea"/>
              </a:rPr>
              <a:t> 颈联中“悦”“空”两字是此联的</a:t>
            </a:r>
            <a:r>
              <a:rPr lang="en-US" altLang="zh-CN" b="1" noProof="1">
                <a:solidFill>
                  <a:srgbClr val="FF7124"/>
                </a:solidFill>
                <a:effectLst>
                  <a:outerShdw blurRad="38100" dist="38100" dir="2700000">
                    <a:srgbClr val="000000"/>
                  </a:outerShdw>
                </a:effectLst>
                <a:latin typeface="黑体" panose="02010609060101010101" charset="-122"/>
                <a:ea typeface="黑体" panose="02010609060101010101" charset="-122"/>
                <a:cs typeface="+mn-ea"/>
                <a:sym typeface="+mn-ea"/>
              </a:rPr>
              <a:t>“</a:t>
            </a:r>
            <a:r>
              <a:rPr lang="zh-CN" altLang="en-US" b="1" noProof="1">
                <a:solidFill>
                  <a:srgbClr val="FF7124"/>
                </a:solidFill>
                <a:effectLst>
                  <a:outerShdw blurRad="38100" dist="38100" dir="2700000">
                    <a:srgbClr val="000000"/>
                  </a:outerShdw>
                </a:effectLst>
                <a:latin typeface="黑体" panose="02010609060101010101" charset="-122"/>
                <a:ea typeface="黑体" panose="02010609060101010101" charset="-122"/>
                <a:cs typeface="+mn-ea"/>
                <a:sym typeface="+mn-ea"/>
              </a:rPr>
              <a:t>诗眼</a:t>
            </a:r>
            <a:r>
              <a:rPr lang="en-US" altLang="zh-CN" b="1" noProof="1">
                <a:solidFill>
                  <a:srgbClr val="FF7124"/>
                </a:solidFill>
                <a:effectLst>
                  <a:outerShdw blurRad="38100" dist="38100" dir="2700000">
                    <a:srgbClr val="000000"/>
                  </a:outerShdw>
                </a:effectLst>
                <a:latin typeface="黑体" panose="02010609060101010101" charset="-122"/>
                <a:ea typeface="黑体" panose="02010609060101010101" charset="-122"/>
                <a:cs typeface="+mn-ea"/>
                <a:sym typeface="+mn-ea"/>
              </a:rPr>
              <a:t>”</a:t>
            </a:r>
            <a:r>
              <a:rPr lang="zh-CN" altLang="en-US" b="1" noProof="1">
                <a:solidFill>
                  <a:srgbClr val="FF7124"/>
                </a:solidFill>
                <a:effectLst>
                  <a:outerShdw blurRad="38100" dist="38100" dir="2700000">
                    <a:srgbClr val="000000"/>
                  </a:outerShdw>
                </a:effectLst>
                <a:latin typeface="黑体" panose="02010609060101010101" charset="-122"/>
                <a:ea typeface="黑体" panose="02010609060101010101" charset="-122"/>
                <a:cs typeface="+mn-ea"/>
                <a:sym typeface="+mn-ea"/>
              </a:rPr>
              <a:t>，</a:t>
            </a:r>
            <a:r>
              <a:rPr lang="en-US" altLang="zh-CN" b="1" noProof="1">
                <a:solidFill>
                  <a:srgbClr val="FF7124"/>
                </a:solidFill>
                <a:effectLst>
                  <a:outerShdw blurRad="38100" dist="38100" dir="2700000">
                    <a:srgbClr val="000000"/>
                  </a:outerShdw>
                </a:effectLst>
                <a:latin typeface="黑体" panose="02010609060101010101" charset="-122"/>
                <a:ea typeface="黑体" panose="02010609060101010101" charset="-122"/>
                <a:cs typeface="+mn-ea"/>
                <a:sym typeface="+mn-ea"/>
              </a:rPr>
              <a:t>“</a:t>
            </a:r>
            <a:r>
              <a:rPr lang="zh-CN" altLang="en-US" b="1" noProof="1">
                <a:solidFill>
                  <a:srgbClr val="FF7124"/>
                </a:solidFill>
                <a:effectLst>
                  <a:outerShdw blurRad="38100" dist="38100" dir="2700000">
                    <a:srgbClr val="000000"/>
                  </a:outerShdw>
                </a:effectLst>
                <a:latin typeface="黑体" panose="02010609060101010101" charset="-122"/>
                <a:ea typeface="黑体" panose="02010609060101010101" charset="-122"/>
                <a:cs typeface="+mn-ea"/>
                <a:sym typeface="+mn-ea"/>
              </a:rPr>
              <a:t>悦</a:t>
            </a:r>
            <a:r>
              <a:rPr lang="en-US" altLang="zh-CN" b="1" noProof="1">
                <a:solidFill>
                  <a:srgbClr val="FF7124"/>
                </a:solidFill>
                <a:effectLst>
                  <a:outerShdw blurRad="38100" dist="38100" dir="2700000">
                    <a:srgbClr val="000000"/>
                  </a:outerShdw>
                </a:effectLst>
                <a:latin typeface="黑体" panose="02010609060101010101" charset="-122"/>
                <a:ea typeface="黑体" panose="02010609060101010101" charset="-122"/>
                <a:cs typeface="+mn-ea"/>
                <a:sym typeface="+mn-ea"/>
              </a:rPr>
              <a:t>”</a:t>
            </a:r>
            <a:r>
              <a:rPr lang="zh-CN" altLang="en-US" b="1" noProof="1">
                <a:solidFill>
                  <a:srgbClr val="FF7124"/>
                </a:solidFill>
                <a:effectLst>
                  <a:outerShdw blurRad="38100" dist="38100" dir="2700000">
                    <a:srgbClr val="000000"/>
                  </a:outerShdw>
                </a:effectLst>
                <a:latin typeface="黑体" panose="02010609060101010101" charset="-122"/>
                <a:ea typeface="黑体" panose="02010609060101010101" charset="-122"/>
                <a:cs typeface="+mn-ea"/>
                <a:sym typeface="+mn-ea"/>
              </a:rPr>
              <a:t>既有鸟儿的欢悦，也有诗人从山光潭影中感受到的欢悦之情；</a:t>
            </a:r>
            <a:r>
              <a:rPr lang="en-US" altLang="zh-CN" b="1" noProof="1">
                <a:solidFill>
                  <a:srgbClr val="FF7124"/>
                </a:solidFill>
                <a:effectLst>
                  <a:outerShdw blurRad="38100" dist="38100" dir="2700000">
                    <a:srgbClr val="000000"/>
                  </a:outerShdw>
                </a:effectLst>
                <a:latin typeface="黑体" panose="02010609060101010101" charset="-122"/>
                <a:ea typeface="黑体" panose="02010609060101010101" charset="-122"/>
                <a:cs typeface="+mn-ea"/>
                <a:sym typeface="+mn-ea"/>
              </a:rPr>
              <a:t>“</a:t>
            </a:r>
            <a:r>
              <a:rPr lang="zh-CN" altLang="en-US" b="1" noProof="1">
                <a:solidFill>
                  <a:srgbClr val="FF7124"/>
                </a:solidFill>
                <a:effectLst>
                  <a:outerShdw blurRad="38100" dist="38100" dir="2700000">
                    <a:srgbClr val="000000"/>
                  </a:outerShdw>
                </a:effectLst>
                <a:latin typeface="黑体" panose="02010609060101010101" charset="-122"/>
                <a:ea typeface="黑体" panose="02010609060101010101" charset="-122"/>
                <a:cs typeface="+mn-ea"/>
                <a:sym typeface="+mn-ea"/>
              </a:rPr>
              <a:t>空</a:t>
            </a:r>
            <a:r>
              <a:rPr lang="en-US" altLang="zh-CN" b="1" noProof="1">
                <a:solidFill>
                  <a:srgbClr val="FF7124"/>
                </a:solidFill>
                <a:effectLst>
                  <a:outerShdw blurRad="38100" dist="38100" dir="2700000">
                    <a:srgbClr val="000000"/>
                  </a:outerShdw>
                </a:effectLst>
                <a:latin typeface="黑体" panose="02010609060101010101" charset="-122"/>
                <a:ea typeface="黑体" panose="02010609060101010101" charset="-122"/>
                <a:cs typeface="+mn-ea"/>
                <a:sym typeface="+mn-ea"/>
              </a:rPr>
              <a:t>”</a:t>
            </a:r>
            <a:r>
              <a:rPr lang="zh-CN" altLang="en-US" b="1" noProof="1">
                <a:solidFill>
                  <a:srgbClr val="FF7124"/>
                </a:solidFill>
                <a:effectLst>
                  <a:outerShdw blurRad="38100" dist="38100" dir="2700000">
                    <a:srgbClr val="000000"/>
                  </a:outerShdw>
                </a:effectLst>
                <a:latin typeface="黑体" panose="02010609060101010101" charset="-122"/>
                <a:ea typeface="黑体" panose="02010609060101010101" charset="-122"/>
                <a:cs typeface="+mn-ea"/>
                <a:sym typeface="+mn-ea"/>
              </a:rPr>
              <a:t>既写出了后禅院的幽静，更表达出诗人超脱尘俗的情感。</a:t>
            </a:r>
          </a:p>
        </p:txBody>
      </p:sp>
      <p:pic>
        <p:nvPicPr>
          <p:cNvPr id="9219" name="Picture 3" descr="shan1"/>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5803107" y="1584724"/>
            <a:ext cx="2845594" cy="31468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29699"/>
                                        </p:tgtEl>
                                        <p:attrNameLst>
                                          <p:attrName>style.visibility</p:attrName>
                                        </p:attrNameLst>
                                      </p:cBhvr>
                                      <p:to>
                                        <p:strVal val="visible"/>
                                      </p:to>
                                    </p:set>
                                    <p:anim calcmode="lin" valueType="num">
                                      <p:cBhvr>
                                        <p:cTn id="7" dur="500" fill="hold"/>
                                        <p:tgtEl>
                                          <p:spTgt spid="29699"/>
                                        </p:tgtEl>
                                        <p:attrNameLst>
                                          <p:attrName>ppt_x</p:attrName>
                                        </p:attrNameLst>
                                      </p:cBhvr>
                                      <p:tavLst>
                                        <p:tav tm="0">
                                          <p:val>
                                            <p:strVal val="#ppt_x"/>
                                          </p:val>
                                        </p:tav>
                                        <p:tav tm="100000">
                                          <p:val>
                                            <p:strVal val="#ppt_x"/>
                                          </p:val>
                                        </p:tav>
                                      </p:tavLst>
                                    </p:anim>
                                    <p:anim calcmode="lin" valueType="num">
                                      <p:cBhvr>
                                        <p:cTn id="8" dur="500" fill="hold"/>
                                        <p:tgtEl>
                                          <p:spTgt spid="29699"/>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nodeType="clickEffect">
                                  <p:stCondLst>
                                    <p:cond delay="0"/>
                                  </p:stCondLst>
                                  <p:childTnLst>
                                    <p:set>
                                      <p:cBhvr>
                                        <p:cTn id="12" dur="1" fill="hold">
                                          <p:stCondLst>
                                            <p:cond delay="0"/>
                                          </p:stCondLst>
                                        </p:cTn>
                                        <p:tgtEl>
                                          <p:spTgt spid="4">
                                            <p:txEl>
                                              <p:pRg st="0" end="0"/>
                                            </p:txEl>
                                          </p:spTgt>
                                        </p:tgtEl>
                                        <p:attrNameLst>
                                          <p:attrName>style.visibility</p:attrName>
                                        </p:attrNameLst>
                                      </p:cBhvr>
                                      <p:to>
                                        <p:strVal val="visible"/>
                                      </p:to>
                                    </p:set>
                                    <p:anim calcmode="lin" valueType="num">
                                      <p:cBhvr additive="base">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nodeType="clickEffect">
                                  <p:stCondLst>
                                    <p:cond delay="0"/>
                                  </p:stCondLst>
                                  <p:childTnLst>
                                    <p:set>
                                      <p:cBhvr>
                                        <p:cTn id="18" dur="1" fill="hold">
                                          <p:stCondLst>
                                            <p:cond delay="0"/>
                                          </p:stCondLst>
                                        </p:cTn>
                                        <p:tgtEl>
                                          <p:spTgt spid="4">
                                            <p:txEl>
                                              <p:pRg st="1" end="1"/>
                                            </p:txEl>
                                          </p:spTgt>
                                        </p:tgtEl>
                                        <p:attrNameLst>
                                          <p:attrName>style.visibility</p:attrName>
                                        </p:attrNameLst>
                                      </p:cBhvr>
                                      <p:to>
                                        <p:strVal val="visible"/>
                                      </p:to>
                                    </p:set>
                                    <p:anim calcmode="lin" valueType="num">
                                      <p:cBhvr additive="base">
                                        <p:cTn id="19"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4" fill="hold" nodeType="clickEffect">
                                  <p:stCondLst>
                                    <p:cond delay="0"/>
                                  </p:stCondLst>
                                  <p:childTnLst>
                                    <p:set>
                                      <p:cBhvr>
                                        <p:cTn id="24" dur="1" fill="hold">
                                          <p:stCondLst>
                                            <p:cond delay="0"/>
                                          </p:stCondLst>
                                        </p:cTn>
                                        <p:tgtEl>
                                          <p:spTgt spid="4">
                                            <p:txEl>
                                              <p:pRg st="2" end="2"/>
                                            </p:txEl>
                                          </p:spTgt>
                                        </p:tgtEl>
                                        <p:attrNameLst>
                                          <p:attrName>style.visibility</p:attrName>
                                        </p:attrNameLst>
                                      </p:cBhvr>
                                      <p:to>
                                        <p:strVal val="visible"/>
                                      </p:to>
                                    </p:set>
                                    <p:anim calcmode="lin" valueType="num">
                                      <p:cBhvr additive="base">
                                        <p:cTn id="25"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4" fill="hold" nodeType="clickEffect">
                                  <p:stCondLst>
                                    <p:cond delay="0"/>
                                  </p:stCondLst>
                                  <p:childTnLst>
                                    <p:set>
                                      <p:cBhvr>
                                        <p:cTn id="30" dur="1" fill="hold">
                                          <p:stCondLst>
                                            <p:cond delay="0"/>
                                          </p:stCondLst>
                                        </p:cTn>
                                        <p:tgtEl>
                                          <p:spTgt spid="4">
                                            <p:txEl>
                                              <p:pRg st="3" end="3"/>
                                            </p:txEl>
                                          </p:spTgt>
                                        </p:tgtEl>
                                        <p:attrNameLst>
                                          <p:attrName>style.visibility</p:attrName>
                                        </p:attrNameLst>
                                      </p:cBhvr>
                                      <p:to>
                                        <p:strVal val="visible"/>
                                      </p:to>
                                    </p:set>
                                    <p:anim calcmode="lin" valueType="num">
                                      <p:cBhvr additive="base">
                                        <p:cTn id="31"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4" fill="hold" nodeType="clickEffect">
                                  <p:stCondLst>
                                    <p:cond delay="0"/>
                                  </p:stCondLst>
                                  <p:childTnLst>
                                    <p:set>
                                      <p:cBhvr>
                                        <p:cTn id="36" dur="1" fill="hold">
                                          <p:stCondLst>
                                            <p:cond delay="0"/>
                                          </p:stCondLst>
                                        </p:cTn>
                                        <p:tgtEl>
                                          <p:spTgt spid="9219"/>
                                        </p:tgtEl>
                                        <p:attrNameLst>
                                          <p:attrName>style.visibility</p:attrName>
                                        </p:attrNameLst>
                                      </p:cBhvr>
                                      <p:to>
                                        <p:strVal val="visible"/>
                                      </p:to>
                                    </p:set>
                                    <p:anim calcmode="lin" valueType="num">
                                      <p:cBhvr additive="base">
                                        <p:cTn id="37" dur="500" fill="hold"/>
                                        <p:tgtEl>
                                          <p:spTgt spid="9219"/>
                                        </p:tgtEl>
                                        <p:attrNameLst>
                                          <p:attrName>ppt_x</p:attrName>
                                        </p:attrNameLst>
                                      </p:cBhvr>
                                      <p:tavLst>
                                        <p:tav tm="0">
                                          <p:val>
                                            <p:strVal val="#ppt_x"/>
                                          </p:val>
                                        </p:tav>
                                        <p:tav tm="100000">
                                          <p:val>
                                            <p:strVal val="#ppt_x"/>
                                          </p:val>
                                        </p:tav>
                                      </p:tavLst>
                                    </p:anim>
                                    <p:anim calcmode="lin" valueType="num">
                                      <p:cBhvr additive="base">
                                        <p:cTn id="38" dur="500" fill="hold"/>
                                        <p:tgtEl>
                                          <p:spTgt spid="92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直接连接符 4"/>
          <p:cNvCxnSpPr/>
          <p:nvPr/>
        </p:nvCxnSpPr>
        <p:spPr>
          <a:xfrm flipH="1">
            <a:off x="6552010" y="396480"/>
            <a:ext cx="0" cy="682228"/>
          </a:xfrm>
          <a:prstGeom prst="line">
            <a:avLst/>
          </a:prstGeom>
          <a:ln w="5715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H="1">
            <a:off x="6552022" y="1016800"/>
            <a:ext cx="1209675" cy="2381"/>
          </a:xfrm>
          <a:prstGeom prst="line">
            <a:avLst/>
          </a:prstGeom>
          <a:ln w="57150">
            <a:solidFill>
              <a:srgbClr val="00B050"/>
            </a:solidFill>
          </a:ln>
        </p:spPr>
        <p:style>
          <a:lnRef idx="1">
            <a:schemeClr val="accent1"/>
          </a:lnRef>
          <a:fillRef idx="0">
            <a:schemeClr val="accent1"/>
          </a:fillRef>
          <a:effectRef idx="0">
            <a:schemeClr val="accent1"/>
          </a:effectRef>
          <a:fontRef idx="minor">
            <a:schemeClr val="tx1"/>
          </a:fontRef>
        </p:style>
      </p:cxnSp>
      <p:sp>
        <p:nvSpPr>
          <p:cNvPr id="7" name="任意多边形 6"/>
          <p:cNvSpPr/>
          <p:nvPr/>
        </p:nvSpPr>
        <p:spPr>
          <a:xfrm rot="10800000" flipH="1">
            <a:off x="6820040" y="458669"/>
            <a:ext cx="1651539" cy="439309"/>
          </a:xfrm>
          <a:custGeom>
            <a:avLst/>
            <a:gdLst>
              <a:gd name="connsiteX0" fmla="*/ 3616084 w 3970185"/>
              <a:gd name="connsiteY0" fmla="*/ 0 h 708025"/>
              <a:gd name="connsiteX1" fmla="*/ 2838983 w 3970185"/>
              <a:gd name="connsiteY1" fmla="*/ 0 h 708025"/>
              <a:gd name="connsiteX2" fmla="*/ 2695422 w 3970185"/>
              <a:gd name="connsiteY2" fmla="*/ 0 h 708025"/>
              <a:gd name="connsiteX3" fmla="*/ 0 w 3970185"/>
              <a:gd name="connsiteY3" fmla="*/ 0 h 708025"/>
              <a:gd name="connsiteX4" fmla="*/ 0 w 3970185"/>
              <a:gd name="connsiteY4" fmla="*/ 708025 h 708025"/>
              <a:gd name="connsiteX5" fmla="*/ 2695422 w 3970185"/>
              <a:gd name="connsiteY5" fmla="*/ 708025 h 708025"/>
              <a:gd name="connsiteX6" fmla="*/ 2838983 w 3970185"/>
              <a:gd name="connsiteY6" fmla="*/ 708025 h 708025"/>
              <a:gd name="connsiteX7" fmla="*/ 3616084 w 3970185"/>
              <a:gd name="connsiteY7" fmla="*/ 708025 h 708025"/>
              <a:gd name="connsiteX8" fmla="*/ 3970185 w 3970185"/>
              <a:gd name="connsiteY8" fmla="*/ 354013 h 708025"/>
              <a:gd name="connsiteX9" fmla="*/ 3616084 w 3970185"/>
              <a:gd name="connsiteY9" fmla="*/ 0 h 7080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970185" h="708025">
                <a:moveTo>
                  <a:pt x="3616084" y="0"/>
                </a:moveTo>
                <a:lnTo>
                  <a:pt x="2838983" y="0"/>
                </a:lnTo>
                <a:lnTo>
                  <a:pt x="2695422" y="0"/>
                </a:lnTo>
                <a:lnTo>
                  <a:pt x="0" y="0"/>
                </a:lnTo>
                <a:lnTo>
                  <a:pt x="0" y="708025"/>
                </a:lnTo>
                <a:lnTo>
                  <a:pt x="2695422" y="708025"/>
                </a:lnTo>
                <a:lnTo>
                  <a:pt x="2838983" y="708025"/>
                </a:lnTo>
                <a:lnTo>
                  <a:pt x="3616084" y="708025"/>
                </a:lnTo>
                <a:cubicBezTo>
                  <a:pt x="3811649" y="708025"/>
                  <a:pt x="3970185" y="549528"/>
                  <a:pt x="3970185" y="354013"/>
                </a:cubicBezTo>
                <a:cubicBezTo>
                  <a:pt x="3970185" y="158497"/>
                  <a:pt x="3811649" y="0"/>
                  <a:pt x="3616084" y="0"/>
                </a:cubicBezTo>
                <a:close/>
              </a:path>
            </a:pathLst>
          </a:custGeom>
          <a:solidFill>
            <a:srgbClr val="00B050"/>
          </a:solidFill>
          <a:ln w="25400" cap="flat" cmpd="sng" algn="ctr">
            <a:solidFill>
              <a:srgbClr val="00B050"/>
            </a:solidFill>
            <a:prstDash val="solid"/>
          </a:ln>
          <a:effectLst>
            <a:outerShdw blurRad="76200" dist="25400" dir="2700000" algn="tl" rotWithShape="0">
              <a:prstClr val="black">
                <a:alpha val="15000"/>
              </a:prstClr>
            </a:outerShdw>
          </a:effectLst>
          <a:scene3d>
            <a:camera prst="orthographicFront"/>
            <a:lightRig rig="threePt" dir="t"/>
          </a:scene3d>
          <a:sp3d>
            <a:bevelT w="114300" prst="artDeco"/>
          </a:sp3d>
        </p:spPr>
        <p:txBody>
          <a:bodyPr lIns="38576" tIns="19289" rIns="38576" bIns="19289" anchor="ctr"/>
          <a:lstStyle/>
          <a:p>
            <a:pPr algn="ctr" eaLnBrk="1" hangingPunct="1">
              <a:defRPr/>
            </a:pPr>
            <a:endParaRPr lang="en-US" sz="2100" b="1" kern="0" noProof="1">
              <a:solidFill>
                <a:schemeClr val="bg1"/>
              </a:solidFill>
              <a:latin typeface="微软雅黑" panose="020B0503020204020204" pitchFamily="34" charset="-122"/>
              <a:ea typeface="微软雅黑" panose="020B0503020204020204" pitchFamily="34" charset="-122"/>
            </a:endParaRPr>
          </a:p>
        </p:txBody>
      </p:sp>
      <p:sp>
        <p:nvSpPr>
          <p:cNvPr id="21511" name="TextBox 7"/>
          <p:cNvSpPr txBox="1">
            <a:spLocks noChangeArrowheads="1"/>
          </p:cNvSpPr>
          <p:nvPr/>
        </p:nvSpPr>
        <p:spPr bwMode="auto">
          <a:xfrm flipH="1">
            <a:off x="6917537" y="476252"/>
            <a:ext cx="1368029" cy="7155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r>
              <a:rPr lang="zh-CN" altLang="en-US" sz="2100" b="1">
                <a:latin typeface="微软雅黑" pitchFamily="34" charset="-122"/>
                <a:ea typeface="微软雅黑" pitchFamily="34" charset="-122"/>
                <a:sym typeface="宋体" pitchFamily="2" charset="-122"/>
              </a:rPr>
              <a:t>精彩赏析</a:t>
            </a:r>
            <a:endParaRPr lang="zh-CN" altLang="en-US" sz="2100" b="1">
              <a:latin typeface="微软雅黑" pitchFamily="34" charset="-122"/>
              <a:ea typeface="微软雅黑" pitchFamily="34" charset="-122"/>
            </a:endParaRPr>
          </a:p>
          <a:p>
            <a:pPr eaLnBrk="1" hangingPunct="1"/>
            <a:endParaRPr lang="zh-CN" altLang="en-US" sz="2100" b="1">
              <a:latin typeface="微软雅黑" pitchFamily="34" charset="-122"/>
              <a:ea typeface="微软雅黑" pitchFamily="34" charset="-122"/>
            </a:endParaRPr>
          </a:p>
        </p:txBody>
      </p:sp>
      <p:pic>
        <p:nvPicPr>
          <p:cNvPr id="29699" name="Picture 3" descr="C:\Users\Administrator\Desktop\课件图12\图2159.jpg"/>
          <p:cNvPicPr>
            <a:picLocks noChangeAspect="1" noChangeArrowheads="1"/>
          </p:cNvPicPr>
          <p:nvPr/>
        </p:nvPicPr>
        <p:blipFill>
          <a:blip r:embed="rId3"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159556" y="745331"/>
            <a:ext cx="5336381" cy="41898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1513" name="图片 1" descr="组48325同意"/>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403623" y="532211"/>
            <a:ext cx="1791890" cy="4560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1514" name="文本框 7"/>
          <p:cNvSpPr txBox="1">
            <a:spLocks noChangeArrowheads="1"/>
          </p:cNvSpPr>
          <p:nvPr/>
        </p:nvSpPr>
        <p:spPr bwMode="auto">
          <a:xfrm>
            <a:off x="622698" y="565554"/>
            <a:ext cx="1353740"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r>
              <a:rPr lang="zh-CN" altLang="en-US" b="1">
                <a:solidFill>
                  <a:srgbClr val="EF7509"/>
                </a:solidFill>
                <a:latin typeface="思源黑体 CN Heavy" pitchFamily="34" charset="-122"/>
                <a:ea typeface="思源黑体 CN Heavy" pitchFamily="34" charset="-122"/>
              </a:rPr>
              <a:t>新知讲解</a:t>
            </a:r>
          </a:p>
        </p:txBody>
      </p:sp>
      <p:sp>
        <p:nvSpPr>
          <p:cNvPr id="4" name="文本框 3"/>
          <p:cNvSpPr txBox="1"/>
          <p:nvPr/>
        </p:nvSpPr>
        <p:spPr>
          <a:xfrm>
            <a:off x="403622" y="1566869"/>
            <a:ext cx="4804172" cy="3147015"/>
          </a:xfrm>
          <a:prstGeom prst="rect">
            <a:avLst/>
          </a:prstGeom>
          <a:noFill/>
          <a:ln w="9525">
            <a:noFill/>
          </a:ln>
        </p:spPr>
        <p:txBody>
          <a:bodyPr lIns="68580" tIns="34290" rIns="68580" bIns="34290">
            <a:spAutoFit/>
          </a:bodyPr>
          <a:lstStyle/>
          <a:p>
            <a:pPr eaLnBrk="1" hangingPunct="1">
              <a:lnSpc>
                <a:spcPts val="2400"/>
              </a:lnSpc>
              <a:defRPr/>
            </a:pPr>
            <a:r>
              <a:rPr lang="en-US" altLang="zh-CN" b="1" noProof="1">
                <a:solidFill>
                  <a:srgbClr val="008651"/>
                </a:solidFill>
                <a:latin typeface="微软雅黑" panose="020B0503020204020204" pitchFamily="34" charset="-122"/>
                <a:ea typeface="微软雅黑" panose="020B0503020204020204" pitchFamily="34" charset="-122"/>
                <a:sym typeface="宋体" panose="02010600030101010101" pitchFamily="2" charset="-122"/>
              </a:rPr>
              <a:t>5</a:t>
            </a:r>
            <a:r>
              <a:rPr lang="zh-CN" altLang="en-US" b="1" noProof="1">
                <a:solidFill>
                  <a:srgbClr val="008651"/>
                </a:solidFill>
                <a:latin typeface="微软雅黑" panose="020B0503020204020204" pitchFamily="34" charset="-122"/>
                <a:ea typeface="微软雅黑" panose="020B0503020204020204" pitchFamily="34" charset="-122"/>
                <a:sym typeface="宋体" panose="02010600030101010101" pitchFamily="2" charset="-122"/>
              </a:rPr>
              <a:t>、赏析尾联</a:t>
            </a:r>
            <a:r>
              <a:rPr lang="en-US" altLang="zh-CN" b="1" noProof="1">
                <a:solidFill>
                  <a:srgbClr val="008651"/>
                </a:solidFill>
                <a:latin typeface="微软雅黑" panose="020B0503020204020204" pitchFamily="34" charset="-122"/>
                <a:ea typeface="微软雅黑" panose="020B0503020204020204" pitchFamily="34" charset="-122"/>
                <a:sym typeface="宋体" panose="02010600030101010101" pitchFamily="2" charset="-122"/>
              </a:rPr>
              <a:t>“</a:t>
            </a:r>
            <a:r>
              <a:rPr lang="zh-CN" altLang="en-US" b="1" noProof="1">
                <a:solidFill>
                  <a:srgbClr val="008651"/>
                </a:solidFill>
                <a:latin typeface="微软雅黑" panose="020B0503020204020204" pitchFamily="34" charset="-122"/>
                <a:ea typeface="微软雅黑" panose="020B0503020204020204" pitchFamily="34" charset="-122"/>
                <a:sym typeface="宋体" panose="02010600030101010101" pitchFamily="2" charset="-122"/>
              </a:rPr>
              <a:t>万籁此都寂，但余钟磬音。</a:t>
            </a:r>
            <a:r>
              <a:rPr lang="en-US" altLang="zh-CN" b="1" noProof="1">
                <a:solidFill>
                  <a:srgbClr val="008651"/>
                </a:solidFill>
                <a:latin typeface="微软雅黑" panose="020B0503020204020204" pitchFamily="34" charset="-122"/>
                <a:ea typeface="微软雅黑" panose="020B0503020204020204" pitchFamily="34" charset="-122"/>
                <a:sym typeface="宋体" panose="02010600030101010101" pitchFamily="2" charset="-122"/>
              </a:rPr>
              <a:t>”</a:t>
            </a:r>
          </a:p>
          <a:p>
            <a:pPr eaLnBrk="1" hangingPunct="1">
              <a:lnSpc>
                <a:spcPts val="2400"/>
              </a:lnSpc>
              <a:defRPr/>
            </a:pPr>
            <a:r>
              <a:rPr lang="en-US" altLang="zh-CN" b="1" noProof="1">
                <a:solidFill>
                  <a:srgbClr val="008651"/>
                </a:solidFill>
                <a:latin typeface="微软雅黑" panose="020B0503020204020204" pitchFamily="34" charset="-122"/>
                <a:ea typeface="微软雅黑" panose="020B0503020204020204" pitchFamily="34" charset="-122"/>
                <a:sym typeface="宋体" panose="02010600030101010101" pitchFamily="2" charset="-122"/>
              </a:rPr>
              <a:t>      </a:t>
            </a:r>
            <a:r>
              <a:rPr lang="zh-CN" altLang="en-US" b="1" noProof="1">
                <a:solidFill>
                  <a:srgbClr val="FF7124"/>
                </a:solidFill>
                <a:effectLst>
                  <a:outerShdw blurRad="38100" dist="38100" dir="2700000">
                    <a:srgbClr val="000000"/>
                  </a:outerShdw>
                </a:effectLst>
                <a:latin typeface="黑体" panose="02010609060101010101" charset="-122"/>
                <a:ea typeface="黑体" panose="02010609060101010101" charset="-122"/>
                <a:cs typeface="+mn-ea"/>
                <a:sym typeface="宋体" panose="02010600030101010101" pitchFamily="2" charset="-122"/>
              </a:rPr>
              <a:t>尾联两句以声衬静，这与王维的“蝉噪林逾静，鸟鸣山更幽”有异曲同工之妙，都营造了一个万籁俱寂的境界。</a:t>
            </a:r>
          </a:p>
          <a:p>
            <a:pPr eaLnBrk="1" hangingPunct="1">
              <a:lnSpc>
                <a:spcPts val="2400"/>
              </a:lnSpc>
              <a:defRPr/>
            </a:pPr>
            <a:r>
              <a:rPr lang="en-US" altLang="zh-CN" b="1" noProof="1">
                <a:solidFill>
                  <a:srgbClr val="008651"/>
                </a:solidFill>
                <a:latin typeface="微软雅黑" panose="020B0503020204020204" pitchFamily="34" charset="-122"/>
                <a:ea typeface="微软雅黑" panose="020B0503020204020204" pitchFamily="34" charset="-122"/>
                <a:sym typeface="宋体" panose="02010600030101010101" pitchFamily="2" charset="-122"/>
              </a:rPr>
              <a:t>6</a:t>
            </a:r>
            <a:r>
              <a:rPr lang="zh-CN" altLang="en-US" b="1" noProof="1">
                <a:solidFill>
                  <a:srgbClr val="008651"/>
                </a:solidFill>
                <a:latin typeface="微软雅黑" panose="020B0503020204020204" pitchFamily="34" charset="-122"/>
                <a:ea typeface="微软雅黑" panose="020B0503020204020204" pitchFamily="34" charset="-122"/>
                <a:sym typeface="宋体" panose="02010600030101010101" pitchFamily="2" charset="-122"/>
              </a:rPr>
              <a:t>、</a:t>
            </a:r>
            <a:r>
              <a:rPr lang="en-US" altLang="zh-CN" b="1" noProof="1">
                <a:solidFill>
                  <a:srgbClr val="008651"/>
                </a:solidFill>
                <a:latin typeface="微软雅黑" panose="020B0503020204020204" pitchFamily="34" charset="-122"/>
                <a:ea typeface="微软雅黑" panose="020B0503020204020204" pitchFamily="34" charset="-122"/>
                <a:sym typeface="宋体" panose="02010600030101010101" pitchFamily="2" charset="-122"/>
              </a:rPr>
              <a:t>有人说，既然万籁此都寂，就不应再有钟磬音，你对此有什么看法？</a:t>
            </a:r>
          </a:p>
          <a:p>
            <a:pPr eaLnBrk="1" hangingPunct="1">
              <a:lnSpc>
                <a:spcPts val="2400"/>
              </a:lnSpc>
              <a:defRPr/>
            </a:pPr>
            <a:r>
              <a:rPr lang="en-US" altLang="zh-CN" b="1" noProof="1">
                <a:solidFill>
                  <a:srgbClr val="008651"/>
                </a:solidFill>
                <a:latin typeface="微软雅黑" panose="020B0503020204020204" pitchFamily="34" charset="-122"/>
                <a:ea typeface="微软雅黑" panose="020B0503020204020204" pitchFamily="34" charset="-122"/>
                <a:sym typeface="宋体" panose="02010600030101010101" pitchFamily="2" charset="-122"/>
              </a:rPr>
              <a:t>      </a:t>
            </a:r>
            <a:r>
              <a:rPr lang="zh-CN" altLang="en-US" b="1" noProof="1">
                <a:solidFill>
                  <a:srgbClr val="FF7124"/>
                </a:solidFill>
                <a:effectLst>
                  <a:outerShdw blurRad="38100" dist="38100" dir="2700000">
                    <a:srgbClr val="000000"/>
                  </a:outerShdw>
                </a:effectLst>
                <a:latin typeface="黑体" panose="02010609060101010101" charset="-122"/>
                <a:ea typeface="黑体" panose="02010609060101010101" charset="-122"/>
                <a:cs typeface="+mn-ea"/>
                <a:sym typeface="宋体" panose="02010600030101010101" pitchFamily="2" charset="-122"/>
              </a:rPr>
              <a:t>这是一种以动衬静的写法，用钟磬音把环境衬托得更加清幽静谧。</a:t>
            </a:r>
            <a:endParaRPr lang="en-US" altLang="zh-CN" b="1" noProof="1">
              <a:solidFill>
                <a:srgbClr val="008651"/>
              </a:solidFill>
              <a:latin typeface="微软雅黑" panose="020B0503020204020204" pitchFamily="34" charset="-122"/>
              <a:ea typeface="微软雅黑" panose="020B0503020204020204" pitchFamily="34" charset="-122"/>
              <a:sym typeface="宋体" panose="02010600030101010101" pitchFamily="2" charset="-122"/>
            </a:endParaRPr>
          </a:p>
          <a:p>
            <a:pPr eaLnBrk="1" hangingPunct="1">
              <a:lnSpc>
                <a:spcPts val="2400"/>
              </a:lnSpc>
              <a:defRPr/>
            </a:pPr>
            <a:r>
              <a:rPr lang="en-US" altLang="zh-CN" b="1" noProof="1">
                <a:solidFill>
                  <a:srgbClr val="008651"/>
                </a:solidFill>
                <a:latin typeface="微软雅黑" panose="020B0503020204020204" pitchFamily="34" charset="-122"/>
                <a:ea typeface="微软雅黑" panose="020B0503020204020204" pitchFamily="34" charset="-122"/>
                <a:sym typeface="宋体" panose="02010600030101010101" pitchFamily="2" charset="-122"/>
              </a:rPr>
              <a:t>    </a:t>
            </a:r>
            <a:r>
              <a:rPr lang="zh-CN" altLang="en-US" b="1" noProof="1">
                <a:solidFill>
                  <a:srgbClr val="FF7124"/>
                </a:solidFill>
                <a:effectLst>
                  <a:outerShdw blurRad="38100" dist="38100" dir="2700000">
                    <a:srgbClr val="000000"/>
                  </a:outerShdw>
                </a:effectLst>
                <a:latin typeface="黑体" panose="02010609060101010101" charset="-122"/>
                <a:ea typeface="黑体" panose="02010609060101010101" charset="-122"/>
                <a:cs typeface="+mn-ea"/>
                <a:sym typeface="宋体" panose="02010600030101010101" pitchFamily="2" charset="-122"/>
              </a:rPr>
              <a:t> 这首诗写天光、山色、澄波不仅使鸟儿欢悦，而且令人杂念顿消。</a:t>
            </a:r>
          </a:p>
        </p:txBody>
      </p:sp>
      <p:pic>
        <p:nvPicPr>
          <p:cNvPr id="22530" name="Picture 2" descr="fs"/>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5865031" y="1566869"/>
            <a:ext cx="2802731" cy="31456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29699"/>
                                        </p:tgtEl>
                                        <p:attrNameLst>
                                          <p:attrName>style.visibility</p:attrName>
                                        </p:attrNameLst>
                                      </p:cBhvr>
                                      <p:to>
                                        <p:strVal val="visible"/>
                                      </p:to>
                                    </p:set>
                                    <p:anim calcmode="lin" valueType="num">
                                      <p:cBhvr>
                                        <p:cTn id="7" dur="500" fill="hold"/>
                                        <p:tgtEl>
                                          <p:spTgt spid="29699"/>
                                        </p:tgtEl>
                                        <p:attrNameLst>
                                          <p:attrName>ppt_x</p:attrName>
                                        </p:attrNameLst>
                                      </p:cBhvr>
                                      <p:tavLst>
                                        <p:tav tm="0">
                                          <p:val>
                                            <p:strVal val="#ppt_x"/>
                                          </p:val>
                                        </p:tav>
                                        <p:tav tm="100000">
                                          <p:val>
                                            <p:strVal val="#ppt_x"/>
                                          </p:val>
                                        </p:tav>
                                      </p:tavLst>
                                    </p:anim>
                                    <p:anim calcmode="lin" valueType="num">
                                      <p:cBhvr>
                                        <p:cTn id="8" dur="500" fill="hold"/>
                                        <p:tgtEl>
                                          <p:spTgt spid="29699"/>
                                        </p:tgtEl>
                                        <p:attrNameLst>
                                          <p:attrName>ppt_y</p:attrName>
                                        </p:attrNameLst>
                                      </p:cBhvr>
                                      <p:tavLst>
                                        <p:tav tm="0">
                                          <p:val>
                                            <p:strVal val="1+#ppt_h/2"/>
                                          </p:val>
                                        </p:tav>
                                        <p:tav tm="100000">
                                          <p:val>
                                            <p:strVal val="#ppt_y"/>
                                          </p:val>
                                        </p:tav>
                                      </p:tavLst>
                                    </p:anim>
                                  </p:childTnLst>
                                </p:cTn>
                              </p:par>
                            </p:childTnLst>
                          </p:cTn>
                        </p:par>
                        <p:par>
                          <p:cTn id="9" fill="hold" nodeType="afterGroup">
                            <p:stCondLst>
                              <p:cond delay="500"/>
                            </p:stCondLst>
                            <p:childTnLst>
                              <p:par>
                                <p:cTn id="10" presetID="2" presetClass="entr" presetSubtype="8" fill="hold" nodeType="afterEffect">
                                  <p:stCondLst>
                                    <p:cond delay="0"/>
                                  </p:stCondLst>
                                  <p:childTnLst>
                                    <p:set>
                                      <p:cBhvr>
                                        <p:cTn id="11" dur="1" fill="hold">
                                          <p:stCondLst>
                                            <p:cond delay="0"/>
                                          </p:stCondLst>
                                        </p:cTn>
                                        <p:tgtEl>
                                          <p:spTgt spid="22530"/>
                                        </p:tgtEl>
                                        <p:attrNameLst>
                                          <p:attrName>style.visibility</p:attrName>
                                        </p:attrNameLst>
                                      </p:cBhvr>
                                      <p:to>
                                        <p:strVal val="visible"/>
                                      </p:to>
                                    </p:set>
                                    <p:anim calcmode="lin" valueType="num">
                                      <p:cBhvr>
                                        <p:cTn id="12" dur="500" fill="hold"/>
                                        <p:tgtEl>
                                          <p:spTgt spid="22530"/>
                                        </p:tgtEl>
                                        <p:attrNameLst>
                                          <p:attrName>ppt_x</p:attrName>
                                        </p:attrNameLst>
                                      </p:cBhvr>
                                      <p:tavLst>
                                        <p:tav tm="0">
                                          <p:val>
                                            <p:strVal val="0-#ppt_w/2"/>
                                          </p:val>
                                        </p:tav>
                                        <p:tav tm="100000">
                                          <p:val>
                                            <p:strVal val="#ppt_x"/>
                                          </p:val>
                                        </p:tav>
                                      </p:tavLst>
                                    </p:anim>
                                    <p:anim calcmode="lin" valueType="num">
                                      <p:cBhvr>
                                        <p:cTn id="13" dur="500" fill="hold"/>
                                        <p:tgtEl>
                                          <p:spTgt spid="22530"/>
                                        </p:tgtEl>
                                        <p:attrNameLst>
                                          <p:attrName>ppt_y</p:attrName>
                                        </p:attrNameLst>
                                      </p:cBhvr>
                                      <p:tavLst>
                                        <p:tav tm="0">
                                          <p:val>
                                            <p:strVal val="#ppt_y"/>
                                          </p:val>
                                        </p:tav>
                                        <p:tav tm="100000">
                                          <p:val>
                                            <p:strVal val="#ppt_y"/>
                                          </p:val>
                                        </p:tav>
                                      </p:tavLst>
                                    </p:anim>
                                  </p:childTnLst>
                                </p:cTn>
                              </p:par>
                            </p:childTnLst>
                          </p:cTn>
                        </p:par>
                      </p:childTnLst>
                    </p:cTn>
                  </p:par>
                  <p:par>
                    <p:cTn id="14" fill="hold" nodeType="clickPar">
                      <p:stCondLst>
                        <p:cond delay="indefinite"/>
                      </p:stCondLst>
                      <p:childTnLst>
                        <p:par>
                          <p:cTn id="15" fill="hold" nodeType="withGroup">
                            <p:stCondLst>
                              <p:cond delay="0"/>
                            </p:stCondLst>
                            <p:childTnLst>
                              <p:par>
                                <p:cTn id="16" presetID="2" presetClass="entr" presetSubtype="4" fill="hold" nodeType="click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 calcmode="lin" valueType="num">
                                      <p:cBhvr additive="base">
                                        <p:cTn id="18"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9"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0" fill="hold" nodeType="clickPar">
                      <p:stCondLst>
                        <p:cond delay="indefinite"/>
                      </p:stCondLst>
                      <p:childTnLst>
                        <p:par>
                          <p:cTn id="21" fill="hold" nodeType="withGroup">
                            <p:stCondLst>
                              <p:cond delay="0"/>
                            </p:stCondLst>
                            <p:childTnLst>
                              <p:par>
                                <p:cTn id="22" presetID="2" presetClass="entr" presetSubtype="4" fill="hold" nodeType="clickEffect">
                                  <p:stCondLst>
                                    <p:cond delay="0"/>
                                  </p:stCondLst>
                                  <p:childTnLst>
                                    <p:set>
                                      <p:cBhvr>
                                        <p:cTn id="23" dur="1" fill="hold">
                                          <p:stCondLst>
                                            <p:cond delay="0"/>
                                          </p:stCondLst>
                                        </p:cTn>
                                        <p:tgtEl>
                                          <p:spTgt spid="4">
                                            <p:txEl>
                                              <p:pRg st="1" end="1"/>
                                            </p:txEl>
                                          </p:spTgt>
                                        </p:tgtEl>
                                        <p:attrNameLst>
                                          <p:attrName>style.visibility</p:attrName>
                                        </p:attrNameLst>
                                      </p:cBhvr>
                                      <p:to>
                                        <p:strVal val="visible"/>
                                      </p:to>
                                    </p:set>
                                    <p:anim calcmode="lin" valueType="num">
                                      <p:cBhvr additive="base">
                                        <p:cTn id="24"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5"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6" fill="hold" nodeType="clickPar">
                      <p:stCondLst>
                        <p:cond delay="indefinite"/>
                      </p:stCondLst>
                      <p:childTnLst>
                        <p:par>
                          <p:cTn id="27" fill="hold" nodeType="withGroup">
                            <p:stCondLst>
                              <p:cond delay="0"/>
                            </p:stCondLst>
                            <p:childTnLst>
                              <p:par>
                                <p:cTn id="28" presetID="2" presetClass="entr" presetSubtype="4" fill="hold" nodeType="clickEffect">
                                  <p:stCondLst>
                                    <p:cond delay="0"/>
                                  </p:stCondLst>
                                  <p:childTnLst>
                                    <p:set>
                                      <p:cBhvr>
                                        <p:cTn id="29" dur="1" fill="hold">
                                          <p:stCondLst>
                                            <p:cond delay="0"/>
                                          </p:stCondLst>
                                        </p:cTn>
                                        <p:tgtEl>
                                          <p:spTgt spid="4">
                                            <p:txEl>
                                              <p:pRg st="2" end="2"/>
                                            </p:txEl>
                                          </p:spTgt>
                                        </p:tgtEl>
                                        <p:attrNameLst>
                                          <p:attrName>style.visibility</p:attrName>
                                        </p:attrNameLst>
                                      </p:cBhvr>
                                      <p:to>
                                        <p:strVal val="visible"/>
                                      </p:to>
                                    </p:set>
                                    <p:anim calcmode="lin" valueType="num">
                                      <p:cBhvr additive="base">
                                        <p:cTn id="30" dur="5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31" dur="5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32" fill="hold" nodeType="clickPar">
                      <p:stCondLst>
                        <p:cond delay="indefinite"/>
                      </p:stCondLst>
                      <p:childTnLst>
                        <p:par>
                          <p:cTn id="33" fill="hold" nodeType="withGroup">
                            <p:stCondLst>
                              <p:cond delay="0"/>
                            </p:stCondLst>
                            <p:childTnLst>
                              <p:par>
                                <p:cTn id="34" presetID="2" presetClass="entr" presetSubtype="4" fill="hold" nodeType="clickEffect">
                                  <p:stCondLst>
                                    <p:cond delay="0"/>
                                  </p:stCondLst>
                                  <p:childTnLst>
                                    <p:set>
                                      <p:cBhvr>
                                        <p:cTn id="35" dur="1" fill="hold">
                                          <p:stCondLst>
                                            <p:cond delay="0"/>
                                          </p:stCondLst>
                                        </p:cTn>
                                        <p:tgtEl>
                                          <p:spTgt spid="4">
                                            <p:txEl>
                                              <p:pRg st="3" end="3"/>
                                            </p:txEl>
                                          </p:spTgt>
                                        </p:tgtEl>
                                        <p:attrNameLst>
                                          <p:attrName>style.visibility</p:attrName>
                                        </p:attrNameLst>
                                      </p:cBhvr>
                                      <p:to>
                                        <p:strVal val="visible"/>
                                      </p:to>
                                    </p:set>
                                    <p:anim calcmode="lin" valueType="num">
                                      <p:cBhvr additive="base">
                                        <p:cTn id="36" dur="5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37" dur="5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8" fill="hold" nodeType="clickPar">
                      <p:stCondLst>
                        <p:cond delay="indefinite"/>
                      </p:stCondLst>
                      <p:childTnLst>
                        <p:par>
                          <p:cTn id="39" fill="hold" nodeType="withGroup">
                            <p:stCondLst>
                              <p:cond delay="0"/>
                            </p:stCondLst>
                            <p:childTnLst>
                              <p:par>
                                <p:cTn id="40" presetID="2" presetClass="entr" presetSubtype="4" fill="hold" nodeType="clickEffect">
                                  <p:stCondLst>
                                    <p:cond delay="0"/>
                                  </p:stCondLst>
                                  <p:childTnLst>
                                    <p:set>
                                      <p:cBhvr>
                                        <p:cTn id="41" dur="1" fill="hold">
                                          <p:stCondLst>
                                            <p:cond delay="0"/>
                                          </p:stCondLst>
                                        </p:cTn>
                                        <p:tgtEl>
                                          <p:spTgt spid="4">
                                            <p:txEl>
                                              <p:pRg st="4" end="4"/>
                                            </p:txEl>
                                          </p:spTgt>
                                        </p:tgtEl>
                                        <p:attrNameLst>
                                          <p:attrName>style.visibility</p:attrName>
                                        </p:attrNameLst>
                                      </p:cBhvr>
                                      <p:to>
                                        <p:strVal val="visible"/>
                                      </p:to>
                                    </p:set>
                                    <p:anim calcmode="lin" valueType="num">
                                      <p:cBhvr additive="base">
                                        <p:cTn id="42" dur="5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43" dur="500" fill="hold"/>
                                        <p:tgtEl>
                                          <p:spTgt spid="4">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直接连接符 4"/>
          <p:cNvCxnSpPr/>
          <p:nvPr/>
        </p:nvCxnSpPr>
        <p:spPr>
          <a:xfrm flipH="1">
            <a:off x="6552010" y="396480"/>
            <a:ext cx="0" cy="682228"/>
          </a:xfrm>
          <a:prstGeom prst="line">
            <a:avLst/>
          </a:prstGeom>
          <a:ln w="5715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H="1">
            <a:off x="6552022" y="1016800"/>
            <a:ext cx="1209675" cy="2381"/>
          </a:xfrm>
          <a:prstGeom prst="line">
            <a:avLst/>
          </a:prstGeom>
          <a:ln w="57150">
            <a:solidFill>
              <a:srgbClr val="00B050"/>
            </a:solidFill>
          </a:ln>
        </p:spPr>
        <p:style>
          <a:lnRef idx="1">
            <a:schemeClr val="accent1"/>
          </a:lnRef>
          <a:fillRef idx="0">
            <a:schemeClr val="accent1"/>
          </a:fillRef>
          <a:effectRef idx="0">
            <a:schemeClr val="accent1"/>
          </a:effectRef>
          <a:fontRef idx="minor">
            <a:schemeClr val="tx1"/>
          </a:fontRef>
        </p:style>
      </p:cxnSp>
      <p:sp>
        <p:nvSpPr>
          <p:cNvPr id="7" name="任意多边形 6"/>
          <p:cNvSpPr/>
          <p:nvPr/>
        </p:nvSpPr>
        <p:spPr>
          <a:xfrm rot="10800000" flipH="1">
            <a:off x="6820039" y="458669"/>
            <a:ext cx="1651539" cy="439309"/>
          </a:xfrm>
          <a:custGeom>
            <a:avLst/>
            <a:gdLst>
              <a:gd name="connsiteX0" fmla="*/ 3616084 w 3970185"/>
              <a:gd name="connsiteY0" fmla="*/ 0 h 708025"/>
              <a:gd name="connsiteX1" fmla="*/ 2838983 w 3970185"/>
              <a:gd name="connsiteY1" fmla="*/ 0 h 708025"/>
              <a:gd name="connsiteX2" fmla="*/ 2695422 w 3970185"/>
              <a:gd name="connsiteY2" fmla="*/ 0 h 708025"/>
              <a:gd name="connsiteX3" fmla="*/ 0 w 3970185"/>
              <a:gd name="connsiteY3" fmla="*/ 0 h 708025"/>
              <a:gd name="connsiteX4" fmla="*/ 0 w 3970185"/>
              <a:gd name="connsiteY4" fmla="*/ 708025 h 708025"/>
              <a:gd name="connsiteX5" fmla="*/ 2695422 w 3970185"/>
              <a:gd name="connsiteY5" fmla="*/ 708025 h 708025"/>
              <a:gd name="connsiteX6" fmla="*/ 2838983 w 3970185"/>
              <a:gd name="connsiteY6" fmla="*/ 708025 h 708025"/>
              <a:gd name="connsiteX7" fmla="*/ 3616084 w 3970185"/>
              <a:gd name="connsiteY7" fmla="*/ 708025 h 708025"/>
              <a:gd name="connsiteX8" fmla="*/ 3970185 w 3970185"/>
              <a:gd name="connsiteY8" fmla="*/ 354013 h 708025"/>
              <a:gd name="connsiteX9" fmla="*/ 3616084 w 3970185"/>
              <a:gd name="connsiteY9" fmla="*/ 0 h 7080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970185" h="708025">
                <a:moveTo>
                  <a:pt x="3616084" y="0"/>
                </a:moveTo>
                <a:lnTo>
                  <a:pt x="2838983" y="0"/>
                </a:lnTo>
                <a:lnTo>
                  <a:pt x="2695422" y="0"/>
                </a:lnTo>
                <a:lnTo>
                  <a:pt x="0" y="0"/>
                </a:lnTo>
                <a:lnTo>
                  <a:pt x="0" y="708025"/>
                </a:lnTo>
                <a:lnTo>
                  <a:pt x="2695422" y="708025"/>
                </a:lnTo>
                <a:lnTo>
                  <a:pt x="2838983" y="708025"/>
                </a:lnTo>
                <a:lnTo>
                  <a:pt x="3616084" y="708025"/>
                </a:lnTo>
                <a:cubicBezTo>
                  <a:pt x="3811649" y="708025"/>
                  <a:pt x="3970185" y="549528"/>
                  <a:pt x="3970185" y="354013"/>
                </a:cubicBezTo>
                <a:cubicBezTo>
                  <a:pt x="3970185" y="158497"/>
                  <a:pt x="3811649" y="0"/>
                  <a:pt x="3616084" y="0"/>
                </a:cubicBezTo>
                <a:close/>
              </a:path>
            </a:pathLst>
          </a:custGeom>
          <a:solidFill>
            <a:srgbClr val="00B050"/>
          </a:solidFill>
          <a:ln w="25400" cap="flat" cmpd="sng" algn="ctr">
            <a:solidFill>
              <a:srgbClr val="00B050"/>
            </a:solidFill>
            <a:prstDash val="solid"/>
          </a:ln>
          <a:effectLst>
            <a:outerShdw blurRad="76200" dist="25400" dir="2700000" algn="tl" rotWithShape="0">
              <a:prstClr val="black">
                <a:alpha val="15000"/>
              </a:prstClr>
            </a:outerShdw>
          </a:effectLst>
          <a:scene3d>
            <a:camera prst="orthographicFront"/>
            <a:lightRig rig="threePt" dir="t"/>
          </a:scene3d>
          <a:sp3d>
            <a:bevelT w="114300" prst="artDeco"/>
          </a:sp3d>
        </p:spPr>
        <p:txBody>
          <a:bodyPr lIns="38576" tIns="19289" rIns="38576" bIns="19289" anchor="ctr"/>
          <a:lstStyle/>
          <a:p>
            <a:pPr algn="ctr" eaLnBrk="1" hangingPunct="1">
              <a:defRPr/>
            </a:pPr>
            <a:endParaRPr lang="en-US" sz="2100" b="1" kern="0" noProof="1">
              <a:solidFill>
                <a:schemeClr val="bg1"/>
              </a:solidFill>
              <a:latin typeface="微软雅黑" panose="020B0503020204020204" pitchFamily="34" charset="-122"/>
              <a:ea typeface="微软雅黑" panose="020B0503020204020204" pitchFamily="34" charset="-122"/>
            </a:endParaRPr>
          </a:p>
        </p:txBody>
      </p:sp>
      <p:sp>
        <p:nvSpPr>
          <p:cNvPr id="22535" name="TextBox 7"/>
          <p:cNvSpPr txBox="1">
            <a:spLocks noChangeArrowheads="1"/>
          </p:cNvSpPr>
          <p:nvPr/>
        </p:nvSpPr>
        <p:spPr bwMode="auto">
          <a:xfrm flipH="1">
            <a:off x="6917537" y="476256"/>
            <a:ext cx="1368029" cy="3924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r>
              <a:rPr lang="zh-CN" altLang="en-US" sz="2100" b="1">
                <a:latin typeface="微软雅黑" pitchFamily="34" charset="-122"/>
                <a:ea typeface="微软雅黑" pitchFamily="34" charset="-122"/>
              </a:rPr>
              <a:t>简析诗句</a:t>
            </a:r>
          </a:p>
        </p:txBody>
      </p:sp>
      <p:pic>
        <p:nvPicPr>
          <p:cNvPr id="29699" name="Picture 3" descr="C:\Users\Administrator\Desktop\课件图12\图2159.jpg"/>
          <p:cNvPicPr>
            <a:picLocks noChangeAspect="1" noChangeArrowheads="1"/>
          </p:cNvPicPr>
          <p:nvPr/>
        </p:nvPicPr>
        <p:blipFill>
          <a:blip r:embed="rId3"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159556" y="745331"/>
            <a:ext cx="5336381" cy="41898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2537" name="图片 1" descr="组48325同意"/>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403623" y="532211"/>
            <a:ext cx="1791890" cy="4560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2538" name="文本框 7"/>
          <p:cNvSpPr txBox="1">
            <a:spLocks noChangeArrowheads="1"/>
          </p:cNvSpPr>
          <p:nvPr/>
        </p:nvSpPr>
        <p:spPr bwMode="auto">
          <a:xfrm>
            <a:off x="622698" y="565554"/>
            <a:ext cx="1353740"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r>
              <a:rPr lang="zh-CN" altLang="en-US" b="1">
                <a:solidFill>
                  <a:srgbClr val="EF7509"/>
                </a:solidFill>
                <a:latin typeface="思源黑体 CN Heavy" pitchFamily="34" charset="-122"/>
                <a:ea typeface="思源黑体 CN Heavy" pitchFamily="34" charset="-122"/>
              </a:rPr>
              <a:t>新知讲解</a:t>
            </a:r>
          </a:p>
        </p:txBody>
      </p:sp>
      <p:sp>
        <p:nvSpPr>
          <p:cNvPr id="4" name="文本框 3"/>
          <p:cNvSpPr txBox="1"/>
          <p:nvPr/>
        </p:nvSpPr>
        <p:spPr>
          <a:xfrm>
            <a:off x="403622" y="1566862"/>
            <a:ext cx="4804172" cy="1544012"/>
          </a:xfrm>
          <a:prstGeom prst="rect">
            <a:avLst/>
          </a:prstGeom>
          <a:noFill/>
          <a:ln w="9525">
            <a:noFill/>
          </a:ln>
        </p:spPr>
        <p:txBody>
          <a:bodyPr lIns="68580" tIns="34290" rIns="68580" bIns="34290">
            <a:spAutoFit/>
          </a:bodyPr>
          <a:lstStyle/>
          <a:p>
            <a:pPr eaLnBrk="1" hangingPunct="1">
              <a:lnSpc>
                <a:spcPts val="2250"/>
              </a:lnSpc>
              <a:defRPr/>
            </a:pPr>
            <a:r>
              <a:rPr lang="en-US" altLang="zh-CN" b="1" noProof="1">
                <a:solidFill>
                  <a:srgbClr val="008651"/>
                </a:solidFill>
                <a:latin typeface="微软雅黑" panose="020B0503020204020204" pitchFamily="34" charset="-122"/>
                <a:ea typeface="微软雅黑" panose="020B0503020204020204" pitchFamily="34" charset="-122"/>
                <a:sym typeface="+mn-ea"/>
              </a:rPr>
              <a:t>7、古人评诗常用诗眼的说法，所谓诗眼往往是指一句诗中最精炼传神的一个字。你认为这首诗第三联两句中的诗眼分别是那一个字？为什么？请结合全诗简要赏析。为什么只有老河兵的方法是对的？</a:t>
            </a:r>
            <a:r>
              <a:rPr lang="zh-CN" altLang="en-US" sz="1500" b="1" noProof="1">
                <a:solidFill>
                  <a:srgbClr val="FF7124"/>
                </a:solidFill>
                <a:effectLst>
                  <a:outerShdw blurRad="38100" dist="38100" dir="2700000">
                    <a:srgbClr val="000000"/>
                  </a:outerShdw>
                </a:effectLst>
                <a:latin typeface="黑体" panose="02010609060101010101" charset="-122"/>
                <a:ea typeface="黑体" panose="02010609060101010101" charset="-122"/>
                <a:cs typeface="+mn-ea"/>
                <a:sym typeface="+mn-ea"/>
              </a:rPr>
              <a:t>    </a:t>
            </a:r>
            <a:endParaRPr lang="zh-CN" altLang="en-US" b="1" noProof="1">
              <a:solidFill>
                <a:srgbClr val="008651"/>
              </a:solidFill>
              <a:effectLst>
                <a:outerShdw blurRad="38100" dist="38100" dir="2700000">
                  <a:srgbClr val="000000"/>
                </a:outerShdw>
              </a:effectLst>
              <a:latin typeface="黑体" panose="02010609060101010101" charset="-122"/>
              <a:ea typeface="黑体" panose="02010609060101010101" charset="-122"/>
              <a:cs typeface="+mn-ea"/>
              <a:sym typeface="+mn-ea"/>
            </a:endParaRPr>
          </a:p>
        </p:txBody>
      </p:sp>
      <p:sp>
        <p:nvSpPr>
          <p:cNvPr id="3" name="矩形 7189"/>
          <p:cNvSpPr/>
          <p:nvPr/>
        </p:nvSpPr>
        <p:spPr>
          <a:xfrm>
            <a:off x="488162" y="3077766"/>
            <a:ext cx="4523185" cy="1544012"/>
          </a:xfrm>
          <a:prstGeom prst="rect">
            <a:avLst/>
          </a:prstGeom>
          <a:noFill/>
          <a:ln w="9525">
            <a:noFill/>
          </a:ln>
        </p:spPr>
        <p:txBody>
          <a:bodyPr lIns="68580" tIns="34290" rIns="68580" bIns="34290">
            <a:spAutoFit/>
          </a:bodyPr>
          <a:lstStyle/>
          <a:p>
            <a:pPr eaLnBrk="1" hangingPunct="1">
              <a:lnSpc>
                <a:spcPts val="2310"/>
              </a:lnSpc>
              <a:defRPr/>
            </a:pPr>
            <a:r>
              <a:rPr lang="en-US" altLang="zh-CN" b="1" noProof="1">
                <a:solidFill>
                  <a:srgbClr val="008651"/>
                </a:solidFill>
                <a:latin typeface="微软雅黑" panose="020B0503020204020204" pitchFamily="34" charset="-122"/>
                <a:ea typeface="微软雅黑" panose="020B0503020204020204" pitchFamily="34" charset="-122"/>
              </a:rPr>
              <a:t>       </a:t>
            </a:r>
            <a:r>
              <a:rPr lang="zh-CN" altLang="en-US" b="1" noProof="1">
                <a:solidFill>
                  <a:srgbClr val="FF7124"/>
                </a:solidFill>
                <a:effectLst>
                  <a:outerShdw blurRad="38100" dist="38100" dir="2700000">
                    <a:srgbClr val="000000"/>
                  </a:outerShdw>
                </a:effectLst>
                <a:latin typeface="黑体" panose="02010609060101010101" charset="-122"/>
                <a:ea typeface="黑体" panose="02010609060101010101" charset="-122"/>
                <a:cs typeface="+mn-ea"/>
              </a:rPr>
              <a:t>诗眼分别是悦空。悦是说秀美的山中景色使鸟的性情欢悦。空是说潭水清澈，临潭顾影，使人心中的俗念（或杂念）消除净尽。悦空两字表现了环境的幽静，写出了人的心情与山光水色相应。</a:t>
            </a:r>
          </a:p>
        </p:txBody>
      </p:sp>
      <p:pic>
        <p:nvPicPr>
          <p:cNvPr id="8195" name="Picture 3" descr="MIL16049"/>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5773341" y="1578775"/>
            <a:ext cx="2911078" cy="31837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29699"/>
                                        </p:tgtEl>
                                        <p:attrNameLst>
                                          <p:attrName>style.visibility</p:attrName>
                                        </p:attrNameLst>
                                      </p:cBhvr>
                                      <p:to>
                                        <p:strVal val="visible"/>
                                      </p:to>
                                    </p:set>
                                    <p:anim calcmode="lin" valueType="num">
                                      <p:cBhvr>
                                        <p:cTn id="7" dur="500" fill="hold"/>
                                        <p:tgtEl>
                                          <p:spTgt spid="29699"/>
                                        </p:tgtEl>
                                        <p:attrNameLst>
                                          <p:attrName>ppt_x</p:attrName>
                                        </p:attrNameLst>
                                      </p:cBhvr>
                                      <p:tavLst>
                                        <p:tav tm="0">
                                          <p:val>
                                            <p:strVal val="#ppt_x"/>
                                          </p:val>
                                        </p:tav>
                                        <p:tav tm="100000">
                                          <p:val>
                                            <p:strVal val="#ppt_x"/>
                                          </p:val>
                                        </p:tav>
                                      </p:tavLst>
                                    </p:anim>
                                    <p:anim calcmode="lin" valueType="num">
                                      <p:cBhvr>
                                        <p:cTn id="8" dur="500" fill="hold"/>
                                        <p:tgtEl>
                                          <p:spTgt spid="29699"/>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p:cTn id="13" dur="500" fill="hold"/>
                                        <p:tgtEl>
                                          <p:spTgt spid="4"/>
                                        </p:tgtEl>
                                        <p:attrNameLst>
                                          <p:attrName>ppt_x</p:attrName>
                                        </p:attrNameLst>
                                      </p:cBhvr>
                                      <p:tavLst>
                                        <p:tav tm="0">
                                          <p:val>
                                            <p:strVal val="#ppt_x"/>
                                          </p:val>
                                        </p:tav>
                                        <p:tav tm="100000">
                                          <p:val>
                                            <p:strVal val="#ppt_x"/>
                                          </p:val>
                                        </p:tav>
                                      </p:tavLst>
                                    </p:anim>
                                    <p:anim calcmode="lin" valueType="num">
                                      <p:cBhvr>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p:cTn id="19" dur="500" fill="hold"/>
                                        <p:tgtEl>
                                          <p:spTgt spid="3"/>
                                        </p:tgtEl>
                                        <p:attrNameLst>
                                          <p:attrName>ppt_x</p:attrName>
                                        </p:attrNameLst>
                                      </p:cBhvr>
                                      <p:tavLst>
                                        <p:tav tm="0">
                                          <p:val>
                                            <p:strVal val="#ppt_x"/>
                                          </p:val>
                                        </p:tav>
                                        <p:tav tm="100000">
                                          <p:val>
                                            <p:strVal val="#ppt_x"/>
                                          </p:val>
                                        </p:tav>
                                      </p:tavLst>
                                    </p:anim>
                                    <p:anim calcmode="lin" valueType="num">
                                      <p:cBhvr>
                                        <p:cTn id="20" dur="500" fill="hold"/>
                                        <p:tgtEl>
                                          <p:spTgt spid="3"/>
                                        </p:tgtEl>
                                        <p:attrNameLst>
                                          <p:attrName>ppt_y</p:attrName>
                                        </p:attrNameLst>
                                      </p:cBhvr>
                                      <p:tavLst>
                                        <p:tav tm="0">
                                          <p:val>
                                            <p:strVal val="1+#ppt_h/2"/>
                                          </p:val>
                                        </p:tav>
                                        <p:tav tm="100000">
                                          <p:val>
                                            <p:strVal val="#ppt_y"/>
                                          </p:val>
                                        </p:tav>
                                      </p:tavLst>
                                    </p:anim>
                                  </p:childTnLst>
                                </p:cTn>
                              </p:par>
                            </p:childTnLst>
                          </p:cTn>
                        </p:par>
                        <p:par>
                          <p:cTn id="21" fill="hold" nodeType="afterGroup">
                            <p:stCondLst>
                              <p:cond delay="500"/>
                            </p:stCondLst>
                            <p:childTnLst>
                              <p:par>
                                <p:cTn id="22" presetID="2" presetClass="entr" presetSubtype="8" fill="hold" nodeType="afterEffect">
                                  <p:stCondLst>
                                    <p:cond delay="0"/>
                                  </p:stCondLst>
                                  <p:childTnLst>
                                    <p:set>
                                      <p:cBhvr>
                                        <p:cTn id="23" dur="1" fill="hold">
                                          <p:stCondLst>
                                            <p:cond delay="0"/>
                                          </p:stCondLst>
                                        </p:cTn>
                                        <p:tgtEl>
                                          <p:spTgt spid="8195"/>
                                        </p:tgtEl>
                                        <p:attrNameLst>
                                          <p:attrName>style.visibility</p:attrName>
                                        </p:attrNameLst>
                                      </p:cBhvr>
                                      <p:to>
                                        <p:strVal val="visible"/>
                                      </p:to>
                                    </p:set>
                                    <p:anim calcmode="lin" valueType="num">
                                      <p:cBhvr>
                                        <p:cTn id="24" dur="500" fill="hold"/>
                                        <p:tgtEl>
                                          <p:spTgt spid="8195"/>
                                        </p:tgtEl>
                                        <p:attrNameLst>
                                          <p:attrName>ppt_x</p:attrName>
                                        </p:attrNameLst>
                                      </p:cBhvr>
                                      <p:tavLst>
                                        <p:tav tm="0">
                                          <p:val>
                                            <p:strVal val="0-#ppt_w/2"/>
                                          </p:val>
                                        </p:tav>
                                        <p:tav tm="100000">
                                          <p:val>
                                            <p:strVal val="#ppt_x"/>
                                          </p:val>
                                        </p:tav>
                                      </p:tavLst>
                                    </p:anim>
                                    <p:anim calcmode="lin" valueType="num">
                                      <p:cBhvr>
                                        <p:cTn id="25" dur="500" fill="hold"/>
                                        <p:tgtEl>
                                          <p:spTgt spid="8195"/>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直接连接符 4"/>
          <p:cNvCxnSpPr/>
          <p:nvPr/>
        </p:nvCxnSpPr>
        <p:spPr>
          <a:xfrm flipH="1">
            <a:off x="6552010" y="396480"/>
            <a:ext cx="0" cy="682228"/>
          </a:xfrm>
          <a:prstGeom prst="line">
            <a:avLst/>
          </a:prstGeom>
          <a:ln w="5715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H="1">
            <a:off x="6552022" y="1016800"/>
            <a:ext cx="1209675" cy="2381"/>
          </a:xfrm>
          <a:prstGeom prst="line">
            <a:avLst/>
          </a:prstGeom>
          <a:ln w="57150">
            <a:solidFill>
              <a:srgbClr val="00B050"/>
            </a:solidFill>
          </a:ln>
        </p:spPr>
        <p:style>
          <a:lnRef idx="1">
            <a:schemeClr val="accent1"/>
          </a:lnRef>
          <a:fillRef idx="0">
            <a:schemeClr val="accent1"/>
          </a:fillRef>
          <a:effectRef idx="0">
            <a:schemeClr val="accent1"/>
          </a:effectRef>
          <a:fontRef idx="minor">
            <a:schemeClr val="tx1"/>
          </a:fontRef>
        </p:style>
      </p:cxnSp>
      <p:sp>
        <p:nvSpPr>
          <p:cNvPr id="7" name="任意多边形 6"/>
          <p:cNvSpPr/>
          <p:nvPr/>
        </p:nvSpPr>
        <p:spPr>
          <a:xfrm rot="10800000" flipH="1">
            <a:off x="6820040" y="458669"/>
            <a:ext cx="1651539" cy="439309"/>
          </a:xfrm>
          <a:custGeom>
            <a:avLst/>
            <a:gdLst>
              <a:gd name="connsiteX0" fmla="*/ 3616084 w 3970185"/>
              <a:gd name="connsiteY0" fmla="*/ 0 h 708025"/>
              <a:gd name="connsiteX1" fmla="*/ 2838983 w 3970185"/>
              <a:gd name="connsiteY1" fmla="*/ 0 h 708025"/>
              <a:gd name="connsiteX2" fmla="*/ 2695422 w 3970185"/>
              <a:gd name="connsiteY2" fmla="*/ 0 h 708025"/>
              <a:gd name="connsiteX3" fmla="*/ 0 w 3970185"/>
              <a:gd name="connsiteY3" fmla="*/ 0 h 708025"/>
              <a:gd name="connsiteX4" fmla="*/ 0 w 3970185"/>
              <a:gd name="connsiteY4" fmla="*/ 708025 h 708025"/>
              <a:gd name="connsiteX5" fmla="*/ 2695422 w 3970185"/>
              <a:gd name="connsiteY5" fmla="*/ 708025 h 708025"/>
              <a:gd name="connsiteX6" fmla="*/ 2838983 w 3970185"/>
              <a:gd name="connsiteY6" fmla="*/ 708025 h 708025"/>
              <a:gd name="connsiteX7" fmla="*/ 3616084 w 3970185"/>
              <a:gd name="connsiteY7" fmla="*/ 708025 h 708025"/>
              <a:gd name="connsiteX8" fmla="*/ 3970185 w 3970185"/>
              <a:gd name="connsiteY8" fmla="*/ 354013 h 708025"/>
              <a:gd name="connsiteX9" fmla="*/ 3616084 w 3970185"/>
              <a:gd name="connsiteY9" fmla="*/ 0 h 7080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970185" h="708025">
                <a:moveTo>
                  <a:pt x="3616084" y="0"/>
                </a:moveTo>
                <a:lnTo>
                  <a:pt x="2838983" y="0"/>
                </a:lnTo>
                <a:lnTo>
                  <a:pt x="2695422" y="0"/>
                </a:lnTo>
                <a:lnTo>
                  <a:pt x="0" y="0"/>
                </a:lnTo>
                <a:lnTo>
                  <a:pt x="0" y="708025"/>
                </a:lnTo>
                <a:lnTo>
                  <a:pt x="2695422" y="708025"/>
                </a:lnTo>
                <a:lnTo>
                  <a:pt x="2838983" y="708025"/>
                </a:lnTo>
                <a:lnTo>
                  <a:pt x="3616084" y="708025"/>
                </a:lnTo>
                <a:cubicBezTo>
                  <a:pt x="3811649" y="708025"/>
                  <a:pt x="3970185" y="549528"/>
                  <a:pt x="3970185" y="354013"/>
                </a:cubicBezTo>
                <a:cubicBezTo>
                  <a:pt x="3970185" y="158497"/>
                  <a:pt x="3811649" y="0"/>
                  <a:pt x="3616084" y="0"/>
                </a:cubicBezTo>
                <a:close/>
              </a:path>
            </a:pathLst>
          </a:custGeom>
          <a:solidFill>
            <a:srgbClr val="00B050"/>
          </a:solidFill>
          <a:ln w="25400" cap="flat" cmpd="sng" algn="ctr">
            <a:solidFill>
              <a:srgbClr val="00B050"/>
            </a:solidFill>
            <a:prstDash val="solid"/>
          </a:ln>
          <a:effectLst>
            <a:outerShdw blurRad="76200" dist="25400" dir="2700000" algn="tl" rotWithShape="0">
              <a:prstClr val="black">
                <a:alpha val="15000"/>
              </a:prstClr>
            </a:outerShdw>
          </a:effectLst>
          <a:scene3d>
            <a:camera prst="orthographicFront"/>
            <a:lightRig rig="threePt" dir="t"/>
          </a:scene3d>
          <a:sp3d>
            <a:bevelT w="114300" prst="artDeco"/>
          </a:sp3d>
        </p:spPr>
        <p:txBody>
          <a:bodyPr lIns="38576" tIns="19289" rIns="38576" bIns="19289" anchor="ctr"/>
          <a:lstStyle/>
          <a:p>
            <a:pPr algn="ctr" eaLnBrk="1" hangingPunct="1">
              <a:defRPr/>
            </a:pPr>
            <a:endParaRPr lang="en-US" sz="2100" b="1" kern="0" noProof="1">
              <a:solidFill>
                <a:schemeClr val="bg1"/>
              </a:solidFill>
              <a:latin typeface="微软雅黑" panose="020B0503020204020204" pitchFamily="34" charset="-122"/>
              <a:ea typeface="微软雅黑" panose="020B0503020204020204" pitchFamily="34" charset="-122"/>
            </a:endParaRPr>
          </a:p>
        </p:txBody>
      </p:sp>
      <p:sp>
        <p:nvSpPr>
          <p:cNvPr id="23559" name="TextBox 7"/>
          <p:cNvSpPr txBox="1">
            <a:spLocks noChangeArrowheads="1"/>
          </p:cNvSpPr>
          <p:nvPr/>
        </p:nvSpPr>
        <p:spPr bwMode="auto">
          <a:xfrm flipH="1">
            <a:off x="6917537" y="476252"/>
            <a:ext cx="1368029" cy="7155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r>
              <a:rPr lang="zh-CN" altLang="en-US" sz="2100" b="1">
                <a:latin typeface="微软雅黑" pitchFamily="34" charset="-122"/>
                <a:ea typeface="微软雅黑" pitchFamily="34" charset="-122"/>
                <a:sym typeface="宋体" pitchFamily="2" charset="-122"/>
              </a:rPr>
              <a:t>精彩赏析</a:t>
            </a:r>
            <a:endParaRPr lang="zh-CN" altLang="en-US" sz="2100" b="1">
              <a:latin typeface="微软雅黑" pitchFamily="34" charset="-122"/>
              <a:ea typeface="微软雅黑" pitchFamily="34" charset="-122"/>
            </a:endParaRPr>
          </a:p>
          <a:p>
            <a:pPr eaLnBrk="1" hangingPunct="1"/>
            <a:endParaRPr lang="zh-CN" altLang="en-US" sz="2100" b="1">
              <a:latin typeface="微软雅黑" pitchFamily="34" charset="-122"/>
              <a:ea typeface="微软雅黑" pitchFamily="34" charset="-122"/>
            </a:endParaRPr>
          </a:p>
        </p:txBody>
      </p:sp>
      <p:pic>
        <p:nvPicPr>
          <p:cNvPr id="29699" name="Picture 3" descr="C:\Users\Administrator\Desktop\课件图12\图2159.jpg"/>
          <p:cNvPicPr>
            <a:picLocks noChangeAspect="1" noChangeArrowheads="1"/>
          </p:cNvPicPr>
          <p:nvPr/>
        </p:nvPicPr>
        <p:blipFill>
          <a:blip r:embed="rId3"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159556" y="745331"/>
            <a:ext cx="5336381" cy="41898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3561" name="图片 1" descr="组48325同意"/>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403623" y="532211"/>
            <a:ext cx="1791890" cy="4560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562" name="文本框 7"/>
          <p:cNvSpPr txBox="1">
            <a:spLocks noChangeArrowheads="1"/>
          </p:cNvSpPr>
          <p:nvPr/>
        </p:nvSpPr>
        <p:spPr bwMode="auto">
          <a:xfrm>
            <a:off x="622698" y="565554"/>
            <a:ext cx="1353740"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r>
              <a:rPr lang="zh-CN" altLang="en-US" b="1">
                <a:solidFill>
                  <a:srgbClr val="EF7509"/>
                </a:solidFill>
                <a:latin typeface="思源黑体 CN Heavy" pitchFamily="34" charset="-122"/>
                <a:ea typeface="思源黑体 CN Heavy" pitchFamily="34" charset="-122"/>
              </a:rPr>
              <a:t>新知讲解</a:t>
            </a:r>
          </a:p>
        </p:txBody>
      </p:sp>
      <p:sp>
        <p:nvSpPr>
          <p:cNvPr id="4" name="文本框 3"/>
          <p:cNvSpPr txBox="1"/>
          <p:nvPr/>
        </p:nvSpPr>
        <p:spPr>
          <a:xfrm>
            <a:off x="403622" y="1566862"/>
            <a:ext cx="4804172" cy="1544012"/>
          </a:xfrm>
          <a:prstGeom prst="rect">
            <a:avLst/>
          </a:prstGeom>
          <a:noFill/>
          <a:ln w="9525">
            <a:noFill/>
          </a:ln>
        </p:spPr>
        <p:txBody>
          <a:bodyPr lIns="68580" tIns="34290" rIns="68580" bIns="34290">
            <a:spAutoFit/>
          </a:bodyPr>
          <a:lstStyle/>
          <a:p>
            <a:pPr eaLnBrk="1" hangingPunct="1">
              <a:lnSpc>
                <a:spcPts val="2250"/>
              </a:lnSpc>
              <a:defRPr/>
            </a:pPr>
            <a:r>
              <a:rPr lang="en-US" altLang="zh-CN" b="1" noProof="1">
                <a:solidFill>
                  <a:srgbClr val="008651"/>
                </a:solidFill>
                <a:latin typeface="微软雅黑" panose="020B0503020204020204" pitchFamily="34" charset="-122"/>
                <a:ea typeface="微软雅黑" panose="020B0503020204020204" pitchFamily="34" charset="-122"/>
                <a:sym typeface="+mn-ea"/>
              </a:rPr>
              <a:t>8、诗的颔联后来简化为成语</a:t>
            </a:r>
            <a:r>
              <a:rPr lang="zh-CN" altLang="en-US" b="1" noProof="1">
                <a:solidFill>
                  <a:srgbClr val="008651"/>
                </a:solidFill>
                <a:latin typeface="微软雅黑" panose="020B0503020204020204" pitchFamily="34" charset="-122"/>
                <a:ea typeface="微软雅黑" panose="020B0503020204020204" pitchFamily="34" charset="-122"/>
                <a:sym typeface="+mn-ea"/>
              </a:rPr>
              <a:t>：</a:t>
            </a:r>
            <a:r>
              <a:rPr lang="en-US" altLang="zh-CN" b="1" noProof="1">
                <a:solidFill>
                  <a:srgbClr val="008651"/>
                </a:solidFill>
                <a:latin typeface="微软雅黑" panose="020B0503020204020204" pitchFamily="34" charset="-122"/>
                <a:ea typeface="微软雅黑" panose="020B0503020204020204" pitchFamily="34" charset="-122"/>
                <a:sym typeface="+mn-ea"/>
              </a:rPr>
              <a:t>曲径通幽，常被用于题景，如杭州西湖的三潭印月、黄龙洞等，你认为这成语隐含了什么哲理？</a:t>
            </a:r>
          </a:p>
          <a:p>
            <a:pPr eaLnBrk="1" hangingPunct="1">
              <a:lnSpc>
                <a:spcPts val="2250"/>
              </a:lnSpc>
              <a:defRPr/>
            </a:pPr>
            <a:r>
              <a:rPr lang="en-US" altLang="zh-CN" b="1" noProof="1">
                <a:solidFill>
                  <a:srgbClr val="008651"/>
                </a:solidFill>
                <a:latin typeface="微软雅黑" panose="020B0503020204020204" pitchFamily="34" charset="-122"/>
                <a:ea typeface="微软雅黑" panose="020B0503020204020204" pitchFamily="34" charset="-122"/>
                <a:sym typeface="+mn-ea"/>
              </a:rPr>
              <a:t>       </a:t>
            </a:r>
            <a:r>
              <a:rPr lang="zh-CN" altLang="en-US" b="1" noProof="1">
                <a:solidFill>
                  <a:srgbClr val="FF7124"/>
                </a:solidFill>
                <a:effectLst>
                  <a:outerShdw blurRad="38100" dist="38100" dir="2700000">
                    <a:srgbClr val="000000"/>
                  </a:outerShdw>
                </a:effectLst>
                <a:latin typeface="黑体" panose="02010609060101010101" charset="-122"/>
                <a:ea typeface="黑体" panose="02010609060101010101" charset="-122"/>
                <a:cs typeface="+mn-ea"/>
                <a:sym typeface="+mn-ea"/>
              </a:rPr>
              <a:t>要达到能够领悟妙道的胜境，先得走过一段曲折的道路。</a:t>
            </a:r>
          </a:p>
        </p:txBody>
      </p:sp>
      <p:sp>
        <p:nvSpPr>
          <p:cNvPr id="3" name="矩形 7189"/>
          <p:cNvSpPr/>
          <p:nvPr/>
        </p:nvSpPr>
        <p:spPr>
          <a:xfrm>
            <a:off x="460772" y="3176588"/>
            <a:ext cx="4670822" cy="1544012"/>
          </a:xfrm>
          <a:prstGeom prst="rect">
            <a:avLst/>
          </a:prstGeom>
          <a:noFill/>
          <a:ln w="9525">
            <a:noFill/>
          </a:ln>
        </p:spPr>
        <p:txBody>
          <a:bodyPr lIns="68580" tIns="34290" rIns="68580" bIns="34290">
            <a:spAutoFit/>
          </a:bodyPr>
          <a:lstStyle/>
          <a:p>
            <a:pPr eaLnBrk="1" hangingPunct="1">
              <a:lnSpc>
                <a:spcPts val="2310"/>
              </a:lnSpc>
              <a:defRPr/>
            </a:pPr>
            <a:r>
              <a:rPr lang="en-US" altLang="zh-CN" b="1" noProof="1">
                <a:solidFill>
                  <a:srgbClr val="008651"/>
                </a:solidFill>
                <a:latin typeface="微软雅黑" panose="020B0503020204020204" pitchFamily="34" charset="-122"/>
                <a:ea typeface="微软雅黑" panose="020B0503020204020204" pitchFamily="34" charset="-122"/>
              </a:rPr>
              <a:t>9</a:t>
            </a:r>
            <a:r>
              <a:rPr lang="zh-CN" altLang="en-US" b="1" noProof="1">
                <a:solidFill>
                  <a:srgbClr val="008651"/>
                </a:solidFill>
                <a:latin typeface="微软雅黑" panose="020B0503020204020204" pitchFamily="34" charset="-122"/>
                <a:ea typeface="微软雅黑" panose="020B0503020204020204" pitchFamily="34" charset="-122"/>
              </a:rPr>
              <a:t>、</a:t>
            </a:r>
            <a:r>
              <a:rPr lang="en-US" altLang="zh-CN" b="1" noProof="1">
                <a:solidFill>
                  <a:srgbClr val="008651"/>
                </a:solidFill>
                <a:latin typeface="微软雅黑" panose="020B0503020204020204" pitchFamily="34" charset="-122"/>
                <a:ea typeface="微软雅黑" panose="020B0503020204020204" pitchFamily="34" charset="-122"/>
              </a:rPr>
              <a:t>诗的最后两句隐含的一个成语是</a:t>
            </a:r>
            <a:r>
              <a:rPr lang="en-US" altLang="zh-CN" b="1" u="sng" noProof="1">
                <a:solidFill>
                  <a:srgbClr val="008651"/>
                </a:solidFill>
                <a:latin typeface="微软雅黑" panose="020B0503020204020204" pitchFamily="34" charset="-122"/>
                <a:ea typeface="微软雅黑" panose="020B0503020204020204" pitchFamily="34" charset="-122"/>
              </a:rPr>
              <a:t>          </a:t>
            </a:r>
            <a:r>
              <a:rPr lang="en-US" altLang="zh-CN" b="1" noProof="1">
                <a:solidFill>
                  <a:srgbClr val="008651"/>
                </a:solidFill>
                <a:latin typeface="微软雅黑" panose="020B0503020204020204" pitchFamily="34" charset="-122"/>
                <a:ea typeface="微软雅黑" panose="020B0503020204020204" pitchFamily="34" charset="-122"/>
              </a:rPr>
              <a:t>，由这两句，我们很容易想起与此有异曲同工之妙的王维的诗句 </a:t>
            </a:r>
            <a:r>
              <a:rPr lang="en-US" altLang="zh-CN" b="1" u="sng" noProof="1">
                <a:solidFill>
                  <a:srgbClr val="008651"/>
                </a:solidFill>
                <a:latin typeface="微软雅黑" panose="020B0503020204020204" pitchFamily="34" charset="-122"/>
                <a:ea typeface="微软雅黑" panose="020B0503020204020204" pitchFamily="34" charset="-122"/>
              </a:rPr>
              <a:t>              </a:t>
            </a:r>
            <a:r>
              <a:rPr lang="en-US" altLang="zh-CN" b="1" noProof="1">
                <a:solidFill>
                  <a:srgbClr val="008651"/>
                </a:solidFill>
                <a:latin typeface="微软雅黑" panose="020B0503020204020204" pitchFamily="34" charset="-122"/>
                <a:ea typeface="微软雅黑" panose="020B0503020204020204" pitchFamily="34" charset="-122"/>
              </a:rPr>
              <a:t>，</a:t>
            </a:r>
            <a:r>
              <a:rPr lang="en-US" altLang="zh-CN" b="1" u="sng" noProof="1">
                <a:solidFill>
                  <a:srgbClr val="008651"/>
                </a:solidFill>
                <a:latin typeface="微软雅黑" panose="020B0503020204020204" pitchFamily="34" charset="-122"/>
                <a:ea typeface="微软雅黑" panose="020B0503020204020204" pitchFamily="34" charset="-122"/>
              </a:rPr>
              <a:t>              </a:t>
            </a:r>
            <a:r>
              <a:rPr lang="en-US" altLang="zh-CN" b="1" noProof="1">
                <a:solidFill>
                  <a:srgbClr val="008651"/>
                </a:solidFill>
                <a:latin typeface="微软雅黑" panose="020B0503020204020204" pitchFamily="34" charset="-122"/>
                <a:ea typeface="微软雅黑" panose="020B0503020204020204" pitchFamily="34" charset="-122"/>
              </a:rPr>
              <a:t>。</a:t>
            </a:r>
          </a:p>
          <a:p>
            <a:pPr eaLnBrk="1" hangingPunct="1">
              <a:lnSpc>
                <a:spcPts val="2310"/>
              </a:lnSpc>
              <a:defRPr/>
            </a:pPr>
            <a:r>
              <a:rPr lang="zh-CN" altLang="en-US" b="1" noProof="1">
                <a:solidFill>
                  <a:srgbClr val="FF7124"/>
                </a:solidFill>
                <a:effectLst>
                  <a:outerShdw blurRad="38100" dist="38100" dir="2700000">
                    <a:srgbClr val="000000"/>
                  </a:outerShdw>
                </a:effectLst>
                <a:latin typeface="黑体" panose="02010609060101010101" charset="-122"/>
                <a:ea typeface="黑体" panose="02010609060101010101" charset="-122"/>
                <a:cs typeface="+mn-ea"/>
              </a:rPr>
              <a:t>①万籁俱寂 </a:t>
            </a:r>
          </a:p>
          <a:p>
            <a:pPr eaLnBrk="1" hangingPunct="1">
              <a:lnSpc>
                <a:spcPts val="2310"/>
              </a:lnSpc>
              <a:defRPr/>
            </a:pPr>
            <a:r>
              <a:rPr lang="zh-CN" altLang="en-US" b="1" noProof="1">
                <a:solidFill>
                  <a:srgbClr val="FF7124"/>
                </a:solidFill>
                <a:effectLst>
                  <a:outerShdw blurRad="38100" dist="38100" dir="2700000">
                    <a:srgbClr val="000000"/>
                  </a:outerShdw>
                </a:effectLst>
                <a:ea typeface="黑体" panose="02010609060101010101" charset="-122"/>
                <a:cs typeface="+mn-ea"/>
              </a:rPr>
              <a:t>②</a:t>
            </a:r>
            <a:r>
              <a:rPr lang="zh-CN" altLang="en-US" b="1" noProof="1">
                <a:solidFill>
                  <a:srgbClr val="FF7124"/>
                </a:solidFill>
                <a:effectLst>
                  <a:outerShdw blurRad="38100" dist="38100" dir="2700000">
                    <a:srgbClr val="000000"/>
                  </a:outerShdw>
                </a:effectLst>
                <a:latin typeface="黑体" panose="02010609060101010101" charset="-122"/>
                <a:ea typeface="黑体" panose="02010609060101010101" charset="-122"/>
                <a:cs typeface="+mn-ea"/>
              </a:rPr>
              <a:t>蝉噪林愈静，鸟鸣山更幽。</a:t>
            </a:r>
          </a:p>
        </p:txBody>
      </p:sp>
      <p:pic>
        <p:nvPicPr>
          <p:cNvPr id="23565" name="图片 1" descr="IXEX708AEA1MIKQ(KPM{REF"/>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5861450" y="1566869"/>
            <a:ext cx="2756297" cy="31599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29699"/>
                                        </p:tgtEl>
                                        <p:attrNameLst>
                                          <p:attrName>style.visibility</p:attrName>
                                        </p:attrNameLst>
                                      </p:cBhvr>
                                      <p:to>
                                        <p:strVal val="visible"/>
                                      </p:to>
                                    </p:set>
                                    <p:anim calcmode="lin" valueType="num">
                                      <p:cBhvr>
                                        <p:cTn id="7" dur="500" fill="hold"/>
                                        <p:tgtEl>
                                          <p:spTgt spid="29699"/>
                                        </p:tgtEl>
                                        <p:attrNameLst>
                                          <p:attrName>ppt_x</p:attrName>
                                        </p:attrNameLst>
                                      </p:cBhvr>
                                      <p:tavLst>
                                        <p:tav tm="0">
                                          <p:val>
                                            <p:strVal val="#ppt_x"/>
                                          </p:val>
                                        </p:tav>
                                        <p:tav tm="100000">
                                          <p:val>
                                            <p:strVal val="#ppt_x"/>
                                          </p:val>
                                        </p:tav>
                                      </p:tavLst>
                                    </p:anim>
                                    <p:anim calcmode="lin" valueType="num">
                                      <p:cBhvr>
                                        <p:cTn id="8" dur="500" fill="hold"/>
                                        <p:tgtEl>
                                          <p:spTgt spid="29699"/>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nodeType="clickEffect">
                                  <p:stCondLst>
                                    <p:cond delay="0"/>
                                  </p:stCondLst>
                                  <p:childTnLst>
                                    <p:set>
                                      <p:cBhvr>
                                        <p:cTn id="12" dur="1" fill="hold">
                                          <p:stCondLst>
                                            <p:cond delay="0"/>
                                          </p:stCondLst>
                                        </p:cTn>
                                        <p:tgtEl>
                                          <p:spTgt spid="4">
                                            <p:txEl>
                                              <p:pRg st="0" end="0"/>
                                            </p:txEl>
                                          </p:spTgt>
                                        </p:tgtEl>
                                        <p:attrNameLst>
                                          <p:attrName>style.visibility</p:attrName>
                                        </p:attrNameLst>
                                      </p:cBhvr>
                                      <p:to>
                                        <p:strVal val="visible"/>
                                      </p:to>
                                    </p:set>
                                    <p:anim calcmode="lin" valueType="num">
                                      <p:cBhvr additive="base">
                                        <p:cTn id="13" dur="5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nodeType="clickEffect">
                                  <p:stCondLst>
                                    <p:cond delay="0"/>
                                  </p:stCondLst>
                                  <p:childTnLst>
                                    <p:set>
                                      <p:cBhvr>
                                        <p:cTn id="18" dur="1" fill="hold">
                                          <p:stCondLst>
                                            <p:cond delay="0"/>
                                          </p:stCondLst>
                                        </p:cTn>
                                        <p:tgtEl>
                                          <p:spTgt spid="4">
                                            <p:txEl>
                                              <p:pRg st="1" end="1"/>
                                            </p:txEl>
                                          </p:spTgt>
                                        </p:tgtEl>
                                        <p:attrNameLst>
                                          <p:attrName>style.visibility</p:attrName>
                                        </p:attrNameLst>
                                      </p:cBhvr>
                                      <p:to>
                                        <p:strVal val="visible"/>
                                      </p:to>
                                    </p:set>
                                    <p:anim calcmode="lin" valueType="num">
                                      <p:cBhvr additive="base">
                                        <p:cTn id="19"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0" end="0"/>
                                            </p:txEl>
                                          </p:spTgt>
                                        </p:tgtEl>
                                        <p:attrNameLst>
                                          <p:attrName>style.visibility</p:attrName>
                                        </p:attrNameLst>
                                      </p:cBhvr>
                                      <p:to>
                                        <p:strVal val="visible"/>
                                      </p:to>
                                    </p:set>
                                    <p:anim calcmode="lin" valueType="num">
                                      <p:cBhvr additive="base">
                                        <p:cTn id="25"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1" end="1"/>
                                            </p:txEl>
                                          </p:spTgt>
                                        </p:tgtEl>
                                        <p:attrNameLst>
                                          <p:attrName>style.visibility</p:attrName>
                                        </p:attrNameLst>
                                      </p:cBhvr>
                                      <p:to>
                                        <p:strVal val="visible"/>
                                      </p:to>
                                    </p:set>
                                    <p:anim calcmode="lin" valueType="num">
                                      <p:cBhvr additive="base">
                                        <p:cTn id="3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4" fill="hold" nodeType="clickEffect">
                                  <p:stCondLst>
                                    <p:cond delay="0"/>
                                  </p:stCondLst>
                                  <p:childTnLst>
                                    <p:set>
                                      <p:cBhvr>
                                        <p:cTn id="36" dur="1" fill="hold">
                                          <p:stCondLst>
                                            <p:cond delay="0"/>
                                          </p:stCondLst>
                                        </p:cTn>
                                        <p:tgtEl>
                                          <p:spTgt spid="3">
                                            <p:txEl>
                                              <p:pRg st="2" end="2"/>
                                            </p:txEl>
                                          </p:spTgt>
                                        </p:tgtEl>
                                        <p:attrNameLst>
                                          <p:attrName>style.visibility</p:attrName>
                                        </p:attrNameLst>
                                      </p:cBhvr>
                                      <p:to>
                                        <p:strVal val="visible"/>
                                      </p:to>
                                    </p:set>
                                    <p:anim calcmode="lin" valueType="num">
                                      <p:cBhvr additive="base">
                                        <p:cTn id="3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5" name="直接连接符 4"/>
          <p:cNvCxnSpPr/>
          <p:nvPr/>
        </p:nvCxnSpPr>
        <p:spPr>
          <a:xfrm flipH="1">
            <a:off x="6552010" y="396480"/>
            <a:ext cx="0" cy="682228"/>
          </a:xfrm>
          <a:prstGeom prst="line">
            <a:avLst/>
          </a:prstGeom>
          <a:ln w="57150">
            <a:solidFill>
              <a:srgbClr val="00B050"/>
            </a:solidFill>
          </a:ln>
        </p:spPr>
        <p:style>
          <a:lnRef idx="1">
            <a:schemeClr val="accent1"/>
          </a:lnRef>
          <a:fillRef idx="0">
            <a:schemeClr val="accent1"/>
          </a:fillRef>
          <a:effectRef idx="0">
            <a:schemeClr val="accent1"/>
          </a:effectRef>
          <a:fontRef idx="minor">
            <a:schemeClr val="tx1"/>
          </a:fontRef>
        </p:style>
      </p:cxnSp>
      <p:cxnSp>
        <p:nvCxnSpPr>
          <p:cNvPr id="6" name="直接连接符 5"/>
          <p:cNvCxnSpPr/>
          <p:nvPr/>
        </p:nvCxnSpPr>
        <p:spPr>
          <a:xfrm flipH="1">
            <a:off x="6552022" y="1016800"/>
            <a:ext cx="1209675" cy="2381"/>
          </a:xfrm>
          <a:prstGeom prst="line">
            <a:avLst/>
          </a:prstGeom>
          <a:ln w="57150">
            <a:solidFill>
              <a:srgbClr val="00B050"/>
            </a:solidFill>
          </a:ln>
        </p:spPr>
        <p:style>
          <a:lnRef idx="1">
            <a:schemeClr val="accent1"/>
          </a:lnRef>
          <a:fillRef idx="0">
            <a:schemeClr val="accent1"/>
          </a:fillRef>
          <a:effectRef idx="0">
            <a:schemeClr val="accent1"/>
          </a:effectRef>
          <a:fontRef idx="minor">
            <a:schemeClr val="tx1"/>
          </a:fontRef>
        </p:style>
      </p:cxnSp>
      <p:sp>
        <p:nvSpPr>
          <p:cNvPr id="7" name="任意多边形 6"/>
          <p:cNvSpPr/>
          <p:nvPr/>
        </p:nvSpPr>
        <p:spPr>
          <a:xfrm rot="10800000" flipH="1">
            <a:off x="6820040" y="458669"/>
            <a:ext cx="1651539" cy="439309"/>
          </a:xfrm>
          <a:custGeom>
            <a:avLst/>
            <a:gdLst>
              <a:gd name="connsiteX0" fmla="*/ 3616084 w 3970185"/>
              <a:gd name="connsiteY0" fmla="*/ 0 h 708025"/>
              <a:gd name="connsiteX1" fmla="*/ 2838983 w 3970185"/>
              <a:gd name="connsiteY1" fmla="*/ 0 h 708025"/>
              <a:gd name="connsiteX2" fmla="*/ 2695422 w 3970185"/>
              <a:gd name="connsiteY2" fmla="*/ 0 h 708025"/>
              <a:gd name="connsiteX3" fmla="*/ 0 w 3970185"/>
              <a:gd name="connsiteY3" fmla="*/ 0 h 708025"/>
              <a:gd name="connsiteX4" fmla="*/ 0 w 3970185"/>
              <a:gd name="connsiteY4" fmla="*/ 708025 h 708025"/>
              <a:gd name="connsiteX5" fmla="*/ 2695422 w 3970185"/>
              <a:gd name="connsiteY5" fmla="*/ 708025 h 708025"/>
              <a:gd name="connsiteX6" fmla="*/ 2838983 w 3970185"/>
              <a:gd name="connsiteY6" fmla="*/ 708025 h 708025"/>
              <a:gd name="connsiteX7" fmla="*/ 3616084 w 3970185"/>
              <a:gd name="connsiteY7" fmla="*/ 708025 h 708025"/>
              <a:gd name="connsiteX8" fmla="*/ 3970185 w 3970185"/>
              <a:gd name="connsiteY8" fmla="*/ 354013 h 708025"/>
              <a:gd name="connsiteX9" fmla="*/ 3616084 w 3970185"/>
              <a:gd name="connsiteY9" fmla="*/ 0 h 7080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3970185" h="708025">
                <a:moveTo>
                  <a:pt x="3616084" y="0"/>
                </a:moveTo>
                <a:lnTo>
                  <a:pt x="2838983" y="0"/>
                </a:lnTo>
                <a:lnTo>
                  <a:pt x="2695422" y="0"/>
                </a:lnTo>
                <a:lnTo>
                  <a:pt x="0" y="0"/>
                </a:lnTo>
                <a:lnTo>
                  <a:pt x="0" y="708025"/>
                </a:lnTo>
                <a:lnTo>
                  <a:pt x="2695422" y="708025"/>
                </a:lnTo>
                <a:lnTo>
                  <a:pt x="2838983" y="708025"/>
                </a:lnTo>
                <a:lnTo>
                  <a:pt x="3616084" y="708025"/>
                </a:lnTo>
                <a:cubicBezTo>
                  <a:pt x="3811649" y="708025"/>
                  <a:pt x="3970185" y="549528"/>
                  <a:pt x="3970185" y="354013"/>
                </a:cubicBezTo>
                <a:cubicBezTo>
                  <a:pt x="3970185" y="158497"/>
                  <a:pt x="3811649" y="0"/>
                  <a:pt x="3616084" y="0"/>
                </a:cubicBezTo>
                <a:close/>
              </a:path>
            </a:pathLst>
          </a:custGeom>
          <a:solidFill>
            <a:srgbClr val="00B050"/>
          </a:solidFill>
          <a:ln w="25400" cap="flat" cmpd="sng" algn="ctr">
            <a:solidFill>
              <a:srgbClr val="00B050"/>
            </a:solidFill>
            <a:prstDash val="solid"/>
          </a:ln>
          <a:effectLst>
            <a:outerShdw blurRad="76200" dist="25400" dir="2700000" algn="tl" rotWithShape="0">
              <a:prstClr val="black">
                <a:alpha val="15000"/>
              </a:prstClr>
            </a:outerShdw>
          </a:effectLst>
          <a:scene3d>
            <a:camera prst="orthographicFront"/>
            <a:lightRig rig="threePt" dir="t"/>
          </a:scene3d>
          <a:sp3d>
            <a:bevelT w="114300" prst="artDeco"/>
          </a:sp3d>
        </p:spPr>
        <p:txBody>
          <a:bodyPr lIns="38576" tIns="19289" rIns="38576" bIns="19289" anchor="ctr"/>
          <a:lstStyle/>
          <a:p>
            <a:pPr algn="ctr" eaLnBrk="1" hangingPunct="1">
              <a:defRPr/>
            </a:pPr>
            <a:endParaRPr lang="en-US" sz="2100" b="1" kern="0" noProof="1">
              <a:solidFill>
                <a:schemeClr val="bg1"/>
              </a:solidFill>
              <a:latin typeface="微软雅黑" panose="020B0503020204020204" pitchFamily="34" charset="-122"/>
              <a:ea typeface="微软雅黑" panose="020B0503020204020204" pitchFamily="34" charset="-122"/>
            </a:endParaRPr>
          </a:p>
        </p:txBody>
      </p:sp>
      <p:sp>
        <p:nvSpPr>
          <p:cNvPr id="24583" name="TextBox 7"/>
          <p:cNvSpPr txBox="1">
            <a:spLocks noChangeArrowheads="1"/>
          </p:cNvSpPr>
          <p:nvPr/>
        </p:nvSpPr>
        <p:spPr bwMode="auto">
          <a:xfrm flipH="1">
            <a:off x="6917537" y="476256"/>
            <a:ext cx="1368029" cy="3924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r>
              <a:rPr lang="zh-CN" altLang="en-US" sz="2100" b="1">
                <a:latin typeface="微软雅黑" pitchFamily="34" charset="-122"/>
                <a:ea typeface="微软雅黑" pitchFamily="34" charset="-122"/>
                <a:sym typeface="宋体" pitchFamily="2" charset="-122"/>
              </a:rPr>
              <a:t>精彩赏析</a:t>
            </a:r>
            <a:endParaRPr lang="zh-CN" altLang="en-US" sz="2100" b="1">
              <a:latin typeface="微软雅黑" pitchFamily="34" charset="-122"/>
              <a:ea typeface="微软雅黑" pitchFamily="34" charset="-122"/>
            </a:endParaRPr>
          </a:p>
        </p:txBody>
      </p:sp>
      <p:pic>
        <p:nvPicPr>
          <p:cNvPr id="29699" name="Picture 3" descr="C:\Users\Administrator\Desktop\课件图12\图2159.jpg"/>
          <p:cNvPicPr>
            <a:picLocks noChangeAspect="1" noChangeArrowheads="1"/>
          </p:cNvPicPr>
          <p:nvPr/>
        </p:nvPicPr>
        <p:blipFill>
          <a:blip r:embed="rId3"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159556" y="745331"/>
            <a:ext cx="5336381" cy="41898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4585" name="图片 1" descr="组48325同意"/>
          <p:cNvPicPr>
            <a:picLocks noChangeAspect="1" noChangeArrowheads="1"/>
          </p:cNvPicPr>
          <p:nvPr/>
        </p:nvPicPr>
        <p:blipFill>
          <a:blip r:embed="rId4" cstate="email">
            <a:extLst>
              <a:ext uri="{28A0092B-C50C-407E-A947-70E740481C1C}">
                <a14:useLocalDpi xmlns:a14="http://schemas.microsoft.com/office/drawing/2010/main"/>
              </a:ext>
            </a:extLst>
          </a:blip>
          <a:srcRect/>
          <a:stretch>
            <a:fillRect/>
          </a:stretch>
        </p:blipFill>
        <p:spPr bwMode="auto">
          <a:xfrm>
            <a:off x="403623" y="532211"/>
            <a:ext cx="1791890" cy="4560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586" name="文本框 7"/>
          <p:cNvSpPr txBox="1">
            <a:spLocks noChangeArrowheads="1"/>
          </p:cNvSpPr>
          <p:nvPr/>
        </p:nvSpPr>
        <p:spPr bwMode="auto">
          <a:xfrm>
            <a:off x="622698" y="565554"/>
            <a:ext cx="1353740"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r>
              <a:rPr lang="zh-CN" altLang="en-US" b="1">
                <a:solidFill>
                  <a:srgbClr val="EF7509"/>
                </a:solidFill>
                <a:latin typeface="思源黑体 CN Heavy" pitchFamily="34" charset="-122"/>
                <a:ea typeface="思源黑体 CN Heavy" pitchFamily="34" charset="-122"/>
              </a:rPr>
              <a:t>新知讲解</a:t>
            </a:r>
          </a:p>
        </p:txBody>
      </p:sp>
      <p:sp>
        <p:nvSpPr>
          <p:cNvPr id="4" name="文本框 3"/>
          <p:cNvSpPr txBox="1"/>
          <p:nvPr/>
        </p:nvSpPr>
        <p:spPr>
          <a:xfrm>
            <a:off x="403622" y="1566863"/>
            <a:ext cx="4804172" cy="3313728"/>
          </a:xfrm>
          <a:prstGeom prst="rect">
            <a:avLst/>
          </a:prstGeom>
          <a:noFill/>
          <a:ln w="9525">
            <a:noFill/>
          </a:ln>
        </p:spPr>
        <p:txBody>
          <a:bodyPr lIns="68580" tIns="34290" rIns="68580" bIns="34290">
            <a:spAutoFit/>
          </a:bodyPr>
          <a:lstStyle/>
          <a:p>
            <a:pPr eaLnBrk="1" hangingPunct="1">
              <a:lnSpc>
                <a:spcPts val="2250"/>
              </a:lnSpc>
              <a:defRPr/>
            </a:pPr>
            <a:r>
              <a:rPr lang="en-US" altLang="zh-CN" b="1" noProof="1">
                <a:solidFill>
                  <a:srgbClr val="008651"/>
                </a:solidFill>
                <a:latin typeface="微软雅黑" panose="020B0503020204020204" pitchFamily="34" charset="-122"/>
                <a:ea typeface="微软雅黑" panose="020B0503020204020204" pitchFamily="34" charset="-122"/>
                <a:sym typeface="+mn-ea"/>
              </a:rPr>
              <a:t>10</a:t>
            </a:r>
            <a:r>
              <a:rPr lang="zh-CN" altLang="en-US" b="1" noProof="1">
                <a:solidFill>
                  <a:srgbClr val="008651"/>
                </a:solidFill>
                <a:latin typeface="微软雅黑" panose="020B0503020204020204" pitchFamily="34" charset="-122"/>
                <a:ea typeface="微软雅黑" panose="020B0503020204020204" pitchFamily="34" charset="-122"/>
                <a:sym typeface="+mn-ea"/>
              </a:rPr>
              <a:t>、</a:t>
            </a:r>
            <a:r>
              <a:rPr lang="en-US" altLang="zh-CN" b="1" noProof="1">
                <a:solidFill>
                  <a:srgbClr val="008651"/>
                </a:solidFill>
                <a:latin typeface="微软雅黑" panose="020B0503020204020204" pitchFamily="34" charset="-122"/>
                <a:ea typeface="微软雅黑" panose="020B0503020204020204" pitchFamily="34" charset="-122"/>
                <a:sym typeface="+mn-ea"/>
              </a:rPr>
              <a:t>对诗歌理解有误的一项（    ）</a:t>
            </a:r>
          </a:p>
          <a:p>
            <a:pPr eaLnBrk="1" hangingPunct="1">
              <a:lnSpc>
                <a:spcPts val="2250"/>
              </a:lnSpc>
              <a:defRPr/>
            </a:pPr>
            <a:r>
              <a:rPr lang="en-US" altLang="zh-CN" b="1" noProof="1">
                <a:solidFill>
                  <a:srgbClr val="008651"/>
                </a:solidFill>
                <a:latin typeface="微软雅黑" panose="020B0503020204020204" pitchFamily="34" charset="-122"/>
                <a:ea typeface="微软雅黑" panose="020B0503020204020204" pitchFamily="34" charset="-122"/>
                <a:sym typeface="+mn-ea"/>
              </a:rPr>
              <a:t>A．这首诗借题咏佛寺禅院，抒发了作者仕途失意后的愤懑抑郁之情。</a:t>
            </a:r>
          </a:p>
          <a:p>
            <a:pPr eaLnBrk="1" hangingPunct="1">
              <a:lnSpc>
                <a:spcPts val="2250"/>
              </a:lnSpc>
              <a:defRPr/>
            </a:pPr>
            <a:r>
              <a:rPr lang="en-US" altLang="zh-CN" b="1" noProof="1">
                <a:solidFill>
                  <a:srgbClr val="008651"/>
                </a:solidFill>
                <a:latin typeface="微软雅黑" panose="020B0503020204020204" pitchFamily="34" charset="-122"/>
                <a:ea typeface="微软雅黑" panose="020B0503020204020204" pitchFamily="34" charset="-122"/>
                <a:sym typeface="+mn-ea"/>
              </a:rPr>
              <a:t>B．首联点明出游的时间和地点。诗人在清晨和初日之时入古寺，可见他对这块佛教圣地的向往之切。</a:t>
            </a:r>
          </a:p>
          <a:p>
            <a:pPr eaLnBrk="1" hangingPunct="1">
              <a:lnSpc>
                <a:spcPts val="2250"/>
              </a:lnSpc>
              <a:defRPr/>
            </a:pPr>
            <a:r>
              <a:rPr lang="en-US" altLang="zh-CN" b="1" noProof="1">
                <a:solidFill>
                  <a:srgbClr val="008651"/>
                </a:solidFill>
                <a:latin typeface="微软雅黑" panose="020B0503020204020204" pitchFamily="34" charset="-122"/>
                <a:ea typeface="微软雅黑" panose="020B0503020204020204" pitchFamily="34" charset="-122"/>
                <a:sym typeface="+mn-ea"/>
              </a:rPr>
              <a:t>C．曲径通幽处，禅房花木深抓住寺中独特的景物，形象地描绘了山寺幽深、清寂的景色。</a:t>
            </a:r>
          </a:p>
          <a:p>
            <a:pPr eaLnBrk="1" hangingPunct="1">
              <a:lnSpc>
                <a:spcPts val="2250"/>
              </a:lnSpc>
              <a:defRPr/>
            </a:pPr>
            <a:r>
              <a:rPr lang="en-US" altLang="zh-CN" b="1" noProof="1">
                <a:solidFill>
                  <a:srgbClr val="008651"/>
                </a:solidFill>
                <a:latin typeface="微软雅黑" panose="020B0503020204020204" pitchFamily="34" charset="-122"/>
                <a:ea typeface="微软雅黑" panose="020B0503020204020204" pitchFamily="34" charset="-122"/>
                <a:sym typeface="+mn-ea"/>
              </a:rPr>
              <a:t>D．山光悦鸟性，潭影空人心描写了诗人在后禅院的所见所感，借写鸟儿欢悦的情形和空灵的潭影表达了诗人内心的幽意和淡泊情怀。</a:t>
            </a:r>
            <a:endParaRPr lang="zh-CN" altLang="en-US" b="1" noProof="1">
              <a:solidFill>
                <a:srgbClr val="008651"/>
              </a:solidFill>
              <a:effectLst>
                <a:outerShdw blurRad="38100" dist="38100" dir="2700000">
                  <a:srgbClr val="000000"/>
                </a:outerShdw>
              </a:effectLst>
              <a:latin typeface="黑体" panose="02010609060101010101" charset="-122"/>
              <a:ea typeface="黑体" panose="02010609060101010101" charset="-122"/>
              <a:cs typeface="+mn-ea"/>
              <a:sym typeface="+mn-ea"/>
            </a:endParaRPr>
          </a:p>
        </p:txBody>
      </p:sp>
      <p:sp>
        <p:nvSpPr>
          <p:cNvPr id="3" name="文本框 2"/>
          <p:cNvSpPr txBox="1">
            <a:spLocks noChangeArrowheads="1"/>
          </p:cNvSpPr>
          <p:nvPr/>
        </p:nvSpPr>
        <p:spPr bwMode="auto">
          <a:xfrm>
            <a:off x="3376615" y="1469231"/>
            <a:ext cx="531019"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nSpc>
                <a:spcPct val="150000"/>
              </a:lnSpc>
            </a:pPr>
            <a:r>
              <a:rPr lang="en-US" altLang="zh-CN" b="1">
                <a:solidFill>
                  <a:srgbClr val="008651"/>
                </a:solidFill>
                <a:latin typeface="微软雅黑" pitchFamily="34" charset="-122"/>
                <a:ea typeface="微软雅黑" pitchFamily="34" charset="-122"/>
                <a:sym typeface="宋体" pitchFamily="2" charset="-122"/>
              </a:rPr>
              <a:t> </a:t>
            </a:r>
            <a:r>
              <a:rPr lang="en-US" altLang="zh-CN" sz="2100" b="1">
                <a:solidFill>
                  <a:srgbClr val="FF0000"/>
                </a:solidFill>
                <a:latin typeface="微软雅黑" pitchFamily="34" charset="-122"/>
                <a:ea typeface="微软雅黑" pitchFamily="34" charset="-122"/>
                <a:sym typeface="宋体" pitchFamily="2" charset="-122"/>
              </a:rPr>
              <a:t>A </a:t>
            </a:r>
          </a:p>
        </p:txBody>
      </p:sp>
      <p:pic>
        <p:nvPicPr>
          <p:cNvPr id="57355" name="图片 6" descr="]AIGNY~{}0~B~H9[_0]5B3C"/>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5757863" y="1469233"/>
            <a:ext cx="2983706" cy="33397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29699"/>
                                        </p:tgtEl>
                                        <p:attrNameLst>
                                          <p:attrName>style.visibility</p:attrName>
                                        </p:attrNameLst>
                                      </p:cBhvr>
                                      <p:to>
                                        <p:strVal val="visible"/>
                                      </p:to>
                                    </p:set>
                                    <p:anim calcmode="lin" valueType="num">
                                      <p:cBhvr>
                                        <p:cTn id="7" dur="500" fill="hold"/>
                                        <p:tgtEl>
                                          <p:spTgt spid="29699"/>
                                        </p:tgtEl>
                                        <p:attrNameLst>
                                          <p:attrName>ppt_x</p:attrName>
                                        </p:attrNameLst>
                                      </p:cBhvr>
                                      <p:tavLst>
                                        <p:tav tm="0">
                                          <p:val>
                                            <p:strVal val="#ppt_x"/>
                                          </p:val>
                                        </p:tav>
                                        <p:tav tm="100000">
                                          <p:val>
                                            <p:strVal val="#ppt_x"/>
                                          </p:val>
                                        </p:tav>
                                      </p:tavLst>
                                    </p:anim>
                                    <p:anim calcmode="lin" valueType="num">
                                      <p:cBhvr>
                                        <p:cTn id="8" dur="500" fill="hold"/>
                                        <p:tgtEl>
                                          <p:spTgt spid="29699"/>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 calcmode="lin" valueType="num">
                                      <p:cBhvr>
                                        <p:cTn id="13" dur="500" fill="hold"/>
                                        <p:tgtEl>
                                          <p:spTgt spid="4"/>
                                        </p:tgtEl>
                                        <p:attrNameLst>
                                          <p:attrName>ppt_x</p:attrName>
                                        </p:attrNameLst>
                                      </p:cBhvr>
                                      <p:tavLst>
                                        <p:tav tm="0">
                                          <p:val>
                                            <p:strVal val="#ppt_x"/>
                                          </p:val>
                                        </p:tav>
                                        <p:tav tm="100000">
                                          <p:val>
                                            <p:strVal val="#ppt_x"/>
                                          </p:val>
                                        </p:tav>
                                      </p:tavLst>
                                    </p:anim>
                                    <p:anim calcmode="lin" valueType="num">
                                      <p:cBhvr>
                                        <p:cTn id="1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gtEl>
                                        <p:attrNameLst>
                                          <p:attrName>style.visibility</p:attrName>
                                        </p:attrNameLst>
                                      </p:cBhvr>
                                      <p:to>
                                        <p:strVal val="visible"/>
                                      </p:to>
                                    </p:set>
                                    <p:anim calcmode="lin" valueType="num">
                                      <p:cBhvr>
                                        <p:cTn id="19" dur="500" fill="hold"/>
                                        <p:tgtEl>
                                          <p:spTgt spid="3"/>
                                        </p:tgtEl>
                                        <p:attrNameLst>
                                          <p:attrName>ppt_x</p:attrName>
                                        </p:attrNameLst>
                                      </p:cBhvr>
                                      <p:tavLst>
                                        <p:tav tm="0">
                                          <p:val>
                                            <p:strVal val="#ppt_x"/>
                                          </p:val>
                                        </p:tav>
                                        <p:tav tm="100000">
                                          <p:val>
                                            <p:strVal val="#ppt_x"/>
                                          </p:val>
                                        </p:tav>
                                      </p:tavLst>
                                    </p:anim>
                                    <p:anim calcmode="lin" valueType="num">
                                      <p:cBhvr>
                                        <p:cTn id="20"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4" fill="hold" nodeType="clickEffect">
                                  <p:stCondLst>
                                    <p:cond delay="0"/>
                                  </p:stCondLst>
                                  <p:childTnLst>
                                    <p:set>
                                      <p:cBhvr>
                                        <p:cTn id="24" dur="1" fill="hold">
                                          <p:stCondLst>
                                            <p:cond delay="0"/>
                                          </p:stCondLst>
                                        </p:cTn>
                                        <p:tgtEl>
                                          <p:spTgt spid="57355"/>
                                        </p:tgtEl>
                                        <p:attrNameLst>
                                          <p:attrName>style.visibility</p:attrName>
                                        </p:attrNameLst>
                                      </p:cBhvr>
                                      <p:to>
                                        <p:strVal val="visible"/>
                                      </p:to>
                                    </p:set>
                                    <p:anim calcmode="lin" valueType="num">
                                      <p:cBhvr additive="base">
                                        <p:cTn id="25" dur="500" fill="hold"/>
                                        <p:tgtEl>
                                          <p:spTgt spid="57355"/>
                                        </p:tgtEl>
                                        <p:attrNameLst>
                                          <p:attrName>ppt_x</p:attrName>
                                        </p:attrNameLst>
                                      </p:cBhvr>
                                      <p:tavLst>
                                        <p:tav tm="0">
                                          <p:val>
                                            <p:strVal val="#ppt_x"/>
                                          </p:val>
                                        </p:tav>
                                        <p:tav tm="100000">
                                          <p:val>
                                            <p:strVal val="#ppt_x"/>
                                          </p:val>
                                        </p:tav>
                                      </p:tavLst>
                                    </p:anim>
                                    <p:anim calcmode="lin" valueType="num">
                                      <p:cBhvr additive="base">
                                        <p:cTn id="26" dur="500" fill="hold"/>
                                        <p:tgtEl>
                                          <p:spTgt spid="5735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2" name="图片 1" descr="组48325同意"/>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304812" y="494111"/>
            <a:ext cx="1791891" cy="4560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603" name="文本框 7"/>
          <p:cNvSpPr txBox="1">
            <a:spLocks noChangeArrowheads="1"/>
          </p:cNvSpPr>
          <p:nvPr/>
        </p:nvSpPr>
        <p:spPr bwMode="auto">
          <a:xfrm>
            <a:off x="795349" y="564362"/>
            <a:ext cx="1061829"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r>
              <a:rPr lang="zh-CN" altLang="en-US" b="1" dirty="0">
                <a:solidFill>
                  <a:srgbClr val="EF7509"/>
                </a:solidFill>
                <a:latin typeface="思源黑体 CN Heavy" pitchFamily="34" charset="-122"/>
                <a:ea typeface="思源黑体 CN Heavy" pitchFamily="34" charset="-122"/>
              </a:rPr>
              <a:t>课堂练习</a:t>
            </a:r>
          </a:p>
        </p:txBody>
      </p:sp>
      <p:pic>
        <p:nvPicPr>
          <p:cNvPr id="28677" name="Picture 2" descr="C:\Users\Administrator\Desktop\课件图12\图片1487321.png"/>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4183862" y="752482"/>
            <a:ext cx="5053013" cy="43838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582" name="文本框 1"/>
          <p:cNvSpPr txBox="1">
            <a:spLocks noChangeArrowheads="1"/>
          </p:cNvSpPr>
          <p:nvPr/>
        </p:nvSpPr>
        <p:spPr bwMode="auto">
          <a:xfrm>
            <a:off x="4807756" y="1304931"/>
            <a:ext cx="3762375" cy="31470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lnSpc>
                <a:spcPts val="2447"/>
              </a:lnSpc>
            </a:pPr>
            <a:r>
              <a:rPr lang="en-US" altLang="zh-CN" b="1">
                <a:solidFill>
                  <a:srgbClr val="009459"/>
                </a:solidFill>
                <a:latin typeface="微软雅黑" pitchFamily="34" charset="-122"/>
                <a:ea typeface="微软雅黑" pitchFamily="34" charset="-122"/>
              </a:rPr>
              <a:t> 1</a:t>
            </a:r>
            <a:r>
              <a:rPr lang="zh-CN" altLang="en-US" b="1">
                <a:solidFill>
                  <a:srgbClr val="009459"/>
                </a:solidFill>
                <a:latin typeface="微软雅黑" pitchFamily="34" charset="-122"/>
                <a:ea typeface="微软雅黑" pitchFamily="34" charset="-122"/>
              </a:rPr>
              <a:t>、《题破山寺后禅院》中以动显静，因景生情，含蓄隽永的诗句是：</a:t>
            </a:r>
          </a:p>
          <a:p>
            <a:pPr eaLnBrk="1" hangingPunct="1">
              <a:lnSpc>
                <a:spcPts val="2447"/>
              </a:lnSpc>
            </a:pPr>
            <a:r>
              <a:rPr lang="zh-CN" altLang="en-US" b="1">
                <a:solidFill>
                  <a:srgbClr val="009459"/>
                </a:solidFill>
                <a:latin typeface="微软雅黑" pitchFamily="34" charset="-122"/>
                <a:ea typeface="微软雅黑" pitchFamily="34" charset="-122"/>
              </a:rPr>
              <a:t>      </a:t>
            </a:r>
            <a:r>
              <a:rPr lang="zh-CN" altLang="en-US" b="1">
                <a:solidFill>
                  <a:srgbClr val="FF7124"/>
                </a:solidFill>
                <a:latin typeface="楷体" pitchFamily="49" charset="-122"/>
                <a:ea typeface="楷体" pitchFamily="49" charset="-122"/>
              </a:rPr>
              <a:t>山光悦鸟性，潭影空人心。</a:t>
            </a:r>
            <a:endParaRPr lang="zh-CN" altLang="en-US" b="1">
              <a:solidFill>
                <a:srgbClr val="009459"/>
              </a:solidFill>
              <a:latin typeface="微软雅黑" pitchFamily="34" charset="-122"/>
              <a:ea typeface="微软雅黑" pitchFamily="34" charset="-122"/>
            </a:endParaRPr>
          </a:p>
          <a:p>
            <a:pPr eaLnBrk="1" hangingPunct="1">
              <a:lnSpc>
                <a:spcPts val="2447"/>
              </a:lnSpc>
            </a:pPr>
            <a:r>
              <a:rPr lang="en-US" altLang="zh-CN" b="1">
                <a:solidFill>
                  <a:srgbClr val="009459"/>
                </a:solidFill>
                <a:latin typeface="微软雅黑" pitchFamily="34" charset="-122"/>
                <a:ea typeface="微软雅黑" pitchFamily="34" charset="-122"/>
              </a:rPr>
              <a:t>2</a:t>
            </a:r>
            <a:r>
              <a:rPr lang="zh-CN" altLang="en-US" b="1">
                <a:solidFill>
                  <a:srgbClr val="009459"/>
                </a:solidFill>
                <a:latin typeface="微软雅黑" pitchFamily="34" charset="-122"/>
                <a:ea typeface="微软雅黑" pitchFamily="34" charset="-122"/>
              </a:rPr>
              <a:t>、</a:t>
            </a:r>
            <a:r>
              <a:rPr lang="zh-CN" altLang="en-US" b="1">
                <a:solidFill>
                  <a:srgbClr val="009459"/>
                </a:solidFill>
                <a:latin typeface="微软雅黑" pitchFamily="34" charset="-122"/>
                <a:ea typeface="微软雅黑" pitchFamily="34" charset="-122"/>
                <a:sym typeface="宋体" pitchFamily="2" charset="-122"/>
              </a:rPr>
              <a:t>《题破山寺后禅院》中</a:t>
            </a:r>
            <a:r>
              <a:rPr lang="en-US" altLang="zh-CN" b="1" u="sng">
                <a:solidFill>
                  <a:srgbClr val="009459"/>
                </a:solidFill>
                <a:latin typeface="微软雅黑" pitchFamily="34" charset="-122"/>
                <a:ea typeface="微软雅黑" pitchFamily="34" charset="-122"/>
                <a:sym typeface="宋体" pitchFamily="2" charset="-122"/>
              </a:rPr>
              <a:t>“        </a:t>
            </a:r>
            <a:r>
              <a:rPr lang="zh-CN" altLang="en-US" b="1">
                <a:solidFill>
                  <a:srgbClr val="009459"/>
                </a:solidFill>
                <a:latin typeface="微软雅黑" pitchFamily="34" charset="-122"/>
                <a:ea typeface="微软雅黑" pitchFamily="34" charset="-122"/>
                <a:sym typeface="宋体" pitchFamily="2" charset="-122"/>
              </a:rPr>
              <a:t>，</a:t>
            </a:r>
            <a:r>
              <a:rPr lang="en-US" altLang="zh-CN" b="1">
                <a:solidFill>
                  <a:srgbClr val="009459"/>
                </a:solidFill>
                <a:latin typeface="微软雅黑" pitchFamily="34" charset="-122"/>
                <a:ea typeface="微软雅黑" pitchFamily="34" charset="-122"/>
                <a:sym typeface="宋体" pitchFamily="2" charset="-122"/>
              </a:rPr>
              <a:t> </a:t>
            </a:r>
            <a:r>
              <a:rPr lang="en-US" altLang="zh-CN" b="1" u="sng">
                <a:solidFill>
                  <a:srgbClr val="009459"/>
                </a:solidFill>
                <a:latin typeface="微软雅黑" pitchFamily="34" charset="-122"/>
                <a:ea typeface="微软雅黑" pitchFamily="34" charset="-122"/>
                <a:sym typeface="宋体" pitchFamily="2" charset="-122"/>
              </a:rPr>
              <a:t>       </a:t>
            </a:r>
          </a:p>
          <a:p>
            <a:pPr eaLnBrk="1" hangingPunct="1">
              <a:lnSpc>
                <a:spcPts val="2447"/>
              </a:lnSpc>
            </a:pPr>
            <a:r>
              <a:rPr lang="en-US" altLang="zh-CN" b="1" u="sng">
                <a:solidFill>
                  <a:srgbClr val="009459"/>
                </a:solidFill>
                <a:latin typeface="微软雅黑" pitchFamily="34" charset="-122"/>
                <a:ea typeface="微软雅黑" pitchFamily="34" charset="-122"/>
              </a:rPr>
              <a:t>              </a:t>
            </a:r>
            <a:r>
              <a:rPr lang="en-US" altLang="zh-CN" b="1">
                <a:solidFill>
                  <a:srgbClr val="009459"/>
                </a:solidFill>
                <a:latin typeface="微软雅黑" pitchFamily="34" charset="-122"/>
                <a:ea typeface="微软雅黑" pitchFamily="34" charset="-122"/>
              </a:rPr>
              <a:t>”</a:t>
            </a:r>
            <a:r>
              <a:rPr lang="zh-CN" altLang="en-US" b="1">
                <a:solidFill>
                  <a:srgbClr val="009459"/>
                </a:solidFill>
                <a:latin typeface="微软雅黑" pitchFamily="34" charset="-122"/>
                <a:ea typeface="微软雅黑" pitchFamily="34" charset="-122"/>
              </a:rPr>
              <a:t>两句诗，写出了环境的清幽及人生的启示。</a:t>
            </a:r>
            <a:r>
              <a:rPr lang="en-US" altLang="zh-CN" b="1">
                <a:solidFill>
                  <a:srgbClr val="009459"/>
                </a:solidFill>
                <a:latin typeface="微软雅黑" pitchFamily="34" charset="-122"/>
                <a:ea typeface="微软雅黑" pitchFamily="34" charset="-122"/>
              </a:rPr>
              <a:t> </a:t>
            </a:r>
            <a:r>
              <a:rPr lang="en-US" altLang="zh-CN" b="1" u="sng">
                <a:solidFill>
                  <a:srgbClr val="009459"/>
                </a:solidFill>
                <a:latin typeface="微软雅黑" pitchFamily="34" charset="-122"/>
                <a:ea typeface="微软雅黑" pitchFamily="34" charset="-122"/>
              </a:rPr>
              <a:t> </a:t>
            </a:r>
          </a:p>
          <a:p>
            <a:pPr eaLnBrk="1" hangingPunct="1">
              <a:lnSpc>
                <a:spcPts val="2447"/>
              </a:lnSpc>
            </a:pPr>
            <a:r>
              <a:rPr lang="zh-CN" altLang="en-US" b="1">
                <a:solidFill>
                  <a:srgbClr val="FF7124"/>
                </a:solidFill>
                <a:latin typeface="楷体" pitchFamily="49" charset="-122"/>
                <a:ea typeface="楷体" pitchFamily="49" charset="-122"/>
                <a:sym typeface="宋体" pitchFamily="2" charset="-122"/>
              </a:rPr>
              <a:t>    山光悦鸟性，潭影空人心。</a:t>
            </a:r>
            <a:endParaRPr lang="en-US" altLang="zh-CN" b="1" u="sng">
              <a:solidFill>
                <a:srgbClr val="009459"/>
              </a:solidFill>
              <a:latin typeface="微软雅黑" pitchFamily="34" charset="-122"/>
              <a:ea typeface="微软雅黑" pitchFamily="34" charset="-122"/>
              <a:sym typeface="宋体" pitchFamily="2" charset="-122"/>
            </a:endParaRPr>
          </a:p>
          <a:p>
            <a:pPr eaLnBrk="1" hangingPunct="1">
              <a:lnSpc>
                <a:spcPts val="2447"/>
              </a:lnSpc>
            </a:pPr>
            <a:r>
              <a:rPr lang="en-US" altLang="zh-CN" b="1">
                <a:solidFill>
                  <a:srgbClr val="009459"/>
                </a:solidFill>
                <a:latin typeface="微软雅黑" pitchFamily="34" charset="-122"/>
                <a:ea typeface="微软雅黑" pitchFamily="34" charset="-122"/>
              </a:rPr>
              <a:t>3</a:t>
            </a:r>
            <a:r>
              <a:rPr lang="zh-CN" altLang="en-US" b="1">
                <a:solidFill>
                  <a:srgbClr val="009459"/>
                </a:solidFill>
                <a:latin typeface="微软雅黑" pitchFamily="34" charset="-122"/>
                <a:ea typeface="微软雅黑" pitchFamily="34" charset="-122"/>
              </a:rPr>
              <a:t>、常建的</a:t>
            </a:r>
            <a:r>
              <a:rPr lang="zh-CN" altLang="en-US" b="1">
                <a:solidFill>
                  <a:srgbClr val="009459"/>
                </a:solidFill>
                <a:latin typeface="微软雅黑" pitchFamily="34" charset="-122"/>
                <a:ea typeface="微软雅黑" pitchFamily="34" charset="-122"/>
                <a:sym typeface="宋体" pitchFamily="2" charset="-122"/>
              </a:rPr>
              <a:t> 《题破山寺后禅院》有两句诗各含一个成语，这两句诗是：</a:t>
            </a:r>
          </a:p>
          <a:p>
            <a:pPr eaLnBrk="1" hangingPunct="1">
              <a:lnSpc>
                <a:spcPts val="2447"/>
              </a:lnSpc>
            </a:pPr>
            <a:r>
              <a:rPr lang="zh-CN" altLang="en-US" b="1">
                <a:solidFill>
                  <a:srgbClr val="FF7124"/>
                </a:solidFill>
                <a:latin typeface="楷体" pitchFamily="49" charset="-122"/>
                <a:ea typeface="楷体" pitchFamily="49" charset="-122"/>
              </a:rPr>
              <a:t>    曲径通幽处；万籁此都寂。</a:t>
            </a:r>
          </a:p>
        </p:txBody>
      </p:sp>
      <p:pic>
        <p:nvPicPr>
          <p:cNvPr id="25606" name="图片 41"/>
          <p:cNvPicPr>
            <a:picLocks noChangeAspect="1" noChangeArrowheads="1"/>
          </p:cNvPicPr>
          <p:nvPr/>
        </p:nvPicPr>
        <p:blipFill>
          <a:blip r:embed="rId4"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6621078" y="267897"/>
            <a:ext cx="1502569" cy="7489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5607" name="文本框 6"/>
          <p:cNvSpPr txBox="1">
            <a:spLocks noChangeArrowheads="1"/>
          </p:cNvSpPr>
          <p:nvPr/>
        </p:nvSpPr>
        <p:spPr bwMode="auto">
          <a:xfrm>
            <a:off x="6947298" y="565554"/>
            <a:ext cx="1177528"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r>
              <a:rPr lang="zh-CN" altLang="en-US" b="1">
                <a:latin typeface="微软雅黑" pitchFamily="34" charset="-122"/>
                <a:ea typeface="微软雅黑" pitchFamily="34" charset="-122"/>
              </a:rPr>
              <a:t>理解运用</a:t>
            </a:r>
          </a:p>
        </p:txBody>
      </p:sp>
      <p:pic>
        <p:nvPicPr>
          <p:cNvPr id="24585" name="图片 1" descr="(6P]`0X1B3(9$M26NUZ)YUV"/>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304800" y="1226344"/>
            <a:ext cx="3690938" cy="34790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28677"/>
                                        </p:tgtEl>
                                        <p:attrNameLst>
                                          <p:attrName>style.visibility</p:attrName>
                                        </p:attrNameLst>
                                      </p:cBhvr>
                                      <p:to>
                                        <p:strVal val="visible"/>
                                      </p:to>
                                    </p:set>
                                    <p:anim calcmode="lin" valueType="num">
                                      <p:cBhvr>
                                        <p:cTn id="7" dur="500" fill="hold"/>
                                        <p:tgtEl>
                                          <p:spTgt spid="28677"/>
                                        </p:tgtEl>
                                        <p:attrNameLst>
                                          <p:attrName>ppt_x</p:attrName>
                                        </p:attrNameLst>
                                      </p:cBhvr>
                                      <p:tavLst>
                                        <p:tav tm="0">
                                          <p:val>
                                            <p:strVal val="#ppt_x"/>
                                          </p:val>
                                        </p:tav>
                                        <p:tav tm="100000">
                                          <p:val>
                                            <p:strVal val="#ppt_x"/>
                                          </p:val>
                                        </p:tav>
                                      </p:tavLst>
                                    </p:anim>
                                    <p:anim calcmode="lin" valueType="num">
                                      <p:cBhvr>
                                        <p:cTn id="8" dur="500" fill="hold"/>
                                        <p:tgtEl>
                                          <p:spTgt spid="28677"/>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nodeType="clickEffect">
                                  <p:stCondLst>
                                    <p:cond delay="0"/>
                                  </p:stCondLst>
                                  <p:childTnLst>
                                    <p:set>
                                      <p:cBhvr>
                                        <p:cTn id="12" dur="1" fill="hold">
                                          <p:stCondLst>
                                            <p:cond delay="0"/>
                                          </p:stCondLst>
                                        </p:cTn>
                                        <p:tgtEl>
                                          <p:spTgt spid="24582">
                                            <p:txEl>
                                              <p:pRg st="0" end="0"/>
                                            </p:txEl>
                                          </p:spTgt>
                                        </p:tgtEl>
                                        <p:attrNameLst>
                                          <p:attrName>style.visibility</p:attrName>
                                        </p:attrNameLst>
                                      </p:cBhvr>
                                      <p:to>
                                        <p:strVal val="visible"/>
                                      </p:to>
                                    </p:set>
                                    <p:anim calcmode="lin" valueType="num">
                                      <p:cBhvr additive="base">
                                        <p:cTn id="13" dur="500" fill="hold"/>
                                        <p:tgtEl>
                                          <p:spTgt spid="24582">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458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nodeType="clickEffect">
                                  <p:stCondLst>
                                    <p:cond delay="0"/>
                                  </p:stCondLst>
                                  <p:childTnLst>
                                    <p:set>
                                      <p:cBhvr>
                                        <p:cTn id="18" dur="1" fill="hold">
                                          <p:stCondLst>
                                            <p:cond delay="0"/>
                                          </p:stCondLst>
                                        </p:cTn>
                                        <p:tgtEl>
                                          <p:spTgt spid="24582">
                                            <p:txEl>
                                              <p:pRg st="1" end="1"/>
                                            </p:txEl>
                                          </p:spTgt>
                                        </p:tgtEl>
                                        <p:attrNameLst>
                                          <p:attrName>style.visibility</p:attrName>
                                        </p:attrNameLst>
                                      </p:cBhvr>
                                      <p:to>
                                        <p:strVal val="visible"/>
                                      </p:to>
                                    </p:set>
                                    <p:anim calcmode="lin" valueType="num">
                                      <p:cBhvr additive="base">
                                        <p:cTn id="19" dur="500" fill="hold"/>
                                        <p:tgtEl>
                                          <p:spTgt spid="24582">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4582">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4" fill="hold" nodeType="clickEffect">
                                  <p:stCondLst>
                                    <p:cond delay="0"/>
                                  </p:stCondLst>
                                  <p:childTnLst>
                                    <p:set>
                                      <p:cBhvr>
                                        <p:cTn id="24" dur="1" fill="hold">
                                          <p:stCondLst>
                                            <p:cond delay="0"/>
                                          </p:stCondLst>
                                        </p:cTn>
                                        <p:tgtEl>
                                          <p:spTgt spid="24582">
                                            <p:txEl>
                                              <p:pRg st="2" end="2"/>
                                            </p:txEl>
                                          </p:spTgt>
                                        </p:tgtEl>
                                        <p:attrNameLst>
                                          <p:attrName>style.visibility</p:attrName>
                                        </p:attrNameLst>
                                      </p:cBhvr>
                                      <p:to>
                                        <p:strVal val="visible"/>
                                      </p:to>
                                    </p:set>
                                    <p:anim calcmode="lin" valueType="num">
                                      <p:cBhvr additive="base">
                                        <p:cTn id="25" dur="500" fill="hold"/>
                                        <p:tgtEl>
                                          <p:spTgt spid="24582">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4582">
                                            <p:txEl>
                                              <p:pRg st="2" end="2"/>
                                            </p:txEl>
                                          </p:spTgt>
                                        </p:tgtEl>
                                        <p:attrNameLst>
                                          <p:attrName>ppt_y</p:attrName>
                                        </p:attrNameLst>
                                      </p:cBhvr>
                                      <p:tavLst>
                                        <p:tav tm="0">
                                          <p:val>
                                            <p:strVal val="1+#ppt_h/2"/>
                                          </p:val>
                                        </p:tav>
                                        <p:tav tm="100000">
                                          <p:val>
                                            <p:strVal val="#ppt_y"/>
                                          </p:val>
                                        </p:tav>
                                      </p:tavLst>
                                    </p:anim>
                                  </p:childTnLst>
                                </p:cTn>
                              </p:par>
                              <p:par>
                                <p:cTn id="27" presetID="2" presetClass="entr" presetSubtype="4" fill="hold" nodeType="withEffect">
                                  <p:stCondLst>
                                    <p:cond delay="0"/>
                                  </p:stCondLst>
                                  <p:childTnLst>
                                    <p:set>
                                      <p:cBhvr>
                                        <p:cTn id="28" dur="1" fill="hold">
                                          <p:stCondLst>
                                            <p:cond delay="0"/>
                                          </p:stCondLst>
                                        </p:cTn>
                                        <p:tgtEl>
                                          <p:spTgt spid="24582">
                                            <p:txEl>
                                              <p:pRg st="3" end="3"/>
                                            </p:txEl>
                                          </p:spTgt>
                                        </p:tgtEl>
                                        <p:attrNameLst>
                                          <p:attrName>style.visibility</p:attrName>
                                        </p:attrNameLst>
                                      </p:cBhvr>
                                      <p:to>
                                        <p:strVal val="visible"/>
                                      </p:to>
                                    </p:set>
                                    <p:anim calcmode="lin" valueType="num">
                                      <p:cBhvr additive="base">
                                        <p:cTn id="29" dur="500" fill="hold"/>
                                        <p:tgtEl>
                                          <p:spTgt spid="24582">
                                            <p:txEl>
                                              <p:pRg st="3" end="3"/>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24582">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1" fill="hold" nodeType="clickPar">
                      <p:stCondLst>
                        <p:cond delay="indefinite"/>
                      </p:stCondLst>
                      <p:childTnLst>
                        <p:par>
                          <p:cTn id="32" fill="hold" nodeType="withGroup">
                            <p:stCondLst>
                              <p:cond delay="0"/>
                            </p:stCondLst>
                            <p:childTnLst>
                              <p:par>
                                <p:cTn id="33" presetID="2" presetClass="entr" presetSubtype="4" fill="hold" nodeType="clickEffect">
                                  <p:stCondLst>
                                    <p:cond delay="0"/>
                                  </p:stCondLst>
                                  <p:childTnLst>
                                    <p:set>
                                      <p:cBhvr>
                                        <p:cTn id="34" dur="1" fill="hold">
                                          <p:stCondLst>
                                            <p:cond delay="0"/>
                                          </p:stCondLst>
                                        </p:cTn>
                                        <p:tgtEl>
                                          <p:spTgt spid="24582">
                                            <p:txEl>
                                              <p:pRg st="4" end="4"/>
                                            </p:txEl>
                                          </p:spTgt>
                                        </p:tgtEl>
                                        <p:attrNameLst>
                                          <p:attrName>style.visibility</p:attrName>
                                        </p:attrNameLst>
                                      </p:cBhvr>
                                      <p:to>
                                        <p:strVal val="visible"/>
                                      </p:to>
                                    </p:set>
                                    <p:anim calcmode="lin" valueType="num">
                                      <p:cBhvr additive="base">
                                        <p:cTn id="35" dur="500" fill="hold"/>
                                        <p:tgtEl>
                                          <p:spTgt spid="24582">
                                            <p:txEl>
                                              <p:pRg st="4" end="4"/>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24582">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7" fill="hold" nodeType="clickPar">
                      <p:stCondLst>
                        <p:cond delay="indefinite"/>
                      </p:stCondLst>
                      <p:childTnLst>
                        <p:par>
                          <p:cTn id="38" fill="hold" nodeType="withGroup">
                            <p:stCondLst>
                              <p:cond delay="0"/>
                            </p:stCondLst>
                            <p:childTnLst>
                              <p:par>
                                <p:cTn id="39" presetID="2" presetClass="entr" presetSubtype="4" fill="hold" nodeType="clickEffect">
                                  <p:stCondLst>
                                    <p:cond delay="0"/>
                                  </p:stCondLst>
                                  <p:childTnLst>
                                    <p:set>
                                      <p:cBhvr>
                                        <p:cTn id="40" dur="1" fill="hold">
                                          <p:stCondLst>
                                            <p:cond delay="0"/>
                                          </p:stCondLst>
                                        </p:cTn>
                                        <p:tgtEl>
                                          <p:spTgt spid="24582">
                                            <p:txEl>
                                              <p:pRg st="5" end="5"/>
                                            </p:txEl>
                                          </p:spTgt>
                                        </p:tgtEl>
                                        <p:attrNameLst>
                                          <p:attrName>style.visibility</p:attrName>
                                        </p:attrNameLst>
                                      </p:cBhvr>
                                      <p:to>
                                        <p:strVal val="visible"/>
                                      </p:to>
                                    </p:set>
                                    <p:anim calcmode="lin" valueType="num">
                                      <p:cBhvr additive="base">
                                        <p:cTn id="41" dur="500" fill="hold"/>
                                        <p:tgtEl>
                                          <p:spTgt spid="24582">
                                            <p:txEl>
                                              <p:pRg st="5" end="5"/>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24582">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43" fill="hold" nodeType="clickPar">
                      <p:stCondLst>
                        <p:cond delay="indefinite"/>
                      </p:stCondLst>
                      <p:childTnLst>
                        <p:par>
                          <p:cTn id="44" fill="hold" nodeType="withGroup">
                            <p:stCondLst>
                              <p:cond delay="0"/>
                            </p:stCondLst>
                            <p:childTnLst>
                              <p:par>
                                <p:cTn id="45" presetID="2" presetClass="entr" presetSubtype="4" fill="hold" nodeType="clickEffect">
                                  <p:stCondLst>
                                    <p:cond delay="0"/>
                                  </p:stCondLst>
                                  <p:childTnLst>
                                    <p:set>
                                      <p:cBhvr>
                                        <p:cTn id="46" dur="1" fill="hold">
                                          <p:stCondLst>
                                            <p:cond delay="0"/>
                                          </p:stCondLst>
                                        </p:cTn>
                                        <p:tgtEl>
                                          <p:spTgt spid="24582">
                                            <p:txEl>
                                              <p:pRg st="6" end="6"/>
                                            </p:txEl>
                                          </p:spTgt>
                                        </p:tgtEl>
                                        <p:attrNameLst>
                                          <p:attrName>style.visibility</p:attrName>
                                        </p:attrNameLst>
                                      </p:cBhvr>
                                      <p:to>
                                        <p:strVal val="visible"/>
                                      </p:to>
                                    </p:set>
                                    <p:anim calcmode="lin" valueType="num">
                                      <p:cBhvr additive="base">
                                        <p:cTn id="47" dur="500" fill="hold"/>
                                        <p:tgtEl>
                                          <p:spTgt spid="24582">
                                            <p:txEl>
                                              <p:pRg st="6" end="6"/>
                                            </p:txEl>
                                          </p:spTgt>
                                        </p:tgtEl>
                                        <p:attrNameLst>
                                          <p:attrName>ppt_x</p:attrName>
                                        </p:attrNameLst>
                                      </p:cBhvr>
                                      <p:tavLst>
                                        <p:tav tm="0">
                                          <p:val>
                                            <p:strVal val="#ppt_x"/>
                                          </p:val>
                                        </p:tav>
                                        <p:tav tm="100000">
                                          <p:val>
                                            <p:strVal val="#ppt_x"/>
                                          </p:val>
                                        </p:tav>
                                      </p:tavLst>
                                    </p:anim>
                                    <p:anim calcmode="lin" valueType="num">
                                      <p:cBhvr additive="base">
                                        <p:cTn id="48" dur="500" fill="hold"/>
                                        <p:tgtEl>
                                          <p:spTgt spid="24582">
                                            <p:txEl>
                                              <p:pRg st="6" end="6"/>
                                            </p:txEl>
                                          </p:spTgt>
                                        </p:tgtEl>
                                        <p:attrNameLst>
                                          <p:attrName>ppt_y</p:attrName>
                                        </p:attrNameLst>
                                      </p:cBhvr>
                                      <p:tavLst>
                                        <p:tav tm="0">
                                          <p:val>
                                            <p:strVal val="1+#ppt_h/2"/>
                                          </p:val>
                                        </p:tav>
                                        <p:tav tm="100000">
                                          <p:val>
                                            <p:strVal val="#ppt_y"/>
                                          </p:val>
                                        </p:tav>
                                      </p:tavLst>
                                    </p:anim>
                                  </p:childTnLst>
                                </p:cTn>
                              </p:par>
                            </p:childTnLst>
                          </p:cTn>
                        </p:par>
                      </p:childTnLst>
                    </p:cTn>
                  </p:par>
                  <p:par>
                    <p:cTn id="49" fill="hold" nodeType="clickPar">
                      <p:stCondLst>
                        <p:cond delay="indefinite"/>
                      </p:stCondLst>
                      <p:childTnLst>
                        <p:par>
                          <p:cTn id="50" fill="hold" nodeType="withGroup">
                            <p:stCondLst>
                              <p:cond delay="0"/>
                            </p:stCondLst>
                            <p:childTnLst>
                              <p:par>
                                <p:cTn id="51" presetID="2" presetClass="entr" presetSubtype="4" fill="hold" nodeType="clickEffect">
                                  <p:stCondLst>
                                    <p:cond delay="0"/>
                                  </p:stCondLst>
                                  <p:childTnLst>
                                    <p:set>
                                      <p:cBhvr>
                                        <p:cTn id="52" dur="1" fill="hold">
                                          <p:stCondLst>
                                            <p:cond delay="0"/>
                                          </p:stCondLst>
                                        </p:cTn>
                                        <p:tgtEl>
                                          <p:spTgt spid="24585"/>
                                        </p:tgtEl>
                                        <p:attrNameLst>
                                          <p:attrName>style.visibility</p:attrName>
                                        </p:attrNameLst>
                                      </p:cBhvr>
                                      <p:to>
                                        <p:strVal val="visible"/>
                                      </p:to>
                                    </p:set>
                                    <p:anim calcmode="lin" valueType="num">
                                      <p:cBhvr additive="base">
                                        <p:cTn id="53" dur="500" fill="hold"/>
                                        <p:tgtEl>
                                          <p:spTgt spid="24585"/>
                                        </p:tgtEl>
                                        <p:attrNameLst>
                                          <p:attrName>ppt_x</p:attrName>
                                        </p:attrNameLst>
                                      </p:cBhvr>
                                      <p:tavLst>
                                        <p:tav tm="0">
                                          <p:val>
                                            <p:strVal val="#ppt_x"/>
                                          </p:val>
                                        </p:tav>
                                        <p:tav tm="100000">
                                          <p:val>
                                            <p:strVal val="#ppt_x"/>
                                          </p:val>
                                        </p:tav>
                                      </p:tavLst>
                                    </p:anim>
                                    <p:anim calcmode="lin" valueType="num">
                                      <p:cBhvr additive="base">
                                        <p:cTn id="54" dur="500" fill="hold"/>
                                        <p:tgtEl>
                                          <p:spTgt spid="2458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626" name="图片 1" descr="组48325同意"/>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304812" y="494111"/>
            <a:ext cx="1791891" cy="4560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627" name="文本框 7"/>
          <p:cNvSpPr txBox="1">
            <a:spLocks noChangeArrowheads="1"/>
          </p:cNvSpPr>
          <p:nvPr/>
        </p:nvSpPr>
        <p:spPr bwMode="auto">
          <a:xfrm>
            <a:off x="795349" y="564362"/>
            <a:ext cx="1061829"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r>
              <a:rPr lang="zh-CN" altLang="en-US" b="1">
                <a:solidFill>
                  <a:srgbClr val="EF7509"/>
                </a:solidFill>
                <a:latin typeface="思源黑体 CN Heavy" pitchFamily="34" charset="-122"/>
                <a:ea typeface="思源黑体 CN Heavy" pitchFamily="34" charset="-122"/>
              </a:rPr>
              <a:t>课堂练习</a:t>
            </a:r>
          </a:p>
        </p:txBody>
      </p:sp>
      <p:pic>
        <p:nvPicPr>
          <p:cNvPr id="28677" name="Picture 2" descr="C:\Users\Administrator\Desktop\课件图12\图片1487321.png"/>
          <p:cNvPicPr>
            <a:picLocks noChangeAspect="1" noChangeArrowheads="1"/>
          </p:cNvPicPr>
          <p:nvPr/>
        </p:nvPicPr>
        <p:blipFill>
          <a:blip r:embed="rId3">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4183862" y="752482"/>
            <a:ext cx="5053013" cy="43838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4582" name="文本框 1"/>
          <p:cNvSpPr txBox="1">
            <a:spLocks noChangeArrowheads="1"/>
          </p:cNvSpPr>
          <p:nvPr/>
        </p:nvSpPr>
        <p:spPr bwMode="auto">
          <a:xfrm>
            <a:off x="4780362" y="1202532"/>
            <a:ext cx="3789759" cy="33009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lnSpc>
                <a:spcPts val="2147"/>
              </a:lnSpc>
            </a:pPr>
            <a:r>
              <a:rPr lang="en-US" altLang="zh-CN" b="1" dirty="0">
                <a:solidFill>
                  <a:srgbClr val="009459"/>
                </a:solidFill>
                <a:latin typeface="微软雅黑" pitchFamily="34" charset="-122"/>
                <a:ea typeface="微软雅黑" pitchFamily="34" charset="-122"/>
              </a:rPr>
              <a:t> 4</a:t>
            </a:r>
            <a:r>
              <a:rPr lang="zh-CN" altLang="en-US" b="1" dirty="0">
                <a:solidFill>
                  <a:srgbClr val="009459"/>
                </a:solidFill>
                <a:latin typeface="微软雅黑" pitchFamily="34" charset="-122"/>
                <a:ea typeface="微软雅黑" pitchFamily="34" charset="-122"/>
              </a:rPr>
              <a:t>、写悠长的钟磬音，在万籁俱寂中带来深远的禅意，使人心灵愈发沉静的句子：</a:t>
            </a:r>
          </a:p>
          <a:p>
            <a:pPr eaLnBrk="1" hangingPunct="1">
              <a:lnSpc>
                <a:spcPts val="2147"/>
              </a:lnSpc>
            </a:pPr>
            <a:r>
              <a:rPr lang="zh-CN" altLang="en-US" b="1" dirty="0">
                <a:solidFill>
                  <a:srgbClr val="009459"/>
                </a:solidFill>
                <a:latin typeface="微软雅黑" pitchFamily="34" charset="-122"/>
                <a:ea typeface="微软雅黑" pitchFamily="34" charset="-122"/>
              </a:rPr>
              <a:t>       </a:t>
            </a:r>
            <a:r>
              <a:rPr lang="zh-CN" altLang="en-US" b="1" dirty="0">
                <a:solidFill>
                  <a:srgbClr val="FF7124"/>
                </a:solidFill>
                <a:latin typeface="楷体" pitchFamily="49" charset="-122"/>
                <a:ea typeface="楷体" pitchFamily="49" charset="-122"/>
              </a:rPr>
              <a:t>万籁此都寂，但余钟磬音。</a:t>
            </a:r>
            <a:endParaRPr lang="zh-CN" altLang="en-US" b="1" dirty="0">
              <a:solidFill>
                <a:srgbClr val="009459"/>
              </a:solidFill>
              <a:latin typeface="微软雅黑" pitchFamily="34" charset="-122"/>
              <a:ea typeface="微软雅黑" pitchFamily="34" charset="-122"/>
            </a:endParaRPr>
          </a:p>
          <a:p>
            <a:pPr eaLnBrk="1" hangingPunct="1">
              <a:lnSpc>
                <a:spcPts val="2147"/>
              </a:lnSpc>
            </a:pPr>
            <a:r>
              <a:rPr lang="en-US" altLang="zh-CN" b="1" dirty="0">
                <a:solidFill>
                  <a:srgbClr val="009459"/>
                </a:solidFill>
                <a:latin typeface="微软雅黑" pitchFamily="34" charset="-122"/>
                <a:ea typeface="微软雅黑" pitchFamily="34" charset="-122"/>
              </a:rPr>
              <a:t>5</a:t>
            </a:r>
            <a:r>
              <a:rPr lang="zh-CN" altLang="en-US" b="1" dirty="0">
                <a:solidFill>
                  <a:srgbClr val="009459"/>
                </a:solidFill>
                <a:latin typeface="微软雅黑" pitchFamily="34" charset="-122"/>
                <a:ea typeface="微软雅黑" pitchFamily="34" charset="-122"/>
              </a:rPr>
              <a:t>、中华民族常常讲究曲折美，层次美，常建</a:t>
            </a:r>
            <a:r>
              <a:rPr lang="zh-CN" altLang="en-US" b="1" dirty="0">
                <a:solidFill>
                  <a:srgbClr val="009459"/>
                </a:solidFill>
                <a:latin typeface="微软雅黑" pitchFamily="34" charset="-122"/>
                <a:ea typeface="微软雅黑" pitchFamily="34" charset="-122"/>
                <a:sym typeface="宋体" pitchFamily="2" charset="-122"/>
              </a:rPr>
              <a:t>《题破山寺后禅院》一诗中能表现这种美学思想的两句诗是：</a:t>
            </a:r>
            <a:r>
              <a:rPr lang="en-US" altLang="zh-CN" b="1" dirty="0">
                <a:solidFill>
                  <a:srgbClr val="009459"/>
                </a:solidFill>
                <a:latin typeface="微软雅黑" pitchFamily="34" charset="-122"/>
                <a:ea typeface="微软雅黑" pitchFamily="34" charset="-122"/>
              </a:rPr>
              <a:t> </a:t>
            </a:r>
            <a:r>
              <a:rPr lang="en-US" altLang="zh-CN" b="1" u="sng" dirty="0">
                <a:solidFill>
                  <a:srgbClr val="009459"/>
                </a:solidFill>
                <a:latin typeface="微软雅黑" pitchFamily="34" charset="-122"/>
                <a:ea typeface="微软雅黑" pitchFamily="34" charset="-122"/>
              </a:rPr>
              <a:t> </a:t>
            </a:r>
          </a:p>
          <a:p>
            <a:pPr eaLnBrk="1" hangingPunct="1">
              <a:lnSpc>
                <a:spcPts val="2147"/>
              </a:lnSpc>
            </a:pPr>
            <a:r>
              <a:rPr lang="zh-CN" altLang="en-US" b="1" dirty="0">
                <a:solidFill>
                  <a:srgbClr val="FF7124"/>
                </a:solidFill>
                <a:latin typeface="楷体" pitchFamily="49" charset="-122"/>
                <a:ea typeface="楷体" pitchFamily="49" charset="-122"/>
                <a:sym typeface="宋体" pitchFamily="2" charset="-122"/>
              </a:rPr>
              <a:t>   曲径通幽处，禅房花木深。</a:t>
            </a:r>
          </a:p>
          <a:p>
            <a:pPr eaLnBrk="1" hangingPunct="1">
              <a:lnSpc>
                <a:spcPts val="2147"/>
              </a:lnSpc>
            </a:pPr>
            <a:r>
              <a:rPr lang="en-US" altLang="zh-CN" b="1" dirty="0">
                <a:solidFill>
                  <a:srgbClr val="009459"/>
                </a:solidFill>
                <a:latin typeface="微软雅黑" pitchFamily="34" charset="-122"/>
                <a:ea typeface="微软雅黑" pitchFamily="34" charset="-122"/>
              </a:rPr>
              <a:t>3</a:t>
            </a:r>
            <a:r>
              <a:rPr lang="zh-CN" altLang="en-US" b="1" dirty="0">
                <a:solidFill>
                  <a:srgbClr val="009459"/>
                </a:solidFill>
                <a:latin typeface="微软雅黑" pitchFamily="34" charset="-122"/>
                <a:ea typeface="微软雅黑" pitchFamily="34" charset="-122"/>
              </a:rPr>
              <a:t>、诵读经典诗文，可以悦情悦心，读一读</a:t>
            </a:r>
            <a:r>
              <a:rPr lang="zh-CN" altLang="en-US" b="1" dirty="0">
                <a:solidFill>
                  <a:srgbClr val="009459"/>
                </a:solidFill>
                <a:latin typeface="微软雅黑" pitchFamily="34" charset="-122"/>
                <a:ea typeface="微软雅黑" pitchFamily="34" charset="-122"/>
                <a:sym typeface="宋体" pitchFamily="2" charset="-122"/>
              </a:rPr>
              <a:t>《题破山寺后禅院》中的</a:t>
            </a:r>
            <a:r>
              <a:rPr lang="en-US" altLang="zh-CN" b="1" dirty="0">
                <a:solidFill>
                  <a:srgbClr val="009459"/>
                </a:solidFill>
                <a:latin typeface="微软雅黑" pitchFamily="34" charset="-122"/>
                <a:ea typeface="微软雅黑" pitchFamily="34" charset="-122"/>
                <a:sym typeface="宋体" pitchFamily="2" charset="-122"/>
              </a:rPr>
              <a:t>“</a:t>
            </a:r>
            <a:r>
              <a:rPr lang="en-US" altLang="zh-CN" b="1" u="sng" dirty="0">
                <a:solidFill>
                  <a:srgbClr val="009459"/>
                </a:solidFill>
                <a:latin typeface="微软雅黑" pitchFamily="34" charset="-122"/>
                <a:ea typeface="微软雅黑" pitchFamily="34" charset="-122"/>
                <a:sym typeface="宋体" pitchFamily="2" charset="-122"/>
              </a:rPr>
              <a:t>                  </a:t>
            </a:r>
            <a:r>
              <a:rPr lang="zh-CN" altLang="en-US" b="1" dirty="0">
                <a:solidFill>
                  <a:srgbClr val="009459"/>
                </a:solidFill>
                <a:latin typeface="微软雅黑" pitchFamily="34" charset="-122"/>
                <a:ea typeface="微软雅黑" pitchFamily="34" charset="-122"/>
                <a:sym typeface="宋体" pitchFamily="2" charset="-122"/>
              </a:rPr>
              <a:t>，</a:t>
            </a:r>
            <a:r>
              <a:rPr lang="zh-CN" altLang="en-US" b="1" u="sng" dirty="0">
                <a:solidFill>
                  <a:srgbClr val="009459"/>
                </a:solidFill>
                <a:latin typeface="微软雅黑" pitchFamily="34" charset="-122"/>
                <a:ea typeface="微软雅黑" pitchFamily="34" charset="-122"/>
                <a:sym typeface="宋体" pitchFamily="2" charset="-122"/>
              </a:rPr>
              <a:t>                  </a:t>
            </a:r>
            <a:r>
              <a:rPr lang="en-US" altLang="zh-CN" b="1" dirty="0">
                <a:solidFill>
                  <a:srgbClr val="009459"/>
                </a:solidFill>
                <a:latin typeface="微软雅黑" pitchFamily="34" charset="-122"/>
                <a:ea typeface="微软雅黑" pitchFamily="34" charset="-122"/>
                <a:sym typeface="宋体" pitchFamily="2" charset="-122"/>
              </a:rPr>
              <a:t>”</a:t>
            </a:r>
            <a:r>
              <a:rPr lang="zh-CN" altLang="en-US" b="1" dirty="0">
                <a:solidFill>
                  <a:srgbClr val="009459"/>
                </a:solidFill>
                <a:latin typeface="微软雅黑" pitchFamily="34" charset="-122"/>
                <a:ea typeface="微软雅黑" pitchFamily="34" charset="-122"/>
                <a:sym typeface="宋体" pitchFamily="2" charset="-122"/>
              </a:rPr>
              <a:t>让我们在清幽的环境中享受内心的宁静。</a:t>
            </a:r>
            <a:endParaRPr lang="zh-CN" altLang="en-US" b="1" u="sng" dirty="0">
              <a:solidFill>
                <a:srgbClr val="009459"/>
              </a:solidFill>
              <a:latin typeface="微软雅黑" pitchFamily="34" charset="-122"/>
              <a:ea typeface="微软雅黑" pitchFamily="34" charset="-122"/>
              <a:sym typeface="宋体" pitchFamily="2" charset="-122"/>
            </a:endParaRPr>
          </a:p>
        </p:txBody>
      </p:sp>
      <p:pic>
        <p:nvPicPr>
          <p:cNvPr id="26630" name="图片 41"/>
          <p:cNvPicPr>
            <a:picLocks noChangeAspect="1" noChangeArrowheads="1"/>
          </p:cNvPicPr>
          <p:nvPr/>
        </p:nvPicPr>
        <p:blipFill>
          <a:blip r:embed="rId4"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6621078" y="267897"/>
            <a:ext cx="1502569" cy="74890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6631" name="文本框 6"/>
          <p:cNvSpPr txBox="1">
            <a:spLocks noChangeArrowheads="1"/>
          </p:cNvSpPr>
          <p:nvPr/>
        </p:nvSpPr>
        <p:spPr bwMode="auto">
          <a:xfrm>
            <a:off x="6947298" y="565554"/>
            <a:ext cx="1177528"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r>
              <a:rPr lang="zh-CN" altLang="en-US" b="1">
                <a:latin typeface="微软雅黑" pitchFamily="34" charset="-122"/>
                <a:ea typeface="微软雅黑" pitchFamily="34" charset="-122"/>
              </a:rPr>
              <a:t>理解运用</a:t>
            </a:r>
          </a:p>
        </p:txBody>
      </p:sp>
      <p:pic>
        <p:nvPicPr>
          <p:cNvPr id="60424" name="图片 3" descr="R@1[$2B(VMTW[L6%K(L_[FG"/>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619138" y="1202531"/>
            <a:ext cx="3564731" cy="34682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文本框 2"/>
          <p:cNvSpPr txBox="1">
            <a:spLocks noChangeArrowheads="1"/>
          </p:cNvSpPr>
          <p:nvPr/>
        </p:nvSpPr>
        <p:spPr bwMode="auto">
          <a:xfrm>
            <a:off x="5255431" y="3851672"/>
            <a:ext cx="2359819" cy="4154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nSpc>
                <a:spcPct val="150000"/>
              </a:lnSpc>
            </a:pPr>
            <a:r>
              <a:rPr lang="zh-CN" altLang="en-US" sz="1500" b="1">
                <a:solidFill>
                  <a:srgbClr val="FF7124"/>
                </a:solidFill>
                <a:latin typeface="楷体" pitchFamily="49" charset="-122"/>
                <a:ea typeface="楷体" pitchFamily="49" charset="-122"/>
                <a:sym typeface="宋体" pitchFamily="2" charset="-122"/>
              </a:rPr>
              <a:t>曲径通幽处，禅房花木深</a:t>
            </a:r>
            <a:endParaRPr lang="zh-CN" altLang="en-US" sz="1500" b="1">
              <a:solidFill>
                <a:srgbClr val="008651"/>
              </a:solidFill>
              <a:latin typeface="楷体" pitchFamily="49" charset="-122"/>
              <a:ea typeface="楷体" pitchFamily="49" charset="-122"/>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28677"/>
                                        </p:tgtEl>
                                        <p:attrNameLst>
                                          <p:attrName>style.visibility</p:attrName>
                                        </p:attrNameLst>
                                      </p:cBhvr>
                                      <p:to>
                                        <p:strVal val="visible"/>
                                      </p:to>
                                    </p:set>
                                    <p:anim calcmode="lin" valueType="num">
                                      <p:cBhvr>
                                        <p:cTn id="7" dur="500" fill="hold"/>
                                        <p:tgtEl>
                                          <p:spTgt spid="28677"/>
                                        </p:tgtEl>
                                        <p:attrNameLst>
                                          <p:attrName>ppt_x</p:attrName>
                                        </p:attrNameLst>
                                      </p:cBhvr>
                                      <p:tavLst>
                                        <p:tav tm="0">
                                          <p:val>
                                            <p:strVal val="#ppt_x"/>
                                          </p:val>
                                        </p:tav>
                                        <p:tav tm="100000">
                                          <p:val>
                                            <p:strVal val="#ppt_x"/>
                                          </p:val>
                                        </p:tav>
                                      </p:tavLst>
                                    </p:anim>
                                    <p:anim calcmode="lin" valueType="num">
                                      <p:cBhvr>
                                        <p:cTn id="8" dur="500" fill="hold"/>
                                        <p:tgtEl>
                                          <p:spTgt spid="28677"/>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nodeType="clickEffect">
                                  <p:stCondLst>
                                    <p:cond delay="0"/>
                                  </p:stCondLst>
                                  <p:childTnLst>
                                    <p:set>
                                      <p:cBhvr>
                                        <p:cTn id="12" dur="1" fill="hold">
                                          <p:stCondLst>
                                            <p:cond delay="0"/>
                                          </p:stCondLst>
                                        </p:cTn>
                                        <p:tgtEl>
                                          <p:spTgt spid="24582">
                                            <p:txEl>
                                              <p:pRg st="0" end="0"/>
                                            </p:txEl>
                                          </p:spTgt>
                                        </p:tgtEl>
                                        <p:attrNameLst>
                                          <p:attrName>style.visibility</p:attrName>
                                        </p:attrNameLst>
                                      </p:cBhvr>
                                      <p:to>
                                        <p:strVal val="visible"/>
                                      </p:to>
                                    </p:set>
                                    <p:anim calcmode="lin" valueType="num">
                                      <p:cBhvr additive="base">
                                        <p:cTn id="13" dur="500" fill="hold"/>
                                        <p:tgtEl>
                                          <p:spTgt spid="24582">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24582">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nodeType="clickEffect">
                                  <p:stCondLst>
                                    <p:cond delay="0"/>
                                  </p:stCondLst>
                                  <p:childTnLst>
                                    <p:set>
                                      <p:cBhvr>
                                        <p:cTn id="18" dur="1" fill="hold">
                                          <p:stCondLst>
                                            <p:cond delay="0"/>
                                          </p:stCondLst>
                                        </p:cTn>
                                        <p:tgtEl>
                                          <p:spTgt spid="24582">
                                            <p:txEl>
                                              <p:pRg st="1" end="1"/>
                                            </p:txEl>
                                          </p:spTgt>
                                        </p:tgtEl>
                                        <p:attrNameLst>
                                          <p:attrName>style.visibility</p:attrName>
                                        </p:attrNameLst>
                                      </p:cBhvr>
                                      <p:to>
                                        <p:strVal val="visible"/>
                                      </p:to>
                                    </p:set>
                                    <p:anim calcmode="lin" valueType="num">
                                      <p:cBhvr additive="base">
                                        <p:cTn id="19" dur="500" fill="hold"/>
                                        <p:tgtEl>
                                          <p:spTgt spid="24582">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24582">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4" fill="hold" nodeType="clickEffect">
                                  <p:stCondLst>
                                    <p:cond delay="0"/>
                                  </p:stCondLst>
                                  <p:childTnLst>
                                    <p:set>
                                      <p:cBhvr>
                                        <p:cTn id="24" dur="1" fill="hold">
                                          <p:stCondLst>
                                            <p:cond delay="0"/>
                                          </p:stCondLst>
                                        </p:cTn>
                                        <p:tgtEl>
                                          <p:spTgt spid="24582">
                                            <p:txEl>
                                              <p:pRg st="2" end="2"/>
                                            </p:txEl>
                                          </p:spTgt>
                                        </p:tgtEl>
                                        <p:attrNameLst>
                                          <p:attrName>style.visibility</p:attrName>
                                        </p:attrNameLst>
                                      </p:cBhvr>
                                      <p:to>
                                        <p:strVal val="visible"/>
                                      </p:to>
                                    </p:set>
                                    <p:anim calcmode="lin" valueType="num">
                                      <p:cBhvr additive="base">
                                        <p:cTn id="25" dur="500" fill="hold"/>
                                        <p:tgtEl>
                                          <p:spTgt spid="24582">
                                            <p:txEl>
                                              <p:pRg st="2" end="2"/>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24582">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4" fill="hold" nodeType="clickEffect">
                                  <p:stCondLst>
                                    <p:cond delay="0"/>
                                  </p:stCondLst>
                                  <p:childTnLst>
                                    <p:set>
                                      <p:cBhvr>
                                        <p:cTn id="30" dur="1" fill="hold">
                                          <p:stCondLst>
                                            <p:cond delay="0"/>
                                          </p:stCondLst>
                                        </p:cTn>
                                        <p:tgtEl>
                                          <p:spTgt spid="24582">
                                            <p:txEl>
                                              <p:pRg st="3" end="3"/>
                                            </p:txEl>
                                          </p:spTgt>
                                        </p:tgtEl>
                                        <p:attrNameLst>
                                          <p:attrName>style.visibility</p:attrName>
                                        </p:attrNameLst>
                                      </p:cBhvr>
                                      <p:to>
                                        <p:strVal val="visible"/>
                                      </p:to>
                                    </p:set>
                                    <p:anim calcmode="lin" valueType="num">
                                      <p:cBhvr additive="base">
                                        <p:cTn id="31" dur="500" fill="hold"/>
                                        <p:tgtEl>
                                          <p:spTgt spid="24582">
                                            <p:txEl>
                                              <p:pRg st="3" end="3"/>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24582">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4" fill="hold" nodeType="clickEffect">
                                  <p:stCondLst>
                                    <p:cond delay="0"/>
                                  </p:stCondLst>
                                  <p:childTnLst>
                                    <p:set>
                                      <p:cBhvr>
                                        <p:cTn id="36" dur="1" fill="hold">
                                          <p:stCondLst>
                                            <p:cond delay="0"/>
                                          </p:stCondLst>
                                        </p:cTn>
                                        <p:tgtEl>
                                          <p:spTgt spid="24582">
                                            <p:txEl>
                                              <p:pRg st="4" end="4"/>
                                            </p:txEl>
                                          </p:spTgt>
                                        </p:tgtEl>
                                        <p:attrNameLst>
                                          <p:attrName>style.visibility</p:attrName>
                                        </p:attrNameLst>
                                      </p:cBhvr>
                                      <p:to>
                                        <p:strVal val="visible"/>
                                      </p:to>
                                    </p:set>
                                    <p:anim calcmode="lin" valueType="num">
                                      <p:cBhvr additive="base">
                                        <p:cTn id="37" dur="500" fill="hold"/>
                                        <p:tgtEl>
                                          <p:spTgt spid="24582">
                                            <p:txEl>
                                              <p:pRg st="4" end="4"/>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24582">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9" fill="hold" nodeType="clickPar">
                      <p:stCondLst>
                        <p:cond delay="indefinite"/>
                      </p:stCondLst>
                      <p:childTnLst>
                        <p:par>
                          <p:cTn id="40" fill="hold" nodeType="withGroup">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3"/>
                                        </p:tgtEl>
                                        <p:attrNameLst>
                                          <p:attrName>style.visibility</p:attrName>
                                        </p:attrNameLst>
                                      </p:cBhvr>
                                      <p:to>
                                        <p:strVal val="visible"/>
                                      </p:to>
                                    </p:set>
                                    <p:anim calcmode="lin" valueType="num">
                                      <p:cBhvr additive="base">
                                        <p:cTn id="43" dur="500" fill="hold"/>
                                        <p:tgtEl>
                                          <p:spTgt spid="3"/>
                                        </p:tgtEl>
                                        <p:attrNameLst>
                                          <p:attrName>ppt_x</p:attrName>
                                        </p:attrNameLst>
                                      </p:cBhvr>
                                      <p:tavLst>
                                        <p:tav tm="0">
                                          <p:val>
                                            <p:strVal val="#ppt_x"/>
                                          </p:val>
                                        </p:tav>
                                        <p:tav tm="100000">
                                          <p:val>
                                            <p:strVal val="#ppt_x"/>
                                          </p:val>
                                        </p:tav>
                                      </p:tavLst>
                                    </p:anim>
                                    <p:anim calcmode="lin" valueType="num">
                                      <p:cBhvr additive="base">
                                        <p:cTn id="44"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45" fill="hold" nodeType="clickPar">
                      <p:stCondLst>
                        <p:cond delay="indefinite"/>
                      </p:stCondLst>
                      <p:childTnLst>
                        <p:par>
                          <p:cTn id="46" fill="hold" nodeType="withGroup">
                            <p:stCondLst>
                              <p:cond delay="0"/>
                            </p:stCondLst>
                            <p:childTnLst>
                              <p:par>
                                <p:cTn id="47" presetID="2" presetClass="entr" presetSubtype="4" fill="hold" nodeType="clickEffect">
                                  <p:stCondLst>
                                    <p:cond delay="0"/>
                                  </p:stCondLst>
                                  <p:childTnLst>
                                    <p:set>
                                      <p:cBhvr>
                                        <p:cTn id="48" dur="1" fill="hold">
                                          <p:stCondLst>
                                            <p:cond delay="0"/>
                                          </p:stCondLst>
                                        </p:cTn>
                                        <p:tgtEl>
                                          <p:spTgt spid="60424"/>
                                        </p:tgtEl>
                                        <p:attrNameLst>
                                          <p:attrName>style.visibility</p:attrName>
                                        </p:attrNameLst>
                                      </p:cBhvr>
                                      <p:to>
                                        <p:strVal val="visible"/>
                                      </p:to>
                                    </p:set>
                                    <p:anim calcmode="lin" valueType="num">
                                      <p:cBhvr additive="base">
                                        <p:cTn id="49" dur="500" fill="hold"/>
                                        <p:tgtEl>
                                          <p:spTgt spid="60424"/>
                                        </p:tgtEl>
                                        <p:attrNameLst>
                                          <p:attrName>ppt_x</p:attrName>
                                        </p:attrNameLst>
                                      </p:cBhvr>
                                      <p:tavLst>
                                        <p:tav tm="0">
                                          <p:val>
                                            <p:strVal val="#ppt_x"/>
                                          </p:val>
                                        </p:tav>
                                        <p:tav tm="100000">
                                          <p:val>
                                            <p:strVal val="#ppt_x"/>
                                          </p:val>
                                        </p:tav>
                                      </p:tavLst>
                                    </p:anim>
                                    <p:anim calcmode="lin" valueType="num">
                                      <p:cBhvr additive="base">
                                        <p:cTn id="50" dur="500" fill="hold"/>
                                        <p:tgtEl>
                                          <p:spTgt spid="6042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图片 1" descr="组48325同意"/>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304812" y="494111"/>
            <a:ext cx="1791891" cy="4560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195" name="文本框 7"/>
          <p:cNvSpPr txBox="1">
            <a:spLocks noChangeArrowheads="1"/>
          </p:cNvSpPr>
          <p:nvPr/>
        </p:nvSpPr>
        <p:spPr bwMode="auto">
          <a:xfrm>
            <a:off x="795349" y="564362"/>
            <a:ext cx="1061829"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r>
              <a:rPr lang="zh-CN" altLang="en-US" b="1" dirty="0">
                <a:solidFill>
                  <a:srgbClr val="EF7509"/>
                </a:solidFill>
                <a:latin typeface="思源黑体 CN Heavy" pitchFamily="34" charset="-122"/>
                <a:ea typeface="思源黑体 CN Heavy" pitchFamily="34" charset="-122"/>
              </a:rPr>
              <a:t>新知导入</a:t>
            </a:r>
          </a:p>
        </p:txBody>
      </p:sp>
      <p:pic>
        <p:nvPicPr>
          <p:cNvPr id="8196" name="图片 26"/>
          <p:cNvPicPr>
            <a:picLocks noChangeAspect="1" noChangeArrowheads="1"/>
          </p:cNvPicPr>
          <p:nvPr/>
        </p:nvPicPr>
        <p:blipFill>
          <a:blip r:embed="rId4"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6912781" y="458397"/>
            <a:ext cx="1781175" cy="6453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197" name="文本框 6"/>
          <p:cNvSpPr txBox="1">
            <a:spLocks noChangeArrowheads="1"/>
          </p:cNvSpPr>
          <p:nvPr/>
        </p:nvSpPr>
        <p:spPr bwMode="auto">
          <a:xfrm>
            <a:off x="7336636" y="738194"/>
            <a:ext cx="1163241"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r>
              <a:rPr lang="zh-CN" altLang="en-US" b="1">
                <a:latin typeface="微软雅黑" pitchFamily="34" charset="-122"/>
                <a:ea typeface="微软雅黑" pitchFamily="34" charset="-122"/>
              </a:rPr>
              <a:t>导入语</a:t>
            </a:r>
          </a:p>
        </p:txBody>
      </p:sp>
      <p:pic>
        <p:nvPicPr>
          <p:cNvPr id="10247" name="Picture 3" descr="tu4"/>
          <p:cNvPicPr>
            <a:picLocks noChangeAspect="1" noChangeArrowheads="1"/>
          </p:cNvPicPr>
          <p:nvPr/>
        </p:nvPicPr>
        <p:blipFill>
          <a:blip r:embed="rId5">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3715941" y="1203729"/>
            <a:ext cx="5197078" cy="31837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199" name="Cloud"/>
          <p:cNvSpPr>
            <a:spLocks noChangeAspect="1" noEditPoints="1" noChangeArrowheads="1"/>
          </p:cNvSpPr>
          <p:nvPr/>
        </p:nvSpPr>
        <p:spPr bwMode="auto">
          <a:xfrm>
            <a:off x="304812" y="4530329"/>
            <a:ext cx="8455819" cy="409575"/>
          </a:xfrm>
          <a:custGeom>
            <a:avLst/>
            <a:gdLst>
              <a:gd name="T0" fmla="*/ 530998214 w 21600"/>
              <a:gd name="T1" fmla="*/ 4589465 h 21600"/>
              <a:gd name="T2" fmla="*/ 0 w 21600"/>
              <a:gd name="T3" fmla="*/ 6479577 h 21600"/>
              <a:gd name="T4" fmla="*/ 292607369 w 21600"/>
              <a:gd name="T5" fmla="*/ 8119117 h 21600"/>
              <a:gd name="T6" fmla="*/ 289610774 w 21600"/>
              <a:gd name="T7" fmla="*/ 8097399 h 21600"/>
              <a:gd name="T8" fmla="*/ 129412116 w 21600"/>
              <a:gd name="T9" fmla="*/ 9389861 h 21600"/>
              <a:gd name="T10" fmla="*/ 723345707 w 21600"/>
              <a:gd name="T11" fmla="*/ 11281869 h 21600"/>
              <a:gd name="T12" fmla="*/ 792547163 w 21600"/>
              <a:gd name="T13" fmla="*/ 11268469 h 21600"/>
              <a:gd name="T14" fmla="*/ 789277581 w 21600"/>
              <a:gd name="T15" fmla="*/ 11281237 h 21600"/>
              <a:gd name="T16" fmla="*/ 1701973533 w 21600"/>
              <a:gd name="T17" fmla="*/ 12975764 h 21600"/>
              <a:gd name="T18" fmla="*/ 2147483647 w 21600"/>
              <a:gd name="T19" fmla="*/ 12493806 h 21600"/>
              <a:gd name="T20" fmla="*/ 2147483647 w 21600"/>
              <a:gd name="T21" fmla="*/ 12496359 h 21600"/>
              <a:gd name="T22" fmla="*/ 2147483647 w 21600"/>
              <a:gd name="T23" fmla="*/ 13804803 h 21600"/>
              <a:gd name="T24" fmla="*/ 2147483647 w 21600"/>
              <a:gd name="T25" fmla="*/ 11712706 h 21600"/>
              <a:gd name="T26" fmla="*/ 2147483647 w 21600"/>
              <a:gd name="T27" fmla="*/ 11729317 h 21600"/>
              <a:gd name="T28" fmla="*/ 2147483647 w 21600"/>
              <a:gd name="T29" fmla="*/ 12110929 h 21600"/>
              <a:gd name="T30" fmla="*/ 2147483647 w 21600"/>
              <a:gd name="T31" fmla="*/ 9616770 h 21600"/>
              <a:gd name="T32" fmla="*/ 2147483647 w 21600"/>
              <a:gd name="T33" fmla="*/ 9610374 h 21600"/>
              <a:gd name="T34" fmla="*/ 2147483647 w 21600"/>
              <a:gd name="T35" fmla="*/ 6693695 h 21600"/>
              <a:gd name="T36" fmla="*/ 2147483647 w 21600"/>
              <a:gd name="T37" fmla="*/ 4898188 h 21600"/>
              <a:gd name="T38" fmla="*/ 2147483647 w 21600"/>
              <a:gd name="T39" fmla="*/ 4896924 h 21600"/>
              <a:gd name="T40" fmla="*/ 2147483647 w 21600"/>
              <a:gd name="T41" fmla="*/ 3980943 h 21600"/>
              <a:gd name="T42" fmla="*/ 2147483647 w 21600"/>
              <a:gd name="T43" fmla="*/ 1737989 h 21600"/>
              <a:gd name="T44" fmla="*/ 2147483647 w 21600"/>
              <a:gd name="T45" fmla="*/ 1733514 h 21600"/>
              <a:gd name="T46" fmla="*/ 2147483647 w 21600"/>
              <a:gd name="T47" fmla="*/ 0 h 21600"/>
              <a:gd name="T48" fmla="*/ 2147483647 w 21600"/>
              <a:gd name="T49" fmla="*/ 744668 h 21600"/>
              <a:gd name="T50" fmla="*/ 2147483647 w 21600"/>
              <a:gd name="T51" fmla="*/ 747854 h 21600"/>
              <a:gd name="T52" fmla="*/ 2147483647 w 21600"/>
              <a:gd name="T53" fmla="*/ 0 h 21600"/>
              <a:gd name="T54" fmla="*/ 2147483647 w 21600"/>
              <a:gd name="T55" fmla="*/ 1051495 h 21600"/>
              <a:gd name="T56" fmla="*/ 2147483647 w 21600"/>
              <a:gd name="T57" fmla="*/ 1082795 h 21600"/>
              <a:gd name="T58" fmla="*/ 2147483647 w 21600"/>
              <a:gd name="T59" fmla="*/ 415491 h 21600"/>
              <a:gd name="T60" fmla="*/ 1907942589 w 21600"/>
              <a:gd name="T61" fmla="*/ 1647857 h 21600"/>
              <a:gd name="T62" fmla="*/ 1905762867 w 21600"/>
              <a:gd name="T63" fmla="*/ 1663203 h 21600"/>
              <a:gd name="T64" fmla="*/ 1440697180 w 21600"/>
              <a:gd name="T65" fmla="*/ 1260505 h 21600"/>
              <a:gd name="T66" fmla="*/ 520917524 w 21600"/>
              <a:gd name="T67" fmla="*/ 4197638 h 21600"/>
              <a:gd name="T68" fmla="*/ 529090958 w 21600"/>
              <a:gd name="T69" fmla="*/ 4593282 h 21600"/>
              <a:gd name="T70" fmla="*/ 530998214 w 21600"/>
              <a:gd name="T71" fmla="*/ 4589465 h 21600"/>
              <a:gd name="T72" fmla="*/ 292607369 w 21600"/>
              <a:gd name="T73" fmla="*/ 8119117 h 21600"/>
              <a:gd name="T74" fmla="*/ 591753902 w 21600"/>
              <a:gd name="T75" fmla="*/ 8379905 h 21600"/>
              <a:gd name="T76" fmla="*/ 637797384 w 21600"/>
              <a:gd name="T77" fmla="*/ 8374166 h 21600"/>
              <a:gd name="T78" fmla="*/ 792547163 w 21600"/>
              <a:gd name="T79" fmla="*/ 11268469 h 21600"/>
              <a:gd name="T80" fmla="*/ 943482429 w 21600"/>
              <a:gd name="T81" fmla="*/ 11147013 h 21600"/>
              <a:gd name="T82" fmla="*/ 2147483647 w 21600"/>
              <a:gd name="T83" fmla="*/ 11940248 h 21600"/>
              <a:gd name="T84" fmla="*/ 2147483647 w 21600"/>
              <a:gd name="T85" fmla="*/ 12496359 h 21600"/>
              <a:gd name="T86" fmla="*/ 2147483647 w 21600"/>
              <a:gd name="T87" fmla="*/ 11712706 h 21600"/>
              <a:gd name="T88" fmla="*/ 2147483647 w 21600"/>
              <a:gd name="T89" fmla="*/ 11102895 h 21600"/>
              <a:gd name="T90" fmla="*/ 2147483647 w 21600"/>
              <a:gd name="T91" fmla="*/ 9616770 h 21600"/>
              <a:gd name="T92" fmla="*/ 2147483647 w 21600"/>
              <a:gd name="T93" fmla="*/ 9596317 h 21600"/>
              <a:gd name="T94" fmla="*/ 2147483647 w 21600"/>
              <a:gd name="T95" fmla="*/ 7336096 h 21600"/>
              <a:gd name="T96" fmla="*/ 2147483647 w 21600"/>
              <a:gd name="T97" fmla="*/ 5752152 h 21600"/>
              <a:gd name="T98" fmla="*/ 2147483647 w 21600"/>
              <a:gd name="T99" fmla="*/ 4896924 h 21600"/>
              <a:gd name="T100" fmla="*/ 2147483647 w 21600"/>
              <a:gd name="T101" fmla="*/ 2137476 h 21600"/>
              <a:gd name="T102" fmla="*/ 2147483647 w 21600"/>
              <a:gd name="T103" fmla="*/ 2107440 h 21600"/>
              <a:gd name="T104" fmla="*/ 2147483647 w 21600"/>
              <a:gd name="T105" fmla="*/ 1733514 h 21600"/>
              <a:gd name="T106" fmla="*/ 2147483647 w 21600"/>
              <a:gd name="T107" fmla="*/ 744668 h 21600"/>
              <a:gd name="T108" fmla="*/ 2147483647 w 21600"/>
              <a:gd name="T109" fmla="*/ 1259873 h 21600"/>
              <a:gd name="T110" fmla="*/ 2147483647 w 21600"/>
              <a:gd name="T111" fmla="*/ 1051495 h 21600"/>
              <a:gd name="T112" fmla="*/ 2147483647 w 21600"/>
              <a:gd name="T113" fmla="*/ 1495732 h 21600"/>
              <a:gd name="T114" fmla="*/ 2082853746 w 21600"/>
              <a:gd name="T115" fmla="*/ 2094015 h 21600"/>
              <a:gd name="T116" fmla="*/ 1905762867 w 21600"/>
              <a:gd name="T117" fmla="*/ 1663203 h 21600"/>
              <a:gd name="T118" fmla="*/ 529090958 w 21600"/>
              <a:gd name="T119" fmla="*/ 4593282 h 21600"/>
              <a:gd name="T120" fmla="*/ 560150030 w 21600"/>
              <a:gd name="T121" fmla="*/ 5046495 h 21600"/>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21600"/>
              <a:gd name="T184" fmla="*/ 0 h 21600"/>
              <a:gd name="T185" fmla="*/ 21600 w 21600"/>
              <a:gd name="T186" fmla="*/ 21600 h 21600"/>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21600" h="21600">
                <a:moveTo>
                  <a:pt x="1949" y="7180"/>
                </a:moveTo>
                <a:cubicBezTo>
                  <a:pt x="841" y="7336"/>
                  <a:pt x="0" y="8613"/>
                  <a:pt x="0" y="10137"/>
                </a:cubicBezTo>
                <a:cubicBezTo>
                  <a:pt x="-1" y="11192"/>
                  <a:pt x="409" y="12169"/>
                  <a:pt x="1074" y="12702"/>
                </a:cubicBezTo>
                <a:lnTo>
                  <a:pt x="1063" y="12668"/>
                </a:lnTo>
                <a:cubicBezTo>
                  <a:pt x="685" y="13217"/>
                  <a:pt x="475" y="13940"/>
                  <a:pt x="475" y="14690"/>
                </a:cubicBezTo>
                <a:cubicBezTo>
                  <a:pt x="475" y="16325"/>
                  <a:pt x="1451" y="17650"/>
                  <a:pt x="2655" y="17650"/>
                </a:cubicBezTo>
                <a:cubicBezTo>
                  <a:pt x="2739" y="17650"/>
                  <a:pt x="2824" y="17643"/>
                  <a:pt x="2909" y="17629"/>
                </a:cubicBezTo>
                <a:lnTo>
                  <a:pt x="2897" y="17649"/>
                </a:lnTo>
                <a:cubicBezTo>
                  <a:pt x="3585" y="19288"/>
                  <a:pt x="4863" y="20300"/>
                  <a:pt x="6247" y="20300"/>
                </a:cubicBezTo>
                <a:cubicBezTo>
                  <a:pt x="6947" y="20299"/>
                  <a:pt x="7635" y="20039"/>
                  <a:pt x="8235" y="19546"/>
                </a:cubicBezTo>
                <a:lnTo>
                  <a:pt x="8229" y="19550"/>
                </a:lnTo>
                <a:cubicBezTo>
                  <a:pt x="8855" y="20829"/>
                  <a:pt x="9908" y="21597"/>
                  <a:pt x="11036" y="21597"/>
                </a:cubicBezTo>
                <a:cubicBezTo>
                  <a:pt x="12523" y="21596"/>
                  <a:pt x="13836" y="20267"/>
                  <a:pt x="14267" y="18324"/>
                </a:cubicBezTo>
                <a:lnTo>
                  <a:pt x="14270" y="18350"/>
                </a:lnTo>
                <a:cubicBezTo>
                  <a:pt x="14730" y="18740"/>
                  <a:pt x="15260" y="18947"/>
                  <a:pt x="15802" y="18947"/>
                </a:cubicBezTo>
                <a:cubicBezTo>
                  <a:pt x="17390" y="18946"/>
                  <a:pt x="18682" y="17205"/>
                  <a:pt x="18694" y="15045"/>
                </a:cubicBezTo>
                <a:lnTo>
                  <a:pt x="18689" y="15035"/>
                </a:lnTo>
                <a:cubicBezTo>
                  <a:pt x="20357" y="14710"/>
                  <a:pt x="21597" y="12765"/>
                  <a:pt x="21597" y="10472"/>
                </a:cubicBezTo>
                <a:cubicBezTo>
                  <a:pt x="21597" y="9456"/>
                  <a:pt x="21350" y="8469"/>
                  <a:pt x="20896" y="7663"/>
                </a:cubicBezTo>
                <a:lnTo>
                  <a:pt x="20889" y="7661"/>
                </a:lnTo>
                <a:cubicBezTo>
                  <a:pt x="21031" y="7208"/>
                  <a:pt x="21105" y="6721"/>
                  <a:pt x="21105" y="6228"/>
                </a:cubicBezTo>
                <a:cubicBezTo>
                  <a:pt x="21105" y="4588"/>
                  <a:pt x="20299" y="3150"/>
                  <a:pt x="19139" y="2719"/>
                </a:cubicBezTo>
                <a:lnTo>
                  <a:pt x="19148" y="2712"/>
                </a:lnTo>
                <a:cubicBezTo>
                  <a:pt x="18940" y="1142"/>
                  <a:pt x="17933" y="0"/>
                  <a:pt x="16758" y="0"/>
                </a:cubicBezTo>
                <a:cubicBezTo>
                  <a:pt x="16044" y="-1"/>
                  <a:pt x="15367" y="426"/>
                  <a:pt x="14905" y="1165"/>
                </a:cubicBezTo>
                <a:lnTo>
                  <a:pt x="14909" y="1170"/>
                </a:lnTo>
                <a:cubicBezTo>
                  <a:pt x="14497" y="432"/>
                  <a:pt x="13855" y="0"/>
                  <a:pt x="13174" y="0"/>
                </a:cubicBezTo>
                <a:cubicBezTo>
                  <a:pt x="12347" y="-1"/>
                  <a:pt x="11590" y="637"/>
                  <a:pt x="11221" y="1645"/>
                </a:cubicBezTo>
                <a:lnTo>
                  <a:pt x="11229" y="1694"/>
                </a:lnTo>
                <a:cubicBezTo>
                  <a:pt x="10730" y="1024"/>
                  <a:pt x="10058" y="650"/>
                  <a:pt x="9358" y="650"/>
                </a:cubicBezTo>
                <a:cubicBezTo>
                  <a:pt x="8372" y="649"/>
                  <a:pt x="7466" y="1391"/>
                  <a:pt x="7003" y="2578"/>
                </a:cubicBezTo>
                <a:lnTo>
                  <a:pt x="6995" y="2602"/>
                </a:lnTo>
                <a:cubicBezTo>
                  <a:pt x="6477" y="2189"/>
                  <a:pt x="5888" y="1972"/>
                  <a:pt x="5288" y="1972"/>
                </a:cubicBezTo>
                <a:cubicBezTo>
                  <a:pt x="3423" y="1972"/>
                  <a:pt x="1912" y="4029"/>
                  <a:pt x="1912" y="6567"/>
                </a:cubicBezTo>
                <a:cubicBezTo>
                  <a:pt x="1911" y="6774"/>
                  <a:pt x="1922" y="6981"/>
                  <a:pt x="1942" y="7186"/>
                </a:cubicBezTo>
                <a:lnTo>
                  <a:pt x="1949" y="7180"/>
                </a:lnTo>
                <a:close/>
              </a:path>
              <a:path w="21600" h="21600" fill="none">
                <a:moveTo>
                  <a:pt x="1074" y="12702"/>
                </a:moveTo>
                <a:cubicBezTo>
                  <a:pt x="1407" y="12969"/>
                  <a:pt x="1786" y="13110"/>
                  <a:pt x="2172" y="13110"/>
                </a:cubicBezTo>
                <a:cubicBezTo>
                  <a:pt x="2228" y="13109"/>
                  <a:pt x="2285" y="13107"/>
                  <a:pt x="2341" y="13101"/>
                </a:cubicBezTo>
              </a:path>
              <a:path w="21600" h="21600" fill="none">
                <a:moveTo>
                  <a:pt x="2909" y="17629"/>
                </a:moveTo>
                <a:cubicBezTo>
                  <a:pt x="3099" y="17599"/>
                  <a:pt x="3285" y="17535"/>
                  <a:pt x="3463" y="17439"/>
                </a:cubicBezTo>
              </a:path>
              <a:path w="21600" h="21600" fill="none">
                <a:moveTo>
                  <a:pt x="7895" y="18680"/>
                </a:moveTo>
                <a:cubicBezTo>
                  <a:pt x="7983" y="18985"/>
                  <a:pt x="8095" y="19277"/>
                  <a:pt x="8229" y="19550"/>
                </a:cubicBezTo>
              </a:path>
              <a:path w="21600" h="21600" fill="none">
                <a:moveTo>
                  <a:pt x="14267" y="18324"/>
                </a:moveTo>
                <a:cubicBezTo>
                  <a:pt x="14336" y="18013"/>
                  <a:pt x="14380" y="17693"/>
                  <a:pt x="14400" y="17370"/>
                </a:cubicBezTo>
              </a:path>
              <a:path w="21600" h="21600" fill="none">
                <a:moveTo>
                  <a:pt x="18694" y="15045"/>
                </a:moveTo>
                <a:cubicBezTo>
                  <a:pt x="18694" y="15034"/>
                  <a:pt x="18695" y="15024"/>
                  <a:pt x="18695" y="15013"/>
                </a:cubicBezTo>
                <a:cubicBezTo>
                  <a:pt x="18695" y="13508"/>
                  <a:pt x="18063" y="12136"/>
                  <a:pt x="17069" y="11477"/>
                </a:cubicBezTo>
              </a:path>
              <a:path w="21600" h="21600" fill="none">
                <a:moveTo>
                  <a:pt x="20165" y="8999"/>
                </a:moveTo>
                <a:cubicBezTo>
                  <a:pt x="20479" y="8635"/>
                  <a:pt x="20726" y="8177"/>
                  <a:pt x="20889" y="7661"/>
                </a:cubicBezTo>
              </a:path>
              <a:path w="21600" h="21600" fill="none">
                <a:moveTo>
                  <a:pt x="19186" y="3344"/>
                </a:moveTo>
                <a:cubicBezTo>
                  <a:pt x="19186" y="3328"/>
                  <a:pt x="19187" y="3313"/>
                  <a:pt x="19187" y="3297"/>
                </a:cubicBezTo>
                <a:cubicBezTo>
                  <a:pt x="19187" y="3101"/>
                  <a:pt x="19174" y="2905"/>
                  <a:pt x="19148" y="2712"/>
                </a:cubicBezTo>
              </a:path>
              <a:path w="21600" h="21600" fill="none">
                <a:moveTo>
                  <a:pt x="14905" y="1165"/>
                </a:moveTo>
                <a:cubicBezTo>
                  <a:pt x="14754" y="1408"/>
                  <a:pt x="14629" y="1679"/>
                  <a:pt x="14535" y="1971"/>
                </a:cubicBezTo>
              </a:path>
              <a:path w="21600" h="21600" fill="none">
                <a:moveTo>
                  <a:pt x="11221" y="1645"/>
                </a:moveTo>
                <a:cubicBezTo>
                  <a:pt x="11140" y="1866"/>
                  <a:pt x="11080" y="2099"/>
                  <a:pt x="11041" y="2340"/>
                </a:cubicBezTo>
              </a:path>
              <a:path w="21600" h="21600" fill="none">
                <a:moveTo>
                  <a:pt x="7645" y="3276"/>
                </a:moveTo>
                <a:cubicBezTo>
                  <a:pt x="7449" y="3016"/>
                  <a:pt x="7231" y="2790"/>
                  <a:pt x="6995" y="2602"/>
                </a:cubicBezTo>
              </a:path>
              <a:path w="21600" h="21600" fill="none">
                <a:moveTo>
                  <a:pt x="1942" y="7186"/>
                </a:moveTo>
                <a:cubicBezTo>
                  <a:pt x="1966" y="7426"/>
                  <a:pt x="2004" y="7663"/>
                  <a:pt x="2056" y="7895"/>
                </a:cubicBezTo>
              </a:path>
            </a:pathLst>
          </a:custGeom>
          <a:gradFill rotWithShape="1">
            <a:gsLst>
              <a:gs pos="0">
                <a:srgbClr val="00858C"/>
              </a:gs>
              <a:gs pos="67999">
                <a:srgbClr val="61DEE7"/>
              </a:gs>
              <a:gs pos="100000">
                <a:srgbClr val="AEF3F9"/>
              </a:gs>
            </a:gsLst>
            <a:path path="rect">
              <a:fillToRect l="50000" t="-29999" r="50000" b="129999"/>
            </a:path>
          </a:gradFill>
          <a:ln w="9525">
            <a:solidFill>
              <a:srgbClr val="0BD0D9"/>
            </a:solidFill>
            <a:miter lim="800000"/>
            <a:headEnd/>
            <a:tailEnd/>
          </a:ln>
        </p:spPr>
        <p:txBody>
          <a:bodyPr lIns="68580" tIns="34290" rIns="68580" bIns="34290"/>
          <a:lstStyle/>
          <a:p>
            <a:endParaRPr lang="zh-CN" altLang="en-US"/>
          </a:p>
        </p:txBody>
      </p:sp>
      <p:sp>
        <p:nvSpPr>
          <p:cNvPr id="16394" name="文本框 3"/>
          <p:cNvSpPr txBox="1"/>
          <p:nvPr/>
        </p:nvSpPr>
        <p:spPr>
          <a:xfrm>
            <a:off x="4224340" y="1421608"/>
            <a:ext cx="4180285" cy="2634054"/>
          </a:xfrm>
          <a:prstGeom prst="rect">
            <a:avLst/>
          </a:prstGeom>
          <a:noFill/>
          <a:ln w="9525">
            <a:noFill/>
          </a:ln>
        </p:spPr>
        <p:txBody>
          <a:bodyPr lIns="68580" tIns="34290" rIns="68580" bIns="34290">
            <a:spAutoFit/>
          </a:bodyPr>
          <a:lstStyle/>
          <a:p>
            <a:pPr eaLnBrk="1" hangingPunct="1">
              <a:lnSpc>
                <a:spcPts val="2535"/>
              </a:lnSpc>
              <a:spcBef>
                <a:spcPct val="20000"/>
              </a:spcBef>
              <a:defRPr/>
            </a:pPr>
            <a:r>
              <a:rPr lang="en-US" altLang="zh-CN" b="1" noProof="1">
                <a:effectLst>
                  <a:outerShdw blurRad="38100" dist="38100" dir="2700000">
                    <a:srgbClr val="C0C0C0"/>
                  </a:outerShdw>
                </a:effectLst>
                <a:latin typeface="楷体_GB2312" pitchFamily="49" charset="-122"/>
                <a:ea typeface="楷体_GB2312" pitchFamily="49" charset="-122"/>
                <a:sym typeface="+mn-ea"/>
              </a:rPr>
              <a:t>    </a:t>
            </a:r>
            <a:r>
              <a:rPr lang="zh-CN" altLang="en-US" b="1" noProof="1">
                <a:solidFill>
                  <a:srgbClr val="FF7124"/>
                </a:solidFill>
                <a:effectLst>
                  <a:outerShdw blurRad="38100" dist="38100" dir="2700000">
                    <a:srgbClr val="C0C0C0"/>
                  </a:outerShdw>
                </a:effectLst>
                <a:latin typeface="微软雅黑" panose="020B0503020204020204" pitchFamily="34" charset="-122"/>
                <a:ea typeface="微软雅黑" panose="020B0503020204020204" pitchFamily="34" charset="-122"/>
                <a:sym typeface="+mn-ea"/>
              </a:rPr>
              <a:t>在我国源远流长、丰富多彩的长河中，古诗词就像一朵馨香独具的奇葩，永开不败。有的诗人，他胸怀大志，博览群书；有的诗人，他屡受排挤，报国无门；有的诗人，他独登高楼，难觅知音。于是他们百感交集，写下了一首首千古绝唱。今天我们就一起走进诗人们的内心世界，领略中华古诗的魅力！</a:t>
            </a:r>
          </a:p>
        </p:txBody>
      </p:sp>
      <p:pic>
        <p:nvPicPr>
          <p:cNvPr id="27657" name="图片 2" descr="VEID3M[PR[4)IF~UJN]_ZL5"/>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447688" y="1204913"/>
            <a:ext cx="3118247" cy="31825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10247"/>
                                        </p:tgtEl>
                                        <p:attrNameLst>
                                          <p:attrName>style.visibility</p:attrName>
                                        </p:attrNameLst>
                                      </p:cBhvr>
                                      <p:to>
                                        <p:strVal val="visible"/>
                                      </p:to>
                                    </p:set>
                                    <p:anim calcmode="lin" valueType="num">
                                      <p:cBhvr>
                                        <p:cTn id="7" dur="500" fill="hold"/>
                                        <p:tgtEl>
                                          <p:spTgt spid="10247"/>
                                        </p:tgtEl>
                                        <p:attrNameLst>
                                          <p:attrName>ppt_x</p:attrName>
                                        </p:attrNameLst>
                                      </p:cBhvr>
                                      <p:tavLst>
                                        <p:tav tm="0">
                                          <p:val>
                                            <p:strVal val="#ppt_x"/>
                                          </p:val>
                                        </p:tav>
                                        <p:tav tm="100000">
                                          <p:val>
                                            <p:strVal val="#ppt_x"/>
                                          </p:val>
                                        </p:tav>
                                      </p:tavLst>
                                    </p:anim>
                                    <p:anim calcmode="lin" valueType="num">
                                      <p:cBhvr>
                                        <p:cTn id="8" dur="500" fill="hold"/>
                                        <p:tgtEl>
                                          <p:spTgt spid="10247"/>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nodeType="clickEffect">
                                  <p:stCondLst>
                                    <p:cond delay="0"/>
                                  </p:stCondLst>
                                  <p:childTnLst>
                                    <p:set>
                                      <p:cBhvr>
                                        <p:cTn id="12" dur="1" fill="hold">
                                          <p:stCondLst>
                                            <p:cond delay="0"/>
                                          </p:stCondLst>
                                        </p:cTn>
                                        <p:tgtEl>
                                          <p:spTgt spid="16394">
                                            <p:txEl>
                                              <p:pRg st="0" end="0"/>
                                            </p:txEl>
                                          </p:spTgt>
                                        </p:tgtEl>
                                        <p:attrNameLst>
                                          <p:attrName>style.visibility</p:attrName>
                                        </p:attrNameLst>
                                      </p:cBhvr>
                                      <p:to>
                                        <p:strVal val="visible"/>
                                      </p:to>
                                    </p:set>
                                    <p:anim calcmode="lin" valueType="num">
                                      <p:cBhvr additive="base">
                                        <p:cTn id="13" dur="500" fill="hold"/>
                                        <p:tgtEl>
                                          <p:spTgt spid="16394">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639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nodeType="clickEffect">
                                  <p:stCondLst>
                                    <p:cond delay="0"/>
                                  </p:stCondLst>
                                  <p:childTnLst>
                                    <p:set>
                                      <p:cBhvr>
                                        <p:cTn id="18" dur="1" fill="hold">
                                          <p:stCondLst>
                                            <p:cond delay="0"/>
                                          </p:stCondLst>
                                        </p:cTn>
                                        <p:tgtEl>
                                          <p:spTgt spid="27657"/>
                                        </p:tgtEl>
                                        <p:attrNameLst>
                                          <p:attrName>style.visibility</p:attrName>
                                        </p:attrNameLst>
                                      </p:cBhvr>
                                      <p:to>
                                        <p:strVal val="visible"/>
                                      </p:to>
                                    </p:set>
                                    <p:anim calcmode="lin" valueType="num">
                                      <p:cBhvr additive="base">
                                        <p:cTn id="19" dur="500" fill="hold"/>
                                        <p:tgtEl>
                                          <p:spTgt spid="27657"/>
                                        </p:tgtEl>
                                        <p:attrNameLst>
                                          <p:attrName>ppt_x</p:attrName>
                                        </p:attrNameLst>
                                      </p:cBhvr>
                                      <p:tavLst>
                                        <p:tav tm="0">
                                          <p:val>
                                            <p:strVal val="#ppt_x"/>
                                          </p:val>
                                        </p:tav>
                                        <p:tav tm="100000">
                                          <p:val>
                                            <p:strVal val="#ppt_x"/>
                                          </p:val>
                                        </p:tav>
                                      </p:tavLst>
                                    </p:anim>
                                    <p:anim calcmode="lin" valueType="num">
                                      <p:cBhvr additive="base">
                                        <p:cTn id="20" dur="500" fill="hold"/>
                                        <p:tgtEl>
                                          <p:spTgt spid="2765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212399"/>
            <a:ext cx="9143999" cy="492919"/>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35000" tIns="0" rIns="135000" bIns="0" anchor="ctr"/>
          <a:lstStyle/>
          <a:p>
            <a:pPr algn="ctr" eaLnBrk="1" fontAlgn="auto" hangingPunct="1">
              <a:spcBef>
                <a:spcPts val="0"/>
              </a:spcBef>
              <a:spcAft>
                <a:spcPts val="0"/>
              </a:spcAft>
              <a:defRPr/>
            </a:pPr>
            <a:r>
              <a:rPr lang="en-US" altLang="zh-CN" sz="2100" dirty="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1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1636569"/>
            <a:ext cx="9143999" cy="581458"/>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eaLnBrk="1" fontAlgn="auto" hangingPunct="1">
              <a:spcBef>
                <a:spcPts val="0"/>
              </a:spcBef>
              <a:spcAft>
                <a:spcPts val="0"/>
              </a:spcAft>
              <a:defRPr/>
            </a:pP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更多精品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100" spc="15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1936373" y="2940767"/>
            <a:ext cx="5179807" cy="1269578"/>
          </a:xfrm>
          <a:prstGeom prst="rect">
            <a:avLst/>
          </a:prstGeom>
          <a:noFill/>
          <a:ln w="25400" cap="flat" cmpd="sng" algn="ctr">
            <a:noFill/>
            <a:prstDash val="solid"/>
          </a:ln>
          <a:effectLst/>
        </p:spPr>
        <p:txBody>
          <a:bodyPr rtlCol="0" anchor="ctr"/>
          <a:lstStyle/>
          <a:p>
            <a:pPr eaLnBrk="1" fontAlgn="auto" hangingPunct="1">
              <a:lnSpc>
                <a:spcPts val="1800"/>
              </a:lnSpc>
              <a:spcBef>
                <a:spcPts val="0"/>
              </a:spcBef>
              <a:spcAft>
                <a:spcPts val="0"/>
              </a:spcAft>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eaLnBrk="1" fontAlgn="auto" hangingPunct="1">
              <a:lnSpc>
                <a:spcPts val="1800"/>
              </a:lnSpc>
              <a:spcBef>
                <a:spcPts val="0"/>
              </a:spcBef>
              <a:spcAft>
                <a:spcPts val="0"/>
              </a:spcAft>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eaLnBrk="1" fontAlgn="auto" hangingPunct="1">
              <a:lnSpc>
                <a:spcPts val="1800"/>
              </a:lnSpc>
              <a:spcBef>
                <a:spcPts val="0"/>
              </a:spcBef>
              <a:spcAft>
                <a:spcPts val="0"/>
              </a:spcAft>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eaLnBrk="1" fontAlgn="auto" hangingPunct="1">
              <a:lnSpc>
                <a:spcPts val="1800"/>
              </a:lnSpc>
              <a:spcBef>
                <a:spcPts val="0"/>
              </a:spcBef>
              <a:spcAft>
                <a:spcPts val="0"/>
              </a:spcAft>
            </a:pP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字体下载：</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a:p>
            <a:pPr eaLnBrk="1" fontAlgn="auto" hangingPunct="1">
              <a:lnSpc>
                <a:spcPts val="1800"/>
              </a:lnSpc>
              <a:spcBef>
                <a:spcPts val="0"/>
              </a:spcBef>
              <a:spcAft>
                <a:spcPts val="0"/>
              </a:spcAft>
            </a:pPr>
            <a:r>
              <a:rPr lang="en-US" altLang="zh-CN" sz="9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900" kern="0" dirty="0">
                <a:solidFill>
                  <a:srgbClr val="EEECE1">
                    <a:lumMod val="25000"/>
                  </a:srgbClr>
                </a:solidFill>
                <a:latin typeface="微软雅黑" panose="020B0503020204020204" pitchFamily="34" charset="-122"/>
                <a:ea typeface="微软雅黑" panose="020B0503020204020204" pitchFamily="34" charset="-122"/>
              </a:rPr>
              <a:t>课件：</a:t>
            </a:r>
            <a:r>
              <a:rPr lang="en-US" altLang="zh-CN" sz="900" kern="0" dirty="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9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90492556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图片 1" descr="组48325同意"/>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407202" y="626271"/>
            <a:ext cx="1791891" cy="4560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 name="组合 7"/>
          <p:cNvGrpSpPr>
            <a:grpSpLocks/>
          </p:cNvGrpSpPr>
          <p:nvPr/>
        </p:nvGrpSpPr>
        <p:grpSpPr bwMode="auto">
          <a:xfrm>
            <a:off x="4129098" y="1329928"/>
            <a:ext cx="2531269" cy="670322"/>
            <a:chOff x="3145388" y="1021787"/>
            <a:chExt cx="4197269" cy="1514310"/>
          </a:xfrm>
        </p:grpSpPr>
        <p:sp>
          <p:nvSpPr>
            <p:cNvPr id="10" name="圆角矩形 9"/>
            <p:cNvSpPr/>
            <p:nvPr/>
          </p:nvSpPr>
          <p:spPr>
            <a:xfrm>
              <a:off x="3145388" y="1021787"/>
              <a:ext cx="4197269" cy="1514310"/>
            </a:xfrm>
            <a:prstGeom prst="roundRect">
              <a:avLst/>
            </a:prstGeom>
            <a:solidFill>
              <a:sysClr val="window" lastClr="FFFFFF"/>
            </a:solidFill>
            <a:ln w="25400" cap="flat" cmpd="sng" algn="ctr">
              <a:solidFill>
                <a:srgbClr val="92D050"/>
              </a:solidFill>
              <a:prstDash val="solid"/>
            </a:ln>
            <a:effectLst>
              <a:innerShdw blurRad="63500" dist="203200" dir="18900000">
                <a:prstClr val="black">
                  <a:alpha val="21000"/>
                </a:prstClr>
              </a:innerShdw>
            </a:effectLst>
          </p:spPr>
          <p:txBody>
            <a:bodyPr anchor="ctr"/>
            <a:lstStyle>
              <a:defPPr>
                <a:defRPr lang="zh-CN"/>
              </a:defPPr>
              <a:lvl1pPr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0"/>
                </a:spcBef>
                <a:spcAft>
                  <a:spcPct val="0"/>
                </a:spcAft>
                <a:defRPr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Arial" panose="020B0604020202020204" pitchFamily="34" charset="0"/>
                  <a:ea typeface="宋体" panose="02010600030101010101" pitchFamily="2" charset="-122"/>
                  <a:cs typeface="+mn-cs"/>
                </a:defRPr>
              </a:lvl9pPr>
            </a:lstStyle>
            <a:p>
              <a:pPr algn="ctr" eaLnBrk="1" hangingPunct="1">
                <a:spcBef>
                  <a:spcPts val="0"/>
                </a:spcBef>
                <a:spcAft>
                  <a:spcPts val="0"/>
                </a:spcAft>
                <a:defRPr/>
              </a:pPr>
              <a:endParaRPr lang="zh-CN" altLang="en-US" kern="0" noProof="1">
                <a:solidFill>
                  <a:sysClr val="window" lastClr="FFFFFF"/>
                </a:solidFill>
                <a:latin typeface="Calibri" panose="020F0502020204030204"/>
              </a:endParaRPr>
            </a:p>
          </p:txBody>
        </p:sp>
        <p:sp>
          <p:nvSpPr>
            <p:cNvPr id="10256" name="矩形 22"/>
            <p:cNvSpPr>
              <a:spLocks noChangeArrowheads="1"/>
            </p:cNvSpPr>
            <p:nvPr/>
          </p:nvSpPr>
          <p:spPr bwMode="auto">
            <a:xfrm>
              <a:off x="3203827" y="1232661"/>
              <a:ext cx="4055912" cy="11472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eaLnBrk="1" hangingPunct="1">
                <a:lnSpc>
                  <a:spcPct val="150000"/>
                </a:lnSpc>
              </a:pPr>
              <a:r>
                <a:rPr lang="en-US" altLang="zh-CN" b="1">
                  <a:solidFill>
                    <a:srgbClr val="000000"/>
                  </a:solidFill>
                  <a:latin typeface="微软雅黑" pitchFamily="34" charset="-122"/>
                  <a:ea typeface="微软雅黑" pitchFamily="34" charset="-122"/>
                </a:rPr>
                <a:t>    </a:t>
              </a:r>
              <a:r>
                <a:rPr lang="zh-CN" altLang="en-US" b="1">
                  <a:solidFill>
                    <a:srgbClr val="000000"/>
                  </a:solidFill>
                  <a:latin typeface="微软雅黑" pitchFamily="34" charset="-122"/>
                  <a:ea typeface="微软雅黑" pitchFamily="34" charset="-122"/>
                </a:rPr>
                <a:t>题破山寺后禅院</a:t>
              </a:r>
            </a:p>
          </p:txBody>
        </p:sp>
      </p:grpSp>
      <p:sp>
        <p:nvSpPr>
          <p:cNvPr id="14" name="矩形 13"/>
          <p:cNvSpPr>
            <a:spLocks noChangeArrowheads="1"/>
          </p:cNvSpPr>
          <p:nvPr/>
        </p:nvSpPr>
        <p:spPr bwMode="auto">
          <a:xfrm>
            <a:off x="5444741" y="3026570"/>
            <a:ext cx="2340769" cy="11464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eaLnBrk="1" hangingPunct="1">
              <a:lnSpc>
                <a:spcPts val="2100"/>
              </a:lnSpc>
            </a:pPr>
            <a:r>
              <a:rPr lang="zh-CN" altLang="zh-CN" b="1" noProof="1" smtClean="0">
                <a:latin typeface="微软雅黑" pitchFamily="34" charset="-122"/>
                <a:ea typeface="微软雅黑" pitchFamily="34" charset="-122"/>
              </a:rPr>
              <a:t>诗</a:t>
            </a:r>
            <a:r>
              <a:rPr lang="zh-CN" altLang="zh-CN" b="1" noProof="1">
                <a:latin typeface="微软雅黑" pitchFamily="34" charset="-122"/>
                <a:ea typeface="微软雅黑" pitchFamily="34" charset="-122"/>
              </a:rPr>
              <a:t>题意思：</a:t>
            </a:r>
            <a:r>
              <a:rPr lang="zh-CN" altLang="en-US" sz="1500" b="1" noProof="1">
                <a:solidFill>
                  <a:srgbClr val="FF0000"/>
                </a:solidFill>
                <a:latin typeface="Times New Roman" pitchFamily="18" charset="0"/>
                <a:ea typeface="楷体" pitchFamily="49" charset="-122"/>
              </a:rPr>
              <a:t>通过对</a:t>
            </a:r>
            <a:r>
              <a:rPr lang="zh-CN" altLang="zh-CN" sz="1500" b="1" noProof="1">
                <a:solidFill>
                  <a:srgbClr val="FF0000"/>
                </a:solidFill>
                <a:latin typeface="Times New Roman" pitchFamily="18" charset="0"/>
                <a:ea typeface="楷体" pitchFamily="49" charset="-122"/>
              </a:rPr>
              <a:t>“</a:t>
            </a:r>
            <a:r>
              <a:rPr lang="zh-CN" altLang="en-US" sz="1500" b="1" noProof="1">
                <a:solidFill>
                  <a:srgbClr val="FF0000"/>
                </a:solidFill>
                <a:latin typeface="Times New Roman" pitchFamily="18" charset="0"/>
                <a:ea typeface="楷体" pitchFamily="49" charset="-122"/>
              </a:rPr>
              <a:t>后</a:t>
            </a:r>
          </a:p>
          <a:p>
            <a:pPr eaLnBrk="1" hangingPunct="1">
              <a:lnSpc>
                <a:spcPts val="2100"/>
              </a:lnSpc>
            </a:pPr>
            <a:r>
              <a:rPr lang="zh-CN" altLang="en-US" sz="1500" b="1" noProof="1">
                <a:solidFill>
                  <a:srgbClr val="FF0000"/>
                </a:solidFill>
                <a:latin typeface="Times New Roman" pitchFamily="18" charset="0"/>
                <a:ea typeface="楷体" pitchFamily="49" charset="-122"/>
              </a:rPr>
              <a:t>禅院</a:t>
            </a:r>
            <a:r>
              <a:rPr lang="zh-CN" altLang="zh-CN" sz="1500" b="1" noProof="1">
                <a:solidFill>
                  <a:srgbClr val="FF0000"/>
                </a:solidFill>
                <a:latin typeface="Times New Roman" pitchFamily="18" charset="0"/>
                <a:ea typeface="楷体" pitchFamily="49" charset="-122"/>
              </a:rPr>
              <a:t>”</a:t>
            </a:r>
            <a:r>
              <a:rPr lang="zh-CN" altLang="en-US" sz="1500" b="1" noProof="1">
                <a:solidFill>
                  <a:srgbClr val="FF0000"/>
                </a:solidFill>
                <a:latin typeface="Times New Roman" pitchFamily="18" charset="0"/>
                <a:ea typeface="楷体" pitchFamily="49" charset="-122"/>
              </a:rPr>
              <a:t>的描写，</a:t>
            </a:r>
            <a:r>
              <a:rPr lang="zh-CN" altLang="en-US" sz="1500" b="1" noProof="1">
                <a:solidFill>
                  <a:srgbClr val="FF0000"/>
                </a:solidFill>
                <a:latin typeface="Times New Roman" pitchFamily="18" charset="0"/>
                <a:ea typeface="楷体" pitchFamily="49" charset="-122"/>
                <a:sym typeface="+mn-ea"/>
              </a:rPr>
              <a:t>抒发的是作者忘却世俗、寄情山水的隐逸胸怀。</a:t>
            </a:r>
            <a:endParaRPr lang="zh-CN" altLang="en-US" sz="1500" b="1" noProof="1">
              <a:solidFill>
                <a:srgbClr val="FF0000"/>
              </a:solidFill>
              <a:latin typeface="Times New Roman" pitchFamily="18" charset="0"/>
              <a:ea typeface="楷体" pitchFamily="49" charset="-122"/>
            </a:endParaRPr>
          </a:p>
        </p:txBody>
      </p:sp>
      <p:sp>
        <p:nvSpPr>
          <p:cNvPr id="40" name="右弧形箭头 39"/>
          <p:cNvSpPr/>
          <p:nvPr/>
        </p:nvSpPr>
        <p:spPr>
          <a:xfrm>
            <a:off x="5038731" y="2021683"/>
            <a:ext cx="548879" cy="661988"/>
          </a:xfrm>
          <a:prstGeom prst="curvedLeftArrow">
            <a:avLst/>
          </a:prstGeom>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eaLnBrk="1" hangingPunct="1">
              <a:buFont typeface="Arial" panose="020B0604020202020204" pitchFamily="34" charset="0"/>
              <a:buNone/>
              <a:defRPr/>
            </a:pPr>
            <a:endParaRPr lang="zh-CN" altLang="en-US" noProof="1">
              <a:solidFill>
                <a:schemeClr val="tx1"/>
              </a:solidFill>
            </a:endParaRPr>
          </a:p>
        </p:txBody>
      </p:sp>
      <p:sp>
        <p:nvSpPr>
          <p:cNvPr id="41" name="左弧形箭头 40"/>
          <p:cNvSpPr/>
          <p:nvPr/>
        </p:nvSpPr>
        <p:spPr>
          <a:xfrm>
            <a:off x="5600700" y="2000256"/>
            <a:ext cx="547688" cy="683419"/>
          </a:xfrm>
          <a:prstGeom prst="curvedRightArrow">
            <a:avLst/>
          </a:prstGeom>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eaLnBrk="1" hangingPunct="1">
              <a:buFont typeface="Arial" panose="020B0604020202020204" pitchFamily="34" charset="0"/>
              <a:buNone/>
              <a:defRPr/>
            </a:pPr>
            <a:endParaRPr lang="zh-CN" altLang="en-US" noProof="1">
              <a:solidFill>
                <a:schemeClr val="tx1"/>
              </a:solidFill>
            </a:endParaRPr>
          </a:p>
        </p:txBody>
      </p:sp>
      <p:pic>
        <p:nvPicPr>
          <p:cNvPr id="10247" name="图片 41"/>
          <p:cNvPicPr>
            <a:picLocks noChangeAspect="1" noChangeArrowheads="1"/>
          </p:cNvPicPr>
          <p:nvPr/>
        </p:nvPicPr>
        <p:blipFill>
          <a:blip r:embed="rId4"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6148400" y="400057"/>
            <a:ext cx="1502569" cy="9084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441" name="文本框 6"/>
          <p:cNvSpPr txBox="1">
            <a:spLocks noChangeArrowheads="1"/>
          </p:cNvSpPr>
          <p:nvPr/>
        </p:nvSpPr>
        <p:spPr bwMode="auto">
          <a:xfrm>
            <a:off x="6486536" y="823919"/>
            <a:ext cx="1061829"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r>
              <a:rPr lang="zh-CN" altLang="en-US" b="1">
                <a:latin typeface="微软雅黑" pitchFamily="34" charset="-122"/>
                <a:ea typeface="微软雅黑" pitchFamily="34" charset="-122"/>
              </a:rPr>
              <a:t>解释题目</a:t>
            </a:r>
          </a:p>
        </p:txBody>
      </p:sp>
      <p:grpSp>
        <p:nvGrpSpPr>
          <p:cNvPr id="3" name="组合 42"/>
          <p:cNvGrpSpPr/>
          <p:nvPr/>
        </p:nvGrpSpPr>
        <p:grpSpPr>
          <a:xfrm rot="1531609">
            <a:off x="3598705" y="2477769"/>
            <a:ext cx="1477328" cy="2002114"/>
            <a:chOff x="1710463" y="737101"/>
            <a:chExt cx="4610542" cy="5592428"/>
          </a:xfrm>
          <a:effectLst>
            <a:outerShdw blurRad="50800" dist="38100" dir="5400000" algn="t" rotWithShape="0">
              <a:prstClr val="black">
                <a:alpha val="40000"/>
              </a:prstClr>
            </a:outerShdw>
          </a:effectLst>
        </p:grpSpPr>
        <p:sp>
          <p:nvSpPr>
            <p:cNvPr id="44" name="圆角矩形 1"/>
            <p:cNvSpPr/>
            <p:nvPr/>
          </p:nvSpPr>
          <p:spPr>
            <a:xfrm rot="246052">
              <a:off x="2558118" y="1169991"/>
              <a:ext cx="2325415" cy="4176464"/>
            </a:xfrm>
            <a:custGeom>
              <a:avLst/>
              <a:gdLst/>
              <a:ahLst/>
              <a:cxnLst/>
              <a:rect l="l" t="t" r="r" b="b"/>
              <a:pathLst>
                <a:path w="2448272" h="4176464">
                  <a:moveTo>
                    <a:pt x="504063" y="1224136"/>
                  </a:moveTo>
                  <a:cubicBezTo>
                    <a:pt x="305215" y="1224136"/>
                    <a:pt x="144016" y="1385335"/>
                    <a:pt x="144016" y="1584183"/>
                  </a:cubicBezTo>
                  <a:lnTo>
                    <a:pt x="144016" y="3616617"/>
                  </a:lnTo>
                  <a:cubicBezTo>
                    <a:pt x="144016" y="3815465"/>
                    <a:pt x="305215" y="3976664"/>
                    <a:pt x="504063" y="3976664"/>
                  </a:cubicBezTo>
                  <a:lnTo>
                    <a:pt x="1944209" y="3976664"/>
                  </a:lnTo>
                  <a:cubicBezTo>
                    <a:pt x="2143057" y="3976664"/>
                    <a:pt x="2304256" y="3815465"/>
                    <a:pt x="2304256" y="3616617"/>
                  </a:cubicBezTo>
                  <a:lnTo>
                    <a:pt x="2304256" y="1584183"/>
                  </a:lnTo>
                  <a:cubicBezTo>
                    <a:pt x="2304256" y="1385335"/>
                    <a:pt x="2143057" y="1224136"/>
                    <a:pt x="1944209" y="1224136"/>
                  </a:cubicBezTo>
                  <a:close/>
                  <a:moveTo>
                    <a:pt x="408053" y="0"/>
                  </a:moveTo>
                  <a:lnTo>
                    <a:pt x="2040219" y="0"/>
                  </a:lnTo>
                  <a:cubicBezTo>
                    <a:pt x="2265580" y="0"/>
                    <a:pt x="2448272" y="182692"/>
                    <a:pt x="2448272" y="408053"/>
                  </a:cubicBezTo>
                  <a:lnTo>
                    <a:pt x="2448272" y="3768411"/>
                  </a:lnTo>
                  <a:cubicBezTo>
                    <a:pt x="2448272" y="3993772"/>
                    <a:pt x="2265580" y="4176464"/>
                    <a:pt x="2040219" y="4176464"/>
                  </a:cubicBezTo>
                  <a:lnTo>
                    <a:pt x="408053" y="4176464"/>
                  </a:lnTo>
                  <a:cubicBezTo>
                    <a:pt x="182692" y="4176464"/>
                    <a:pt x="0" y="3993772"/>
                    <a:pt x="0" y="3768411"/>
                  </a:cubicBezTo>
                  <a:lnTo>
                    <a:pt x="0" y="408053"/>
                  </a:lnTo>
                  <a:cubicBezTo>
                    <a:pt x="0" y="182692"/>
                    <a:pt x="182692" y="0"/>
                    <a:pt x="408053" y="0"/>
                  </a:cubicBezTo>
                  <a:close/>
                </a:path>
              </a:pathLst>
            </a:custGeom>
            <a:gradFill flip="none" rotWithShape="1">
              <a:gsLst>
                <a:gs pos="0">
                  <a:sysClr val="window" lastClr="FFFFFF">
                    <a:lumMod val="85000"/>
                    <a:shade val="30000"/>
                    <a:satMod val="115000"/>
                  </a:sysClr>
                </a:gs>
                <a:gs pos="34000">
                  <a:sysClr val="window" lastClr="FFFFFF">
                    <a:lumMod val="85000"/>
                    <a:shade val="67500"/>
                    <a:satMod val="115000"/>
                  </a:sysClr>
                </a:gs>
                <a:gs pos="100000">
                  <a:sysClr val="window" lastClr="FFFFFF">
                    <a:lumMod val="85000"/>
                    <a:shade val="100000"/>
                    <a:satMod val="115000"/>
                    <a:alpha val="0"/>
                  </a:sysClr>
                </a:gs>
              </a:gsLst>
              <a:lin ang="18900000" scaled="1"/>
              <a:tileRect/>
            </a:gradFill>
            <a:ln w="25400" cap="flat" cmpd="sng" algn="ctr">
              <a:noFill/>
              <a:prstDash val="solid"/>
            </a:ln>
            <a:effectLst/>
          </p:spPr>
          <p:txBody>
            <a:bodyPr anchor="ctr"/>
            <a:lstStyle/>
            <a:p>
              <a:pPr algn="ctr" eaLnBrk="1" hangingPunct="1">
                <a:buFont typeface="Arial" panose="020B0604020202020204" pitchFamily="34" charset="0"/>
                <a:buNone/>
                <a:defRPr/>
              </a:pPr>
              <a:endParaRPr lang="zh-CN" altLang="en-US" sz="1000" kern="0" noProof="1">
                <a:solidFill>
                  <a:sysClr val="window" lastClr="FFFFFF"/>
                </a:solidFill>
                <a:latin typeface="Calibri" panose="020F0502020204030204"/>
              </a:endParaRPr>
            </a:p>
          </p:txBody>
        </p:sp>
        <p:sp>
          <p:nvSpPr>
            <p:cNvPr id="45" name="圆角矩形 1"/>
            <p:cNvSpPr/>
            <p:nvPr/>
          </p:nvSpPr>
          <p:spPr>
            <a:xfrm>
              <a:off x="3464677" y="737101"/>
              <a:ext cx="2816628" cy="4354571"/>
            </a:xfrm>
            <a:custGeom>
              <a:avLst/>
              <a:gdLst/>
              <a:ahLst/>
              <a:cxnLst/>
              <a:rect l="l" t="t" r="r" b="b"/>
              <a:pathLst>
                <a:path w="2816628" h="4354571">
                  <a:moveTo>
                    <a:pt x="872419" y="1402243"/>
                  </a:moveTo>
                  <a:cubicBezTo>
                    <a:pt x="673571" y="1402243"/>
                    <a:pt x="512372" y="1563442"/>
                    <a:pt x="512372" y="1762290"/>
                  </a:cubicBezTo>
                  <a:lnTo>
                    <a:pt x="512372" y="3794724"/>
                  </a:lnTo>
                  <a:cubicBezTo>
                    <a:pt x="512372" y="3993572"/>
                    <a:pt x="673571" y="4154771"/>
                    <a:pt x="872419" y="4154771"/>
                  </a:cubicBezTo>
                  <a:lnTo>
                    <a:pt x="2312565" y="4154771"/>
                  </a:lnTo>
                  <a:cubicBezTo>
                    <a:pt x="2511413" y="4154771"/>
                    <a:pt x="2672612" y="3993572"/>
                    <a:pt x="2672612" y="3794724"/>
                  </a:cubicBezTo>
                  <a:lnTo>
                    <a:pt x="2672612" y="1762290"/>
                  </a:lnTo>
                  <a:cubicBezTo>
                    <a:pt x="2672612" y="1563442"/>
                    <a:pt x="2511413" y="1402243"/>
                    <a:pt x="2312565" y="1402243"/>
                  </a:cubicBezTo>
                  <a:close/>
                  <a:moveTo>
                    <a:pt x="368356" y="0"/>
                  </a:moveTo>
                  <a:cubicBezTo>
                    <a:pt x="506076" y="0"/>
                    <a:pt x="626144" y="75580"/>
                    <a:pt x="687885" y="188349"/>
                  </a:cubicBezTo>
                  <a:cubicBezTo>
                    <a:pt x="716298" y="181441"/>
                    <a:pt x="745964" y="178107"/>
                    <a:pt x="776409" y="178107"/>
                  </a:cubicBezTo>
                  <a:lnTo>
                    <a:pt x="2408575" y="178107"/>
                  </a:lnTo>
                  <a:cubicBezTo>
                    <a:pt x="2633936" y="178107"/>
                    <a:pt x="2816628" y="360799"/>
                    <a:pt x="2816628" y="586160"/>
                  </a:cubicBezTo>
                  <a:lnTo>
                    <a:pt x="2816628" y="3946518"/>
                  </a:lnTo>
                  <a:cubicBezTo>
                    <a:pt x="2816628" y="4171879"/>
                    <a:pt x="2633936" y="4354571"/>
                    <a:pt x="2408575" y="4354571"/>
                  </a:cubicBezTo>
                  <a:lnTo>
                    <a:pt x="776409" y="4354571"/>
                  </a:lnTo>
                  <a:cubicBezTo>
                    <a:pt x="551048" y="4354571"/>
                    <a:pt x="368356" y="4171879"/>
                    <a:pt x="368356" y="3946518"/>
                  </a:cubicBezTo>
                  <a:lnTo>
                    <a:pt x="368356" y="736712"/>
                  </a:lnTo>
                  <a:cubicBezTo>
                    <a:pt x="164919" y="736712"/>
                    <a:pt x="0" y="571793"/>
                    <a:pt x="0" y="368356"/>
                  </a:cubicBezTo>
                  <a:cubicBezTo>
                    <a:pt x="0" y="164919"/>
                    <a:pt x="164919" y="0"/>
                    <a:pt x="368356" y="0"/>
                  </a:cubicBezTo>
                  <a:close/>
                </a:path>
              </a:pathLst>
            </a:custGeom>
            <a:solidFill>
              <a:srgbClr val="92D050"/>
            </a:solidFill>
            <a:ln w="25400" cap="flat" cmpd="sng" algn="ctr">
              <a:solidFill>
                <a:srgbClr val="FFC000"/>
              </a:solidFill>
              <a:prstDash val="solid"/>
            </a:ln>
            <a:effectLst/>
          </p:spPr>
          <p:txBody>
            <a:bodyPr anchor="ctr"/>
            <a:lstStyle/>
            <a:p>
              <a:pPr algn="ctr" eaLnBrk="1" hangingPunct="1">
                <a:buFont typeface="Arial" panose="020B0604020202020204" pitchFamily="34" charset="0"/>
                <a:buNone/>
                <a:defRPr/>
              </a:pPr>
              <a:endParaRPr lang="zh-CN" altLang="en-US" sz="1000" kern="0" noProof="1">
                <a:solidFill>
                  <a:sysClr val="window" lastClr="FFFFFF"/>
                </a:solidFill>
                <a:latin typeface="Calibri" panose="020F0502020204030204"/>
              </a:endParaRPr>
            </a:p>
          </p:txBody>
        </p:sp>
        <p:sp>
          <p:nvSpPr>
            <p:cNvPr id="46" name="圆角矩形 45"/>
            <p:cNvSpPr/>
            <p:nvPr/>
          </p:nvSpPr>
          <p:spPr>
            <a:xfrm>
              <a:off x="1710463" y="808822"/>
              <a:ext cx="4610542" cy="5520707"/>
            </a:xfrm>
            <a:prstGeom prst="roundRect">
              <a:avLst/>
            </a:prstGeom>
            <a:solidFill>
              <a:sysClr val="window" lastClr="FFFFFF"/>
            </a:solidFill>
            <a:ln w="25400" cap="flat" cmpd="sng" algn="ctr">
              <a:noFill/>
              <a:prstDash val="solid"/>
            </a:ln>
            <a:effectLst>
              <a:innerShdw blurRad="63500" dist="203200" dir="18900000">
                <a:prstClr val="black">
                  <a:alpha val="21000"/>
                </a:prstClr>
              </a:innerShdw>
            </a:effectLst>
          </p:spPr>
          <p:txBody>
            <a:bodyPr anchor="ctr"/>
            <a:lstStyle/>
            <a:p>
              <a:pPr eaLnBrk="1" hangingPunct="1">
                <a:lnSpc>
                  <a:spcPts val="2160"/>
                </a:lnSpc>
                <a:defRPr/>
              </a:pPr>
              <a:r>
                <a:rPr lang="zh-CN" altLang="en-US" sz="1500" b="1" noProof="1">
                  <a:solidFill>
                    <a:srgbClr val="000000"/>
                  </a:solidFill>
                  <a:latin typeface="微软雅黑" panose="020B0503020204020204" pitchFamily="34" charset="-122"/>
                  <a:ea typeface="微软雅黑" panose="020B0503020204020204" pitchFamily="34" charset="-122"/>
                  <a:sym typeface="+mn-ea"/>
                </a:rPr>
                <a:t>破山寺</a:t>
              </a:r>
              <a:r>
                <a:rPr lang="zh-CN" altLang="en-US" sz="1500" b="1" noProof="1">
                  <a:latin typeface="Times New Roman" panose="02020603050405020304" pitchFamily="18" charset="0"/>
                  <a:ea typeface="楷体" panose="02010609060101010101" pitchFamily="49" charset="-122"/>
                  <a:sym typeface="+mn-ea"/>
                </a:rPr>
                <a:t>：</a:t>
              </a:r>
              <a:r>
                <a:rPr lang="zh-CN" altLang="en-US" sz="1500" b="1" noProof="1">
                  <a:solidFill>
                    <a:srgbClr val="FF0000"/>
                  </a:solidFill>
                  <a:latin typeface="Times New Roman" panose="02020603050405020304" pitchFamily="18" charset="0"/>
                  <a:ea typeface="楷体" panose="02010609060101010101" pitchFamily="49" charset="-122"/>
                  <a:sym typeface="+mn-ea"/>
                </a:rPr>
                <a:t>即江苏常熟的兴福寺，题咏的是佛寺禅院。</a:t>
              </a:r>
            </a:p>
          </p:txBody>
        </p:sp>
      </p:grpSp>
      <p:sp>
        <p:nvSpPr>
          <p:cNvPr id="48" name="圆角矩形 47"/>
          <p:cNvSpPr/>
          <p:nvPr/>
        </p:nvSpPr>
        <p:spPr>
          <a:xfrm>
            <a:off x="5443538" y="2902745"/>
            <a:ext cx="2341960" cy="1391841"/>
          </a:xfrm>
          <a:prstGeom prst="roundRect">
            <a:avLst/>
          </a:prstGeom>
          <a:noFill/>
          <a:ln>
            <a:solidFill>
              <a:srgbClr val="009900"/>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p>
            <a:pPr algn="ctr" eaLnBrk="1" hangingPunct="1">
              <a:buFont typeface="Arial" panose="020B0604020202020204" pitchFamily="34" charset="0"/>
              <a:buNone/>
              <a:defRPr/>
            </a:pPr>
            <a:endParaRPr lang="zh-CN" altLang="en-US" noProof="1"/>
          </a:p>
        </p:txBody>
      </p:sp>
      <p:sp>
        <p:nvSpPr>
          <p:cNvPr id="10251" name="文本框 7"/>
          <p:cNvSpPr txBox="1">
            <a:spLocks noChangeArrowheads="1"/>
          </p:cNvSpPr>
          <p:nvPr/>
        </p:nvSpPr>
        <p:spPr bwMode="auto">
          <a:xfrm>
            <a:off x="892977" y="704857"/>
            <a:ext cx="1106091"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r>
              <a:rPr lang="zh-CN" altLang="en-US" b="1" dirty="0">
                <a:solidFill>
                  <a:srgbClr val="EF7509"/>
                </a:solidFill>
                <a:latin typeface="思源黑体 CN Heavy" pitchFamily="34" charset="-122"/>
                <a:ea typeface="思源黑体 CN Heavy" pitchFamily="34" charset="-122"/>
              </a:rPr>
              <a:t>新知讲解</a:t>
            </a:r>
          </a:p>
        </p:txBody>
      </p:sp>
      <p:pic>
        <p:nvPicPr>
          <p:cNvPr id="26628" name="图片 4" descr="NO8K~%$N@ICIHB97N[18VBW"/>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515541" y="1504955"/>
            <a:ext cx="2625328" cy="28932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文本框 3"/>
          <p:cNvSpPr txBox="1"/>
          <p:nvPr/>
        </p:nvSpPr>
        <p:spPr>
          <a:xfrm>
            <a:off x="3325707" y="400057"/>
            <a:ext cx="1713024" cy="261610"/>
          </a:xfrm>
          <a:prstGeom prst="rect">
            <a:avLst/>
          </a:prstGeom>
          <a:noFill/>
        </p:spPr>
        <p:txBody>
          <a:bodyPr wrap="square" rtlCol="0">
            <a:spAutoFit/>
          </a:bodyPr>
          <a:lstStyle/>
          <a:p>
            <a:r>
              <a:rPr lang="en-US" altLang="zh-CN" sz="1100" dirty="0">
                <a:solidFill>
                  <a:srgbClr val="FFFFFF"/>
                </a:solidFill>
              </a:rPr>
              <a:t>https://www.ypppt.com/</a:t>
            </a:r>
            <a:endParaRPr lang="zh-CN" altLang="en-US" sz="1100" dirty="0">
              <a:solidFill>
                <a:srgbClr val="FFFFFF"/>
              </a:solidFill>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8441"/>
                                        </p:tgtEl>
                                        <p:attrNameLst>
                                          <p:attrName>style.visibility</p:attrName>
                                        </p:attrNameLst>
                                      </p:cBhvr>
                                      <p:to>
                                        <p:strVal val="visible"/>
                                      </p:to>
                                    </p:set>
                                    <p:anim calcmode="lin" valueType="num">
                                      <p:cBhvr>
                                        <p:cTn id="7" dur="500" fill="hold"/>
                                        <p:tgtEl>
                                          <p:spTgt spid="18441"/>
                                        </p:tgtEl>
                                        <p:attrNameLst>
                                          <p:attrName>ppt_x</p:attrName>
                                        </p:attrNameLst>
                                      </p:cBhvr>
                                      <p:tavLst>
                                        <p:tav tm="0">
                                          <p:val>
                                            <p:strVal val="#ppt_x"/>
                                          </p:val>
                                        </p:tav>
                                        <p:tav tm="100000">
                                          <p:val>
                                            <p:strVal val="#ppt_x"/>
                                          </p:val>
                                        </p:tav>
                                      </p:tavLst>
                                    </p:anim>
                                    <p:anim calcmode="lin" valueType="num">
                                      <p:cBhvr>
                                        <p:cTn id="8" dur="500" fill="hold"/>
                                        <p:tgtEl>
                                          <p:spTgt spid="18441"/>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nodeType="clickEffect">
                                  <p:stCondLst>
                                    <p:cond delay="0"/>
                                  </p:stCondLst>
                                  <p:childTnLst>
                                    <p:set>
                                      <p:cBhvr>
                                        <p:cTn id="12" dur="1" fill="hold">
                                          <p:stCondLst>
                                            <p:cond delay="0"/>
                                          </p:stCondLst>
                                        </p:cTn>
                                        <p:tgtEl>
                                          <p:spTgt spid="2"/>
                                        </p:tgtEl>
                                        <p:attrNameLst>
                                          <p:attrName>style.visibility</p:attrName>
                                        </p:attrNameLst>
                                      </p:cBhvr>
                                      <p:to>
                                        <p:strVal val="visible"/>
                                      </p:to>
                                    </p:set>
                                    <p:anim calcmode="lin" valueType="num">
                                      <p:cBhvr>
                                        <p:cTn id="13" dur="500" fill="hold"/>
                                        <p:tgtEl>
                                          <p:spTgt spid="2"/>
                                        </p:tgtEl>
                                        <p:attrNameLst>
                                          <p:attrName>ppt_x</p:attrName>
                                        </p:attrNameLst>
                                      </p:cBhvr>
                                      <p:tavLst>
                                        <p:tav tm="0">
                                          <p:val>
                                            <p:strVal val="#ppt_x"/>
                                          </p:val>
                                        </p:tav>
                                        <p:tav tm="100000">
                                          <p:val>
                                            <p:strVal val="#ppt_x"/>
                                          </p:val>
                                        </p:tav>
                                      </p:tavLst>
                                    </p:anim>
                                    <p:anim calcmode="lin" valueType="num">
                                      <p:cBhvr>
                                        <p:cTn id="14"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40"/>
                                        </p:tgtEl>
                                        <p:attrNameLst>
                                          <p:attrName>style.visibility</p:attrName>
                                        </p:attrNameLst>
                                      </p:cBhvr>
                                      <p:to>
                                        <p:strVal val="visible"/>
                                      </p:to>
                                    </p:set>
                                    <p:anim calcmode="lin" valueType="num">
                                      <p:cBhvr>
                                        <p:cTn id="19" dur="500" fill="hold"/>
                                        <p:tgtEl>
                                          <p:spTgt spid="40"/>
                                        </p:tgtEl>
                                        <p:attrNameLst>
                                          <p:attrName>ppt_x</p:attrName>
                                        </p:attrNameLst>
                                      </p:cBhvr>
                                      <p:tavLst>
                                        <p:tav tm="0">
                                          <p:val>
                                            <p:strVal val="#ppt_x"/>
                                          </p:val>
                                        </p:tav>
                                        <p:tav tm="100000">
                                          <p:val>
                                            <p:strVal val="#ppt_x"/>
                                          </p:val>
                                        </p:tav>
                                      </p:tavLst>
                                    </p:anim>
                                    <p:anim calcmode="lin" valueType="num">
                                      <p:cBhvr>
                                        <p:cTn id="20" dur="500" fill="hold"/>
                                        <p:tgtEl>
                                          <p:spTgt spid="40"/>
                                        </p:tgtEl>
                                        <p:attrNameLst>
                                          <p:attrName>ppt_y</p:attrName>
                                        </p:attrNameLst>
                                      </p:cBhvr>
                                      <p:tavLst>
                                        <p:tav tm="0">
                                          <p:val>
                                            <p:strVal val="1+#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4" fill="hold" nodeType="clickEffect">
                                  <p:stCondLst>
                                    <p:cond delay="0"/>
                                  </p:stCondLst>
                                  <p:childTnLst>
                                    <p:set>
                                      <p:cBhvr>
                                        <p:cTn id="24" dur="1" fill="hold">
                                          <p:stCondLst>
                                            <p:cond delay="0"/>
                                          </p:stCondLst>
                                        </p:cTn>
                                        <p:tgtEl>
                                          <p:spTgt spid="3"/>
                                        </p:tgtEl>
                                        <p:attrNameLst>
                                          <p:attrName>style.visibility</p:attrName>
                                        </p:attrNameLst>
                                      </p:cBhvr>
                                      <p:to>
                                        <p:strVal val="visible"/>
                                      </p:to>
                                    </p:set>
                                    <p:anim calcmode="lin" valueType="num">
                                      <p:cBhvr>
                                        <p:cTn id="25" dur="500" fill="hold"/>
                                        <p:tgtEl>
                                          <p:spTgt spid="3"/>
                                        </p:tgtEl>
                                        <p:attrNameLst>
                                          <p:attrName>ppt_x</p:attrName>
                                        </p:attrNameLst>
                                      </p:cBhvr>
                                      <p:tavLst>
                                        <p:tav tm="0">
                                          <p:val>
                                            <p:strVal val="#ppt_x"/>
                                          </p:val>
                                        </p:tav>
                                        <p:tav tm="100000">
                                          <p:val>
                                            <p:strVal val="#ppt_x"/>
                                          </p:val>
                                        </p:tav>
                                      </p:tavLst>
                                    </p:anim>
                                    <p:anim calcmode="lin" valueType="num">
                                      <p:cBhvr>
                                        <p:cTn id="26"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4" fill="hold" grpId="0" nodeType="clickEffect">
                                  <p:stCondLst>
                                    <p:cond delay="0"/>
                                  </p:stCondLst>
                                  <p:childTnLst>
                                    <p:set>
                                      <p:cBhvr>
                                        <p:cTn id="30" dur="1" fill="hold">
                                          <p:stCondLst>
                                            <p:cond delay="0"/>
                                          </p:stCondLst>
                                        </p:cTn>
                                        <p:tgtEl>
                                          <p:spTgt spid="41"/>
                                        </p:tgtEl>
                                        <p:attrNameLst>
                                          <p:attrName>style.visibility</p:attrName>
                                        </p:attrNameLst>
                                      </p:cBhvr>
                                      <p:to>
                                        <p:strVal val="visible"/>
                                      </p:to>
                                    </p:set>
                                    <p:anim calcmode="lin" valueType="num">
                                      <p:cBhvr>
                                        <p:cTn id="31" dur="500" fill="hold"/>
                                        <p:tgtEl>
                                          <p:spTgt spid="41"/>
                                        </p:tgtEl>
                                        <p:attrNameLst>
                                          <p:attrName>ppt_x</p:attrName>
                                        </p:attrNameLst>
                                      </p:cBhvr>
                                      <p:tavLst>
                                        <p:tav tm="0">
                                          <p:val>
                                            <p:strVal val="#ppt_x"/>
                                          </p:val>
                                        </p:tav>
                                        <p:tav tm="100000">
                                          <p:val>
                                            <p:strVal val="#ppt_x"/>
                                          </p:val>
                                        </p:tav>
                                      </p:tavLst>
                                    </p:anim>
                                    <p:anim calcmode="lin" valueType="num">
                                      <p:cBhvr>
                                        <p:cTn id="32" dur="500" fill="hold"/>
                                        <p:tgtEl>
                                          <p:spTgt spid="41"/>
                                        </p:tgtEl>
                                        <p:attrNameLst>
                                          <p:attrName>ppt_y</p:attrName>
                                        </p:attrNameLst>
                                      </p:cBhvr>
                                      <p:tavLst>
                                        <p:tav tm="0">
                                          <p:val>
                                            <p:strVal val="1+#ppt_h/2"/>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48"/>
                                        </p:tgtEl>
                                        <p:attrNameLst>
                                          <p:attrName>style.visibility</p:attrName>
                                        </p:attrNameLst>
                                      </p:cBhvr>
                                      <p:to>
                                        <p:strVal val="visible"/>
                                      </p:to>
                                    </p:set>
                                    <p:anim calcmode="lin" valueType="num">
                                      <p:cBhvr>
                                        <p:cTn id="37" dur="500" fill="hold"/>
                                        <p:tgtEl>
                                          <p:spTgt spid="48"/>
                                        </p:tgtEl>
                                        <p:attrNameLst>
                                          <p:attrName>ppt_x</p:attrName>
                                        </p:attrNameLst>
                                      </p:cBhvr>
                                      <p:tavLst>
                                        <p:tav tm="0">
                                          <p:val>
                                            <p:strVal val="#ppt_x"/>
                                          </p:val>
                                        </p:tav>
                                        <p:tav tm="100000">
                                          <p:val>
                                            <p:strVal val="#ppt_x"/>
                                          </p:val>
                                        </p:tav>
                                      </p:tavLst>
                                    </p:anim>
                                    <p:anim calcmode="lin" valueType="num">
                                      <p:cBhvr>
                                        <p:cTn id="38" dur="500" fill="hold"/>
                                        <p:tgtEl>
                                          <p:spTgt spid="48"/>
                                        </p:tgtEl>
                                        <p:attrNameLst>
                                          <p:attrName>ppt_y</p:attrName>
                                        </p:attrNameLst>
                                      </p:cBhvr>
                                      <p:tavLst>
                                        <p:tav tm="0">
                                          <p:val>
                                            <p:strVal val="1+#ppt_h/2"/>
                                          </p:val>
                                        </p:tav>
                                        <p:tav tm="100000">
                                          <p:val>
                                            <p:strVal val="#ppt_y"/>
                                          </p:val>
                                        </p:tav>
                                      </p:tavLst>
                                    </p:anim>
                                  </p:childTnLst>
                                </p:cTn>
                              </p:par>
                            </p:childTnLst>
                          </p:cTn>
                        </p:par>
                      </p:childTnLst>
                    </p:cTn>
                  </p:par>
                  <p:par>
                    <p:cTn id="39" fill="hold" nodeType="clickPar">
                      <p:stCondLst>
                        <p:cond delay="indefinite"/>
                      </p:stCondLst>
                      <p:childTnLst>
                        <p:par>
                          <p:cTn id="40" fill="hold" nodeType="withGroup">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14"/>
                                        </p:tgtEl>
                                        <p:attrNameLst>
                                          <p:attrName>style.visibility</p:attrName>
                                        </p:attrNameLst>
                                      </p:cBhvr>
                                      <p:to>
                                        <p:strVal val="visible"/>
                                      </p:to>
                                    </p:set>
                                    <p:anim calcmode="lin" valueType="num">
                                      <p:cBhvr>
                                        <p:cTn id="43" dur="500" fill="hold"/>
                                        <p:tgtEl>
                                          <p:spTgt spid="14"/>
                                        </p:tgtEl>
                                        <p:attrNameLst>
                                          <p:attrName>ppt_x</p:attrName>
                                        </p:attrNameLst>
                                      </p:cBhvr>
                                      <p:tavLst>
                                        <p:tav tm="0">
                                          <p:val>
                                            <p:strVal val="#ppt_x"/>
                                          </p:val>
                                        </p:tav>
                                        <p:tav tm="100000">
                                          <p:val>
                                            <p:strVal val="#ppt_x"/>
                                          </p:val>
                                        </p:tav>
                                      </p:tavLst>
                                    </p:anim>
                                    <p:anim calcmode="lin" valueType="num">
                                      <p:cBhvr>
                                        <p:cTn id="44"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45" fill="hold" nodeType="clickPar">
                      <p:stCondLst>
                        <p:cond delay="indefinite"/>
                      </p:stCondLst>
                      <p:childTnLst>
                        <p:par>
                          <p:cTn id="46" fill="hold" nodeType="withGroup">
                            <p:stCondLst>
                              <p:cond delay="0"/>
                            </p:stCondLst>
                            <p:childTnLst>
                              <p:par>
                                <p:cTn id="47" presetID="2" presetClass="entr" presetSubtype="4" fill="hold" nodeType="clickEffect">
                                  <p:stCondLst>
                                    <p:cond delay="0"/>
                                  </p:stCondLst>
                                  <p:childTnLst>
                                    <p:set>
                                      <p:cBhvr>
                                        <p:cTn id="48" dur="1" fill="hold">
                                          <p:stCondLst>
                                            <p:cond delay="0"/>
                                          </p:stCondLst>
                                        </p:cTn>
                                        <p:tgtEl>
                                          <p:spTgt spid="26628"/>
                                        </p:tgtEl>
                                        <p:attrNameLst>
                                          <p:attrName>style.visibility</p:attrName>
                                        </p:attrNameLst>
                                      </p:cBhvr>
                                      <p:to>
                                        <p:strVal val="visible"/>
                                      </p:to>
                                    </p:set>
                                    <p:anim calcmode="lin" valueType="num">
                                      <p:cBhvr additive="base">
                                        <p:cTn id="49" dur="500" fill="hold"/>
                                        <p:tgtEl>
                                          <p:spTgt spid="26628"/>
                                        </p:tgtEl>
                                        <p:attrNameLst>
                                          <p:attrName>ppt_x</p:attrName>
                                        </p:attrNameLst>
                                      </p:cBhvr>
                                      <p:tavLst>
                                        <p:tav tm="0">
                                          <p:val>
                                            <p:strVal val="#ppt_x"/>
                                          </p:val>
                                        </p:tav>
                                        <p:tav tm="100000">
                                          <p:val>
                                            <p:strVal val="#ppt_x"/>
                                          </p:val>
                                        </p:tav>
                                      </p:tavLst>
                                    </p:anim>
                                    <p:anim calcmode="lin" valueType="num">
                                      <p:cBhvr additive="base">
                                        <p:cTn id="50" dur="500" fill="hold"/>
                                        <p:tgtEl>
                                          <p:spTgt spid="2662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P spid="40" grpId="0" bldLvl="0" animBg="1"/>
      <p:bldP spid="41" grpId="0" bldLvl="0" animBg="1"/>
      <p:bldP spid="18441" grpId="0"/>
      <p:bldP spid="48" grpId="0" bldLvl="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266" name="图片 1" descr="组48325同意"/>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304812" y="494111"/>
            <a:ext cx="1791891" cy="4560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267" name="文本框 7"/>
          <p:cNvSpPr txBox="1">
            <a:spLocks noChangeArrowheads="1"/>
          </p:cNvSpPr>
          <p:nvPr/>
        </p:nvSpPr>
        <p:spPr bwMode="auto">
          <a:xfrm>
            <a:off x="795349" y="564362"/>
            <a:ext cx="1061829"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r>
              <a:rPr lang="zh-CN" altLang="en-US" b="1">
                <a:solidFill>
                  <a:srgbClr val="EF7509"/>
                </a:solidFill>
                <a:latin typeface="思源黑体 CN Heavy" pitchFamily="34" charset="-122"/>
                <a:ea typeface="思源黑体 CN Heavy" pitchFamily="34" charset="-122"/>
              </a:rPr>
              <a:t>新知讲解</a:t>
            </a:r>
          </a:p>
        </p:txBody>
      </p:sp>
      <p:pic>
        <p:nvPicPr>
          <p:cNvPr id="11268" name="图片 26"/>
          <p:cNvPicPr>
            <a:picLocks noChangeAspect="1" noChangeArrowheads="1"/>
          </p:cNvPicPr>
          <p:nvPr/>
        </p:nvPicPr>
        <p:blipFill>
          <a:blip r:embed="rId3"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6207920" y="448873"/>
            <a:ext cx="1781175" cy="10775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269" name="文本框 6"/>
          <p:cNvSpPr txBox="1">
            <a:spLocks noChangeArrowheads="1"/>
          </p:cNvSpPr>
          <p:nvPr/>
        </p:nvSpPr>
        <p:spPr bwMode="auto">
          <a:xfrm>
            <a:off x="6619879" y="1016800"/>
            <a:ext cx="1109663"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r>
              <a:rPr lang="zh-CN" altLang="en-US" b="1">
                <a:latin typeface="微软雅黑" pitchFamily="34" charset="-122"/>
                <a:ea typeface="微软雅黑" pitchFamily="34" charset="-122"/>
              </a:rPr>
              <a:t>读准字音</a:t>
            </a:r>
          </a:p>
        </p:txBody>
      </p:sp>
      <p:pic>
        <p:nvPicPr>
          <p:cNvPr id="45" name="图片 44"/>
          <p:cNvPicPr>
            <a:picLocks noChangeAspect="1"/>
          </p:cNvPicPr>
          <p:nvPr/>
        </p:nvPicPr>
        <p:blipFill>
          <a:blip r:embed="rId4" cstate="email">
            <a:extLst>
              <a:ext uri="{28A0092B-C50C-407E-A947-70E740481C1C}">
                <a14:useLocalDpi xmlns:a14="http://schemas.microsoft.com/office/drawing/2010/main"/>
              </a:ext>
            </a:extLst>
          </a:blip>
          <a:srcRect/>
          <a:stretch>
            <a:fillRect/>
          </a:stretch>
        </p:blipFill>
        <p:spPr>
          <a:xfrm>
            <a:off x="2780359" y="1743991"/>
            <a:ext cx="1673543" cy="767755"/>
          </a:xfrm>
          <a:prstGeom prst="cloud">
            <a:avLst/>
          </a:prstGeom>
        </p:spPr>
      </p:pic>
      <p:sp>
        <p:nvSpPr>
          <p:cNvPr id="47" name="文本框 46"/>
          <p:cNvSpPr txBox="1">
            <a:spLocks noChangeArrowheads="1"/>
          </p:cNvSpPr>
          <p:nvPr/>
        </p:nvSpPr>
        <p:spPr bwMode="auto">
          <a:xfrm>
            <a:off x="3517106" y="1670448"/>
            <a:ext cx="757238" cy="6929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ctr">
              <a:lnSpc>
                <a:spcPts val="4219"/>
              </a:lnSpc>
              <a:spcBef>
                <a:spcPct val="20000"/>
              </a:spcBef>
            </a:pPr>
            <a:r>
              <a:rPr lang="zh-CN" altLang="en-US" sz="2100" b="1">
                <a:latin typeface="华文琥珀" pitchFamily="2" charset="-122"/>
                <a:ea typeface="华文琥珀" pitchFamily="2" charset="-122"/>
                <a:sym typeface="宋体" pitchFamily="2" charset="-122"/>
              </a:rPr>
              <a:t>万</a:t>
            </a:r>
            <a:r>
              <a:rPr lang="zh-CN" altLang="en-US" sz="2100" b="1">
                <a:solidFill>
                  <a:srgbClr val="0C9337"/>
                </a:solidFill>
                <a:latin typeface="宋体" pitchFamily="2" charset="-122"/>
                <a:sym typeface="宋体" pitchFamily="2" charset="-122"/>
              </a:rPr>
              <a:t>籁</a:t>
            </a:r>
          </a:p>
        </p:txBody>
      </p:sp>
      <p:pic>
        <p:nvPicPr>
          <p:cNvPr id="2" name="图片 1"/>
          <p:cNvPicPr>
            <a:picLocks noChangeAspect="1"/>
          </p:cNvPicPr>
          <p:nvPr/>
        </p:nvPicPr>
        <p:blipFill>
          <a:blip r:embed="rId5" cstate="email">
            <a:extLst>
              <a:ext uri="{28A0092B-C50C-407E-A947-70E740481C1C}">
                <a14:useLocalDpi xmlns:a14="http://schemas.microsoft.com/office/drawing/2010/main"/>
              </a:ext>
            </a:extLst>
          </a:blip>
          <a:srcRect/>
          <a:stretch>
            <a:fillRect/>
          </a:stretch>
        </p:blipFill>
        <p:spPr>
          <a:xfrm>
            <a:off x="1276826" y="1619727"/>
            <a:ext cx="1406843" cy="860584"/>
          </a:xfrm>
          <a:prstGeom prst="cloud">
            <a:avLst/>
          </a:prstGeom>
        </p:spPr>
      </p:pic>
      <p:sp>
        <p:nvSpPr>
          <p:cNvPr id="11273" name="文本框 40"/>
          <p:cNvSpPr txBox="1">
            <a:spLocks noChangeArrowheads="1"/>
          </p:cNvSpPr>
          <p:nvPr/>
        </p:nvSpPr>
        <p:spPr bwMode="auto">
          <a:xfrm>
            <a:off x="2714626" y="1806180"/>
            <a:ext cx="919163" cy="3774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endParaRPr lang="zh-CN" altLang="zh-CN" sz="2100" b="1">
              <a:latin typeface="微软雅黑" pitchFamily="34" charset="-122"/>
              <a:ea typeface="微软雅黑" pitchFamily="34" charset="-122"/>
              <a:sym typeface="宋体" pitchFamily="2" charset="-122"/>
            </a:endParaRPr>
          </a:p>
        </p:txBody>
      </p:sp>
      <p:sp>
        <p:nvSpPr>
          <p:cNvPr id="14346" name="文本框 39"/>
          <p:cNvSpPr txBox="1">
            <a:spLocks noChangeArrowheads="1"/>
          </p:cNvSpPr>
          <p:nvPr/>
        </p:nvSpPr>
        <p:spPr bwMode="auto">
          <a:xfrm>
            <a:off x="1078718" y="1797844"/>
            <a:ext cx="904875" cy="4385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r>
              <a:rPr lang="en-US" altLang="zh-CN" sz="2400" b="1">
                <a:solidFill>
                  <a:srgbClr val="FF0000"/>
                </a:solidFill>
                <a:sym typeface="宋体" pitchFamily="2" charset="-122"/>
              </a:rPr>
              <a:t>chán</a:t>
            </a:r>
          </a:p>
        </p:txBody>
      </p:sp>
      <p:pic>
        <p:nvPicPr>
          <p:cNvPr id="4" name="图片 3"/>
          <p:cNvPicPr>
            <a:picLocks noChangeAspect="1"/>
          </p:cNvPicPr>
          <p:nvPr/>
        </p:nvPicPr>
        <p:blipFill>
          <a:blip r:embed="rId6" cstate="email">
            <a:extLst>
              <a:ext uri="{28A0092B-C50C-407E-A947-70E740481C1C}">
                <a14:useLocalDpi xmlns:a14="http://schemas.microsoft.com/office/drawing/2010/main"/>
              </a:ext>
            </a:extLst>
          </a:blip>
          <a:srcRect/>
          <a:stretch>
            <a:fillRect/>
          </a:stretch>
        </p:blipFill>
        <p:spPr>
          <a:xfrm>
            <a:off x="3096578" y="2915560"/>
            <a:ext cx="1611630" cy="879674"/>
          </a:xfrm>
          <a:prstGeom prst="cloud">
            <a:avLst/>
          </a:prstGeom>
        </p:spPr>
      </p:pic>
      <p:pic>
        <p:nvPicPr>
          <p:cNvPr id="23564" name="图片 37"/>
          <p:cNvPicPr>
            <a:picLocks noChangeAspect="1" noChangeArrowheads="1"/>
          </p:cNvPicPr>
          <p:nvPr/>
        </p:nvPicPr>
        <p:blipFill>
          <a:blip r:embed="rId7"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584609" y="2447931"/>
            <a:ext cx="1065609" cy="1814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4" name="文本框 43"/>
          <p:cNvSpPr txBox="1">
            <a:spLocks noChangeArrowheads="1"/>
          </p:cNvSpPr>
          <p:nvPr/>
        </p:nvSpPr>
        <p:spPr bwMode="auto">
          <a:xfrm flipH="1">
            <a:off x="3633800" y="3121819"/>
            <a:ext cx="1216819" cy="3917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r>
              <a:rPr lang="zh-CN" altLang="en-US" sz="2400" b="1">
                <a:solidFill>
                  <a:srgbClr val="002060"/>
                </a:solidFill>
                <a:latin typeface="华文楷体" pitchFamily="2" charset="-122"/>
                <a:ea typeface="华文楷体" pitchFamily="2" charset="-122"/>
                <a:sym typeface="宋体" pitchFamily="2" charset="-122"/>
              </a:rPr>
              <a:t>不肯</a:t>
            </a:r>
            <a:r>
              <a:rPr lang="zh-CN" altLang="en-US" sz="2100" b="1">
                <a:solidFill>
                  <a:srgbClr val="0C9337"/>
                </a:solidFill>
                <a:latin typeface="宋体" pitchFamily="2" charset="-122"/>
                <a:sym typeface="宋体" pitchFamily="2" charset="-122"/>
              </a:rPr>
              <a:t>栖</a:t>
            </a:r>
            <a:endParaRPr lang="zh-CN" altLang="en-US" sz="2400" b="1">
              <a:solidFill>
                <a:srgbClr val="002060"/>
              </a:solidFill>
              <a:latin typeface="华文楷体" pitchFamily="2" charset="-122"/>
              <a:ea typeface="华文楷体" pitchFamily="2" charset="-122"/>
              <a:sym typeface="宋体" pitchFamily="2" charset="-122"/>
            </a:endParaRPr>
          </a:p>
        </p:txBody>
      </p:sp>
      <p:sp>
        <p:nvSpPr>
          <p:cNvPr id="43" name="文本框 42"/>
          <p:cNvSpPr txBox="1">
            <a:spLocks noChangeArrowheads="1"/>
          </p:cNvSpPr>
          <p:nvPr/>
        </p:nvSpPr>
        <p:spPr bwMode="auto">
          <a:xfrm>
            <a:off x="3193269" y="3093244"/>
            <a:ext cx="770335" cy="4385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r>
              <a:rPr lang="en-US" altLang="zh-CN" sz="2400" b="1">
                <a:solidFill>
                  <a:srgbClr val="FF0000"/>
                </a:solidFill>
                <a:sym typeface="宋体" pitchFamily="2" charset="-122"/>
              </a:rPr>
              <a:t>qī</a:t>
            </a:r>
          </a:p>
        </p:txBody>
      </p:sp>
      <p:sp>
        <p:nvSpPr>
          <p:cNvPr id="3" name="文本框 2"/>
          <p:cNvSpPr txBox="1">
            <a:spLocks noChangeArrowheads="1"/>
          </p:cNvSpPr>
          <p:nvPr/>
        </p:nvSpPr>
        <p:spPr bwMode="auto">
          <a:xfrm>
            <a:off x="3015854" y="1831181"/>
            <a:ext cx="617934" cy="4385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r>
              <a:rPr lang="en-US" altLang="zh-CN" sz="2400" b="1">
                <a:solidFill>
                  <a:srgbClr val="FF0000"/>
                </a:solidFill>
                <a:sym typeface="宋体" pitchFamily="2" charset="-122"/>
              </a:rPr>
              <a:t>lài</a:t>
            </a:r>
          </a:p>
        </p:txBody>
      </p:sp>
      <p:pic>
        <p:nvPicPr>
          <p:cNvPr id="8" name="图片 7"/>
          <p:cNvPicPr>
            <a:picLocks noChangeAspect="1"/>
          </p:cNvPicPr>
          <p:nvPr/>
        </p:nvPicPr>
        <p:blipFill>
          <a:blip r:embed="rId8" cstate="email">
            <a:extLst>
              <a:ext uri="{28A0092B-C50C-407E-A947-70E740481C1C}">
                <a14:useLocalDpi xmlns:a14="http://schemas.microsoft.com/office/drawing/2010/main"/>
              </a:ext>
            </a:extLst>
          </a:blip>
          <a:srcRect/>
          <a:stretch>
            <a:fillRect/>
          </a:stretch>
        </p:blipFill>
        <p:spPr>
          <a:xfrm>
            <a:off x="1520677" y="3006050"/>
            <a:ext cx="1414463" cy="933450"/>
          </a:xfrm>
          <a:prstGeom prst="cloud">
            <a:avLst/>
          </a:prstGeom>
        </p:spPr>
      </p:pic>
      <p:sp>
        <p:nvSpPr>
          <p:cNvPr id="9" name="文本框 8"/>
          <p:cNvSpPr txBox="1">
            <a:spLocks noChangeArrowheads="1"/>
          </p:cNvSpPr>
          <p:nvPr/>
        </p:nvSpPr>
        <p:spPr bwMode="auto">
          <a:xfrm rot="10800000" flipV="1">
            <a:off x="2096691" y="3093250"/>
            <a:ext cx="838200" cy="70127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ctr">
              <a:lnSpc>
                <a:spcPts val="4219"/>
              </a:lnSpc>
              <a:spcBef>
                <a:spcPct val="20000"/>
              </a:spcBef>
            </a:pPr>
            <a:r>
              <a:rPr lang="zh-CN" altLang="en-US" sz="2100" b="1">
                <a:solidFill>
                  <a:srgbClr val="0C9337"/>
                </a:solidFill>
                <a:latin typeface="宋体" pitchFamily="2" charset="-122"/>
                <a:sym typeface="宋体" pitchFamily="2" charset="-122"/>
              </a:rPr>
              <a:t>缥缈</a:t>
            </a:r>
          </a:p>
        </p:txBody>
      </p:sp>
      <p:sp>
        <p:nvSpPr>
          <p:cNvPr id="10" name="文本框 9"/>
          <p:cNvSpPr txBox="1">
            <a:spLocks noChangeArrowheads="1"/>
          </p:cNvSpPr>
          <p:nvPr/>
        </p:nvSpPr>
        <p:spPr bwMode="auto">
          <a:xfrm>
            <a:off x="1460897" y="3075391"/>
            <a:ext cx="823913" cy="807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r>
              <a:rPr lang="en-US" altLang="zh-CN" sz="2400" b="1">
                <a:solidFill>
                  <a:srgbClr val="FF0000"/>
                </a:solidFill>
                <a:sym typeface="宋体" pitchFamily="2" charset="-122"/>
              </a:rPr>
              <a:t>piāo miǎo</a:t>
            </a:r>
          </a:p>
        </p:txBody>
      </p:sp>
      <p:sp>
        <p:nvSpPr>
          <p:cNvPr id="14361" name="文本框 13"/>
          <p:cNvSpPr txBox="1">
            <a:spLocks noChangeArrowheads="1"/>
          </p:cNvSpPr>
          <p:nvPr/>
        </p:nvSpPr>
        <p:spPr bwMode="auto">
          <a:xfrm>
            <a:off x="1744278" y="1783562"/>
            <a:ext cx="970359" cy="39241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r>
              <a:rPr lang="zh-CN" altLang="en-US" sz="2100" b="1" dirty="0">
                <a:solidFill>
                  <a:srgbClr val="0C9337"/>
                </a:solidFill>
                <a:latin typeface="宋体" pitchFamily="2" charset="-122"/>
                <a:sym typeface="宋体" pitchFamily="2" charset="-122"/>
              </a:rPr>
              <a:t>禅</a:t>
            </a:r>
            <a:r>
              <a:rPr lang="zh-CN" altLang="en-US" sz="2100" b="1" dirty="0">
                <a:latin typeface="华文琥珀" pitchFamily="2" charset="-122"/>
                <a:ea typeface="华文琥珀" pitchFamily="2" charset="-122"/>
                <a:sym typeface="宋体" pitchFamily="2" charset="-122"/>
              </a:rPr>
              <a:t>院</a:t>
            </a:r>
          </a:p>
        </p:txBody>
      </p:sp>
      <p:pic>
        <p:nvPicPr>
          <p:cNvPr id="6" name="图片 5"/>
          <p:cNvPicPr>
            <a:picLocks noChangeAspect="1"/>
          </p:cNvPicPr>
          <p:nvPr/>
        </p:nvPicPr>
        <p:blipFill>
          <a:blip r:embed="rId9" cstate="email">
            <a:extLst>
              <a:ext uri="{28A0092B-C50C-407E-A947-70E740481C1C}">
                <a14:useLocalDpi xmlns:a14="http://schemas.microsoft.com/office/drawing/2010/main"/>
              </a:ext>
            </a:extLst>
          </a:blip>
          <a:srcRect/>
          <a:stretch>
            <a:fillRect/>
          </a:stretch>
        </p:blipFill>
        <p:spPr>
          <a:xfrm>
            <a:off x="6462248" y="1619732"/>
            <a:ext cx="2008823" cy="827723"/>
          </a:xfrm>
          <a:prstGeom prst="cloud">
            <a:avLst/>
          </a:prstGeom>
        </p:spPr>
      </p:pic>
      <p:sp>
        <p:nvSpPr>
          <p:cNvPr id="12" name="文本框 11"/>
          <p:cNvSpPr txBox="1">
            <a:spLocks noChangeArrowheads="1"/>
          </p:cNvSpPr>
          <p:nvPr/>
        </p:nvSpPr>
        <p:spPr bwMode="auto">
          <a:xfrm>
            <a:off x="6843725" y="1754981"/>
            <a:ext cx="619125" cy="4385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r>
              <a:rPr lang="en-US" altLang="zh-CN" sz="2400" b="1">
                <a:solidFill>
                  <a:srgbClr val="FF0000"/>
                </a:solidFill>
                <a:sym typeface="宋体" pitchFamily="2" charset="-122"/>
              </a:rPr>
              <a:t>zī</a:t>
            </a:r>
          </a:p>
        </p:txBody>
      </p:sp>
      <p:sp>
        <p:nvSpPr>
          <p:cNvPr id="11" name="文本框 10"/>
          <p:cNvSpPr txBox="1">
            <a:spLocks noChangeArrowheads="1"/>
          </p:cNvSpPr>
          <p:nvPr/>
        </p:nvSpPr>
        <p:spPr bwMode="auto">
          <a:xfrm flipH="1">
            <a:off x="7400925" y="1808561"/>
            <a:ext cx="852488" cy="390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r>
              <a:rPr lang="zh-CN" altLang="en-US" sz="2400" b="1">
                <a:solidFill>
                  <a:srgbClr val="002060"/>
                </a:solidFill>
                <a:latin typeface="华文楷体" pitchFamily="2" charset="-122"/>
                <a:ea typeface="华文楷体" pitchFamily="2" charset="-122"/>
                <a:sym typeface="宋体" pitchFamily="2" charset="-122"/>
              </a:rPr>
              <a:t>自</a:t>
            </a:r>
            <a:r>
              <a:rPr lang="zh-CN" altLang="en-US" sz="2100" b="1">
                <a:solidFill>
                  <a:srgbClr val="0C9337"/>
                </a:solidFill>
                <a:latin typeface="宋体" pitchFamily="2" charset="-122"/>
                <a:sym typeface="宋体" pitchFamily="2" charset="-122"/>
              </a:rPr>
              <a:t>兹</a:t>
            </a:r>
          </a:p>
        </p:txBody>
      </p:sp>
      <p:pic>
        <p:nvPicPr>
          <p:cNvPr id="5" name="图片 4"/>
          <p:cNvPicPr>
            <a:picLocks noChangeAspect="1"/>
          </p:cNvPicPr>
          <p:nvPr/>
        </p:nvPicPr>
        <p:blipFill>
          <a:blip r:embed="rId10" cstate="email">
            <a:extLst>
              <a:ext uri="{28A0092B-C50C-407E-A947-70E740481C1C}">
                <a14:useLocalDpi xmlns:a14="http://schemas.microsoft.com/office/drawing/2010/main"/>
              </a:ext>
            </a:extLst>
          </a:blip>
          <a:srcRect/>
          <a:stretch>
            <a:fillRect/>
          </a:stretch>
        </p:blipFill>
        <p:spPr>
          <a:xfrm>
            <a:off x="4528185" y="1605439"/>
            <a:ext cx="1859280" cy="842486"/>
          </a:xfrm>
          <a:prstGeom prst="cloud">
            <a:avLst/>
          </a:prstGeom>
        </p:spPr>
      </p:pic>
      <p:sp>
        <p:nvSpPr>
          <p:cNvPr id="16" name="文本框 15"/>
          <p:cNvSpPr txBox="1">
            <a:spLocks noChangeArrowheads="1"/>
          </p:cNvSpPr>
          <p:nvPr/>
        </p:nvSpPr>
        <p:spPr bwMode="auto">
          <a:xfrm flipH="1">
            <a:off x="5472113" y="1754981"/>
            <a:ext cx="990600" cy="428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spcBef>
                <a:spcPct val="20000"/>
              </a:spcBef>
            </a:pPr>
            <a:r>
              <a:rPr lang="zh-CN" altLang="en-US" sz="2400" b="1">
                <a:solidFill>
                  <a:srgbClr val="002060"/>
                </a:solidFill>
                <a:latin typeface="华文楷体" pitchFamily="2" charset="-122"/>
                <a:ea typeface="华文楷体" pitchFamily="2" charset="-122"/>
                <a:sym typeface="宋体" pitchFamily="2" charset="-122"/>
              </a:rPr>
              <a:t>钟</a:t>
            </a:r>
            <a:r>
              <a:rPr lang="zh-CN" altLang="en-US" sz="2100" b="1">
                <a:solidFill>
                  <a:srgbClr val="0C9337"/>
                </a:solidFill>
                <a:latin typeface="宋体" pitchFamily="2" charset="-122"/>
                <a:sym typeface="宋体" pitchFamily="2" charset="-122"/>
              </a:rPr>
              <a:t>磬</a:t>
            </a:r>
            <a:endParaRPr lang="zh-CN" altLang="en-US" sz="2400" b="1">
              <a:solidFill>
                <a:srgbClr val="002060"/>
              </a:solidFill>
              <a:latin typeface="华文楷体" pitchFamily="2" charset="-122"/>
              <a:ea typeface="华文楷体" pitchFamily="2" charset="-122"/>
              <a:sym typeface="宋体" pitchFamily="2" charset="-122"/>
            </a:endParaRPr>
          </a:p>
        </p:txBody>
      </p:sp>
      <p:sp>
        <p:nvSpPr>
          <p:cNvPr id="17" name="文本框 16"/>
          <p:cNvSpPr txBox="1">
            <a:spLocks noChangeArrowheads="1"/>
          </p:cNvSpPr>
          <p:nvPr/>
        </p:nvSpPr>
        <p:spPr bwMode="auto">
          <a:xfrm flipH="1">
            <a:off x="4707732" y="1783556"/>
            <a:ext cx="765572" cy="4385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r>
              <a:rPr lang="en-US" altLang="zh-CN" sz="2400" b="1">
                <a:solidFill>
                  <a:srgbClr val="FF0000"/>
                </a:solidFill>
                <a:sym typeface="宋体" pitchFamily="2" charset="-122"/>
              </a:rPr>
              <a:t>qìng</a:t>
            </a:r>
          </a:p>
        </p:txBody>
      </p:sp>
      <p:pic>
        <p:nvPicPr>
          <p:cNvPr id="7" name="图片 6"/>
          <p:cNvPicPr>
            <a:picLocks noChangeAspect="1"/>
          </p:cNvPicPr>
          <p:nvPr/>
        </p:nvPicPr>
        <p:blipFill>
          <a:blip r:embed="rId6" cstate="email">
            <a:extLst>
              <a:ext uri="{28A0092B-C50C-407E-A947-70E740481C1C}">
                <a14:useLocalDpi xmlns:a14="http://schemas.microsoft.com/office/drawing/2010/main"/>
              </a:ext>
            </a:extLst>
          </a:blip>
          <a:srcRect/>
          <a:stretch>
            <a:fillRect/>
          </a:stretch>
        </p:blipFill>
        <p:spPr>
          <a:xfrm>
            <a:off x="4850606" y="2915566"/>
            <a:ext cx="1611630" cy="879673"/>
          </a:xfrm>
          <a:prstGeom prst="cloud">
            <a:avLst/>
          </a:prstGeom>
        </p:spPr>
      </p:pic>
      <p:sp>
        <p:nvSpPr>
          <p:cNvPr id="13" name="文本框 12"/>
          <p:cNvSpPr txBox="1">
            <a:spLocks noChangeArrowheads="1"/>
          </p:cNvSpPr>
          <p:nvPr/>
        </p:nvSpPr>
        <p:spPr bwMode="auto">
          <a:xfrm flipH="1">
            <a:off x="5473303" y="3128968"/>
            <a:ext cx="1146572" cy="45362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r>
              <a:rPr lang="zh-CN" altLang="en-US" sz="2400" b="1">
                <a:solidFill>
                  <a:srgbClr val="002060"/>
                </a:solidFill>
                <a:latin typeface="华文楷体" pitchFamily="2" charset="-122"/>
                <a:ea typeface="华文楷体" pitchFamily="2" charset="-122"/>
                <a:sym typeface="宋体" pitchFamily="2" charset="-122"/>
              </a:rPr>
              <a:t>无人</a:t>
            </a:r>
            <a:r>
              <a:rPr lang="zh-CN" altLang="en-US" sz="2400" b="1">
                <a:solidFill>
                  <a:srgbClr val="008651"/>
                </a:solidFill>
                <a:latin typeface="华文楷体" pitchFamily="2" charset="-122"/>
                <a:ea typeface="华文楷体" pitchFamily="2" charset="-122"/>
                <a:sym typeface="宋体" pitchFamily="2" charset="-122"/>
              </a:rPr>
              <a:t>省</a:t>
            </a:r>
          </a:p>
        </p:txBody>
      </p:sp>
      <p:pic>
        <p:nvPicPr>
          <p:cNvPr id="15" name="图片 14"/>
          <p:cNvPicPr>
            <a:picLocks noChangeAspect="1"/>
          </p:cNvPicPr>
          <p:nvPr/>
        </p:nvPicPr>
        <p:blipFill>
          <a:blip r:embed="rId6" cstate="email">
            <a:extLst>
              <a:ext uri="{28A0092B-C50C-407E-A947-70E740481C1C}">
                <a14:useLocalDpi xmlns:a14="http://schemas.microsoft.com/office/drawing/2010/main"/>
              </a:ext>
            </a:extLst>
          </a:blip>
          <a:srcRect/>
          <a:stretch>
            <a:fillRect/>
          </a:stretch>
        </p:blipFill>
        <p:spPr>
          <a:xfrm>
            <a:off x="6619875" y="3004149"/>
            <a:ext cx="1611630" cy="879673"/>
          </a:xfrm>
          <a:prstGeom prst="cloud">
            <a:avLst/>
          </a:prstGeom>
        </p:spPr>
      </p:pic>
      <p:sp>
        <p:nvSpPr>
          <p:cNvPr id="18" name="文本框 17"/>
          <p:cNvSpPr txBox="1">
            <a:spLocks noChangeArrowheads="1"/>
          </p:cNvSpPr>
          <p:nvPr/>
        </p:nvSpPr>
        <p:spPr bwMode="auto">
          <a:xfrm flipH="1">
            <a:off x="7462838" y="3205163"/>
            <a:ext cx="798910" cy="3917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r>
              <a:rPr lang="zh-CN" altLang="en-US" sz="2400" b="1">
                <a:solidFill>
                  <a:srgbClr val="008651"/>
                </a:solidFill>
                <a:latin typeface="华文楷体" pitchFamily="2" charset="-122"/>
                <a:ea typeface="华文楷体" pitchFamily="2" charset="-122"/>
                <a:sym typeface="宋体" pitchFamily="2" charset="-122"/>
              </a:rPr>
              <a:t>驿</a:t>
            </a:r>
            <a:r>
              <a:rPr lang="zh-CN" altLang="en-US" sz="2400" b="1">
                <a:solidFill>
                  <a:srgbClr val="002060"/>
                </a:solidFill>
                <a:latin typeface="华文楷体" pitchFamily="2" charset="-122"/>
                <a:ea typeface="华文楷体" pitchFamily="2" charset="-122"/>
                <a:sym typeface="宋体" pitchFamily="2" charset="-122"/>
              </a:rPr>
              <a:t>外</a:t>
            </a:r>
            <a:endParaRPr lang="zh-CN" altLang="en-US" sz="2400" b="1">
              <a:solidFill>
                <a:srgbClr val="008651"/>
              </a:solidFill>
              <a:latin typeface="华文楷体" pitchFamily="2" charset="-122"/>
              <a:ea typeface="华文楷体" pitchFamily="2" charset="-122"/>
              <a:sym typeface="宋体" pitchFamily="2" charset="-122"/>
            </a:endParaRPr>
          </a:p>
        </p:txBody>
      </p:sp>
      <p:sp>
        <p:nvSpPr>
          <p:cNvPr id="19" name="文本框 18"/>
          <p:cNvSpPr txBox="1">
            <a:spLocks noChangeArrowheads="1"/>
          </p:cNvSpPr>
          <p:nvPr/>
        </p:nvSpPr>
        <p:spPr bwMode="auto">
          <a:xfrm>
            <a:off x="6735366" y="3158729"/>
            <a:ext cx="739378" cy="4385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r>
              <a:rPr lang="en-US" altLang="zh-CN" sz="2400" b="1">
                <a:solidFill>
                  <a:srgbClr val="FF0000"/>
                </a:solidFill>
                <a:sym typeface="宋体" pitchFamily="2" charset="-122"/>
              </a:rPr>
              <a:t> yì</a:t>
            </a:r>
            <a:endParaRPr lang="en-US" altLang="zh-CN" sz="2400" b="1">
              <a:solidFill>
                <a:srgbClr val="FF00FF"/>
              </a:solidFill>
              <a:latin typeface="华文楷体" pitchFamily="2" charset="-122"/>
              <a:ea typeface="华文楷体" pitchFamily="2" charset="-122"/>
              <a:sym typeface="宋体" pitchFamily="2" charset="-122"/>
            </a:endParaRPr>
          </a:p>
        </p:txBody>
      </p:sp>
      <p:sp>
        <p:nvSpPr>
          <p:cNvPr id="20" name="文本框 19"/>
          <p:cNvSpPr txBox="1">
            <a:spLocks noChangeArrowheads="1"/>
          </p:cNvSpPr>
          <p:nvPr/>
        </p:nvSpPr>
        <p:spPr bwMode="auto">
          <a:xfrm>
            <a:off x="4850612" y="3075385"/>
            <a:ext cx="929879" cy="4385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r>
              <a:rPr lang="en-US" altLang="zh-CN" sz="2400" b="1">
                <a:solidFill>
                  <a:srgbClr val="FF0000"/>
                </a:solidFill>
                <a:sym typeface="宋体" pitchFamily="2" charset="-122"/>
              </a:rPr>
              <a:t>xǐng</a:t>
            </a:r>
          </a:p>
        </p:txBody>
      </p:sp>
      <p:sp>
        <p:nvSpPr>
          <p:cNvPr id="11296" name="文本框 13"/>
          <p:cNvSpPr txBox="1">
            <a:spLocks noChangeArrowheads="1"/>
          </p:cNvSpPr>
          <p:nvPr/>
        </p:nvSpPr>
        <p:spPr bwMode="auto">
          <a:xfrm>
            <a:off x="3619500" y="2226475"/>
            <a:ext cx="1905000"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endParaRPr lang="zh-CN" altLang="en-US"/>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4361"/>
                                        </p:tgtEl>
                                        <p:attrNameLst>
                                          <p:attrName>style.visibility</p:attrName>
                                        </p:attrNameLst>
                                      </p:cBhvr>
                                      <p:to>
                                        <p:strVal val="visible"/>
                                      </p:to>
                                    </p:set>
                                    <p:anim calcmode="lin" valueType="num">
                                      <p:cBhvr>
                                        <p:cTn id="7" dur="500" fill="hold"/>
                                        <p:tgtEl>
                                          <p:spTgt spid="14361"/>
                                        </p:tgtEl>
                                        <p:attrNameLst>
                                          <p:attrName>ppt_x</p:attrName>
                                        </p:attrNameLst>
                                      </p:cBhvr>
                                      <p:tavLst>
                                        <p:tav tm="0">
                                          <p:val>
                                            <p:strVal val="#ppt_x"/>
                                          </p:val>
                                        </p:tav>
                                        <p:tav tm="100000">
                                          <p:val>
                                            <p:strVal val="#ppt_x"/>
                                          </p:val>
                                        </p:tav>
                                      </p:tavLst>
                                    </p:anim>
                                    <p:anim calcmode="lin" valueType="num">
                                      <p:cBhvr>
                                        <p:cTn id="8" dur="500" fill="hold"/>
                                        <p:tgtEl>
                                          <p:spTgt spid="14361"/>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4346"/>
                                        </p:tgtEl>
                                        <p:attrNameLst>
                                          <p:attrName>style.visibility</p:attrName>
                                        </p:attrNameLst>
                                      </p:cBhvr>
                                      <p:to>
                                        <p:strVal val="visible"/>
                                      </p:to>
                                    </p:set>
                                    <p:anim calcmode="lin" valueType="num">
                                      <p:cBhvr>
                                        <p:cTn id="13" dur="500" fill="hold"/>
                                        <p:tgtEl>
                                          <p:spTgt spid="14346"/>
                                        </p:tgtEl>
                                        <p:attrNameLst>
                                          <p:attrName>ppt_x</p:attrName>
                                        </p:attrNameLst>
                                      </p:cBhvr>
                                      <p:tavLst>
                                        <p:tav tm="0">
                                          <p:val>
                                            <p:strVal val="#ppt_x"/>
                                          </p:val>
                                        </p:tav>
                                        <p:tav tm="100000">
                                          <p:val>
                                            <p:strVal val="#ppt_x"/>
                                          </p:val>
                                        </p:tav>
                                      </p:tavLst>
                                    </p:anim>
                                    <p:anim calcmode="lin" valueType="num">
                                      <p:cBhvr>
                                        <p:cTn id="14" dur="500" fill="hold"/>
                                        <p:tgtEl>
                                          <p:spTgt spid="14346"/>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nodeType="clickEffect">
                                  <p:stCondLst>
                                    <p:cond delay="0"/>
                                  </p:stCondLst>
                                  <p:childTnLst>
                                    <p:set>
                                      <p:cBhvr>
                                        <p:cTn id="18" dur="1" fill="hold">
                                          <p:stCondLst>
                                            <p:cond delay="0"/>
                                          </p:stCondLst>
                                        </p:cTn>
                                        <p:tgtEl>
                                          <p:spTgt spid="47">
                                            <p:txEl>
                                              <p:charRg st="0" end="2"/>
                                            </p:txEl>
                                          </p:spTgt>
                                        </p:tgtEl>
                                        <p:attrNameLst>
                                          <p:attrName>style.visibility</p:attrName>
                                        </p:attrNameLst>
                                      </p:cBhvr>
                                      <p:to>
                                        <p:strVal val="visible"/>
                                      </p:to>
                                    </p:set>
                                    <p:anim calcmode="lin" valueType="num">
                                      <p:cBhvr>
                                        <p:cTn id="19" dur="500" fill="hold"/>
                                        <p:tgtEl>
                                          <p:spTgt spid="47">
                                            <p:txEl>
                                              <p:charRg st="0" end="2"/>
                                            </p:txEl>
                                          </p:spTgt>
                                        </p:tgtEl>
                                        <p:attrNameLst>
                                          <p:attrName>ppt_x</p:attrName>
                                        </p:attrNameLst>
                                      </p:cBhvr>
                                      <p:tavLst>
                                        <p:tav tm="0">
                                          <p:val>
                                            <p:strVal val="#ppt_x"/>
                                          </p:val>
                                        </p:tav>
                                        <p:tav tm="100000">
                                          <p:val>
                                            <p:strVal val="#ppt_x"/>
                                          </p:val>
                                        </p:tav>
                                      </p:tavLst>
                                    </p:anim>
                                    <p:anim calcmode="lin" valueType="num">
                                      <p:cBhvr>
                                        <p:cTn id="20" dur="500" fill="hold"/>
                                        <p:tgtEl>
                                          <p:spTgt spid="47">
                                            <p:txEl>
                                              <p:charRg st="0"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 presetClass="entr" presetSubtype="4" fill="hold" grpId="0" nodeType="clickEffect">
                                  <p:stCondLst>
                                    <p:cond delay="0"/>
                                  </p:stCondLst>
                                  <p:childTnLst>
                                    <p:set>
                                      <p:cBhvr>
                                        <p:cTn id="24" dur="1" fill="hold">
                                          <p:stCondLst>
                                            <p:cond delay="0"/>
                                          </p:stCondLst>
                                        </p:cTn>
                                        <p:tgtEl>
                                          <p:spTgt spid="3"/>
                                        </p:tgtEl>
                                        <p:attrNameLst>
                                          <p:attrName>style.visibility</p:attrName>
                                        </p:attrNameLst>
                                      </p:cBhvr>
                                      <p:to>
                                        <p:strVal val="visible"/>
                                      </p:to>
                                    </p:set>
                                    <p:anim calcmode="lin" valueType="num">
                                      <p:cBhvr>
                                        <p:cTn id="25" dur="500" fill="hold"/>
                                        <p:tgtEl>
                                          <p:spTgt spid="3"/>
                                        </p:tgtEl>
                                        <p:attrNameLst>
                                          <p:attrName>ppt_x</p:attrName>
                                        </p:attrNameLst>
                                      </p:cBhvr>
                                      <p:tavLst>
                                        <p:tav tm="0">
                                          <p:val>
                                            <p:strVal val="#ppt_x"/>
                                          </p:val>
                                        </p:tav>
                                        <p:tav tm="100000">
                                          <p:val>
                                            <p:strVal val="#ppt_x"/>
                                          </p:val>
                                        </p:tav>
                                      </p:tavLst>
                                    </p:anim>
                                    <p:anim calcmode="lin" valueType="num">
                                      <p:cBhvr>
                                        <p:cTn id="26"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27" fill="hold" nodeType="clickPar">
                      <p:stCondLst>
                        <p:cond delay="indefinite"/>
                      </p:stCondLst>
                      <p:childTnLst>
                        <p:par>
                          <p:cTn id="28" fill="hold" nodeType="withGroup">
                            <p:stCondLst>
                              <p:cond delay="0"/>
                            </p:stCondLst>
                            <p:childTnLst>
                              <p:par>
                                <p:cTn id="29" presetID="2" presetClass="entr" presetSubtype="4" fill="hold" nodeType="clickEffect">
                                  <p:stCondLst>
                                    <p:cond delay="0"/>
                                  </p:stCondLst>
                                  <p:childTnLst>
                                    <p:set>
                                      <p:cBhvr>
                                        <p:cTn id="30" dur="1" fill="hold">
                                          <p:stCondLst>
                                            <p:cond delay="0"/>
                                          </p:stCondLst>
                                        </p:cTn>
                                        <p:tgtEl>
                                          <p:spTgt spid="16">
                                            <p:txEl>
                                              <p:pRg st="0" end="0"/>
                                            </p:txEl>
                                          </p:spTgt>
                                        </p:tgtEl>
                                        <p:attrNameLst>
                                          <p:attrName>style.visibility</p:attrName>
                                        </p:attrNameLst>
                                      </p:cBhvr>
                                      <p:to>
                                        <p:strVal val="visible"/>
                                      </p:to>
                                    </p:set>
                                    <p:anim calcmode="lin" valueType="num">
                                      <p:cBhvr>
                                        <p:cTn id="31" dur="500" fill="hold"/>
                                        <p:tgtEl>
                                          <p:spTgt spid="16">
                                            <p:txEl>
                                              <p:pRg st="0" end="0"/>
                                            </p:txEl>
                                          </p:spTgt>
                                        </p:tgtEl>
                                        <p:attrNameLst>
                                          <p:attrName>ppt_x</p:attrName>
                                        </p:attrNameLst>
                                      </p:cBhvr>
                                      <p:tavLst>
                                        <p:tav tm="0">
                                          <p:val>
                                            <p:strVal val="#ppt_x"/>
                                          </p:val>
                                        </p:tav>
                                        <p:tav tm="100000">
                                          <p:val>
                                            <p:strVal val="#ppt_x"/>
                                          </p:val>
                                        </p:tav>
                                      </p:tavLst>
                                    </p:anim>
                                    <p:anim calcmode="lin" valueType="num">
                                      <p:cBhvr>
                                        <p:cTn id="32" dur="500" fill="hold"/>
                                        <p:tgtEl>
                                          <p:spTgt spid="16">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4" fill="hold" grpId="0" nodeType="clickEffect">
                                  <p:stCondLst>
                                    <p:cond delay="0"/>
                                  </p:stCondLst>
                                  <p:childTnLst>
                                    <p:set>
                                      <p:cBhvr>
                                        <p:cTn id="36" dur="1" fill="hold">
                                          <p:stCondLst>
                                            <p:cond delay="0"/>
                                          </p:stCondLst>
                                        </p:cTn>
                                        <p:tgtEl>
                                          <p:spTgt spid="17"/>
                                        </p:tgtEl>
                                        <p:attrNameLst>
                                          <p:attrName>style.visibility</p:attrName>
                                        </p:attrNameLst>
                                      </p:cBhvr>
                                      <p:to>
                                        <p:strVal val="visible"/>
                                      </p:to>
                                    </p:set>
                                    <p:anim calcmode="lin" valueType="num">
                                      <p:cBhvr>
                                        <p:cTn id="37" dur="500" fill="hold"/>
                                        <p:tgtEl>
                                          <p:spTgt spid="17"/>
                                        </p:tgtEl>
                                        <p:attrNameLst>
                                          <p:attrName>ppt_x</p:attrName>
                                        </p:attrNameLst>
                                      </p:cBhvr>
                                      <p:tavLst>
                                        <p:tav tm="0">
                                          <p:val>
                                            <p:strVal val="#ppt_x"/>
                                          </p:val>
                                        </p:tav>
                                        <p:tav tm="100000">
                                          <p:val>
                                            <p:strVal val="#ppt_x"/>
                                          </p:val>
                                        </p:tav>
                                      </p:tavLst>
                                    </p:anim>
                                    <p:anim calcmode="lin" valueType="num">
                                      <p:cBhvr>
                                        <p:cTn id="38"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par>
                    <p:cTn id="39" fill="hold" nodeType="clickPar">
                      <p:stCondLst>
                        <p:cond delay="indefinite"/>
                      </p:stCondLst>
                      <p:childTnLst>
                        <p:par>
                          <p:cTn id="40" fill="hold" nodeType="withGroup">
                            <p:stCondLst>
                              <p:cond delay="0"/>
                            </p:stCondLst>
                            <p:childTnLst>
                              <p:par>
                                <p:cTn id="41" presetID="2" presetClass="entr" presetSubtype="4" fill="hold" grpId="0" nodeType="clickEffect">
                                  <p:stCondLst>
                                    <p:cond delay="0"/>
                                  </p:stCondLst>
                                  <p:childTnLst>
                                    <p:set>
                                      <p:cBhvr>
                                        <p:cTn id="42" dur="1" fill="hold">
                                          <p:stCondLst>
                                            <p:cond delay="0"/>
                                          </p:stCondLst>
                                        </p:cTn>
                                        <p:tgtEl>
                                          <p:spTgt spid="11"/>
                                        </p:tgtEl>
                                        <p:attrNameLst>
                                          <p:attrName>style.visibility</p:attrName>
                                        </p:attrNameLst>
                                      </p:cBhvr>
                                      <p:to>
                                        <p:strVal val="visible"/>
                                      </p:to>
                                    </p:set>
                                    <p:anim calcmode="lin" valueType="num">
                                      <p:cBhvr>
                                        <p:cTn id="43" dur="500" fill="hold"/>
                                        <p:tgtEl>
                                          <p:spTgt spid="11"/>
                                        </p:tgtEl>
                                        <p:attrNameLst>
                                          <p:attrName>ppt_x</p:attrName>
                                        </p:attrNameLst>
                                      </p:cBhvr>
                                      <p:tavLst>
                                        <p:tav tm="0">
                                          <p:val>
                                            <p:strVal val="#ppt_x"/>
                                          </p:val>
                                        </p:tav>
                                        <p:tav tm="100000">
                                          <p:val>
                                            <p:strVal val="#ppt_x"/>
                                          </p:val>
                                        </p:tav>
                                      </p:tavLst>
                                    </p:anim>
                                    <p:anim calcmode="lin" valueType="num">
                                      <p:cBhvr>
                                        <p:cTn id="44"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45" fill="hold" nodeType="clickPar">
                      <p:stCondLst>
                        <p:cond delay="indefinite"/>
                      </p:stCondLst>
                      <p:childTnLst>
                        <p:par>
                          <p:cTn id="46" fill="hold" nodeType="withGroup">
                            <p:stCondLst>
                              <p:cond delay="0"/>
                            </p:stCondLst>
                            <p:childTnLst>
                              <p:par>
                                <p:cTn id="47" presetID="2" presetClass="entr" presetSubtype="4" fill="hold" grpId="0" nodeType="clickEffect">
                                  <p:stCondLst>
                                    <p:cond delay="0"/>
                                  </p:stCondLst>
                                  <p:childTnLst>
                                    <p:set>
                                      <p:cBhvr>
                                        <p:cTn id="48" dur="1" fill="hold">
                                          <p:stCondLst>
                                            <p:cond delay="0"/>
                                          </p:stCondLst>
                                        </p:cTn>
                                        <p:tgtEl>
                                          <p:spTgt spid="12"/>
                                        </p:tgtEl>
                                        <p:attrNameLst>
                                          <p:attrName>style.visibility</p:attrName>
                                        </p:attrNameLst>
                                      </p:cBhvr>
                                      <p:to>
                                        <p:strVal val="visible"/>
                                      </p:to>
                                    </p:set>
                                    <p:anim calcmode="lin" valueType="num">
                                      <p:cBhvr>
                                        <p:cTn id="49" dur="500" fill="hold"/>
                                        <p:tgtEl>
                                          <p:spTgt spid="12"/>
                                        </p:tgtEl>
                                        <p:attrNameLst>
                                          <p:attrName>ppt_x</p:attrName>
                                        </p:attrNameLst>
                                      </p:cBhvr>
                                      <p:tavLst>
                                        <p:tav tm="0">
                                          <p:val>
                                            <p:strVal val="#ppt_x"/>
                                          </p:val>
                                        </p:tav>
                                        <p:tav tm="100000">
                                          <p:val>
                                            <p:strVal val="#ppt_x"/>
                                          </p:val>
                                        </p:tav>
                                      </p:tavLst>
                                    </p:anim>
                                    <p:anim calcmode="lin" valueType="num">
                                      <p:cBhvr>
                                        <p:cTn id="50" dur="500" fill="hold"/>
                                        <p:tgtEl>
                                          <p:spTgt spid="12"/>
                                        </p:tgtEl>
                                        <p:attrNameLst>
                                          <p:attrName>ppt_y</p:attrName>
                                        </p:attrNameLst>
                                      </p:cBhvr>
                                      <p:tavLst>
                                        <p:tav tm="0">
                                          <p:val>
                                            <p:strVal val="1+#ppt_h/2"/>
                                          </p:val>
                                        </p:tav>
                                        <p:tav tm="100000">
                                          <p:val>
                                            <p:strVal val="#ppt_y"/>
                                          </p:val>
                                        </p:tav>
                                      </p:tavLst>
                                    </p:anim>
                                  </p:childTnLst>
                                </p:cTn>
                              </p:par>
                            </p:childTnLst>
                          </p:cTn>
                        </p:par>
                      </p:childTnLst>
                    </p:cTn>
                  </p:par>
                  <p:par>
                    <p:cTn id="51" fill="hold" nodeType="clickPar">
                      <p:stCondLst>
                        <p:cond delay="indefinite"/>
                      </p:stCondLst>
                      <p:childTnLst>
                        <p:par>
                          <p:cTn id="52" fill="hold" nodeType="withGroup">
                            <p:stCondLst>
                              <p:cond delay="0"/>
                            </p:stCondLst>
                            <p:childTnLst>
                              <p:par>
                                <p:cTn id="53" presetID="2" presetClass="entr" presetSubtype="4" fill="hold" grpId="0" nodeType="clickEffect">
                                  <p:stCondLst>
                                    <p:cond delay="0"/>
                                  </p:stCondLst>
                                  <p:childTnLst>
                                    <p:set>
                                      <p:cBhvr>
                                        <p:cTn id="54" dur="1" fill="hold">
                                          <p:stCondLst>
                                            <p:cond delay="0"/>
                                          </p:stCondLst>
                                        </p:cTn>
                                        <p:tgtEl>
                                          <p:spTgt spid="9"/>
                                        </p:tgtEl>
                                        <p:attrNameLst>
                                          <p:attrName>style.visibility</p:attrName>
                                        </p:attrNameLst>
                                      </p:cBhvr>
                                      <p:to>
                                        <p:strVal val="visible"/>
                                      </p:to>
                                    </p:set>
                                    <p:anim calcmode="lin" valueType="num">
                                      <p:cBhvr>
                                        <p:cTn id="55" dur="500" fill="hold"/>
                                        <p:tgtEl>
                                          <p:spTgt spid="9"/>
                                        </p:tgtEl>
                                        <p:attrNameLst>
                                          <p:attrName>ppt_x</p:attrName>
                                        </p:attrNameLst>
                                      </p:cBhvr>
                                      <p:tavLst>
                                        <p:tav tm="0">
                                          <p:val>
                                            <p:strVal val="#ppt_x"/>
                                          </p:val>
                                        </p:tav>
                                        <p:tav tm="100000">
                                          <p:val>
                                            <p:strVal val="#ppt_x"/>
                                          </p:val>
                                        </p:tav>
                                      </p:tavLst>
                                    </p:anim>
                                    <p:anim calcmode="lin" valueType="num">
                                      <p:cBhvr>
                                        <p:cTn id="56"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57" fill="hold" nodeType="clickPar">
                      <p:stCondLst>
                        <p:cond delay="indefinite"/>
                      </p:stCondLst>
                      <p:childTnLst>
                        <p:par>
                          <p:cTn id="58" fill="hold" nodeType="withGroup">
                            <p:stCondLst>
                              <p:cond delay="0"/>
                            </p:stCondLst>
                            <p:childTnLst>
                              <p:par>
                                <p:cTn id="59" presetID="2" presetClass="entr" presetSubtype="4" fill="hold" grpId="0" nodeType="clickEffect">
                                  <p:stCondLst>
                                    <p:cond delay="0"/>
                                  </p:stCondLst>
                                  <p:childTnLst>
                                    <p:set>
                                      <p:cBhvr>
                                        <p:cTn id="60" dur="1" fill="hold">
                                          <p:stCondLst>
                                            <p:cond delay="0"/>
                                          </p:stCondLst>
                                        </p:cTn>
                                        <p:tgtEl>
                                          <p:spTgt spid="10"/>
                                        </p:tgtEl>
                                        <p:attrNameLst>
                                          <p:attrName>style.visibility</p:attrName>
                                        </p:attrNameLst>
                                      </p:cBhvr>
                                      <p:to>
                                        <p:strVal val="visible"/>
                                      </p:to>
                                    </p:set>
                                    <p:anim calcmode="lin" valueType="num">
                                      <p:cBhvr>
                                        <p:cTn id="61" dur="500" fill="hold"/>
                                        <p:tgtEl>
                                          <p:spTgt spid="10"/>
                                        </p:tgtEl>
                                        <p:attrNameLst>
                                          <p:attrName>ppt_x</p:attrName>
                                        </p:attrNameLst>
                                      </p:cBhvr>
                                      <p:tavLst>
                                        <p:tav tm="0">
                                          <p:val>
                                            <p:strVal val="#ppt_x"/>
                                          </p:val>
                                        </p:tav>
                                        <p:tav tm="100000">
                                          <p:val>
                                            <p:strVal val="#ppt_x"/>
                                          </p:val>
                                        </p:tav>
                                      </p:tavLst>
                                    </p:anim>
                                    <p:anim calcmode="lin" valueType="num">
                                      <p:cBhvr>
                                        <p:cTn id="62"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par>
                    <p:cTn id="63" fill="hold" nodeType="clickPar">
                      <p:stCondLst>
                        <p:cond delay="indefinite"/>
                      </p:stCondLst>
                      <p:childTnLst>
                        <p:par>
                          <p:cTn id="64" fill="hold" nodeType="withGroup">
                            <p:stCondLst>
                              <p:cond delay="0"/>
                            </p:stCondLst>
                            <p:childTnLst>
                              <p:par>
                                <p:cTn id="65" presetID="2" presetClass="entr" presetSubtype="4" fill="hold" grpId="0" nodeType="clickEffect">
                                  <p:stCondLst>
                                    <p:cond delay="0"/>
                                  </p:stCondLst>
                                  <p:childTnLst>
                                    <p:set>
                                      <p:cBhvr>
                                        <p:cTn id="66" dur="1" fill="hold">
                                          <p:stCondLst>
                                            <p:cond delay="0"/>
                                          </p:stCondLst>
                                        </p:cTn>
                                        <p:tgtEl>
                                          <p:spTgt spid="44"/>
                                        </p:tgtEl>
                                        <p:attrNameLst>
                                          <p:attrName>style.visibility</p:attrName>
                                        </p:attrNameLst>
                                      </p:cBhvr>
                                      <p:to>
                                        <p:strVal val="visible"/>
                                      </p:to>
                                    </p:set>
                                    <p:anim calcmode="lin" valueType="num">
                                      <p:cBhvr>
                                        <p:cTn id="67" dur="500" fill="hold"/>
                                        <p:tgtEl>
                                          <p:spTgt spid="44"/>
                                        </p:tgtEl>
                                        <p:attrNameLst>
                                          <p:attrName>ppt_x</p:attrName>
                                        </p:attrNameLst>
                                      </p:cBhvr>
                                      <p:tavLst>
                                        <p:tav tm="0">
                                          <p:val>
                                            <p:strVal val="#ppt_x"/>
                                          </p:val>
                                        </p:tav>
                                        <p:tav tm="100000">
                                          <p:val>
                                            <p:strVal val="#ppt_x"/>
                                          </p:val>
                                        </p:tav>
                                      </p:tavLst>
                                    </p:anim>
                                    <p:anim calcmode="lin" valueType="num">
                                      <p:cBhvr>
                                        <p:cTn id="68" dur="500" fill="hold"/>
                                        <p:tgtEl>
                                          <p:spTgt spid="44"/>
                                        </p:tgtEl>
                                        <p:attrNameLst>
                                          <p:attrName>ppt_y</p:attrName>
                                        </p:attrNameLst>
                                      </p:cBhvr>
                                      <p:tavLst>
                                        <p:tav tm="0">
                                          <p:val>
                                            <p:strVal val="1+#ppt_h/2"/>
                                          </p:val>
                                        </p:tav>
                                        <p:tav tm="100000">
                                          <p:val>
                                            <p:strVal val="#ppt_y"/>
                                          </p:val>
                                        </p:tav>
                                      </p:tavLst>
                                    </p:anim>
                                  </p:childTnLst>
                                </p:cTn>
                              </p:par>
                            </p:childTnLst>
                          </p:cTn>
                        </p:par>
                      </p:childTnLst>
                    </p:cTn>
                  </p:par>
                  <p:par>
                    <p:cTn id="69" fill="hold" nodeType="clickPar">
                      <p:stCondLst>
                        <p:cond delay="indefinite"/>
                      </p:stCondLst>
                      <p:childTnLst>
                        <p:par>
                          <p:cTn id="70" fill="hold" nodeType="withGroup">
                            <p:stCondLst>
                              <p:cond delay="0"/>
                            </p:stCondLst>
                            <p:childTnLst>
                              <p:par>
                                <p:cTn id="71" presetID="2" presetClass="entr" presetSubtype="4" fill="hold" grpId="0" nodeType="clickEffect">
                                  <p:stCondLst>
                                    <p:cond delay="0"/>
                                  </p:stCondLst>
                                  <p:childTnLst>
                                    <p:set>
                                      <p:cBhvr>
                                        <p:cTn id="72" dur="1" fill="hold">
                                          <p:stCondLst>
                                            <p:cond delay="0"/>
                                          </p:stCondLst>
                                        </p:cTn>
                                        <p:tgtEl>
                                          <p:spTgt spid="43"/>
                                        </p:tgtEl>
                                        <p:attrNameLst>
                                          <p:attrName>style.visibility</p:attrName>
                                        </p:attrNameLst>
                                      </p:cBhvr>
                                      <p:to>
                                        <p:strVal val="visible"/>
                                      </p:to>
                                    </p:set>
                                    <p:anim calcmode="lin" valueType="num">
                                      <p:cBhvr>
                                        <p:cTn id="73" dur="500" fill="hold"/>
                                        <p:tgtEl>
                                          <p:spTgt spid="43"/>
                                        </p:tgtEl>
                                        <p:attrNameLst>
                                          <p:attrName>ppt_x</p:attrName>
                                        </p:attrNameLst>
                                      </p:cBhvr>
                                      <p:tavLst>
                                        <p:tav tm="0">
                                          <p:val>
                                            <p:strVal val="#ppt_x"/>
                                          </p:val>
                                        </p:tav>
                                        <p:tav tm="100000">
                                          <p:val>
                                            <p:strVal val="#ppt_x"/>
                                          </p:val>
                                        </p:tav>
                                      </p:tavLst>
                                    </p:anim>
                                    <p:anim calcmode="lin" valueType="num">
                                      <p:cBhvr>
                                        <p:cTn id="74" dur="500" fill="hold"/>
                                        <p:tgtEl>
                                          <p:spTgt spid="43"/>
                                        </p:tgtEl>
                                        <p:attrNameLst>
                                          <p:attrName>ppt_y</p:attrName>
                                        </p:attrNameLst>
                                      </p:cBhvr>
                                      <p:tavLst>
                                        <p:tav tm="0">
                                          <p:val>
                                            <p:strVal val="1+#ppt_h/2"/>
                                          </p:val>
                                        </p:tav>
                                        <p:tav tm="100000">
                                          <p:val>
                                            <p:strVal val="#ppt_y"/>
                                          </p:val>
                                        </p:tav>
                                      </p:tavLst>
                                    </p:anim>
                                  </p:childTnLst>
                                </p:cTn>
                              </p:par>
                            </p:childTnLst>
                          </p:cTn>
                        </p:par>
                      </p:childTnLst>
                    </p:cTn>
                  </p:par>
                  <p:par>
                    <p:cTn id="75" fill="hold" nodeType="clickPar">
                      <p:stCondLst>
                        <p:cond delay="indefinite"/>
                      </p:stCondLst>
                      <p:childTnLst>
                        <p:par>
                          <p:cTn id="76" fill="hold" nodeType="withGroup">
                            <p:stCondLst>
                              <p:cond delay="0"/>
                            </p:stCondLst>
                            <p:childTnLst>
                              <p:par>
                                <p:cTn id="77" presetID="2" presetClass="entr" presetSubtype="4" fill="hold" nodeType="clickEffect">
                                  <p:stCondLst>
                                    <p:cond delay="0"/>
                                  </p:stCondLst>
                                  <p:childTnLst>
                                    <p:set>
                                      <p:cBhvr>
                                        <p:cTn id="78" dur="1" fill="hold">
                                          <p:stCondLst>
                                            <p:cond delay="0"/>
                                          </p:stCondLst>
                                        </p:cTn>
                                        <p:tgtEl>
                                          <p:spTgt spid="23564"/>
                                        </p:tgtEl>
                                        <p:attrNameLst>
                                          <p:attrName>style.visibility</p:attrName>
                                        </p:attrNameLst>
                                      </p:cBhvr>
                                      <p:to>
                                        <p:strVal val="visible"/>
                                      </p:to>
                                    </p:set>
                                    <p:anim calcmode="lin" valueType="num">
                                      <p:cBhvr>
                                        <p:cTn id="79" dur="500" fill="hold"/>
                                        <p:tgtEl>
                                          <p:spTgt spid="23564"/>
                                        </p:tgtEl>
                                        <p:attrNameLst>
                                          <p:attrName>ppt_x</p:attrName>
                                        </p:attrNameLst>
                                      </p:cBhvr>
                                      <p:tavLst>
                                        <p:tav tm="0">
                                          <p:val>
                                            <p:strVal val="#ppt_x"/>
                                          </p:val>
                                        </p:tav>
                                        <p:tav tm="100000">
                                          <p:val>
                                            <p:strVal val="#ppt_x"/>
                                          </p:val>
                                        </p:tav>
                                      </p:tavLst>
                                    </p:anim>
                                    <p:anim calcmode="lin" valueType="num">
                                      <p:cBhvr>
                                        <p:cTn id="80" dur="500" fill="hold"/>
                                        <p:tgtEl>
                                          <p:spTgt spid="23564"/>
                                        </p:tgtEl>
                                        <p:attrNameLst>
                                          <p:attrName>ppt_y</p:attrName>
                                        </p:attrNameLst>
                                      </p:cBhvr>
                                      <p:tavLst>
                                        <p:tav tm="0">
                                          <p:val>
                                            <p:strVal val="1+#ppt_h/2"/>
                                          </p:val>
                                        </p:tav>
                                        <p:tav tm="100000">
                                          <p:val>
                                            <p:strVal val="#ppt_y"/>
                                          </p:val>
                                        </p:tav>
                                      </p:tavLst>
                                    </p:anim>
                                  </p:childTnLst>
                                </p:cTn>
                              </p:par>
                            </p:childTnLst>
                          </p:cTn>
                        </p:par>
                      </p:childTnLst>
                    </p:cTn>
                  </p:par>
                  <p:par>
                    <p:cTn id="81" fill="hold" nodeType="clickPar">
                      <p:stCondLst>
                        <p:cond delay="indefinite"/>
                      </p:stCondLst>
                      <p:childTnLst>
                        <p:par>
                          <p:cTn id="82" fill="hold" nodeType="withGroup">
                            <p:stCondLst>
                              <p:cond delay="0"/>
                            </p:stCondLst>
                            <p:childTnLst>
                              <p:par>
                                <p:cTn id="83" presetID="2" presetClass="entr" presetSubtype="4" fill="hold" grpId="0" nodeType="clickEffect">
                                  <p:stCondLst>
                                    <p:cond delay="0"/>
                                  </p:stCondLst>
                                  <p:childTnLst>
                                    <p:set>
                                      <p:cBhvr>
                                        <p:cTn id="84" dur="1" fill="hold">
                                          <p:stCondLst>
                                            <p:cond delay="0"/>
                                          </p:stCondLst>
                                        </p:cTn>
                                        <p:tgtEl>
                                          <p:spTgt spid="13"/>
                                        </p:tgtEl>
                                        <p:attrNameLst>
                                          <p:attrName>style.visibility</p:attrName>
                                        </p:attrNameLst>
                                      </p:cBhvr>
                                      <p:to>
                                        <p:strVal val="visible"/>
                                      </p:to>
                                    </p:set>
                                    <p:anim calcmode="lin" valueType="num">
                                      <p:cBhvr>
                                        <p:cTn id="85" dur="500" fill="hold"/>
                                        <p:tgtEl>
                                          <p:spTgt spid="13"/>
                                        </p:tgtEl>
                                        <p:attrNameLst>
                                          <p:attrName>ppt_x</p:attrName>
                                        </p:attrNameLst>
                                      </p:cBhvr>
                                      <p:tavLst>
                                        <p:tav tm="0">
                                          <p:val>
                                            <p:strVal val="#ppt_x"/>
                                          </p:val>
                                        </p:tav>
                                        <p:tav tm="100000">
                                          <p:val>
                                            <p:strVal val="#ppt_x"/>
                                          </p:val>
                                        </p:tav>
                                      </p:tavLst>
                                    </p:anim>
                                    <p:anim calcmode="lin" valueType="num">
                                      <p:cBhvr>
                                        <p:cTn id="86"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par>
                    <p:cTn id="87" fill="hold" nodeType="clickPar">
                      <p:stCondLst>
                        <p:cond delay="indefinite"/>
                      </p:stCondLst>
                      <p:childTnLst>
                        <p:par>
                          <p:cTn id="88" fill="hold" nodeType="withGroup">
                            <p:stCondLst>
                              <p:cond delay="0"/>
                            </p:stCondLst>
                            <p:childTnLst>
                              <p:par>
                                <p:cTn id="89" presetID="2" presetClass="entr" presetSubtype="4" fill="hold" grpId="0" nodeType="clickEffect">
                                  <p:stCondLst>
                                    <p:cond delay="0"/>
                                  </p:stCondLst>
                                  <p:childTnLst>
                                    <p:set>
                                      <p:cBhvr>
                                        <p:cTn id="90" dur="1" fill="hold">
                                          <p:stCondLst>
                                            <p:cond delay="0"/>
                                          </p:stCondLst>
                                        </p:cTn>
                                        <p:tgtEl>
                                          <p:spTgt spid="20"/>
                                        </p:tgtEl>
                                        <p:attrNameLst>
                                          <p:attrName>style.visibility</p:attrName>
                                        </p:attrNameLst>
                                      </p:cBhvr>
                                      <p:to>
                                        <p:strVal val="visible"/>
                                      </p:to>
                                    </p:set>
                                    <p:anim calcmode="lin" valueType="num">
                                      <p:cBhvr>
                                        <p:cTn id="91" dur="500" fill="hold"/>
                                        <p:tgtEl>
                                          <p:spTgt spid="20"/>
                                        </p:tgtEl>
                                        <p:attrNameLst>
                                          <p:attrName>ppt_x</p:attrName>
                                        </p:attrNameLst>
                                      </p:cBhvr>
                                      <p:tavLst>
                                        <p:tav tm="0">
                                          <p:val>
                                            <p:strVal val="#ppt_x"/>
                                          </p:val>
                                        </p:tav>
                                        <p:tav tm="100000">
                                          <p:val>
                                            <p:strVal val="#ppt_x"/>
                                          </p:val>
                                        </p:tav>
                                      </p:tavLst>
                                    </p:anim>
                                    <p:anim calcmode="lin" valueType="num">
                                      <p:cBhvr>
                                        <p:cTn id="92"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93" fill="hold" nodeType="clickPar">
                      <p:stCondLst>
                        <p:cond delay="indefinite"/>
                      </p:stCondLst>
                      <p:childTnLst>
                        <p:par>
                          <p:cTn id="94" fill="hold" nodeType="withGroup">
                            <p:stCondLst>
                              <p:cond delay="0"/>
                            </p:stCondLst>
                            <p:childTnLst>
                              <p:par>
                                <p:cTn id="95" presetID="2" presetClass="entr" presetSubtype="4" fill="hold" grpId="0" nodeType="clickEffect">
                                  <p:stCondLst>
                                    <p:cond delay="0"/>
                                  </p:stCondLst>
                                  <p:childTnLst>
                                    <p:set>
                                      <p:cBhvr>
                                        <p:cTn id="96" dur="1" fill="hold">
                                          <p:stCondLst>
                                            <p:cond delay="0"/>
                                          </p:stCondLst>
                                        </p:cTn>
                                        <p:tgtEl>
                                          <p:spTgt spid="18"/>
                                        </p:tgtEl>
                                        <p:attrNameLst>
                                          <p:attrName>style.visibility</p:attrName>
                                        </p:attrNameLst>
                                      </p:cBhvr>
                                      <p:to>
                                        <p:strVal val="visible"/>
                                      </p:to>
                                    </p:set>
                                    <p:anim calcmode="lin" valueType="num">
                                      <p:cBhvr>
                                        <p:cTn id="97" dur="500" fill="hold"/>
                                        <p:tgtEl>
                                          <p:spTgt spid="18"/>
                                        </p:tgtEl>
                                        <p:attrNameLst>
                                          <p:attrName>ppt_x</p:attrName>
                                        </p:attrNameLst>
                                      </p:cBhvr>
                                      <p:tavLst>
                                        <p:tav tm="0">
                                          <p:val>
                                            <p:strVal val="#ppt_x"/>
                                          </p:val>
                                        </p:tav>
                                        <p:tav tm="100000">
                                          <p:val>
                                            <p:strVal val="#ppt_x"/>
                                          </p:val>
                                        </p:tav>
                                      </p:tavLst>
                                    </p:anim>
                                    <p:anim calcmode="lin" valueType="num">
                                      <p:cBhvr>
                                        <p:cTn id="98"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par>
                    <p:cTn id="99" fill="hold" nodeType="clickPar">
                      <p:stCondLst>
                        <p:cond delay="indefinite"/>
                      </p:stCondLst>
                      <p:childTnLst>
                        <p:par>
                          <p:cTn id="100" fill="hold" nodeType="withGroup">
                            <p:stCondLst>
                              <p:cond delay="0"/>
                            </p:stCondLst>
                            <p:childTnLst>
                              <p:par>
                                <p:cTn id="101" presetID="2" presetClass="entr" presetSubtype="4" fill="hold" grpId="0" nodeType="clickEffect">
                                  <p:stCondLst>
                                    <p:cond delay="0"/>
                                  </p:stCondLst>
                                  <p:childTnLst>
                                    <p:set>
                                      <p:cBhvr>
                                        <p:cTn id="102" dur="1" fill="hold">
                                          <p:stCondLst>
                                            <p:cond delay="0"/>
                                          </p:stCondLst>
                                        </p:cTn>
                                        <p:tgtEl>
                                          <p:spTgt spid="19"/>
                                        </p:tgtEl>
                                        <p:attrNameLst>
                                          <p:attrName>style.visibility</p:attrName>
                                        </p:attrNameLst>
                                      </p:cBhvr>
                                      <p:to>
                                        <p:strVal val="visible"/>
                                      </p:to>
                                    </p:set>
                                    <p:anim calcmode="lin" valueType="num">
                                      <p:cBhvr>
                                        <p:cTn id="103" dur="500" fill="hold"/>
                                        <p:tgtEl>
                                          <p:spTgt spid="19"/>
                                        </p:tgtEl>
                                        <p:attrNameLst>
                                          <p:attrName>ppt_x</p:attrName>
                                        </p:attrNameLst>
                                      </p:cBhvr>
                                      <p:tavLst>
                                        <p:tav tm="0">
                                          <p:val>
                                            <p:strVal val="#ppt_x"/>
                                          </p:val>
                                        </p:tav>
                                        <p:tav tm="100000">
                                          <p:val>
                                            <p:strVal val="#ppt_x"/>
                                          </p:val>
                                        </p:tav>
                                      </p:tavLst>
                                    </p:anim>
                                    <p:anim calcmode="lin" valueType="num">
                                      <p:cBhvr>
                                        <p:cTn id="104"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346" grpId="0"/>
      <p:bldP spid="44" grpId="0"/>
      <p:bldP spid="43" grpId="0"/>
      <p:bldP spid="3" grpId="0"/>
      <p:bldP spid="9" grpId="0"/>
      <p:bldP spid="10" grpId="0"/>
      <p:bldP spid="14361" grpId="0"/>
      <p:bldP spid="12" grpId="0"/>
      <p:bldP spid="11" grpId="0"/>
      <p:bldP spid="17" grpId="0"/>
      <p:bldP spid="13" grpId="0"/>
      <p:bldP spid="18" grpId="0"/>
      <p:bldP spid="19" grpId="0"/>
      <p:bldP spid="20"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图片 1" descr="组48325同意"/>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304812" y="494111"/>
            <a:ext cx="1791891" cy="4560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63" name="Cloud"/>
          <p:cNvSpPr>
            <a:spLocks noChangeAspect="1" noEditPoints="1" noChangeArrowheads="1"/>
          </p:cNvSpPr>
          <p:nvPr/>
        </p:nvSpPr>
        <p:spPr bwMode="auto">
          <a:xfrm>
            <a:off x="344103" y="4482704"/>
            <a:ext cx="8455819" cy="457200"/>
          </a:xfrm>
          <a:custGeom>
            <a:avLst/>
            <a:gdLst>
              <a:gd name="T0" fmla="*/ 530998214 w 21600"/>
              <a:gd name="T1" fmla="*/ 5718838 h 21600"/>
              <a:gd name="T2" fmla="*/ 0 w 21600"/>
              <a:gd name="T3" fmla="*/ 8074068 h 21600"/>
              <a:gd name="T4" fmla="*/ 292607369 w 21600"/>
              <a:gd name="T5" fmla="*/ 10117074 h 21600"/>
              <a:gd name="T6" fmla="*/ 289610774 w 21600"/>
              <a:gd name="T7" fmla="*/ 10089981 h 21600"/>
              <a:gd name="T8" fmla="*/ 129412116 w 21600"/>
              <a:gd name="T9" fmla="*/ 11700481 h 21600"/>
              <a:gd name="T10" fmla="*/ 723345707 w 21600"/>
              <a:gd name="T11" fmla="*/ 14058108 h 21600"/>
              <a:gd name="T12" fmla="*/ 792547163 w 21600"/>
              <a:gd name="T13" fmla="*/ 14041401 h 21600"/>
              <a:gd name="T14" fmla="*/ 789277581 w 21600"/>
              <a:gd name="T15" fmla="*/ 14057318 h 21600"/>
              <a:gd name="T16" fmla="*/ 1701973533 w 21600"/>
              <a:gd name="T17" fmla="*/ 16168823 h 21600"/>
              <a:gd name="T18" fmla="*/ 2147483647 w 21600"/>
              <a:gd name="T19" fmla="*/ 15568282 h 21600"/>
              <a:gd name="T20" fmla="*/ 2147483647 w 21600"/>
              <a:gd name="T21" fmla="*/ 15571443 h 21600"/>
              <a:gd name="T22" fmla="*/ 2147483647 w 21600"/>
              <a:gd name="T23" fmla="*/ 17201869 h 21600"/>
              <a:gd name="T24" fmla="*/ 2147483647 w 21600"/>
              <a:gd name="T25" fmla="*/ 14594951 h 21600"/>
              <a:gd name="T26" fmla="*/ 2147483647 w 21600"/>
              <a:gd name="T27" fmla="*/ 14615666 h 21600"/>
              <a:gd name="T28" fmla="*/ 2147483647 w 21600"/>
              <a:gd name="T29" fmla="*/ 15091158 h 21600"/>
              <a:gd name="T30" fmla="*/ 2147483647 w 21600"/>
              <a:gd name="T31" fmla="*/ 11983239 h 21600"/>
              <a:gd name="T32" fmla="*/ 2147483647 w 21600"/>
              <a:gd name="T33" fmla="*/ 11975281 h 21600"/>
              <a:gd name="T34" fmla="*/ 2147483647 w 21600"/>
              <a:gd name="T35" fmla="*/ 8340881 h 21600"/>
              <a:gd name="T36" fmla="*/ 2147483647 w 21600"/>
              <a:gd name="T37" fmla="*/ 6103535 h 21600"/>
              <a:gd name="T38" fmla="*/ 2147483647 w 21600"/>
              <a:gd name="T39" fmla="*/ 6101926 h 21600"/>
              <a:gd name="T40" fmla="*/ 2147483647 w 21600"/>
              <a:gd name="T41" fmla="*/ 4960564 h 21600"/>
              <a:gd name="T42" fmla="*/ 2147483647 w 21600"/>
              <a:gd name="T43" fmla="*/ 2165661 h 21600"/>
              <a:gd name="T44" fmla="*/ 2147483647 w 21600"/>
              <a:gd name="T45" fmla="*/ 2160101 h 21600"/>
              <a:gd name="T46" fmla="*/ 2147483647 w 21600"/>
              <a:gd name="T47" fmla="*/ 0 h 21600"/>
              <a:gd name="T48" fmla="*/ 2147483647 w 21600"/>
              <a:gd name="T49" fmla="*/ 927919 h 21600"/>
              <a:gd name="T50" fmla="*/ 2147483647 w 21600"/>
              <a:gd name="T51" fmla="*/ 931898 h 21600"/>
              <a:gd name="T52" fmla="*/ 2147483647 w 21600"/>
              <a:gd name="T53" fmla="*/ 0 h 21600"/>
              <a:gd name="T54" fmla="*/ 2147483647 w 21600"/>
              <a:gd name="T55" fmla="*/ 1310245 h 21600"/>
              <a:gd name="T56" fmla="*/ 2147483647 w 21600"/>
              <a:gd name="T57" fmla="*/ 1349248 h 21600"/>
              <a:gd name="T58" fmla="*/ 2147483647 w 21600"/>
              <a:gd name="T59" fmla="*/ 517708 h 21600"/>
              <a:gd name="T60" fmla="*/ 1907942589 w 21600"/>
              <a:gd name="T61" fmla="*/ 2053364 h 21600"/>
              <a:gd name="T62" fmla="*/ 1905762867 w 21600"/>
              <a:gd name="T63" fmla="*/ 2072471 h 21600"/>
              <a:gd name="T64" fmla="*/ 1440697180 w 21600"/>
              <a:gd name="T65" fmla="*/ 1570679 h 21600"/>
              <a:gd name="T66" fmla="*/ 520917524 w 21600"/>
              <a:gd name="T67" fmla="*/ 5230565 h 21600"/>
              <a:gd name="T68" fmla="*/ 529090958 w 21600"/>
              <a:gd name="T69" fmla="*/ 5723607 h 21600"/>
              <a:gd name="T70" fmla="*/ 530998214 w 21600"/>
              <a:gd name="T71" fmla="*/ 5718838 h 21600"/>
              <a:gd name="T72" fmla="*/ 292607369 w 21600"/>
              <a:gd name="T73" fmla="*/ 10117074 h 21600"/>
              <a:gd name="T74" fmla="*/ 591753902 w 21600"/>
              <a:gd name="T75" fmla="*/ 10442024 h 21600"/>
              <a:gd name="T76" fmla="*/ 637797384 w 21600"/>
              <a:gd name="T77" fmla="*/ 10434856 h 21600"/>
              <a:gd name="T78" fmla="*/ 792547163 w 21600"/>
              <a:gd name="T79" fmla="*/ 14041401 h 21600"/>
              <a:gd name="T80" fmla="*/ 943482429 w 21600"/>
              <a:gd name="T81" fmla="*/ 13890045 h 21600"/>
              <a:gd name="T82" fmla="*/ 2147483647 w 21600"/>
              <a:gd name="T83" fmla="*/ 14878503 h 21600"/>
              <a:gd name="T84" fmla="*/ 2147483647 w 21600"/>
              <a:gd name="T85" fmla="*/ 15571443 h 21600"/>
              <a:gd name="T86" fmla="*/ 2147483647 w 21600"/>
              <a:gd name="T87" fmla="*/ 14594951 h 21600"/>
              <a:gd name="T88" fmla="*/ 2147483647 w 21600"/>
              <a:gd name="T89" fmla="*/ 13835096 h 21600"/>
              <a:gd name="T90" fmla="*/ 2147483647 w 21600"/>
              <a:gd name="T91" fmla="*/ 11983239 h 21600"/>
              <a:gd name="T92" fmla="*/ 2147483647 w 21600"/>
              <a:gd name="T93" fmla="*/ 11957755 h 21600"/>
              <a:gd name="T94" fmla="*/ 2147483647 w 21600"/>
              <a:gd name="T95" fmla="*/ 9141347 h 21600"/>
              <a:gd name="T96" fmla="*/ 2147483647 w 21600"/>
              <a:gd name="T97" fmla="*/ 7167653 h 21600"/>
              <a:gd name="T98" fmla="*/ 2147483647 w 21600"/>
              <a:gd name="T99" fmla="*/ 6101926 h 21600"/>
              <a:gd name="T100" fmla="*/ 2147483647 w 21600"/>
              <a:gd name="T101" fmla="*/ 2663472 h 21600"/>
              <a:gd name="T102" fmla="*/ 2147483647 w 21600"/>
              <a:gd name="T103" fmla="*/ 2626049 h 21600"/>
              <a:gd name="T104" fmla="*/ 2147483647 w 21600"/>
              <a:gd name="T105" fmla="*/ 2160101 h 21600"/>
              <a:gd name="T106" fmla="*/ 2147483647 w 21600"/>
              <a:gd name="T107" fmla="*/ 927919 h 21600"/>
              <a:gd name="T108" fmla="*/ 2147483647 w 21600"/>
              <a:gd name="T109" fmla="*/ 1569889 h 21600"/>
              <a:gd name="T110" fmla="*/ 2147483647 w 21600"/>
              <a:gd name="T111" fmla="*/ 1310245 h 21600"/>
              <a:gd name="T112" fmla="*/ 2147483647 w 21600"/>
              <a:gd name="T113" fmla="*/ 1863796 h 21600"/>
              <a:gd name="T114" fmla="*/ 2082853746 w 21600"/>
              <a:gd name="T115" fmla="*/ 2609314 h 21600"/>
              <a:gd name="T116" fmla="*/ 1905762867 w 21600"/>
              <a:gd name="T117" fmla="*/ 2072471 h 21600"/>
              <a:gd name="T118" fmla="*/ 529090958 w 21600"/>
              <a:gd name="T119" fmla="*/ 5723607 h 21600"/>
              <a:gd name="T120" fmla="*/ 560150030 w 21600"/>
              <a:gd name="T121" fmla="*/ 6288306 h 21600"/>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21600"/>
              <a:gd name="T184" fmla="*/ 0 h 21600"/>
              <a:gd name="T185" fmla="*/ 21600 w 21600"/>
              <a:gd name="T186" fmla="*/ 21600 h 21600"/>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21600" h="21600">
                <a:moveTo>
                  <a:pt x="1949" y="7180"/>
                </a:moveTo>
                <a:cubicBezTo>
                  <a:pt x="841" y="7336"/>
                  <a:pt x="0" y="8613"/>
                  <a:pt x="0" y="10137"/>
                </a:cubicBezTo>
                <a:cubicBezTo>
                  <a:pt x="-1" y="11192"/>
                  <a:pt x="409" y="12169"/>
                  <a:pt x="1074" y="12702"/>
                </a:cubicBezTo>
                <a:lnTo>
                  <a:pt x="1063" y="12668"/>
                </a:lnTo>
                <a:cubicBezTo>
                  <a:pt x="685" y="13217"/>
                  <a:pt x="475" y="13940"/>
                  <a:pt x="475" y="14690"/>
                </a:cubicBezTo>
                <a:cubicBezTo>
                  <a:pt x="475" y="16325"/>
                  <a:pt x="1451" y="17650"/>
                  <a:pt x="2655" y="17650"/>
                </a:cubicBezTo>
                <a:cubicBezTo>
                  <a:pt x="2739" y="17650"/>
                  <a:pt x="2824" y="17643"/>
                  <a:pt x="2909" y="17629"/>
                </a:cubicBezTo>
                <a:lnTo>
                  <a:pt x="2897" y="17649"/>
                </a:lnTo>
                <a:cubicBezTo>
                  <a:pt x="3585" y="19288"/>
                  <a:pt x="4863" y="20300"/>
                  <a:pt x="6247" y="20300"/>
                </a:cubicBezTo>
                <a:cubicBezTo>
                  <a:pt x="6947" y="20299"/>
                  <a:pt x="7635" y="20039"/>
                  <a:pt x="8235" y="19546"/>
                </a:cubicBezTo>
                <a:lnTo>
                  <a:pt x="8229" y="19550"/>
                </a:lnTo>
                <a:cubicBezTo>
                  <a:pt x="8855" y="20829"/>
                  <a:pt x="9908" y="21597"/>
                  <a:pt x="11036" y="21597"/>
                </a:cubicBezTo>
                <a:cubicBezTo>
                  <a:pt x="12523" y="21596"/>
                  <a:pt x="13836" y="20267"/>
                  <a:pt x="14267" y="18324"/>
                </a:cubicBezTo>
                <a:lnTo>
                  <a:pt x="14270" y="18350"/>
                </a:lnTo>
                <a:cubicBezTo>
                  <a:pt x="14730" y="18740"/>
                  <a:pt x="15260" y="18947"/>
                  <a:pt x="15802" y="18947"/>
                </a:cubicBezTo>
                <a:cubicBezTo>
                  <a:pt x="17390" y="18946"/>
                  <a:pt x="18682" y="17205"/>
                  <a:pt x="18694" y="15045"/>
                </a:cubicBezTo>
                <a:lnTo>
                  <a:pt x="18689" y="15035"/>
                </a:lnTo>
                <a:cubicBezTo>
                  <a:pt x="20357" y="14710"/>
                  <a:pt x="21597" y="12765"/>
                  <a:pt x="21597" y="10472"/>
                </a:cubicBezTo>
                <a:cubicBezTo>
                  <a:pt x="21597" y="9456"/>
                  <a:pt x="21350" y="8469"/>
                  <a:pt x="20896" y="7663"/>
                </a:cubicBezTo>
                <a:lnTo>
                  <a:pt x="20889" y="7661"/>
                </a:lnTo>
                <a:cubicBezTo>
                  <a:pt x="21031" y="7208"/>
                  <a:pt x="21105" y="6721"/>
                  <a:pt x="21105" y="6228"/>
                </a:cubicBezTo>
                <a:cubicBezTo>
                  <a:pt x="21105" y="4588"/>
                  <a:pt x="20299" y="3150"/>
                  <a:pt x="19139" y="2719"/>
                </a:cubicBezTo>
                <a:lnTo>
                  <a:pt x="19148" y="2712"/>
                </a:lnTo>
                <a:cubicBezTo>
                  <a:pt x="18940" y="1142"/>
                  <a:pt x="17933" y="0"/>
                  <a:pt x="16758" y="0"/>
                </a:cubicBezTo>
                <a:cubicBezTo>
                  <a:pt x="16044" y="-1"/>
                  <a:pt x="15367" y="426"/>
                  <a:pt x="14905" y="1165"/>
                </a:cubicBezTo>
                <a:lnTo>
                  <a:pt x="14909" y="1170"/>
                </a:lnTo>
                <a:cubicBezTo>
                  <a:pt x="14497" y="432"/>
                  <a:pt x="13855" y="0"/>
                  <a:pt x="13174" y="0"/>
                </a:cubicBezTo>
                <a:cubicBezTo>
                  <a:pt x="12347" y="-1"/>
                  <a:pt x="11590" y="637"/>
                  <a:pt x="11221" y="1645"/>
                </a:cubicBezTo>
                <a:lnTo>
                  <a:pt x="11229" y="1694"/>
                </a:lnTo>
                <a:cubicBezTo>
                  <a:pt x="10730" y="1024"/>
                  <a:pt x="10058" y="650"/>
                  <a:pt x="9358" y="650"/>
                </a:cubicBezTo>
                <a:cubicBezTo>
                  <a:pt x="8372" y="649"/>
                  <a:pt x="7466" y="1391"/>
                  <a:pt x="7003" y="2578"/>
                </a:cubicBezTo>
                <a:lnTo>
                  <a:pt x="6995" y="2602"/>
                </a:lnTo>
                <a:cubicBezTo>
                  <a:pt x="6477" y="2189"/>
                  <a:pt x="5888" y="1972"/>
                  <a:pt x="5288" y="1972"/>
                </a:cubicBezTo>
                <a:cubicBezTo>
                  <a:pt x="3423" y="1972"/>
                  <a:pt x="1912" y="4029"/>
                  <a:pt x="1912" y="6567"/>
                </a:cubicBezTo>
                <a:cubicBezTo>
                  <a:pt x="1911" y="6774"/>
                  <a:pt x="1922" y="6981"/>
                  <a:pt x="1942" y="7186"/>
                </a:cubicBezTo>
                <a:lnTo>
                  <a:pt x="1949" y="7180"/>
                </a:lnTo>
                <a:close/>
              </a:path>
              <a:path w="21600" h="21600" fill="none">
                <a:moveTo>
                  <a:pt x="1074" y="12702"/>
                </a:moveTo>
                <a:cubicBezTo>
                  <a:pt x="1407" y="12969"/>
                  <a:pt x="1786" y="13110"/>
                  <a:pt x="2172" y="13110"/>
                </a:cubicBezTo>
                <a:cubicBezTo>
                  <a:pt x="2228" y="13109"/>
                  <a:pt x="2285" y="13107"/>
                  <a:pt x="2341" y="13101"/>
                </a:cubicBezTo>
              </a:path>
              <a:path w="21600" h="21600" fill="none">
                <a:moveTo>
                  <a:pt x="2909" y="17629"/>
                </a:moveTo>
                <a:cubicBezTo>
                  <a:pt x="3099" y="17599"/>
                  <a:pt x="3285" y="17535"/>
                  <a:pt x="3463" y="17439"/>
                </a:cubicBezTo>
              </a:path>
              <a:path w="21600" h="21600" fill="none">
                <a:moveTo>
                  <a:pt x="7895" y="18680"/>
                </a:moveTo>
                <a:cubicBezTo>
                  <a:pt x="7983" y="18985"/>
                  <a:pt x="8095" y="19277"/>
                  <a:pt x="8229" y="19550"/>
                </a:cubicBezTo>
              </a:path>
              <a:path w="21600" h="21600" fill="none">
                <a:moveTo>
                  <a:pt x="14267" y="18324"/>
                </a:moveTo>
                <a:cubicBezTo>
                  <a:pt x="14336" y="18013"/>
                  <a:pt x="14380" y="17693"/>
                  <a:pt x="14400" y="17370"/>
                </a:cubicBezTo>
              </a:path>
              <a:path w="21600" h="21600" fill="none">
                <a:moveTo>
                  <a:pt x="18694" y="15045"/>
                </a:moveTo>
                <a:cubicBezTo>
                  <a:pt x="18694" y="15034"/>
                  <a:pt x="18695" y="15024"/>
                  <a:pt x="18695" y="15013"/>
                </a:cubicBezTo>
                <a:cubicBezTo>
                  <a:pt x="18695" y="13508"/>
                  <a:pt x="18063" y="12136"/>
                  <a:pt x="17069" y="11477"/>
                </a:cubicBezTo>
              </a:path>
              <a:path w="21600" h="21600" fill="none">
                <a:moveTo>
                  <a:pt x="20165" y="8999"/>
                </a:moveTo>
                <a:cubicBezTo>
                  <a:pt x="20479" y="8635"/>
                  <a:pt x="20726" y="8177"/>
                  <a:pt x="20889" y="7661"/>
                </a:cubicBezTo>
              </a:path>
              <a:path w="21600" h="21600" fill="none">
                <a:moveTo>
                  <a:pt x="19186" y="3344"/>
                </a:moveTo>
                <a:cubicBezTo>
                  <a:pt x="19186" y="3328"/>
                  <a:pt x="19187" y="3313"/>
                  <a:pt x="19187" y="3297"/>
                </a:cubicBezTo>
                <a:cubicBezTo>
                  <a:pt x="19187" y="3101"/>
                  <a:pt x="19174" y="2905"/>
                  <a:pt x="19148" y="2712"/>
                </a:cubicBezTo>
              </a:path>
              <a:path w="21600" h="21600" fill="none">
                <a:moveTo>
                  <a:pt x="14905" y="1165"/>
                </a:moveTo>
                <a:cubicBezTo>
                  <a:pt x="14754" y="1408"/>
                  <a:pt x="14629" y="1679"/>
                  <a:pt x="14535" y="1971"/>
                </a:cubicBezTo>
              </a:path>
              <a:path w="21600" h="21600" fill="none">
                <a:moveTo>
                  <a:pt x="11221" y="1645"/>
                </a:moveTo>
                <a:cubicBezTo>
                  <a:pt x="11140" y="1866"/>
                  <a:pt x="11080" y="2099"/>
                  <a:pt x="11041" y="2340"/>
                </a:cubicBezTo>
              </a:path>
              <a:path w="21600" h="21600" fill="none">
                <a:moveTo>
                  <a:pt x="7645" y="3276"/>
                </a:moveTo>
                <a:cubicBezTo>
                  <a:pt x="7449" y="3016"/>
                  <a:pt x="7231" y="2790"/>
                  <a:pt x="6995" y="2602"/>
                </a:cubicBezTo>
              </a:path>
              <a:path w="21600" h="21600" fill="none">
                <a:moveTo>
                  <a:pt x="1942" y="7186"/>
                </a:moveTo>
                <a:cubicBezTo>
                  <a:pt x="1966" y="7426"/>
                  <a:pt x="2004" y="7663"/>
                  <a:pt x="2056" y="7895"/>
                </a:cubicBezTo>
              </a:path>
            </a:pathLst>
          </a:custGeom>
          <a:gradFill rotWithShape="1">
            <a:gsLst>
              <a:gs pos="0">
                <a:srgbClr val="00858C"/>
              </a:gs>
              <a:gs pos="67999">
                <a:srgbClr val="61DEE7"/>
              </a:gs>
              <a:gs pos="100000">
                <a:srgbClr val="AEF3F9"/>
              </a:gs>
            </a:gsLst>
            <a:path path="rect">
              <a:fillToRect l="50000" t="-29999" r="50000" b="129999"/>
            </a:path>
          </a:gradFill>
          <a:ln w="9525">
            <a:solidFill>
              <a:srgbClr val="0BD0D9"/>
            </a:solidFill>
            <a:miter lim="800000"/>
            <a:headEnd/>
            <a:tailEnd/>
          </a:ln>
        </p:spPr>
        <p:txBody>
          <a:bodyPr lIns="68580" tIns="34290" rIns="68580" bIns="34290"/>
          <a:lstStyle/>
          <a:p>
            <a:endParaRPr lang="zh-CN" altLang="en-US"/>
          </a:p>
        </p:txBody>
      </p:sp>
      <p:sp>
        <p:nvSpPr>
          <p:cNvPr id="12292" name="文本框 7"/>
          <p:cNvSpPr txBox="1">
            <a:spLocks noChangeArrowheads="1"/>
          </p:cNvSpPr>
          <p:nvPr/>
        </p:nvSpPr>
        <p:spPr bwMode="auto">
          <a:xfrm>
            <a:off x="720334" y="564362"/>
            <a:ext cx="1141809"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r>
              <a:rPr lang="zh-CN" altLang="en-US" b="1">
                <a:solidFill>
                  <a:srgbClr val="EF7509"/>
                </a:solidFill>
                <a:latin typeface="思源黑体 CN Heavy" pitchFamily="34" charset="-122"/>
                <a:ea typeface="思源黑体 CN Heavy" pitchFamily="34" charset="-122"/>
              </a:rPr>
              <a:t>新知讲解</a:t>
            </a:r>
          </a:p>
        </p:txBody>
      </p:sp>
      <p:pic>
        <p:nvPicPr>
          <p:cNvPr id="12293" name="图片 26"/>
          <p:cNvPicPr>
            <a:picLocks noChangeAspect="1" noChangeArrowheads="1"/>
          </p:cNvPicPr>
          <p:nvPr/>
        </p:nvPicPr>
        <p:blipFill>
          <a:blip r:embed="rId4"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6326981" y="439347"/>
            <a:ext cx="2033588" cy="5655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273" name="文本框 6"/>
          <p:cNvSpPr txBox="1">
            <a:spLocks noChangeArrowheads="1"/>
          </p:cNvSpPr>
          <p:nvPr/>
        </p:nvSpPr>
        <p:spPr bwMode="auto">
          <a:xfrm>
            <a:off x="6805613" y="658423"/>
            <a:ext cx="1162050"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r>
              <a:rPr lang="zh-CN" altLang="en-US" b="1">
                <a:latin typeface="微软雅黑" pitchFamily="34" charset="-122"/>
                <a:ea typeface="微软雅黑" pitchFamily="34" charset="-122"/>
              </a:rPr>
              <a:t>读诗句</a:t>
            </a:r>
          </a:p>
        </p:txBody>
      </p:sp>
      <p:pic>
        <p:nvPicPr>
          <p:cNvPr id="10247" name="Picture 3" descr="tu4"/>
          <p:cNvPicPr>
            <a:picLocks noChangeAspect="1" noChangeArrowheads="1"/>
          </p:cNvPicPr>
          <p:nvPr/>
        </p:nvPicPr>
        <p:blipFill>
          <a:blip r:embed="rId5"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4517235" y="1248972"/>
            <a:ext cx="4389835" cy="30646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Text Box 5"/>
          <p:cNvSpPr txBox="1"/>
          <p:nvPr/>
        </p:nvSpPr>
        <p:spPr>
          <a:xfrm>
            <a:off x="5020867" y="1426369"/>
            <a:ext cx="3438525" cy="2454518"/>
          </a:xfrm>
          <a:prstGeom prst="rect">
            <a:avLst/>
          </a:prstGeom>
          <a:noFill/>
          <a:ln w="9525">
            <a:noFill/>
          </a:ln>
        </p:spPr>
        <p:txBody>
          <a:bodyPr lIns="68580" tIns="34290" rIns="68580" bIns="34290">
            <a:spAutoFit/>
          </a:bodyPr>
          <a:lstStyle/>
          <a:p>
            <a:pPr algn="ctr" eaLnBrk="1" hangingPunct="1">
              <a:lnSpc>
                <a:spcPts val="3060"/>
              </a:lnSpc>
              <a:defRPr/>
            </a:pPr>
            <a:r>
              <a:rPr lang="en-US" altLang="zh-CN" b="1" noProof="1">
                <a:sym typeface="+mn-ea"/>
              </a:rPr>
              <a:t>  </a:t>
            </a:r>
            <a:r>
              <a:rPr lang="zh-CN" altLang="en-US" b="1" noProof="1">
                <a:latin typeface="黑体" panose="02010609060101010101" charset="-122"/>
                <a:ea typeface="黑体" panose="02010609060101010101" charset="-122"/>
                <a:sym typeface="+mn-ea"/>
              </a:rPr>
              <a:t>题破山寺后禅院</a:t>
            </a:r>
          </a:p>
          <a:p>
            <a:pPr algn="ctr" eaLnBrk="1" hangingPunct="1">
              <a:lnSpc>
                <a:spcPts val="3060"/>
              </a:lnSpc>
              <a:defRPr/>
            </a:pPr>
            <a:r>
              <a:rPr lang="zh-CN" altLang="en-US" b="1" noProof="1">
                <a:latin typeface="黑体" panose="02010609060101010101" charset="-122"/>
                <a:ea typeface="黑体" panose="02010609060101010101" charset="-122"/>
                <a:sym typeface="+mn-ea"/>
              </a:rPr>
              <a:t>【唐】常 建</a:t>
            </a:r>
          </a:p>
          <a:p>
            <a:pPr algn="ctr" eaLnBrk="1" hangingPunct="1">
              <a:lnSpc>
                <a:spcPts val="3060"/>
              </a:lnSpc>
              <a:defRPr/>
            </a:pPr>
            <a:r>
              <a:rPr lang="zh-CN" altLang="en-US" b="1" noProof="1">
                <a:latin typeface="黑体" panose="02010609060101010101" charset="-122"/>
                <a:ea typeface="黑体" panose="02010609060101010101" charset="-122"/>
                <a:sym typeface="+mn-ea"/>
              </a:rPr>
              <a:t>清晨</a:t>
            </a:r>
            <a:r>
              <a:rPr lang="zh-CN" altLang="zh-CN" b="1" noProof="1">
                <a:solidFill>
                  <a:srgbClr val="FF0000"/>
                </a:solidFill>
                <a:latin typeface="微软雅黑" panose="020B0503020204020204" pitchFamily="34" charset="-122"/>
                <a:ea typeface="微软雅黑" panose="020B0503020204020204" pitchFamily="34" charset="-122"/>
                <a:cs typeface="微软雅黑" panose="020B0503020204020204" pitchFamily="34" charset="-122"/>
                <a:sym typeface="+mn-ea"/>
              </a:rPr>
              <a:t>/</a:t>
            </a:r>
            <a:r>
              <a:rPr lang="zh-CN" altLang="en-US" b="1" noProof="1">
                <a:latin typeface="黑体" panose="02010609060101010101" charset="-122"/>
                <a:ea typeface="黑体" panose="02010609060101010101" charset="-122"/>
                <a:sym typeface="+mn-ea"/>
              </a:rPr>
              <a:t>入</a:t>
            </a:r>
            <a:r>
              <a:rPr lang="zh-CN" altLang="zh-CN" b="1" noProof="1">
                <a:solidFill>
                  <a:srgbClr val="FF0000"/>
                </a:solidFill>
                <a:latin typeface="微软雅黑" panose="020B0503020204020204" pitchFamily="34" charset="-122"/>
                <a:ea typeface="微软雅黑" panose="020B0503020204020204" pitchFamily="34" charset="-122"/>
                <a:cs typeface="微软雅黑" panose="020B0503020204020204" pitchFamily="34" charset="-122"/>
                <a:sym typeface="+mn-ea"/>
              </a:rPr>
              <a:t>/</a:t>
            </a:r>
            <a:r>
              <a:rPr lang="zh-CN" altLang="en-US" b="1" noProof="1">
                <a:latin typeface="黑体" panose="02010609060101010101" charset="-122"/>
                <a:ea typeface="黑体" panose="02010609060101010101" charset="-122"/>
                <a:sym typeface="+mn-ea"/>
              </a:rPr>
              <a:t>古寺，初日</a:t>
            </a:r>
            <a:r>
              <a:rPr lang="zh-CN" altLang="zh-CN" b="1" noProof="1">
                <a:solidFill>
                  <a:srgbClr val="FF0000"/>
                </a:solidFill>
                <a:latin typeface="微软雅黑" panose="020B0503020204020204" pitchFamily="34" charset="-122"/>
                <a:ea typeface="微软雅黑" panose="020B0503020204020204" pitchFamily="34" charset="-122"/>
                <a:cs typeface="微软雅黑" panose="020B0503020204020204" pitchFamily="34" charset="-122"/>
                <a:sym typeface="+mn-ea"/>
              </a:rPr>
              <a:t>/</a:t>
            </a:r>
            <a:r>
              <a:rPr lang="zh-CN" altLang="en-US" b="1" noProof="1">
                <a:latin typeface="黑体" panose="02010609060101010101" charset="-122"/>
                <a:ea typeface="黑体" panose="02010609060101010101" charset="-122"/>
                <a:sym typeface="+mn-ea"/>
              </a:rPr>
              <a:t>照</a:t>
            </a:r>
            <a:r>
              <a:rPr lang="zh-CN" altLang="zh-CN" b="1" noProof="1">
                <a:solidFill>
                  <a:srgbClr val="FF0000"/>
                </a:solidFill>
                <a:latin typeface="微软雅黑" panose="020B0503020204020204" pitchFamily="34" charset="-122"/>
                <a:ea typeface="微软雅黑" panose="020B0503020204020204" pitchFamily="34" charset="-122"/>
                <a:cs typeface="微软雅黑" panose="020B0503020204020204" pitchFamily="34" charset="-122"/>
                <a:sym typeface="+mn-ea"/>
              </a:rPr>
              <a:t>/</a:t>
            </a:r>
            <a:r>
              <a:rPr lang="zh-CN" altLang="en-US" b="1" noProof="1">
                <a:latin typeface="黑体" panose="02010609060101010101" charset="-122"/>
                <a:ea typeface="黑体" panose="02010609060101010101" charset="-122"/>
                <a:sym typeface="+mn-ea"/>
              </a:rPr>
              <a:t>高林。曲径</a:t>
            </a:r>
            <a:r>
              <a:rPr lang="zh-CN" altLang="zh-CN" b="1" noProof="1">
                <a:solidFill>
                  <a:srgbClr val="FF0000"/>
                </a:solidFill>
                <a:latin typeface="微软雅黑" panose="020B0503020204020204" pitchFamily="34" charset="-122"/>
                <a:ea typeface="微软雅黑" panose="020B0503020204020204" pitchFamily="34" charset="-122"/>
                <a:cs typeface="微软雅黑" panose="020B0503020204020204" pitchFamily="34" charset="-122"/>
                <a:sym typeface="+mn-ea"/>
              </a:rPr>
              <a:t>/</a:t>
            </a:r>
            <a:r>
              <a:rPr lang="zh-CN" altLang="en-US" b="1" noProof="1">
                <a:latin typeface="黑体" panose="02010609060101010101" charset="-122"/>
                <a:ea typeface="黑体" panose="02010609060101010101" charset="-122"/>
                <a:sym typeface="+mn-ea"/>
              </a:rPr>
              <a:t>通</a:t>
            </a:r>
            <a:r>
              <a:rPr lang="zh-CN" altLang="zh-CN" b="1" noProof="1">
                <a:solidFill>
                  <a:srgbClr val="FF0000"/>
                </a:solidFill>
                <a:latin typeface="微软雅黑" panose="020B0503020204020204" pitchFamily="34" charset="-122"/>
                <a:ea typeface="微软雅黑" panose="020B0503020204020204" pitchFamily="34" charset="-122"/>
                <a:cs typeface="微软雅黑" panose="020B0503020204020204" pitchFamily="34" charset="-122"/>
                <a:sym typeface="+mn-ea"/>
              </a:rPr>
              <a:t>/</a:t>
            </a:r>
            <a:r>
              <a:rPr lang="zh-CN" altLang="en-US" b="1" noProof="1">
                <a:latin typeface="黑体" panose="02010609060101010101" charset="-122"/>
                <a:ea typeface="黑体" panose="02010609060101010101" charset="-122"/>
                <a:sym typeface="+mn-ea"/>
              </a:rPr>
              <a:t>幽处，禅房</a:t>
            </a:r>
            <a:r>
              <a:rPr lang="zh-CN" altLang="zh-CN" b="1" noProof="1">
                <a:solidFill>
                  <a:srgbClr val="FF0000"/>
                </a:solidFill>
                <a:latin typeface="微软雅黑" panose="020B0503020204020204" pitchFamily="34" charset="-122"/>
                <a:ea typeface="微软雅黑" panose="020B0503020204020204" pitchFamily="34" charset="-122"/>
                <a:cs typeface="微软雅黑" panose="020B0503020204020204" pitchFamily="34" charset="-122"/>
                <a:sym typeface="+mn-ea"/>
              </a:rPr>
              <a:t>/</a:t>
            </a:r>
            <a:r>
              <a:rPr lang="zh-CN" altLang="en-US" b="1" noProof="1">
                <a:latin typeface="黑体" panose="02010609060101010101" charset="-122"/>
                <a:ea typeface="黑体" panose="02010609060101010101" charset="-122"/>
                <a:sym typeface="+mn-ea"/>
              </a:rPr>
              <a:t>花木</a:t>
            </a:r>
            <a:r>
              <a:rPr lang="zh-CN" altLang="zh-CN" b="1" noProof="1">
                <a:solidFill>
                  <a:srgbClr val="FF0000"/>
                </a:solidFill>
                <a:latin typeface="微软雅黑" panose="020B0503020204020204" pitchFamily="34" charset="-122"/>
                <a:ea typeface="微软雅黑" panose="020B0503020204020204" pitchFamily="34" charset="-122"/>
                <a:cs typeface="微软雅黑" panose="020B0503020204020204" pitchFamily="34" charset="-122"/>
                <a:sym typeface="+mn-ea"/>
              </a:rPr>
              <a:t>/</a:t>
            </a:r>
            <a:r>
              <a:rPr lang="zh-CN" altLang="en-US" b="1" noProof="1">
                <a:latin typeface="黑体" panose="02010609060101010101" charset="-122"/>
                <a:ea typeface="黑体" panose="02010609060101010101" charset="-122"/>
                <a:sym typeface="+mn-ea"/>
              </a:rPr>
              <a:t>深。</a:t>
            </a:r>
          </a:p>
          <a:p>
            <a:pPr algn="ctr" eaLnBrk="1" hangingPunct="1">
              <a:lnSpc>
                <a:spcPts val="3060"/>
              </a:lnSpc>
              <a:defRPr/>
            </a:pPr>
            <a:r>
              <a:rPr lang="zh-CN" altLang="en-US" b="1" noProof="1">
                <a:latin typeface="黑体" panose="02010609060101010101" charset="-122"/>
                <a:ea typeface="黑体" panose="02010609060101010101" charset="-122"/>
                <a:sym typeface="+mn-ea"/>
              </a:rPr>
              <a:t>山光</a:t>
            </a:r>
            <a:r>
              <a:rPr lang="zh-CN" altLang="zh-CN" b="1" noProof="1">
                <a:solidFill>
                  <a:srgbClr val="FF0000"/>
                </a:solidFill>
                <a:latin typeface="微软雅黑" panose="020B0503020204020204" pitchFamily="34" charset="-122"/>
                <a:ea typeface="微软雅黑" panose="020B0503020204020204" pitchFamily="34" charset="-122"/>
                <a:cs typeface="微软雅黑" panose="020B0503020204020204" pitchFamily="34" charset="-122"/>
                <a:sym typeface="+mn-ea"/>
              </a:rPr>
              <a:t>/</a:t>
            </a:r>
            <a:r>
              <a:rPr lang="zh-CN" altLang="en-US" b="1" noProof="1">
                <a:latin typeface="黑体" panose="02010609060101010101" charset="-122"/>
                <a:ea typeface="黑体" panose="02010609060101010101" charset="-122"/>
                <a:sym typeface="+mn-ea"/>
              </a:rPr>
              <a:t>悦</a:t>
            </a:r>
            <a:r>
              <a:rPr lang="zh-CN" altLang="zh-CN" b="1" noProof="1">
                <a:solidFill>
                  <a:srgbClr val="FF0000"/>
                </a:solidFill>
                <a:latin typeface="微软雅黑" panose="020B0503020204020204" pitchFamily="34" charset="-122"/>
                <a:ea typeface="微软雅黑" panose="020B0503020204020204" pitchFamily="34" charset="-122"/>
                <a:cs typeface="微软雅黑" panose="020B0503020204020204" pitchFamily="34" charset="-122"/>
                <a:sym typeface="+mn-ea"/>
              </a:rPr>
              <a:t>/</a:t>
            </a:r>
            <a:r>
              <a:rPr lang="zh-CN" altLang="en-US" b="1" noProof="1">
                <a:latin typeface="黑体" panose="02010609060101010101" charset="-122"/>
                <a:ea typeface="黑体" panose="02010609060101010101" charset="-122"/>
                <a:sym typeface="+mn-ea"/>
              </a:rPr>
              <a:t>鸟性，潭影</a:t>
            </a:r>
            <a:r>
              <a:rPr lang="zh-CN" altLang="zh-CN" b="1" noProof="1">
                <a:solidFill>
                  <a:srgbClr val="FF0000"/>
                </a:solidFill>
                <a:latin typeface="微软雅黑" panose="020B0503020204020204" pitchFamily="34" charset="-122"/>
                <a:ea typeface="微软雅黑" panose="020B0503020204020204" pitchFamily="34" charset="-122"/>
                <a:cs typeface="微软雅黑" panose="020B0503020204020204" pitchFamily="34" charset="-122"/>
                <a:sym typeface="+mn-ea"/>
              </a:rPr>
              <a:t>/</a:t>
            </a:r>
            <a:r>
              <a:rPr lang="zh-CN" altLang="en-US" b="1" noProof="1">
                <a:latin typeface="黑体" panose="02010609060101010101" charset="-122"/>
                <a:ea typeface="黑体" panose="02010609060101010101" charset="-122"/>
                <a:sym typeface="+mn-ea"/>
              </a:rPr>
              <a:t>空</a:t>
            </a:r>
            <a:r>
              <a:rPr lang="zh-CN" altLang="zh-CN" b="1" noProof="1">
                <a:solidFill>
                  <a:srgbClr val="FF0000"/>
                </a:solidFill>
                <a:latin typeface="微软雅黑" panose="020B0503020204020204" pitchFamily="34" charset="-122"/>
                <a:ea typeface="微软雅黑" panose="020B0503020204020204" pitchFamily="34" charset="-122"/>
                <a:cs typeface="微软雅黑" panose="020B0503020204020204" pitchFamily="34" charset="-122"/>
                <a:sym typeface="+mn-ea"/>
              </a:rPr>
              <a:t>/</a:t>
            </a:r>
            <a:r>
              <a:rPr lang="zh-CN" altLang="en-US" b="1" noProof="1">
                <a:latin typeface="黑体" panose="02010609060101010101" charset="-122"/>
                <a:ea typeface="黑体" panose="02010609060101010101" charset="-122"/>
                <a:sym typeface="+mn-ea"/>
              </a:rPr>
              <a:t>人心。万籁</a:t>
            </a:r>
            <a:r>
              <a:rPr lang="zh-CN" altLang="zh-CN" b="1" noProof="1">
                <a:solidFill>
                  <a:srgbClr val="FF0000"/>
                </a:solidFill>
                <a:latin typeface="微软雅黑" panose="020B0503020204020204" pitchFamily="34" charset="-122"/>
                <a:ea typeface="微软雅黑" panose="020B0503020204020204" pitchFamily="34" charset="-122"/>
                <a:cs typeface="微软雅黑" panose="020B0503020204020204" pitchFamily="34" charset="-122"/>
                <a:sym typeface="+mn-ea"/>
              </a:rPr>
              <a:t>/</a:t>
            </a:r>
            <a:r>
              <a:rPr lang="zh-CN" altLang="en-US" b="1" noProof="1">
                <a:latin typeface="黑体" panose="02010609060101010101" charset="-122"/>
                <a:ea typeface="黑体" panose="02010609060101010101" charset="-122"/>
                <a:sym typeface="+mn-ea"/>
              </a:rPr>
              <a:t>此</a:t>
            </a:r>
            <a:r>
              <a:rPr lang="zh-CN" altLang="zh-CN" b="1" noProof="1">
                <a:solidFill>
                  <a:srgbClr val="FF0000"/>
                </a:solidFill>
                <a:latin typeface="微软雅黑" panose="020B0503020204020204" pitchFamily="34" charset="-122"/>
                <a:ea typeface="微软雅黑" panose="020B0503020204020204" pitchFamily="34" charset="-122"/>
                <a:cs typeface="微软雅黑" panose="020B0503020204020204" pitchFamily="34" charset="-122"/>
                <a:sym typeface="+mn-ea"/>
              </a:rPr>
              <a:t>/</a:t>
            </a:r>
            <a:r>
              <a:rPr lang="zh-CN" altLang="en-US" b="1" noProof="1">
                <a:latin typeface="黑体" panose="02010609060101010101" charset="-122"/>
                <a:ea typeface="黑体" panose="02010609060101010101" charset="-122"/>
                <a:sym typeface="+mn-ea"/>
              </a:rPr>
              <a:t>俱寂，但余</a:t>
            </a:r>
            <a:r>
              <a:rPr lang="zh-CN" altLang="zh-CN" b="1" noProof="1">
                <a:solidFill>
                  <a:srgbClr val="FF0000"/>
                </a:solidFill>
                <a:latin typeface="微软雅黑" panose="020B0503020204020204" pitchFamily="34" charset="-122"/>
                <a:ea typeface="微软雅黑" panose="020B0503020204020204" pitchFamily="34" charset="-122"/>
                <a:cs typeface="微软雅黑" panose="020B0503020204020204" pitchFamily="34" charset="-122"/>
                <a:sym typeface="+mn-ea"/>
              </a:rPr>
              <a:t>/</a:t>
            </a:r>
            <a:r>
              <a:rPr lang="zh-CN" altLang="en-US" b="1" noProof="1">
                <a:latin typeface="黑体" panose="02010609060101010101" charset="-122"/>
                <a:ea typeface="黑体" panose="02010609060101010101" charset="-122"/>
                <a:sym typeface="+mn-ea"/>
              </a:rPr>
              <a:t>钟磬</a:t>
            </a:r>
            <a:r>
              <a:rPr lang="zh-CN" altLang="zh-CN" b="1" noProof="1">
                <a:solidFill>
                  <a:srgbClr val="FF0000"/>
                </a:solidFill>
                <a:latin typeface="微软雅黑" panose="020B0503020204020204" pitchFamily="34" charset="-122"/>
                <a:ea typeface="微软雅黑" panose="020B0503020204020204" pitchFamily="34" charset="-122"/>
                <a:cs typeface="微软雅黑" panose="020B0503020204020204" pitchFamily="34" charset="-122"/>
                <a:sym typeface="+mn-ea"/>
              </a:rPr>
              <a:t>/</a:t>
            </a:r>
            <a:r>
              <a:rPr lang="zh-CN" altLang="en-US" b="1" noProof="1">
                <a:latin typeface="黑体" panose="02010609060101010101" charset="-122"/>
                <a:ea typeface="黑体" panose="02010609060101010101" charset="-122"/>
                <a:sym typeface="+mn-ea"/>
              </a:rPr>
              <a:t>音。</a:t>
            </a:r>
            <a:endParaRPr lang="zh-CN" altLang="en-US" b="1" noProof="1">
              <a:solidFill>
                <a:srgbClr val="008651"/>
              </a:solidFill>
              <a:effectLst>
                <a:outerShdw blurRad="38100" dist="38100" dir="2700000">
                  <a:srgbClr val="FFFFFF"/>
                </a:outerShdw>
              </a:effectLst>
              <a:latin typeface="Arial" panose="020B0604020202020204" pitchFamily="34" charset="0"/>
              <a:ea typeface="隶书" pitchFamily="49" charset="-122"/>
              <a:sym typeface="+mn-ea"/>
            </a:endParaRPr>
          </a:p>
        </p:txBody>
      </p:sp>
      <p:pic>
        <p:nvPicPr>
          <p:cNvPr id="32777" name="图片 4" descr="9_CN3B6LXJ(48~KDSZGQP@2"/>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572692" y="1248972"/>
            <a:ext cx="3846909" cy="30646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1273"/>
                                        </p:tgtEl>
                                        <p:attrNameLst>
                                          <p:attrName>style.visibility</p:attrName>
                                        </p:attrNameLst>
                                      </p:cBhvr>
                                      <p:to>
                                        <p:strVal val="visible"/>
                                      </p:to>
                                    </p:set>
                                    <p:anim calcmode="lin" valueType="num">
                                      <p:cBhvr>
                                        <p:cTn id="7" dur="500" fill="hold"/>
                                        <p:tgtEl>
                                          <p:spTgt spid="11273"/>
                                        </p:tgtEl>
                                        <p:attrNameLst>
                                          <p:attrName>ppt_x</p:attrName>
                                        </p:attrNameLst>
                                      </p:cBhvr>
                                      <p:tavLst>
                                        <p:tav tm="0">
                                          <p:val>
                                            <p:strVal val="#ppt_x"/>
                                          </p:val>
                                        </p:tav>
                                        <p:tav tm="100000">
                                          <p:val>
                                            <p:strVal val="#ppt_x"/>
                                          </p:val>
                                        </p:tav>
                                      </p:tavLst>
                                    </p:anim>
                                    <p:anim calcmode="lin" valueType="num">
                                      <p:cBhvr>
                                        <p:cTn id="8" dur="500" fill="hold"/>
                                        <p:tgtEl>
                                          <p:spTgt spid="11273"/>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nodeType="clickEffect">
                                  <p:stCondLst>
                                    <p:cond delay="0"/>
                                  </p:stCondLst>
                                  <p:childTnLst>
                                    <p:set>
                                      <p:cBhvr>
                                        <p:cTn id="12" dur="1" fill="hold">
                                          <p:stCondLst>
                                            <p:cond delay="0"/>
                                          </p:stCondLst>
                                        </p:cTn>
                                        <p:tgtEl>
                                          <p:spTgt spid="10247"/>
                                        </p:tgtEl>
                                        <p:attrNameLst>
                                          <p:attrName>style.visibility</p:attrName>
                                        </p:attrNameLst>
                                      </p:cBhvr>
                                      <p:to>
                                        <p:strVal val="visible"/>
                                      </p:to>
                                    </p:set>
                                    <p:anim calcmode="lin" valueType="num">
                                      <p:cBhvr>
                                        <p:cTn id="13" dur="500" fill="hold"/>
                                        <p:tgtEl>
                                          <p:spTgt spid="10247"/>
                                        </p:tgtEl>
                                        <p:attrNameLst>
                                          <p:attrName>ppt_x</p:attrName>
                                        </p:attrNameLst>
                                      </p:cBhvr>
                                      <p:tavLst>
                                        <p:tav tm="0">
                                          <p:val>
                                            <p:strVal val="#ppt_x"/>
                                          </p:val>
                                        </p:tav>
                                        <p:tav tm="100000">
                                          <p:val>
                                            <p:strVal val="#ppt_x"/>
                                          </p:val>
                                        </p:tav>
                                      </p:tavLst>
                                    </p:anim>
                                    <p:anim calcmode="lin" valueType="num">
                                      <p:cBhvr>
                                        <p:cTn id="14" dur="500" fill="hold"/>
                                        <p:tgtEl>
                                          <p:spTgt spid="10247"/>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15363"/>
                                        </p:tgtEl>
                                        <p:attrNameLst>
                                          <p:attrName>style.visibility</p:attrName>
                                        </p:attrNameLst>
                                      </p:cBhvr>
                                      <p:to>
                                        <p:strVal val="visible"/>
                                      </p:to>
                                    </p:set>
                                    <p:anim calcmode="lin" valueType="num">
                                      <p:cBhvr>
                                        <p:cTn id="19" dur="500" fill="hold"/>
                                        <p:tgtEl>
                                          <p:spTgt spid="15363"/>
                                        </p:tgtEl>
                                        <p:attrNameLst>
                                          <p:attrName>ppt_x</p:attrName>
                                        </p:attrNameLst>
                                      </p:cBhvr>
                                      <p:tavLst>
                                        <p:tav tm="0">
                                          <p:val>
                                            <p:strVal val="#ppt_x"/>
                                          </p:val>
                                        </p:tav>
                                        <p:tav tm="100000">
                                          <p:val>
                                            <p:strVal val="#ppt_x"/>
                                          </p:val>
                                        </p:tav>
                                      </p:tavLst>
                                    </p:anim>
                                    <p:anim calcmode="lin" valueType="num">
                                      <p:cBhvr>
                                        <p:cTn id="20" dur="500" fill="hold"/>
                                        <p:tgtEl>
                                          <p:spTgt spid="15363"/>
                                        </p:tgtEl>
                                        <p:attrNameLst>
                                          <p:attrName>ppt_y</p:attrName>
                                        </p:attrNameLst>
                                      </p:cBhvr>
                                      <p:tavLst>
                                        <p:tav tm="0">
                                          <p:val>
                                            <p:strVal val="1+#ppt_h/2"/>
                                          </p:val>
                                        </p:tav>
                                        <p:tav tm="100000">
                                          <p:val>
                                            <p:strVal val="#ppt_y"/>
                                          </p:val>
                                        </p:tav>
                                      </p:tavLst>
                                    </p:anim>
                                  </p:childTnLst>
                                </p:cTn>
                              </p:par>
                            </p:childTnLst>
                          </p:cTn>
                        </p:par>
                      </p:childTnLst>
                    </p:cTn>
                  </p:par>
                  <p:par>
                    <p:cTn id="21" fill="hold" nodeType="clickPar">
                      <p:stCondLst>
                        <p:cond delay="indefinite"/>
                      </p:stCondLst>
                      <p:childTnLst>
                        <p:par>
                          <p:cTn id="22" fill="hold" nodeType="withGroup">
                            <p:stCondLst>
                              <p:cond delay="0"/>
                            </p:stCondLst>
                            <p:childTnLst>
                              <p:par>
                                <p:cTn id="23" presetID="25" presetClass="entr" presetSubtype="0" fill="hold" grpId="0" nodeType="clickEffect">
                                  <p:stCondLst>
                                    <p:cond delay="0"/>
                                  </p:stCondLst>
                                  <p:childTnLst>
                                    <p:set>
                                      <p:cBhvr>
                                        <p:cTn id="24" dur="1" fill="hold">
                                          <p:stCondLst>
                                            <p:cond delay="0"/>
                                          </p:stCondLst>
                                        </p:cTn>
                                        <p:tgtEl>
                                          <p:spTgt spid="3"/>
                                        </p:tgtEl>
                                        <p:attrNameLst>
                                          <p:attrName>style.visibility</p:attrName>
                                        </p:attrNameLst>
                                      </p:cBhvr>
                                      <p:to>
                                        <p:strVal val="visible"/>
                                      </p:to>
                                    </p:set>
                                    <p:anim calcmode="lin" valueType="num">
                                      <p:cBhvr>
                                        <p:cTn id="25" dur="500" decel="50000" fill="hold">
                                          <p:stCondLst>
                                            <p:cond delay="0"/>
                                          </p:stCondLst>
                                        </p:cTn>
                                        <p:tgtEl>
                                          <p:spTgt spid="3"/>
                                        </p:tgtEl>
                                        <p:attrNameLst>
                                          <p:attrName>style.rotation</p:attrName>
                                        </p:attrNameLst>
                                      </p:cBhvr>
                                      <p:tavLst>
                                        <p:tav tm="0">
                                          <p:val>
                                            <p:fltVal val="-90"/>
                                          </p:val>
                                        </p:tav>
                                        <p:tav tm="100000">
                                          <p:val>
                                            <p:fltVal val="0"/>
                                          </p:val>
                                        </p:tav>
                                      </p:tavLst>
                                    </p:anim>
                                    <p:anim calcmode="lin" valueType="num">
                                      <p:cBhvr>
                                        <p:cTn id="26" dur="500" decel="50000" fill="hold">
                                          <p:stCondLst>
                                            <p:cond delay="0"/>
                                          </p:stCondLst>
                                        </p:cTn>
                                        <p:tgtEl>
                                          <p:spTgt spid="3"/>
                                        </p:tgtEl>
                                        <p:attrNameLst>
                                          <p:attrName>ppt_w</p:attrName>
                                        </p:attrNameLst>
                                      </p:cBhvr>
                                      <p:tavLst>
                                        <p:tav tm="0">
                                          <p:val>
                                            <p:strVal val="#ppt_w"/>
                                          </p:val>
                                        </p:tav>
                                        <p:tav tm="100000">
                                          <p:val>
                                            <p:strVal val="#ppt_w*.05"/>
                                          </p:val>
                                        </p:tav>
                                      </p:tavLst>
                                    </p:anim>
                                    <p:anim calcmode="lin" valueType="num">
                                      <p:cBhvr>
                                        <p:cTn id="27" dur="500" accel="50000" fill="hold">
                                          <p:stCondLst>
                                            <p:cond delay="500"/>
                                          </p:stCondLst>
                                        </p:cTn>
                                        <p:tgtEl>
                                          <p:spTgt spid="3"/>
                                        </p:tgtEl>
                                        <p:attrNameLst>
                                          <p:attrName>ppt_w</p:attrName>
                                        </p:attrNameLst>
                                      </p:cBhvr>
                                      <p:tavLst>
                                        <p:tav tm="0">
                                          <p:val>
                                            <p:strVal val="#ppt_w*.05"/>
                                          </p:val>
                                        </p:tav>
                                        <p:tav tm="100000">
                                          <p:val>
                                            <p:strVal val="#ppt_w"/>
                                          </p:val>
                                        </p:tav>
                                      </p:tavLst>
                                    </p:anim>
                                    <p:anim calcmode="lin" valueType="num">
                                      <p:cBhvr>
                                        <p:cTn id="28" dur="1000" fill="hold"/>
                                        <p:tgtEl>
                                          <p:spTgt spid="3"/>
                                        </p:tgtEl>
                                        <p:attrNameLst>
                                          <p:attrName>ppt_h</p:attrName>
                                        </p:attrNameLst>
                                      </p:cBhvr>
                                      <p:tavLst>
                                        <p:tav tm="0">
                                          <p:val>
                                            <p:strVal val="#ppt_h"/>
                                          </p:val>
                                        </p:tav>
                                        <p:tav tm="100000">
                                          <p:val>
                                            <p:strVal val="#ppt_h"/>
                                          </p:val>
                                        </p:tav>
                                      </p:tavLst>
                                    </p:anim>
                                    <p:anim calcmode="lin" valueType="num">
                                      <p:cBhvr>
                                        <p:cTn id="29" dur="500" decel="50000" fill="hold">
                                          <p:stCondLst>
                                            <p:cond delay="0"/>
                                          </p:stCondLst>
                                        </p:cTn>
                                        <p:tgtEl>
                                          <p:spTgt spid="3"/>
                                        </p:tgtEl>
                                        <p:attrNameLst>
                                          <p:attrName>ppt_x</p:attrName>
                                        </p:attrNameLst>
                                      </p:cBhvr>
                                      <p:tavLst>
                                        <p:tav tm="0">
                                          <p:val>
                                            <p:strVal val="#ppt_x+.4"/>
                                          </p:val>
                                        </p:tav>
                                        <p:tav tm="100000">
                                          <p:val>
                                            <p:strVal val="#ppt_x"/>
                                          </p:val>
                                        </p:tav>
                                      </p:tavLst>
                                    </p:anim>
                                    <p:anim calcmode="lin" valueType="num">
                                      <p:cBhvr>
                                        <p:cTn id="30" dur="500" decel="50000" fill="hold">
                                          <p:stCondLst>
                                            <p:cond delay="0"/>
                                          </p:stCondLst>
                                        </p:cTn>
                                        <p:tgtEl>
                                          <p:spTgt spid="3"/>
                                        </p:tgtEl>
                                        <p:attrNameLst>
                                          <p:attrName>ppt_y</p:attrName>
                                        </p:attrNameLst>
                                      </p:cBhvr>
                                      <p:tavLst>
                                        <p:tav tm="0">
                                          <p:val>
                                            <p:strVal val="#ppt_y-.2"/>
                                          </p:val>
                                        </p:tav>
                                        <p:tav tm="100000">
                                          <p:val>
                                            <p:strVal val="#ppt_y+.1"/>
                                          </p:val>
                                        </p:tav>
                                      </p:tavLst>
                                    </p:anim>
                                    <p:anim calcmode="lin" valueType="num">
                                      <p:cBhvr>
                                        <p:cTn id="31" dur="500" accel="50000" fill="hold">
                                          <p:stCondLst>
                                            <p:cond delay="500"/>
                                          </p:stCondLst>
                                        </p:cTn>
                                        <p:tgtEl>
                                          <p:spTgt spid="3"/>
                                        </p:tgtEl>
                                        <p:attrNameLst>
                                          <p:attrName>ppt_y</p:attrName>
                                        </p:attrNameLst>
                                      </p:cBhvr>
                                      <p:tavLst>
                                        <p:tav tm="0">
                                          <p:val>
                                            <p:strVal val="#ppt_y+.1"/>
                                          </p:val>
                                        </p:tav>
                                        <p:tav tm="100000">
                                          <p:val>
                                            <p:strVal val="#ppt_y"/>
                                          </p:val>
                                        </p:tav>
                                      </p:tavLst>
                                    </p:anim>
                                    <p:animEffect transition="in" filter="fade">
                                      <p:cBhvr>
                                        <p:cTn id="32" dur="1000" decel="50000">
                                          <p:stCondLst>
                                            <p:cond delay="0"/>
                                          </p:stCondLst>
                                        </p:cTn>
                                        <p:tgtEl>
                                          <p:spTgt spid="3"/>
                                        </p:tgtEl>
                                      </p:cBhvr>
                                    </p:animEffect>
                                  </p:childTnLst>
                                </p:cTn>
                              </p:par>
                            </p:childTnLst>
                          </p:cTn>
                        </p:par>
                      </p:childTnLst>
                    </p:cTn>
                  </p:par>
                  <p:par>
                    <p:cTn id="33" fill="hold" nodeType="clickPar">
                      <p:stCondLst>
                        <p:cond delay="indefinite"/>
                      </p:stCondLst>
                      <p:childTnLst>
                        <p:par>
                          <p:cTn id="34" fill="hold" nodeType="withGroup">
                            <p:stCondLst>
                              <p:cond delay="0"/>
                            </p:stCondLst>
                            <p:childTnLst>
                              <p:par>
                                <p:cTn id="35" presetID="2" presetClass="entr" presetSubtype="4" fill="hold" nodeType="clickEffect">
                                  <p:stCondLst>
                                    <p:cond delay="0"/>
                                  </p:stCondLst>
                                  <p:childTnLst>
                                    <p:set>
                                      <p:cBhvr>
                                        <p:cTn id="36" dur="1" fill="hold">
                                          <p:stCondLst>
                                            <p:cond delay="0"/>
                                          </p:stCondLst>
                                        </p:cTn>
                                        <p:tgtEl>
                                          <p:spTgt spid="32777"/>
                                        </p:tgtEl>
                                        <p:attrNameLst>
                                          <p:attrName>style.visibility</p:attrName>
                                        </p:attrNameLst>
                                      </p:cBhvr>
                                      <p:to>
                                        <p:strVal val="visible"/>
                                      </p:to>
                                    </p:set>
                                    <p:anim calcmode="lin" valueType="num">
                                      <p:cBhvr additive="base">
                                        <p:cTn id="37" dur="500" fill="hold"/>
                                        <p:tgtEl>
                                          <p:spTgt spid="32777"/>
                                        </p:tgtEl>
                                        <p:attrNameLst>
                                          <p:attrName>ppt_x</p:attrName>
                                        </p:attrNameLst>
                                      </p:cBhvr>
                                      <p:tavLst>
                                        <p:tav tm="0">
                                          <p:val>
                                            <p:strVal val="#ppt_x"/>
                                          </p:val>
                                        </p:tav>
                                        <p:tav tm="100000">
                                          <p:val>
                                            <p:strVal val="#ppt_x"/>
                                          </p:val>
                                        </p:tav>
                                      </p:tavLst>
                                    </p:anim>
                                    <p:anim calcmode="lin" valueType="num">
                                      <p:cBhvr additive="base">
                                        <p:cTn id="38" dur="500" fill="hold"/>
                                        <p:tgtEl>
                                          <p:spTgt spid="3277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3" grpId="0" animBg="1"/>
      <p:bldP spid="11273" grpId="0"/>
      <p:bldP spid="3" grpId="0" bldLvl="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314" name="图片 1" descr="组48325同意"/>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304812" y="494111"/>
            <a:ext cx="1791891" cy="4560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15" name="文本框 7"/>
          <p:cNvSpPr txBox="1">
            <a:spLocks noChangeArrowheads="1"/>
          </p:cNvSpPr>
          <p:nvPr/>
        </p:nvSpPr>
        <p:spPr bwMode="auto">
          <a:xfrm>
            <a:off x="720334" y="564362"/>
            <a:ext cx="1141809"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r>
              <a:rPr lang="zh-CN" altLang="en-US" b="1">
                <a:solidFill>
                  <a:srgbClr val="EF7509"/>
                </a:solidFill>
                <a:latin typeface="思源黑体 CN Heavy" pitchFamily="34" charset="-122"/>
                <a:ea typeface="思源黑体 CN Heavy" pitchFamily="34" charset="-122"/>
              </a:rPr>
              <a:t>新知讲解</a:t>
            </a:r>
          </a:p>
        </p:txBody>
      </p:sp>
      <p:pic>
        <p:nvPicPr>
          <p:cNvPr id="13316" name="图片 26"/>
          <p:cNvPicPr>
            <a:picLocks noChangeAspect="1" noChangeArrowheads="1"/>
          </p:cNvPicPr>
          <p:nvPr/>
        </p:nvPicPr>
        <p:blipFill>
          <a:blip r:embed="rId4"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6460344" y="451253"/>
            <a:ext cx="1341835" cy="5655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317" name="文本框 6"/>
          <p:cNvSpPr txBox="1">
            <a:spLocks noChangeArrowheads="1"/>
          </p:cNvSpPr>
          <p:nvPr/>
        </p:nvSpPr>
        <p:spPr bwMode="auto">
          <a:xfrm>
            <a:off x="6805613" y="658423"/>
            <a:ext cx="1162050"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r>
              <a:rPr lang="zh-CN" altLang="en-US" b="1">
                <a:latin typeface="微软雅黑" pitchFamily="34" charset="-122"/>
                <a:ea typeface="微软雅黑" pitchFamily="34" charset="-122"/>
              </a:rPr>
              <a:t>知作者</a:t>
            </a:r>
          </a:p>
        </p:txBody>
      </p:sp>
      <p:pic>
        <p:nvPicPr>
          <p:cNvPr id="10247" name="Picture 3" descr="tu4"/>
          <p:cNvPicPr>
            <a:picLocks noChangeAspect="1" noChangeArrowheads="1"/>
          </p:cNvPicPr>
          <p:nvPr/>
        </p:nvPicPr>
        <p:blipFill>
          <a:blip r:embed="rId5"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4144578" y="1381125"/>
            <a:ext cx="4939903" cy="30158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文本框 2"/>
          <p:cNvSpPr txBox="1">
            <a:spLocks noChangeArrowheads="1"/>
          </p:cNvSpPr>
          <p:nvPr/>
        </p:nvSpPr>
        <p:spPr bwMode="auto">
          <a:xfrm>
            <a:off x="4662500" y="1552581"/>
            <a:ext cx="3902869" cy="26853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lnSpc>
                <a:spcPts val="3375"/>
              </a:lnSpc>
            </a:pPr>
            <a:r>
              <a:rPr lang="en-US" altLang="zh-CN" b="1" dirty="0">
                <a:solidFill>
                  <a:srgbClr val="FF0000"/>
                </a:solidFill>
                <a:latin typeface="楷体_GB2312" pitchFamily="49" charset="-122"/>
                <a:ea typeface="楷体_GB2312" pitchFamily="49" charset="-122"/>
              </a:rPr>
              <a:t>     </a:t>
            </a:r>
            <a:r>
              <a:rPr lang="zh-CN" altLang="en-US" b="1" dirty="0">
                <a:solidFill>
                  <a:srgbClr val="008651"/>
                </a:solidFill>
                <a:latin typeface="微软雅黑" pitchFamily="34" charset="-122"/>
                <a:ea typeface="微软雅黑" pitchFamily="34" charset="-122"/>
              </a:rPr>
              <a:t>常建：唐代大诗人。开</a:t>
            </a:r>
            <a:r>
              <a:rPr lang="zh-CN" altLang="en-US" b="1" dirty="0">
                <a:solidFill>
                  <a:srgbClr val="008651"/>
                </a:solidFill>
                <a:latin typeface="微软雅黑" pitchFamily="34" charset="-122"/>
                <a:ea typeface="微软雅黑" pitchFamily="34" charset="-122"/>
                <a:sym typeface="宋体" pitchFamily="2" charset="-122"/>
              </a:rPr>
              <a:t>元十</a:t>
            </a:r>
            <a:r>
              <a:rPr lang="zh-CN" altLang="en-US" b="1" dirty="0">
                <a:solidFill>
                  <a:srgbClr val="008651"/>
                </a:solidFill>
                <a:latin typeface="微软雅黑" pitchFamily="34" charset="-122"/>
                <a:ea typeface="微软雅黑" pitchFamily="34" charset="-122"/>
              </a:rPr>
              <a:t>五年（公元72年）</a:t>
            </a:r>
            <a:r>
              <a:rPr lang="zh-CN" altLang="en-US" b="1" dirty="0">
                <a:solidFill>
                  <a:srgbClr val="008651"/>
                </a:solidFill>
                <a:latin typeface="微软雅黑" pitchFamily="34" charset="-122"/>
                <a:ea typeface="微软雅黑" pitchFamily="34" charset="-122"/>
                <a:sym typeface="宋体" pitchFamily="2" charset="-122"/>
              </a:rPr>
              <a:t>进士，仕途</a:t>
            </a:r>
            <a:r>
              <a:rPr lang="zh-CN" altLang="en-US" b="1" dirty="0">
                <a:solidFill>
                  <a:srgbClr val="008651"/>
                </a:solidFill>
                <a:latin typeface="微软雅黑" pitchFamily="34" charset="-122"/>
                <a:ea typeface="微软雅黑" pitchFamily="34" charset="-122"/>
              </a:rPr>
              <a:t>坎坷，直到天宝年间才被授予县尉,后辞职还乡。今存诗五十七首。他的诗歌往往</a:t>
            </a:r>
            <a:r>
              <a:rPr lang="zh-CN" altLang="en-US" b="1" dirty="0">
                <a:solidFill>
                  <a:srgbClr val="008651"/>
                </a:solidFill>
                <a:latin typeface="微软雅黑" pitchFamily="34" charset="-122"/>
                <a:ea typeface="微软雅黑" pitchFamily="34" charset="-122"/>
                <a:sym typeface="宋体" pitchFamily="2" charset="-122"/>
              </a:rPr>
              <a:t>以山</a:t>
            </a:r>
            <a:r>
              <a:rPr lang="zh-CN" altLang="en-US" b="1" dirty="0">
                <a:solidFill>
                  <a:srgbClr val="008651"/>
                </a:solidFill>
                <a:latin typeface="微软雅黑" pitchFamily="34" charset="-122"/>
                <a:ea typeface="微软雅黑" pitchFamily="34" charset="-122"/>
              </a:rPr>
              <a:t>　　林寺观为描写对象,善于用光和影构成幽静的境界。</a:t>
            </a:r>
            <a:endParaRPr lang="zh-CN" altLang="en-US" sz="2100" b="1" dirty="0">
              <a:solidFill>
                <a:srgbClr val="008651"/>
              </a:solidFill>
              <a:latin typeface="微软雅黑" pitchFamily="34" charset="-122"/>
              <a:ea typeface="微软雅黑" pitchFamily="34" charset="-122"/>
            </a:endParaRPr>
          </a:p>
        </p:txBody>
      </p:sp>
      <p:sp>
        <p:nvSpPr>
          <p:cNvPr id="13320" name="Cloud"/>
          <p:cNvSpPr>
            <a:spLocks noChangeAspect="1" noEditPoints="1" noChangeArrowheads="1"/>
          </p:cNvSpPr>
          <p:nvPr/>
        </p:nvSpPr>
        <p:spPr bwMode="auto">
          <a:xfrm>
            <a:off x="521501" y="4317206"/>
            <a:ext cx="8455819" cy="525066"/>
          </a:xfrm>
          <a:custGeom>
            <a:avLst/>
            <a:gdLst>
              <a:gd name="T0" fmla="*/ 530998214 w 21600"/>
              <a:gd name="T1" fmla="*/ 7542605 h 21600"/>
              <a:gd name="T2" fmla="*/ 0 w 21600"/>
              <a:gd name="T3" fmla="*/ 10648954 h 21600"/>
              <a:gd name="T4" fmla="*/ 292607369 w 21600"/>
              <a:gd name="T5" fmla="*/ 13343514 h 21600"/>
              <a:gd name="T6" fmla="*/ 289610774 w 21600"/>
              <a:gd name="T7" fmla="*/ 13307797 h 21600"/>
              <a:gd name="T8" fmla="*/ 129412116 w 21600"/>
              <a:gd name="T9" fmla="*/ 15431915 h 21600"/>
              <a:gd name="T10" fmla="*/ 723345707 w 21600"/>
              <a:gd name="T11" fmla="*/ 18541411 h 21600"/>
              <a:gd name="T12" fmla="*/ 792547163 w 21600"/>
              <a:gd name="T13" fmla="*/ 18519339 h 21600"/>
              <a:gd name="T14" fmla="*/ 789277581 w 21600"/>
              <a:gd name="T15" fmla="*/ 18540341 h 21600"/>
              <a:gd name="T16" fmla="*/ 1701973533 w 21600"/>
              <a:gd name="T17" fmla="*/ 21325232 h 21600"/>
              <a:gd name="T18" fmla="*/ 2147483647 w 21600"/>
              <a:gd name="T19" fmla="*/ 20533160 h 21600"/>
              <a:gd name="T20" fmla="*/ 2147483647 w 21600"/>
              <a:gd name="T21" fmla="*/ 20537341 h 21600"/>
              <a:gd name="T22" fmla="*/ 2147483647 w 21600"/>
              <a:gd name="T23" fmla="*/ 22687745 h 21600"/>
              <a:gd name="T24" fmla="*/ 2147483647 w 21600"/>
              <a:gd name="T25" fmla="*/ 19249439 h 21600"/>
              <a:gd name="T26" fmla="*/ 2147483647 w 21600"/>
              <a:gd name="T27" fmla="*/ 19276762 h 21600"/>
              <a:gd name="T28" fmla="*/ 2147483647 w 21600"/>
              <a:gd name="T29" fmla="*/ 19903892 h 21600"/>
              <a:gd name="T30" fmla="*/ 2147483647 w 21600"/>
              <a:gd name="T31" fmla="*/ 15804841 h 21600"/>
              <a:gd name="T32" fmla="*/ 2147483647 w 21600"/>
              <a:gd name="T33" fmla="*/ 15794340 h 21600"/>
              <a:gd name="T34" fmla="*/ 2147483647 w 21600"/>
              <a:gd name="T35" fmla="*/ 11000878 h 21600"/>
              <a:gd name="T36" fmla="*/ 2147483647 w 21600"/>
              <a:gd name="T37" fmla="*/ 8050006 h 21600"/>
              <a:gd name="T38" fmla="*/ 2147483647 w 21600"/>
              <a:gd name="T39" fmla="*/ 8047900 h 21600"/>
              <a:gd name="T40" fmla="*/ 2147483647 w 21600"/>
              <a:gd name="T41" fmla="*/ 6542549 h 21600"/>
              <a:gd name="T42" fmla="*/ 2147483647 w 21600"/>
              <a:gd name="T43" fmla="*/ 2856327 h 21600"/>
              <a:gd name="T44" fmla="*/ 2147483647 w 21600"/>
              <a:gd name="T45" fmla="*/ 2848969 h 21600"/>
              <a:gd name="T46" fmla="*/ 2147483647 w 21600"/>
              <a:gd name="T47" fmla="*/ 0 h 21600"/>
              <a:gd name="T48" fmla="*/ 2147483647 w 21600"/>
              <a:gd name="T49" fmla="*/ 1223825 h 21600"/>
              <a:gd name="T50" fmla="*/ 2147483647 w 21600"/>
              <a:gd name="T51" fmla="*/ 1229076 h 21600"/>
              <a:gd name="T52" fmla="*/ 2147483647 w 21600"/>
              <a:gd name="T53" fmla="*/ 0 h 21600"/>
              <a:gd name="T54" fmla="*/ 2147483647 w 21600"/>
              <a:gd name="T55" fmla="*/ 1728083 h 21600"/>
              <a:gd name="T56" fmla="*/ 2147483647 w 21600"/>
              <a:gd name="T57" fmla="*/ 1779552 h 21600"/>
              <a:gd name="T58" fmla="*/ 2147483647 w 21600"/>
              <a:gd name="T59" fmla="*/ 682813 h 21600"/>
              <a:gd name="T60" fmla="*/ 1907942589 w 21600"/>
              <a:gd name="T61" fmla="*/ 2708206 h 21600"/>
              <a:gd name="T62" fmla="*/ 1905762867 w 21600"/>
              <a:gd name="T63" fmla="*/ 2733422 h 21600"/>
              <a:gd name="T64" fmla="*/ 1440697180 w 21600"/>
              <a:gd name="T65" fmla="*/ 2071580 h 21600"/>
              <a:gd name="T66" fmla="*/ 520917524 w 21600"/>
              <a:gd name="T67" fmla="*/ 6898654 h 21600"/>
              <a:gd name="T68" fmla="*/ 529090958 w 21600"/>
              <a:gd name="T69" fmla="*/ 7548925 h 21600"/>
              <a:gd name="T70" fmla="*/ 530998214 w 21600"/>
              <a:gd name="T71" fmla="*/ 7542605 h 21600"/>
              <a:gd name="T72" fmla="*/ 292607369 w 21600"/>
              <a:gd name="T73" fmla="*/ 13343514 h 21600"/>
              <a:gd name="T74" fmla="*/ 591753902 w 21600"/>
              <a:gd name="T75" fmla="*/ 13772124 h 21600"/>
              <a:gd name="T76" fmla="*/ 637797384 w 21600"/>
              <a:gd name="T77" fmla="*/ 13762660 h 21600"/>
              <a:gd name="T78" fmla="*/ 792547163 w 21600"/>
              <a:gd name="T79" fmla="*/ 18519339 h 21600"/>
              <a:gd name="T80" fmla="*/ 943482429 w 21600"/>
              <a:gd name="T81" fmla="*/ 18319749 h 21600"/>
              <a:gd name="T82" fmla="*/ 2147483647 w 21600"/>
              <a:gd name="T83" fmla="*/ 19623403 h 21600"/>
              <a:gd name="T84" fmla="*/ 2147483647 w 21600"/>
              <a:gd name="T85" fmla="*/ 20537341 h 21600"/>
              <a:gd name="T86" fmla="*/ 2147483647 w 21600"/>
              <a:gd name="T87" fmla="*/ 19249439 h 21600"/>
              <a:gd name="T88" fmla="*/ 2147483647 w 21600"/>
              <a:gd name="T89" fmla="*/ 18247244 h 21600"/>
              <a:gd name="T90" fmla="*/ 2147483647 w 21600"/>
              <a:gd name="T91" fmla="*/ 15804841 h 21600"/>
              <a:gd name="T92" fmla="*/ 2147483647 w 21600"/>
              <a:gd name="T93" fmla="*/ 15771231 h 21600"/>
              <a:gd name="T94" fmla="*/ 2147483647 w 21600"/>
              <a:gd name="T95" fmla="*/ 12056649 h 21600"/>
              <a:gd name="T96" fmla="*/ 2147483647 w 21600"/>
              <a:gd name="T97" fmla="*/ 9453490 h 21600"/>
              <a:gd name="T98" fmla="*/ 2147483647 w 21600"/>
              <a:gd name="T99" fmla="*/ 8047900 h 21600"/>
              <a:gd name="T100" fmla="*/ 2147483647 w 21600"/>
              <a:gd name="T101" fmla="*/ 3512886 h 21600"/>
              <a:gd name="T102" fmla="*/ 2147483647 w 21600"/>
              <a:gd name="T103" fmla="*/ 3463523 h 21600"/>
              <a:gd name="T104" fmla="*/ 2147483647 w 21600"/>
              <a:gd name="T105" fmla="*/ 2848969 h 21600"/>
              <a:gd name="T106" fmla="*/ 2147483647 w 21600"/>
              <a:gd name="T107" fmla="*/ 1223825 h 21600"/>
              <a:gd name="T108" fmla="*/ 2147483647 w 21600"/>
              <a:gd name="T109" fmla="*/ 2070542 h 21600"/>
              <a:gd name="T110" fmla="*/ 2147483647 w 21600"/>
              <a:gd name="T111" fmla="*/ 1728083 h 21600"/>
              <a:gd name="T112" fmla="*/ 2147483647 w 21600"/>
              <a:gd name="T113" fmla="*/ 2458184 h 21600"/>
              <a:gd name="T114" fmla="*/ 2082853746 w 21600"/>
              <a:gd name="T115" fmla="*/ 3441451 h 21600"/>
              <a:gd name="T116" fmla="*/ 1905762867 w 21600"/>
              <a:gd name="T117" fmla="*/ 2733422 h 21600"/>
              <a:gd name="T118" fmla="*/ 529090958 w 21600"/>
              <a:gd name="T119" fmla="*/ 7548925 h 21600"/>
              <a:gd name="T120" fmla="*/ 560150030 w 21600"/>
              <a:gd name="T121" fmla="*/ 8293741 h 21600"/>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21600"/>
              <a:gd name="T184" fmla="*/ 0 h 21600"/>
              <a:gd name="T185" fmla="*/ 21600 w 21600"/>
              <a:gd name="T186" fmla="*/ 21600 h 21600"/>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21600" h="21600">
                <a:moveTo>
                  <a:pt x="1949" y="7180"/>
                </a:moveTo>
                <a:cubicBezTo>
                  <a:pt x="841" y="7336"/>
                  <a:pt x="0" y="8613"/>
                  <a:pt x="0" y="10137"/>
                </a:cubicBezTo>
                <a:cubicBezTo>
                  <a:pt x="-1" y="11192"/>
                  <a:pt x="409" y="12169"/>
                  <a:pt x="1074" y="12702"/>
                </a:cubicBezTo>
                <a:lnTo>
                  <a:pt x="1063" y="12668"/>
                </a:lnTo>
                <a:cubicBezTo>
                  <a:pt x="685" y="13217"/>
                  <a:pt x="475" y="13940"/>
                  <a:pt x="475" y="14690"/>
                </a:cubicBezTo>
                <a:cubicBezTo>
                  <a:pt x="475" y="16325"/>
                  <a:pt x="1451" y="17650"/>
                  <a:pt x="2655" y="17650"/>
                </a:cubicBezTo>
                <a:cubicBezTo>
                  <a:pt x="2739" y="17650"/>
                  <a:pt x="2824" y="17643"/>
                  <a:pt x="2909" y="17629"/>
                </a:cubicBezTo>
                <a:lnTo>
                  <a:pt x="2897" y="17649"/>
                </a:lnTo>
                <a:cubicBezTo>
                  <a:pt x="3585" y="19288"/>
                  <a:pt x="4863" y="20300"/>
                  <a:pt x="6247" y="20300"/>
                </a:cubicBezTo>
                <a:cubicBezTo>
                  <a:pt x="6947" y="20299"/>
                  <a:pt x="7635" y="20039"/>
                  <a:pt x="8235" y="19546"/>
                </a:cubicBezTo>
                <a:lnTo>
                  <a:pt x="8229" y="19550"/>
                </a:lnTo>
                <a:cubicBezTo>
                  <a:pt x="8855" y="20829"/>
                  <a:pt x="9908" y="21597"/>
                  <a:pt x="11036" y="21597"/>
                </a:cubicBezTo>
                <a:cubicBezTo>
                  <a:pt x="12523" y="21596"/>
                  <a:pt x="13836" y="20267"/>
                  <a:pt x="14267" y="18324"/>
                </a:cubicBezTo>
                <a:lnTo>
                  <a:pt x="14270" y="18350"/>
                </a:lnTo>
                <a:cubicBezTo>
                  <a:pt x="14730" y="18740"/>
                  <a:pt x="15260" y="18947"/>
                  <a:pt x="15802" y="18947"/>
                </a:cubicBezTo>
                <a:cubicBezTo>
                  <a:pt x="17390" y="18946"/>
                  <a:pt x="18682" y="17205"/>
                  <a:pt x="18694" y="15045"/>
                </a:cubicBezTo>
                <a:lnTo>
                  <a:pt x="18689" y="15035"/>
                </a:lnTo>
                <a:cubicBezTo>
                  <a:pt x="20357" y="14710"/>
                  <a:pt x="21597" y="12765"/>
                  <a:pt x="21597" y="10472"/>
                </a:cubicBezTo>
                <a:cubicBezTo>
                  <a:pt x="21597" y="9456"/>
                  <a:pt x="21350" y="8469"/>
                  <a:pt x="20896" y="7663"/>
                </a:cubicBezTo>
                <a:lnTo>
                  <a:pt x="20889" y="7661"/>
                </a:lnTo>
                <a:cubicBezTo>
                  <a:pt x="21031" y="7208"/>
                  <a:pt x="21105" y="6721"/>
                  <a:pt x="21105" y="6228"/>
                </a:cubicBezTo>
                <a:cubicBezTo>
                  <a:pt x="21105" y="4588"/>
                  <a:pt x="20299" y="3150"/>
                  <a:pt x="19139" y="2719"/>
                </a:cubicBezTo>
                <a:lnTo>
                  <a:pt x="19148" y="2712"/>
                </a:lnTo>
                <a:cubicBezTo>
                  <a:pt x="18940" y="1142"/>
                  <a:pt x="17933" y="0"/>
                  <a:pt x="16758" y="0"/>
                </a:cubicBezTo>
                <a:cubicBezTo>
                  <a:pt x="16044" y="-1"/>
                  <a:pt x="15367" y="426"/>
                  <a:pt x="14905" y="1165"/>
                </a:cubicBezTo>
                <a:lnTo>
                  <a:pt x="14909" y="1170"/>
                </a:lnTo>
                <a:cubicBezTo>
                  <a:pt x="14497" y="432"/>
                  <a:pt x="13855" y="0"/>
                  <a:pt x="13174" y="0"/>
                </a:cubicBezTo>
                <a:cubicBezTo>
                  <a:pt x="12347" y="-1"/>
                  <a:pt x="11590" y="637"/>
                  <a:pt x="11221" y="1645"/>
                </a:cubicBezTo>
                <a:lnTo>
                  <a:pt x="11229" y="1694"/>
                </a:lnTo>
                <a:cubicBezTo>
                  <a:pt x="10730" y="1024"/>
                  <a:pt x="10058" y="650"/>
                  <a:pt x="9358" y="650"/>
                </a:cubicBezTo>
                <a:cubicBezTo>
                  <a:pt x="8372" y="649"/>
                  <a:pt x="7466" y="1391"/>
                  <a:pt x="7003" y="2578"/>
                </a:cubicBezTo>
                <a:lnTo>
                  <a:pt x="6995" y="2602"/>
                </a:lnTo>
                <a:cubicBezTo>
                  <a:pt x="6477" y="2189"/>
                  <a:pt x="5888" y="1972"/>
                  <a:pt x="5288" y="1972"/>
                </a:cubicBezTo>
                <a:cubicBezTo>
                  <a:pt x="3423" y="1972"/>
                  <a:pt x="1912" y="4029"/>
                  <a:pt x="1912" y="6567"/>
                </a:cubicBezTo>
                <a:cubicBezTo>
                  <a:pt x="1911" y="6774"/>
                  <a:pt x="1922" y="6981"/>
                  <a:pt x="1942" y="7186"/>
                </a:cubicBezTo>
                <a:lnTo>
                  <a:pt x="1949" y="7180"/>
                </a:lnTo>
                <a:close/>
              </a:path>
              <a:path w="21600" h="21600" fill="none">
                <a:moveTo>
                  <a:pt x="1074" y="12702"/>
                </a:moveTo>
                <a:cubicBezTo>
                  <a:pt x="1407" y="12969"/>
                  <a:pt x="1786" y="13110"/>
                  <a:pt x="2172" y="13110"/>
                </a:cubicBezTo>
                <a:cubicBezTo>
                  <a:pt x="2228" y="13109"/>
                  <a:pt x="2285" y="13107"/>
                  <a:pt x="2341" y="13101"/>
                </a:cubicBezTo>
              </a:path>
              <a:path w="21600" h="21600" fill="none">
                <a:moveTo>
                  <a:pt x="2909" y="17629"/>
                </a:moveTo>
                <a:cubicBezTo>
                  <a:pt x="3099" y="17599"/>
                  <a:pt x="3285" y="17535"/>
                  <a:pt x="3463" y="17439"/>
                </a:cubicBezTo>
              </a:path>
              <a:path w="21600" h="21600" fill="none">
                <a:moveTo>
                  <a:pt x="7895" y="18680"/>
                </a:moveTo>
                <a:cubicBezTo>
                  <a:pt x="7983" y="18985"/>
                  <a:pt x="8095" y="19277"/>
                  <a:pt x="8229" y="19550"/>
                </a:cubicBezTo>
              </a:path>
              <a:path w="21600" h="21600" fill="none">
                <a:moveTo>
                  <a:pt x="14267" y="18324"/>
                </a:moveTo>
                <a:cubicBezTo>
                  <a:pt x="14336" y="18013"/>
                  <a:pt x="14380" y="17693"/>
                  <a:pt x="14400" y="17370"/>
                </a:cubicBezTo>
              </a:path>
              <a:path w="21600" h="21600" fill="none">
                <a:moveTo>
                  <a:pt x="18694" y="15045"/>
                </a:moveTo>
                <a:cubicBezTo>
                  <a:pt x="18694" y="15034"/>
                  <a:pt x="18695" y="15024"/>
                  <a:pt x="18695" y="15013"/>
                </a:cubicBezTo>
                <a:cubicBezTo>
                  <a:pt x="18695" y="13508"/>
                  <a:pt x="18063" y="12136"/>
                  <a:pt x="17069" y="11477"/>
                </a:cubicBezTo>
              </a:path>
              <a:path w="21600" h="21600" fill="none">
                <a:moveTo>
                  <a:pt x="20165" y="8999"/>
                </a:moveTo>
                <a:cubicBezTo>
                  <a:pt x="20479" y="8635"/>
                  <a:pt x="20726" y="8177"/>
                  <a:pt x="20889" y="7661"/>
                </a:cubicBezTo>
              </a:path>
              <a:path w="21600" h="21600" fill="none">
                <a:moveTo>
                  <a:pt x="19186" y="3344"/>
                </a:moveTo>
                <a:cubicBezTo>
                  <a:pt x="19186" y="3328"/>
                  <a:pt x="19187" y="3313"/>
                  <a:pt x="19187" y="3297"/>
                </a:cubicBezTo>
                <a:cubicBezTo>
                  <a:pt x="19187" y="3101"/>
                  <a:pt x="19174" y="2905"/>
                  <a:pt x="19148" y="2712"/>
                </a:cubicBezTo>
              </a:path>
              <a:path w="21600" h="21600" fill="none">
                <a:moveTo>
                  <a:pt x="14905" y="1165"/>
                </a:moveTo>
                <a:cubicBezTo>
                  <a:pt x="14754" y="1408"/>
                  <a:pt x="14629" y="1679"/>
                  <a:pt x="14535" y="1971"/>
                </a:cubicBezTo>
              </a:path>
              <a:path w="21600" h="21600" fill="none">
                <a:moveTo>
                  <a:pt x="11221" y="1645"/>
                </a:moveTo>
                <a:cubicBezTo>
                  <a:pt x="11140" y="1866"/>
                  <a:pt x="11080" y="2099"/>
                  <a:pt x="11041" y="2340"/>
                </a:cubicBezTo>
              </a:path>
              <a:path w="21600" h="21600" fill="none">
                <a:moveTo>
                  <a:pt x="7645" y="3276"/>
                </a:moveTo>
                <a:cubicBezTo>
                  <a:pt x="7449" y="3016"/>
                  <a:pt x="7231" y="2790"/>
                  <a:pt x="6995" y="2602"/>
                </a:cubicBezTo>
              </a:path>
              <a:path w="21600" h="21600" fill="none">
                <a:moveTo>
                  <a:pt x="1942" y="7186"/>
                </a:moveTo>
                <a:cubicBezTo>
                  <a:pt x="1966" y="7426"/>
                  <a:pt x="2004" y="7663"/>
                  <a:pt x="2056" y="7895"/>
                </a:cubicBezTo>
              </a:path>
            </a:pathLst>
          </a:custGeom>
          <a:gradFill rotWithShape="1">
            <a:gsLst>
              <a:gs pos="0">
                <a:srgbClr val="00858C"/>
              </a:gs>
              <a:gs pos="67999">
                <a:srgbClr val="61DEE7"/>
              </a:gs>
              <a:gs pos="100000">
                <a:srgbClr val="AEF3F9"/>
              </a:gs>
            </a:gsLst>
            <a:path path="rect">
              <a:fillToRect l="50000" t="-29999" r="50000" b="129999"/>
            </a:path>
          </a:gradFill>
          <a:ln w="9525">
            <a:solidFill>
              <a:srgbClr val="0BD0D9"/>
            </a:solidFill>
            <a:miter lim="800000"/>
            <a:headEnd/>
            <a:tailEnd/>
          </a:ln>
        </p:spPr>
        <p:txBody>
          <a:bodyPr lIns="68580" tIns="34290" rIns="68580" bIns="34290"/>
          <a:lstStyle/>
          <a:p>
            <a:endParaRPr lang="zh-CN" altLang="en-US"/>
          </a:p>
        </p:txBody>
      </p:sp>
      <p:pic>
        <p:nvPicPr>
          <p:cNvPr id="34825" name="图片 1" descr=")9M%PR@H20W`OYK]@AT}VUF"/>
          <p:cNvPicPr>
            <a:picLocks noChangeAspect="1"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831068" y="1381125"/>
            <a:ext cx="2995613" cy="29360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10247"/>
                                        </p:tgtEl>
                                        <p:attrNameLst>
                                          <p:attrName>style.visibility</p:attrName>
                                        </p:attrNameLst>
                                      </p:cBhvr>
                                      <p:to>
                                        <p:strVal val="visible"/>
                                      </p:to>
                                    </p:set>
                                    <p:anim calcmode="lin" valueType="num">
                                      <p:cBhvr>
                                        <p:cTn id="7" dur="500" fill="hold"/>
                                        <p:tgtEl>
                                          <p:spTgt spid="10247"/>
                                        </p:tgtEl>
                                        <p:attrNameLst>
                                          <p:attrName>ppt_x</p:attrName>
                                        </p:attrNameLst>
                                      </p:cBhvr>
                                      <p:tavLst>
                                        <p:tav tm="0">
                                          <p:val>
                                            <p:strVal val="#ppt_x"/>
                                          </p:val>
                                        </p:tav>
                                        <p:tav tm="100000">
                                          <p:val>
                                            <p:strVal val="#ppt_x"/>
                                          </p:val>
                                        </p:tav>
                                      </p:tavLst>
                                    </p:anim>
                                    <p:anim calcmode="lin" valueType="num">
                                      <p:cBhvr>
                                        <p:cTn id="8" dur="500" fill="hold"/>
                                        <p:tgtEl>
                                          <p:spTgt spid="10247"/>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7" presetClass="entr" presetSubtype="4"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nodeType="clickEffect">
                                  <p:stCondLst>
                                    <p:cond delay="0"/>
                                  </p:stCondLst>
                                  <p:childTnLst>
                                    <p:set>
                                      <p:cBhvr>
                                        <p:cTn id="18" dur="1" fill="hold">
                                          <p:stCondLst>
                                            <p:cond delay="0"/>
                                          </p:stCondLst>
                                        </p:cTn>
                                        <p:tgtEl>
                                          <p:spTgt spid="34825"/>
                                        </p:tgtEl>
                                        <p:attrNameLst>
                                          <p:attrName>style.visibility</p:attrName>
                                        </p:attrNameLst>
                                      </p:cBhvr>
                                      <p:to>
                                        <p:strVal val="visible"/>
                                      </p:to>
                                    </p:set>
                                    <p:anim calcmode="lin" valueType="num">
                                      <p:cBhvr additive="base">
                                        <p:cTn id="19" dur="500" fill="hold"/>
                                        <p:tgtEl>
                                          <p:spTgt spid="34825"/>
                                        </p:tgtEl>
                                        <p:attrNameLst>
                                          <p:attrName>ppt_x</p:attrName>
                                        </p:attrNameLst>
                                      </p:cBhvr>
                                      <p:tavLst>
                                        <p:tav tm="0">
                                          <p:val>
                                            <p:strVal val="#ppt_x"/>
                                          </p:val>
                                        </p:tav>
                                        <p:tav tm="100000">
                                          <p:val>
                                            <p:strVal val="#ppt_x"/>
                                          </p:val>
                                        </p:tav>
                                      </p:tavLst>
                                    </p:anim>
                                    <p:anim calcmode="lin" valueType="num">
                                      <p:cBhvr additive="base">
                                        <p:cTn id="20" dur="500" fill="hold"/>
                                        <p:tgtEl>
                                          <p:spTgt spid="3482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图片 1" descr="组48325同意"/>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304812" y="494111"/>
            <a:ext cx="1791891" cy="4560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39" name="文本框 7"/>
          <p:cNvSpPr txBox="1">
            <a:spLocks noChangeArrowheads="1"/>
          </p:cNvSpPr>
          <p:nvPr/>
        </p:nvSpPr>
        <p:spPr bwMode="auto">
          <a:xfrm>
            <a:off x="720334" y="564362"/>
            <a:ext cx="1141809"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r>
              <a:rPr lang="zh-CN" altLang="en-US" b="1">
                <a:solidFill>
                  <a:srgbClr val="EF7509"/>
                </a:solidFill>
                <a:latin typeface="思源黑体 CN Heavy" pitchFamily="34" charset="-122"/>
                <a:ea typeface="思源黑体 CN Heavy" pitchFamily="34" charset="-122"/>
              </a:rPr>
              <a:t>新知讲解</a:t>
            </a:r>
          </a:p>
        </p:txBody>
      </p:sp>
      <p:pic>
        <p:nvPicPr>
          <p:cNvPr id="14340" name="图片 26"/>
          <p:cNvPicPr>
            <a:picLocks noChangeAspect="1" noChangeArrowheads="1"/>
          </p:cNvPicPr>
          <p:nvPr/>
        </p:nvPicPr>
        <p:blipFill>
          <a:blip r:embed="rId4"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6460344" y="451253"/>
            <a:ext cx="1341835" cy="5655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41" name="文本框 6"/>
          <p:cNvSpPr txBox="1">
            <a:spLocks noChangeArrowheads="1"/>
          </p:cNvSpPr>
          <p:nvPr/>
        </p:nvSpPr>
        <p:spPr bwMode="auto">
          <a:xfrm>
            <a:off x="6805613" y="658418"/>
            <a:ext cx="1162050" cy="62324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r>
              <a:rPr lang="zh-CN" altLang="en-US" b="1">
                <a:latin typeface="微软雅黑" pitchFamily="34" charset="-122"/>
                <a:ea typeface="微软雅黑" pitchFamily="34" charset="-122"/>
                <a:sym typeface="宋体" pitchFamily="2" charset="-122"/>
              </a:rPr>
              <a:t>知背景</a:t>
            </a:r>
            <a:endParaRPr lang="zh-CN" altLang="en-US" b="1">
              <a:latin typeface="微软雅黑" pitchFamily="34" charset="-122"/>
              <a:ea typeface="微软雅黑" pitchFamily="34" charset="-122"/>
            </a:endParaRPr>
          </a:p>
          <a:p>
            <a:endParaRPr lang="zh-CN" altLang="en-US" b="1">
              <a:latin typeface="微软雅黑" pitchFamily="34" charset="-122"/>
              <a:ea typeface="微软雅黑" pitchFamily="34" charset="-122"/>
            </a:endParaRPr>
          </a:p>
        </p:txBody>
      </p:sp>
      <p:pic>
        <p:nvPicPr>
          <p:cNvPr id="10247" name="Picture 3" descr="tu4"/>
          <p:cNvPicPr>
            <a:picLocks noChangeAspect="1" noChangeArrowheads="1"/>
          </p:cNvPicPr>
          <p:nvPr/>
        </p:nvPicPr>
        <p:blipFill>
          <a:blip r:embed="rId5"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438150" y="1281113"/>
            <a:ext cx="4938713" cy="3133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文本框 2"/>
          <p:cNvSpPr txBox="1">
            <a:spLocks noChangeArrowheads="1"/>
          </p:cNvSpPr>
          <p:nvPr/>
        </p:nvSpPr>
        <p:spPr bwMode="auto">
          <a:xfrm>
            <a:off x="906078" y="1635376"/>
            <a:ext cx="4074319" cy="23775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lnSpc>
                <a:spcPts val="1950"/>
              </a:lnSpc>
            </a:pPr>
            <a:r>
              <a:rPr lang="en-US" altLang="zh-CN" sz="1600" b="1" dirty="0">
                <a:solidFill>
                  <a:srgbClr val="FF0000"/>
                </a:solidFill>
                <a:latin typeface="楷体_GB2312" pitchFamily="49" charset="-122"/>
                <a:ea typeface="楷体_GB2312" pitchFamily="49" charset="-122"/>
              </a:rPr>
              <a:t>    </a:t>
            </a:r>
            <a:r>
              <a:rPr lang="en-US" altLang="zh-CN" sz="1600" b="1" dirty="0">
                <a:solidFill>
                  <a:srgbClr val="EF7509"/>
                </a:solidFill>
                <a:latin typeface="微软雅黑" pitchFamily="34" charset="-122"/>
                <a:ea typeface="微软雅黑" pitchFamily="34" charset="-122"/>
              </a:rPr>
              <a:t>常建题诗时的兴福寺，风貌肯定与今日不同，但自然环境的特点，如高林、竹径，山光、潭景等，尚可一一指出，让人们从中领悟到常建诗中所传达出的意境。常熟虞山是苏南风景名区，现已为国家级森林公园。</a:t>
            </a:r>
          </a:p>
          <a:p>
            <a:pPr eaLnBrk="1" hangingPunct="1">
              <a:lnSpc>
                <a:spcPts val="1950"/>
              </a:lnSpc>
            </a:pPr>
            <a:r>
              <a:rPr lang="en-US" altLang="zh-CN" sz="1600" b="1" dirty="0">
                <a:solidFill>
                  <a:srgbClr val="EF7509"/>
                </a:solidFill>
                <a:latin typeface="微软雅黑" pitchFamily="34" charset="-122"/>
                <a:ea typeface="微软雅黑" pitchFamily="34" charset="-122"/>
              </a:rPr>
              <a:t>      虞山北麓的兴福寺是佛教名刹，景致更加迷人。寺中禅院的一块石碑上，镌刻着常建《题破山寺后禅院》这首诗，是宋代大书法家米芾的手迹，成为兴福寺画龙点睛之笔。</a:t>
            </a:r>
          </a:p>
        </p:txBody>
      </p:sp>
      <p:sp>
        <p:nvSpPr>
          <p:cNvPr id="4" name="Cloud"/>
          <p:cNvSpPr>
            <a:spLocks noChangeAspect="1" noEditPoints="1" noChangeArrowheads="1"/>
          </p:cNvSpPr>
          <p:nvPr/>
        </p:nvSpPr>
        <p:spPr bwMode="auto">
          <a:xfrm>
            <a:off x="521501" y="4519614"/>
            <a:ext cx="8455819" cy="322660"/>
          </a:xfrm>
          <a:custGeom>
            <a:avLst/>
            <a:gdLst>
              <a:gd name="T0" fmla="*/ 530998214 w 21600"/>
              <a:gd name="T1" fmla="*/ 2848289 h 21600"/>
              <a:gd name="T2" fmla="*/ 0 w 21600"/>
              <a:gd name="T3" fmla="*/ 4021316 h 21600"/>
              <a:gd name="T4" fmla="*/ 292607369 w 21600"/>
              <a:gd name="T5" fmla="*/ 5038849 h 21600"/>
              <a:gd name="T6" fmla="*/ 289610774 w 21600"/>
              <a:gd name="T7" fmla="*/ 5025365 h 21600"/>
              <a:gd name="T8" fmla="*/ 129412116 w 21600"/>
              <a:gd name="T9" fmla="*/ 5827494 h 21600"/>
              <a:gd name="T10" fmla="*/ 723345707 w 21600"/>
              <a:gd name="T11" fmla="*/ 7001717 h 21600"/>
              <a:gd name="T12" fmla="*/ 792547163 w 21600"/>
              <a:gd name="T13" fmla="*/ 6993391 h 21600"/>
              <a:gd name="T14" fmla="*/ 789277581 w 21600"/>
              <a:gd name="T15" fmla="*/ 7001318 h 21600"/>
              <a:gd name="T16" fmla="*/ 1701973533 w 21600"/>
              <a:gd name="T17" fmla="*/ 8052970 h 21600"/>
              <a:gd name="T18" fmla="*/ 2147483647 w 21600"/>
              <a:gd name="T19" fmla="*/ 7753852 h 21600"/>
              <a:gd name="T20" fmla="*/ 2147483647 w 21600"/>
              <a:gd name="T21" fmla="*/ 7755445 h 21600"/>
              <a:gd name="T22" fmla="*/ 2147483647 w 21600"/>
              <a:gd name="T23" fmla="*/ 8567472 h 21600"/>
              <a:gd name="T24" fmla="*/ 2147483647 w 21600"/>
              <a:gd name="T25" fmla="*/ 7269086 h 21600"/>
              <a:gd name="T26" fmla="*/ 2147483647 w 21600"/>
              <a:gd name="T27" fmla="*/ 7279403 h 21600"/>
              <a:gd name="T28" fmla="*/ 2147483647 w 21600"/>
              <a:gd name="T29" fmla="*/ 7516219 h 21600"/>
              <a:gd name="T30" fmla="*/ 2147483647 w 21600"/>
              <a:gd name="T31" fmla="*/ 5968309 h 21600"/>
              <a:gd name="T32" fmla="*/ 2147483647 w 21600"/>
              <a:gd name="T33" fmla="*/ 5964346 h 21600"/>
              <a:gd name="T34" fmla="*/ 2147483647 w 21600"/>
              <a:gd name="T35" fmla="*/ 4154224 h 21600"/>
              <a:gd name="T36" fmla="*/ 2147483647 w 21600"/>
              <a:gd name="T37" fmla="*/ 3039893 h 21600"/>
              <a:gd name="T38" fmla="*/ 2147483647 w 21600"/>
              <a:gd name="T39" fmla="*/ 3039096 h 21600"/>
              <a:gd name="T40" fmla="*/ 2147483647 w 21600"/>
              <a:gd name="T41" fmla="*/ 2470637 h 21600"/>
              <a:gd name="T42" fmla="*/ 2147483647 w 21600"/>
              <a:gd name="T43" fmla="*/ 1078620 h 21600"/>
              <a:gd name="T44" fmla="*/ 2147483647 w 21600"/>
              <a:gd name="T45" fmla="*/ 1075851 h 21600"/>
              <a:gd name="T46" fmla="*/ 2147483647 w 21600"/>
              <a:gd name="T47" fmla="*/ 0 h 21600"/>
              <a:gd name="T48" fmla="*/ 2147483647 w 21600"/>
              <a:gd name="T49" fmla="*/ 462160 h 21600"/>
              <a:gd name="T50" fmla="*/ 2147483647 w 21600"/>
              <a:gd name="T51" fmla="*/ 464132 h 21600"/>
              <a:gd name="T52" fmla="*/ 2147483647 w 21600"/>
              <a:gd name="T53" fmla="*/ 0 h 21600"/>
              <a:gd name="T54" fmla="*/ 2147483647 w 21600"/>
              <a:gd name="T55" fmla="*/ 652569 h 21600"/>
              <a:gd name="T56" fmla="*/ 2147483647 w 21600"/>
              <a:gd name="T57" fmla="*/ 672009 h 21600"/>
              <a:gd name="T58" fmla="*/ 2147483647 w 21600"/>
              <a:gd name="T59" fmla="*/ 257849 h 21600"/>
              <a:gd name="T60" fmla="*/ 1907942589 w 21600"/>
              <a:gd name="T61" fmla="*/ 1022692 h 21600"/>
              <a:gd name="T62" fmla="*/ 1905762867 w 21600"/>
              <a:gd name="T63" fmla="*/ 1032212 h 21600"/>
              <a:gd name="T64" fmla="*/ 1440697180 w 21600"/>
              <a:gd name="T65" fmla="*/ 782291 h 21600"/>
              <a:gd name="T66" fmla="*/ 520917524 w 21600"/>
              <a:gd name="T67" fmla="*/ 2605119 h 21600"/>
              <a:gd name="T68" fmla="*/ 529090958 w 21600"/>
              <a:gd name="T69" fmla="*/ 2850659 h 21600"/>
              <a:gd name="T70" fmla="*/ 530998214 w 21600"/>
              <a:gd name="T71" fmla="*/ 2848289 h 21600"/>
              <a:gd name="T72" fmla="*/ 292607369 w 21600"/>
              <a:gd name="T73" fmla="*/ 5038849 h 21600"/>
              <a:gd name="T74" fmla="*/ 591753902 w 21600"/>
              <a:gd name="T75" fmla="*/ 5200697 h 21600"/>
              <a:gd name="T76" fmla="*/ 637797384 w 21600"/>
              <a:gd name="T77" fmla="*/ 5197132 h 21600"/>
              <a:gd name="T78" fmla="*/ 792547163 w 21600"/>
              <a:gd name="T79" fmla="*/ 6993391 h 21600"/>
              <a:gd name="T80" fmla="*/ 943482429 w 21600"/>
              <a:gd name="T81" fmla="*/ 6918004 h 21600"/>
              <a:gd name="T82" fmla="*/ 2147483647 w 21600"/>
              <a:gd name="T83" fmla="*/ 7410319 h 21600"/>
              <a:gd name="T84" fmla="*/ 2147483647 w 21600"/>
              <a:gd name="T85" fmla="*/ 7755445 h 21600"/>
              <a:gd name="T86" fmla="*/ 2147483647 w 21600"/>
              <a:gd name="T87" fmla="*/ 7269086 h 21600"/>
              <a:gd name="T88" fmla="*/ 2147483647 w 21600"/>
              <a:gd name="T89" fmla="*/ 6890638 h 21600"/>
              <a:gd name="T90" fmla="*/ 2147483647 w 21600"/>
              <a:gd name="T91" fmla="*/ 5968309 h 21600"/>
              <a:gd name="T92" fmla="*/ 2147483647 w 21600"/>
              <a:gd name="T93" fmla="*/ 5955622 h 21600"/>
              <a:gd name="T94" fmla="*/ 2147483647 w 21600"/>
              <a:gd name="T95" fmla="*/ 4552888 h 21600"/>
              <a:gd name="T96" fmla="*/ 2147483647 w 21600"/>
              <a:gd name="T97" fmla="*/ 3569872 h 21600"/>
              <a:gd name="T98" fmla="*/ 2147483647 w 21600"/>
              <a:gd name="T99" fmla="*/ 3039096 h 21600"/>
              <a:gd name="T100" fmla="*/ 2147483647 w 21600"/>
              <a:gd name="T101" fmla="*/ 1326550 h 21600"/>
              <a:gd name="T102" fmla="*/ 2147483647 w 21600"/>
              <a:gd name="T103" fmla="*/ 1307907 h 21600"/>
              <a:gd name="T104" fmla="*/ 2147483647 w 21600"/>
              <a:gd name="T105" fmla="*/ 1075851 h 21600"/>
              <a:gd name="T106" fmla="*/ 2147483647 w 21600"/>
              <a:gd name="T107" fmla="*/ 462160 h 21600"/>
              <a:gd name="T108" fmla="*/ 2147483647 w 21600"/>
              <a:gd name="T109" fmla="*/ 781892 h 21600"/>
              <a:gd name="T110" fmla="*/ 2147483647 w 21600"/>
              <a:gd name="T111" fmla="*/ 652569 h 21600"/>
              <a:gd name="T112" fmla="*/ 2147483647 w 21600"/>
              <a:gd name="T113" fmla="*/ 928264 h 21600"/>
              <a:gd name="T114" fmla="*/ 2082853746 w 21600"/>
              <a:gd name="T115" fmla="*/ 1299582 h 21600"/>
              <a:gd name="T116" fmla="*/ 1905762867 w 21600"/>
              <a:gd name="T117" fmla="*/ 1032212 h 21600"/>
              <a:gd name="T118" fmla="*/ 529090958 w 21600"/>
              <a:gd name="T119" fmla="*/ 2850659 h 21600"/>
              <a:gd name="T120" fmla="*/ 560150030 w 21600"/>
              <a:gd name="T121" fmla="*/ 3131931 h 21600"/>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21600"/>
              <a:gd name="T184" fmla="*/ 0 h 21600"/>
              <a:gd name="T185" fmla="*/ 21600 w 21600"/>
              <a:gd name="T186" fmla="*/ 21600 h 21600"/>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21600" h="21600">
                <a:moveTo>
                  <a:pt x="1949" y="7180"/>
                </a:moveTo>
                <a:cubicBezTo>
                  <a:pt x="841" y="7336"/>
                  <a:pt x="0" y="8613"/>
                  <a:pt x="0" y="10137"/>
                </a:cubicBezTo>
                <a:cubicBezTo>
                  <a:pt x="-1" y="11192"/>
                  <a:pt x="409" y="12169"/>
                  <a:pt x="1074" y="12702"/>
                </a:cubicBezTo>
                <a:lnTo>
                  <a:pt x="1063" y="12668"/>
                </a:lnTo>
                <a:cubicBezTo>
                  <a:pt x="685" y="13217"/>
                  <a:pt x="475" y="13940"/>
                  <a:pt x="475" y="14690"/>
                </a:cubicBezTo>
                <a:cubicBezTo>
                  <a:pt x="475" y="16325"/>
                  <a:pt x="1451" y="17650"/>
                  <a:pt x="2655" y="17650"/>
                </a:cubicBezTo>
                <a:cubicBezTo>
                  <a:pt x="2739" y="17650"/>
                  <a:pt x="2824" y="17643"/>
                  <a:pt x="2909" y="17629"/>
                </a:cubicBezTo>
                <a:lnTo>
                  <a:pt x="2897" y="17649"/>
                </a:lnTo>
                <a:cubicBezTo>
                  <a:pt x="3585" y="19288"/>
                  <a:pt x="4863" y="20300"/>
                  <a:pt x="6247" y="20300"/>
                </a:cubicBezTo>
                <a:cubicBezTo>
                  <a:pt x="6947" y="20299"/>
                  <a:pt x="7635" y="20039"/>
                  <a:pt x="8235" y="19546"/>
                </a:cubicBezTo>
                <a:lnTo>
                  <a:pt x="8229" y="19550"/>
                </a:lnTo>
                <a:cubicBezTo>
                  <a:pt x="8855" y="20829"/>
                  <a:pt x="9908" y="21597"/>
                  <a:pt x="11036" y="21597"/>
                </a:cubicBezTo>
                <a:cubicBezTo>
                  <a:pt x="12523" y="21596"/>
                  <a:pt x="13836" y="20267"/>
                  <a:pt x="14267" y="18324"/>
                </a:cubicBezTo>
                <a:lnTo>
                  <a:pt x="14270" y="18350"/>
                </a:lnTo>
                <a:cubicBezTo>
                  <a:pt x="14730" y="18740"/>
                  <a:pt x="15260" y="18947"/>
                  <a:pt x="15802" y="18947"/>
                </a:cubicBezTo>
                <a:cubicBezTo>
                  <a:pt x="17390" y="18946"/>
                  <a:pt x="18682" y="17205"/>
                  <a:pt x="18694" y="15045"/>
                </a:cubicBezTo>
                <a:lnTo>
                  <a:pt x="18689" y="15035"/>
                </a:lnTo>
                <a:cubicBezTo>
                  <a:pt x="20357" y="14710"/>
                  <a:pt x="21597" y="12765"/>
                  <a:pt x="21597" y="10472"/>
                </a:cubicBezTo>
                <a:cubicBezTo>
                  <a:pt x="21597" y="9456"/>
                  <a:pt x="21350" y="8469"/>
                  <a:pt x="20896" y="7663"/>
                </a:cubicBezTo>
                <a:lnTo>
                  <a:pt x="20889" y="7661"/>
                </a:lnTo>
                <a:cubicBezTo>
                  <a:pt x="21031" y="7208"/>
                  <a:pt x="21105" y="6721"/>
                  <a:pt x="21105" y="6228"/>
                </a:cubicBezTo>
                <a:cubicBezTo>
                  <a:pt x="21105" y="4588"/>
                  <a:pt x="20299" y="3150"/>
                  <a:pt x="19139" y="2719"/>
                </a:cubicBezTo>
                <a:lnTo>
                  <a:pt x="19148" y="2712"/>
                </a:lnTo>
                <a:cubicBezTo>
                  <a:pt x="18940" y="1142"/>
                  <a:pt x="17933" y="0"/>
                  <a:pt x="16758" y="0"/>
                </a:cubicBezTo>
                <a:cubicBezTo>
                  <a:pt x="16044" y="-1"/>
                  <a:pt x="15367" y="426"/>
                  <a:pt x="14905" y="1165"/>
                </a:cubicBezTo>
                <a:lnTo>
                  <a:pt x="14909" y="1170"/>
                </a:lnTo>
                <a:cubicBezTo>
                  <a:pt x="14497" y="432"/>
                  <a:pt x="13855" y="0"/>
                  <a:pt x="13174" y="0"/>
                </a:cubicBezTo>
                <a:cubicBezTo>
                  <a:pt x="12347" y="-1"/>
                  <a:pt x="11590" y="637"/>
                  <a:pt x="11221" y="1645"/>
                </a:cubicBezTo>
                <a:lnTo>
                  <a:pt x="11229" y="1694"/>
                </a:lnTo>
                <a:cubicBezTo>
                  <a:pt x="10730" y="1024"/>
                  <a:pt x="10058" y="650"/>
                  <a:pt x="9358" y="650"/>
                </a:cubicBezTo>
                <a:cubicBezTo>
                  <a:pt x="8372" y="649"/>
                  <a:pt x="7466" y="1391"/>
                  <a:pt x="7003" y="2578"/>
                </a:cubicBezTo>
                <a:lnTo>
                  <a:pt x="6995" y="2602"/>
                </a:lnTo>
                <a:cubicBezTo>
                  <a:pt x="6477" y="2189"/>
                  <a:pt x="5888" y="1972"/>
                  <a:pt x="5288" y="1972"/>
                </a:cubicBezTo>
                <a:cubicBezTo>
                  <a:pt x="3423" y="1972"/>
                  <a:pt x="1912" y="4029"/>
                  <a:pt x="1912" y="6567"/>
                </a:cubicBezTo>
                <a:cubicBezTo>
                  <a:pt x="1911" y="6774"/>
                  <a:pt x="1922" y="6981"/>
                  <a:pt x="1942" y="7186"/>
                </a:cubicBezTo>
                <a:lnTo>
                  <a:pt x="1949" y="7180"/>
                </a:lnTo>
                <a:close/>
              </a:path>
              <a:path w="21600" h="21600" fill="none">
                <a:moveTo>
                  <a:pt x="1074" y="12702"/>
                </a:moveTo>
                <a:cubicBezTo>
                  <a:pt x="1407" y="12969"/>
                  <a:pt x="1786" y="13110"/>
                  <a:pt x="2172" y="13110"/>
                </a:cubicBezTo>
                <a:cubicBezTo>
                  <a:pt x="2228" y="13109"/>
                  <a:pt x="2285" y="13107"/>
                  <a:pt x="2341" y="13101"/>
                </a:cubicBezTo>
              </a:path>
              <a:path w="21600" h="21600" fill="none">
                <a:moveTo>
                  <a:pt x="2909" y="17629"/>
                </a:moveTo>
                <a:cubicBezTo>
                  <a:pt x="3099" y="17599"/>
                  <a:pt x="3285" y="17535"/>
                  <a:pt x="3463" y="17439"/>
                </a:cubicBezTo>
              </a:path>
              <a:path w="21600" h="21600" fill="none">
                <a:moveTo>
                  <a:pt x="7895" y="18680"/>
                </a:moveTo>
                <a:cubicBezTo>
                  <a:pt x="7983" y="18985"/>
                  <a:pt x="8095" y="19277"/>
                  <a:pt x="8229" y="19550"/>
                </a:cubicBezTo>
              </a:path>
              <a:path w="21600" h="21600" fill="none">
                <a:moveTo>
                  <a:pt x="14267" y="18324"/>
                </a:moveTo>
                <a:cubicBezTo>
                  <a:pt x="14336" y="18013"/>
                  <a:pt x="14380" y="17693"/>
                  <a:pt x="14400" y="17370"/>
                </a:cubicBezTo>
              </a:path>
              <a:path w="21600" h="21600" fill="none">
                <a:moveTo>
                  <a:pt x="18694" y="15045"/>
                </a:moveTo>
                <a:cubicBezTo>
                  <a:pt x="18694" y="15034"/>
                  <a:pt x="18695" y="15024"/>
                  <a:pt x="18695" y="15013"/>
                </a:cubicBezTo>
                <a:cubicBezTo>
                  <a:pt x="18695" y="13508"/>
                  <a:pt x="18063" y="12136"/>
                  <a:pt x="17069" y="11477"/>
                </a:cubicBezTo>
              </a:path>
              <a:path w="21600" h="21600" fill="none">
                <a:moveTo>
                  <a:pt x="20165" y="8999"/>
                </a:moveTo>
                <a:cubicBezTo>
                  <a:pt x="20479" y="8635"/>
                  <a:pt x="20726" y="8177"/>
                  <a:pt x="20889" y="7661"/>
                </a:cubicBezTo>
              </a:path>
              <a:path w="21600" h="21600" fill="none">
                <a:moveTo>
                  <a:pt x="19186" y="3344"/>
                </a:moveTo>
                <a:cubicBezTo>
                  <a:pt x="19186" y="3328"/>
                  <a:pt x="19187" y="3313"/>
                  <a:pt x="19187" y="3297"/>
                </a:cubicBezTo>
                <a:cubicBezTo>
                  <a:pt x="19187" y="3101"/>
                  <a:pt x="19174" y="2905"/>
                  <a:pt x="19148" y="2712"/>
                </a:cubicBezTo>
              </a:path>
              <a:path w="21600" h="21600" fill="none">
                <a:moveTo>
                  <a:pt x="14905" y="1165"/>
                </a:moveTo>
                <a:cubicBezTo>
                  <a:pt x="14754" y="1408"/>
                  <a:pt x="14629" y="1679"/>
                  <a:pt x="14535" y="1971"/>
                </a:cubicBezTo>
              </a:path>
              <a:path w="21600" h="21600" fill="none">
                <a:moveTo>
                  <a:pt x="11221" y="1645"/>
                </a:moveTo>
                <a:cubicBezTo>
                  <a:pt x="11140" y="1866"/>
                  <a:pt x="11080" y="2099"/>
                  <a:pt x="11041" y="2340"/>
                </a:cubicBezTo>
              </a:path>
              <a:path w="21600" h="21600" fill="none">
                <a:moveTo>
                  <a:pt x="7645" y="3276"/>
                </a:moveTo>
                <a:cubicBezTo>
                  <a:pt x="7449" y="3016"/>
                  <a:pt x="7231" y="2790"/>
                  <a:pt x="6995" y="2602"/>
                </a:cubicBezTo>
              </a:path>
              <a:path w="21600" h="21600" fill="none">
                <a:moveTo>
                  <a:pt x="1942" y="7186"/>
                </a:moveTo>
                <a:cubicBezTo>
                  <a:pt x="1966" y="7426"/>
                  <a:pt x="2004" y="7663"/>
                  <a:pt x="2056" y="7895"/>
                </a:cubicBezTo>
              </a:path>
            </a:pathLst>
          </a:custGeom>
          <a:gradFill rotWithShape="1">
            <a:gsLst>
              <a:gs pos="0">
                <a:srgbClr val="00858C"/>
              </a:gs>
              <a:gs pos="67999">
                <a:srgbClr val="61DEE7"/>
              </a:gs>
              <a:gs pos="100000">
                <a:srgbClr val="AEF3F9"/>
              </a:gs>
            </a:gsLst>
            <a:path path="rect">
              <a:fillToRect l="50000" t="-29999" r="50000" b="129999"/>
            </a:path>
          </a:gradFill>
          <a:ln w="9525">
            <a:solidFill>
              <a:srgbClr val="0BD0D9"/>
            </a:solidFill>
            <a:miter lim="800000"/>
            <a:headEnd/>
            <a:tailEnd/>
          </a:ln>
        </p:spPr>
        <p:txBody>
          <a:bodyPr lIns="68580" tIns="34290" rIns="68580" bIns="34290"/>
          <a:lstStyle/>
          <a:p>
            <a:endParaRPr lang="zh-CN" altLang="en-US"/>
          </a:p>
        </p:txBody>
      </p:sp>
      <p:pic>
        <p:nvPicPr>
          <p:cNvPr id="22530" name="Picture 2" descr="fs"/>
          <p:cNvPicPr>
            <a:picLocks noChangeAspect="1"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5631656" y="1362076"/>
            <a:ext cx="3000375" cy="29241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10247"/>
                                        </p:tgtEl>
                                        <p:attrNameLst>
                                          <p:attrName>style.visibility</p:attrName>
                                        </p:attrNameLst>
                                      </p:cBhvr>
                                      <p:to>
                                        <p:strVal val="visible"/>
                                      </p:to>
                                    </p:set>
                                    <p:anim calcmode="lin" valueType="num">
                                      <p:cBhvr>
                                        <p:cTn id="7" dur="500" fill="hold"/>
                                        <p:tgtEl>
                                          <p:spTgt spid="10247"/>
                                        </p:tgtEl>
                                        <p:attrNameLst>
                                          <p:attrName>ppt_x</p:attrName>
                                        </p:attrNameLst>
                                      </p:cBhvr>
                                      <p:tavLst>
                                        <p:tav tm="0">
                                          <p:val>
                                            <p:strVal val="#ppt_x"/>
                                          </p:val>
                                        </p:tav>
                                        <p:tav tm="100000">
                                          <p:val>
                                            <p:strVal val="#ppt_x"/>
                                          </p:val>
                                        </p:tav>
                                      </p:tavLst>
                                    </p:anim>
                                    <p:anim calcmode="lin" valueType="num">
                                      <p:cBhvr>
                                        <p:cTn id="8" dur="500" fill="hold"/>
                                        <p:tgtEl>
                                          <p:spTgt spid="10247"/>
                                        </p:tgtEl>
                                        <p:attrNameLst>
                                          <p:attrName>ppt_y</p:attrName>
                                        </p:attrNameLst>
                                      </p:cBhvr>
                                      <p:tavLst>
                                        <p:tav tm="0">
                                          <p:val>
                                            <p:strVal val="1+#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p:cTn id="13" dur="500" fill="hold"/>
                                        <p:tgtEl>
                                          <p:spTgt spid="3"/>
                                        </p:tgtEl>
                                        <p:attrNameLst>
                                          <p:attrName>ppt_x</p:attrName>
                                        </p:attrNameLst>
                                      </p:cBhvr>
                                      <p:tavLst>
                                        <p:tav tm="0">
                                          <p:val>
                                            <p:strVal val="#ppt_x"/>
                                          </p:val>
                                        </p:tav>
                                        <p:tav tm="100000">
                                          <p:val>
                                            <p:strVal val="#ppt_x"/>
                                          </p:val>
                                        </p:tav>
                                      </p:tavLst>
                                    </p:anim>
                                    <p:anim calcmode="lin" valueType="num">
                                      <p:cBhvr>
                                        <p:cTn id="14"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15" fill="hold" nodeType="clickPar">
                      <p:stCondLst>
                        <p:cond delay="indefinite"/>
                      </p:stCondLst>
                      <p:childTnLst>
                        <p:par>
                          <p:cTn id="16" fill="hold" nodeType="withGroup">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4"/>
                                        </p:tgtEl>
                                        <p:attrNameLst>
                                          <p:attrName>style.visibility</p:attrName>
                                        </p:attrNameLst>
                                      </p:cBhvr>
                                      <p:to>
                                        <p:strVal val="visible"/>
                                      </p:to>
                                    </p:set>
                                    <p:anim calcmode="lin" valueType="num">
                                      <p:cBhvr>
                                        <p:cTn id="19" dur="500" fill="hold"/>
                                        <p:tgtEl>
                                          <p:spTgt spid="4"/>
                                        </p:tgtEl>
                                        <p:attrNameLst>
                                          <p:attrName>ppt_x</p:attrName>
                                        </p:attrNameLst>
                                      </p:cBhvr>
                                      <p:tavLst>
                                        <p:tav tm="0">
                                          <p:val>
                                            <p:strVal val="#ppt_x"/>
                                          </p:val>
                                        </p:tav>
                                        <p:tav tm="100000">
                                          <p:val>
                                            <p:strVal val="#ppt_x"/>
                                          </p:val>
                                        </p:tav>
                                      </p:tavLst>
                                    </p:anim>
                                    <p:anim calcmode="lin" valueType="num">
                                      <p:cBhvr>
                                        <p:cTn id="20" dur="500" fill="hold"/>
                                        <p:tgtEl>
                                          <p:spTgt spid="4"/>
                                        </p:tgtEl>
                                        <p:attrNameLst>
                                          <p:attrName>ppt_y</p:attrName>
                                        </p:attrNameLst>
                                      </p:cBhvr>
                                      <p:tavLst>
                                        <p:tav tm="0">
                                          <p:val>
                                            <p:strVal val="1+#ppt_h/2"/>
                                          </p:val>
                                        </p:tav>
                                        <p:tav tm="100000">
                                          <p:val>
                                            <p:strVal val="#ppt_y"/>
                                          </p:val>
                                        </p:tav>
                                      </p:tavLst>
                                    </p:anim>
                                  </p:childTnLst>
                                </p:cTn>
                              </p:par>
                            </p:childTnLst>
                          </p:cTn>
                        </p:par>
                        <p:par>
                          <p:cTn id="21" fill="hold" nodeType="afterGroup">
                            <p:stCondLst>
                              <p:cond delay="500"/>
                            </p:stCondLst>
                            <p:childTnLst>
                              <p:par>
                                <p:cTn id="22" presetID="2" presetClass="entr" presetSubtype="8" fill="hold" nodeType="afterEffect">
                                  <p:stCondLst>
                                    <p:cond delay="0"/>
                                  </p:stCondLst>
                                  <p:childTnLst>
                                    <p:set>
                                      <p:cBhvr>
                                        <p:cTn id="23" dur="1" fill="hold">
                                          <p:stCondLst>
                                            <p:cond delay="0"/>
                                          </p:stCondLst>
                                        </p:cTn>
                                        <p:tgtEl>
                                          <p:spTgt spid="22530"/>
                                        </p:tgtEl>
                                        <p:attrNameLst>
                                          <p:attrName>style.visibility</p:attrName>
                                        </p:attrNameLst>
                                      </p:cBhvr>
                                      <p:to>
                                        <p:strVal val="visible"/>
                                      </p:to>
                                    </p:set>
                                    <p:anim calcmode="lin" valueType="num">
                                      <p:cBhvr>
                                        <p:cTn id="24" dur="500" fill="hold"/>
                                        <p:tgtEl>
                                          <p:spTgt spid="22530"/>
                                        </p:tgtEl>
                                        <p:attrNameLst>
                                          <p:attrName>ppt_x</p:attrName>
                                        </p:attrNameLst>
                                      </p:cBhvr>
                                      <p:tavLst>
                                        <p:tav tm="0">
                                          <p:val>
                                            <p:strVal val="0-#ppt_w/2"/>
                                          </p:val>
                                        </p:tav>
                                        <p:tav tm="100000">
                                          <p:val>
                                            <p:strVal val="#ppt_x"/>
                                          </p:val>
                                        </p:tav>
                                      </p:tavLst>
                                    </p:anim>
                                    <p:anim calcmode="lin" valueType="num">
                                      <p:cBhvr>
                                        <p:cTn id="25" dur="500" fill="hold"/>
                                        <p:tgtEl>
                                          <p:spTgt spid="22530"/>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图片 1" descr="组48325同意"/>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304812" y="494111"/>
            <a:ext cx="1791891" cy="4560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63" name="文本框 7"/>
          <p:cNvSpPr txBox="1">
            <a:spLocks noChangeArrowheads="1"/>
          </p:cNvSpPr>
          <p:nvPr/>
        </p:nvSpPr>
        <p:spPr bwMode="auto">
          <a:xfrm>
            <a:off x="795349" y="564362"/>
            <a:ext cx="1061829"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r>
              <a:rPr lang="zh-CN" altLang="en-US" b="1">
                <a:solidFill>
                  <a:srgbClr val="EF7509"/>
                </a:solidFill>
                <a:latin typeface="思源黑体 CN Heavy" pitchFamily="34" charset="-122"/>
                <a:ea typeface="思源黑体 CN Heavy" pitchFamily="34" charset="-122"/>
              </a:rPr>
              <a:t>新知讲解</a:t>
            </a:r>
          </a:p>
        </p:txBody>
      </p:sp>
      <p:pic>
        <p:nvPicPr>
          <p:cNvPr id="15364" name="图片 3"/>
          <p:cNvPicPr>
            <a:picLocks noChangeAspect="1" noChangeArrowheads="1"/>
          </p:cNvPicPr>
          <p:nvPr/>
        </p:nvPicPr>
        <p:blipFill>
          <a:blip r:embed="rId4"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6175773" y="400057"/>
            <a:ext cx="1501378" cy="9084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65" name="文本框 6"/>
          <p:cNvSpPr txBox="1">
            <a:spLocks noChangeArrowheads="1"/>
          </p:cNvSpPr>
          <p:nvPr/>
        </p:nvSpPr>
        <p:spPr bwMode="auto">
          <a:xfrm>
            <a:off x="6512719" y="823919"/>
            <a:ext cx="826294"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r>
              <a:rPr lang="zh-CN" altLang="en-US" b="1">
                <a:latin typeface="微软雅黑" pitchFamily="34" charset="-122"/>
                <a:ea typeface="微软雅黑" pitchFamily="34" charset="-122"/>
              </a:rPr>
              <a:t>明诗意</a:t>
            </a:r>
          </a:p>
        </p:txBody>
      </p:sp>
      <p:sp>
        <p:nvSpPr>
          <p:cNvPr id="15366" name="文本框 11"/>
          <p:cNvSpPr txBox="1">
            <a:spLocks noChangeArrowheads="1"/>
          </p:cNvSpPr>
          <p:nvPr/>
        </p:nvSpPr>
        <p:spPr bwMode="auto">
          <a:xfrm>
            <a:off x="2568185" y="564356"/>
            <a:ext cx="2901553"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nSpc>
                <a:spcPct val="150000"/>
              </a:lnSpc>
            </a:pPr>
            <a:r>
              <a:rPr lang="zh-CN" altLang="en-US" sz="2100" b="1">
                <a:latin typeface="黑体" pitchFamily="49" charset="-122"/>
                <a:ea typeface="黑体" pitchFamily="49" charset="-122"/>
              </a:rPr>
              <a:t>读古诗赏佳句知今译</a:t>
            </a:r>
            <a:endParaRPr lang="zh-CN" altLang="en-US" sz="2100" b="1">
              <a:latin typeface="微软雅黑" pitchFamily="34" charset="-122"/>
              <a:ea typeface="微软雅黑" pitchFamily="34" charset="-122"/>
            </a:endParaRPr>
          </a:p>
        </p:txBody>
      </p:sp>
      <p:sp>
        <p:nvSpPr>
          <p:cNvPr id="15367" name="Cloud"/>
          <p:cNvSpPr>
            <a:spLocks noChangeAspect="1" noEditPoints="1" noChangeArrowheads="1"/>
          </p:cNvSpPr>
          <p:nvPr/>
        </p:nvSpPr>
        <p:spPr bwMode="auto">
          <a:xfrm>
            <a:off x="304812" y="4652963"/>
            <a:ext cx="8455819" cy="286941"/>
          </a:xfrm>
          <a:custGeom>
            <a:avLst/>
            <a:gdLst>
              <a:gd name="T0" fmla="*/ 530998214 w 21600"/>
              <a:gd name="T1" fmla="*/ 2252575 h 21600"/>
              <a:gd name="T2" fmla="*/ 0 w 21600"/>
              <a:gd name="T3" fmla="*/ 3180280 h 21600"/>
              <a:gd name="T4" fmla="*/ 292607369 w 21600"/>
              <a:gd name="T5" fmla="*/ 3984990 h 21600"/>
              <a:gd name="T6" fmla="*/ 289610774 w 21600"/>
              <a:gd name="T7" fmla="*/ 3974327 h 21600"/>
              <a:gd name="T8" fmla="*/ 129412116 w 21600"/>
              <a:gd name="T9" fmla="*/ 4608679 h 21600"/>
              <a:gd name="T10" fmla="*/ 723345707 w 21600"/>
              <a:gd name="T11" fmla="*/ 5537324 h 21600"/>
              <a:gd name="T12" fmla="*/ 792547163 w 21600"/>
              <a:gd name="T13" fmla="*/ 5530735 h 21600"/>
              <a:gd name="T14" fmla="*/ 789277581 w 21600"/>
              <a:gd name="T15" fmla="*/ 5537005 h 21600"/>
              <a:gd name="T16" fmla="*/ 1701973533 w 21600"/>
              <a:gd name="T17" fmla="*/ 6368709 h 21600"/>
              <a:gd name="T18" fmla="*/ 2147483647 w 21600"/>
              <a:gd name="T19" fmla="*/ 6132159 h 21600"/>
              <a:gd name="T20" fmla="*/ 2147483647 w 21600"/>
              <a:gd name="T21" fmla="*/ 6133417 h 21600"/>
              <a:gd name="T22" fmla="*/ 2147483647 w 21600"/>
              <a:gd name="T23" fmla="*/ 6775616 h 21600"/>
              <a:gd name="T24" fmla="*/ 2147483647 w 21600"/>
              <a:gd name="T25" fmla="*/ 5748775 h 21600"/>
              <a:gd name="T26" fmla="*/ 2147483647 w 21600"/>
              <a:gd name="T27" fmla="*/ 5756940 h 21600"/>
              <a:gd name="T28" fmla="*/ 2147483647 w 21600"/>
              <a:gd name="T29" fmla="*/ 5944231 h 21600"/>
              <a:gd name="T30" fmla="*/ 2147483647 w 21600"/>
              <a:gd name="T31" fmla="*/ 4720056 h 21600"/>
              <a:gd name="T32" fmla="*/ 2147483647 w 21600"/>
              <a:gd name="T33" fmla="*/ 4716921 h 21600"/>
              <a:gd name="T34" fmla="*/ 2147483647 w 21600"/>
              <a:gd name="T35" fmla="*/ 3285368 h 21600"/>
              <a:gd name="T36" fmla="*/ 2147483647 w 21600"/>
              <a:gd name="T37" fmla="*/ 2404105 h 21600"/>
              <a:gd name="T38" fmla="*/ 2147483647 w 21600"/>
              <a:gd name="T39" fmla="*/ 2403485 h 21600"/>
              <a:gd name="T40" fmla="*/ 2147483647 w 21600"/>
              <a:gd name="T41" fmla="*/ 1953909 h 21600"/>
              <a:gd name="T42" fmla="*/ 2147483647 w 21600"/>
              <a:gd name="T43" fmla="*/ 853030 h 21600"/>
              <a:gd name="T44" fmla="*/ 2147483647 w 21600"/>
              <a:gd name="T45" fmla="*/ 850833 h 21600"/>
              <a:gd name="T46" fmla="*/ 2147483647 w 21600"/>
              <a:gd name="T47" fmla="*/ 0 h 21600"/>
              <a:gd name="T48" fmla="*/ 2147483647 w 21600"/>
              <a:gd name="T49" fmla="*/ 365496 h 21600"/>
              <a:gd name="T50" fmla="*/ 2147483647 w 21600"/>
              <a:gd name="T51" fmla="*/ 367072 h 21600"/>
              <a:gd name="T52" fmla="*/ 2147483647 w 21600"/>
              <a:gd name="T53" fmla="*/ 0 h 21600"/>
              <a:gd name="T54" fmla="*/ 2147483647 w 21600"/>
              <a:gd name="T55" fmla="*/ 516086 h 21600"/>
              <a:gd name="T56" fmla="*/ 2147483647 w 21600"/>
              <a:gd name="T57" fmla="*/ 531461 h 21600"/>
              <a:gd name="T58" fmla="*/ 2147483647 w 21600"/>
              <a:gd name="T59" fmla="*/ 203923 h 21600"/>
              <a:gd name="T60" fmla="*/ 1907942589 w 21600"/>
              <a:gd name="T61" fmla="*/ 808802 h 21600"/>
              <a:gd name="T62" fmla="*/ 1905762867 w 21600"/>
              <a:gd name="T63" fmla="*/ 816329 h 21600"/>
              <a:gd name="T64" fmla="*/ 1440697180 w 21600"/>
              <a:gd name="T65" fmla="*/ 618677 h 21600"/>
              <a:gd name="T66" fmla="*/ 520917524 w 21600"/>
              <a:gd name="T67" fmla="*/ 2060254 h 21600"/>
              <a:gd name="T68" fmla="*/ 529090958 w 21600"/>
              <a:gd name="T69" fmla="*/ 2254453 h 21600"/>
              <a:gd name="T70" fmla="*/ 530998214 w 21600"/>
              <a:gd name="T71" fmla="*/ 2252575 h 21600"/>
              <a:gd name="T72" fmla="*/ 292607369 w 21600"/>
              <a:gd name="T73" fmla="*/ 3984990 h 21600"/>
              <a:gd name="T74" fmla="*/ 591753902 w 21600"/>
              <a:gd name="T75" fmla="*/ 4112998 h 21600"/>
              <a:gd name="T76" fmla="*/ 637797384 w 21600"/>
              <a:gd name="T77" fmla="*/ 4110164 h 21600"/>
              <a:gd name="T78" fmla="*/ 792547163 w 21600"/>
              <a:gd name="T79" fmla="*/ 5530735 h 21600"/>
              <a:gd name="T80" fmla="*/ 943482429 w 21600"/>
              <a:gd name="T81" fmla="*/ 5471133 h 21600"/>
              <a:gd name="T82" fmla="*/ 2147483647 w 21600"/>
              <a:gd name="T83" fmla="*/ 5860469 h 21600"/>
              <a:gd name="T84" fmla="*/ 2147483647 w 21600"/>
              <a:gd name="T85" fmla="*/ 6133417 h 21600"/>
              <a:gd name="T86" fmla="*/ 2147483647 w 21600"/>
              <a:gd name="T87" fmla="*/ 5748775 h 21600"/>
              <a:gd name="T88" fmla="*/ 2147483647 w 21600"/>
              <a:gd name="T89" fmla="*/ 5449488 h 21600"/>
              <a:gd name="T90" fmla="*/ 2147483647 w 21600"/>
              <a:gd name="T91" fmla="*/ 4720056 h 21600"/>
              <a:gd name="T92" fmla="*/ 2147483647 w 21600"/>
              <a:gd name="T93" fmla="*/ 4710013 h 21600"/>
              <a:gd name="T94" fmla="*/ 2147483647 w 21600"/>
              <a:gd name="T95" fmla="*/ 3600667 h 21600"/>
              <a:gd name="T96" fmla="*/ 2147483647 w 21600"/>
              <a:gd name="T97" fmla="*/ 2823252 h 21600"/>
              <a:gd name="T98" fmla="*/ 2147483647 w 21600"/>
              <a:gd name="T99" fmla="*/ 2403485 h 21600"/>
              <a:gd name="T100" fmla="*/ 2147483647 w 21600"/>
              <a:gd name="T101" fmla="*/ 1049106 h 21600"/>
              <a:gd name="T102" fmla="*/ 2147483647 w 21600"/>
              <a:gd name="T103" fmla="*/ 1034369 h 21600"/>
              <a:gd name="T104" fmla="*/ 2147483647 w 21600"/>
              <a:gd name="T105" fmla="*/ 850833 h 21600"/>
              <a:gd name="T106" fmla="*/ 2147483647 w 21600"/>
              <a:gd name="T107" fmla="*/ 365496 h 21600"/>
              <a:gd name="T108" fmla="*/ 2147483647 w 21600"/>
              <a:gd name="T109" fmla="*/ 618358 h 21600"/>
              <a:gd name="T110" fmla="*/ 2147483647 w 21600"/>
              <a:gd name="T111" fmla="*/ 516086 h 21600"/>
              <a:gd name="T112" fmla="*/ 2147483647 w 21600"/>
              <a:gd name="T113" fmla="*/ 734126 h 21600"/>
              <a:gd name="T114" fmla="*/ 2082853746 w 21600"/>
              <a:gd name="T115" fmla="*/ 1027780 h 21600"/>
              <a:gd name="T116" fmla="*/ 1905762867 w 21600"/>
              <a:gd name="T117" fmla="*/ 816329 h 21600"/>
              <a:gd name="T118" fmla="*/ 529090958 w 21600"/>
              <a:gd name="T119" fmla="*/ 2254453 h 21600"/>
              <a:gd name="T120" fmla="*/ 560150030 w 21600"/>
              <a:gd name="T121" fmla="*/ 2476886 h 21600"/>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21600"/>
              <a:gd name="T184" fmla="*/ 0 h 21600"/>
              <a:gd name="T185" fmla="*/ 21600 w 21600"/>
              <a:gd name="T186" fmla="*/ 21600 h 21600"/>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21600" h="21600">
                <a:moveTo>
                  <a:pt x="1949" y="7180"/>
                </a:moveTo>
                <a:cubicBezTo>
                  <a:pt x="841" y="7336"/>
                  <a:pt x="0" y="8613"/>
                  <a:pt x="0" y="10137"/>
                </a:cubicBezTo>
                <a:cubicBezTo>
                  <a:pt x="-1" y="11192"/>
                  <a:pt x="409" y="12169"/>
                  <a:pt x="1074" y="12702"/>
                </a:cubicBezTo>
                <a:lnTo>
                  <a:pt x="1063" y="12668"/>
                </a:lnTo>
                <a:cubicBezTo>
                  <a:pt x="685" y="13217"/>
                  <a:pt x="475" y="13940"/>
                  <a:pt x="475" y="14690"/>
                </a:cubicBezTo>
                <a:cubicBezTo>
                  <a:pt x="475" y="16325"/>
                  <a:pt x="1451" y="17650"/>
                  <a:pt x="2655" y="17650"/>
                </a:cubicBezTo>
                <a:cubicBezTo>
                  <a:pt x="2739" y="17650"/>
                  <a:pt x="2824" y="17643"/>
                  <a:pt x="2909" y="17629"/>
                </a:cubicBezTo>
                <a:lnTo>
                  <a:pt x="2897" y="17649"/>
                </a:lnTo>
                <a:cubicBezTo>
                  <a:pt x="3585" y="19288"/>
                  <a:pt x="4863" y="20300"/>
                  <a:pt x="6247" y="20300"/>
                </a:cubicBezTo>
                <a:cubicBezTo>
                  <a:pt x="6947" y="20299"/>
                  <a:pt x="7635" y="20039"/>
                  <a:pt x="8235" y="19546"/>
                </a:cubicBezTo>
                <a:lnTo>
                  <a:pt x="8229" y="19550"/>
                </a:lnTo>
                <a:cubicBezTo>
                  <a:pt x="8855" y="20829"/>
                  <a:pt x="9908" y="21597"/>
                  <a:pt x="11036" y="21597"/>
                </a:cubicBezTo>
                <a:cubicBezTo>
                  <a:pt x="12523" y="21596"/>
                  <a:pt x="13836" y="20267"/>
                  <a:pt x="14267" y="18324"/>
                </a:cubicBezTo>
                <a:lnTo>
                  <a:pt x="14270" y="18350"/>
                </a:lnTo>
                <a:cubicBezTo>
                  <a:pt x="14730" y="18740"/>
                  <a:pt x="15260" y="18947"/>
                  <a:pt x="15802" y="18947"/>
                </a:cubicBezTo>
                <a:cubicBezTo>
                  <a:pt x="17390" y="18946"/>
                  <a:pt x="18682" y="17205"/>
                  <a:pt x="18694" y="15045"/>
                </a:cubicBezTo>
                <a:lnTo>
                  <a:pt x="18689" y="15035"/>
                </a:lnTo>
                <a:cubicBezTo>
                  <a:pt x="20357" y="14710"/>
                  <a:pt x="21597" y="12765"/>
                  <a:pt x="21597" y="10472"/>
                </a:cubicBezTo>
                <a:cubicBezTo>
                  <a:pt x="21597" y="9456"/>
                  <a:pt x="21350" y="8469"/>
                  <a:pt x="20896" y="7663"/>
                </a:cubicBezTo>
                <a:lnTo>
                  <a:pt x="20889" y="7661"/>
                </a:lnTo>
                <a:cubicBezTo>
                  <a:pt x="21031" y="7208"/>
                  <a:pt x="21105" y="6721"/>
                  <a:pt x="21105" y="6228"/>
                </a:cubicBezTo>
                <a:cubicBezTo>
                  <a:pt x="21105" y="4588"/>
                  <a:pt x="20299" y="3150"/>
                  <a:pt x="19139" y="2719"/>
                </a:cubicBezTo>
                <a:lnTo>
                  <a:pt x="19148" y="2712"/>
                </a:lnTo>
                <a:cubicBezTo>
                  <a:pt x="18940" y="1142"/>
                  <a:pt x="17933" y="0"/>
                  <a:pt x="16758" y="0"/>
                </a:cubicBezTo>
                <a:cubicBezTo>
                  <a:pt x="16044" y="-1"/>
                  <a:pt x="15367" y="426"/>
                  <a:pt x="14905" y="1165"/>
                </a:cubicBezTo>
                <a:lnTo>
                  <a:pt x="14909" y="1170"/>
                </a:lnTo>
                <a:cubicBezTo>
                  <a:pt x="14497" y="432"/>
                  <a:pt x="13855" y="0"/>
                  <a:pt x="13174" y="0"/>
                </a:cubicBezTo>
                <a:cubicBezTo>
                  <a:pt x="12347" y="-1"/>
                  <a:pt x="11590" y="637"/>
                  <a:pt x="11221" y="1645"/>
                </a:cubicBezTo>
                <a:lnTo>
                  <a:pt x="11229" y="1694"/>
                </a:lnTo>
                <a:cubicBezTo>
                  <a:pt x="10730" y="1024"/>
                  <a:pt x="10058" y="650"/>
                  <a:pt x="9358" y="650"/>
                </a:cubicBezTo>
                <a:cubicBezTo>
                  <a:pt x="8372" y="649"/>
                  <a:pt x="7466" y="1391"/>
                  <a:pt x="7003" y="2578"/>
                </a:cubicBezTo>
                <a:lnTo>
                  <a:pt x="6995" y="2602"/>
                </a:lnTo>
                <a:cubicBezTo>
                  <a:pt x="6477" y="2189"/>
                  <a:pt x="5888" y="1972"/>
                  <a:pt x="5288" y="1972"/>
                </a:cubicBezTo>
                <a:cubicBezTo>
                  <a:pt x="3423" y="1972"/>
                  <a:pt x="1912" y="4029"/>
                  <a:pt x="1912" y="6567"/>
                </a:cubicBezTo>
                <a:cubicBezTo>
                  <a:pt x="1911" y="6774"/>
                  <a:pt x="1922" y="6981"/>
                  <a:pt x="1942" y="7186"/>
                </a:cubicBezTo>
                <a:lnTo>
                  <a:pt x="1949" y="7180"/>
                </a:lnTo>
                <a:close/>
              </a:path>
              <a:path w="21600" h="21600" fill="none">
                <a:moveTo>
                  <a:pt x="1074" y="12702"/>
                </a:moveTo>
                <a:cubicBezTo>
                  <a:pt x="1407" y="12969"/>
                  <a:pt x="1786" y="13110"/>
                  <a:pt x="2172" y="13110"/>
                </a:cubicBezTo>
                <a:cubicBezTo>
                  <a:pt x="2228" y="13109"/>
                  <a:pt x="2285" y="13107"/>
                  <a:pt x="2341" y="13101"/>
                </a:cubicBezTo>
              </a:path>
              <a:path w="21600" h="21600" fill="none">
                <a:moveTo>
                  <a:pt x="2909" y="17629"/>
                </a:moveTo>
                <a:cubicBezTo>
                  <a:pt x="3099" y="17599"/>
                  <a:pt x="3285" y="17535"/>
                  <a:pt x="3463" y="17439"/>
                </a:cubicBezTo>
              </a:path>
              <a:path w="21600" h="21600" fill="none">
                <a:moveTo>
                  <a:pt x="7895" y="18680"/>
                </a:moveTo>
                <a:cubicBezTo>
                  <a:pt x="7983" y="18985"/>
                  <a:pt x="8095" y="19277"/>
                  <a:pt x="8229" y="19550"/>
                </a:cubicBezTo>
              </a:path>
              <a:path w="21600" h="21600" fill="none">
                <a:moveTo>
                  <a:pt x="14267" y="18324"/>
                </a:moveTo>
                <a:cubicBezTo>
                  <a:pt x="14336" y="18013"/>
                  <a:pt x="14380" y="17693"/>
                  <a:pt x="14400" y="17370"/>
                </a:cubicBezTo>
              </a:path>
              <a:path w="21600" h="21600" fill="none">
                <a:moveTo>
                  <a:pt x="18694" y="15045"/>
                </a:moveTo>
                <a:cubicBezTo>
                  <a:pt x="18694" y="15034"/>
                  <a:pt x="18695" y="15024"/>
                  <a:pt x="18695" y="15013"/>
                </a:cubicBezTo>
                <a:cubicBezTo>
                  <a:pt x="18695" y="13508"/>
                  <a:pt x="18063" y="12136"/>
                  <a:pt x="17069" y="11477"/>
                </a:cubicBezTo>
              </a:path>
              <a:path w="21600" h="21600" fill="none">
                <a:moveTo>
                  <a:pt x="20165" y="8999"/>
                </a:moveTo>
                <a:cubicBezTo>
                  <a:pt x="20479" y="8635"/>
                  <a:pt x="20726" y="8177"/>
                  <a:pt x="20889" y="7661"/>
                </a:cubicBezTo>
              </a:path>
              <a:path w="21600" h="21600" fill="none">
                <a:moveTo>
                  <a:pt x="19186" y="3344"/>
                </a:moveTo>
                <a:cubicBezTo>
                  <a:pt x="19186" y="3328"/>
                  <a:pt x="19187" y="3313"/>
                  <a:pt x="19187" y="3297"/>
                </a:cubicBezTo>
                <a:cubicBezTo>
                  <a:pt x="19187" y="3101"/>
                  <a:pt x="19174" y="2905"/>
                  <a:pt x="19148" y="2712"/>
                </a:cubicBezTo>
              </a:path>
              <a:path w="21600" h="21600" fill="none">
                <a:moveTo>
                  <a:pt x="14905" y="1165"/>
                </a:moveTo>
                <a:cubicBezTo>
                  <a:pt x="14754" y="1408"/>
                  <a:pt x="14629" y="1679"/>
                  <a:pt x="14535" y="1971"/>
                </a:cubicBezTo>
              </a:path>
              <a:path w="21600" h="21600" fill="none">
                <a:moveTo>
                  <a:pt x="11221" y="1645"/>
                </a:moveTo>
                <a:cubicBezTo>
                  <a:pt x="11140" y="1866"/>
                  <a:pt x="11080" y="2099"/>
                  <a:pt x="11041" y="2340"/>
                </a:cubicBezTo>
              </a:path>
              <a:path w="21600" h="21600" fill="none">
                <a:moveTo>
                  <a:pt x="7645" y="3276"/>
                </a:moveTo>
                <a:cubicBezTo>
                  <a:pt x="7449" y="3016"/>
                  <a:pt x="7231" y="2790"/>
                  <a:pt x="6995" y="2602"/>
                </a:cubicBezTo>
              </a:path>
              <a:path w="21600" h="21600" fill="none">
                <a:moveTo>
                  <a:pt x="1942" y="7186"/>
                </a:moveTo>
                <a:cubicBezTo>
                  <a:pt x="1966" y="7426"/>
                  <a:pt x="2004" y="7663"/>
                  <a:pt x="2056" y="7895"/>
                </a:cubicBezTo>
              </a:path>
            </a:pathLst>
          </a:custGeom>
          <a:gradFill rotWithShape="1">
            <a:gsLst>
              <a:gs pos="0">
                <a:srgbClr val="00858C"/>
              </a:gs>
              <a:gs pos="67999">
                <a:srgbClr val="61DEE7"/>
              </a:gs>
              <a:gs pos="100000">
                <a:srgbClr val="AEF3F9"/>
              </a:gs>
            </a:gsLst>
            <a:path path="rect">
              <a:fillToRect l="50000" t="-29999" r="50000" b="129999"/>
            </a:path>
          </a:gradFill>
          <a:ln w="9525">
            <a:solidFill>
              <a:srgbClr val="0BD0D9"/>
            </a:solidFill>
            <a:miter lim="800000"/>
            <a:headEnd/>
            <a:tailEnd/>
          </a:ln>
        </p:spPr>
        <p:txBody>
          <a:bodyPr lIns="68580" tIns="34290" rIns="68580" bIns="34290"/>
          <a:lstStyle/>
          <a:p>
            <a:endParaRPr lang="zh-CN" altLang="en-US"/>
          </a:p>
        </p:txBody>
      </p:sp>
      <p:sp>
        <p:nvSpPr>
          <p:cNvPr id="38920" name="文本框 12289"/>
          <p:cNvSpPr txBox="1">
            <a:spLocks noChangeArrowheads="1"/>
          </p:cNvSpPr>
          <p:nvPr/>
        </p:nvSpPr>
        <p:spPr bwMode="auto">
          <a:xfrm>
            <a:off x="485775" y="1446615"/>
            <a:ext cx="4095750" cy="16850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ctr" eaLnBrk="1" hangingPunct="1">
              <a:lnSpc>
                <a:spcPts val="1800"/>
              </a:lnSpc>
            </a:pPr>
            <a:r>
              <a:rPr lang="zh-CN" altLang="en-US" sz="2100" b="1" dirty="0">
                <a:solidFill>
                  <a:srgbClr val="000000"/>
                </a:solidFill>
                <a:latin typeface="微软雅黑" pitchFamily="34" charset="-122"/>
                <a:ea typeface="微软雅黑" pitchFamily="34" charset="-122"/>
                <a:sym typeface="宋体" pitchFamily="2" charset="-122"/>
              </a:rPr>
              <a:t>清晨入</a:t>
            </a:r>
            <a:r>
              <a:rPr lang="zh-CN" altLang="en-US" sz="2100" b="1" dirty="0">
                <a:solidFill>
                  <a:srgbClr val="FF0000"/>
                </a:solidFill>
                <a:latin typeface="微软雅黑" pitchFamily="34" charset="-122"/>
                <a:ea typeface="微软雅黑" pitchFamily="34" charset="-122"/>
                <a:sym typeface="宋体" pitchFamily="2" charset="-122"/>
              </a:rPr>
              <a:t>古寺</a:t>
            </a:r>
            <a:r>
              <a:rPr lang="zh-CN" altLang="en-US" sz="2100" b="1" dirty="0">
                <a:solidFill>
                  <a:srgbClr val="000000"/>
                </a:solidFill>
                <a:latin typeface="微软雅黑" pitchFamily="34" charset="-122"/>
                <a:ea typeface="微软雅黑" pitchFamily="34" charset="-122"/>
                <a:sym typeface="宋体" pitchFamily="2" charset="-122"/>
              </a:rPr>
              <a:t>，</a:t>
            </a:r>
          </a:p>
          <a:p>
            <a:pPr algn="ctr" eaLnBrk="1" hangingPunct="1">
              <a:lnSpc>
                <a:spcPts val="1800"/>
              </a:lnSpc>
            </a:pPr>
            <a:endParaRPr lang="zh-CN" altLang="en-US" sz="2100" b="1" dirty="0">
              <a:solidFill>
                <a:srgbClr val="000000"/>
              </a:solidFill>
              <a:latin typeface="微软雅黑" pitchFamily="34" charset="-122"/>
              <a:ea typeface="微软雅黑" pitchFamily="34" charset="-122"/>
              <a:sym typeface="宋体" pitchFamily="2" charset="-122"/>
            </a:endParaRPr>
          </a:p>
          <a:p>
            <a:pPr algn="ctr" eaLnBrk="1" hangingPunct="1">
              <a:lnSpc>
                <a:spcPts val="1800"/>
              </a:lnSpc>
            </a:pPr>
            <a:endParaRPr lang="zh-CN" altLang="en-US" sz="2100" b="1" dirty="0">
              <a:solidFill>
                <a:srgbClr val="000000"/>
              </a:solidFill>
              <a:latin typeface="微软雅黑" pitchFamily="34" charset="-122"/>
              <a:ea typeface="微软雅黑" pitchFamily="34" charset="-122"/>
              <a:sym typeface="宋体" pitchFamily="2" charset="-122"/>
            </a:endParaRPr>
          </a:p>
          <a:p>
            <a:pPr algn="ctr" eaLnBrk="1" hangingPunct="1">
              <a:lnSpc>
                <a:spcPts val="1800"/>
              </a:lnSpc>
            </a:pPr>
            <a:r>
              <a:rPr lang="zh-CN" altLang="en-US" sz="2100" b="1" dirty="0">
                <a:solidFill>
                  <a:srgbClr val="FF0000"/>
                </a:solidFill>
                <a:latin typeface="微软雅黑" pitchFamily="34" charset="-122"/>
                <a:ea typeface="微软雅黑" pitchFamily="34" charset="-122"/>
                <a:sym typeface="宋体" pitchFamily="2" charset="-122"/>
              </a:rPr>
              <a:t>初日</a:t>
            </a:r>
            <a:r>
              <a:rPr lang="zh-CN" altLang="en-US" sz="2100" b="1" dirty="0">
                <a:solidFill>
                  <a:srgbClr val="000000"/>
                </a:solidFill>
                <a:latin typeface="微软雅黑" pitchFamily="34" charset="-122"/>
                <a:ea typeface="微软雅黑" pitchFamily="34" charset="-122"/>
                <a:sym typeface="宋体" pitchFamily="2" charset="-122"/>
              </a:rPr>
              <a:t>照高林。</a:t>
            </a:r>
          </a:p>
          <a:p>
            <a:pPr algn="ctr" eaLnBrk="1" hangingPunct="1">
              <a:lnSpc>
                <a:spcPts val="1800"/>
              </a:lnSpc>
            </a:pPr>
            <a:endParaRPr lang="zh-CN" altLang="en-US" b="1" dirty="0">
              <a:solidFill>
                <a:srgbClr val="7030A0"/>
              </a:solidFill>
              <a:latin typeface="楷体" pitchFamily="49" charset="-122"/>
              <a:ea typeface="楷体" pitchFamily="49" charset="-122"/>
              <a:sym typeface="宋体" pitchFamily="2" charset="-122"/>
            </a:endParaRPr>
          </a:p>
          <a:p>
            <a:pPr algn="ctr" eaLnBrk="1" hangingPunct="1">
              <a:lnSpc>
                <a:spcPts val="1800"/>
              </a:lnSpc>
            </a:pPr>
            <a:endParaRPr lang="zh-CN" altLang="en-US" b="1" dirty="0">
              <a:solidFill>
                <a:srgbClr val="7030A0"/>
              </a:solidFill>
              <a:latin typeface="楷体" pitchFamily="49" charset="-122"/>
              <a:ea typeface="楷体" pitchFamily="49" charset="-122"/>
              <a:sym typeface="宋体" pitchFamily="2" charset="-122"/>
            </a:endParaRPr>
          </a:p>
          <a:p>
            <a:pPr algn="ctr" eaLnBrk="1" hangingPunct="1">
              <a:lnSpc>
                <a:spcPts val="1800"/>
              </a:lnSpc>
            </a:pPr>
            <a:endParaRPr lang="en-US" altLang="zh-CN" sz="2100" b="1" dirty="0">
              <a:latin typeface="楷体" pitchFamily="49" charset="-122"/>
              <a:ea typeface="楷体" pitchFamily="49" charset="-122"/>
              <a:sym typeface="宋体" pitchFamily="2" charset="-122"/>
            </a:endParaRPr>
          </a:p>
        </p:txBody>
      </p:sp>
      <p:sp>
        <p:nvSpPr>
          <p:cNvPr id="12293" name="文本框 12292"/>
          <p:cNvSpPr txBox="1">
            <a:spLocks noChangeArrowheads="1"/>
          </p:cNvSpPr>
          <p:nvPr/>
        </p:nvSpPr>
        <p:spPr bwMode="auto">
          <a:xfrm>
            <a:off x="395288" y="2740825"/>
            <a:ext cx="4140994" cy="761747"/>
          </a:xfrm>
          <a:prstGeom prst="rect">
            <a:avLst/>
          </a:prstGeom>
          <a:noFill/>
          <a:ln w="28575">
            <a:solidFill>
              <a:schemeClr val="folHlink"/>
            </a:solidFill>
            <a:miter lim="800000"/>
            <a:headEnd/>
            <a:tailEnd/>
          </a:ln>
          <a:extLst>
            <a:ext uri="{909E8E84-426E-40DD-AFC4-6F175D3DCCD1}">
              <a14:hiddenFill xmlns:a14="http://schemas.microsoft.com/office/drawing/2010/main">
                <a:solidFill>
                  <a:srgbClr val="FFFFFF"/>
                </a:solidFill>
              </a14:hiddenFill>
            </a:ext>
          </a:extLst>
        </p:spPr>
        <p:txBody>
          <a:bodyPr lIns="68580" tIns="34290" rIns="68580" bIns="34290">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lnSpc>
                <a:spcPts val="2681"/>
              </a:lnSpc>
            </a:pPr>
            <a:r>
              <a:rPr lang="zh-CN" altLang="en-US" b="1" dirty="0">
                <a:solidFill>
                  <a:srgbClr val="008651"/>
                </a:solidFill>
                <a:latin typeface="微软雅黑" pitchFamily="34" charset="-122"/>
                <a:ea typeface="微软雅黑" pitchFamily="34" charset="-122"/>
              </a:rPr>
              <a:t>今译：</a:t>
            </a:r>
            <a:r>
              <a:rPr lang="zh-CN" altLang="en-US" b="1" dirty="0">
                <a:solidFill>
                  <a:srgbClr val="7030A0"/>
                </a:solidFill>
                <a:latin typeface="楷体" pitchFamily="49" charset="-122"/>
                <a:ea typeface="楷体" pitchFamily="49" charset="-122"/>
              </a:rPr>
              <a:t>清晨我漫步走到这座古寺，初升的太阳照耀着高耸的丛林。</a:t>
            </a:r>
          </a:p>
        </p:txBody>
      </p:sp>
      <p:sp>
        <p:nvSpPr>
          <p:cNvPr id="3" name="文本框 2"/>
          <p:cNvSpPr txBox="1">
            <a:spLocks noChangeArrowheads="1"/>
          </p:cNvSpPr>
          <p:nvPr/>
        </p:nvSpPr>
        <p:spPr bwMode="auto">
          <a:xfrm>
            <a:off x="2251484" y="1066800"/>
            <a:ext cx="1422797" cy="90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nSpc>
                <a:spcPct val="150000"/>
              </a:lnSpc>
            </a:pPr>
            <a:r>
              <a:rPr lang="zh-CN" altLang="zh-CN" b="1">
                <a:solidFill>
                  <a:srgbClr val="008651"/>
                </a:solidFill>
                <a:latin typeface="楷体" pitchFamily="49" charset="-122"/>
                <a:ea typeface="楷体" pitchFamily="49" charset="-122"/>
                <a:sym typeface="宋体" pitchFamily="2" charset="-122"/>
              </a:rPr>
              <a:t>古老的寺庙。</a:t>
            </a:r>
            <a:endParaRPr lang="zh-CN" altLang="zh-CN" b="1">
              <a:solidFill>
                <a:srgbClr val="008651"/>
              </a:solidFill>
              <a:latin typeface="楷体" pitchFamily="49" charset="-122"/>
              <a:ea typeface="楷体" pitchFamily="49" charset="-122"/>
            </a:endParaRPr>
          </a:p>
        </p:txBody>
      </p:sp>
      <p:sp>
        <p:nvSpPr>
          <p:cNvPr id="6" name="矩形 5"/>
          <p:cNvSpPr>
            <a:spLocks noChangeArrowheads="1"/>
          </p:cNvSpPr>
          <p:nvPr/>
        </p:nvSpPr>
        <p:spPr bwMode="auto">
          <a:xfrm>
            <a:off x="1751410" y="1769270"/>
            <a:ext cx="1047750" cy="2539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eaLnBrk="1" hangingPunct="1"/>
            <a:r>
              <a:rPr lang="zh-CN" altLang="zh-CN" sz="1200" b="1">
                <a:solidFill>
                  <a:srgbClr val="008651"/>
                </a:solidFill>
                <a:latin typeface="楷体" pitchFamily="49" charset="-122"/>
                <a:ea typeface="楷体" pitchFamily="49" charset="-122"/>
              </a:rPr>
              <a:t>初升的太阳。</a:t>
            </a:r>
          </a:p>
        </p:txBody>
      </p:sp>
      <p:pic>
        <p:nvPicPr>
          <p:cNvPr id="15372" name="Picture 1" descr="C:\Users\Administrator\Desktop\课件图12\边框\QQ截图20160912132005.png"/>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395288" y="3799285"/>
            <a:ext cx="4239816" cy="7655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Rectangle 3"/>
          <p:cNvSpPr>
            <a:spLocks noGrp="1" noChangeArrowheads="1"/>
          </p:cNvSpPr>
          <p:nvPr>
            <p:ph idx="4294967295"/>
          </p:nvPr>
        </p:nvSpPr>
        <p:spPr>
          <a:xfrm flipH="1">
            <a:off x="484594" y="3799291"/>
            <a:ext cx="4150519" cy="696515"/>
          </a:xfrm>
        </p:spPr>
        <p:txBody>
          <a:bodyPr/>
          <a:lstStyle/>
          <a:p>
            <a:pPr>
              <a:lnSpc>
                <a:spcPts val="2456"/>
              </a:lnSpc>
              <a:spcBef>
                <a:spcPct val="0"/>
              </a:spcBef>
              <a:buNone/>
            </a:pPr>
            <a:r>
              <a:rPr lang="zh-CN" altLang="en-US" sz="1800" b="1">
                <a:solidFill>
                  <a:srgbClr val="008651"/>
                </a:solidFill>
                <a:latin typeface="微软雅黑" pitchFamily="34" charset="-122"/>
                <a:ea typeface="微软雅黑" pitchFamily="34" charset="-122"/>
                <a:sym typeface="宋体" pitchFamily="2" charset="-122"/>
              </a:rPr>
              <a:t>简析：</a:t>
            </a:r>
            <a:r>
              <a:rPr lang="zh-CN" altLang="en-US" sz="1800" b="1">
                <a:solidFill>
                  <a:srgbClr val="EF7509"/>
                </a:solidFill>
                <a:latin typeface="楷体" pitchFamily="49" charset="-122"/>
                <a:ea typeface="楷体" pitchFamily="49" charset="-122"/>
                <a:sym typeface="宋体" pitchFamily="2" charset="-122"/>
              </a:rPr>
              <a:t>首联点明了时间、地点，写出古</a:t>
            </a:r>
          </a:p>
          <a:p>
            <a:pPr>
              <a:lnSpc>
                <a:spcPts val="2456"/>
              </a:lnSpc>
              <a:spcBef>
                <a:spcPct val="0"/>
              </a:spcBef>
              <a:buNone/>
            </a:pPr>
            <a:r>
              <a:rPr lang="zh-CN" altLang="en-US" sz="1800" b="1">
                <a:solidFill>
                  <a:srgbClr val="EF7509"/>
                </a:solidFill>
                <a:latin typeface="楷体" pitchFamily="49" charset="-122"/>
                <a:ea typeface="楷体" pitchFamily="49" charset="-122"/>
                <a:sym typeface="宋体" pitchFamily="2" charset="-122"/>
              </a:rPr>
              <a:t>寺清新幽静的环境。 </a:t>
            </a:r>
          </a:p>
        </p:txBody>
      </p:sp>
      <p:pic>
        <p:nvPicPr>
          <p:cNvPr id="38926" name="图片 4" descr="I_]EO93CGS3G4ALROACG)~F"/>
          <p:cNvPicPr>
            <a:picLocks noChangeAspect="1" noChangeArrowheads="1"/>
          </p:cNvPicPr>
          <p:nvPr/>
        </p:nvPicPr>
        <p:blipFill>
          <a:blip r:embed="rId6" cstate="email">
            <a:extLst>
              <a:ext uri="{28A0092B-C50C-407E-A947-70E740481C1C}">
                <a14:useLocalDpi xmlns:a14="http://schemas.microsoft.com/office/drawing/2010/main"/>
              </a:ext>
            </a:extLst>
          </a:blip>
          <a:srcRect/>
          <a:stretch>
            <a:fillRect/>
          </a:stretch>
        </p:blipFill>
        <p:spPr bwMode="auto">
          <a:xfrm>
            <a:off x="5043488" y="1594247"/>
            <a:ext cx="3555206" cy="28348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38920">
                                            <p:txEl>
                                              <p:pRg st="0" end="0"/>
                                            </p:txEl>
                                          </p:spTgt>
                                        </p:tgtEl>
                                        <p:attrNameLst>
                                          <p:attrName>style.visibility</p:attrName>
                                        </p:attrNameLst>
                                      </p:cBhvr>
                                      <p:to>
                                        <p:strVal val="visible"/>
                                      </p:to>
                                    </p:set>
                                    <p:anim calcmode="lin" valueType="num">
                                      <p:cBhvr additive="base">
                                        <p:cTn id="7" dur="500" fill="hold"/>
                                        <p:tgtEl>
                                          <p:spTgt spid="38920">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8920">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8920">
                                            <p:txEl>
                                              <p:pRg st="3" end="3"/>
                                            </p:txEl>
                                          </p:spTgt>
                                        </p:tgtEl>
                                        <p:attrNameLst>
                                          <p:attrName>style.visibility</p:attrName>
                                        </p:attrNameLst>
                                      </p:cBhvr>
                                      <p:to>
                                        <p:strVal val="visible"/>
                                      </p:to>
                                    </p:set>
                                    <p:anim calcmode="lin" valueType="num">
                                      <p:cBhvr additive="base">
                                        <p:cTn id="11" dur="500" fill="hold"/>
                                        <p:tgtEl>
                                          <p:spTgt spid="38920">
                                            <p:txEl>
                                              <p:pRg st="3" end="3"/>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8920">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additive="base">
                                        <p:cTn id="17" dur="500" fill="hold"/>
                                        <p:tgtEl>
                                          <p:spTgt spid="3"/>
                                        </p:tgtEl>
                                        <p:attrNameLst>
                                          <p:attrName>ppt_x</p:attrName>
                                        </p:attrNameLst>
                                      </p:cBhvr>
                                      <p:tavLst>
                                        <p:tav tm="0">
                                          <p:val>
                                            <p:strVal val="#ppt_x"/>
                                          </p:val>
                                        </p:tav>
                                        <p:tav tm="100000">
                                          <p:val>
                                            <p:strVal val="#ppt_x"/>
                                          </p:val>
                                        </p:tav>
                                      </p:tavLst>
                                    </p:anim>
                                    <p:anim calcmode="lin" valueType="num">
                                      <p:cBhvr additive="base">
                                        <p:cTn id="1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6"/>
                                        </p:tgtEl>
                                        <p:attrNameLst>
                                          <p:attrName>style.visibility</p:attrName>
                                        </p:attrNameLst>
                                      </p:cBhvr>
                                      <p:to>
                                        <p:strVal val="visible"/>
                                      </p:to>
                                    </p:set>
                                    <p:anim calcmode="lin" valueType="num">
                                      <p:cBhvr additive="base">
                                        <p:cTn id="23" dur="500" fill="hold"/>
                                        <p:tgtEl>
                                          <p:spTgt spid="6"/>
                                        </p:tgtEl>
                                        <p:attrNameLst>
                                          <p:attrName>ppt_x</p:attrName>
                                        </p:attrNameLst>
                                      </p:cBhvr>
                                      <p:tavLst>
                                        <p:tav tm="0">
                                          <p:val>
                                            <p:strVal val="#ppt_x"/>
                                          </p:val>
                                        </p:tav>
                                        <p:tav tm="100000">
                                          <p:val>
                                            <p:strVal val="#ppt_x"/>
                                          </p:val>
                                        </p:tav>
                                      </p:tavLst>
                                    </p:anim>
                                    <p:anim calcmode="lin" valueType="num">
                                      <p:cBhvr additive="base">
                                        <p:cTn id="24"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25" fill="hold" nodeType="clickPar">
                      <p:stCondLst>
                        <p:cond delay="indefinite"/>
                      </p:stCondLst>
                      <p:childTnLst>
                        <p:par>
                          <p:cTn id="26" fill="hold" nodeType="withGroup">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12293"/>
                                        </p:tgtEl>
                                        <p:attrNameLst>
                                          <p:attrName>style.visibility</p:attrName>
                                        </p:attrNameLst>
                                      </p:cBhvr>
                                      <p:to>
                                        <p:strVal val="visible"/>
                                      </p:to>
                                    </p:set>
                                    <p:anim calcmode="lin" valueType="num">
                                      <p:cBhvr additive="base">
                                        <p:cTn id="29" dur="500" fill="hold"/>
                                        <p:tgtEl>
                                          <p:spTgt spid="12293"/>
                                        </p:tgtEl>
                                        <p:attrNameLst>
                                          <p:attrName>ppt_x</p:attrName>
                                        </p:attrNameLst>
                                      </p:cBhvr>
                                      <p:tavLst>
                                        <p:tav tm="0">
                                          <p:val>
                                            <p:strVal val="#ppt_x"/>
                                          </p:val>
                                        </p:tav>
                                        <p:tav tm="100000">
                                          <p:val>
                                            <p:strVal val="#ppt_x"/>
                                          </p:val>
                                        </p:tav>
                                      </p:tavLst>
                                    </p:anim>
                                    <p:anim calcmode="lin" valueType="num">
                                      <p:cBhvr additive="base">
                                        <p:cTn id="30" dur="500" fill="hold"/>
                                        <p:tgtEl>
                                          <p:spTgt spid="12293"/>
                                        </p:tgtEl>
                                        <p:attrNameLst>
                                          <p:attrName>ppt_y</p:attrName>
                                        </p:attrNameLst>
                                      </p:cBhvr>
                                      <p:tavLst>
                                        <p:tav tm="0">
                                          <p:val>
                                            <p:strVal val="1+#ppt_h/2"/>
                                          </p:val>
                                        </p:tav>
                                        <p:tav tm="100000">
                                          <p:val>
                                            <p:strVal val="#ppt_y"/>
                                          </p:val>
                                        </p:tav>
                                      </p:tavLst>
                                    </p:anim>
                                  </p:childTnLst>
                                </p:cTn>
                              </p:par>
                            </p:childTnLst>
                          </p:cTn>
                        </p:par>
                      </p:childTnLst>
                    </p:cTn>
                  </p:par>
                  <p:par>
                    <p:cTn id="31" fill="hold" nodeType="clickPar">
                      <p:stCondLst>
                        <p:cond delay="indefinite"/>
                      </p:stCondLst>
                      <p:childTnLst>
                        <p:par>
                          <p:cTn id="32" fill="hold" nodeType="withGroup">
                            <p:stCondLst>
                              <p:cond delay="0"/>
                            </p:stCondLst>
                            <p:childTnLst>
                              <p:par>
                                <p:cTn id="33" presetID="2" presetClass="entr" presetSubtype="4" fill="hold" nodeType="clickEffect">
                                  <p:stCondLst>
                                    <p:cond delay="0"/>
                                  </p:stCondLst>
                                  <p:childTnLst>
                                    <p:set>
                                      <p:cBhvr>
                                        <p:cTn id="34" dur="1" fill="hold">
                                          <p:stCondLst>
                                            <p:cond delay="0"/>
                                          </p:stCondLst>
                                        </p:cTn>
                                        <p:tgtEl>
                                          <p:spTgt spid="9">
                                            <p:txEl>
                                              <p:pRg st="0" end="0"/>
                                            </p:txEl>
                                          </p:spTgt>
                                        </p:tgtEl>
                                        <p:attrNameLst>
                                          <p:attrName>style.visibility</p:attrName>
                                        </p:attrNameLst>
                                      </p:cBhvr>
                                      <p:to>
                                        <p:strVal val="visible"/>
                                      </p:to>
                                    </p:set>
                                    <p:anim calcmode="lin" valueType="num">
                                      <p:cBhvr additive="base">
                                        <p:cTn id="35"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9">
                                            <p:txEl>
                                              <p:pRg st="0" end="0"/>
                                            </p:txEl>
                                          </p:spTgt>
                                        </p:tgtEl>
                                        <p:attrNameLst>
                                          <p:attrName>ppt_y</p:attrName>
                                        </p:attrNameLst>
                                      </p:cBhvr>
                                      <p:tavLst>
                                        <p:tav tm="0">
                                          <p:val>
                                            <p:strVal val="1+#ppt_h/2"/>
                                          </p:val>
                                        </p:tav>
                                        <p:tav tm="100000">
                                          <p:val>
                                            <p:strVal val="#ppt_y"/>
                                          </p:val>
                                        </p:tav>
                                      </p:tavLst>
                                    </p:anim>
                                  </p:childTnLst>
                                </p:cTn>
                              </p:par>
                              <p:par>
                                <p:cTn id="37" presetID="2" presetClass="entr" presetSubtype="4" fill="hold" nodeType="withEffect">
                                  <p:stCondLst>
                                    <p:cond delay="0"/>
                                  </p:stCondLst>
                                  <p:childTnLst>
                                    <p:set>
                                      <p:cBhvr>
                                        <p:cTn id="38" dur="1" fill="hold">
                                          <p:stCondLst>
                                            <p:cond delay="0"/>
                                          </p:stCondLst>
                                        </p:cTn>
                                        <p:tgtEl>
                                          <p:spTgt spid="9">
                                            <p:txEl>
                                              <p:pRg st="1" end="1"/>
                                            </p:txEl>
                                          </p:spTgt>
                                        </p:tgtEl>
                                        <p:attrNameLst>
                                          <p:attrName>style.visibility</p:attrName>
                                        </p:attrNameLst>
                                      </p:cBhvr>
                                      <p:to>
                                        <p:strVal val="visible"/>
                                      </p:to>
                                    </p:set>
                                    <p:anim calcmode="lin" valueType="num">
                                      <p:cBhvr additive="base">
                                        <p:cTn id="39" dur="500" fill="hold"/>
                                        <p:tgtEl>
                                          <p:spTgt spid="9">
                                            <p:txEl>
                                              <p:pRg st="1" end="1"/>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9">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41" fill="hold" nodeType="clickPar">
                      <p:stCondLst>
                        <p:cond delay="indefinite"/>
                      </p:stCondLst>
                      <p:childTnLst>
                        <p:par>
                          <p:cTn id="42" fill="hold" nodeType="withGroup">
                            <p:stCondLst>
                              <p:cond delay="0"/>
                            </p:stCondLst>
                            <p:childTnLst>
                              <p:par>
                                <p:cTn id="43" presetID="2" presetClass="entr" presetSubtype="4" fill="hold" nodeType="clickEffect">
                                  <p:stCondLst>
                                    <p:cond delay="0"/>
                                  </p:stCondLst>
                                  <p:childTnLst>
                                    <p:set>
                                      <p:cBhvr>
                                        <p:cTn id="44" dur="1" fill="hold">
                                          <p:stCondLst>
                                            <p:cond delay="0"/>
                                          </p:stCondLst>
                                        </p:cTn>
                                        <p:tgtEl>
                                          <p:spTgt spid="38926"/>
                                        </p:tgtEl>
                                        <p:attrNameLst>
                                          <p:attrName>style.visibility</p:attrName>
                                        </p:attrNameLst>
                                      </p:cBhvr>
                                      <p:to>
                                        <p:strVal val="visible"/>
                                      </p:to>
                                    </p:set>
                                    <p:anim calcmode="lin" valueType="num">
                                      <p:cBhvr additive="base">
                                        <p:cTn id="45" dur="500" fill="hold"/>
                                        <p:tgtEl>
                                          <p:spTgt spid="38926"/>
                                        </p:tgtEl>
                                        <p:attrNameLst>
                                          <p:attrName>ppt_x</p:attrName>
                                        </p:attrNameLst>
                                      </p:cBhvr>
                                      <p:tavLst>
                                        <p:tav tm="0">
                                          <p:val>
                                            <p:strVal val="#ppt_x"/>
                                          </p:val>
                                        </p:tav>
                                        <p:tav tm="100000">
                                          <p:val>
                                            <p:strVal val="#ppt_x"/>
                                          </p:val>
                                        </p:tav>
                                      </p:tavLst>
                                    </p:anim>
                                    <p:anim calcmode="lin" valueType="num">
                                      <p:cBhvr additive="base">
                                        <p:cTn id="46" dur="500" fill="hold"/>
                                        <p:tgtEl>
                                          <p:spTgt spid="3892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3" grpId="0" animBg="1"/>
      <p:bldP spid="3" grpId="0"/>
      <p:bldP spid="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6" name="图片 1" descr="组48325同意"/>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304812" y="494111"/>
            <a:ext cx="1791891" cy="45600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387" name="文本框 7"/>
          <p:cNvSpPr txBox="1">
            <a:spLocks noChangeArrowheads="1"/>
          </p:cNvSpPr>
          <p:nvPr/>
        </p:nvSpPr>
        <p:spPr bwMode="auto">
          <a:xfrm>
            <a:off x="795349" y="564362"/>
            <a:ext cx="1061829"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80" tIns="34290" rIns="68580" bIns="34290">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r>
              <a:rPr lang="zh-CN" altLang="en-US" b="1">
                <a:solidFill>
                  <a:srgbClr val="EF7509"/>
                </a:solidFill>
                <a:latin typeface="思源黑体 CN Heavy" pitchFamily="34" charset="-122"/>
                <a:ea typeface="思源黑体 CN Heavy" pitchFamily="34" charset="-122"/>
              </a:rPr>
              <a:t>新知讲解</a:t>
            </a:r>
          </a:p>
        </p:txBody>
      </p:sp>
      <p:pic>
        <p:nvPicPr>
          <p:cNvPr id="16388" name="图片 3"/>
          <p:cNvPicPr>
            <a:picLocks noChangeAspect="1" noChangeArrowheads="1"/>
          </p:cNvPicPr>
          <p:nvPr/>
        </p:nvPicPr>
        <p:blipFill>
          <a:blip r:embed="rId4" cstate="email">
            <a:clrChange>
              <a:clrFrom>
                <a:srgbClr val="FFFFFF"/>
              </a:clrFrom>
              <a:clrTo>
                <a:srgbClr val="FFFFFF">
                  <a:alpha val="0"/>
                </a:srgbClr>
              </a:clrTo>
            </a:clrChange>
            <a:extLst>
              <a:ext uri="{28A0092B-C50C-407E-A947-70E740481C1C}">
                <a14:useLocalDpi xmlns:a14="http://schemas.microsoft.com/office/drawing/2010/main"/>
              </a:ext>
            </a:extLst>
          </a:blip>
          <a:srcRect/>
          <a:stretch>
            <a:fillRect/>
          </a:stretch>
        </p:blipFill>
        <p:spPr bwMode="auto">
          <a:xfrm>
            <a:off x="6175773" y="400057"/>
            <a:ext cx="1501378" cy="90844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389" name="文本框 6"/>
          <p:cNvSpPr txBox="1">
            <a:spLocks noChangeArrowheads="1"/>
          </p:cNvSpPr>
          <p:nvPr/>
        </p:nvSpPr>
        <p:spPr bwMode="auto">
          <a:xfrm>
            <a:off x="6512719" y="823919"/>
            <a:ext cx="826294" cy="3462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r>
              <a:rPr lang="zh-CN" altLang="en-US" b="1">
                <a:latin typeface="微软雅黑" pitchFamily="34" charset="-122"/>
                <a:ea typeface="微软雅黑" pitchFamily="34" charset="-122"/>
              </a:rPr>
              <a:t>明诗意</a:t>
            </a:r>
          </a:p>
        </p:txBody>
      </p:sp>
      <p:sp>
        <p:nvSpPr>
          <p:cNvPr id="16390" name="文本框 11"/>
          <p:cNvSpPr txBox="1">
            <a:spLocks noChangeArrowheads="1"/>
          </p:cNvSpPr>
          <p:nvPr/>
        </p:nvSpPr>
        <p:spPr bwMode="auto">
          <a:xfrm>
            <a:off x="2568185" y="564356"/>
            <a:ext cx="2901553"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nSpc>
                <a:spcPct val="150000"/>
              </a:lnSpc>
            </a:pPr>
            <a:r>
              <a:rPr lang="zh-CN" altLang="en-US" sz="2100" b="1">
                <a:latin typeface="黑体" pitchFamily="49" charset="-122"/>
                <a:ea typeface="黑体" pitchFamily="49" charset="-122"/>
              </a:rPr>
              <a:t>读古诗赏佳句知今译</a:t>
            </a:r>
            <a:endParaRPr lang="zh-CN" altLang="en-US" sz="2100" b="1">
              <a:latin typeface="微软雅黑" pitchFamily="34" charset="-122"/>
              <a:ea typeface="微软雅黑" pitchFamily="34" charset="-122"/>
            </a:endParaRPr>
          </a:p>
        </p:txBody>
      </p:sp>
      <p:sp>
        <p:nvSpPr>
          <p:cNvPr id="16391" name="Cloud"/>
          <p:cNvSpPr>
            <a:spLocks noChangeAspect="1" noEditPoints="1" noChangeArrowheads="1"/>
          </p:cNvSpPr>
          <p:nvPr/>
        </p:nvSpPr>
        <p:spPr bwMode="auto">
          <a:xfrm>
            <a:off x="304812" y="4652963"/>
            <a:ext cx="8455819" cy="286941"/>
          </a:xfrm>
          <a:custGeom>
            <a:avLst/>
            <a:gdLst>
              <a:gd name="T0" fmla="*/ 530998214 w 21600"/>
              <a:gd name="T1" fmla="*/ 2252575 h 21600"/>
              <a:gd name="T2" fmla="*/ 0 w 21600"/>
              <a:gd name="T3" fmla="*/ 3180280 h 21600"/>
              <a:gd name="T4" fmla="*/ 292607369 w 21600"/>
              <a:gd name="T5" fmla="*/ 3984990 h 21600"/>
              <a:gd name="T6" fmla="*/ 289610774 w 21600"/>
              <a:gd name="T7" fmla="*/ 3974327 h 21600"/>
              <a:gd name="T8" fmla="*/ 129412116 w 21600"/>
              <a:gd name="T9" fmla="*/ 4608679 h 21600"/>
              <a:gd name="T10" fmla="*/ 723345707 w 21600"/>
              <a:gd name="T11" fmla="*/ 5537324 h 21600"/>
              <a:gd name="T12" fmla="*/ 792547163 w 21600"/>
              <a:gd name="T13" fmla="*/ 5530735 h 21600"/>
              <a:gd name="T14" fmla="*/ 789277581 w 21600"/>
              <a:gd name="T15" fmla="*/ 5537005 h 21600"/>
              <a:gd name="T16" fmla="*/ 1701973533 w 21600"/>
              <a:gd name="T17" fmla="*/ 6368709 h 21600"/>
              <a:gd name="T18" fmla="*/ 2147483647 w 21600"/>
              <a:gd name="T19" fmla="*/ 6132159 h 21600"/>
              <a:gd name="T20" fmla="*/ 2147483647 w 21600"/>
              <a:gd name="T21" fmla="*/ 6133417 h 21600"/>
              <a:gd name="T22" fmla="*/ 2147483647 w 21600"/>
              <a:gd name="T23" fmla="*/ 6775616 h 21600"/>
              <a:gd name="T24" fmla="*/ 2147483647 w 21600"/>
              <a:gd name="T25" fmla="*/ 5748775 h 21600"/>
              <a:gd name="T26" fmla="*/ 2147483647 w 21600"/>
              <a:gd name="T27" fmla="*/ 5756940 h 21600"/>
              <a:gd name="T28" fmla="*/ 2147483647 w 21600"/>
              <a:gd name="T29" fmla="*/ 5944231 h 21600"/>
              <a:gd name="T30" fmla="*/ 2147483647 w 21600"/>
              <a:gd name="T31" fmla="*/ 4720056 h 21600"/>
              <a:gd name="T32" fmla="*/ 2147483647 w 21600"/>
              <a:gd name="T33" fmla="*/ 4716921 h 21600"/>
              <a:gd name="T34" fmla="*/ 2147483647 w 21600"/>
              <a:gd name="T35" fmla="*/ 3285368 h 21600"/>
              <a:gd name="T36" fmla="*/ 2147483647 w 21600"/>
              <a:gd name="T37" fmla="*/ 2404105 h 21600"/>
              <a:gd name="T38" fmla="*/ 2147483647 w 21600"/>
              <a:gd name="T39" fmla="*/ 2403485 h 21600"/>
              <a:gd name="T40" fmla="*/ 2147483647 w 21600"/>
              <a:gd name="T41" fmla="*/ 1953909 h 21600"/>
              <a:gd name="T42" fmla="*/ 2147483647 w 21600"/>
              <a:gd name="T43" fmla="*/ 853030 h 21600"/>
              <a:gd name="T44" fmla="*/ 2147483647 w 21600"/>
              <a:gd name="T45" fmla="*/ 850833 h 21600"/>
              <a:gd name="T46" fmla="*/ 2147483647 w 21600"/>
              <a:gd name="T47" fmla="*/ 0 h 21600"/>
              <a:gd name="T48" fmla="*/ 2147483647 w 21600"/>
              <a:gd name="T49" fmla="*/ 365496 h 21600"/>
              <a:gd name="T50" fmla="*/ 2147483647 w 21600"/>
              <a:gd name="T51" fmla="*/ 367072 h 21600"/>
              <a:gd name="T52" fmla="*/ 2147483647 w 21600"/>
              <a:gd name="T53" fmla="*/ 0 h 21600"/>
              <a:gd name="T54" fmla="*/ 2147483647 w 21600"/>
              <a:gd name="T55" fmla="*/ 516086 h 21600"/>
              <a:gd name="T56" fmla="*/ 2147483647 w 21600"/>
              <a:gd name="T57" fmla="*/ 531461 h 21600"/>
              <a:gd name="T58" fmla="*/ 2147483647 w 21600"/>
              <a:gd name="T59" fmla="*/ 203923 h 21600"/>
              <a:gd name="T60" fmla="*/ 1907942589 w 21600"/>
              <a:gd name="T61" fmla="*/ 808802 h 21600"/>
              <a:gd name="T62" fmla="*/ 1905762867 w 21600"/>
              <a:gd name="T63" fmla="*/ 816329 h 21600"/>
              <a:gd name="T64" fmla="*/ 1440697180 w 21600"/>
              <a:gd name="T65" fmla="*/ 618677 h 21600"/>
              <a:gd name="T66" fmla="*/ 520917524 w 21600"/>
              <a:gd name="T67" fmla="*/ 2060254 h 21600"/>
              <a:gd name="T68" fmla="*/ 529090958 w 21600"/>
              <a:gd name="T69" fmla="*/ 2254453 h 21600"/>
              <a:gd name="T70" fmla="*/ 530998214 w 21600"/>
              <a:gd name="T71" fmla="*/ 2252575 h 21600"/>
              <a:gd name="T72" fmla="*/ 292607369 w 21600"/>
              <a:gd name="T73" fmla="*/ 3984990 h 21600"/>
              <a:gd name="T74" fmla="*/ 591753902 w 21600"/>
              <a:gd name="T75" fmla="*/ 4112998 h 21600"/>
              <a:gd name="T76" fmla="*/ 637797384 w 21600"/>
              <a:gd name="T77" fmla="*/ 4110164 h 21600"/>
              <a:gd name="T78" fmla="*/ 792547163 w 21600"/>
              <a:gd name="T79" fmla="*/ 5530735 h 21600"/>
              <a:gd name="T80" fmla="*/ 943482429 w 21600"/>
              <a:gd name="T81" fmla="*/ 5471133 h 21600"/>
              <a:gd name="T82" fmla="*/ 2147483647 w 21600"/>
              <a:gd name="T83" fmla="*/ 5860469 h 21600"/>
              <a:gd name="T84" fmla="*/ 2147483647 w 21600"/>
              <a:gd name="T85" fmla="*/ 6133417 h 21600"/>
              <a:gd name="T86" fmla="*/ 2147483647 w 21600"/>
              <a:gd name="T87" fmla="*/ 5748775 h 21600"/>
              <a:gd name="T88" fmla="*/ 2147483647 w 21600"/>
              <a:gd name="T89" fmla="*/ 5449488 h 21600"/>
              <a:gd name="T90" fmla="*/ 2147483647 w 21600"/>
              <a:gd name="T91" fmla="*/ 4720056 h 21600"/>
              <a:gd name="T92" fmla="*/ 2147483647 w 21600"/>
              <a:gd name="T93" fmla="*/ 4710013 h 21600"/>
              <a:gd name="T94" fmla="*/ 2147483647 w 21600"/>
              <a:gd name="T95" fmla="*/ 3600667 h 21600"/>
              <a:gd name="T96" fmla="*/ 2147483647 w 21600"/>
              <a:gd name="T97" fmla="*/ 2823252 h 21600"/>
              <a:gd name="T98" fmla="*/ 2147483647 w 21600"/>
              <a:gd name="T99" fmla="*/ 2403485 h 21600"/>
              <a:gd name="T100" fmla="*/ 2147483647 w 21600"/>
              <a:gd name="T101" fmla="*/ 1049106 h 21600"/>
              <a:gd name="T102" fmla="*/ 2147483647 w 21600"/>
              <a:gd name="T103" fmla="*/ 1034369 h 21600"/>
              <a:gd name="T104" fmla="*/ 2147483647 w 21600"/>
              <a:gd name="T105" fmla="*/ 850833 h 21600"/>
              <a:gd name="T106" fmla="*/ 2147483647 w 21600"/>
              <a:gd name="T107" fmla="*/ 365496 h 21600"/>
              <a:gd name="T108" fmla="*/ 2147483647 w 21600"/>
              <a:gd name="T109" fmla="*/ 618358 h 21600"/>
              <a:gd name="T110" fmla="*/ 2147483647 w 21600"/>
              <a:gd name="T111" fmla="*/ 516086 h 21600"/>
              <a:gd name="T112" fmla="*/ 2147483647 w 21600"/>
              <a:gd name="T113" fmla="*/ 734126 h 21600"/>
              <a:gd name="T114" fmla="*/ 2082853746 w 21600"/>
              <a:gd name="T115" fmla="*/ 1027780 h 21600"/>
              <a:gd name="T116" fmla="*/ 1905762867 w 21600"/>
              <a:gd name="T117" fmla="*/ 816329 h 21600"/>
              <a:gd name="T118" fmla="*/ 529090958 w 21600"/>
              <a:gd name="T119" fmla="*/ 2254453 h 21600"/>
              <a:gd name="T120" fmla="*/ 560150030 w 21600"/>
              <a:gd name="T121" fmla="*/ 2476886 h 21600"/>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21600"/>
              <a:gd name="T184" fmla="*/ 0 h 21600"/>
              <a:gd name="T185" fmla="*/ 21600 w 21600"/>
              <a:gd name="T186" fmla="*/ 21600 h 21600"/>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21600" h="21600">
                <a:moveTo>
                  <a:pt x="1949" y="7180"/>
                </a:moveTo>
                <a:cubicBezTo>
                  <a:pt x="841" y="7336"/>
                  <a:pt x="0" y="8613"/>
                  <a:pt x="0" y="10137"/>
                </a:cubicBezTo>
                <a:cubicBezTo>
                  <a:pt x="-1" y="11192"/>
                  <a:pt x="409" y="12169"/>
                  <a:pt x="1074" y="12702"/>
                </a:cubicBezTo>
                <a:lnTo>
                  <a:pt x="1063" y="12668"/>
                </a:lnTo>
                <a:cubicBezTo>
                  <a:pt x="685" y="13217"/>
                  <a:pt x="475" y="13940"/>
                  <a:pt x="475" y="14690"/>
                </a:cubicBezTo>
                <a:cubicBezTo>
                  <a:pt x="475" y="16325"/>
                  <a:pt x="1451" y="17650"/>
                  <a:pt x="2655" y="17650"/>
                </a:cubicBezTo>
                <a:cubicBezTo>
                  <a:pt x="2739" y="17650"/>
                  <a:pt x="2824" y="17643"/>
                  <a:pt x="2909" y="17629"/>
                </a:cubicBezTo>
                <a:lnTo>
                  <a:pt x="2897" y="17649"/>
                </a:lnTo>
                <a:cubicBezTo>
                  <a:pt x="3585" y="19288"/>
                  <a:pt x="4863" y="20300"/>
                  <a:pt x="6247" y="20300"/>
                </a:cubicBezTo>
                <a:cubicBezTo>
                  <a:pt x="6947" y="20299"/>
                  <a:pt x="7635" y="20039"/>
                  <a:pt x="8235" y="19546"/>
                </a:cubicBezTo>
                <a:lnTo>
                  <a:pt x="8229" y="19550"/>
                </a:lnTo>
                <a:cubicBezTo>
                  <a:pt x="8855" y="20829"/>
                  <a:pt x="9908" y="21597"/>
                  <a:pt x="11036" y="21597"/>
                </a:cubicBezTo>
                <a:cubicBezTo>
                  <a:pt x="12523" y="21596"/>
                  <a:pt x="13836" y="20267"/>
                  <a:pt x="14267" y="18324"/>
                </a:cubicBezTo>
                <a:lnTo>
                  <a:pt x="14270" y="18350"/>
                </a:lnTo>
                <a:cubicBezTo>
                  <a:pt x="14730" y="18740"/>
                  <a:pt x="15260" y="18947"/>
                  <a:pt x="15802" y="18947"/>
                </a:cubicBezTo>
                <a:cubicBezTo>
                  <a:pt x="17390" y="18946"/>
                  <a:pt x="18682" y="17205"/>
                  <a:pt x="18694" y="15045"/>
                </a:cubicBezTo>
                <a:lnTo>
                  <a:pt x="18689" y="15035"/>
                </a:lnTo>
                <a:cubicBezTo>
                  <a:pt x="20357" y="14710"/>
                  <a:pt x="21597" y="12765"/>
                  <a:pt x="21597" y="10472"/>
                </a:cubicBezTo>
                <a:cubicBezTo>
                  <a:pt x="21597" y="9456"/>
                  <a:pt x="21350" y="8469"/>
                  <a:pt x="20896" y="7663"/>
                </a:cubicBezTo>
                <a:lnTo>
                  <a:pt x="20889" y="7661"/>
                </a:lnTo>
                <a:cubicBezTo>
                  <a:pt x="21031" y="7208"/>
                  <a:pt x="21105" y="6721"/>
                  <a:pt x="21105" y="6228"/>
                </a:cubicBezTo>
                <a:cubicBezTo>
                  <a:pt x="21105" y="4588"/>
                  <a:pt x="20299" y="3150"/>
                  <a:pt x="19139" y="2719"/>
                </a:cubicBezTo>
                <a:lnTo>
                  <a:pt x="19148" y="2712"/>
                </a:lnTo>
                <a:cubicBezTo>
                  <a:pt x="18940" y="1142"/>
                  <a:pt x="17933" y="0"/>
                  <a:pt x="16758" y="0"/>
                </a:cubicBezTo>
                <a:cubicBezTo>
                  <a:pt x="16044" y="-1"/>
                  <a:pt x="15367" y="426"/>
                  <a:pt x="14905" y="1165"/>
                </a:cubicBezTo>
                <a:lnTo>
                  <a:pt x="14909" y="1170"/>
                </a:lnTo>
                <a:cubicBezTo>
                  <a:pt x="14497" y="432"/>
                  <a:pt x="13855" y="0"/>
                  <a:pt x="13174" y="0"/>
                </a:cubicBezTo>
                <a:cubicBezTo>
                  <a:pt x="12347" y="-1"/>
                  <a:pt x="11590" y="637"/>
                  <a:pt x="11221" y="1645"/>
                </a:cubicBezTo>
                <a:lnTo>
                  <a:pt x="11229" y="1694"/>
                </a:lnTo>
                <a:cubicBezTo>
                  <a:pt x="10730" y="1024"/>
                  <a:pt x="10058" y="650"/>
                  <a:pt x="9358" y="650"/>
                </a:cubicBezTo>
                <a:cubicBezTo>
                  <a:pt x="8372" y="649"/>
                  <a:pt x="7466" y="1391"/>
                  <a:pt x="7003" y="2578"/>
                </a:cubicBezTo>
                <a:lnTo>
                  <a:pt x="6995" y="2602"/>
                </a:lnTo>
                <a:cubicBezTo>
                  <a:pt x="6477" y="2189"/>
                  <a:pt x="5888" y="1972"/>
                  <a:pt x="5288" y="1972"/>
                </a:cubicBezTo>
                <a:cubicBezTo>
                  <a:pt x="3423" y="1972"/>
                  <a:pt x="1912" y="4029"/>
                  <a:pt x="1912" y="6567"/>
                </a:cubicBezTo>
                <a:cubicBezTo>
                  <a:pt x="1911" y="6774"/>
                  <a:pt x="1922" y="6981"/>
                  <a:pt x="1942" y="7186"/>
                </a:cubicBezTo>
                <a:lnTo>
                  <a:pt x="1949" y="7180"/>
                </a:lnTo>
                <a:close/>
              </a:path>
              <a:path w="21600" h="21600" fill="none">
                <a:moveTo>
                  <a:pt x="1074" y="12702"/>
                </a:moveTo>
                <a:cubicBezTo>
                  <a:pt x="1407" y="12969"/>
                  <a:pt x="1786" y="13110"/>
                  <a:pt x="2172" y="13110"/>
                </a:cubicBezTo>
                <a:cubicBezTo>
                  <a:pt x="2228" y="13109"/>
                  <a:pt x="2285" y="13107"/>
                  <a:pt x="2341" y="13101"/>
                </a:cubicBezTo>
              </a:path>
              <a:path w="21600" h="21600" fill="none">
                <a:moveTo>
                  <a:pt x="2909" y="17629"/>
                </a:moveTo>
                <a:cubicBezTo>
                  <a:pt x="3099" y="17599"/>
                  <a:pt x="3285" y="17535"/>
                  <a:pt x="3463" y="17439"/>
                </a:cubicBezTo>
              </a:path>
              <a:path w="21600" h="21600" fill="none">
                <a:moveTo>
                  <a:pt x="7895" y="18680"/>
                </a:moveTo>
                <a:cubicBezTo>
                  <a:pt x="7983" y="18985"/>
                  <a:pt x="8095" y="19277"/>
                  <a:pt x="8229" y="19550"/>
                </a:cubicBezTo>
              </a:path>
              <a:path w="21600" h="21600" fill="none">
                <a:moveTo>
                  <a:pt x="14267" y="18324"/>
                </a:moveTo>
                <a:cubicBezTo>
                  <a:pt x="14336" y="18013"/>
                  <a:pt x="14380" y="17693"/>
                  <a:pt x="14400" y="17370"/>
                </a:cubicBezTo>
              </a:path>
              <a:path w="21600" h="21600" fill="none">
                <a:moveTo>
                  <a:pt x="18694" y="15045"/>
                </a:moveTo>
                <a:cubicBezTo>
                  <a:pt x="18694" y="15034"/>
                  <a:pt x="18695" y="15024"/>
                  <a:pt x="18695" y="15013"/>
                </a:cubicBezTo>
                <a:cubicBezTo>
                  <a:pt x="18695" y="13508"/>
                  <a:pt x="18063" y="12136"/>
                  <a:pt x="17069" y="11477"/>
                </a:cubicBezTo>
              </a:path>
              <a:path w="21600" h="21600" fill="none">
                <a:moveTo>
                  <a:pt x="20165" y="8999"/>
                </a:moveTo>
                <a:cubicBezTo>
                  <a:pt x="20479" y="8635"/>
                  <a:pt x="20726" y="8177"/>
                  <a:pt x="20889" y="7661"/>
                </a:cubicBezTo>
              </a:path>
              <a:path w="21600" h="21600" fill="none">
                <a:moveTo>
                  <a:pt x="19186" y="3344"/>
                </a:moveTo>
                <a:cubicBezTo>
                  <a:pt x="19186" y="3328"/>
                  <a:pt x="19187" y="3313"/>
                  <a:pt x="19187" y="3297"/>
                </a:cubicBezTo>
                <a:cubicBezTo>
                  <a:pt x="19187" y="3101"/>
                  <a:pt x="19174" y="2905"/>
                  <a:pt x="19148" y="2712"/>
                </a:cubicBezTo>
              </a:path>
              <a:path w="21600" h="21600" fill="none">
                <a:moveTo>
                  <a:pt x="14905" y="1165"/>
                </a:moveTo>
                <a:cubicBezTo>
                  <a:pt x="14754" y="1408"/>
                  <a:pt x="14629" y="1679"/>
                  <a:pt x="14535" y="1971"/>
                </a:cubicBezTo>
              </a:path>
              <a:path w="21600" h="21600" fill="none">
                <a:moveTo>
                  <a:pt x="11221" y="1645"/>
                </a:moveTo>
                <a:cubicBezTo>
                  <a:pt x="11140" y="1866"/>
                  <a:pt x="11080" y="2099"/>
                  <a:pt x="11041" y="2340"/>
                </a:cubicBezTo>
              </a:path>
              <a:path w="21600" h="21600" fill="none">
                <a:moveTo>
                  <a:pt x="7645" y="3276"/>
                </a:moveTo>
                <a:cubicBezTo>
                  <a:pt x="7449" y="3016"/>
                  <a:pt x="7231" y="2790"/>
                  <a:pt x="6995" y="2602"/>
                </a:cubicBezTo>
              </a:path>
              <a:path w="21600" h="21600" fill="none">
                <a:moveTo>
                  <a:pt x="1942" y="7186"/>
                </a:moveTo>
                <a:cubicBezTo>
                  <a:pt x="1966" y="7426"/>
                  <a:pt x="2004" y="7663"/>
                  <a:pt x="2056" y="7895"/>
                </a:cubicBezTo>
              </a:path>
            </a:pathLst>
          </a:custGeom>
          <a:gradFill rotWithShape="1">
            <a:gsLst>
              <a:gs pos="0">
                <a:srgbClr val="00858C"/>
              </a:gs>
              <a:gs pos="67999">
                <a:srgbClr val="61DEE7"/>
              </a:gs>
              <a:gs pos="100000">
                <a:srgbClr val="AEF3F9"/>
              </a:gs>
            </a:gsLst>
            <a:path path="rect">
              <a:fillToRect l="50000" t="-29999" r="50000" b="129999"/>
            </a:path>
          </a:gradFill>
          <a:ln w="9525">
            <a:solidFill>
              <a:srgbClr val="0BD0D9"/>
            </a:solidFill>
            <a:miter lim="800000"/>
            <a:headEnd/>
            <a:tailEnd/>
          </a:ln>
        </p:spPr>
        <p:txBody>
          <a:bodyPr lIns="68580" tIns="34290" rIns="68580" bIns="34290"/>
          <a:lstStyle/>
          <a:p>
            <a:endParaRPr lang="zh-CN" altLang="en-US"/>
          </a:p>
        </p:txBody>
      </p:sp>
      <p:sp>
        <p:nvSpPr>
          <p:cNvPr id="12290" name="文本框 12289"/>
          <p:cNvSpPr txBox="1"/>
          <p:nvPr/>
        </p:nvSpPr>
        <p:spPr>
          <a:xfrm>
            <a:off x="439353" y="1016794"/>
            <a:ext cx="4150519" cy="1454244"/>
          </a:xfrm>
          <a:prstGeom prst="rect">
            <a:avLst/>
          </a:prstGeom>
          <a:noFill/>
          <a:ln w="9525">
            <a:noFill/>
          </a:ln>
        </p:spPr>
        <p:txBody>
          <a:bodyPr lIns="68580" tIns="34290" rIns="68580" bIns="34290">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gn="ctr" eaLnBrk="1" hangingPunct="1">
              <a:lnSpc>
                <a:spcPts val="1800"/>
              </a:lnSpc>
            </a:pPr>
            <a:r>
              <a:rPr lang="zh-CN" altLang="zh-CN" sz="2100" b="1" noProof="1">
                <a:latin typeface="楷体" pitchFamily="49" charset="-122"/>
                <a:ea typeface="楷体" pitchFamily="49" charset="-122"/>
                <a:sym typeface="宋体" pitchFamily="2" charset="-122"/>
              </a:rPr>
              <a:t> </a:t>
            </a:r>
          </a:p>
          <a:p>
            <a:pPr algn="ctr" eaLnBrk="1" hangingPunct="1">
              <a:lnSpc>
                <a:spcPts val="1800"/>
              </a:lnSpc>
            </a:pPr>
            <a:endParaRPr lang="zh-CN" altLang="en-US" sz="2100" noProof="1">
              <a:effectLst>
                <a:outerShdw blurRad="38100" dist="38100" dir="2700000" algn="tl">
                  <a:srgbClr val="C0C0C0"/>
                </a:outerShdw>
              </a:effectLst>
              <a:latin typeface="宋体" pitchFamily="2" charset="-122"/>
              <a:sym typeface="+mn-ea"/>
            </a:endParaRPr>
          </a:p>
          <a:p>
            <a:pPr algn="ctr" eaLnBrk="1" hangingPunct="1">
              <a:lnSpc>
                <a:spcPts val="1800"/>
              </a:lnSpc>
            </a:pPr>
            <a:r>
              <a:rPr lang="zh-CN" altLang="zh-CN" sz="2100" b="1" u="sng" noProof="1">
                <a:solidFill>
                  <a:srgbClr val="FF0000"/>
                </a:solidFill>
                <a:latin typeface="楷体" pitchFamily="49" charset="-122"/>
                <a:ea typeface="楷体" pitchFamily="49" charset="-122"/>
                <a:sym typeface="宋体" pitchFamily="2" charset="-122"/>
              </a:rPr>
              <a:t>曲径</a:t>
            </a:r>
            <a:r>
              <a:rPr lang="zh-CN" altLang="zh-CN" sz="2100" b="1" noProof="1">
                <a:latin typeface="楷体" pitchFamily="49" charset="-122"/>
                <a:ea typeface="楷体" pitchFamily="49" charset="-122"/>
                <a:sym typeface="宋体" pitchFamily="2" charset="-122"/>
              </a:rPr>
              <a:t>通</a:t>
            </a:r>
            <a:r>
              <a:rPr lang="zh-CN" altLang="zh-CN" sz="2100" b="1" u="sng" noProof="1">
                <a:solidFill>
                  <a:srgbClr val="FF0000"/>
                </a:solidFill>
                <a:latin typeface="楷体" pitchFamily="49" charset="-122"/>
                <a:ea typeface="楷体" pitchFamily="49" charset="-122"/>
                <a:sym typeface="宋体" pitchFamily="2" charset="-122"/>
              </a:rPr>
              <a:t>幽处</a:t>
            </a:r>
            <a:r>
              <a:rPr lang="zh-CN" altLang="zh-CN" sz="2100" b="1" noProof="1">
                <a:latin typeface="楷体" pitchFamily="49" charset="-122"/>
                <a:ea typeface="楷体" pitchFamily="49" charset="-122"/>
                <a:sym typeface="宋体" pitchFamily="2" charset="-122"/>
              </a:rPr>
              <a:t>，</a:t>
            </a:r>
          </a:p>
          <a:p>
            <a:pPr algn="ctr" eaLnBrk="1" hangingPunct="1">
              <a:lnSpc>
                <a:spcPts val="1800"/>
              </a:lnSpc>
            </a:pPr>
            <a:endParaRPr lang="zh-CN" altLang="zh-CN" sz="2100" b="1" noProof="1">
              <a:latin typeface="楷体" pitchFamily="49" charset="-122"/>
              <a:ea typeface="楷体" pitchFamily="49" charset="-122"/>
              <a:sym typeface="宋体" pitchFamily="2" charset="-122"/>
            </a:endParaRPr>
          </a:p>
          <a:p>
            <a:pPr algn="ctr" eaLnBrk="1" hangingPunct="1">
              <a:lnSpc>
                <a:spcPts val="1800"/>
              </a:lnSpc>
            </a:pPr>
            <a:endParaRPr lang="zh-CN" altLang="zh-CN" sz="2100" b="1" noProof="1">
              <a:latin typeface="楷体" pitchFamily="49" charset="-122"/>
              <a:ea typeface="楷体" pitchFamily="49" charset="-122"/>
              <a:sym typeface="宋体" pitchFamily="2" charset="-122"/>
            </a:endParaRPr>
          </a:p>
          <a:p>
            <a:pPr algn="ctr" eaLnBrk="1" hangingPunct="1">
              <a:lnSpc>
                <a:spcPts val="1800"/>
              </a:lnSpc>
            </a:pPr>
            <a:r>
              <a:rPr lang="zh-CN" altLang="zh-CN" sz="2100" b="1" noProof="1">
                <a:solidFill>
                  <a:srgbClr val="FF0000"/>
                </a:solidFill>
                <a:latin typeface="楷体" pitchFamily="49" charset="-122"/>
                <a:ea typeface="楷体" pitchFamily="49" charset="-122"/>
                <a:sym typeface="宋体" pitchFamily="2" charset="-122"/>
              </a:rPr>
              <a:t>禅房</a:t>
            </a:r>
            <a:r>
              <a:rPr lang="zh-CN" altLang="zh-CN" sz="2100" b="1" noProof="1">
                <a:latin typeface="楷体" pitchFamily="49" charset="-122"/>
                <a:ea typeface="楷体" pitchFamily="49" charset="-122"/>
                <a:sym typeface="宋体" pitchFamily="2" charset="-122"/>
              </a:rPr>
              <a:t>花木深。</a:t>
            </a:r>
            <a:endParaRPr lang="zh-CN" altLang="en-US" sz="2100" b="1" noProof="1">
              <a:sym typeface="+mn-ea"/>
            </a:endParaRPr>
          </a:p>
        </p:txBody>
      </p:sp>
      <p:sp>
        <p:nvSpPr>
          <p:cNvPr id="12293" name="文本框 12292"/>
          <p:cNvSpPr txBox="1">
            <a:spLocks noChangeArrowheads="1"/>
          </p:cNvSpPr>
          <p:nvPr/>
        </p:nvSpPr>
        <p:spPr bwMode="auto">
          <a:xfrm>
            <a:off x="484585" y="2671769"/>
            <a:ext cx="3898106" cy="761747"/>
          </a:xfrm>
          <a:prstGeom prst="rect">
            <a:avLst/>
          </a:prstGeom>
          <a:noFill/>
          <a:ln w="28575">
            <a:solidFill>
              <a:schemeClr val="folHlink"/>
            </a:solidFill>
            <a:miter lim="800000"/>
            <a:headEnd/>
            <a:tailEnd/>
          </a:ln>
          <a:extLst>
            <a:ext uri="{909E8E84-426E-40DD-AFC4-6F175D3DCCD1}">
              <a14:hiddenFill xmlns:a14="http://schemas.microsoft.com/office/drawing/2010/main">
                <a:solidFill>
                  <a:srgbClr val="FFFFFF"/>
                </a:solidFill>
              </a14:hiddenFill>
            </a:ext>
          </a:extLst>
        </p:spPr>
        <p:txBody>
          <a:bodyPr lIns="68580" tIns="34290" rIns="68580" bIns="34290">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eaLnBrk="1" hangingPunct="1">
              <a:lnSpc>
                <a:spcPts val="2681"/>
              </a:lnSpc>
            </a:pPr>
            <a:r>
              <a:rPr lang="zh-CN" altLang="en-US" b="1">
                <a:solidFill>
                  <a:srgbClr val="008651"/>
                </a:solidFill>
                <a:latin typeface="微软雅黑" pitchFamily="34" charset="-122"/>
                <a:ea typeface="微软雅黑" pitchFamily="34" charset="-122"/>
              </a:rPr>
              <a:t>今译：</a:t>
            </a:r>
            <a:r>
              <a:rPr lang="zh-CN" altLang="en-US" b="1">
                <a:solidFill>
                  <a:srgbClr val="7030A0"/>
                </a:solidFill>
                <a:latin typeface="楷体" pitchFamily="49" charset="-122"/>
                <a:ea typeface="楷体" pitchFamily="49" charset="-122"/>
                <a:sym typeface="宋体" pitchFamily="2" charset="-122"/>
              </a:rPr>
              <a:t>一条曲折的小路通向幽静的远方，那里是被花木浓荫覆盖着的禅房。</a:t>
            </a:r>
            <a:endParaRPr lang="zh-CN" altLang="en-US" b="1">
              <a:solidFill>
                <a:srgbClr val="7030A0"/>
              </a:solidFill>
              <a:latin typeface="楷体" pitchFamily="49" charset="-122"/>
              <a:ea typeface="楷体" pitchFamily="49" charset="-122"/>
            </a:endParaRPr>
          </a:p>
        </p:txBody>
      </p:sp>
      <p:sp>
        <p:nvSpPr>
          <p:cNvPr id="3" name="文本框 2"/>
          <p:cNvSpPr txBox="1">
            <a:spLocks noChangeArrowheads="1"/>
          </p:cNvSpPr>
          <p:nvPr/>
        </p:nvSpPr>
        <p:spPr bwMode="auto">
          <a:xfrm>
            <a:off x="1407331" y="1066800"/>
            <a:ext cx="1102519" cy="90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nSpc>
                <a:spcPct val="150000"/>
              </a:lnSpc>
            </a:pPr>
            <a:r>
              <a:rPr lang="zh-CN" altLang="zh-CN" b="1">
                <a:solidFill>
                  <a:srgbClr val="008651"/>
                </a:solidFill>
                <a:latin typeface="楷体" pitchFamily="49" charset="-122"/>
                <a:ea typeface="楷体" pitchFamily="49" charset="-122"/>
              </a:rPr>
              <a:t>弯曲的小路</a:t>
            </a:r>
          </a:p>
        </p:txBody>
      </p:sp>
      <p:sp>
        <p:nvSpPr>
          <p:cNvPr id="6" name="矩形 5"/>
          <p:cNvSpPr>
            <a:spLocks noChangeArrowheads="1"/>
          </p:cNvSpPr>
          <p:nvPr/>
        </p:nvSpPr>
        <p:spPr bwMode="auto">
          <a:xfrm>
            <a:off x="1407331" y="1863328"/>
            <a:ext cx="1482329" cy="42832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p>
            <a:pPr eaLnBrk="1" hangingPunct="1">
              <a:lnSpc>
                <a:spcPts val="1397"/>
              </a:lnSpc>
            </a:pPr>
            <a:r>
              <a:rPr lang="zh-CN" altLang="zh-CN" b="1">
                <a:solidFill>
                  <a:srgbClr val="008651"/>
                </a:solidFill>
                <a:latin typeface="楷体" pitchFamily="49" charset="-122"/>
                <a:ea typeface="楷体" pitchFamily="49" charset="-122"/>
              </a:rPr>
              <a:t>僧人居住的房舍。</a:t>
            </a:r>
          </a:p>
        </p:txBody>
      </p:sp>
      <p:pic>
        <p:nvPicPr>
          <p:cNvPr id="16396" name="Picture 1" descr="C:\Users\Administrator\Desktop\课件图12\边框\QQ截图20160912132005.png"/>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395288" y="3799285"/>
            <a:ext cx="4239816" cy="7655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Rectangle 3"/>
          <p:cNvSpPr>
            <a:spLocks noGrp="1" noChangeArrowheads="1"/>
          </p:cNvSpPr>
          <p:nvPr>
            <p:ph idx="4294967295"/>
          </p:nvPr>
        </p:nvSpPr>
        <p:spPr>
          <a:xfrm flipH="1">
            <a:off x="484594" y="3799291"/>
            <a:ext cx="4150519" cy="696515"/>
          </a:xfrm>
        </p:spPr>
        <p:txBody>
          <a:bodyPr/>
          <a:lstStyle/>
          <a:p>
            <a:pPr>
              <a:lnSpc>
                <a:spcPts val="2606"/>
              </a:lnSpc>
              <a:spcBef>
                <a:spcPct val="0"/>
              </a:spcBef>
              <a:buNone/>
            </a:pPr>
            <a:r>
              <a:rPr lang="zh-CN" altLang="en-US" sz="1800" b="1">
                <a:solidFill>
                  <a:srgbClr val="008651"/>
                </a:solidFill>
                <a:latin typeface="微软雅黑" pitchFamily="34" charset="-122"/>
                <a:ea typeface="微软雅黑" pitchFamily="34" charset="-122"/>
                <a:sym typeface="宋体" pitchFamily="2" charset="-122"/>
              </a:rPr>
              <a:t>简析：</a:t>
            </a:r>
            <a:r>
              <a:rPr lang="zh-CN" altLang="en-US" sz="1800" b="1">
                <a:solidFill>
                  <a:srgbClr val="EF7509"/>
                </a:solidFill>
                <a:latin typeface="楷体" pitchFamily="49" charset="-122"/>
                <a:ea typeface="楷体" pitchFamily="49" charset="-122"/>
                <a:sym typeface="宋体" pitchFamily="2" charset="-122"/>
              </a:rPr>
              <a:t>颔联用小径的曲折，禅房的幽深</a:t>
            </a:r>
          </a:p>
          <a:p>
            <a:pPr>
              <a:lnSpc>
                <a:spcPts val="2606"/>
              </a:lnSpc>
              <a:spcBef>
                <a:spcPct val="0"/>
              </a:spcBef>
              <a:buNone/>
            </a:pPr>
            <a:r>
              <a:rPr lang="zh-CN" altLang="en-US" sz="1800" b="1">
                <a:solidFill>
                  <a:srgbClr val="EF7509"/>
                </a:solidFill>
                <a:latin typeface="楷体" pitchFamily="49" charset="-122"/>
                <a:ea typeface="楷体" pitchFamily="49" charset="-122"/>
                <a:sym typeface="宋体" pitchFamily="2" charset="-122"/>
              </a:rPr>
              <a:t>渲染了古寺所特有的幽静氛围。</a:t>
            </a:r>
          </a:p>
          <a:p>
            <a:pPr>
              <a:lnSpc>
                <a:spcPts val="2606"/>
              </a:lnSpc>
              <a:spcBef>
                <a:spcPct val="0"/>
              </a:spcBef>
              <a:buNone/>
            </a:pPr>
            <a:r>
              <a:rPr lang="zh-CN" altLang="en-US" sz="1800" b="1">
                <a:solidFill>
                  <a:srgbClr val="EF7509"/>
                </a:solidFill>
                <a:latin typeface="楷体" pitchFamily="49" charset="-122"/>
                <a:ea typeface="楷体" pitchFamily="49" charset="-122"/>
                <a:sym typeface="宋体" pitchFamily="2" charset="-122"/>
              </a:rPr>
              <a:t> </a:t>
            </a:r>
          </a:p>
        </p:txBody>
      </p:sp>
      <p:sp>
        <p:nvSpPr>
          <p:cNvPr id="5" name="文本框 4"/>
          <p:cNvSpPr txBox="1">
            <a:spLocks noChangeArrowheads="1"/>
          </p:cNvSpPr>
          <p:nvPr/>
        </p:nvSpPr>
        <p:spPr bwMode="auto">
          <a:xfrm>
            <a:off x="2568181" y="1066800"/>
            <a:ext cx="1285875" cy="90024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68580" tIns="34290" rIns="68580" bIns="34290">
            <a:spAutoFit/>
          </a:bodyPr>
          <a:lstStyle>
            <a:lvl1pPr>
              <a:defRPr>
                <a:solidFill>
                  <a:schemeClr val="tx1"/>
                </a:solidFill>
                <a:latin typeface="Calibri" pitchFamily="34" charset="0"/>
                <a:ea typeface="宋体" pitchFamily="2" charset="-122"/>
              </a:defRPr>
            </a:lvl1pPr>
            <a:lvl2pPr marL="742950" indent="-285750">
              <a:defRPr>
                <a:solidFill>
                  <a:schemeClr val="tx1"/>
                </a:solidFill>
                <a:latin typeface="Calibri" pitchFamily="34" charset="0"/>
                <a:ea typeface="宋体" pitchFamily="2" charset="-122"/>
              </a:defRPr>
            </a:lvl2pPr>
            <a:lvl3pPr marL="1143000" indent="-228600">
              <a:defRPr>
                <a:solidFill>
                  <a:schemeClr val="tx1"/>
                </a:solidFill>
                <a:latin typeface="Calibri" pitchFamily="34" charset="0"/>
                <a:ea typeface="宋体" pitchFamily="2" charset="-122"/>
              </a:defRPr>
            </a:lvl3pPr>
            <a:lvl4pPr marL="1600200" indent="-228600">
              <a:defRPr>
                <a:solidFill>
                  <a:schemeClr val="tx1"/>
                </a:solidFill>
                <a:latin typeface="Calibri" pitchFamily="34" charset="0"/>
                <a:ea typeface="宋体" pitchFamily="2" charset="-122"/>
              </a:defRPr>
            </a:lvl4pPr>
            <a:lvl5pPr marL="2057400" indent="-228600">
              <a:defRPr>
                <a:solidFill>
                  <a:schemeClr val="tx1"/>
                </a:solidFill>
                <a:latin typeface="Calibri" pitchFamily="34" charset="0"/>
                <a:ea typeface="宋体" pitchFamily="2" charset="-122"/>
              </a:defRPr>
            </a:lvl5pPr>
            <a:lvl6pPr marL="2514600" indent="-228600" eaLnBrk="0" fontAlgn="base" hangingPunct="0">
              <a:spcBef>
                <a:spcPct val="0"/>
              </a:spcBef>
              <a:spcAft>
                <a:spcPct val="0"/>
              </a:spcAft>
              <a:defRPr>
                <a:solidFill>
                  <a:schemeClr val="tx1"/>
                </a:solidFill>
                <a:latin typeface="Calibri" pitchFamily="34" charset="0"/>
                <a:ea typeface="宋体" pitchFamily="2" charset="-122"/>
              </a:defRPr>
            </a:lvl6pPr>
            <a:lvl7pPr marL="2971800" indent="-228600" eaLnBrk="0" fontAlgn="base" hangingPunct="0">
              <a:spcBef>
                <a:spcPct val="0"/>
              </a:spcBef>
              <a:spcAft>
                <a:spcPct val="0"/>
              </a:spcAft>
              <a:defRPr>
                <a:solidFill>
                  <a:schemeClr val="tx1"/>
                </a:solidFill>
                <a:latin typeface="Calibri" pitchFamily="34" charset="0"/>
                <a:ea typeface="宋体" pitchFamily="2" charset="-122"/>
              </a:defRPr>
            </a:lvl7pPr>
            <a:lvl8pPr marL="3429000" indent="-228600" eaLnBrk="0" fontAlgn="base" hangingPunct="0">
              <a:spcBef>
                <a:spcPct val="0"/>
              </a:spcBef>
              <a:spcAft>
                <a:spcPct val="0"/>
              </a:spcAft>
              <a:defRPr>
                <a:solidFill>
                  <a:schemeClr val="tx1"/>
                </a:solidFill>
                <a:latin typeface="Calibri" pitchFamily="34" charset="0"/>
                <a:ea typeface="宋体" pitchFamily="2" charset="-122"/>
              </a:defRPr>
            </a:lvl8pPr>
            <a:lvl9pPr marL="3886200" indent="-228600" eaLnBrk="0" fontAlgn="base" hangingPunct="0">
              <a:spcBef>
                <a:spcPct val="0"/>
              </a:spcBef>
              <a:spcAft>
                <a:spcPct val="0"/>
              </a:spcAft>
              <a:defRPr>
                <a:solidFill>
                  <a:schemeClr val="tx1"/>
                </a:solidFill>
                <a:latin typeface="Calibri" pitchFamily="34" charset="0"/>
                <a:ea typeface="宋体" pitchFamily="2" charset="-122"/>
              </a:defRPr>
            </a:lvl9pPr>
          </a:lstStyle>
          <a:p>
            <a:pPr>
              <a:lnSpc>
                <a:spcPct val="150000"/>
              </a:lnSpc>
            </a:pPr>
            <a:r>
              <a:rPr lang="zh-CN" altLang="zh-CN" b="1">
                <a:solidFill>
                  <a:srgbClr val="008651"/>
                </a:solidFill>
                <a:latin typeface="楷体" pitchFamily="49" charset="-122"/>
                <a:ea typeface="楷体" pitchFamily="49" charset="-122"/>
              </a:rPr>
              <a:t>幽静的深处</a:t>
            </a:r>
          </a:p>
        </p:txBody>
      </p:sp>
      <p:pic>
        <p:nvPicPr>
          <p:cNvPr id="40975" name="图片 1" descr="IXEX708AEA1MIKQ(KPM{REF"/>
          <p:cNvPicPr>
            <a:picLocks noChangeAspect="1"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4885135" y="1566863"/>
            <a:ext cx="3570684" cy="29837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4" fill="hold" nodeType="clickEffect">
                                  <p:stCondLst>
                                    <p:cond delay="0"/>
                                  </p:stCondLst>
                                  <p:childTnLst>
                                    <p:set>
                                      <p:cBhvr>
                                        <p:cTn id="6" dur="1" fill="hold">
                                          <p:stCondLst>
                                            <p:cond delay="0"/>
                                          </p:stCondLst>
                                        </p:cTn>
                                        <p:tgtEl>
                                          <p:spTgt spid="12290">
                                            <p:txEl>
                                              <p:pRg st="2" end="2"/>
                                            </p:txEl>
                                          </p:spTgt>
                                        </p:tgtEl>
                                        <p:attrNameLst>
                                          <p:attrName>style.visibility</p:attrName>
                                        </p:attrNameLst>
                                      </p:cBhvr>
                                      <p:to>
                                        <p:strVal val="visible"/>
                                      </p:to>
                                    </p:set>
                                    <p:anim calcmode="lin" valueType="num">
                                      <p:cBhvr additive="base">
                                        <p:cTn id="7" dur="500" fill="hold"/>
                                        <p:tgtEl>
                                          <p:spTgt spid="12290">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12290">
                                            <p:txEl>
                                              <p:pRg st="2" end="2"/>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12290">
                                            <p:txEl>
                                              <p:pRg st="5" end="5"/>
                                            </p:txEl>
                                          </p:spTgt>
                                        </p:tgtEl>
                                        <p:attrNameLst>
                                          <p:attrName>style.visibility</p:attrName>
                                        </p:attrNameLst>
                                      </p:cBhvr>
                                      <p:to>
                                        <p:strVal val="visible"/>
                                      </p:to>
                                    </p:set>
                                    <p:anim calcmode="lin" valueType="num">
                                      <p:cBhvr additive="base">
                                        <p:cTn id="11" dur="500" fill="hold"/>
                                        <p:tgtEl>
                                          <p:spTgt spid="12290">
                                            <p:txEl>
                                              <p:pRg st="5" end="5"/>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12290">
                                            <p:txEl>
                                              <p:pRg st="5" end="5"/>
                                            </p:txEl>
                                          </p:spTgt>
                                        </p:tgtEl>
                                        <p:attrNameLst>
                                          <p:attrName>ppt_y</p:attrName>
                                        </p:attrNameLst>
                                      </p:cBhvr>
                                      <p:tavLst>
                                        <p:tav tm="0">
                                          <p:val>
                                            <p:strVal val="1+#ppt_h/2"/>
                                          </p:val>
                                        </p:tav>
                                        <p:tav tm="100000">
                                          <p:val>
                                            <p:strVal val="#ppt_y"/>
                                          </p:val>
                                        </p:tav>
                                      </p:tavLst>
                                    </p:anim>
                                  </p:childTnLst>
                                </p:cTn>
                              </p:par>
                            </p:childTnLst>
                          </p:cTn>
                        </p:par>
                      </p:childTnLst>
                    </p:cTn>
                  </p:par>
                  <p:par>
                    <p:cTn id="13" fill="hold" nodeType="clickPar">
                      <p:stCondLst>
                        <p:cond delay="indefinite"/>
                      </p:stCondLst>
                      <p:childTnLst>
                        <p:par>
                          <p:cTn id="14" fill="hold" nodeType="withGroup">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3"/>
                                        </p:tgtEl>
                                        <p:attrNameLst>
                                          <p:attrName>style.visibility</p:attrName>
                                        </p:attrNameLst>
                                      </p:cBhvr>
                                      <p:to>
                                        <p:strVal val="visible"/>
                                      </p:to>
                                    </p:set>
                                    <p:anim calcmode="lin" valueType="num">
                                      <p:cBhvr additive="base">
                                        <p:cTn id="17" dur="500" fill="hold"/>
                                        <p:tgtEl>
                                          <p:spTgt spid="3"/>
                                        </p:tgtEl>
                                        <p:attrNameLst>
                                          <p:attrName>ppt_x</p:attrName>
                                        </p:attrNameLst>
                                      </p:cBhvr>
                                      <p:tavLst>
                                        <p:tav tm="0">
                                          <p:val>
                                            <p:strVal val="#ppt_x"/>
                                          </p:val>
                                        </p:tav>
                                        <p:tav tm="100000">
                                          <p:val>
                                            <p:strVal val="#ppt_x"/>
                                          </p:val>
                                        </p:tav>
                                      </p:tavLst>
                                    </p:anim>
                                    <p:anim calcmode="lin" valueType="num">
                                      <p:cBhvr additive="base">
                                        <p:cTn id="18" dur="500" fill="hold"/>
                                        <p:tgtEl>
                                          <p:spTgt spid="3"/>
                                        </p:tgtEl>
                                        <p:attrNameLst>
                                          <p:attrName>ppt_y</p:attrName>
                                        </p:attrNameLst>
                                      </p:cBhvr>
                                      <p:tavLst>
                                        <p:tav tm="0">
                                          <p:val>
                                            <p:strVal val="1+#ppt_h/2"/>
                                          </p:val>
                                        </p:tav>
                                        <p:tav tm="100000">
                                          <p:val>
                                            <p:strVal val="#ppt_y"/>
                                          </p:val>
                                        </p:tav>
                                      </p:tavLst>
                                    </p:anim>
                                  </p:childTnLst>
                                </p:cTn>
                              </p:par>
                            </p:childTnLst>
                          </p:cTn>
                        </p:par>
                      </p:childTnLst>
                    </p:cTn>
                  </p:par>
                  <p:par>
                    <p:cTn id="19" fill="hold" nodeType="clickPar">
                      <p:stCondLst>
                        <p:cond delay="indefinite"/>
                      </p:stCondLst>
                      <p:childTnLst>
                        <p:par>
                          <p:cTn id="20" fill="hold" nodeType="withGroup">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5"/>
                                        </p:tgtEl>
                                        <p:attrNameLst>
                                          <p:attrName>style.visibility</p:attrName>
                                        </p:attrNameLst>
                                      </p:cBhvr>
                                      <p:to>
                                        <p:strVal val="visible"/>
                                      </p:to>
                                    </p:set>
                                    <p:anim calcmode="lin" valueType="num">
                                      <p:cBhvr additive="base">
                                        <p:cTn id="23" dur="500" fill="hold"/>
                                        <p:tgtEl>
                                          <p:spTgt spid="5"/>
                                        </p:tgtEl>
                                        <p:attrNameLst>
                                          <p:attrName>ppt_x</p:attrName>
                                        </p:attrNameLst>
                                      </p:cBhvr>
                                      <p:tavLst>
                                        <p:tav tm="0">
                                          <p:val>
                                            <p:strVal val="#ppt_x"/>
                                          </p:val>
                                        </p:tav>
                                        <p:tav tm="100000">
                                          <p:val>
                                            <p:strVal val="#ppt_x"/>
                                          </p:val>
                                        </p:tav>
                                      </p:tavLst>
                                    </p:anim>
                                    <p:anim calcmode="lin" valueType="num">
                                      <p:cBhvr additive="base">
                                        <p:cTn id="24"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25" fill="hold" nodeType="clickPar">
                      <p:stCondLst>
                        <p:cond delay="indefinite"/>
                      </p:stCondLst>
                      <p:childTnLst>
                        <p:par>
                          <p:cTn id="26" fill="hold" nodeType="withGroup">
                            <p:stCondLst>
                              <p:cond delay="0"/>
                            </p:stCondLst>
                            <p:childTnLst>
                              <p:par>
                                <p:cTn id="27" presetID="2" presetClass="entr" presetSubtype="4" fill="hold" grpId="0" nodeType="clickEffect">
                                  <p:stCondLst>
                                    <p:cond delay="0"/>
                                  </p:stCondLst>
                                  <p:childTnLst>
                                    <p:set>
                                      <p:cBhvr>
                                        <p:cTn id="28" dur="1" fill="hold">
                                          <p:stCondLst>
                                            <p:cond delay="0"/>
                                          </p:stCondLst>
                                        </p:cTn>
                                        <p:tgtEl>
                                          <p:spTgt spid="6"/>
                                        </p:tgtEl>
                                        <p:attrNameLst>
                                          <p:attrName>style.visibility</p:attrName>
                                        </p:attrNameLst>
                                      </p:cBhvr>
                                      <p:to>
                                        <p:strVal val="visible"/>
                                      </p:to>
                                    </p:set>
                                    <p:anim calcmode="lin" valueType="num">
                                      <p:cBhvr additive="base">
                                        <p:cTn id="29" dur="500" fill="hold"/>
                                        <p:tgtEl>
                                          <p:spTgt spid="6"/>
                                        </p:tgtEl>
                                        <p:attrNameLst>
                                          <p:attrName>ppt_x</p:attrName>
                                        </p:attrNameLst>
                                      </p:cBhvr>
                                      <p:tavLst>
                                        <p:tav tm="0">
                                          <p:val>
                                            <p:strVal val="#ppt_x"/>
                                          </p:val>
                                        </p:tav>
                                        <p:tav tm="100000">
                                          <p:val>
                                            <p:strVal val="#ppt_x"/>
                                          </p:val>
                                        </p:tav>
                                      </p:tavLst>
                                    </p:anim>
                                    <p:anim calcmode="lin" valueType="num">
                                      <p:cBhvr additive="base">
                                        <p:cTn id="30"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31" fill="hold" nodeType="clickPar">
                      <p:stCondLst>
                        <p:cond delay="indefinite"/>
                      </p:stCondLst>
                      <p:childTnLst>
                        <p:par>
                          <p:cTn id="32" fill="hold" nodeType="withGroup">
                            <p:stCondLst>
                              <p:cond delay="0"/>
                            </p:stCondLst>
                            <p:childTnLst>
                              <p:par>
                                <p:cTn id="33" presetID="2" presetClass="entr" presetSubtype="4" fill="hold" grpId="0" nodeType="clickEffect">
                                  <p:stCondLst>
                                    <p:cond delay="0"/>
                                  </p:stCondLst>
                                  <p:childTnLst>
                                    <p:set>
                                      <p:cBhvr>
                                        <p:cTn id="34" dur="1" fill="hold">
                                          <p:stCondLst>
                                            <p:cond delay="0"/>
                                          </p:stCondLst>
                                        </p:cTn>
                                        <p:tgtEl>
                                          <p:spTgt spid="12293"/>
                                        </p:tgtEl>
                                        <p:attrNameLst>
                                          <p:attrName>style.visibility</p:attrName>
                                        </p:attrNameLst>
                                      </p:cBhvr>
                                      <p:to>
                                        <p:strVal val="visible"/>
                                      </p:to>
                                    </p:set>
                                    <p:anim calcmode="lin" valueType="num">
                                      <p:cBhvr additive="base">
                                        <p:cTn id="35" dur="500" fill="hold"/>
                                        <p:tgtEl>
                                          <p:spTgt spid="12293"/>
                                        </p:tgtEl>
                                        <p:attrNameLst>
                                          <p:attrName>ppt_x</p:attrName>
                                        </p:attrNameLst>
                                      </p:cBhvr>
                                      <p:tavLst>
                                        <p:tav tm="0">
                                          <p:val>
                                            <p:strVal val="#ppt_x"/>
                                          </p:val>
                                        </p:tav>
                                        <p:tav tm="100000">
                                          <p:val>
                                            <p:strVal val="#ppt_x"/>
                                          </p:val>
                                        </p:tav>
                                      </p:tavLst>
                                    </p:anim>
                                    <p:anim calcmode="lin" valueType="num">
                                      <p:cBhvr additive="base">
                                        <p:cTn id="36" dur="500" fill="hold"/>
                                        <p:tgtEl>
                                          <p:spTgt spid="12293"/>
                                        </p:tgtEl>
                                        <p:attrNameLst>
                                          <p:attrName>ppt_y</p:attrName>
                                        </p:attrNameLst>
                                      </p:cBhvr>
                                      <p:tavLst>
                                        <p:tav tm="0">
                                          <p:val>
                                            <p:strVal val="1+#ppt_h/2"/>
                                          </p:val>
                                        </p:tav>
                                        <p:tav tm="100000">
                                          <p:val>
                                            <p:strVal val="#ppt_y"/>
                                          </p:val>
                                        </p:tav>
                                      </p:tavLst>
                                    </p:anim>
                                  </p:childTnLst>
                                </p:cTn>
                              </p:par>
                            </p:childTnLst>
                          </p:cTn>
                        </p:par>
                      </p:childTnLst>
                    </p:cTn>
                  </p:par>
                  <p:par>
                    <p:cTn id="37" fill="hold" nodeType="clickPar">
                      <p:stCondLst>
                        <p:cond delay="indefinite"/>
                      </p:stCondLst>
                      <p:childTnLst>
                        <p:par>
                          <p:cTn id="38" fill="hold" nodeType="withGroup">
                            <p:stCondLst>
                              <p:cond delay="0"/>
                            </p:stCondLst>
                            <p:childTnLst>
                              <p:par>
                                <p:cTn id="39" presetID="2" presetClass="entr" presetSubtype="4" fill="hold" nodeType="clickEffect">
                                  <p:stCondLst>
                                    <p:cond delay="0"/>
                                  </p:stCondLst>
                                  <p:childTnLst>
                                    <p:set>
                                      <p:cBhvr>
                                        <p:cTn id="40" dur="1" fill="hold">
                                          <p:stCondLst>
                                            <p:cond delay="0"/>
                                          </p:stCondLst>
                                        </p:cTn>
                                        <p:tgtEl>
                                          <p:spTgt spid="9">
                                            <p:txEl>
                                              <p:pRg st="0" end="0"/>
                                            </p:txEl>
                                          </p:spTgt>
                                        </p:tgtEl>
                                        <p:attrNameLst>
                                          <p:attrName>style.visibility</p:attrName>
                                        </p:attrNameLst>
                                      </p:cBhvr>
                                      <p:to>
                                        <p:strVal val="visible"/>
                                      </p:to>
                                    </p:set>
                                    <p:anim calcmode="lin" valueType="num">
                                      <p:cBhvr additive="base">
                                        <p:cTn id="41" dur="500" fill="hold"/>
                                        <p:tgtEl>
                                          <p:spTgt spid="9">
                                            <p:txEl>
                                              <p:pRg st="0" end="0"/>
                                            </p:txEl>
                                          </p:spTgt>
                                        </p:tgtEl>
                                        <p:attrNameLst>
                                          <p:attrName>ppt_x</p:attrName>
                                        </p:attrNameLst>
                                      </p:cBhvr>
                                      <p:tavLst>
                                        <p:tav tm="0">
                                          <p:val>
                                            <p:strVal val="#ppt_x"/>
                                          </p:val>
                                        </p:tav>
                                        <p:tav tm="100000">
                                          <p:val>
                                            <p:strVal val="#ppt_x"/>
                                          </p:val>
                                        </p:tav>
                                      </p:tavLst>
                                    </p:anim>
                                    <p:anim calcmode="lin" valueType="num">
                                      <p:cBhvr additive="base">
                                        <p:cTn id="42" dur="500" fill="hold"/>
                                        <p:tgtEl>
                                          <p:spTgt spid="9">
                                            <p:txEl>
                                              <p:pRg st="0" end="0"/>
                                            </p:txEl>
                                          </p:spTgt>
                                        </p:tgtEl>
                                        <p:attrNameLst>
                                          <p:attrName>ppt_y</p:attrName>
                                        </p:attrNameLst>
                                      </p:cBhvr>
                                      <p:tavLst>
                                        <p:tav tm="0">
                                          <p:val>
                                            <p:strVal val="1+#ppt_h/2"/>
                                          </p:val>
                                        </p:tav>
                                        <p:tav tm="100000">
                                          <p:val>
                                            <p:strVal val="#ppt_y"/>
                                          </p:val>
                                        </p:tav>
                                      </p:tavLst>
                                    </p:anim>
                                  </p:childTnLst>
                                </p:cTn>
                              </p:par>
                              <p:par>
                                <p:cTn id="43" presetID="2" presetClass="entr" presetSubtype="4" fill="hold" nodeType="withEffect">
                                  <p:stCondLst>
                                    <p:cond delay="0"/>
                                  </p:stCondLst>
                                  <p:childTnLst>
                                    <p:set>
                                      <p:cBhvr>
                                        <p:cTn id="44" dur="1" fill="hold">
                                          <p:stCondLst>
                                            <p:cond delay="0"/>
                                          </p:stCondLst>
                                        </p:cTn>
                                        <p:tgtEl>
                                          <p:spTgt spid="9">
                                            <p:txEl>
                                              <p:pRg st="1" end="1"/>
                                            </p:txEl>
                                          </p:spTgt>
                                        </p:tgtEl>
                                        <p:attrNameLst>
                                          <p:attrName>style.visibility</p:attrName>
                                        </p:attrNameLst>
                                      </p:cBhvr>
                                      <p:to>
                                        <p:strVal val="visible"/>
                                      </p:to>
                                    </p:set>
                                    <p:anim calcmode="lin" valueType="num">
                                      <p:cBhvr additive="base">
                                        <p:cTn id="45" dur="500" fill="hold"/>
                                        <p:tgtEl>
                                          <p:spTgt spid="9">
                                            <p:txEl>
                                              <p:pRg st="1" end="1"/>
                                            </p:txEl>
                                          </p:spTgt>
                                        </p:tgtEl>
                                        <p:attrNameLst>
                                          <p:attrName>ppt_x</p:attrName>
                                        </p:attrNameLst>
                                      </p:cBhvr>
                                      <p:tavLst>
                                        <p:tav tm="0">
                                          <p:val>
                                            <p:strVal val="#ppt_x"/>
                                          </p:val>
                                        </p:tav>
                                        <p:tav tm="100000">
                                          <p:val>
                                            <p:strVal val="#ppt_x"/>
                                          </p:val>
                                        </p:tav>
                                      </p:tavLst>
                                    </p:anim>
                                    <p:anim calcmode="lin" valueType="num">
                                      <p:cBhvr additive="base">
                                        <p:cTn id="46" dur="500" fill="hold"/>
                                        <p:tgtEl>
                                          <p:spTgt spid="9">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47" fill="hold" nodeType="clickPar">
                      <p:stCondLst>
                        <p:cond delay="indefinite"/>
                      </p:stCondLst>
                      <p:childTnLst>
                        <p:par>
                          <p:cTn id="48" fill="hold" nodeType="withGroup">
                            <p:stCondLst>
                              <p:cond delay="0"/>
                            </p:stCondLst>
                            <p:childTnLst>
                              <p:par>
                                <p:cTn id="49" presetID="2" presetClass="entr" presetSubtype="4" fill="hold" nodeType="clickEffect">
                                  <p:stCondLst>
                                    <p:cond delay="0"/>
                                  </p:stCondLst>
                                  <p:childTnLst>
                                    <p:set>
                                      <p:cBhvr>
                                        <p:cTn id="50" dur="1" fill="hold">
                                          <p:stCondLst>
                                            <p:cond delay="0"/>
                                          </p:stCondLst>
                                        </p:cTn>
                                        <p:tgtEl>
                                          <p:spTgt spid="40975"/>
                                        </p:tgtEl>
                                        <p:attrNameLst>
                                          <p:attrName>style.visibility</p:attrName>
                                        </p:attrNameLst>
                                      </p:cBhvr>
                                      <p:to>
                                        <p:strVal val="visible"/>
                                      </p:to>
                                    </p:set>
                                    <p:anim calcmode="lin" valueType="num">
                                      <p:cBhvr additive="base">
                                        <p:cTn id="51" dur="500" fill="hold"/>
                                        <p:tgtEl>
                                          <p:spTgt spid="40975"/>
                                        </p:tgtEl>
                                        <p:attrNameLst>
                                          <p:attrName>ppt_x</p:attrName>
                                        </p:attrNameLst>
                                      </p:cBhvr>
                                      <p:tavLst>
                                        <p:tav tm="0">
                                          <p:val>
                                            <p:strVal val="#ppt_x"/>
                                          </p:val>
                                        </p:tav>
                                        <p:tav tm="100000">
                                          <p:val>
                                            <p:strVal val="#ppt_x"/>
                                          </p:val>
                                        </p:tav>
                                      </p:tavLst>
                                    </p:anim>
                                    <p:anim calcmode="lin" valueType="num">
                                      <p:cBhvr additive="base">
                                        <p:cTn id="52" dur="500" fill="hold"/>
                                        <p:tgtEl>
                                          <p:spTgt spid="4097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3" grpId="0" animBg="1"/>
      <p:bldP spid="3" grpId="0"/>
      <p:bldP spid="6" grpId="0"/>
      <p:bldP spid="5" grpId="0"/>
    </p:bldLst>
  </p:timing>
</p:sld>
</file>

<file path=ppt/tags/tag1.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9046"/>
</p:tagLst>
</file>

<file path=ppt/theme/theme1.xml><?xml version="1.0" encoding="utf-8"?>
<a:theme xmlns:a="http://schemas.openxmlformats.org/drawingml/2006/main" name="第一PPT模板网-WWW.1PPT.COM">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4_Office 主题">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5_Office 主题">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7_Office 主题">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6_Office 主题">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8_Office 主题">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7.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8.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9</TotalTime>
  <Words>1481</Words>
  <Application>Microsoft Office PowerPoint</Application>
  <PresentationFormat>全屏显示(16:9)</PresentationFormat>
  <Paragraphs>172</Paragraphs>
  <Slides>20</Slides>
  <Notes>16</Notes>
  <HiddenSlides>0</HiddenSlides>
  <MMClips>0</MMClips>
  <ScaleCrop>false</ScaleCrop>
  <HeadingPairs>
    <vt:vector size="6" baseType="variant">
      <vt:variant>
        <vt:lpstr>已用的字体</vt:lpstr>
      </vt:variant>
      <vt:variant>
        <vt:i4>14</vt:i4>
      </vt:variant>
      <vt:variant>
        <vt:lpstr>主题</vt:lpstr>
      </vt:variant>
      <vt:variant>
        <vt:i4>7</vt:i4>
      </vt:variant>
      <vt:variant>
        <vt:lpstr>幻灯片标题</vt:lpstr>
      </vt:variant>
      <vt:variant>
        <vt:i4>20</vt:i4>
      </vt:variant>
    </vt:vector>
  </HeadingPairs>
  <TitlesOfParts>
    <vt:vector size="41" baseType="lpstr">
      <vt:lpstr>Meiryo</vt:lpstr>
      <vt:lpstr>黑体</vt:lpstr>
      <vt:lpstr>华文琥珀</vt:lpstr>
      <vt:lpstr>华文楷体</vt:lpstr>
      <vt:lpstr>楷体</vt:lpstr>
      <vt:lpstr>楷体_GB2312</vt:lpstr>
      <vt:lpstr>隶书</vt:lpstr>
      <vt:lpstr>思源黑体 CN Heavy</vt:lpstr>
      <vt:lpstr>宋体</vt:lpstr>
      <vt:lpstr>微软雅黑</vt:lpstr>
      <vt:lpstr>Arial</vt:lpstr>
      <vt:lpstr>Calibri</vt:lpstr>
      <vt:lpstr>Calibri Light</vt:lpstr>
      <vt:lpstr>Times New Roman</vt:lpstr>
      <vt:lpstr>第一PPT模板网-WWW.1PPT.COM</vt:lpstr>
      <vt:lpstr>4_Office 主题</vt:lpstr>
      <vt:lpstr>5_Office 主题</vt:lpstr>
      <vt:lpstr>7_Office 主题</vt:lpstr>
      <vt:lpstr>6_Office 主题</vt:lpstr>
      <vt:lpstr>8_Office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优品PPT</dc:creator>
  <cp:lastModifiedBy>kan</cp:lastModifiedBy>
  <cp:revision>247</cp:revision>
  <dcterms:created xsi:type="dcterms:W3CDTF">2017-11-13T08:28:00Z</dcterms:created>
  <dcterms:modified xsi:type="dcterms:W3CDTF">2022-01-23T13:56:53Z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2052-11.1.0.8696</vt:lpwstr>
  </property>
</Properties>
</file>