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2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109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185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368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3046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0904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6126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6758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9596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3051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2503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7353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921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2719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2410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7291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6251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035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403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454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632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477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306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7CBA8-FF26-4C9D-9999-66C2C51ECAA0}" type="slidenum">
              <a:rPr lang="en-US" altLang="zh-CN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01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5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700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86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767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684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305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0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83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887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0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31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 bwMode="auto">
          <a:xfrm>
            <a:off x="339725" y="76200"/>
            <a:ext cx="8370888" cy="525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b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 bwMode="auto">
          <a:xfrm>
            <a:off x="339725" y="835819"/>
            <a:ext cx="8361363" cy="389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2022/1/21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400" b="1" kern="1200">
          <a:solidFill>
            <a:srgbClr val="1C7A8D"/>
          </a:solidFill>
          <a:latin typeface="幼圆" panose="02010509060101010101" pitchFamily="49" charset="-122"/>
          <a:ea typeface="幼圆" panose="02010509060101010101" pitchFamily="49" charset="-122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1C7A8D"/>
          </a:solidFill>
          <a:latin typeface="幼圆" panose="02010509060101010101" pitchFamily="49" charset="-122"/>
          <a:ea typeface="幼圆" panose="02010509060101010101" pitchFamily="49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1C7A8D"/>
          </a:solidFill>
          <a:latin typeface="幼圆" panose="02010509060101010101" pitchFamily="49" charset="-122"/>
          <a:ea typeface="幼圆" panose="02010509060101010101" pitchFamily="49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1C7A8D"/>
          </a:solidFill>
          <a:latin typeface="幼圆" panose="02010509060101010101" pitchFamily="49" charset="-122"/>
          <a:ea typeface="幼圆" panose="02010509060101010101" pitchFamily="49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1C7A8D"/>
          </a:solidFill>
          <a:latin typeface="幼圆" panose="02010509060101010101" pitchFamily="49" charset="-122"/>
          <a:ea typeface="幼圆" panose="02010509060101010101" pitchFamily="49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1C7A8D"/>
          </a:solidFill>
          <a:latin typeface="幼圆" panose="02010509060101010101" pitchFamily="49" charset="-122"/>
          <a:ea typeface="幼圆" panose="02010509060101010101" pitchFamily="49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1C7A8D"/>
          </a:solidFill>
          <a:latin typeface="幼圆" panose="02010509060101010101" pitchFamily="49" charset="-122"/>
          <a:ea typeface="幼圆" panose="02010509060101010101" pitchFamily="49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1C7A8D"/>
          </a:solidFill>
          <a:latin typeface="幼圆" panose="02010509060101010101" pitchFamily="49" charset="-122"/>
          <a:ea typeface="幼圆" panose="02010509060101010101" pitchFamily="49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1C7A8D"/>
          </a:solidFill>
          <a:latin typeface="幼圆" panose="02010509060101010101" pitchFamily="49" charset="-122"/>
          <a:ea typeface="幼圆" panose="02010509060101010101" pitchFamily="49" charset="-122"/>
        </a:defRPr>
      </a:lvl9pPr>
    </p:titleStyle>
    <p:bodyStyle>
      <a:lvl1pPr marL="268129" indent="-268129" algn="just" rtl="0" fontAlgn="base">
        <a:lnSpc>
          <a:spcPct val="110000"/>
        </a:lnSpc>
        <a:spcBef>
          <a:spcPts val="1350"/>
        </a:spcBef>
        <a:spcAft>
          <a:spcPct val="0"/>
        </a:spcAft>
        <a:buClr>
          <a:srgbClr val="963B22"/>
        </a:buClr>
        <a:buSzPct val="85000"/>
        <a:buBlip>
          <a:blip r:embed="rId7"/>
        </a:buBlip>
        <a:defRPr sz="1800" b="1" kern="1200">
          <a:solidFill>
            <a:srgbClr val="1C7A8D"/>
          </a:solidFill>
          <a:latin typeface="幼圆" panose="02010509060101010101" pitchFamily="49" charset="-122"/>
          <a:ea typeface="幼圆" panose="02010509060101010101" pitchFamily="49" charset="-122"/>
          <a:cs typeface="+mn-cs"/>
        </a:defRPr>
      </a:lvl1pPr>
      <a:lvl2pPr marL="268129" indent="-268129" algn="just" rtl="0" fontAlgn="base">
        <a:lnSpc>
          <a:spcPct val="110000"/>
        </a:lnSpc>
        <a:spcBef>
          <a:spcPct val="0"/>
        </a:spcBef>
        <a:spcAft>
          <a:spcPts val="450"/>
        </a:spcAft>
        <a:buClr>
          <a:srgbClr val="97DAC9"/>
        </a:buClr>
        <a:buFont typeface="华文新魏" pitchFamily="2" charset="-122"/>
        <a:buChar char=" "/>
        <a:defRPr sz="1500" kern="1200">
          <a:solidFill>
            <a:srgbClr val="7D7D7D"/>
          </a:solidFill>
          <a:latin typeface="+mn-ea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41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5"/>
          <p:cNvSpPr>
            <a:spLocks noChangeArrowheads="1"/>
          </p:cNvSpPr>
          <p:nvPr/>
        </p:nvSpPr>
        <p:spPr bwMode="auto">
          <a:xfrm>
            <a:off x="0" y="2015144"/>
            <a:ext cx="914400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cs typeface="+mn-ea"/>
                <a:sym typeface="+mn-lt"/>
              </a:rPr>
              <a:t>庄子与惠子游于濠梁之上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4184956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20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56337" y="910930"/>
            <a:ext cx="20313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 smtClean="0">
                <a:cs typeface="+mn-ea"/>
                <a:sym typeface="+mn-lt"/>
              </a:rPr>
              <a:t>《</a:t>
            </a:r>
            <a:r>
              <a:rPr lang="zh-CN" altLang="en-US" sz="2400" b="1" dirty="0">
                <a:cs typeface="+mn-ea"/>
                <a:sym typeface="+mn-lt"/>
              </a:rPr>
              <a:t>庄子</a:t>
            </a:r>
            <a:r>
              <a:rPr lang="en-US" altLang="zh-CN" sz="2400" b="1" dirty="0" smtClean="0">
                <a:cs typeface="+mn-ea"/>
                <a:sym typeface="+mn-lt"/>
              </a:rPr>
              <a:t>》</a:t>
            </a:r>
            <a:r>
              <a:rPr lang="zh-CN" altLang="en-US" sz="2400" b="1" dirty="0" smtClean="0">
                <a:cs typeface="+mn-ea"/>
                <a:sym typeface="+mn-lt"/>
              </a:rPr>
              <a:t>二</a:t>
            </a:r>
            <a:r>
              <a:rPr lang="zh-CN" altLang="en-US" sz="2400" b="1" dirty="0">
                <a:cs typeface="+mn-ea"/>
                <a:sym typeface="+mn-lt"/>
              </a:rPr>
              <a:t>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5" descr="1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6406" y="1366838"/>
            <a:ext cx="5882879" cy="3393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组合 84"/>
          <p:cNvGrpSpPr/>
          <p:nvPr/>
        </p:nvGrpSpPr>
        <p:grpSpPr bwMode="auto">
          <a:xfrm>
            <a:off x="1343026" y="527448"/>
            <a:ext cx="2107406" cy="548878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5374" name="组合 71"/>
            <p:cNvGrpSpPr/>
            <p:nvPr/>
          </p:nvGrpSpPr>
          <p:grpSpPr bwMode="auto">
            <a:xfrm>
              <a:off x="4897451" y="1300979"/>
              <a:ext cx="515326" cy="672163"/>
              <a:chOff x="556681" y="967046"/>
              <a:chExt cx="515326" cy="672163"/>
            </a:xfrm>
          </p:grpSpPr>
          <p:grpSp>
            <p:nvGrpSpPr>
              <p:cNvPr id="15375" name="组合 73"/>
              <p:cNvGrpSpPr/>
              <p:nvPr/>
            </p:nvGrpSpPr>
            <p:grpSpPr bwMode="auto">
              <a:xfrm>
                <a:off x="556681" y="967046"/>
                <a:ext cx="515326" cy="672163"/>
                <a:chOff x="10325100" y="303213"/>
                <a:chExt cx="912815" cy="1190625"/>
              </a:xfrm>
            </p:grpSpPr>
            <p:sp>
              <p:nvSpPr>
                <p:cNvPr id="15377" name="Freeform 43"/>
                <p:cNvSpPr>
                  <a:spLocks noChangeArrowheads="1"/>
                </p:cNvSpPr>
                <p:nvPr/>
              </p:nvSpPr>
              <p:spPr bwMode="auto">
                <a:xfrm>
                  <a:off x="10382250" y="360363"/>
                  <a:ext cx="855663" cy="455613"/>
                </a:xfrm>
                <a:custGeom>
                  <a:avLst/>
                  <a:gdLst>
                    <a:gd name="T0" fmla="*/ 2147483647 w 301"/>
                    <a:gd name="T1" fmla="*/ 324348047 h 160"/>
                    <a:gd name="T2" fmla="*/ 2101096132 w 301"/>
                    <a:gd name="T3" fmla="*/ 0 h 160"/>
                    <a:gd name="T4" fmla="*/ 1341469222 w 301"/>
                    <a:gd name="T5" fmla="*/ 0 h 160"/>
                    <a:gd name="T6" fmla="*/ 331326359 w 301"/>
                    <a:gd name="T7" fmla="*/ 0 h 160"/>
                    <a:gd name="T8" fmla="*/ 0 w 301"/>
                    <a:gd name="T9" fmla="*/ 324348047 h 160"/>
                    <a:gd name="T10" fmla="*/ 0 w 301"/>
                    <a:gd name="T11" fmla="*/ 348674934 h 160"/>
                    <a:gd name="T12" fmla="*/ 0 w 301"/>
                    <a:gd name="T13" fmla="*/ 373001820 h 160"/>
                    <a:gd name="T14" fmla="*/ 0 w 301"/>
                    <a:gd name="T15" fmla="*/ 381108884 h 160"/>
                    <a:gd name="T16" fmla="*/ 0 w 301"/>
                    <a:gd name="T17" fmla="*/ 381108884 h 160"/>
                    <a:gd name="T18" fmla="*/ 331326359 w 301"/>
                    <a:gd name="T19" fmla="*/ 705459779 h 160"/>
                    <a:gd name="T20" fmla="*/ 719220286 w 301"/>
                    <a:gd name="T21" fmla="*/ 705459779 h 160"/>
                    <a:gd name="T22" fmla="*/ 719220286 w 301"/>
                    <a:gd name="T23" fmla="*/ 1297395036 h 160"/>
                    <a:gd name="T24" fmla="*/ 2147483647 w 301"/>
                    <a:gd name="T25" fmla="*/ 1297395036 h 160"/>
                    <a:gd name="T26" fmla="*/ 2147483647 w 301"/>
                    <a:gd name="T27" fmla="*/ 324348047 h 1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01" h="160">
                      <a:moveTo>
                        <a:pt x="301" y="40"/>
                      </a:moveTo>
                      <a:cubicBezTo>
                        <a:pt x="300" y="18"/>
                        <a:pt x="282" y="0"/>
                        <a:pt x="260" y="0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1" y="69"/>
                        <a:pt x="19" y="87"/>
                        <a:pt x="41" y="87"/>
                      </a:cubicBez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9" y="160"/>
                        <a:pt x="89" y="160"/>
                        <a:pt x="89" y="160"/>
                      </a:cubicBezTo>
                      <a:cubicBezTo>
                        <a:pt x="301" y="160"/>
                        <a:pt x="301" y="160"/>
                        <a:pt x="301" y="160"/>
                      </a:cubicBezTo>
                      <a:cubicBezTo>
                        <a:pt x="301" y="40"/>
                        <a:pt x="301" y="40"/>
                        <a:pt x="301" y="40"/>
                      </a:cubicBezTo>
                    </a:path>
                  </a:pathLst>
                </a:custGeom>
                <a:solidFill>
                  <a:srgbClr val="F9EE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378" name="Freeform 44"/>
                <p:cNvSpPr>
                  <a:spLocks noChangeArrowheads="1"/>
                </p:cNvSpPr>
                <p:nvPr/>
              </p:nvSpPr>
              <p:spPr bwMode="auto">
                <a:xfrm>
                  <a:off x="10375900" y="396875"/>
                  <a:ext cx="38100" cy="52388"/>
                </a:xfrm>
                <a:custGeom>
                  <a:avLst/>
                  <a:gdLst>
                    <a:gd name="T0" fmla="*/ 111662308 w 13"/>
                    <a:gd name="T1" fmla="*/ 0 h 18"/>
                    <a:gd name="T2" fmla="*/ 0 w 13"/>
                    <a:gd name="T3" fmla="*/ 0 h 18"/>
                    <a:gd name="T4" fmla="*/ 0 w 13"/>
                    <a:gd name="T5" fmla="*/ 152472364 h 18"/>
                    <a:gd name="T6" fmla="*/ 25767323 w 13"/>
                    <a:gd name="T7" fmla="*/ 152472364 h 18"/>
                    <a:gd name="T8" fmla="*/ 111662308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1"/>
                        <a:pt x="8" y="5"/>
                        <a:pt x="13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379" name="Freeform 45"/>
                <p:cNvSpPr>
                  <a:spLocks noChangeArrowheads="1"/>
                </p:cNvSpPr>
                <p:nvPr/>
              </p:nvSpPr>
              <p:spPr bwMode="auto">
                <a:xfrm>
                  <a:off x="10385425" y="396875"/>
                  <a:ext cx="852488" cy="168275"/>
                </a:xfrm>
                <a:custGeom>
                  <a:avLst/>
                  <a:gdLst>
                    <a:gd name="T0" fmla="*/ 1946036873 w 300"/>
                    <a:gd name="T1" fmla="*/ 0 h 59"/>
                    <a:gd name="T2" fmla="*/ 1929887909 w 300"/>
                    <a:gd name="T3" fmla="*/ 0 h 59"/>
                    <a:gd name="T4" fmla="*/ 80747663 w 300"/>
                    <a:gd name="T5" fmla="*/ 0 h 59"/>
                    <a:gd name="T6" fmla="*/ 0 w 300"/>
                    <a:gd name="T7" fmla="*/ 146422067 h 59"/>
                    <a:gd name="T8" fmla="*/ 2091383236 w 300"/>
                    <a:gd name="T9" fmla="*/ 146422067 h 59"/>
                    <a:gd name="T10" fmla="*/ 2147483647 w 300"/>
                    <a:gd name="T11" fmla="*/ 479940265 h 59"/>
                    <a:gd name="T12" fmla="*/ 2147483647 w 300"/>
                    <a:gd name="T13" fmla="*/ 479940265 h 59"/>
                    <a:gd name="T14" fmla="*/ 1946036873 w 300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0" h="59">
                      <a:moveTo>
                        <a:pt x="241" y="0"/>
                      </a:moveTo>
                      <a:cubicBezTo>
                        <a:pt x="241" y="0"/>
                        <a:pt x="240" y="0"/>
                        <a:pt x="23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5"/>
                        <a:pt x="2" y="11"/>
                        <a:pt x="0" y="18"/>
                      </a:cubicBezTo>
                      <a:cubicBezTo>
                        <a:pt x="259" y="18"/>
                        <a:pt x="259" y="18"/>
                        <a:pt x="259" y="18"/>
                      </a:cubicBezTo>
                      <a:cubicBezTo>
                        <a:pt x="281" y="18"/>
                        <a:pt x="299" y="36"/>
                        <a:pt x="300" y="59"/>
                      </a:cubicBezTo>
                      <a:cubicBezTo>
                        <a:pt x="300" y="59"/>
                        <a:pt x="300" y="59"/>
                        <a:pt x="300" y="59"/>
                      </a:cubicBezTo>
                      <a:cubicBezTo>
                        <a:pt x="300" y="25"/>
                        <a:pt x="297" y="0"/>
                        <a:pt x="241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380" name="Freeform 46"/>
                <p:cNvSpPr>
                  <a:spLocks noChangeArrowheads="1"/>
                </p:cNvSpPr>
                <p:nvPr/>
              </p:nvSpPr>
              <p:spPr bwMode="auto">
                <a:xfrm>
                  <a:off x="10375900" y="496888"/>
                  <a:ext cx="23813" cy="53975"/>
                </a:xfrm>
                <a:custGeom>
                  <a:avLst/>
                  <a:gdLst>
                    <a:gd name="T0" fmla="*/ 17719849 w 8"/>
                    <a:gd name="T1" fmla="*/ 0 h 19"/>
                    <a:gd name="T2" fmla="*/ 0 w 8"/>
                    <a:gd name="T3" fmla="*/ 0 h 19"/>
                    <a:gd name="T4" fmla="*/ 0 w 8"/>
                    <a:gd name="T5" fmla="*/ 153331612 h 19"/>
                    <a:gd name="T6" fmla="*/ 70882371 w 8"/>
                    <a:gd name="T7" fmla="*/ 153331612 h 19"/>
                    <a:gd name="T8" fmla="*/ 17719849 w 8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4" y="13"/>
                        <a:pt x="2" y="7"/>
                        <a:pt x="2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381" name="Freeform 47"/>
                <p:cNvSpPr>
                  <a:spLocks noChangeArrowheads="1"/>
                </p:cNvSpPr>
                <p:nvPr/>
              </p:nvSpPr>
              <p:spPr bwMode="auto">
                <a:xfrm>
                  <a:off x="10382250" y="496888"/>
                  <a:ext cx="855663" cy="168275"/>
                </a:xfrm>
                <a:custGeom>
                  <a:avLst/>
                  <a:gdLst>
                    <a:gd name="T0" fmla="*/ 1955636264 w 301"/>
                    <a:gd name="T1" fmla="*/ 0 h 59"/>
                    <a:gd name="T2" fmla="*/ 1939472478 w 301"/>
                    <a:gd name="T3" fmla="*/ 0 h 59"/>
                    <a:gd name="T4" fmla="*/ 0 w 301"/>
                    <a:gd name="T5" fmla="*/ 0 h 59"/>
                    <a:gd name="T6" fmla="*/ 48485675 w 301"/>
                    <a:gd name="T7" fmla="*/ 154556309 h 59"/>
                    <a:gd name="T8" fmla="*/ 2101096132 w 301"/>
                    <a:gd name="T9" fmla="*/ 154556309 h 59"/>
                    <a:gd name="T10" fmla="*/ 2147483647 w 301"/>
                    <a:gd name="T11" fmla="*/ 479940265 h 59"/>
                    <a:gd name="T12" fmla="*/ 2147483647 w 301"/>
                    <a:gd name="T13" fmla="*/ 479940265 h 59"/>
                    <a:gd name="T14" fmla="*/ 1955636264 w 301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1" h="59">
                      <a:moveTo>
                        <a:pt x="242" y="0"/>
                      </a:moveTo>
                      <a:cubicBezTo>
                        <a:pt x="242" y="0"/>
                        <a:pt x="241" y="0"/>
                        <a:pt x="2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2" y="13"/>
                        <a:pt x="6" y="19"/>
                      </a:cubicBezTo>
                      <a:cubicBezTo>
                        <a:pt x="260" y="19"/>
                        <a:pt x="260" y="19"/>
                        <a:pt x="260" y="19"/>
                      </a:cubicBezTo>
                      <a:cubicBezTo>
                        <a:pt x="282" y="19"/>
                        <a:pt x="300" y="37"/>
                        <a:pt x="301" y="59"/>
                      </a:cubicBezTo>
                      <a:cubicBezTo>
                        <a:pt x="301" y="59"/>
                        <a:pt x="301" y="59"/>
                        <a:pt x="301" y="59"/>
                      </a:cubicBezTo>
                      <a:cubicBezTo>
                        <a:pt x="301" y="26"/>
                        <a:pt x="298" y="0"/>
                        <a:pt x="242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382" name="Freeform 48"/>
                <p:cNvSpPr>
                  <a:spLocks noChangeArrowheads="1"/>
                </p:cNvSpPr>
                <p:nvPr/>
              </p:nvSpPr>
              <p:spPr bwMode="auto">
                <a:xfrm>
                  <a:off x="10325102" y="303213"/>
                  <a:ext cx="912813" cy="1139824"/>
                </a:xfrm>
                <a:custGeom>
                  <a:avLst/>
                  <a:gdLst>
                    <a:gd name="T0" fmla="*/ 2102455737 w 321"/>
                    <a:gd name="T1" fmla="*/ 868839393 h 400"/>
                    <a:gd name="T2" fmla="*/ 2102455737 w 321"/>
                    <a:gd name="T3" fmla="*/ 868839393 h 400"/>
                    <a:gd name="T4" fmla="*/ 1576843225 w 321"/>
                    <a:gd name="T5" fmla="*/ 868839393 h 400"/>
                    <a:gd name="T6" fmla="*/ 493268789 w 321"/>
                    <a:gd name="T7" fmla="*/ 868839393 h 400"/>
                    <a:gd name="T8" fmla="*/ 161727146 w 321"/>
                    <a:gd name="T9" fmla="*/ 544040845 h 400"/>
                    <a:gd name="T10" fmla="*/ 161727146 w 321"/>
                    <a:gd name="T11" fmla="*/ 544040845 h 400"/>
                    <a:gd name="T12" fmla="*/ 161727146 w 321"/>
                    <a:gd name="T13" fmla="*/ 535919599 h 400"/>
                    <a:gd name="T14" fmla="*/ 161727146 w 321"/>
                    <a:gd name="T15" fmla="*/ 511558710 h 400"/>
                    <a:gd name="T16" fmla="*/ 161727146 w 321"/>
                    <a:gd name="T17" fmla="*/ 487200671 h 400"/>
                    <a:gd name="T18" fmla="*/ 493268789 w 321"/>
                    <a:gd name="T19" fmla="*/ 162399274 h 400"/>
                    <a:gd name="T20" fmla="*/ 1504065582 w 321"/>
                    <a:gd name="T21" fmla="*/ 162399274 h 400"/>
                    <a:gd name="T22" fmla="*/ 2147483647 w 321"/>
                    <a:gd name="T23" fmla="*/ 162399274 h 400"/>
                    <a:gd name="T24" fmla="*/ 2147483647 w 321"/>
                    <a:gd name="T25" fmla="*/ 487200671 h 400"/>
                    <a:gd name="T26" fmla="*/ 2102455737 w 321"/>
                    <a:gd name="T27" fmla="*/ 8121246 h 400"/>
                    <a:gd name="T28" fmla="*/ 493268789 w 321"/>
                    <a:gd name="T29" fmla="*/ 8121246 h 400"/>
                    <a:gd name="T30" fmla="*/ 0 w 321"/>
                    <a:gd name="T31" fmla="*/ 503440314 h 400"/>
                    <a:gd name="T32" fmla="*/ 0 w 321"/>
                    <a:gd name="T33" fmla="*/ 860718147 h 400"/>
                    <a:gd name="T34" fmla="*/ 0 w 321"/>
                    <a:gd name="T35" fmla="*/ 860718147 h 400"/>
                    <a:gd name="T36" fmla="*/ 0 w 321"/>
                    <a:gd name="T37" fmla="*/ 2147483647 h 400"/>
                    <a:gd name="T38" fmla="*/ 493268789 w 321"/>
                    <a:gd name="T39" fmla="*/ 2147483647 h 400"/>
                    <a:gd name="T40" fmla="*/ 2102455737 w 321"/>
                    <a:gd name="T41" fmla="*/ 2147483647 h 400"/>
                    <a:gd name="T42" fmla="*/ 2147483647 w 321"/>
                    <a:gd name="T43" fmla="*/ 2147483647 h 400"/>
                    <a:gd name="T44" fmla="*/ 2147483647 w 321"/>
                    <a:gd name="T45" fmla="*/ 1226120075 h 400"/>
                    <a:gd name="T46" fmla="*/ 2102455737 w 321"/>
                    <a:gd name="T47" fmla="*/ 868839393 h 40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21" h="400">
                      <a:moveTo>
                        <a:pt x="260" y="107"/>
                      </a:moveTo>
                      <a:cubicBezTo>
                        <a:pt x="260" y="107"/>
                        <a:pt x="260" y="107"/>
                        <a:pt x="260" y="107"/>
                      </a:cubicBezTo>
                      <a:cubicBezTo>
                        <a:pt x="195" y="107"/>
                        <a:pt x="195" y="107"/>
                        <a:pt x="195" y="107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39" y="107"/>
                        <a:pt x="21" y="89"/>
                        <a:pt x="20" y="67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6"/>
                        <a:pt x="20" y="66"/>
                        <a:pt x="20" y="66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0" y="38"/>
                        <a:pt x="38" y="20"/>
                        <a:pt x="61" y="20"/>
                      </a:cubicBezTo>
                      <a:cubicBezTo>
                        <a:pt x="186" y="20"/>
                        <a:pt x="186" y="20"/>
                        <a:pt x="186" y="20"/>
                      </a:cubicBezTo>
                      <a:cubicBezTo>
                        <a:pt x="280" y="20"/>
                        <a:pt x="280" y="20"/>
                        <a:pt x="280" y="20"/>
                      </a:cubicBezTo>
                      <a:cubicBezTo>
                        <a:pt x="302" y="20"/>
                        <a:pt x="320" y="38"/>
                        <a:pt x="321" y="60"/>
                      </a:cubicBezTo>
                      <a:cubicBezTo>
                        <a:pt x="321" y="26"/>
                        <a:pt x="318" y="0"/>
                        <a:pt x="260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27" y="1"/>
                        <a:pt x="0" y="28"/>
                        <a:pt x="0" y="6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339"/>
                        <a:pt x="0" y="339"/>
                        <a:pt x="0" y="339"/>
                      </a:cubicBezTo>
                      <a:cubicBezTo>
                        <a:pt x="0" y="373"/>
                        <a:pt x="27" y="400"/>
                        <a:pt x="61" y="400"/>
                      </a:cubicBezTo>
                      <a:cubicBezTo>
                        <a:pt x="260" y="400"/>
                        <a:pt x="260" y="400"/>
                        <a:pt x="260" y="400"/>
                      </a:cubicBezTo>
                      <a:cubicBezTo>
                        <a:pt x="294" y="400"/>
                        <a:pt x="321" y="373"/>
                        <a:pt x="321" y="339"/>
                      </a:cubicBezTo>
                      <a:cubicBezTo>
                        <a:pt x="321" y="151"/>
                        <a:pt x="321" y="151"/>
                        <a:pt x="321" y="151"/>
                      </a:cubicBezTo>
                      <a:cubicBezTo>
                        <a:pt x="321" y="117"/>
                        <a:pt x="294" y="107"/>
                        <a:pt x="260" y="107"/>
                      </a:cubicBezTo>
                      <a:close/>
                    </a:path>
                  </a:pathLst>
                </a:custGeom>
                <a:solidFill>
                  <a:srgbClr val="AA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383" name="Freeform 49"/>
                <p:cNvSpPr>
                  <a:spLocks noChangeArrowheads="1"/>
                </p:cNvSpPr>
                <p:nvPr/>
              </p:nvSpPr>
              <p:spPr bwMode="auto">
                <a:xfrm>
                  <a:off x="10325100" y="508000"/>
                  <a:ext cx="912813" cy="985838"/>
                </a:xfrm>
                <a:custGeom>
                  <a:avLst/>
                  <a:gdLst>
                    <a:gd name="T0" fmla="*/ 2147483647 w 321"/>
                    <a:gd name="T1" fmla="*/ 2147483647 h 346"/>
                    <a:gd name="T2" fmla="*/ 2102455737 w 321"/>
                    <a:gd name="T3" fmla="*/ 2147483647 h 346"/>
                    <a:gd name="T4" fmla="*/ 493268789 w 321"/>
                    <a:gd name="T5" fmla="*/ 2147483647 h 346"/>
                    <a:gd name="T6" fmla="*/ 0 w 321"/>
                    <a:gd name="T7" fmla="*/ 2147483647 h 346"/>
                    <a:gd name="T8" fmla="*/ 0 w 321"/>
                    <a:gd name="T9" fmla="*/ 0 h 346"/>
                    <a:gd name="T10" fmla="*/ 493268789 w 321"/>
                    <a:gd name="T11" fmla="*/ 430264151 h 346"/>
                    <a:gd name="T12" fmla="*/ 2102455737 w 321"/>
                    <a:gd name="T13" fmla="*/ 430264151 h 346"/>
                    <a:gd name="T14" fmla="*/ 2147483647 w 321"/>
                    <a:gd name="T15" fmla="*/ 803700156 h 346"/>
                    <a:gd name="T16" fmla="*/ 2147483647 w 321"/>
                    <a:gd name="T17" fmla="*/ 2147483647 h 3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21" h="346">
                      <a:moveTo>
                        <a:pt x="321" y="285"/>
                      </a:moveTo>
                      <a:cubicBezTo>
                        <a:pt x="321" y="319"/>
                        <a:pt x="293" y="346"/>
                        <a:pt x="260" y="346"/>
                      </a:cubicBezTo>
                      <a:cubicBezTo>
                        <a:pt x="61" y="346"/>
                        <a:pt x="61" y="346"/>
                        <a:pt x="61" y="346"/>
                      </a:cubicBezTo>
                      <a:cubicBezTo>
                        <a:pt x="27" y="346"/>
                        <a:pt x="0" y="319"/>
                        <a:pt x="0" y="28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52"/>
                        <a:pt x="61" y="53"/>
                      </a:cubicBezTo>
                      <a:cubicBezTo>
                        <a:pt x="260" y="53"/>
                        <a:pt x="260" y="53"/>
                        <a:pt x="260" y="53"/>
                      </a:cubicBezTo>
                      <a:cubicBezTo>
                        <a:pt x="293" y="53"/>
                        <a:pt x="321" y="66"/>
                        <a:pt x="321" y="99"/>
                      </a:cubicBezTo>
                      <a:lnTo>
                        <a:pt x="321" y="285"/>
                      </a:lnTo>
                      <a:close/>
                    </a:path>
                  </a:pathLst>
                </a:custGeom>
                <a:solidFill>
                  <a:srgbClr val="DB2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384" name="Freeform 53"/>
                <p:cNvSpPr>
                  <a:spLocks noChangeArrowheads="1"/>
                </p:cNvSpPr>
                <p:nvPr/>
              </p:nvSpPr>
              <p:spPr bwMode="auto">
                <a:xfrm>
                  <a:off x="10507663" y="496888"/>
                  <a:ext cx="133350" cy="111125"/>
                </a:xfrm>
                <a:custGeom>
                  <a:avLst/>
                  <a:gdLst>
                    <a:gd name="T0" fmla="*/ 211693125 w 84"/>
                    <a:gd name="T1" fmla="*/ 176410938 h 70"/>
                    <a:gd name="T2" fmla="*/ 201612500 w 84"/>
                    <a:gd name="T3" fmla="*/ 0 h 70"/>
                    <a:gd name="T4" fmla="*/ 17641888 w 84"/>
                    <a:gd name="T5" fmla="*/ 0 h 70"/>
                    <a:gd name="T6" fmla="*/ 0 w 84"/>
                    <a:gd name="T7" fmla="*/ 176410938 h 70"/>
                    <a:gd name="T8" fmla="*/ 211693125 w 84"/>
                    <a:gd name="T9" fmla="*/ 176410938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" h="70">
                      <a:moveTo>
                        <a:pt x="84" y="70"/>
                      </a:moveTo>
                      <a:lnTo>
                        <a:pt x="80" y="0"/>
                      </a:lnTo>
                      <a:lnTo>
                        <a:pt x="7" y="0"/>
                      </a:lnTo>
                      <a:lnTo>
                        <a:pt x="0" y="70"/>
                      </a:lnTo>
                      <a:lnTo>
                        <a:pt x="84" y="70"/>
                      </a:lnTo>
                      <a:close/>
                    </a:path>
                  </a:pathLst>
                </a:custGeom>
                <a:solidFill>
                  <a:srgbClr val="B700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385" name="Freeform 54"/>
                <p:cNvSpPr>
                  <a:spLocks noChangeArrowheads="1"/>
                </p:cNvSpPr>
                <p:nvPr/>
              </p:nvSpPr>
              <p:spPr bwMode="auto">
                <a:xfrm>
                  <a:off x="10507663" y="608013"/>
                  <a:ext cx="133350" cy="304800"/>
                </a:xfrm>
                <a:custGeom>
                  <a:avLst/>
                  <a:gdLst>
                    <a:gd name="T0" fmla="*/ 0 w 84"/>
                    <a:gd name="T1" fmla="*/ 0 h 192"/>
                    <a:gd name="T2" fmla="*/ 0 w 84"/>
                    <a:gd name="T3" fmla="*/ 483870000 h 192"/>
                    <a:gd name="T4" fmla="*/ 103327200 w 84"/>
                    <a:gd name="T5" fmla="*/ 410786263 h 192"/>
                    <a:gd name="T6" fmla="*/ 211693125 w 84"/>
                    <a:gd name="T7" fmla="*/ 483870000 h 192"/>
                    <a:gd name="T8" fmla="*/ 211693125 w 84"/>
                    <a:gd name="T9" fmla="*/ 0 h 192"/>
                    <a:gd name="T10" fmla="*/ 0 w 84"/>
                    <a:gd name="T11" fmla="*/ 0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41" y="163"/>
                      </a:lnTo>
                      <a:lnTo>
                        <a:pt x="84" y="192"/>
                      </a:lnTo>
                      <a:lnTo>
                        <a:pt x="8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15376" name="图片 74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407" y="1254731"/>
                <a:ext cx="354334" cy="254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5364" name="文本框 85"/>
          <p:cNvSpPr txBox="1">
            <a:spLocks noChangeArrowheads="1"/>
          </p:cNvSpPr>
          <p:nvPr/>
        </p:nvSpPr>
        <p:spPr bwMode="auto">
          <a:xfrm>
            <a:off x="1952625" y="611981"/>
            <a:ext cx="1209675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DB2232"/>
                </a:solidFill>
                <a:latin typeface="+mn-lt"/>
                <a:ea typeface="+mn-ea"/>
                <a:cs typeface="+mn-ea"/>
                <a:sym typeface="+mn-lt"/>
              </a:rPr>
              <a:t>课文朗读</a:t>
            </a:r>
          </a:p>
        </p:txBody>
      </p:sp>
      <p:sp>
        <p:nvSpPr>
          <p:cNvPr id="15365" name="文本框 1"/>
          <p:cNvSpPr txBox="1">
            <a:spLocks noChangeArrowheads="1"/>
          </p:cNvSpPr>
          <p:nvPr/>
        </p:nvSpPr>
        <p:spPr bwMode="auto">
          <a:xfrm>
            <a:off x="1937742" y="1390231"/>
            <a:ext cx="5460207" cy="152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庄子曰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请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循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其本。子曰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‘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汝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安知鱼乐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’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云者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既已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知吾知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之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而问我。我知之濠上也。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880662" y="2751877"/>
            <a:ext cx="5574366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庄子说：“请从我们最初的话题说起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追溯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你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说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‘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你哪儿知道鱼快乐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’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的话，说明你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已经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知道我知道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鱼快乐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而问我。我是在濠水的桥上知道的。”</a:t>
            </a:r>
          </a:p>
        </p:txBody>
      </p:sp>
      <p:sp>
        <p:nvSpPr>
          <p:cNvPr id="26" name="正五边形 25"/>
          <p:cNvSpPr/>
          <p:nvPr/>
        </p:nvSpPr>
        <p:spPr>
          <a:xfrm>
            <a:off x="4957763" y="511969"/>
            <a:ext cx="988219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27" name="文本框 1"/>
          <p:cNvSpPr txBox="1">
            <a:spLocks noChangeArrowheads="1"/>
          </p:cNvSpPr>
          <p:nvPr/>
        </p:nvSpPr>
        <p:spPr bwMode="auto">
          <a:xfrm>
            <a:off x="4809845" y="577870"/>
            <a:ext cx="1656159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词语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正五边形 27"/>
          <p:cNvSpPr/>
          <p:nvPr/>
        </p:nvSpPr>
        <p:spPr>
          <a:xfrm>
            <a:off x="6110288" y="528638"/>
            <a:ext cx="989410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29" name="文本框 1"/>
          <p:cNvSpPr txBox="1">
            <a:spLocks noChangeArrowheads="1"/>
          </p:cNvSpPr>
          <p:nvPr/>
        </p:nvSpPr>
        <p:spPr bwMode="auto">
          <a:xfrm>
            <a:off x="5971194" y="577870"/>
            <a:ext cx="165616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大意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67802" y="808972"/>
            <a:ext cx="6220778" cy="3975435"/>
          </a:xfrm>
          <a:prstGeom prst="flowChartAlternateProcess">
            <a:avLst/>
          </a:prstGeom>
        </p:spPr>
      </p:pic>
      <p:grpSp>
        <p:nvGrpSpPr>
          <p:cNvPr id="16387" name="组合 3"/>
          <p:cNvGrpSpPr/>
          <p:nvPr/>
        </p:nvGrpSpPr>
        <p:grpSpPr bwMode="auto">
          <a:xfrm>
            <a:off x="1343024" y="134232"/>
            <a:ext cx="2107883" cy="548878"/>
            <a:chOff x="420" y="1107"/>
            <a:chExt cx="4425" cy="1152"/>
          </a:xfrm>
        </p:grpSpPr>
        <p:grpSp>
          <p:nvGrpSpPr>
            <p:cNvPr id="16393" name="组合 84"/>
            <p:cNvGrpSpPr/>
            <p:nvPr/>
          </p:nvGrpSpPr>
          <p:grpSpPr bwMode="auto">
            <a:xfrm>
              <a:off x="420" y="1107"/>
              <a:ext cx="4425" cy="1152"/>
              <a:chOff x="4762500" y="1227873"/>
              <a:chExt cx="3152775" cy="82000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4762500" y="1228584"/>
                <a:ext cx="3152063" cy="820002"/>
              </a:xfrm>
              <a:prstGeom prst="roundRect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16396" name="组合 71"/>
              <p:cNvGrpSpPr/>
              <p:nvPr/>
            </p:nvGrpSpPr>
            <p:grpSpPr bwMode="auto">
              <a:xfrm>
                <a:off x="4897451" y="1300979"/>
                <a:ext cx="515326" cy="672163"/>
                <a:chOff x="556681" y="967046"/>
                <a:chExt cx="515326" cy="672163"/>
              </a:xfrm>
            </p:grpSpPr>
            <p:grpSp>
              <p:nvGrpSpPr>
                <p:cNvPr id="16397" name="组合 73"/>
                <p:cNvGrpSpPr/>
                <p:nvPr/>
              </p:nvGrpSpPr>
              <p:grpSpPr bwMode="auto">
                <a:xfrm>
                  <a:off x="556681" y="967046"/>
                  <a:ext cx="515326" cy="672163"/>
                  <a:chOff x="10325100" y="303213"/>
                  <a:chExt cx="912815" cy="1190625"/>
                </a:xfrm>
              </p:grpSpPr>
              <p:sp>
                <p:nvSpPr>
                  <p:cNvPr id="16399" name="Freeform 43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360363"/>
                    <a:ext cx="855663" cy="455613"/>
                  </a:xfrm>
                  <a:custGeom>
                    <a:avLst/>
                    <a:gdLst>
                      <a:gd name="T0" fmla="*/ 2147483647 w 301"/>
                      <a:gd name="T1" fmla="*/ 324348047 h 160"/>
                      <a:gd name="T2" fmla="*/ 2101096132 w 301"/>
                      <a:gd name="T3" fmla="*/ 0 h 160"/>
                      <a:gd name="T4" fmla="*/ 1341469222 w 301"/>
                      <a:gd name="T5" fmla="*/ 0 h 160"/>
                      <a:gd name="T6" fmla="*/ 331326359 w 301"/>
                      <a:gd name="T7" fmla="*/ 0 h 160"/>
                      <a:gd name="T8" fmla="*/ 0 w 301"/>
                      <a:gd name="T9" fmla="*/ 324348047 h 160"/>
                      <a:gd name="T10" fmla="*/ 0 w 301"/>
                      <a:gd name="T11" fmla="*/ 348674934 h 160"/>
                      <a:gd name="T12" fmla="*/ 0 w 301"/>
                      <a:gd name="T13" fmla="*/ 373001820 h 160"/>
                      <a:gd name="T14" fmla="*/ 0 w 301"/>
                      <a:gd name="T15" fmla="*/ 381108884 h 160"/>
                      <a:gd name="T16" fmla="*/ 0 w 301"/>
                      <a:gd name="T17" fmla="*/ 381108884 h 160"/>
                      <a:gd name="T18" fmla="*/ 331326359 w 301"/>
                      <a:gd name="T19" fmla="*/ 705459779 h 160"/>
                      <a:gd name="T20" fmla="*/ 719220286 w 301"/>
                      <a:gd name="T21" fmla="*/ 705459779 h 160"/>
                      <a:gd name="T22" fmla="*/ 719220286 w 301"/>
                      <a:gd name="T23" fmla="*/ 1297395036 h 160"/>
                      <a:gd name="T24" fmla="*/ 2147483647 w 301"/>
                      <a:gd name="T25" fmla="*/ 1297395036 h 160"/>
                      <a:gd name="T26" fmla="*/ 2147483647 w 301"/>
                      <a:gd name="T27" fmla="*/ 324348047 h 16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01" h="160">
                        <a:moveTo>
                          <a:pt x="301" y="40"/>
                        </a:moveTo>
                        <a:cubicBezTo>
                          <a:pt x="300" y="18"/>
                          <a:pt x="282" y="0"/>
                          <a:pt x="260" y="0"/>
                        </a:cubicBezTo>
                        <a:cubicBezTo>
                          <a:pt x="166" y="0"/>
                          <a:pt x="166" y="0"/>
                          <a:pt x="166" y="0"/>
                        </a:cubicBez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18" y="0"/>
                          <a:pt x="0" y="18"/>
                          <a:pt x="0" y="40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1" y="69"/>
                          <a:pt x="19" y="87"/>
                          <a:pt x="41" y="87"/>
                        </a:cubicBezTo>
                        <a:cubicBezTo>
                          <a:pt x="89" y="87"/>
                          <a:pt x="89" y="87"/>
                          <a:pt x="89" y="87"/>
                        </a:cubicBezTo>
                        <a:cubicBezTo>
                          <a:pt x="89" y="160"/>
                          <a:pt x="89" y="160"/>
                          <a:pt x="89" y="160"/>
                        </a:cubicBezTo>
                        <a:cubicBezTo>
                          <a:pt x="301" y="160"/>
                          <a:pt x="301" y="160"/>
                          <a:pt x="301" y="160"/>
                        </a:cubicBezTo>
                        <a:cubicBezTo>
                          <a:pt x="301" y="40"/>
                          <a:pt x="301" y="40"/>
                          <a:pt x="301" y="40"/>
                        </a:cubicBezTo>
                      </a:path>
                    </a:pathLst>
                  </a:custGeom>
                  <a:solidFill>
                    <a:srgbClr val="F9EE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6400" name="Freeform 44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396875"/>
                    <a:ext cx="38100" cy="52388"/>
                  </a:xfrm>
                  <a:custGeom>
                    <a:avLst/>
                    <a:gdLst>
                      <a:gd name="T0" fmla="*/ 111662308 w 13"/>
                      <a:gd name="T1" fmla="*/ 0 h 18"/>
                      <a:gd name="T2" fmla="*/ 0 w 13"/>
                      <a:gd name="T3" fmla="*/ 0 h 18"/>
                      <a:gd name="T4" fmla="*/ 0 w 13"/>
                      <a:gd name="T5" fmla="*/ 152472364 h 18"/>
                      <a:gd name="T6" fmla="*/ 25767323 w 13"/>
                      <a:gd name="T7" fmla="*/ 152472364 h 18"/>
                      <a:gd name="T8" fmla="*/ 111662308 w 13"/>
                      <a:gd name="T9" fmla="*/ 0 h 1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3" h="18">
                        <a:moveTo>
                          <a:pt x="1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3" y="18"/>
                          <a:pt x="3" y="18"/>
                          <a:pt x="3" y="18"/>
                        </a:cubicBezTo>
                        <a:cubicBezTo>
                          <a:pt x="5" y="11"/>
                          <a:pt x="8" y="5"/>
                          <a:pt x="13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6401" name="Freeform 45"/>
                  <p:cNvSpPr>
                    <a:spLocks noChangeArrowheads="1"/>
                  </p:cNvSpPr>
                  <p:nvPr/>
                </p:nvSpPr>
                <p:spPr bwMode="auto">
                  <a:xfrm>
                    <a:off x="10385425" y="396875"/>
                    <a:ext cx="852488" cy="168275"/>
                  </a:xfrm>
                  <a:custGeom>
                    <a:avLst/>
                    <a:gdLst>
                      <a:gd name="T0" fmla="*/ 1946036873 w 300"/>
                      <a:gd name="T1" fmla="*/ 0 h 59"/>
                      <a:gd name="T2" fmla="*/ 1929887909 w 300"/>
                      <a:gd name="T3" fmla="*/ 0 h 59"/>
                      <a:gd name="T4" fmla="*/ 80747663 w 300"/>
                      <a:gd name="T5" fmla="*/ 0 h 59"/>
                      <a:gd name="T6" fmla="*/ 0 w 300"/>
                      <a:gd name="T7" fmla="*/ 146422067 h 59"/>
                      <a:gd name="T8" fmla="*/ 2091383236 w 300"/>
                      <a:gd name="T9" fmla="*/ 146422067 h 59"/>
                      <a:gd name="T10" fmla="*/ 2147483647 w 300"/>
                      <a:gd name="T11" fmla="*/ 479940265 h 59"/>
                      <a:gd name="T12" fmla="*/ 2147483647 w 300"/>
                      <a:gd name="T13" fmla="*/ 479940265 h 59"/>
                      <a:gd name="T14" fmla="*/ 1946036873 w 300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0" h="59">
                        <a:moveTo>
                          <a:pt x="241" y="0"/>
                        </a:moveTo>
                        <a:cubicBezTo>
                          <a:pt x="241" y="0"/>
                          <a:pt x="240" y="0"/>
                          <a:pt x="239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5" y="5"/>
                          <a:pt x="2" y="11"/>
                          <a:pt x="0" y="18"/>
                        </a:cubicBezTo>
                        <a:cubicBezTo>
                          <a:pt x="259" y="18"/>
                          <a:pt x="259" y="18"/>
                          <a:pt x="259" y="18"/>
                        </a:cubicBezTo>
                        <a:cubicBezTo>
                          <a:pt x="281" y="18"/>
                          <a:pt x="299" y="36"/>
                          <a:pt x="300" y="59"/>
                        </a:cubicBezTo>
                        <a:cubicBezTo>
                          <a:pt x="300" y="59"/>
                          <a:pt x="300" y="59"/>
                          <a:pt x="300" y="59"/>
                        </a:cubicBezTo>
                        <a:cubicBezTo>
                          <a:pt x="300" y="25"/>
                          <a:pt x="297" y="0"/>
                          <a:pt x="241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6402" name="Freeform 46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496888"/>
                    <a:ext cx="23813" cy="53975"/>
                  </a:xfrm>
                  <a:custGeom>
                    <a:avLst/>
                    <a:gdLst>
                      <a:gd name="T0" fmla="*/ 17719849 w 8"/>
                      <a:gd name="T1" fmla="*/ 0 h 19"/>
                      <a:gd name="T2" fmla="*/ 0 w 8"/>
                      <a:gd name="T3" fmla="*/ 0 h 19"/>
                      <a:gd name="T4" fmla="*/ 0 w 8"/>
                      <a:gd name="T5" fmla="*/ 153331612 h 19"/>
                      <a:gd name="T6" fmla="*/ 70882371 w 8"/>
                      <a:gd name="T7" fmla="*/ 153331612 h 19"/>
                      <a:gd name="T8" fmla="*/ 17719849 w 8"/>
                      <a:gd name="T9" fmla="*/ 0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" h="19">
                        <a:moveTo>
                          <a:pt x="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4" y="13"/>
                          <a:pt x="2" y="7"/>
                          <a:pt x="2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6403" name="Freeform 47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496888"/>
                    <a:ext cx="855663" cy="168275"/>
                  </a:xfrm>
                  <a:custGeom>
                    <a:avLst/>
                    <a:gdLst>
                      <a:gd name="T0" fmla="*/ 1955636264 w 301"/>
                      <a:gd name="T1" fmla="*/ 0 h 59"/>
                      <a:gd name="T2" fmla="*/ 1939472478 w 301"/>
                      <a:gd name="T3" fmla="*/ 0 h 59"/>
                      <a:gd name="T4" fmla="*/ 0 w 301"/>
                      <a:gd name="T5" fmla="*/ 0 h 59"/>
                      <a:gd name="T6" fmla="*/ 48485675 w 301"/>
                      <a:gd name="T7" fmla="*/ 154556309 h 59"/>
                      <a:gd name="T8" fmla="*/ 2101096132 w 301"/>
                      <a:gd name="T9" fmla="*/ 154556309 h 59"/>
                      <a:gd name="T10" fmla="*/ 2147483647 w 301"/>
                      <a:gd name="T11" fmla="*/ 479940265 h 59"/>
                      <a:gd name="T12" fmla="*/ 2147483647 w 301"/>
                      <a:gd name="T13" fmla="*/ 479940265 h 59"/>
                      <a:gd name="T14" fmla="*/ 1955636264 w 301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1" h="59">
                        <a:moveTo>
                          <a:pt x="242" y="0"/>
                        </a:moveTo>
                        <a:cubicBezTo>
                          <a:pt x="242" y="0"/>
                          <a:pt x="241" y="0"/>
                          <a:pt x="24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7"/>
                          <a:pt x="2" y="13"/>
                          <a:pt x="6" y="19"/>
                        </a:cubicBezTo>
                        <a:cubicBezTo>
                          <a:pt x="260" y="19"/>
                          <a:pt x="260" y="19"/>
                          <a:pt x="260" y="19"/>
                        </a:cubicBezTo>
                        <a:cubicBezTo>
                          <a:pt x="282" y="19"/>
                          <a:pt x="300" y="37"/>
                          <a:pt x="301" y="59"/>
                        </a:cubicBezTo>
                        <a:cubicBezTo>
                          <a:pt x="301" y="59"/>
                          <a:pt x="301" y="59"/>
                          <a:pt x="301" y="59"/>
                        </a:cubicBezTo>
                        <a:cubicBezTo>
                          <a:pt x="301" y="26"/>
                          <a:pt x="298" y="0"/>
                          <a:pt x="242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6404" name="Freeform 48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2" y="303213"/>
                    <a:ext cx="912813" cy="1139824"/>
                  </a:xfrm>
                  <a:custGeom>
                    <a:avLst/>
                    <a:gdLst>
                      <a:gd name="T0" fmla="*/ 2102455737 w 321"/>
                      <a:gd name="T1" fmla="*/ 868839393 h 400"/>
                      <a:gd name="T2" fmla="*/ 2102455737 w 321"/>
                      <a:gd name="T3" fmla="*/ 868839393 h 400"/>
                      <a:gd name="T4" fmla="*/ 1576843225 w 321"/>
                      <a:gd name="T5" fmla="*/ 868839393 h 400"/>
                      <a:gd name="T6" fmla="*/ 493268789 w 321"/>
                      <a:gd name="T7" fmla="*/ 868839393 h 400"/>
                      <a:gd name="T8" fmla="*/ 161727146 w 321"/>
                      <a:gd name="T9" fmla="*/ 544040845 h 400"/>
                      <a:gd name="T10" fmla="*/ 161727146 w 321"/>
                      <a:gd name="T11" fmla="*/ 544040845 h 400"/>
                      <a:gd name="T12" fmla="*/ 161727146 w 321"/>
                      <a:gd name="T13" fmla="*/ 535919599 h 400"/>
                      <a:gd name="T14" fmla="*/ 161727146 w 321"/>
                      <a:gd name="T15" fmla="*/ 511558710 h 400"/>
                      <a:gd name="T16" fmla="*/ 161727146 w 321"/>
                      <a:gd name="T17" fmla="*/ 487200671 h 400"/>
                      <a:gd name="T18" fmla="*/ 493268789 w 321"/>
                      <a:gd name="T19" fmla="*/ 162399274 h 400"/>
                      <a:gd name="T20" fmla="*/ 1504065582 w 321"/>
                      <a:gd name="T21" fmla="*/ 162399274 h 400"/>
                      <a:gd name="T22" fmla="*/ 2147483647 w 321"/>
                      <a:gd name="T23" fmla="*/ 162399274 h 400"/>
                      <a:gd name="T24" fmla="*/ 2147483647 w 321"/>
                      <a:gd name="T25" fmla="*/ 487200671 h 400"/>
                      <a:gd name="T26" fmla="*/ 2102455737 w 321"/>
                      <a:gd name="T27" fmla="*/ 8121246 h 400"/>
                      <a:gd name="T28" fmla="*/ 493268789 w 321"/>
                      <a:gd name="T29" fmla="*/ 8121246 h 400"/>
                      <a:gd name="T30" fmla="*/ 0 w 321"/>
                      <a:gd name="T31" fmla="*/ 503440314 h 400"/>
                      <a:gd name="T32" fmla="*/ 0 w 321"/>
                      <a:gd name="T33" fmla="*/ 860718147 h 400"/>
                      <a:gd name="T34" fmla="*/ 0 w 321"/>
                      <a:gd name="T35" fmla="*/ 860718147 h 400"/>
                      <a:gd name="T36" fmla="*/ 0 w 321"/>
                      <a:gd name="T37" fmla="*/ 2147483647 h 400"/>
                      <a:gd name="T38" fmla="*/ 493268789 w 321"/>
                      <a:gd name="T39" fmla="*/ 2147483647 h 400"/>
                      <a:gd name="T40" fmla="*/ 2102455737 w 321"/>
                      <a:gd name="T41" fmla="*/ 2147483647 h 400"/>
                      <a:gd name="T42" fmla="*/ 2147483647 w 321"/>
                      <a:gd name="T43" fmla="*/ 2147483647 h 400"/>
                      <a:gd name="T44" fmla="*/ 2147483647 w 321"/>
                      <a:gd name="T45" fmla="*/ 1226120075 h 400"/>
                      <a:gd name="T46" fmla="*/ 2102455737 w 321"/>
                      <a:gd name="T47" fmla="*/ 868839393 h 400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321" h="400">
                        <a:moveTo>
                          <a:pt x="260" y="107"/>
                        </a:moveTo>
                        <a:cubicBezTo>
                          <a:pt x="260" y="107"/>
                          <a:pt x="260" y="107"/>
                          <a:pt x="260" y="107"/>
                        </a:cubicBezTo>
                        <a:cubicBezTo>
                          <a:pt x="195" y="107"/>
                          <a:pt x="195" y="107"/>
                          <a:pt x="195" y="107"/>
                        </a:cubicBezTo>
                        <a:cubicBezTo>
                          <a:pt x="61" y="107"/>
                          <a:pt x="61" y="107"/>
                          <a:pt x="61" y="107"/>
                        </a:cubicBezTo>
                        <a:cubicBezTo>
                          <a:pt x="39" y="107"/>
                          <a:pt x="21" y="89"/>
                          <a:pt x="20" y="67"/>
                        </a:cubicBezTo>
                        <a:cubicBezTo>
                          <a:pt x="20" y="67"/>
                          <a:pt x="20" y="67"/>
                          <a:pt x="20" y="67"/>
                        </a:cubicBezTo>
                        <a:cubicBezTo>
                          <a:pt x="20" y="66"/>
                          <a:pt x="20" y="66"/>
                          <a:pt x="20" y="66"/>
                        </a:cubicBezTo>
                        <a:cubicBezTo>
                          <a:pt x="20" y="63"/>
                          <a:pt x="20" y="63"/>
                          <a:pt x="20" y="63"/>
                        </a:cubicBezTo>
                        <a:cubicBezTo>
                          <a:pt x="20" y="60"/>
                          <a:pt x="20" y="60"/>
                          <a:pt x="20" y="60"/>
                        </a:cubicBezTo>
                        <a:cubicBezTo>
                          <a:pt x="20" y="38"/>
                          <a:pt x="38" y="20"/>
                          <a:pt x="61" y="20"/>
                        </a:cubicBezTo>
                        <a:cubicBezTo>
                          <a:pt x="186" y="20"/>
                          <a:pt x="186" y="20"/>
                          <a:pt x="186" y="20"/>
                        </a:cubicBezTo>
                        <a:cubicBezTo>
                          <a:pt x="280" y="20"/>
                          <a:pt x="280" y="20"/>
                          <a:pt x="280" y="20"/>
                        </a:cubicBezTo>
                        <a:cubicBezTo>
                          <a:pt x="302" y="20"/>
                          <a:pt x="320" y="38"/>
                          <a:pt x="321" y="60"/>
                        </a:cubicBezTo>
                        <a:cubicBezTo>
                          <a:pt x="321" y="26"/>
                          <a:pt x="318" y="0"/>
                          <a:pt x="260" y="1"/>
                        </a:cubicBezTo>
                        <a:cubicBezTo>
                          <a:pt x="61" y="1"/>
                          <a:pt x="61" y="1"/>
                          <a:pt x="61" y="1"/>
                        </a:cubicBezTo>
                        <a:cubicBezTo>
                          <a:pt x="27" y="1"/>
                          <a:pt x="0" y="28"/>
                          <a:pt x="0" y="62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339"/>
                          <a:pt x="0" y="339"/>
                          <a:pt x="0" y="339"/>
                        </a:cubicBezTo>
                        <a:cubicBezTo>
                          <a:pt x="0" y="373"/>
                          <a:pt x="27" y="400"/>
                          <a:pt x="61" y="400"/>
                        </a:cubicBezTo>
                        <a:cubicBezTo>
                          <a:pt x="260" y="400"/>
                          <a:pt x="260" y="400"/>
                          <a:pt x="260" y="400"/>
                        </a:cubicBezTo>
                        <a:cubicBezTo>
                          <a:pt x="294" y="400"/>
                          <a:pt x="321" y="373"/>
                          <a:pt x="321" y="339"/>
                        </a:cubicBezTo>
                        <a:cubicBezTo>
                          <a:pt x="321" y="151"/>
                          <a:pt x="321" y="151"/>
                          <a:pt x="321" y="151"/>
                        </a:cubicBezTo>
                        <a:cubicBezTo>
                          <a:pt x="321" y="117"/>
                          <a:pt x="294" y="107"/>
                          <a:pt x="260" y="107"/>
                        </a:cubicBezTo>
                        <a:close/>
                      </a:path>
                    </a:pathLst>
                  </a:custGeom>
                  <a:solidFill>
                    <a:srgbClr val="AA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6405" name="Freeform 49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0" y="508000"/>
                    <a:ext cx="912813" cy="985838"/>
                  </a:xfrm>
                  <a:custGeom>
                    <a:avLst/>
                    <a:gdLst>
                      <a:gd name="T0" fmla="*/ 2147483647 w 321"/>
                      <a:gd name="T1" fmla="*/ 2147483647 h 346"/>
                      <a:gd name="T2" fmla="*/ 2102455737 w 321"/>
                      <a:gd name="T3" fmla="*/ 2147483647 h 346"/>
                      <a:gd name="T4" fmla="*/ 493268789 w 321"/>
                      <a:gd name="T5" fmla="*/ 2147483647 h 346"/>
                      <a:gd name="T6" fmla="*/ 0 w 321"/>
                      <a:gd name="T7" fmla="*/ 2147483647 h 346"/>
                      <a:gd name="T8" fmla="*/ 0 w 321"/>
                      <a:gd name="T9" fmla="*/ 0 h 346"/>
                      <a:gd name="T10" fmla="*/ 493268789 w 321"/>
                      <a:gd name="T11" fmla="*/ 430264151 h 346"/>
                      <a:gd name="T12" fmla="*/ 2102455737 w 321"/>
                      <a:gd name="T13" fmla="*/ 430264151 h 346"/>
                      <a:gd name="T14" fmla="*/ 2147483647 w 321"/>
                      <a:gd name="T15" fmla="*/ 803700156 h 346"/>
                      <a:gd name="T16" fmla="*/ 2147483647 w 321"/>
                      <a:gd name="T17" fmla="*/ 2147483647 h 34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1" h="346">
                        <a:moveTo>
                          <a:pt x="321" y="285"/>
                        </a:moveTo>
                        <a:cubicBezTo>
                          <a:pt x="321" y="319"/>
                          <a:pt x="293" y="346"/>
                          <a:pt x="260" y="346"/>
                        </a:cubicBezTo>
                        <a:cubicBezTo>
                          <a:pt x="61" y="346"/>
                          <a:pt x="61" y="346"/>
                          <a:pt x="61" y="346"/>
                        </a:cubicBezTo>
                        <a:cubicBezTo>
                          <a:pt x="27" y="346"/>
                          <a:pt x="0" y="319"/>
                          <a:pt x="0" y="28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3" y="52"/>
                          <a:pt x="61" y="53"/>
                        </a:cubicBezTo>
                        <a:cubicBezTo>
                          <a:pt x="260" y="53"/>
                          <a:pt x="260" y="53"/>
                          <a:pt x="260" y="53"/>
                        </a:cubicBezTo>
                        <a:cubicBezTo>
                          <a:pt x="293" y="53"/>
                          <a:pt x="321" y="66"/>
                          <a:pt x="321" y="99"/>
                        </a:cubicBezTo>
                        <a:lnTo>
                          <a:pt x="321" y="285"/>
                        </a:lnTo>
                        <a:close/>
                      </a:path>
                    </a:pathLst>
                  </a:custGeom>
                  <a:solidFill>
                    <a:srgbClr val="DB223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6406" name="Freeform 53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496888"/>
                    <a:ext cx="133350" cy="111125"/>
                  </a:xfrm>
                  <a:custGeom>
                    <a:avLst/>
                    <a:gdLst>
                      <a:gd name="T0" fmla="*/ 211693125 w 84"/>
                      <a:gd name="T1" fmla="*/ 176410938 h 70"/>
                      <a:gd name="T2" fmla="*/ 201612500 w 84"/>
                      <a:gd name="T3" fmla="*/ 0 h 70"/>
                      <a:gd name="T4" fmla="*/ 17641888 w 84"/>
                      <a:gd name="T5" fmla="*/ 0 h 70"/>
                      <a:gd name="T6" fmla="*/ 0 w 84"/>
                      <a:gd name="T7" fmla="*/ 176410938 h 70"/>
                      <a:gd name="T8" fmla="*/ 211693125 w 84"/>
                      <a:gd name="T9" fmla="*/ 176410938 h 7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" h="70">
                        <a:moveTo>
                          <a:pt x="84" y="70"/>
                        </a:moveTo>
                        <a:lnTo>
                          <a:pt x="80" y="0"/>
                        </a:lnTo>
                        <a:lnTo>
                          <a:pt x="7" y="0"/>
                        </a:lnTo>
                        <a:lnTo>
                          <a:pt x="0" y="70"/>
                        </a:lnTo>
                        <a:lnTo>
                          <a:pt x="84" y="70"/>
                        </a:lnTo>
                        <a:close/>
                      </a:path>
                    </a:pathLst>
                  </a:custGeom>
                  <a:solidFill>
                    <a:srgbClr val="B7001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6407" name="Freeform 54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608013"/>
                    <a:ext cx="133350" cy="304800"/>
                  </a:xfrm>
                  <a:custGeom>
                    <a:avLst/>
                    <a:gdLst>
                      <a:gd name="T0" fmla="*/ 0 w 84"/>
                      <a:gd name="T1" fmla="*/ 0 h 192"/>
                      <a:gd name="T2" fmla="*/ 0 w 84"/>
                      <a:gd name="T3" fmla="*/ 483870000 h 192"/>
                      <a:gd name="T4" fmla="*/ 103327200 w 84"/>
                      <a:gd name="T5" fmla="*/ 410786263 h 192"/>
                      <a:gd name="T6" fmla="*/ 211693125 w 84"/>
                      <a:gd name="T7" fmla="*/ 483870000 h 192"/>
                      <a:gd name="T8" fmla="*/ 211693125 w 84"/>
                      <a:gd name="T9" fmla="*/ 0 h 192"/>
                      <a:gd name="T10" fmla="*/ 0 w 84"/>
                      <a:gd name="T11" fmla="*/ 0 h 19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4" h="192">
                        <a:moveTo>
                          <a:pt x="0" y="0"/>
                        </a:moveTo>
                        <a:lnTo>
                          <a:pt x="0" y="192"/>
                        </a:lnTo>
                        <a:lnTo>
                          <a:pt x="41" y="163"/>
                        </a:lnTo>
                        <a:lnTo>
                          <a:pt x="84" y="192"/>
                        </a:lnTo>
                        <a:lnTo>
                          <a:pt x="8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2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pic>
              <p:nvPicPr>
                <p:cNvPr id="16398" name="图片 74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1407" y="1254731"/>
                  <a:ext cx="354334" cy="2547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16394" name="文本框 85"/>
            <p:cNvSpPr txBox="1">
              <a:spLocks noChangeArrowheads="1"/>
            </p:cNvSpPr>
            <p:nvPr/>
          </p:nvSpPr>
          <p:spPr bwMode="auto">
            <a:xfrm>
              <a:off x="1700" y="1285"/>
              <a:ext cx="2649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100" b="1">
                  <a:solidFill>
                    <a:srgbClr val="DB2232"/>
                  </a:solidFill>
                  <a:latin typeface="+mn-lt"/>
                  <a:ea typeface="+mn-ea"/>
                  <a:cs typeface="+mn-ea"/>
                  <a:sym typeface="+mn-lt"/>
                </a:rPr>
                <a:t>课文朗读</a:t>
              </a:r>
            </a:p>
          </p:txBody>
        </p:sp>
      </p:grpSp>
      <p:sp>
        <p:nvSpPr>
          <p:cNvPr id="16388" name="文本框 1"/>
          <p:cNvSpPr txBox="1">
            <a:spLocks noChangeArrowheads="1"/>
          </p:cNvSpPr>
          <p:nvPr/>
        </p:nvSpPr>
        <p:spPr bwMode="auto">
          <a:xfrm>
            <a:off x="1777786" y="836147"/>
            <a:ext cx="5910080" cy="3946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庄子与惠子游于濠梁之上。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庄子曰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鲦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鱼出游从容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是鱼之乐也。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惠子曰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子非鱼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安知鱼之乐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？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庄子曰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子非我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安知我不知鱼之乐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？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惠子曰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我非子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固不知子矣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；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子固非鱼也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子之不知鱼之乐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全矣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！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庄子曰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请循其本。子曰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‘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汝安知鱼乐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’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云者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既已知吾知之而问我。我知之濠上也。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</a:p>
        </p:txBody>
      </p:sp>
      <p:sp>
        <p:nvSpPr>
          <p:cNvPr id="5" name="正五边形 4"/>
          <p:cNvSpPr/>
          <p:nvPr/>
        </p:nvSpPr>
        <p:spPr>
          <a:xfrm>
            <a:off x="4957763" y="123173"/>
            <a:ext cx="988219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16390" name="文本框 1"/>
          <p:cNvSpPr txBox="1">
            <a:spLocks noChangeArrowheads="1"/>
          </p:cNvSpPr>
          <p:nvPr/>
        </p:nvSpPr>
        <p:spPr bwMode="auto">
          <a:xfrm>
            <a:off x="4877991" y="223186"/>
            <a:ext cx="1656159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角色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正五边形 1"/>
          <p:cNvSpPr/>
          <p:nvPr/>
        </p:nvSpPr>
        <p:spPr>
          <a:xfrm>
            <a:off x="6110288" y="139841"/>
            <a:ext cx="989410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16392" name="文本框 1"/>
          <p:cNvSpPr txBox="1">
            <a:spLocks noChangeArrowheads="1"/>
          </p:cNvSpPr>
          <p:nvPr/>
        </p:nvSpPr>
        <p:spPr bwMode="auto">
          <a:xfrm>
            <a:off x="6031707" y="239854"/>
            <a:ext cx="165616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朗读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1581" y="825642"/>
            <a:ext cx="6715125" cy="4236980"/>
          </a:xfrm>
          <a:prstGeom prst="flowChartAlternateProcess">
            <a:avLst/>
          </a:prstGeom>
        </p:spPr>
      </p:pic>
      <p:grpSp>
        <p:nvGrpSpPr>
          <p:cNvPr id="17411" name="组合 84"/>
          <p:cNvGrpSpPr/>
          <p:nvPr/>
        </p:nvGrpSpPr>
        <p:grpSpPr bwMode="auto">
          <a:xfrm>
            <a:off x="1343025" y="164280"/>
            <a:ext cx="2107406" cy="548878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7419" name="组合 71"/>
            <p:cNvGrpSpPr/>
            <p:nvPr/>
          </p:nvGrpSpPr>
          <p:grpSpPr bwMode="auto">
            <a:xfrm>
              <a:off x="4897451" y="1300979"/>
              <a:ext cx="515326" cy="672163"/>
              <a:chOff x="556681" y="967046"/>
              <a:chExt cx="515326" cy="672163"/>
            </a:xfrm>
          </p:grpSpPr>
          <p:grpSp>
            <p:nvGrpSpPr>
              <p:cNvPr id="17420" name="组合 73"/>
              <p:cNvGrpSpPr/>
              <p:nvPr/>
            </p:nvGrpSpPr>
            <p:grpSpPr bwMode="auto">
              <a:xfrm>
                <a:off x="556681" y="967046"/>
                <a:ext cx="515326" cy="672163"/>
                <a:chOff x="10325100" y="303213"/>
                <a:chExt cx="912815" cy="1190625"/>
              </a:xfrm>
            </p:grpSpPr>
            <p:sp>
              <p:nvSpPr>
                <p:cNvPr id="17422" name="Freeform 43"/>
                <p:cNvSpPr>
                  <a:spLocks noChangeArrowheads="1"/>
                </p:cNvSpPr>
                <p:nvPr/>
              </p:nvSpPr>
              <p:spPr bwMode="auto">
                <a:xfrm>
                  <a:off x="10382250" y="360363"/>
                  <a:ext cx="855663" cy="455613"/>
                </a:xfrm>
                <a:custGeom>
                  <a:avLst/>
                  <a:gdLst>
                    <a:gd name="T0" fmla="*/ 2147483647 w 301"/>
                    <a:gd name="T1" fmla="*/ 324348047 h 160"/>
                    <a:gd name="T2" fmla="*/ 2101096132 w 301"/>
                    <a:gd name="T3" fmla="*/ 0 h 160"/>
                    <a:gd name="T4" fmla="*/ 1341469222 w 301"/>
                    <a:gd name="T5" fmla="*/ 0 h 160"/>
                    <a:gd name="T6" fmla="*/ 331326359 w 301"/>
                    <a:gd name="T7" fmla="*/ 0 h 160"/>
                    <a:gd name="T8" fmla="*/ 0 w 301"/>
                    <a:gd name="T9" fmla="*/ 324348047 h 160"/>
                    <a:gd name="T10" fmla="*/ 0 w 301"/>
                    <a:gd name="T11" fmla="*/ 348674934 h 160"/>
                    <a:gd name="T12" fmla="*/ 0 w 301"/>
                    <a:gd name="T13" fmla="*/ 373001820 h 160"/>
                    <a:gd name="T14" fmla="*/ 0 w 301"/>
                    <a:gd name="T15" fmla="*/ 381108884 h 160"/>
                    <a:gd name="T16" fmla="*/ 0 w 301"/>
                    <a:gd name="T17" fmla="*/ 381108884 h 160"/>
                    <a:gd name="T18" fmla="*/ 331326359 w 301"/>
                    <a:gd name="T19" fmla="*/ 705459779 h 160"/>
                    <a:gd name="T20" fmla="*/ 719220286 w 301"/>
                    <a:gd name="T21" fmla="*/ 705459779 h 160"/>
                    <a:gd name="T22" fmla="*/ 719220286 w 301"/>
                    <a:gd name="T23" fmla="*/ 1297395036 h 160"/>
                    <a:gd name="T24" fmla="*/ 2147483647 w 301"/>
                    <a:gd name="T25" fmla="*/ 1297395036 h 160"/>
                    <a:gd name="T26" fmla="*/ 2147483647 w 301"/>
                    <a:gd name="T27" fmla="*/ 324348047 h 1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01" h="160">
                      <a:moveTo>
                        <a:pt x="301" y="40"/>
                      </a:moveTo>
                      <a:cubicBezTo>
                        <a:pt x="300" y="18"/>
                        <a:pt x="282" y="0"/>
                        <a:pt x="260" y="0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1" y="69"/>
                        <a:pt x="19" y="87"/>
                        <a:pt x="41" y="87"/>
                      </a:cubicBez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9" y="160"/>
                        <a:pt x="89" y="160"/>
                        <a:pt x="89" y="160"/>
                      </a:cubicBezTo>
                      <a:cubicBezTo>
                        <a:pt x="301" y="160"/>
                        <a:pt x="301" y="160"/>
                        <a:pt x="301" y="160"/>
                      </a:cubicBezTo>
                      <a:cubicBezTo>
                        <a:pt x="301" y="40"/>
                        <a:pt x="301" y="40"/>
                        <a:pt x="301" y="40"/>
                      </a:cubicBezTo>
                    </a:path>
                  </a:pathLst>
                </a:custGeom>
                <a:solidFill>
                  <a:srgbClr val="F9EE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423" name="Freeform 44"/>
                <p:cNvSpPr>
                  <a:spLocks noChangeArrowheads="1"/>
                </p:cNvSpPr>
                <p:nvPr/>
              </p:nvSpPr>
              <p:spPr bwMode="auto">
                <a:xfrm>
                  <a:off x="10375900" y="396875"/>
                  <a:ext cx="38100" cy="52388"/>
                </a:xfrm>
                <a:custGeom>
                  <a:avLst/>
                  <a:gdLst>
                    <a:gd name="T0" fmla="*/ 111662308 w 13"/>
                    <a:gd name="T1" fmla="*/ 0 h 18"/>
                    <a:gd name="T2" fmla="*/ 0 w 13"/>
                    <a:gd name="T3" fmla="*/ 0 h 18"/>
                    <a:gd name="T4" fmla="*/ 0 w 13"/>
                    <a:gd name="T5" fmla="*/ 152472364 h 18"/>
                    <a:gd name="T6" fmla="*/ 25767323 w 13"/>
                    <a:gd name="T7" fmla="*/ 152472364 h 18"/>
                    <a:gd name="T8" fmla="*/ 111662308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1"/>
                        <a:pt x="8" y="5"/>
                        <a:pt x="13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424" name="Freeform 45"/>
                <p:cNvSpPr>
                  <a:spLocks noChangeArrowheads="1"/>
                </p:cNvSpPr>
                <p:nvPr/>
              </p:nvSpPr>
              <p:spPr bwMode="auto">
                <a:xfrm>
                  <a:off x="10385425" y="396875"/>
                  <a:ext cx="852488" cy="168275"/>
                </a:xfrm>
                <a:custGeom>
                  <a:avLst/>
                  <a:gdLst>
                    <a:gd name="T0" fmla="*/ 1946036873 w 300"/>
                    <a:gd name="T1" fmla="*/ 0 h 59"/>
                    <a:gd name="T2" fmla="*/ 1929887909 w 300"/>
                    <a:gd name="T3" fmla="*/ 0 h 59"/>
                    <a:gd name="T4" fmla="*/ 80747663 w 300"/>
                    <a:gd name="T5" fmla="*/ 0 h 59"/>
                    <a:gd name="T6" fmla="*/ 0 w 300"/>
                    <a:gd name="T7" fmla="*/ 146422067 h 59"/>
                    <a:gd name="T8" fmla="*/ 2091383236 w 300"/>
                    <a:gd name="T9" fmla="*/ 146422067 h 59"/>
                    <a:gd name="T10" fmla="*/ 2147483647 w 300"/>
                    <a:gd name="T11" fmla="*/ 479940265 h 59"/>
                    <a:gd name="T12" fmla="*/ 2147483647 w 300"/>
                    <a:gd name="T13" fmla="*/ 479940265 h 59"/>
                    <a:gd name="T14" fmla="*/ 1946036873 w 300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0" h="59">
                      <a:moveTo>
                        <a:pt x="241" y="0"/>
                      </a:moveTo>
                      <a:cubicBezTo>
                        <a:pt x="241" y="0"/>
                        <a:pt x="240" y="0"/>
                        <a:pt x="23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5"/>
                        <a:pt x="2" y="11"/>
                        <a:pt x="0" y="18"/>
                      </a:cubicBezTo>
                      <a:cubicBezTo>
                        <a:pt x="259" y="18"/>
                        <a:pt x="259" y="18"/>
                        <a:pt x="259" y="18"/>
                      </a:cubicBezTo>
                      <a:cubicBezTo>
                        <a:pt x="281" y="18"/>
                        <a:pt x="299" y="36"/>
                        <a:pt x="300" y="59"/>
                      </a:cubicBezTo>
                      <a:cubicBezTo>
                        <a:pt x="300" y="59"/>
                        <a:pt x="300" y="59"/>
                        <a:pt x="300" y="59"/>
                      </a:cubicBezTo>
                      <a:cubicBezTo>
                        <a:pt x="300" y="25"/>
                        <a:pt x="297" y="0"/>
                        <a:pt x="241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425" name="Freeform 46"/>
                <p:cNvSpPr>
                  <a:spLocks noChangeArrowheads="1"/>
                </p:cNvSpPr>
                <p:nvPr/>
              </p:nvSpPr>
              <p:spPr bwMode="auto">
                <a:xfrm>
                  <a:off x="10375900" y="496888"/>
                  <a:ext cx="23813" cy="53975"/>
                </a:xfrm>
                <a:custGeom>
                  <a:avLst/>
                  <a:gdLst>
                    <a:gd name="T0" fmla="*/ 17719849 w 8"/>
                    <a:gd name="T1" fmla="*/ 0 h 19"/>
                    <a:gd name="T2" fmla="*/ 0 w 8"/>
                    <a:gd name="T3" fmla="*/ 0 h 19"/>
                    <a:gd name="T4" fmla="*/ 0 w 8"/>
                    <a:gd name="T5" fmla="*/ 153331612 h 19"/>
                    <a:gd name="T6" fmla="*/ 70882371 w 8"/>
                    <a:gd name="T7" fmla="*/ 153331612 h 19"/>
                    <a:gd name="T8" fmla="*/ 17719849 w 8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4" y="13"/>
                        <a:pt x="2" y="7"/>
                        <a:pt x="2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426" name="Freeform 47"/>
                <p:cNvSpPr>
                  <a:spLocks noChangeArrowheads="1"/>
                </p:cNvSpPr>
                <p:nvPr/>
              </p:nvSpPr>
              <p:spPr bwMode="auto">
                <a:xfrm>
                  <a:off x="10382250" y="496888"/>
                  <a:ext cx="855663" cy="168275"/>
                </a:xfrm>
                <a:custGeom>
                  <a:avLst/>
                  <a:gdLst>
                    <a:gd name="T0" fmla="*/ 1955636264 w 301"/>
                    <a:gd name="T1" fmla="*/ 0 h 59"/>
                    <a:gd name="T2" fmla="*/ 1939472478 w 301"/>
                    <a:gd name="T3" fmla="*/ 0 h 59"/>
                    <a:gd name="T4" fmla="*/ 0 w 301"/>
                    <a:gd name="T5" fmla="*/ 0 h 59"/>
                    <a:gd name="T6" fmla="*/ 48485675 w 301"/>
                    <a:gd name="T7" fmla="*/ 154556309 h 59"/>
                    <a:gd name="T8" fmla="*/ 2101096132 w 301"/>
                    <a:gd name="T9" fmla="*/ 154556309 h 59"/>
                    <a:gd name="T10" fmla="*/ 2147483647 w 301"/>
                    <a:gd name="T11" fmla="*/ 479940265 h 59"/>
                    <a:gd name="T12" fmla="*/ 2147483647 w 301"/>
                    <a:gd name="T13" fmla="*/ 479940265 h 59"/>
                    <a:gd name="T14" fmla="*/ 1955636264 w 301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1" h="59">
                      <a:moveTo>
                        <a:pt x="242" y="0"/>
                      </a:moveTo>
                      <a:cubicBezTo>
                        <a:pt x="242" y="0"/>
                        <a:pt x="241" y="0"/>
                        <a:pt x="2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2" y="13"/>
                        <a:pt x="6" y="19"/>
                      </a:cubicBezTo>
                      <a:cubicBezTo>
                        <a:pt x="260" y="19"/>
                        <a:pt x="260" y="19"/>
                        <a:pt x="260" y="19"/>
                      </a:cubicBezTo>
                      <a:cubicBezTo>
                        <a:pt x="282" y="19"/>
                        <a:pt x="300" y="37"/>
                        <a:pt x="301" y="59"/>
                      </a:cubicBezTo>
                      <a:cubicBezTo>
                        <a:pt x="301" y="59"/>
                        <a:pt x="301" y="59"/>
                        <a:pt x="301" y="59"/>
                      </a:cubicBezTo>
                      <a:cubicBezTo>
                        <a:pt x="301" y="26"/>
                        <a:pt x="298" y="0"/>
                        <a:pt x="242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427" name="Freeform 48"/>
                <p:cNvSpPr>
                  <a:spLocks noChangeArrowheads="1"/>
                </p:cNvSpPr>
                <p:nvPr/>
              </p:nvSpPr>
              <p:spPr bwMode="auto">
                <a:xfrm>
                  <a:off x="10325102" y="303213"/>
                  <a:ext cx="912813" cy="1139824"/>
                </a:xfrm>
                <a:custGeom>
                  <a:avLst/>
                  <a:gdLst>
                    <a:gd name="T0" fmla="*/ 2102455737 w 321"/>
                    <a:gd name="T1" fmla="*/ 868839393 h 400"/>
                    <a:gd name="T2" fmla="*/ 2102455737 w 321"/>
                    <a:gd name="T3" fmla="*/ 868839393 h 400"/>
                    <a:gd name="T4" fmla="*/ 1576843225 w 321"/>
                    <a:gd name="T5" fmla="*/ 868839393 h 400"/>
                    <a:gd name="T6" fmla="*/ 493268789 w 321"/>
                    <a:gd name="T7" fmla="*/ 868839393 h 400"/>
                    <a:gd name="T8" fmla="*/ 161727146 w 321"/>
                    <a:gd name="T9" fmla="*/ 544040845 h 400"/>
                    <a:gd name="T10" fmla="*/ 161727146 w 321"/>
                    <a:gd name="T11" fmla="*/ 544040845 h 400"/>
                    <a:gd name="T12" fmla="*/ 161727146 w 321"/>
                    <a:gd name="T13" fmla="*/ 535919599 h 400"/>
                    <a:gd name="T14" fmla="*/ 161727146 w 321"/>
                    <a:gd name="T15" fmla="*/ 511558710 h 400"/>
                    <a:gd name="T16" fmla="*/ 161727146 w 321"/>
                    <a:gd name="T17" fmla="*/ 487200671 h 400"/>
                    <a:gd name="T18" fmla="*/ 493268789 w 321"/>
                    <a:gd name="T19" fmla="*/ 162399274 h 400"/>
                    <a:gd name="T20" fmla="*/ 1504065582 w 321"/>
                    <a:gd name="T21" fmla="*/ 162399274 h 400"/>
                    <a:gd name="T22" fmla="*/ 2147483647 w 321"/>
                    <a:gd name="T23" fmla="*/ 162399274 h 400"/>
                    <a:gd name="T24" fmla="*/ 2147483647 w 321"/>
                    <a:gd name="T25" fmla="*/ 487200671 h 400"/>
                    <a:gd name="T26" fmla="*/ 2102455737 w 321"/>
                    <a:gd name="T27" fmla="*/ 8121246 h 400"/>
                    <a:gd name="T28" fmla="*/ 493268789 w 321"/>
                    <a:gd name="T29" fmla="*/ 8121246 h 400"/>
                    <a:gd name="T30" fmla="*/ 0 w 321"/>
                    <a:gd name="T31" fmla="*/ 503440314 h 400"/>
                    <a:gd name="T32" fmla="*/ 0 w 321"/>
                    <a:gd name="T33" fmla="*/ 860718147 h 400"/>
                    <a:gd name="T34" fmla="*/ 0 w 321"/>
                    <a:gd name="T35" fmla="*/ 860718147 h 400"/>
                    <a:gd name="T36" fmla="*/ 0 w 321"/>
                    <a:gd name="T37" fmla="*/ 2147483647 h 400"/>
                    <a:gd name="T38" fmla="*/ 493268789 w 321"/>
                    <a:gd name="T39" fmla="*/ 2147483647 h 400"/>
                    <a:gd name="T40" fmla="*/ 2102455737 w 321"/>
                    <a:gd name="T41" fmla="*/ 2147483647 h 400"/>
                    <a:gd name="T42" fmla="*/ 2147483647 w 321"/>
                    <a:gd name="T43" fmla="*/ 2147483647 h 400"/>
                    <a:gd name="T44" fmla="*/ 2147483647 w 321"/>
                    <a:gd name="T45" fmla="*/ 1226120075 h 400"/>
                    <a:gd name="T46" fmla="*/ 2102455737 w 321"/>
                    <a:gd name="T47" fmla="*/ 868839393 h 40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21" h="400">
                      <a:moveTo>
                        <a:pt x="260" y="107"/>
                      </a:moveTo>
                      <a:cubicBezTo>
                        <a:pt x="260" y="107"/>
                        <a:pt x="260" y="107"/>
                        <a:pt x="260" y="107"/>
                      </a:cubicBezTo>
                      <a:cubicBezTo>
                        <a:pt x="195" y="107"/>
                        <a:pt x="195" y="107"/>
                        <a:pt x="195" y="107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39" y="107"/>
                        <a:pt x="21" y="89"/>
                        <a:pt x="20" y="67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6"/>
                        <a:pt x="20" y="66"/>
                        <a:pt x="20" y="66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0" y="38"/>
                        <a:pt x="38" y="20"/>
                        <a:pt x="61" y="20"/>
                      </a:cubicBezTo>
                      <a:cubicBezTo>
                        <a:pt x="186" y="20"/>
                        <a:pt x="186" y="20"/>
                        <a:pt x="186" y="20"/>
                      </a:cubicBezTo>
                      <a:cubicBezTo>
                        <a:pt x="280" y="20"/>
                        <a:pt x="280" y="20"/>
                        <a:pt x="280" y="20"/>
                      </a:cubicBezTo>
                      <a:cubicBezTo>
                        <a:pt x="302" y="20"/>
                        <a:pt x="320" y="38"/>
                        <a:pt x="321" y="60"/>
                      </a:cubicBezTo>
                      <a:cubicBezTo>
                        <a:pt x="321" y="26"/>
                        <a:pt x="318" y="0"/>
                        <a:pt x="260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27" y="1"/>
                        <a:pt x="0" y="28"/>
                        <a:pt x="0" y="6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339"/>
                        <a:pt x="0" y="339"/>
                        <a:pt x="0" y="339"/>
                      </a:cubicBezTo>
                      <a:cubicBezTo>
                        <a:pt x="0" y="373"/>
                        <a:pt x="27" y="400"/>
                        <a:pt x="61" y="400"/>
                      </a:cubicBezTo>
                      <a:cubicBezTo>
                        <a:pt x="260" y="400"/>
                        <a:pt x="260" y="400"/>
                        <a:pt x="260" y="400"/>
                      </a:cubicBezTo>
                      <a:cubicBezTo>
                        <a:pt x="294" y="400"/>
                        <a:pt x="321" y="373"/>
                        <a:pt x="321" y="339"/>
                      </a:cubicBezTo>
                      <a:cubicBezTo>
                        <a:pt x="321" y="151"/>
                        <a:pt x="321" y="151"/>
                        <a:pt x="321" y="151"/>
                      </a:cubicBezTo>
                      <a:cubicBezTo>
                        <a:pt x="321" y="117"/>
                        <a:pt x="294" y="107"/>
                        <a:pt x="260" y="107"/>
                      </a:cubicBezTo>
                      <a:close/>
                    </a:path>
                  </a:pathLst>
                </a:custGeom>
                <a:solidFill>
                  <a:srgbClr val="AA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428" name="Freeform 49"/>
                <p:cNvSpPr>
                  <a:spLocks noChangeArrowheads="1"/>
                </p:cNvSpPr>
                <p:nvPr/>
              </p:nvSpPr>
              <p:spPr bwMode="auto">
                <a:xfrm>
                  <a:off x="10325100" y="508000"/>
                  <a:ext cx="912813" cy="985838"/>
                </a:xfrm>
                <a:custGeom>
                  <a:avLst/>
                  <a:gdLst>
                    <a:gd name="T0" fmla="*/ 2147483647 w 321"/>
                    <a:gd name="T1" fmla="*/ 2147483647 h 346"/>
                    <a:gd name="T2" fmla="*/ 2102455737 w 321"/>
                    <a:gd name="T3" fmla="*/ 2147483647 h 346"/>
                    <a:gd name="T4" fmla="*/ 493268789 w 321"/>
                    <a:gd name="T5" fmla="*/ 2147483647 h 346"/>
                    <a:gd name="T6" fmla="*/ 0 w 321"/>
                    <a:gd name="T7" fmla="*/ 2147483647 h 346"/>
                    <a:gd name="T8" fmla="*/ 0 w 321"/>
                    <a:gd name="T9" fmla="*/ 0 h 346"/>
                    <a:gd name="T10" fmla="*/ 493268789 w 321"/>
                    <a:gd name="T11" fmla="*/ 430264151 h 346"/>
                    <a:gd name="T12" fmla="*/ 2102455737 w 321"/>
                    <a:gd name="T13" fmla="*/ 430264151 h 346"/>
                    <a:gd name="T14" fmla="*/ 2147483647 w 321"/>
                    <a:gd name="T15" fmla="*/ 803700156 h 346"/>
                    <a:gd name="T16" fmla="*/ 2147483647 w 321"/>
                    <a:gd name="T17" fmla="*/ 2147483647 h 3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21" h="346">
                      <a:moveTo>
                        <a:pt x="321" y="285"/>
                      </a:moveTo>
                      <a:cubicBezTo>
                        <a:pt x="321" y="319"/>
                        <a:pt x="293" y="346"/>
                        <a:pt x="260" y="346"/>
                      </a:cubicBezTo>
                      <a:cubicBezTo>
                        <a:pt x="61" y="346"/>
                        <a:pt x="61" y="346"/>
                        <a:pt x="61" y="346"/>
                      </a:cubicBezTo>
                      <a:cubicBezTo>
                        <a:pt x="27" y="346"/>
                        <a:pt x="0" y="319"/>
                        <a:pt x="0" y="28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52"/>
                        <a:pt x="61" y="53"/>
                      </a:cubicBezTo>
                      <a:cubicBezTo>
                        <a:pt x="260" y="53"/>
                        <a:pt x="260" y="53"/>
                        <a:pt x="260" y="53"/>
                      </a:cubicBezTo>
                      <a:cubicBezTo>
                        <a:pt x="293" y="53"/>
                        <a:pt x="321" y="66"/>
                        <a:pt x="321" y="99"/>
                      </a:cubicBezTo>
                      <a:lnTo>
                        <a:pt x="321" y="285"/>
                      </a:lnTo>
                      <a:close/>
                    </a:path>
                  </a:pathLst>
                </a:custGeom>
                <a:solidFill>
                  <a:srgbClr val="DB2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429" name="Freeform 53"/>
                <p:cNvSpPr>
                  <a:spLocks noChangeArrowheads="1"/>
                </p:cNvSpPr>
                <p:nvPr/>
              </p:nvSpPr>
              <p:spPr bwMode="auto">
                <a:xfrm>
                  <a:off x="10507663" y="496888"/>
                  <a:ext cx="133350" cy="111125"/>
                </a:xfrm>
                <a:custGeom>
                  <a:avLst/>
                  <a:gdLst>
                    <a:gd name="T0" fmla="*/ 211693125 w 84"/>
                    <a:gd name="T1" fmla="*/ 176410938 h 70"/>
                    <a:gd name="T2" fmla="*/ 201612500 w 84"/>
                    <a:gd name="T3" fmla="*/ 0 h 70"/>
                    <a:gd name="T4" fmla="*/ 17641888 w 84"/>
                    <a:gd name="T5" fmla="*/ 0 h 70"/>
                    <a:gd name="T6" fmla="*/ 0 w 84"/>
                    <a:gd name="T7" fmla="*/ 176410938 h 70"/>
                    <a:gd name="T8" fmla="*/ 211693125 w 84"/>
                    <a:gd name="T9" fmla="*/ 176410938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" h="70">
                      <a:moveTo>
                        <a:pt x="84" y="70"/>
                      </a:moveTo>
                      <a:lnTo>
                        <a:pt x="80" y="0"/>
                      </a:lnTo>
                      <a:lnTo>
                        <a:pt x="7" y="0"/>
                      </a:lnTo>
                      <a:lnTo>
                        <a:pt x="0" y="70"/>
                      </a:lnTo>
                      <a:lnTo>
                        <a:pt x="84" y="70"/>
                      </a:lnTo>
                      <a:close/>
                    </a:path>
                  </a:pathLst>
                </a:custGeom>
                <a:solidFill>
                  <a:srgbClr val="B700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430" name="Freeform 54"/>
                <p:cNvSpPr>
                  <a:spLocks noChangeArrowheads="1"/>
                </p:cNvSpPr>
                <p:nvPr/>
              </p:nvSpPr>
              <p:spPr bwMode="auto">
                <a:xfrm>
                  <a:off x="10507663" y="608013"/>
                  <a:ext cx="133350" cy="304800"/>
                </a:xfrm>
                <a:custGeom>
                  <a:avLst/>
                  <a:gdLst>
                    <a:gd name="T0" fmla="*/ 0 w 84"/>
                    <a:gd name="T1" fmla="*/ 0 h 192"/>
                    <a:gd name="T2" fmla="*/ 0 w 84"/>
                    <a:gd name="T3" fmla="*/ 483870000 h 192"/>
                    <a:gd name="T4" fmla="*/ 103327200 w 84"/>
                    <a:gd name="T5" fmla="*/ 410786263 h 192"/>
                    <a:gd name="T6" fmla="*/ 211693125 w 84"/>
                    <a:gd name="T7" fmla="*/ 483870000 h 192"/>
                    <a:gd name="T8" fmla="*/ 211693125 w 84"/>
                    <a:gd name="T9" fmla="*/ 0 h 192"/>
                    <a:gd name="T10" fmla="*/ 0 w 84"/>
                    <a:gd name="T11" fmla="*/ 0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41" y="163"/>
                      </a:lnTo>
                      <a:lnTo>
                        <a:pt x="84" y="192"/>
                      </a:lnTo>
                      <a:lnTo>
                        <a:pt x="8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17421" name="图片 74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407" y="1254731"/>
                <a:ext cx="354334" cy="254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7412" name="文本框 85"/>
          <p:cNvSpPr txBox="1">
            <a:spLocks noChangeArrowheads="1"/>
          </p:cNvSpPr>
          <p:nvPr/>
        </p:nvSpPr>
        <p:spPr bwMode="auto">
          <a:xfrm>
            <a:off x="1952624" y="248814"/>
            <a:ext cx="1209675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DB2232"/>
                </a:solidFill>
                <a:latin typeface="+mn-lt"/>
                <a:ea typeface="+mn-ea"/>
                <a:cs typeface="+mn-ea"/>
                <a:sym typeface="+mn-lt"/>
              </a:rPr>
              <a:t>课文朗读</a:t>
            </a:r>
          </a:p>
        </p:txBody>
      </p:sp>
      <p:sp>
        <p:nvSpPr>
          <p:cNvPr id="17413" name="文本框 1"/>
          <p:cNvSpPr txBox="1">
            <a:spLocks noChangeArrowheads="1"/>
          </p:cNvSpPr>
          <p:nvPr/>
        </p:nvSpPr>
        <p:spPr bwMode="auto">
          <a:xfrm>
            <a:off x="1343024" y="773669"/>
            <a:ext cx="6440091" cy="422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庄子和惠施在濠水的桥上游玩。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庄子说：</a:t>
            </a:r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“白鱼在河水中游得多么悠闲自得，这是鱼的快乐啊。” </a:t>
            </a:r>
            <a:endParaRPr lang="en-US" altLang="zh-CN" sz="1800" b="1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1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惠子说：</a:t>
            </a:r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“你不是鱼，怎么知道鱼的快乐呢？”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庄子说：</a:t>
            </a:r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“你不是我，怎么知道我不知道鱼的快乐呢？”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惠子说：</a:t>
            </a:r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“我不是你，固然不知道你；你本来就不是鱼，你不知道鱼的快乐，是可以肯定的！”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庄子说：</a:t>
            </a:r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“请从我们最初的话题说起。你说</a:t>
            </a:r>
            <a:r>
              <a:rPr lang="en-US" altLang="zh-CN" sz="1800" b="1" dirty="0">
                <a:latin typeface="+mn-lt"/>
                <a:ea typeface="+mn-ea"/>
                <a:cs typeface="+mn-ea"/>
                <a:sym typeface="+mn-lt"/>
              </a:rPr>
              <a:t>‘</a:t>
            </a:r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你哪儿知道鱼快乐</a:t>
            </a:r>
            <a:r>
              <a:rPr lang="en-US" altLang="zh-CN" sz="1800" b="1" dirty="0">
                <a:latin typeface="+mn-lt"/>
                <a:ea typeface="+mn-ea"/>
                <a:cs typeface="+mn-ea"/>
                <a:sym typeface="+mn-lt"/>
              </a:rPr>
              <a:t>’</a:t>
            </a:r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的话，说明你已经知道我知道鱼快乐而问我。我是在濠水的桥上知道的。”</a:t>
            </a:r>
            <a:endParaRPr lang="en-US" altLang="zh-CN" sz="18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正五边形 22"/>
          <p:cNvSpPr/>
          <p:nvPr/>
        </p:nvSpPr>
        <p:spPr>
          <a:xfrm>
            <a:off x="4957763" y="123173"/>
            <a:ext cx="988219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24" name="文本框 1"/>
          <p:cNvSpPr txBox="1">
            <a:spLocks noChangeArrowheads="1"/>
          </p:cNvSpPr>
          <p:nvPr/>
        </p:nvSpPr>
        <p:spPr bwMode="auto">
          <a:xfrm>
            <a:off x="4877991" y="223186"/>
            <a:ext cx="1656159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角色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正五边形 24"/>
          <p:cNvSpPr/>
          <p:nvPr/>
        </p:nvSpPr>
        <p:spPr>
          <a:xfrm>
            <a:off x="6110288" y="139841"/>
            <a:ext cx="989410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26" name="文本框 1"/>
          <p:cNvSpPr txBox="1">
            <a:spLocks noChangeArrowheads="1"/>
          </p:cNvSpPr>
          <p:nvPr/>
        </p:nvSpPr>
        <p:spPr bwMode="auto">
          <a:xfrm>
            <a:off x="6031707" y="239854"/>
            <a:ext cx="165616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朗读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67587"/>
          <p:cNvSpPr txBox="1">
            <a:spLocks noChangeArrowheads="1"/>
          </p:cNvSpPr>
          <p:nvPr/>
        </p:nvSpPr>
        <p:spPr bwMode="auto">
          <a:xfrm>
            <a:off x="1452401" y="1161420"/>
            <a:ext cx="3271277" cy="98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你认为在庄子和惠子的辩论中，谁是胜者？ </a:t>
            </a:r>
          </a:p>
        </p:txBody>
      </p:sp>
      <p:grpSp>
        <p:nvGrpSpPr>
          <p:cNvPr id="18435" name="组合 3"/>
          <p:cNvGrpSpPr/>
          <p:nvPr/>
        </p:nvGrpSpPr>
        <p:grpSpPr bwMode="auto">
          <a:xfrm>
            <a:off x="1343026" y="527448"/>
            <a:ext cx="2107406" cy="548878"/>
            <a:chOff x="420" y="1108"/>
            <a:chExt cx="4425" cy="1152"/>
          </a:xfrm>
        </p:grpSpPr>
        <p:grpSp>
          <p:nvGrpSpPr>
            <p:cNvPr id="18438" name="组合 84"/>
            <p:cNvGrpSpPr/>
            <p:nvPr/>
          </p:nvGrpSpPr>
          <p:grpSpPr bwMode="auto">
            <a:xfrm>
              <a:off x="420" y="1108"/>
              <a:ext cx="4425" cy="1152"/>
              <a:chOff x="4762500" y="1227873"/>
              <a:chExt cx="3152775" cy="82000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4762500" y="1227873"/>
                <a:ext cx="3152775" cy="820002"/>
              </a:xfrm>
              <a:prstGeom prst="roundRect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18441" name="组合 71"/>
              <p:cNvGrpSpPr/>
              <p:nvPr/>
            </p:nvGrpSpPr>
            <p:grpSpPr bwMode="auto">
              <a:xfrm>
                <a:off x="4897451" y="1300979"/>
                <a:ext cx="515326" cy="672163"/>
                <a:chOff x="556681" y="967046"/>
                <a:chExt cx="515326" cy="672163"/>
              </a:xfrm>
            </p:grpSpPr>
            <p:grpSp>
              <p:nvGrpSpPr>
                <p:cNvPr id="18442" name="组合 73"/>
                <p:cNvGrpSpPr/>
                <p:nvPr/>
              </p:nvGrpSpPr>
              <p:grpSpPr bwMode="auto">
                <a:xfrm>
                  <a:off x="556681" y="967046"/>
                  <a:ext cx="515326" cy="672163"/>
                  <a:chOff x="10325100" y="303213"/>
                  <a:chExt cx="912815" cy="1190625"/>
                </a:xfrm>
              </p:grpSpPr>
              <p:sp>
                <p:nvSpPr>
                  <p:cNvPr id="18444" name="Freeform 43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360363"/>
                    <a:ext cx="855663" cy="455613"/>
                  </a:xfrm>
                  <a:custGeom>
                    <a:avLst/>
                    <a:gdLst>
                      <a:gd name="T0" fmla="*/ 2147483647 w 301"/>
                      <a:gd name="T1" fmla="*/ 324348047 h 160"/>
                      <a:gd name="T2" fmla="*/ 2101096132 w 301"/>
                      <a:gd name="T3" fmla="*/ 0 h 160"/>
                      <a:gd name="T4" fmla="*/ 1341469222 w 301"/>
                      <a:gd name="T5" fmla="*/ 0 h 160"/>
                      <a:gd name="T6" fmla="*/ 331326359 w 301"/>
                      <a:gd name="T7" fmla="*/ 0 h 160"/>
                      <a:gd name="T8" fmla="*/ 0 w 301"/>
                      <a:gd name="T9" fmla="*/ 324348047 h 160"/>
                      <a:gd name="T10" fmla="*/ 0 w 301"/>
                      <a:gd name="T11" fmla="*/ 348674934 h 160"/>
                      <a:gd name="T12" fmla="*/ 0 w 301"/>
                      <a:gd name="T13" fmla="*/ 373001820 h 160"/>
                      <a:gd name="T14" fmla="*/ 0 w 301"/>
                      <a:gd name="T15" fmla="*/ 381108884 h 160"/>
                      <a:gd name="T16" fmla="*/ 0 w 301"/>
                      <a:gd name="T17" fmla="*/ 381108884 h 160"/>
                      <a:gd name="T18" fmla="*/ 331326359 w 301"/>
                      <a:gd name="T19" fmla="*/ 705459779 h 160"/>
                      <a:gd name="T20" fmla="*/ 719220286 w 301"/>
                      <a:gd name="T21" fmla="*/ 705459779 h 160"/>
                      <a:gd name="T22" fmla="*/ 719220286 w 301"/>
                      <a:gd name="T23" fmla="*/ 1297395036 h 160"/>
                      <a:gd name="T24" fmla="*/ 2147483647 w 301"/>
                      <a:gd name="T25" fmla="*/ 1297395036 h 160"/>
                      <a:gd name="T26" fmla="*/ 2147483647 w 301"/>
                      <a:gd name="T27" fmla="*/ 324348047 h 16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01" h="160">
                        <a:moveTo>
                          <a:pt x="301" y="40"/>
                        </a:moveTo>
                        <a:cubicBezTo>
                          <a:pt x="300" y="18"/>
                          <a:pt x="282" y="0"/>
                          <a:pt x="260" y="0"/>
                        </a:cubicBezTo>
                        <a:cubicBezTo>
                          <a:pt x="166" y="0"/>
                          <a:pt x="166" y="0"/>
                          <a:pt x="166" y="0"/>
                        </a:cubicBez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18" y="0"/>
                          <a:pt x="0" y="18"/>
                          <a:pt x="0" y="40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1" y="69"/>
                          <a:pt x="19" y="87"/>
                          <a:pt x="41" y="87"/>
                        </a:cubicBezTo>
                        <a:cubicBezTo>
                          <a:pt x="89" y="87"/>
                          <a:pt x="89" y="87"/>
                          <a:pt x="89" y="87"/>
                        </a:cubicBezTo>
                        <a:cubicBezTo>
                          <a:pt x="89" y="160"/>
                          <a:pt x="89" y="160"/>
                          <a:pt x="89" y="160"/>
                        </a:cubicBezTo>
                        <a:cubicBezTo>
                          <a:pt x="301" y="160"/>
                          <a:pt x="301" y="160"/>
                          <a:pt x="301" y="160"/>
                        </a:cubicBezTo>
                        <a:cubicBezTo>
                          <a:pt x="301" y="40"/>
                          <a:pt x="301" y="40"/>
                          <a:pt x="301" y="40"/>
                        </a:cubicBezTo>
                      </a:path>
                    </a:pathLst>
                  </a:custGeom>
                  <a:solidFill>
                    <a:srgbClr val="F9EE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445" name="Freeform 44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396875"/>
                    <a:ext cx="38100" cy="52388"/>
                  </a:xfrm>
                  <a:custGeom>
                    <a:avLst/>
                    <a:gdLst>
                      <a:gd name="T0" fmla="*/ 111662308 w 13"/>
                      <a:gd name="T1" fmla="*/ 0 h 18"/>
                      <a:gd name="T2" fmla="*/ 0 w 13"/>
                      <a:gd name="T3" fmla="*/ 0 h 18"/>
                      <a:gd name="T4" fmla="*/ 0 w 13"/>
                      <a:gd name="T5" fmla="*/ 152472364 h 18"/>
                      <a:gd name="T6" fmla="*/ 25767323 w 13"/>
                      <a:gd name="T7" fmla="*/ 152472364 h 18"/>
                      <a:gd name="T8" fmla="*/ 111662308 w 13"/>
                      <a:gd name="T9" fmla="*/ 0 h 1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3" h="18">
                        <a:moveTo>
                          <a:pt x="1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3" y="18"/>
                          <a:pt x="3" y="18"/>
                          <a:pt x="3" y="18"/>
                        </a:cubicBezTo>
                        <a:cubicBezTo>
                          <a:pt x="5" y="11"/>
                          <a:pt x="8" y="5"/>
                          <a:pt x="13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446" name="Freeform 45"/>
                  <p:cNvSpPr>
                    <a:spLocks noChangeArrowheads="1"/>
                  </p:cNvSpPr>
                  <p:nvPr/>
                </p:nvSpPr>
                <p:spPr bwMode="auto">
                  <a:xfrm>
                    <a:off x="10385425" y="396875"/>
                    <a:ext cx="852488" cy="168275"/>
                  </a:xfrm>
                  <a:custGeom>
                    <a:avLst/>
                    <a:gdLst>
                      <a:gd name="T0" fmla="*/ 1946036873 w 300"/>
                      <a:gd name="T1" fmla="*/ 0 h 59"/>
                      <a:gd name="T2" fmla="*/ 1929887909 w 300"/>
                      <a:gd name="T3" fmla="*/ 0 h 59"/>
                      <a:gd name="T4" fmla="*/ 80747663 w 300"/>
                      <a:gd name="T5" fmla="*/ 0 h 59"/>
                      <a:gd name="T6" fmla="*/ 0 w 300"/>
                      <a:gd name="T7" fmla="*/ 146422067 h 59"/>
                      <a:gd name="T8" fmla="*/ 2091383236 w 300"/>
                      <a:gd name="T9" fmla="*/ 146422067 h 59"/>
                      <a:gd name="T10" fmla="*/ 2147483647 w 300"/>
                      <a:gd name="T11" fmla="*/ 479940265 h 59"/>
                      <a:gd name="T12" fmla="*/ 2147483647 w 300"/>
                      <a:gd name="T13" fmla="*/ 479940265 h 59"/>
                      <a:gd name="T14" fmla="*/ 1946036873 w 300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0" h="59">
                        <a:moveTo>
                          <a:pt x="241" y="0"/>
                        </a:moveTo>
                        <a:cubicBezTo>
                          <a:pt x="241" y="0"/>
                          <a:pt x="240" y="0"/>
                          <a:pt x="239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5" y="5"/>
                          <a:pt x="2" y="11"/>
                          <a:pt x="0" y="18"/>
                        </a:cubicBezTo>
                        <a:cubicBezTo>
                          <a:pt x="259" y="18"/>
                          <a:pt x="259" y="18"/>
                          <a:pt x="259" y="18"/>
                        </a:cubicBezTo>
                        <a:cubicBezTo>
                          <a:pt x="281" y="18"/>
                          <a:pt x="299" y="36"/>
                          <a:pt x="300" y="59"/>
                        </a:cubicBezTo>
                        <a:cubicBezTo>
                          <a:pt x="300" y="59"/>
                          <a:pt x="300" y="59"/>
                          <a:pt x="300" y="59"/>
                        </a:cubicBezTo>
                        <a:cubicBezTo>
                          <a:pt x="300" y="25"/>
                          <a:pt x="297" y="0"/>
                          <a:pt x="241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447" name="Freeform 46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496888"/>
                    <a:ext cx="23813" cy="53975"/>
                  </a:xfrm>
                  <a:custGeom>
                    <a:avLst/>
                    <a:gdLst>
                      <a:gd name="T0" fmla="*/ 17719849 w 8"/>
                      <a:gd name="T1" fmla="*/ 0 h 19"/>
                      <a:gd name="T2" fmla="*/ 0 w 8"/>
                      <a:gd name="T3" fmla="*/ 0 h 19"/>
                      <a:gd name="T4" fmla="*/ 0 w 8"/>
                      <a:gd name="T5" fmla="*/ 153331612 h 19"/>
                      <a:gd name="T6" fmla="*/ 70882371 w 8"/>
                      <a:gd name="T7" fmla="*/ 153331612 h 19"/>
                      <a:gd name="T8" fmla="*/ 17719849 w 8"/>
                      <a:gd name="T9" fmla="*/ 0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" h="19">
                        <a:moveTo>
                          <a:pt x="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4" y="13"/>
                          <a:pt x="2" y="7"/>
                          <a:pt x="2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448" name="Freeform 47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496888"/>
                    <a:ext cx="855663" cy="168275"/>
                  </a:xfrm>
                  <a:custGeom>
                    <a:avLst/>
                    <a:gdLst>
                      <a:gd name="T0" fmla="*/ 1955636264 w 301"/>
                      <a:gd name="T1" fmla="*/ 0 h 59"/>
                      <a:gd name="T2" fmla="*/ 1939472478 w 301"/>
                      <a:gd name="T3" fmla="*/ 0 h 59"/>
                      <a:gd name="T4" fmla="*/ 0 w 301"/>
                      <a:gd name="T5" fmla="*/ 0 h 59"/>
                      <a:gd name="T6" fmla="*/ 48485675 w 301"/>
                      <a:gd name="T7" fmla="*/ 154556309 h 59"/>
                      <a:gd name="T8" fmla="*/ 2101096132 w 301"/>
                      <a:gd name="T9" fmla="*/ 154556309 h 59"/>
                      <a:gd name="T10" fmla="*/ 2147483647 w 301"/>
                      <a:gd name="T11" fmla="*/ 479940265 h 59"/>
                      <a:gd name="T12" fmla="*/ 2147483647 w 301"/>
                      <a:gd name="T13" fmla="*/ 479940265 h 59"/>
                      <a:gd name="T14" fmla="*/ 1955636264 w 301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1" h="59">
                        <a:moveTo>
                          <a:pt x="242" y="0"/>
                        </a:moveTo>
                        <a:cubicBezTo>
                          <a:pt x="242" y="0"/>
                          <a:pt x="241" y="0"/>
                          <a:pt x="24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7"/>
                          <a:pt x="2" y="13"/>
                          <a:pt x="6" y="19"/>
                        </a:cubicBezTo>
                        <a:cubicBezTo>
                          <a:pt x="260" y="19"/>
                          <a:pt x="260" y="19"/>
                          <a:pt x="260" y="19"/>
                        </a:cubicBezTo>
                        <a:cubicBezTo>
                          <a:pt x="282" y="19"/>
                          <a:pt x="300" y="37"/>
                          <a:pt x="301" y="59"/>
                        </a:cubicBezTo>
                        <a:cubicBezTo>
                          <a:pt x="301" y="59"/>
                          <a:pt x="301" y="59"/>
                          <a:pt x="301" y="59"/>
                        </a:cubicBezTo>
                        <a:cubicBezTo>
                          <a:pt x="301" y="26"/>
                          <a:pt x="298" y="0"/>
                          <a:pt x="242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449" name="Freeform 48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2" y="303213"/>
                    <a:ext cx="912813" cy="1139824"/>
                  </a:xfrm>
                  <a:custGeom>
                    <a:avLst/>
                    <a:gdLst>
                      <a:gd name="T0" fmla="*/ 2102455737 w 321"/>
                      <a:gd name="T1" fmla="*/ 868839393 h 400"/>
                      <a:gd name="T2" fmla="*/ 2102455737 w 321"/>
                      <a:gd name="T3" fmla="*/ 868839393 h 400"/>
                      <a:gd name="T4" fmla="*/ 1576843225 w 321"/>
                      <a:gd name="T5" fmla="*/ 868839393 h 400"/>
                      <a:gd name="T6" fmla="*/ 493268789 w 321"/>
                      <a:gd name="T7" fmla="*/ 868839393 h 400"/>
                      <a:gd name="T8" fmla="*/ 161727146 w 321"/>
                      <a:gd name="T9" fmla="*/ 544040845 h 400"/>
                      <a:gd name="T10" fmla="*/ 161727146 w 321"/>
                      <a:gd name="T11" fmla="*/ 544040845 h 400"/>
                      <a:gd name="T12" fmla="*/ 161727146 w 321"/>
                      <a:gd name="T13" fmla="*/ 535919599 h 400"/>
                      <a:gd name="T14" fmla="*/ 161727146 w 321"/>
                      <a:gd name="T15" fmla="*/ 511558710 h 400"/>
                      <a:gd name="T16" fmla="*/ 161727146 w 321"/>
                      <a:gd name="T17" fmla="*/ 487200671 h 400"/>
                      <a:gd name="T18" fmla="*/ 493268789 w 321"/>
                      <a:gd name="T19" fmla="*/ 162399274 h 400"/>
                      <a:gd name="T20" fmla="*/ 1504065582 w 321"/>
                      <a:gd name="T21" fmla="*/ 162399274 h 400"/>
                      <a:gd name="T22" fmla="*/ 2147483647 w 321"/>
                      <a:gd name="T23" fmla="*/ 162399274 h 400"/>
                      <a:gd name="T24" fmla="*/ 2147483647 w 321"/>
                      <a:gd name="T25" fmla="*/ 487200671 h 400"/>
                      <a:gd name="T26" fmla="*/ 2102455737 w 321"/>
                      <a:gd name="T27" fmla="*/ 8121246 h 400"/>
                      <a:gd name="T28" fmla="*/ 493268789 w 321"/>
                      <a:gd name="T29" fmla="*/ 8121246 h 400"/>
                      <a:gd name="T30" fmla="*/ 0 w 321"/>
                      <a:gd name="T31" fmla="*/ 503440314 h 400"/>
                      <a:gd name="T32" fmla="*/ 0 w 321"/>
                      <a:gd name="T33" fmla="*/ 860718147 h 400"/>
                      <a:gd name="T34" fmla="*/ 0 w 321"/>
                      <a:gd name="T35" fmla="*/ 860718147 h 400"/>
                      <a:gd name="T36" fmla="*/ 0 w 321"/>
                      <a:gd name="T37" fmla="*/ 2147483647 h 400"/>
                      <a:gd name="T38" fmla="*/ 493268789 w 321"/>
                      <a:gd name="T39" fmla="*/ 2147483647 h 400"/>
                      <a:gd name="T40" fmla="*/ 2102455737 w 321"/>
                      <a:gd name="T41" fmla="*/ 2147483647 h 400"/>
                      <a:gd name="T42" fmla="*/ 2147483647 w 321"/>
                      <a:gd name="T43" fmla="*/ 2147483647 h 400"/>
                      <a:gd name="T44" fmla="*/ 2147483647 w 321"/>
                      <a:gd name="T45" fmla="*/ 1226120075 h 400"/>
                      <a:gd name="T46" fmla="*/ 2102455737 w 321"/>
                      <a:gd name="T47" fmla="*/ 868839393 h 400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321" h="400">
                        <a:moveTo>
                          <a:pt x="260" y="107"/>
                        </a:moveTo>
                        <a:cubicBezTo>
                          <a:pt x="260" y="107"/>
                          <a:pt x="260" y="107"/>
                          <a:pt x="260" y="107"/>
                        </a:cubicBezTo>
                        <a:cubicBezTo>
                          <a:pt x="195" y="107"/>
                          <a:pt x="195" y="107"/>
                          <a:pt x="195" y="107"/>
                        </a:cubicBezTo>
                        <a:cubicBezTo>
                          <a:pt x="61" y="107"/>
                          <a:pt x="61" y="107"/>
                          <a:pt x="61" y="107"/>
                        </a:cubicBezTo>
                        <a:cubicBezTo>
                          <a:pt x="39" y="107"/>
                          <a:pt x="21" y="89"/>
                          <a:pt x="20" y="67"/>
                        </a:cubicBezTo>
                        <a:cubicBezTo>
                          <a:pt x="20" y="67"/>
                          <a:pt x="20" y="67"/>
                          <a:pt x="20" y="67"/>
                        </a:cubicBezTo>
                        <a:cubicBezTo>
                          <a:pt x="20" y="66"/>
                          <a:pt x="20" y="66"/>
                          <a:pt x="20" y="66"/>
                        </a:cubicBezTo>
                        <a:cubicBezTo>
                          <a:pt x="20" y="63"/>
                          <a:pt x="20" y="63"/>
                          <a:pt x="20" y="63"/>
                        </a:cubicBezTo>
                        <a:cubicBezTo>
                          <a:pt x="20" y="60"/>
                          <a:pt x="20" y="60"/>
                          <a:pt x="20" y="60"/>
                        </a:cubicBezTo>
                        <a:cubicBezTo>
                          <a:pt x="20" y="38"/>
                          <a:pt x="38" y="20"/>
                          <a:pt x="61" y="20"/>
                        </a:cubicBezTo>
                        <a:cubicBezTo>
                          <a:pt x="186" y="20"/>
                          <a:pt x="186" y="20"/>
                          <a:pt x="186" y="20"/>
                        </a:cubicBezTo>
                        <a:cubicBezTo>
                          <a:pt x="280" y="20"/>
                          <a:pt x="280" y="20"/>
                          <a:pt x="280" y="20"/>
                        </a:cubicBezTo>
                        <a:cubicBezTo>
                          <a:pt x="302" y="20"/>
                          <a:pt x="320" y="38"/>
                          <a:pt x="321" y="60"/>
                        </a:cubicBezTo>
                        <a:cubicBezTo>
                          <a:pt x="321" y="26"/>
                          <a:pt x="318" y="0"/>
                          <a:pt x="260" y="1"/>
                        </a:cubicBezTo>
                        <a:cubicBezTo>
                          <a:pt x="61" y="1"/>
                          <a:pt x="61" y="1"/>
                          <a:pt x="61" y="1"/>
                        </a:cubicBezTo>
                        <a:cubicBezTo>
                          <a:pt x="27" y="1"/>
                          <a:pt x="0" y="28"/>
                          <a:pt x="0" y="62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339"/>
                          <a:pt x="0" y="339"/>
                          <a:pt x="0" y="339"/>
                        </a:cubicBezTo>
                        <a:cubicBezTo>
                          <a:pt x="0" y="373"/>
                          <a:pt x="27" y="400"/>
                          <a:pt x="61" y="400"/>
                        </a:cubicBezTo>
                        <a:cubicBezTo>
                          <a:pt x="260" y="400"/>
                          <a:pt x="260" y="400"/>
                          <a:pt x="260" y="400"/>
                        </a:cubicBezTo>
                        <a:cubicBezTo>
                          <a:pt x="294" y="400"/>
                          <a:pt x="321" y="373"/>
                          <a:pt x="321" y="339"/>
                        </a:cubicBezTo>
                        <a:cubicBezTo>
                          <a:pt x="321" y="151"/>
                          <a:pt x="321" y="151"/>
                          <a:pt x="321" y="151"/>
                        </a:cubicBezTo>
                        <a:cubicBezTo>
                          <a:pt x="321" y="117"/>
                          <a:pt x="294" y="107"/>
                          <a:pt x="260" y="107"/>
                        </a:cubicBezTo>
                        <a:close/>
                      </a:path>
                    </a:pathLst>
                  </a:custGeom>
                  <a:solidFill>
                    <a:srgbClr val="AA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450" name="Freeform 49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0" y="508000"/>
                    <a:ext cx="912813" cy="985838"/>
                  </a:xfrm>
                  <a:custGeom>
                    <a:avLst/>
                    <a:gdLst>
                      <a:gd name="T0" fmla="*/ 2147483647 w 321"/>
                      <a:gd name="T1" fmla="*/ 2147483647 h 346"/>
                      <a:gd name="T2" fmla="*/ 2102455737 w 321"/>
                      <a:gd name="T3" fmla="*/ 2147483647 h 346"/>
                      <a:gd name="T4" fmla="*/ 493268789 w 321"/>
                      <a:gd name="T5" fmla="*/ 2147483647 h 346"/>
                      <a:gd name="T6" fmla="*/ 0 w 321"/>
                      <a:gd name="T7" fmla="*/ 2147483647 h 346"/>
                      <a:gd name="T8" fmla="*/ 0 w 321"/>
                      <a:gd name="T9" fmla="*/ 0 h 346"/>
                      <a:gd name="T10" fmla="*/ 493268789 w 321"/>
                      <a:gd name="T11" fmla="*/ 430264151 h 346"/>
                      <a:gd name="T12" fmla="*/ 2102455737 w 321"/>
                      <a:gd name="T13" fmla="*/ 430264151 h 346"/>
                      <a:gd name="T14" fmla="*/ 2147483647 w 321"/>
                      <a:gd name="T15" fmla="*/ 803700156 h 346"/>
                      <a:gd name="T16" fmla="*/ 2147483647 w 321"/>
                      <a:gd name="T17" fmla="*/ 2147483647 h 34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1" h="346">
                        <a:moveTo>
                          <a:pt x="321" y="285"/>
                        </a:moveTo>
                        <a:cubicBezTo>
                          <a:pt x="321" y="319"/>
                          <a:pt x="293" y="346"/>
                          <a:pt x="260" y="346"/>
                        </a:cubicBezTo>
                        <a:cubicBezTo>
                          <a:pt x="61" y="346"/>
                          <a:pt x="61" y="346"/>
                          <a:pt x="61" y="346"/>
                        </a:cubicBezTo>
                        <a:cubicBezTo>
                          <a:pt x="27" y="346"/>
                          <a:pt x="0" y="319"/>
                          <a:pt x="0" y="28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3" y="52"/>
                          <a:pt x="61" y="53"/>
                        </a:cubicBezTo>
                        <a:cubicBezTo>
                          <a:pt x="260" y="53"/>
                          <a:pt x="260" y="53"/>
                          <a:pt x="260" y="53"/>
                        </a:cubicBezTo>
                        <a:cubicBezTo>
                          <a:pt x="293" y="53"/>
                          <a:pt x="321" y="66"/>
                          <a:pt x="321" y="99"/>
                        </a:cubicBezTo>
                        <a:lnTo>
                          <a:pt x="321" y="285"/>
                        </a:lnTo>
                        <a:close/>
                      </a:path>
                    </a:pathLst>
                  </a:custGeom>
                  <a:solidFill>
                    <a:srgbClr val="DB223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451" name="Freeform 53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496888"/>
                    <a:ext cx="133350" cy="111125"/>
                  </a:xfrm>
                  <a:custGeom>
                    <a:avLst/>
                    <a:gdLst>
                      <a:gd name="T0" fmla="*/ 211693125 w 84"/>
                      <a:gd name="T1" fmla="*/ 176410938 h 70"/>
                      <a:gd name="T2" fmla="*/ 201612500 w 84"/>
                      <a:gd name="T3" fmla="*/ 0 h 70"/>
                      <a:gd name="T4" fmla="*/ 17641888 w 84"/>
                      <a:gd name="T5" fmla="*/ 0 h 70"/>
                      <a:gd name="T6" fmla="*/ 0 w 84"/>
                      <a:gd name="T7" fmla="*/ 176410938 h 70"/>
                      <a:gd name="T8" fmla="*/ 211693125 w 84"/>
                      <a:gd name="T9" fmla="*/ 176410938 h 7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" h="70">
                        <a:moveTo>
                          <a:pt x="84" y="70"/>
                        </a:moveTo>
                        <a:lnTo>
                          <a:pt x="80" y="0"/>
                        </a:lnTo>
                        <a:lnTo>
                          <a:pt x="7" y="0"/>
                        </a:lnTo>
                        <a:lnTo>
                          <a:pt x="0" y="70"/>
                        </a:lnTo>
                        <a:lnTo>
                          <a:pt x="84" y="70"/>
                        </a:lnTo>
                        <a:close/>
                      </a:path>
                    </a:pathLst>
                  </a:custGeom>
                  <a:solidFill>
                    <a:srgbClr val="B7001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452" name="Freeform 54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608013"/>
                    <a:ext cx="133350" cy="304800"/>
                  </a:xfrm>
                  <a:custGeom>
                    <a:avLst/>
                    <a:gdLst>
                      <a:gd name="T0" fmla="*/ 0 w 84"/>
                      <a:gd name="T1" fmla="*/ 0 h 192"/>
                      <a:gd name="T2" fmla="*/ 0 w 84"/>
                      <a:gd name="T3" fmla="*/ 483870000 h 192"/>
                      <a:gd name="T4" fmla="*/ 103327200 w 84"/>
                      <a:gd name="T5" fmla="*/ 410786263 h 192"/>
                      <a:gd name="T6" fmla="*/ 211693125 w 84"/>
                      <a:gd name="T7" fmla="*/ 483870000 h 192"/>
                      <a:gd name="T8" fmla="*/ 211693125 w 84"/>
                      <a:gd name="T9" fmla="*/ 0 h 192"/>
                      <a:gd name="T10" fmla="*/ 0 w 84"/>
                      <a:gd name="T11" fmla="*/ 0 h 19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4" h="192">
                        <a:moveTo>
                          <a:pt x="0" y="0"/>
                        </a:moveTo>
                        <a:lnTo>
                          <a:pt x="0" y="192"/>
                        </a:lnTo>
                        <a:lnTo>
                          <a:pt x="41" y="163"/>
                        </a:lnTo>
                        <a:lnTo>
                          <a:pt x="84" y="192"/>
                        </a:lnTo>
                        <a:lnTo>
                          <a:pt x="8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2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pic>
              <p:nvPicPr>
                <p:cNvPr id="18443" name="图片 74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1407" y="1254731"/>
                  <a:ext cx="354334" cy="2547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18439" name="文本框 85"/>
            <p:cNvSpPr txBox="1">
              <a:spLocks noChangeArrowheads="1"/>
            </p:cNvSpPr>
            <p:nvPr/>
          </p:nvSpPr>
          <p:spPr bwMode="auto">
            <a:xfrm>
              <a:off x="1700" y="1285"/>
              <a:ext cx="2650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100" b="1" dirty="0">
                  <a:solidFill>
                    <a:srgbClr val="DB2232"/>
                  </a:solidFill>
                  <a:latin typeface="+mn-lt"/>
                  <a:ea typeface="+mn-ea"/>
                  <a:cs typeface="+mn-ea"/>
                  <a:sym typeface="+mn-lt"/>
                </a:rPr>
                <a:t>揣摩探究</a:t>
              </a:r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81931" y="2227692"/>
            <a:ext cx="3612216" cy="2492216"/>
          </a:xfrm>
          <a:prstGeom prst="rect">
            <a:avLst/>
          </a:prstGeom>
          <a:noFill/>
          <a:ln w="57150">
            <a:solidFill>
              <a:srgbClr val="00865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    1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、从表面来看，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庄子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占了上风。结尾处，他返回争论的起点“子非鱼，安知鱼之乐？”，借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偷换概念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而避重就轻地将惠子的发难化解了。</a:t>
            </a:r>
          </a:p>
        </p:txBody>
      </p:sp>
      <p:pic>
        <p:nvPicPr>
          <p:cNvPr id="18437" name="图片 4" descr="9c16fdfaaf51f3dec70a945e92eef01f3a29794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41"/>
          <a:stretch>
            <a:fillRect/>
          </a:stretch>
        </p:blipFill>
        <p:spPr bwMode="auto">
          <a:xfrm>
            <a:off x="5038725" y="939404"/>
            <a:ext cx="2868216" cy="3736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81922"/>
          <p:cNvSpPr txBox="1">
            <a:spLocks noChangeArrowheads="1"/>
          </p:cNvSpPr>
          <p:nvPr/>
        </p:nvSpPr>
        <p:spPr bwMode="auto">
          <a:xfrm>
            <a:off x="1502123" y="1232578"/>
            <a:ext cx="5778103" cy="2492216"/>
          </a:xfrm>
          <a:prstGeom prst="rect">
            <a:avLst/>
          </a:prstGeom>
          <a:noFill/>
          <a:ln w="76200">
            <a:solidFill>
              <a:srgbClr val="00865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所谓偷换概念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，是指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指庄子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在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安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字上做文章。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安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既有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怎样、如何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的意思，也有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哪里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的意思。惠子本是问庄子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你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怎么（能）知道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鱼之乐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，却被庄子故意理解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为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你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哪里知道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鱼之乐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grpSp>
        <p:nvGrpSpPr>
          <p:cNvPr id="19459" name="组合 3"/>
          <p:cNvGrpSpPr/>
          <p:nvPr/>
        </p:nvGrpSpPr>
        <p:grpSpPr bwMode="auto">
          <a:xfrm>
            <a:off x="1343026" y="527448"/>
            <a:ext cx="2107406" cy="548878"/>
            <a:chOff x="420" y="1108"/>
            <a:chExt cx="4425" cy="1152"/>
          </a:xfrm>
        </p:grpSpPr>
        <p:grpSp>
          <p:nvGrpSpPr>
            <p:cNvPr id="19461" name="组合 84"/>
            <p:cNvGrpSpPr/>
            <p:nvPr/>
          </p:nvGrpSpPr>
          <p:grpSpPr bwMode="auto">
            <a:xfrm>
              <a:off x="420" y="1108"/>
              <a:ext cx="4425" cy="1152"/>
              <a:chOff x="4762500" y="1227873"/>
              <a:chExt cx="3152775" cy="82000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4762500" y="1227873"/>
                <a:ext cx="3152775" cy="820002"/>
              </a:xfrm>
              <a:prstGeom prst="roundRect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19464" name="组合 71"/>
              <p:cNvGrpSpPr/>
              <p:nvPr/>
            </p:nvGrpSpPr>
            <p:grpSpPr bwMode="auto">
              <a:xfrm>
                <a:off x="4897451" y="1300979"/>
                <a:ext cx="515326" cy="672163"/>
                <a:chOff x="556681" y="967046"/>
                <a:chExt cx="515326" cy="672163"/>
              </a:xfrm>
            </p:grpSpPr>
            <p:grpSp>
              <p:nvGrpSpPr>
                <p:cNvPr id="19465" name="组合 73"/>
                <p:cNvGrpSpPr/>
                <p:nvPr/>
              </p:nvGrpSpPr>
              <p:grpSpPr bwMode="auto">
                <a:xfrm>
                  <a:off x="556681" y="967046"/>
                  <a:ext cx="515326" cy="672163"/>
                  <a:chOff x="10325100" y="303213"/>
                  <a:chExt cx="912815" cy="1190625"/>
                </a:xfrm>
              </p:grpSpPr>
              <p:sp>
                <p:nvSpPr>
                  <p:cNvPr id="19467" name="Freeform 43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360363"/>
                    <a:ext cx="855663" cy="455613"/>
                  </a:xfrm>
                  <a:custGeom>
                    <a:avLst/>
                    <a:gdLst>
                      <a:gd name="T0" fmla="*/ 2147483647 w 301"/>
                      <a:gd name="T1" fmla="*/ 324348047 h 160"/>
                      <a:gd name="T2" fmla="*/ 2101096132 w 301"/>
                      <a:gd name="T3" fmla="*/ 0 h 160"/>
                      <a:gd name="T4" fmla="*/ 1341469222 w 301"/>
                      <a:gd name="T5" fmla="*/ 0 h 160"/>
                      <a:gd name="T6" fmla="*/ 331326359 w 301"/>
                      <a:gd name="T7" fmla="*/ 0 h 160"/>
                      <a:gd name="T8" fmla="*/ 0 w 301"/>
                      <a:gd name="T9" fmla="*/ 324348047 h 160"/>
                      <a:gd name="T10" fmla="*/ 0 w 301"/>
                      <a:gd name="T11" fmla="*/ 348674934 h 160"/>
                      <a:gd name="T12" fmla="*/ 0 w 301"/>
                      <a:gd name="T13" fmla="*/ 373001820 h 160"/>
                      <a:gd name="T14" fmla="*/ 0 w 301"/>
                      <a:gd name="T15" fmla="*/ 381108884 h 160"/>
                      <a:gd name="T16" fmla="*/ 0 w 301"/>
                      <a:gd name="T17" fmla="*/ 381108884 h 160"/>
                      <a:gd name="T18" fmla="*/ 331326359 w 301"/>
                      <a:gd name="T19" fmla="*/ 705459779 h 160"/>
                      <a:gd name="T20" fmla="*/ 719220286 w 301"/>
                      <a:gd name="T21" fmla="*/ 705459779 h 160"/>
                      <a:gd name="T22" fmla="*/ 719220286 w 301"/>
                      <a:gd name="T23" fmla="*/ 1297395036 h 160"/>
                      <a:gd name="T24" fmla="*/ 2147483647 w 301"/>
                      <a:gd name="T25" fmla="*/ 1297395036 h 160"/>
                      <a:gd name="T26" fmla="*/ 2147483647 w 301"/>
                      <a:gd name="T27" fmla="*/ 324348047 h 16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01" h="160">
                        <a:moveTo>
                          <a:pt x="301" y="40"/>
                        </a:moveTo>
                        <a:cubicBezTo>
                          <a:pt x="300" y="18"/>
                          <a:pt x="282" y="0"/>
                          <a:pt x="260" y="0"/>
                        </a:cubicBezTo>
                        <a:cubicBezTo>
                          <a:pt x="166" y="0"/>
                          <a:pt x="166" y="0"/>
                          <a:pt x="166" y="0"/>
                        </a:cubicBez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18" y="0"/>
                          <a:pt x="0" y="18"/>
                          <a:pt x="0" y="40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1" y="69"/>
                          <a:pt x="19" y="87"/>
                          <a:pt x="41" y="87"/>
                        </a:cubicBezTo>
                        <a:cubicBezTo>
                          <a:pt x="89" y="87"/>
                          <a:pt x="89" y="87"/>
                          <a:pt x="89" y="87"/>
                        </a:cubicBezTo>
                        <a:cubicBezTo>
                          <a:pt x="89" y="160"/>
                          <a:pt x="89" y="160"/>
                          <a:pt x="89" y="160"/>
                        </a:cubicBezTo>
                        <a:cubicBezTo>
                          <a:pt x="301" y="160"/>
                          <a:pt x="301" y="160"/>
                          <a:pt x="301" y="160"/>
                        </a:cubicBezTo>
                        <a:cubicBezTo>
                          <a:pt x="301" y="40"/>
                          <a:pt x="301" y="40"/>
                          <a:pt x="301" y="40"/>
                        </a:cubicBezTo>
                      </a:path>
                    </a:pathLst>
                  </a:custGeom>
                  <a:solidFill>
                    <a:srgbClr val="F9EE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9468" name="Freeform 44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396875"/>
                    <a:ext cx="38100" cy="52388"/>
                  </a:xfrm>
                  <a:custGeom>
                    <a:avLst/>
                    <a:gdLst>
                      <a:gd name="T0" fmla="*/ 111662308 w 13"/>
                      <a:gd name="T1" fmla="*/ 0 h 18"/>
                      <a:gd name="T2" fmla="*/ 0 w 13"/>
                      <a:gd name="T3" fmla="*/ 0 h 18"/>
                      <a:gd name="T4" fmla="*/ 0 w 13"/>
                      <a:gd name="T5" fmla="*/ 152472364 h 18"/>
                      <a:gd name="T6" fmla="*/ 25767323 w 13"/>
                      <a:gd name="T7" fmla="*/ 152472364 h 18"/>
                      <a:gd name="T8" fmla="*/ 111662308 w 13"/>
                      <a:gd name="T9" fmla="*/ 0 h 1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3" h="18">
                        <a:moveTo>
                          <a:pt x="1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3" y="18"/>
                          <a:pt x="3" y="18"/>
                          <a:pt x="3" y="18"/>
                        </a:cubicBezTo>
                        <a:cubicBezTo>
                          <a:pt x="5" y="11"/>
                          <a:pt x="8" y="5"/>
                          <a:pt x="13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9469" name="Freeform 45"/>
                  <p:cNvSpPr>
                    <a:spLocks noChangeArrowheads="1"/>
                  </p:cNvSpPr>
                  <p:nvPr/>
                </p:nvSpPr>
                <p:spPr bwMode="auto">
                  <a:xfrm>
                    <a:off x="10385425" y="396875"/>
                    <a:ext cx="852488" cy="168275"/>
                  </a:xfrm>
                  <a:custGeom>
                    <a:avLst/>
                    <a:gdLst>
                      <a:gd name="T0" fmla="*/ 1946036873 w 300"/>
                      <a:gd name="T1" fmla="*/ 0 h 59"/>
                      <a:gd name="T2" fmla="*/ 1929887909 w 300"/>
                      <a:gd name="T3" fmla="*/ 0 h 59"/>
                      <a:gd name="T4" fmla="*/ 80747663 w 300"/>
                      <a:gd name="T5" fmla="*/ 0 h 59"/>
                      <a:gd name="T6" fmla="*/ 0 w 300"/>
                      <a:gd name="T7" fmla="*/ 146422067 h 59"/>
                      <a:gd name="T8" fmla="*/ 2091383236 w 300"/>
                      <a:gd name="T9" fmla="*/ 146422067 h 59"/>
                      <a:gd name="T10" fmla="*/ 2147483647 w 300"/>
                      <a:gd name="T11" fmla="*/ 479940265 h 59"/>
                      <a:gd name="T12" fmla="*/ 2147483647 w 300"/>
                      <a:gd name="T13" fmla="*/ 479940265 h 59"/>
                      <a:gd name="T14" fmla="*/ 1946036873 w 300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0" h="59">
                        <a:moveTo>
                          <a:pt x="241" y="0"/>
                        </a:moveTo>
                        <a:cubicBezTo>
                          <a:pt x="241" y="0"/>
                          <a:pt x="240" y="0"/>
                          <a:pt x="239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5" y="5"/>
                          <a:pt x="2" y="11"/>
                          <a:pt x="0" y="18"/>
                        </a:cubicBezTo>
                        <a:cubicBezTo>
                          <a:pt x="259" y="18"/>
                          <a:pt x="259" y="18"/>
                          <a:pt x="259" y="18"/>
                        </a:cubicBezTo>
                        <a:cubicBezTo>
                          <a:pt x="281" y="18"/>
                          <a:pt x="299" y="36"/>
                          <a:pt x="300" y="59"/>
                        </a:cubicBezTo>
                        <a:cubicBezTo>
                          <a:pt x="300" y="59"/>
                          <a:pt x="300" y="59"/>
                          <a:pt x="300" y="59"/>
                        </a:cubicBezTo>
                        <a:cubicBezTo>
                          <a:pt x="300" y="25"/>
                          <a:pt x="297" y="0"/>
                          <a:pt x="241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9470" name="Freeform 46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496888"/>
                    <a:ext cx="23813" cy="53975"/>
                  </a:xfrm>
                  <a:custGeom>
                    <a:avLst/>
                    <a:gdLst>
                      <a:gd name="T0" fmla="*/ 17719849 w 8"/>
                      <a:gd name="T1" fmla="*/ 0 h 19"/>
                      <a:gd name="T2" fmla="*/ 0 w 8"/>
                      <a:gd name="T3" fmla="*/ 0 h 19"/>
                      <a:gd name="T4" fmla="*/ 0 w 8"/>
                      <a:gd name="T5" fmla="*/ 153331612 h 19"/>
                      <a:gd name="T6" fmla="*/ 70882371 w 8"/>
                      <a:gd name="T7" fmla="*/ 153331612 h 19"/>
                      <a:gd name="T8" fmla="*/ 17719849 w 8"/>
                      <a:gd name="T9" fmla="*/ 0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" h="19">
                        <a:moveTo>
                          <a:pt x="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4" y="13"/>
                          <a:pt x="2" y="7"/>
                          <a:pt x="2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9471" name="Freeform 47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496888"/>
                    <a:ext cx="855663" cy="168275"/>
                  </a:xfrm>
                  <a:custGeom>
                    <a:avLst/>
                    <a:gdLst>
                      <a:gd name="T0" fmla="*/ 1955636264 w 301"/>
                      <a:gd name="T1" fmla="*/ 0 h 59"/>
                      <a:gd name="T2" fmla="*/ 1939472478 w 301"/>
                      <a:gd name="T3" fmla="*/ 0 h 59"/>
                      <a:gd name="T4" fmla="*/ 0 w 301"/>
                      <a:gd name="T5" fmla="*/ 0 h 59"/>
                      <a:gd name="T6" fmla="*/ 48485675 w 301"/>
                      <a:gd name="T7" fmla="*/ 154556309 h 59"/>
                      <a:gd name="T8" fmla="*/ 2101096132 w 301"/>
                      <a:gd name="T9" fmla="*/ 154556309 h 59"/>
                      <a:gd name="T10" fmla="*/ 2147483647 w 301"/>
                      <a:gd name="T11" fmla="*/ 479940265 h 59"/>
                      <a:gd name="T12" fmla="*/ 2147483647 w 301"/>
                      <a:gd name="T13" fmla="*/ 479940265 h 59"/>
                      <a:gd name="T14" fmla="*/ 1955636264 w 301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1" h="59">
                        <a:moveTo>
                          <a:pt x="242" y="0"/>
                        </a:moveTo>
                        <a:cubicBezTo>
                          <a:pt x="242" y="0"/>
                          <a:pt x="241" y="0"/>
                          <a:pt x="24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7"/>
                          <a:pt x="2" y="13"/>
                          <a:pt x="6" y="19"/>
                        </a:cubicBezTo>
                        <a:cubicBezTo>
                          <a:pt x="260" y="19"/>
                          <a:pt x="260" y="19"/>
                          <a:pt x="260" y="19"/>
                        </a:cubicBezTo>
                        <a:cubicBezTo>
                          <a:pt x="282" y="19"/>
                          <a:pt x="300" y="37"/>
                          <a:pt x="301" y="59"/>
                        </a:cubicBezTo>
                        <a:cubicBezTo>
                          <a:pt x="301" y="59"/>
                          <a:pt x="301" y="59"/>
                          <a:pt x="301" y="59"/>
                        </a:cubicBezTo>
                        <a:cubicBezTo>
                          <a:pt x="301" y="26"/>
                          <a:pt x="298" y="0"/>
                          <a:pt x="242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9472" name="Freeform 48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2" y="303213"/>
                    <a:ext cx="912813" cy="1139824"/>
                  </a:xfrm>
                  <a:custGeom>
                    <a:avLst/>
                    <a:gdLst>
                      <a:gd name="T0" fmla="*/ 2102455737 w 321"/>
                      <a:gd name="T1" fmla="*/ 868839393 h 400"/>
                      <a:gd name="T2" fmla="*/ 2102455737 w 321"/>
                      <a:gd name="T3" fmla="*/ 868839393 h 400"/>
                      <a:gd name="T4" fmla="*/ 1576843225 w 321"/>
                      <a:gd name="T5" fmla="*/ 868839393 h 400"/>
                      <a:gd name="T6" fmla="*/ 493268789 w 321"/>
                      <a:gd name="T7" fmla="*/ 868839393 h 400"/>
                      <a:gd name="T8" fmla="*/ 161727146 w 321"/>
                      <a:gd name="T9" fmla="*/ 544040845 h 400"/>
                      <a:gd name="T10" fmla="*/ 161727146 w 321"/>
                      <a:gd name="T11" fmla="*/ 544040845 h 400"/>
                      <a:gd name="T12" fmla="*/ 161727146 w 321"/>
                      <a:gd name="T13" fmla="*/ 535919599 h 400"/>
                      <a:gd name="T14" fmla="*/ 161727146 w 321"/>
                      <a:gd name="T15" fmla="*/ 511558710 h 400"/>
                      <a:gd name="T16" fmla="*/ 161727146 w 321"/>
                      <a:gd name="T17" fmla="*/ 487200671 h 400"/>
                      <a:gd name="T18" fmla="*/ 493268789 w 321"/>
                      <a:gd name="T19" fmla="*/ 162399274 h 400"/>
                      <a:gd name="T20" fmla="*/ 1504065582 w 321"/>
                      <a:gd name="T21" fmla="*/ 162399274 h 400"/>
                      <a:gd name="T22" fmla="*/ 2147483647 w 321"/>
                      <a:gd name="T23" fmla="*/ 162399274 h 400"/>
                      <a:gd name="T24" fmla="*/ 2147483647 w 321"/>
                      <a:gd name="T25" fmla="*/ 487200671 h 400"/>
                      <a:gd name="T26" fmla="*/ 2102455737 w 321"/>
                      <a:gd name="T27" fmla="*/ 8121246 h 400"/>
                      <a:gd name="T28" fmla="*/ 493268789 w 321"/>
                      <a:gd name="T29" fmla="*/ 8121246 h 400"/>
                      <a:gd name="T30" fmla="*/ 0 w 321"/>
                      <a:gd name="T31" fmla="*/ 503440314 h 400"/>
                      <a:gd name="T32" fmla="*/ 0 w 321"/>
                      <a:gd name="T33" fmla="*/ 860718147 h 400"/>
                      <a:gd name="T34" fmla="*/ 0 w 321"/>
                      <a:gd name="T35" fmla="*/ 860718147 h 400"/>
                      <a:gd name="T36" fmla="*/ 0 w 321"/>
                      <a:gd name="T37" fmla="*/ 2147483647 h 400"/>
                      <a:gd name="T38" fmla="*/ 493268789 w 321"/>
                      <a:gd name="T39" fmla="*/ 2147483647 h 400"/>
                      <a:gd name="T40" fmla="*/ 2102455737 w 321"/>
                      <a:gd name="T41" fmla="*/ 2147483647 h 400"/>
                      <a:gd name="T42" fmla="*/ 2147483647 w 321"/>
                      <a:gd name="T43" fmla="*/ 2147483647 h 400"/>
                      <a:gd name="T44" fmla="*/ 2147483647 w 321"/>
                      <a:gd name="T45" fmla="*/ 1226120075 h 400"/>
                      <a:gd name="T46" fmla="*/ 2102455737 w 321"/>
                      <a:gd name="T47" fmla="*/ 868839393 h 400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321" h="400">
                        <a:moveTo>
                          <a:pt x="260" y="107"/>
                        </a:moveTo>
                        <a:cubicBezTo>
                          <a:pt x="260" y="107"/>
                          <a:pt x="260" y="107"/>
                          <a:pt x="260" y="107"/>
                        </a:cubicBezTo>
                        <a:cubicBezTo>
                          <a:pt x="195" y="107"/>
                          <a:pt x="195" y="107"/>
                          <a:pt x="195" y="107"/>
                        </a:cubicBezTo>
                        <a:cubicBezTo>
                          <a:pt x="61" y="107"/>
                          <a:pt x="61" y="107"/>
                          <a:pt x="61" y="107"/>
                        </a:cubicBezTo>
                        <a:cubicBezTo>
                          <a:pt x="39" y="107"/>
                          <a:pt x="21" y="89"/>
                          <a:pt x="20" y="67"/>
                        </a:cubicBezTo>
                        <a:cubicBezTo>
                          <a:pt x="20" y="67"/>
                          <a:pt x="20" y="67"/>
                          <a:pt x="20" y="67"/>
                        </a:cubicBezTo>
                        <a:cubicBezTo>
                          <a:pt x="20" y="66"/>
                          <a:pt x="20" y="66"/>
                          <a:pt x="20" y="66"/>
                        </a:cubicBezTo>
                        <a:cubicBezTo>
                          <a:pt x="20" y="63"/>
                          <a:pt x="20" y="63"/>
                          <a:pt x="20" y="63"/>
                        </a:cubicBezTo>
                        <a:cubicBezTo>
                          <a:pt x="20" y="60"/>
                          <a:pt x="20" y="60"/>
                          <a:pt x="20" y="60"/>
                        </a:cubicBezTo>
                        <a:cubicBezTo>
                          <a:pt x="20" y="38"/>
                          <a:pt x="38" y="20"/>
                          <a:pt x="61" y="20"/>
                        </a:cubicBezTo>
                        <a:cubicBezTo>
                          <a:pt x="186" y="20"/>
                          <a:pt x="186" y="20"/>
                          <a:pt x="186" y="20"/>
                        </a:cubicBezTo>
                        <a:cubicBezTo>
                          <a:pt x="280" y="20"/>
                          <a:pt x="280" y="20"/>
                          <a:pt x="280" y="20"/>
                        </a:cubicBezTo>
                        <a:cubicBezTo>
                          <a:pt x="302" y="20"/>
                          <a:pt x="320" y="38"/>
                          <a:pt x="321" y="60"/>
                        </a:cubicBezTo>
                        <a:cubicBezTo>
                          <a:pt x="321" y="26"/>
                          <a:pt x="318" y="0"/>
                          <a:pt x="260" y="1"/>
                        </a:cubicBezTo>
                        <a:cubicBezTo>
                          <a:pt x="61" y="1"/>
                          <a:pt x="61" y="1"/>
                          <a:pt x="61" y="1"/>
                        </a:cubicBezTo>
                        <a:cubicBezTo>
                          <a:pt x="27" y="1"/>
                          <a:pt x="0" y="28"/>
                          <a:pt x="0" y="62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339"/>
                          <a:pt x="0" y="339"/>
                          <a:pt x="0" y="339"/>
                        </a:cubicBezTo>
                        <a:cubicBezTo>
                          <a:pt x="0" y="373"/>
                          <a:pt x="27" y="400"/>
                          <a:pt x="61" y="400"/>
                        </a:cubicBezTo>
                        <a:cubicBezTo>
                          <a:pt x="260" y="400"/>
                          <a:pt x="260" y="400"/>
                          <a:pt x="260" y="400"/>
                        </a:cubicBezTo>
                        <a:cubicBezTo>
                          <a:pt x="294" y="400"/>
                          <a:pt x="321" y="373"/>
                          <a:pt x="321" y="339"/>
                        </a:cubicBezTo>
                        <a:cubicBezTo>
                          <a:pt x="321" y="151"/>
                          <a:pt x="321" y="151"/>
                          <a:pt x="321" y="151"/>
                        </a:cubicBezTo>
                        <a:cubicBezTo>
                          <a:pt x="321" y="117"/>
                          <a:pt x="294" y="107"/>
                          <a:pt x="260" y="107"/>
                        </a:cubicBezTo>
                        <a:close/>
                      </a:path>
                    </a:pathLst>
                  </a:custGeom>
                  <a:solidFill>
                    <a:srgbClr val="AA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9473" name="Freeform 49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0" y="508000"/>
                    <a:ext cx="912813" cy="985838"/>
                  </a:xfrm>
                  <a:custGeom>
                    <a:avLst/>
                    <a:gdLst>
                      <a:gd name="T0" fmla="*/ 2147483647 w 321"/>
                      <a:gd name="T1" fmla="*/ 2147483647 h 346"/>
                      <a:gd name="T2" fmla="*/ 2102455737 w 321"/>
                      <a:gd name="T3" fmla="*/ 2147483647 h 346"/>
                      <a:gd name="T4" fmla="*/ 493268789 w 321"/>
                      <a:gd name="T5" fmla="*/ 2147483647 h 346"/>
                      <a:gd name="T6" fmla="*/ 0 w 321"/>
                      <a:gd name="T7" fmla="*/ 2147483647 h 346"/>
                      <a:gd name="T8" fmla="*/ 0 w 321"/>
                      <a:gd name="T9" fmla="*/ 0 h 346"/>
                      <a:gd name="T10" fmla="*/ 493268789 w 321"/>
                      <a:gd name="T11" fmla="*/ 430264151 h 346"/>
                      <a:gd name="T12" fmla="*/ 2102455737 w 321"/>
                      <a:gd name="T13" fmla="*/ 430264151 h 346"/>
                      <a:gd name="T14" fmla="*/ 2147483647 w 321"/>
                      <a:gd name="T15" fmla="*/ 803700156 h 346"/>
                      <a:gd name="T16" fmla="*/ 2147483647 w 321"/>
                      <a:gd name="T17" fmla="*/ 2147483647 h 34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1" h="346">
                        <a:moveTo>
                          <a:pt x="321" y="285"/>
                        </a:moveTo>
                        <a:cubicBezTo>
                          <a:pt x="321" y="319"/>
                          <a:pt x="293" y="346"/>
                          <a:pt x="260" y="346"/>
                        </a:cubicBezTo>
                        <a:cubicBezTo>
                          <a:pt x="61" y="346"/>
                          <a:pt x="61" y="346"/>
                          <a:pt x="61" y="346"/>
                        </a:cubicBezTo>
                        <a:cubicBezTo>
                          <a:pt x="27" y="346"/>
                          <a:pt x="0" y="319"/>
                          <a:pt x="0" y="28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3" y="52"/>
                          <a:pt x="61" y="53"/>
                        </a:cubicBezTo>
                        <a:cubicBezTo>
                          <a:pt x="260" y="53"/>
                          <a:pt x="260" y="53"/>
                          <a:pt x="260" y="53"/>
                        </a:cubicBezTo>
                        <a:cubicBezTo>
                          <a:pt x="293" y="53"/>
                          <a:pt x="321" y="66"/>
                          <a:pt x="321" y="99"/>
                        </a:cubicBezTo>
                        <a:lnTo>
                          <a:pt x="321" y="285"/>
                        </a:lnTo>
                        <a:close/>
                      </a:path>
                    </a:pathLst>
                  </a:custGeom>
                  <a:solidFill>
                    <a:srgbClr val="DB223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9474" name="Freeform 53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496888"/>
                    <a:ext cx="133350" cy="111125"/>
                  </a:xfrm>
                  <a:custGeom>
                    <a:avLst/>
                    <a:gdLst>
                      <a:gd name="T0" fmla="*/ 211693125 w 84"/>
                      <a:gd name="T1" fmla="*/ 176410938 h 70"/>
                      <a:gd name="T2" fmla="*/ 201612500 w 84"/>
                      <a:gd name="T3" fmla="*/ 0 h 70"/>
                      <a:gd name="T4" fmla="*/ 17641888 w 84"/>
                      <a:gd name="T5" fmla="*/ 0 h 70"/>
                      <a:gd name="T6" fmla="*/ 0 w 84"/>
                      <a:gd name="T7" fmla="*/ 176410938 h 70"/>
                      <a:gd name="T8" fmla="*/ 211693125 w 84"/>
                      <a:gd name="T9" fmla="*/ 176410938 h 7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" h="70">
                        <a:moveTo>
                          <a:pt x="84" y="70"/>
                        </a:moveTo>
                        <a:lnTo>
                          <a:pt x="80" y="0"/>
                        </a:lnTo>
                        <a:lnTo>
                          <a:pt x="7" y="0"/>
                        </a:lnTo>
                        <a:lnTo>
                          <a:pt x="0" y="70"/>
                        </a:lnTo>
                        <a:lnTo>
                          <a:pt x="84" y="70"/>
                        </a:lnTo>
                        <a:close/>
                      </a:path>
                    </a:pathLst>
                  </a:custGeom>
                  <a:solidFill>
                    <a:srgbClr val="B7001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9475" name="Freeform 54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608013"/>
                    <a:ext cx="133350" cy="304800"/>
                  </a:xfrm>
                  <a:custGeom>
                    <a:avLst/>
                    <a:gdLst>
                      <a:gd name="T0" fmla="*/ 0 w 84"/>
                      <a:gd name="T1" fmla="*/ 0 h 192"/>
                      <a:gd name="T2" fmla="*/ 0 w 84"/>
                      <a:gd name="T3" fmla="*/ 483870000 h 192"/>
                      <a:gd name="T4" fmla="*/ 103327200 w 84"/>
                      <a:gd name="T5" fmla="*/ 410786263 h 192"/>
                      <a:gd name="T6" fmla="*/ 211693125 w 84"/>
                      <a:gd name="T7" fmla="*/ 483870000 h 192"/>
                      <a:gd name="T8" fmla="*/ 211693125 w 84"/>
                      <a:gd name="T9" fmla="*/ 0 h 192"/>
                      <a:gd name="T10" fmla="*/ 0 w 84"/>
                      <a:gd name="T11" fmla="*/ 0 h 19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4" h="192">
                        <a:moveTo>
                          <a:pt x="0" y="0"/>
                        </a:moveTo>
                        <a:lnTo>
                          <a:pt x="0" y="192"/>
                        </a:lnTo>
                        <a:lnTo>
                          <a:pt x="41" y="163"/>
                        </a:lnTo>
                        <a:lnTo>
                          <a:pt x="84" y="192"/>
                        </a:lnTo>
                        <a:lnTo>
                          <a:pt x="8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2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pic>
              <p:nvPicPr>
                <p:cNvPr id="19466" name="图片 74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1407" y="1254731"/>
                  <a:ext cx="354334" cy="2547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19462" name="文本框 85"/>
            <p:cNvSpPr txBox="1">
              <a:spLocks noChangeArrowheads="1"/>
            </p:cNvSpPr>
            <p:nvPr/>
          </p:nvSpPr>
          <p:spPr bwMode="auto">
            <a:xfrm>
              <a:off x="1700" y="1285"/>
              <a:ext cx="2650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100" b="1">
                  <a:solidFill>
                    <a:srgbClr val="DB2232"/>
                  </a:solidFill>
                  <a:latin typeface="+mn-lt"/>
                  <a:ea typeface="+mn-ea"/>
                  <a:cs typeface="+mn-ea"/>
                  <a:sym typeface="+mn-lt"/>
                </a:rPr>
                <a:t>揣摩探究</a:t>
              </a:r>
            </a:p>
          </p:txBody>
        </p:sp>
      </p:grpSp>
      <p:pic>
        <p:nvPicPr>
          <p:cNvPr id="19460" name="图片 4" descr="149464351612030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5780" y="2721447"/>
            <a:ext cx="2039541" cy="20871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占位符 68610"/>
          <p:cNvSpPr>
            <a:spLocks noGrp="1" noChangeArrowheads="1"/>
          </p:cNvSpPr>
          <p:nvPr>
            <p:ph type="body" idx="4294967295"/>
          </p:nvPr>
        </p:nvSpPr>
        <p:spPr>
          <a:xfrm>
            <a:off x="1402290" y="1237690"/>
            <a:ext cx="6136481" cy="2492216"/>
          </a:xfrm>
          <a:ln w="76200">
            <a:solidFill>
              <a:srgbClr val="008651"/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pPr marL="0">
              <a:lnSpc>
                <a:spcPct val="150000"/>
              </a:lnSpc>
              <a:buNone/>
            </a:pPr>
            <a:r>
              <a:rPr lang="en-US" altLang="zh-CN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从逻辑上看</a:t>
            </a:r>
            <a:r>
              <a:rPr lang="zh-CN" altLang="en-US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惠子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是胜者。前面说过</a:t>
            </a:r>
            <a:r>
              <a:rPr lang="zh-CN" altLang="en-US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庄子是靠故意曲解惠子的意思</a:t>
            </a:r>
            <a:r>
              <a:rPr lang="zh-CN" altLang="en-US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才在争论中得以维持自己最初的判断</a:t>
            </a:r>
            <a:r>
              <a:rPr lang="zh-CN" altLang="en-US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而这种做法显然是有悖于逻辑判断规则的</a:t>
            </a:r>
            <a:r>
              <a:rPr lang="zh-CN" altLang="en-US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所以说</a:t>
            </a:r>
            <a:r>
              <a:rPr lang="zh-CN" altLang="en-US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惠子才是胜者。惠子说话</a:t>
            </a:r>
            <a:r>
              <a:rPr lang="en-US" altLang="zh-CN" sz="210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逻辑性很强</a:t>
            </a:r>
            <a:r>
              <a:rPr lang="en-US" altLang="zh-CN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2100" dirty="0">
              <a:solidFill>
                <a:srgbClr val="00865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483" name="组合 3"/>
          <p:cNvGrpSpPr/>
          <p:nvPr/>
        </p:nvGrpSpPr>
        <p:grpSpPr bwMode="auto">
          <a:xfrm>
            <a:off x="1402290" y="206015"/>
            <a:ext cx="2107406" cy="548878"/>
            <a:chOff x="420" y="1108"/>
            <a:chExt cx="4425" cy="1152"/>
          </a:xfrm>
        </p:grpSpPr>
        <p:grpSp>
          <p:nvGrpSpPr>
            <p:cNvPr id="20485" name="组合 84"/>
            <p:cNvGrpSpPr/>
            <p:nvPr/>
          </p:nvGrpSpPr>
          <p:grpSpPr bwMode="auto">
            <a:xfrm>
              <a:off x="420" y="1108"/>
              <a:ext cx="4425" cy="1152"/>
              <a:chOff x="4762500" y="1227873"/>
              <a:chExt cx="3152775" cy="82000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4762500" y="1227873"/>
                <a:ext cx="3152775" cy="820002"/>
              </a:xfrm>
              <a:prstGeom prst="roundRect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0488" name="组合 71"/>
              <p:cNvGrpSpPr/>
              <p:nvPr/>
            </p:nvGrpSpPr>
            <p:grpSpPr bwMode="auto">
              <a:xfrm>
                <a:off x="4897451" y="1300979"/>
                <a:ext cx="515326" cy="672163"/>
                <a:chOff x="556681" y="967046"/>
                <a:chExt cx="515326" cy="672163"/>
              </a:xfrm>
            </p:grpSpPr>
            <p:grpSp>
              <p:nvGrpSpPr>
                <p:cNvPr id="20489" name="组合 73"/>
                <p:cNvGrpSpPr/>
                <p:nvPr/>
              </p:nvGrpSpPr>
              <p:grpSpPr bwMode="auto">
                <a:xfrm>
                  <a:off x="556681" y="967046"/>
                  <a:ext cx="515326" cy="672163"/>
                  <a:chOff x="10325100" y="303213"/>
                  <a:chExt cx="912815" cy="1190625"/>
                </a:xfrm>
              </p:grpSpPr>
              <p:sp>
                <p:nvSpPr>
                  <p:cNvPr id="20491" name="Freeform 43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360363"/>
                    <a:ext cx="855663" cy="455613"/>
                  </a:xfrm>
                  <a:custGeom>
                    <a:avLst/>
                    <a:gdLst>
                      <a:gd name="T0" fmla="*/ 2147483647 w 301"/>
                      <a:gd name="T1" fmla="*/ 324348047 h 160"/>
                      <a:gd name="T2" fmla="*/ 2101096132 w 301"/>
                      <a:gd name="T3" fmla="*/ 0 h 160"/>
                      <a:gd name="T4" fmla="*/ 1341469222 w 301"/>
                      <a:gd name="T5" fmla="*/ 0 h 160"/>
                      <a:gd name="T6" fmla="*/ 331326359 w 301"/>
                      <a:gd name="T7" fmla="*/ 0 h 160"/>
                      <a:gd name="T8" fmla="*/ 0 w 301"/>
                      <a:gd name="T9" fmla="*/ 324348047 h 160"/>
                      <a:gd name="T10" fmla="*/ 0 w 301"/>
                      <a:gd name="T11" fmla="*/ 348674934 h 160"/>
                      <a:gd name="T12" fmla="*/ 0 w 301"/>
                      <a:gd name="T13" fmla="*/ 373001820 h 160"/>
                      <a:gd name="T14" fmla="*/ 0 w 301"/>
                      <a:gd name="T15" fmla="*/ 381108884 h 160"/>
                      <a:gd name="T16" fmla="*/ 0 w 301"/>
                      <a:gd name="T17" fmla="*/ 381108884 h 160"/>
                      <a:gd name="T18" fmla="*/ 331326359 w 301"/>
                      <a:gd name="T19" fmla="*/ 705459779 h 160"/>
                      <a:gd name="T20" fmla="*/ 719220286 w 301"/>
                      <a:gd name="T21" fmla="*/ 705459779 h 160"/>
                      <a:gd name="T22" fmla="*/ 719220286 w 301"/>
                      <a:gd name="T23" fmla="*/ 1297395036 h 160"/>
                      <a:gd name="T24" fmla="*/ 2147483647 w 301"/>
                      <a:gd name="T25" fmla="*/ 1297395036 h 160"/>
                      <a:gd name="T26" fmla="*/ 2147483647 w 301"/>
                      <a:gd name="T27" fmla="*/ 324348047 h 16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01" h="160">
                        <a:moveTo>
                          <a:pt x="301" y="40"/>
                        </a:moveTo>
                        <a:cubicBezTo>
                          <a:pt x="300" y="18"/>
                          <a:pt x="282" y="0"/>
                          <a:pt x="260" y="0"/>
                        </a:cubicBezTo>
                        <a:cubicBezTo>
                          <a:pt x="166" y="0"/>
                          <a:pt x="166" y="0"/>
                          <a:pt x="166" y="0"/>
                        </a:cubicBez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18" y="0"/>
                          <a:pt x="0" y="18"/>
                          <a:pt x="0" y="40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1" y="69"/>
                          <a:pt x="19" y="87"/>
                          <a:pt x="41" y="87"/>
                        </a:cubicBezTo>
                        <a:cubicBezTo>
                          <a:pt x="89" y="87"/>
                          <a:pt x="89" y="87"/>
                          <a:pt x="89" y="87"/>
                        </a:cubicBezTo>
                        <a:cubicBezTo>
                          <a:pt x="89" y="160"/>
                          <a:pt x="89" y="160"/>
                          <a:pt x="89" y="160"/>
                        </a:cubicBezTo>
                        <a:cubicBezTo>
                          <a:pt x="301" y="160"/>
                          <a:pt x="301" y="160"/>
                          <a:pt x="301" y="160"/>
                        </a:cubicBezTo>
                        <a:cubicBezTo>
                          <a:pt x="301" y="40"/>
                          <a:pt x="301" y="40"/>
                          <a:pt x="301" y="40"/>
                        </a:cubicBezTo>
                      </a:path>
                    </a:pathLst>
                  </a:custGeom>
                  <a:solidFill>
                    <a:srgbClr val="F9EE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492" name="Freeform 44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396875"/>
                    <a:ext cx="38100" cy="52388"/>
                  </a:xfrm>
                  <a:custGeom>
                    <a:avLst/>
                    <a:gdLst>
                      <a:gd name="T0" fmla="*/ 111662308 w 13"/>
                      <a:gd name="T1" fmla="*/ 0 h 18"/>
                      <a:gd name="T2" fmla="*/ 0 w 13"/>
                      <a:gd name="T3" fmla="*/ 0 h 18"/>
                      <a:gd name="T4" fmla="*/ 0 w 13"/>
                      <a:gd name="T5" fmla="*/ 152472364 h 18"/>
                      <a:gd name="T6" fmla="*/ 25767323 w 13"/>
                      <a:gd name="T7" fmla="*/ 152472364 h 18"/>
                      <a:gd name="T8" fmla="*/ 111662308 w 13"/>
                      <a:gd name="T9" fmla="*/ 0 h 1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3" h="18">
                        <a:moveTo>
                          <a:pt x="1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3" y="18"/>
                          <a:pt x="3" y="18"/>
                          <a:pt x="3" y="18"/>
                        </a:cubicBezTo>
                        <a:cubicBezTo>
                          <a:pt x="5" y="11"/>
                          <a:pt x="8" y="5"/>
                          <a:pt x="13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493" name="Freeform 45"/>
                  <p:cNvSpPr>
                    <a:spLocks noChangeArrowheads="1"/>
                  </p:cNvSpPr>
                  <p:nvPr/>
                </p:nvSpPr>
                <p:spPr bwMode="auto">
                  <a:xfrm>
                    <a:off x="10385425" y="396875"/>
                    <a:ext cx="852488" cy="168275"/>
                  </a:xfrm>
                  <a:custGeom>
                    <a:avLst/>
                    <a:gdLst>
                      <a:gd name="T0" fmla="*/ 1946036873 w 300"/>
                      <a:gd name="T1" fmla="*/ 0 h 59"/>
                      <a:gd name="T2" fmla="*/ 1929887909 w 300"/>
                      <a:gd name="T3" fmla="*/ 0 h 59"/>
                      <a:gd name="T4" fmla="*/ 80747663 w 300"/>
                      <a:gd name="T5" fmla="*/ 0 h 59"/>
                      <a:gd name="T6" fmla="*/ 0 w 300"/>
                      <a:gd name="T7" fmla="*/ 146422067 h 59"/>
                      <a:gd name="T8" fmla="*/ 2091383236 w 300"/>
                      <a:gd name="T9" fmla="*/ 146422067 h 59"/>
                      <a:gd name="T10" fmla="*/ 2147483647 w 300"/>
                      <a:gd name="T11" fmla="*/ 479940265 h 59"/>
                      <a:gd name="T12" fmla="*/ 2147483647 w 300"/>
                      <a:gd name="T13" fmla="*/ 479940265 h 59"/>
                      <a:gd name="T14" fmla="*/ 1946036873 w 300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0" h="59">
                        <a:moveTo>
                          <a:pt x="241" y="0"/>
                        </a:moveTo>
                        <a:cubicBezTo>
                          <a:pt x="241" y="0"/>
                          <a:pt x="240" y="0"/>
                          <a:pt x="239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5" y="5"/>
                          <a:pt x="2" y="11"/>
                          <a:pt x="0" y="18"/>
                        </a:cubicBezTo>
                        <a:cubicBezTo>
                          <a:pt x="259" y="18"/>
                          <a:pt x="259" y="18"/>
                          <a:pt x="259" y="18"/>
                        </a:cubicBezTo>
                        <a:cubicBezTo>
                          <a:pt x="281" y="18"/>
                          <a:pt x="299" y="36"/>
                          <a:pt x="300" y="59"/>
                        </a:cubicBezTo>
                        <a:cubicBezTo>
                          <a:pt x="300" y="59"/>
                          <a:pt x="300" y="59"/>
                          <a:pt x="300" y="59"/>
                        </a:cubicBezTo>
                        <a:cubicBezTo>
                          <a:pt x="300" y="25"/>
                          <a:pt x="297" y="0"/>
                          <a:pt x="241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494" name="Freeform 46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496888"/>
                    <a:ext cx="23813" cy="53975"/>
                  </a:xfrm>
                  <a:custGeom>
                    <a:avLst/>
                    <a:gdLst>
                      <a:gd name="T0" fmla="*/ 17719849 w 8"/>
                      <a:gd name="T1" fmla="*/ 0 h 19"/>
                      <a:gd name="T2" fmla="*/ 0 w 8"/>
                      <a:gd name="T3" fmla="*/ 0 h 19"/>
                      <a:gd name="T4" fmla="*/ 0 w 8"/>
                      <a:gd name="T5" fmla="*/ 153331612 h 19"/>
                      <a:gd name="T6" fmla="*/ 70882371 w 8"/>
                      <a:gd name="T7" fmla="*/ 153331612 h 19"/>
                      <a:gd name="T8" fmla="*/ 17719849 w 8"/>
                      <a:gd name="T9" fmla="*/ 0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" h="19">
                        <a:moveTo>
                          <a:pt x="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4" y="13"/>
                          <a:pt x="2" y="7"/>
                          <a:pt x="2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495" name="Freeform 47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496888"/>
                    <a:ext cx="855663" cy="168275"/>
                  </a:xfrm>
                  <a:custGeom>
                    <a:avLst/>
                    <a:gdLst>
                      <a:gd name="T0" fmla="*/ 1955636264 w 301"/>
                      <a:gd name="T1" fmla="*/ 0 h 59"/>
                      <a:gd name="T2" fmla="*/ 1939472478 w 301"/>
                      <a:gd name="T3" fmla="*/ 0 h 59"/>
                      <a:gd name="T4" fmla="*/ 0 w 301"/>
                      <a:gd name="T5" fmla="*/ 0 h 59"/>
                      <a:gd name="T6" fmla="*/ 48485675 w 301"/>
                      <a:gd name="T7" fmla="*/ 154556309 h 59"/>
                      <a:gd name="T8" fmla="*/ 2101096132 w 301"/>
                      <a:gd name="T9" fmla="*/ 154556309 h 59"/>
                      <a:gd name="T10" fmla="*/ 2147483647 w 301"/>
                      <a:gd name="T11" fmla="*/ 479940265 h 59"/>
                      <a:gd name="T12" fmla="*/ 2147483647 w 301"/>
                      <a:gd name="T13" fmla="*/ 479940265 h 59"/>
                      <a:gd name="T14" fmla="*/ 1955636264 w 301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1" h="59">
                        <a:moveTo>
                          <a:pt x="242" y="0"/>
                        </a:moveTo>
                        <a:cubicBezTo>
                          <a:pt x="242" y="0"/>
                          <a:pt x="241" y="0"/>
                          <a:pt x="24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7"/>
                          <a:pt x="2" y="13"/>
                          <a:pt x="6" y="19"/>
                        </a:cubicBezTo>
                        <a:cubicBezTo>
                          <a:pt x="260" y="19"/>
                          <a:pt x="260" y="19"/>
                          <a:pt x="260" y="19"/>
                        </a:cubicBezTo>
                        <a:cubicBezTo>
                          <a:pt x="282" y="19"/>
                          <a:pt x="300" y="37"/>
                          <a:pt x="301" y="59"/>
                        </a:cubicBezTo>
                        <a:cubicBezTo>
                          <a:pt x="301" y="59"/>
                          <a:pt x="301" y="59"/>
                          <a:pt x="301" y="59"/>
                        </a:cubicBezTo>
                        <a:cubicBezTo>
                          <a:pt x="301" y="26"/>
                          <a:pt x="298" y="0"/>
                          <a:pt x="242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496" name="Freeform 48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2" y="303213"/>
                    <a:ext cx="912813" cy="1139824"/>
                  </a:xfrm>
                  <a:custGeom>
                    <a:avLst/>
                    <a:gdLst>
                      <a:gd name="T0" fmla="*/ 2102455737 w 321"/>
                      <a:gd name="T1" fmla="*/ 868839393 h 400"/>
                      <a:gd name="T2" fmla="*/ 2102455737 w 321"/>
                      <a:gd name="T3" fmla="*/ 868839393 h 400"/>
                      <a:gd name="T4" fmla="*/ 1576843225 w 321"/>
                      <a:gd name="T5" fmla="*/ 868839393 h 400"/>
                      <a:gd name="T6" fmla="*/ 493268789 w 321"/>
                      <a:gd name="T7" fmla="*/ 868839393 h 400"/>
                      <a:gd name="T8" fmla="*/ 161727146 w 321"/>
                      <a:gd name="T9" fmla="*/ 544040845 h 400"/>
                      <a:gd name="T10" fmla="*/ 161727146 w 321"/>
                      <a:gd name="T11" fmla="*/ 544040845 h 400"/>
                      <a:gd name="T12" fmla="*/ 161727146 w 321"/>
                      <a:gd name="T13" fmla="*/ 535919599 h 400"/>
                      <a:gd name="T14" fmla="*/ 161727146 w 321"/>
                      <a:gd name="T15" fmla="*/ 511558710 h 400"/>
                      <a:gd name="T16" fmla="*/ 161727146 w 321"/>
                      <a:gd name="T17" fmla="*/ 487200671 h 400"/>
                      <a:gd name="T18" fmla="*/ 493268789 w 321"/>
                      <a:gd name="T19" fmla="*/ 162399274 h 400"/>
                      <a:gd name="T20" fmla="*/ 1504065582 w 321"/>
                      <a:gd name="T21" fmla="*/ 162399274 h 400"/>
                      <a:gd name="T22" fmla="*/ 2147483647 w 321"/>
                      <a:gd name="T23" fmla="*/ 162399274 h 400"/>
                      <a:gd name="T24" fmla="*/ 2147483647 w 321"/>
                      <a:gd name="T25" fmla="*/ 487200671 h 400"/>
                      <a:gd name="T26" fmla="*/ 2102455737 w 321"/>
                      <a:gd name="T27" fmla="*/ 8121246 h 400"/>
                      <a:gd name="T28" fmla="*/ 493268789 w 321"/>
                      <a:gd name="T29" fmla="*/ 8121246 h 400"/>
                      <a:gd name="T30" fmla="*/ 0 w 321"/>
                      <a:gd name="T31" fmla="*/ 503440314 h 400"/>
                      <a:gd name="T32" fmla="*/ 0 w 321"/>
                      <a:gd name="T33" fmla="*/ 860718147 h 400"/>
                      <a:gd name="T34" fmla="*/ 0 w 321"/>
                      <a:gd name="T35" fmla="*/ 860718147 h 400"/>
                      <a:gd name="T36" fmla="*/ 0 w 321"/>
                      <a:gd name="T37" fmla="*/ 2147483647 h 400"/>
                      <a:gd name="T38" fmla="*/ 493268789 w 321"/>
                      <a:gd name="T39" fmla="*/ 2147483647 h 400"/>
                      <a:gd name="T40" fmla="*/ 2102455737 w 321"/>
                      <a:gd name="T41" fmla="*/ 2147483647 h 400"/>
                      <a:gd name="T42" fmla="*/ 2147483647 w 321"/>
                      <a:gd name="T43" fmla="*/ 2147483647 h 400"/>
                      <a:gd name="T44" fmla="*/ 2147483647 w 321"/>
                      <a:gd name="T45" fmla="*/ 1226120075 h 400"/>
                      <a:gd name="T46" fmla="*/ 2102455737 w 321"/>
                      <a:gd name="T47" fmla="*/ 868839393 h 400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321" h="400">
                        <a:moveTo>
                          <a:pt x="260" y="107"/>
                        </a:moveTo>
                        <a:cubicBezTo>
                          <a:pt x="260" y="107"/>
                          <a:pt x="260" y="107"/>
                          <a:pt x="260" y="107"/>
                        </a:cubicBezTo>
                        <a:cubicBezTo>
                          <a:pt x="195" y="107"/>
                          <a:pt x="195" y="107"/>
                          <a:pt x="195" y="107"/>
                        </a:cubicBezTo>
                        <a:cubicBezTo>
                          <a:pt x="61" y="107"/>
                          <a:pt x="61" y="107"/>
                          <a:pt x="61" y="107"/>
                        </a:cubicBezTo>
                        <a:cubicBezTo>
                          <a:pt x="39" y="107"/>
                          <a:pt x="21" y="89"/>
                          <a:pt x="20" y="67"/>
                        </a:cubicBezTo>
                        <a:cubicBezTo>
                          <a:pt x="20" y="67"/>
                          <a:pt x="20" y="67"/>
                          <a:pt x="20" y="67"/>
                        </a:cubicBezTo>
                        <a:cubicBezTo>
                          <a:pt x="20" y="66"/>
                          <a:pt x="20" y="66"/>
                          <a:pt x="20" y="66"/>
                        </a:cubicBezTo>
                        <a:cubicBezTo>
                          <a:pt x="20" y="63"/>
                          <a:pt x="20" y="63"/>
                          <a:pt x="20" y="63"/>
                        </a:cubicBezTo>
                        <a:cubicBezTo>
                          <a:pt x="20" y="60"/>
                          <a:pt x="20" y="60"/>
                          <a:pt x="20" y="60"/>
                        </a:cubicBezTo>
                        <a:cubicBezTo>
                          <a:pt x="20" y="38"/>
                          <a:pt x="38" y="20"/>
                          <a:pt x="61" y="20"/>
                        </a:cubicBezTo>
                        <a:cubicBezTo>
                          <a:pt x="186" y="20"/>
                          <a:pt x="186" y="20"/>
                          <a:pt x="186" y="20"/>
                        </a:cubicBezTo>
                        <a:cubicBezTo>
                          <a:pt x="280" y="20"/>
                          <a:pt x="280" y="20"/>
                          <a:pt x="280" y="20"/>
                        </a:cubicBezTo>
                        <a:cubicBezTo>
                          <a:pt x="302" y="20"/>
                          <a:pt x="320" y="38"/>
                          <a:pt x="321" y="60"/>
                        </a:cubicBezTo>
                        <a:cubicBezTo>
                          <a:pt x="321" y="26"/>
                          <a:pt x="318" y="0"/>
                          <a:pt x="260" y="1"/>
                        </a:cubicBezTo>
                        <a:cubicBezTo>
                          <a:pt x="61" y="1"/>
                          <a:pt x="61" y="1"/>
                          <a:pt x="61" y="1"/>
                        </a:cubicBezTo>
                        <a:cubicBezTo>
                          <a:pt x="27" y="1"/>
                          <a:pt x="0" y="28"/>
                          <a:pt x="0" y="62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339"/>
                          <a:pt x="0" y="339"/>
                          <a:pt x="0" y="339"/>
                        </a:cubicBezTo>
                        <a:cubicBezTo>
                          <a:pt x="0" y="373"/>
                          <a:pt x="27" y="400"/>
                          <a:pt x="61" y="400"/>
                        </a:cubicBezTo>
                        <a:cubicBezTo>
                          <a:pt x="260" y="400"/>
                          <a:pt x="260" y="400"/>
                          <a:pt x="260" y="400"/>
                        </a:cubicBezTo>
                        <a:cubicBezTo>
                          <a:pt x="294" y="400"/>
                          <a:pt x="321" y="373"/>
                          <a:pt x="321" y="339"/>
                        </a:cubicBezTo>
                        <a:cubicBezTo>
                          <a:pt x="321" y="151"/>
                          <a:pt x="321" y="151"/>
                          <a:pt x="321" y="151"/>
                        </a:cubicBezTo>
                        <a:cubicBezTo>
                          <a:pt x="321" y="117"/>
                          <a:pt x="294" y="107"/>
                          <a:pt x="260" y="107"/>
                        </a:cubicBezTo>
                        <a:close/>
                      </a:path>
                    </a:pathLst>
                  </a:custGeom>
                  <a:solidFill>
                    <a:srgbClr val="AA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497" name="Freeform 49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0" y="508000"/>
                    <a:ext cx="912813" cy="985838"/>
                  </a:xfrm>
                  <a:custGeom>
                    <a:avLst/>
                    <a:gdLst>
                      <a:gd name="T0" fmla="*/ 2147483647 w 321"/>
                      <a:gd name="T1" fmla="*/ 2147483647 h 346"/>
                      <a:gd name="T2" fmla="*/ 2102455737 w 321"/>
                      <a:gd name="T3" fmla="*/ 2147483647 h 346"/>
                      <a:gd name="T4" fmla="*/ 493268789 w 321"/>
                      <a:gd name="T5" fmla="*/ 2147483647 h 346"/>
                      <a:gd name="T6" fmla="*/ 0 w 321"/>
                      <a:gd name="T7" fmla="*/ 2147483647 h 346"/>
                      <a:gd name="T8" fmla="*/ 0 w 321"/>
                      <a:gd name="T9" fmla="*/ 0 h 346"/>
                      <a:gd name="T10" fmla="*/ 493268789 w 321"/>
                      <a:gd name="T11" fmla="*/ 430264151 h 346"/>
                      <a:gd name="T12" fmla="*/ 2102455737 w 321"/>
                      <a:gd name="T13" fmla="*/ 430264151 h 346"/>
                      <a:gd name="T14" fmla="*/ 2147483647 w 321"/>
                      <a:gd name="T15" fmla="*/ 803700156 h 346"/>
                      <a:gd name="T16" fmla="*/ 2147483647 w 321"/>
                      <a:gd name="T17" fmla="*/ 2147483647 h 34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1" h="346">
                        <a:moveTo>
                          <a:pt x="321" y="285"/>
                        </a:moveTo>
                        <a:cubicBezTo>
                          <a:pt x="321" y="319"/>
                          <a:pt x="293" y="346"/>
                          <a:pt x="260" y="346"/>
                        </a:cubicBezTo>
                        <a:cubicBezTo>
                          <a:pt x="61" y="346"/>
                          <a:pt x="61" y="346"/>
                          <a:pt x="61" y="346"/>
                        </a:cubicBezTo>
                        <a:cubicBezTo>
                          <a:pt x="27" y="346"/>
                          <a:pt x="0" y="319"/>
                          <a:pt x="0" y="28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3" y="52"/>
                          <a:pt x="61" y="53"/>
                        </a:cubicBezTo>
                        <a:cubicBezTo>
                          <a:pt x="260" y="53"/>
                          <a:pt x="260" y="53"/>
                          <a:pt x="260" y="53"/>
                        </a:cubicBezTo>
                        <a:cubicBezTo>
                          <a:pt x="293" y="53"/>
                          <a:pt x="321" y="66"/>
                          <a:pt x="321" y="99"/>
                        </a:cubicBezTo>
                        <a:lnTo>
                          <a:pt x="321" y="285"/>
                        </a:lnTo>
                        <a:close/>
                      </a:path>
                    </a:pathLst>
                  </a:custGeom>
                  <a:solidFill>
                    <a:srgbClr val="DB223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498" name="Freeform 53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496888"/>
                    <a:ext cx="133350" cy="111125"/>
                  </a:xfrm>
                  <a:custGeom>
                    <a:avLst/>
                    <a:gdLst>
                      <a:gd name="T0" fmla="*/ 211693125 w 84"/>
                      <a:gd name="T1" fmla="*/ 176410938 h 70"/>
                      <a:gd name="T2" fmla="*/ 201612500 w 84"/>
                      <a:gd name="T3" fmla="*/ 0 h 70"/>
                      <a:gd name="T4" fmla="*/ 17641888 w 84"/>
                      <a:gd name="T5" fmla="*/ 0 h 70"/>
                      <a:gd name="T6" fmla="*/ 0 w 84"/>
                      <a:gd name="T7" fmla="*/ 176410938 h 70"/>
                      <a:gd name="T8" fmla="*/ 211693125 w 84"/>
                      <a:gd name="T9" fmla="*/ 176410938 h 7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" h="70">
                        <a:moveTo>
                          <a:pt x="84" y="70"/>
                        </a:moveTo>
                        <a:lnTo>
                          <a:pt x="80" y="0"/>
                        </a:lnTo>
                        <a:lnTo>
                          <a:pt x="7" y="0"/>
                        </a:lnTo>
                        <a:lnTo>
                          <a:pt x="0" y="70"/>
                        </a:lnTo>
                        <a:lnTo>
                          <a:pt x="84" y="70"/>
                        </a:lnTo>
                        <a:close/>
                      </a:path>
                    </a:pathLst>
                  </a:custGeom>
                  <a:solidFill>
                    <a:srgbClr val="B7001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499" name="Freeform 54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608013"/>
                    <a:ext cx="133350" cy="304800"/>
                  </a:xfrm>
                  <a:custGeom>
                    <a:avLst/>
                    <a:gdLst>
                      <a:gd name="T0" fmla="*/ 0 w 84"/>
                      <a:gd name="T1" fmla="*/ 0 h 192"/>
                      <a:gd name="T2" fmla="*/ 0 w 84"/>
                      <a:gd name="T3" fmla="*/ 483870000 h 192"/>
                      <a:gd name="T4" fmla="*/ 103327200 w 84"/>
                      <a:gd name="T5" fmla="*/ 410786263 h 192"/>
                      <a:gd name="T6" fmla="*/ 211693125 w 84"/>
                      <a:gd name="T7" fmla="*/ 483870000 h 192"/>
                      <a:gd name="T8" fmla="*/ 211693125 w 84"/>
                      <a:gd name="T9" fmla="*/ 0 h 192"/>
                      <a:gd name="T10" fmla="*/ 0 w 84"/>
                      <a:gd name="T11" fmla="*/ 0 h 19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4" h="192">
                        <a:moveTo>
                          <a:pt x="0" y="0"/>
                        </a:moveTo>
                        <a:lnTo>
                          <a:pt x="0" y="192"/>
                        </a:lnTo>
                        <a:lnTo>
                          <a:pt x="41" y="163"/>
                        </a:lnTo>
                        <a:lnTo>
                          <a:pt x="84" y="192"/>
                        </a:lnTo>
                        <a:lnTo>
                          <a:pt x="8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2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pic>
              <p:nvPicPr>
                <p:cNvPr id="20490" name="图片 74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1407" y="1254731"/>
                  <a:ext cx="354334" cy="2547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20486" name="文本框 85"/>
            <p:cNvSpPr txBox="1">
              <a:spLocks noChangeArrowheads="1"/>
            </p:cNvSpPr>
            <p:nvPr/>
          </p:nvSpPr>
          <p:spPr bwMode="auto">
            <a:xfrm>
              <a:off x="1700" y="1285"/>
              <a:ext cx="2650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100" b="1" dirty="0">
                  <a:solidFill>
                    <a:srgbClr val="DB2232"/>
                  </a:solidFill>
                  <a:latin typeface="+mn-lt"/>
                  <a:ea typeface="+mn-ea"/>
                  <a:cs typeface="+mn-ea"/>
                  <a:sym typeface="+mn-lt"/>
                </a:rPr>
                <a:t>揣摩探究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9" name="文本框 1"/>
          <p:cNvSpPr txBox="1">
            <a:spLocks noChangeArrowheads="1"/>
          </p:cNvSpPr>
          <p:nvPr/>
        </p:nvSpPr>
        <p:spPr bwMode="auto">
          <a:xfrm>
            <a:off x="2819330" y="3748508"/>
            <a:ext cx="4132800" cy="981615"/>
          </a:xfrm>
          <a:prstGeom prst="rect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以我观物，故物皆着我之色彩。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                            </a:t>
            </a:r>
            <a:r>
              <a:rPr lang="en-US" altLang="zh-CN" sz="21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en-US" altLang="zh-CN" sz="2100" b="1" dirty="0" err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王国维</a:t>
            </a:r>
            <a:endParaRPr lang="zh-CN" altLang="en-US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539" name="文本框 65538"/>
          <p:cNvSpPr txBox="1">
            <a:spLocks noChangeArrowheads="1"/>
          </p:cNvSpPr>
          <p:nvPr/>
        </p:nvSpPr>
        <p:spPr bwMode="auto">
          <a:xfrm>
            <a:off x="1726711" y="1624598"/>
            <a:ext cx="5853999" cy="2007394"/>
          </a:xfrm>
          <a:prstGeom prst="rect">
            <a:avLst/>
          </a:prstGeom>
          <a:noFill/>
          <a:ln w="57150">
            <a:solidFill>
              <a:srgbClr val="00865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庄子认为鱼“乐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其实是他愉悦心境的投射与外化。他认为一切事物都是相对的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人的认识也是如此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他来到濠水之滨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从容出游”感到快乐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于是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就认为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出游从容”的鱼也快乐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grpSp>
        <p:nvGrpSpPr>
          <p:cNvPr id="21509" name="组合 3"/>
          <p:cNvGrpSpPr/>
          <p:nvPr/>
        </p:nvGrpSpPr>
        <p:grpSpPr bwMode="auto">
          <a:xfrm>
            <a:off x="1343026" y="527448"/>
            <a:ext cx="2107406" cy="548878"/>
            <a:chOff x="420" y="1108"/>
            <a:chExt cx="4425" cy="1152"/>
          </a:xfrm>
        </p:grpSpPr>
        <p:grpSp>
          <p:nvGrpSpPr>
            <p:cNvPr id="21511" name="组合 84"/>
            <p:cNvGrpSpPr/>
            <p:nvPr/>
          </p:nvGrpSpPr>
          <p:grpSpPr bwMode="auto">
            <a:xfrm>
              <a:off x="420" y="1108"/>
              <a:ext cx="4425" cy="1152"/>
              <a:chOff x="4762500" y="1227873"/>
              <a:chExt cx="3152775" cy="82000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4762500" y="1227873"/>
                <a:ext cx="3152775" cy="820002"/>
              </a:xfrm>
              <a:prstGeom prst="roundRect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1514" name="组合 71"/>
              <p:cNvGrpSpPr/>
              <p:nvPr/>
            </p:nvGrpSpPr>
            <p:grpSpPr bwMode="auto">
              <a:xfrm>
                <a:off x="4897451" y="1300979"/>
                <a:ext cx="515326" cy="672163"/>
                <a:chOff x="556681" y="967046"/>
                <a:chExt cx="515326" cy="672163"/>
              </a:xfrm>
            </p:grpSpPr>
            <p:grpSp>
              <p:nvGrpSpPr>
                <p:cNvPr id="21515" name="组合 73"/>
                <p:cNvGrpSpPr/>
                <p:nvPr/>
              </p:nvGrpSpPr>
              <p:grpSpPr bwMode="auto">
                <a:xfrm>
                  <a:off x="556681" y="967046"/>
                  <a:ext cx="515326" cy="672163"/>
                  <a:chOff x="10325100" y="303213"/>
                  <a:chExt cx="912815" cy="1190625"/>
                </a:xfrm>
              </p:grpSpPr>
              <p:sp>
                <p:nvSpPr>
                  <p:cNvPr id="21517" name="Freeform 43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360363"/>
                    <a:ext cx="855663" cy="455613"/>
                  </a:xfrm>
                  <a:custGeom>
                    <a:avLst/>
                    <a:gdLst>
                      <a:gd name="T0" fmla="*/ 2147483647 w 301"/>
                      <a:gd name="T1" fmla="*/ 324348047 h 160"/>
                      <a:gd name="T2" fmla="*/ 2101096132 w 301"/>
                      <a:gd name="T3" fmla="*/ 0 h 160"/>
                      <a:gd name="T4" fmla="*/ 1341469222 w 301"/>
                      <a:gd name="T5" fmla="*/ 0 h 160"/>
                      <a:gd name="T6" fmla="*/ 331326359 w 301"/>
                      <a:gd name="T7" fmla="*/ 0 h 160"/>
                      <a:gd name="T8" fmla="*/ 0 w 301"/>
                      <a:gd name="T9" fmla="*/ 324348047 h 160"/>
                      <a:gd name="T10" fmla="*/ 0 w 301"/>
                      <a:gd name="T11" fmla="*/ 348674934 h 160"/>
                      <a:gd name="T12" fmla="*/ 0 w 301"/>
                      <a:gd name="T13" fmla="*/ 373001820 h 160"/>
                      <a:gd name="T14" fmla="*/ 0 w 301"/>
                      <a:gd name="T15" fmla="*/ 381108884 h 160"/>
                      <a:gd name="T16" fmla="*/ 0 w 301"/>
                      <a:gd name="T17" fmla="*/ 381108884 h 160"/>
                      <a:gd name="T18" fmla="*/ 331326359 w 301"/>
                      <a:gd name="T19" fmla="*/ 705459779 h 160"/>
                      <a:gd name="T20" fmla="*/ 719220286 w 301"/>
                      <a:gd name="T21" fmla="*/ 705459779 h 160"/>
                      <a:gd name="T22" fmla="*/ 719220286 w 301"/>
                      <a:gd name="T23" fmla="*/ 1297395036 h 160"/>
                      <a:gd name="T24" fmla="*/ 2147483647 w 301"/>
                      <a:gd name="T25" fmla="*/ 1297395036 h 160"/>
                      <a:gd name="T26" fmla="*/ 2147483647 w 301"/>
                      <a:gd name="T27" fmla="*/ 324348047 h 16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01" h="160">
                        <a:moveTo>
                          <a:pt x="301" y="40"/>
                        </a:moveTo>
                        <a:cubicBezTo>
                          <a:pt x="300" y="18"/>
                          <a:pt x="282" y="0"/>
                          <a:pt x="260" y="0"/>
                        </a:cubicBezTo>
                        <a:cubicBezTo>
                          <a:pt x="166" y="0"/>
                          <a:pt x="166" y="0"/>
                          <a:pt x="166" y="0"/>
                        </a:cubicBez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18" y="0"/>
                          <a:pt x="0" y="18"/>
                          <a:pt x="0" y="40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1" y="69"/>
                          <a:pt x="19" y="87"/>
                          <a:pt x="41" y="87"/>
                        </a:cubicBezTo>
                        <a:cubicBezTo>
                          <a:pt x="89" y="87"/>
                          <a:pt x="89" y="87"/>
                          <a:pt x="89" y="87"/>
                        </a:cubicBezTo>
                        <a:cubicBezTo>
                          <a:pt x="89" y="160"/>
                          <a:pt x="89" y="160"/>
                          <a:pt x="89" y="160"/>
                        </a:cubicBezTo>
                        <a:cubicBezTo>
                          <a:pt x="301" y="160"/>
                          <a:pt x="301" y="160"/>
                          <a:pt x="301" y="160"/>
                        </a:cubicBezTo>
                        <a:cubicBezTo>
                          <a:pt x="301" y="40"/>
                          <a:pt x="301" y="40"/>
                          <a:pt x="301" y="40"/>
                        </a:cubicBezTo>
                      </a:path>
                    </a:pathLst>
                  </a:custGeom>
                  <a:solidFill>
                    <a:srgbClr val="F9EE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518" name="Freeform 44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396875"/>
                    <a:ext cx="38100" cy="52388"/>
                  </a:xfrm>
                  <a:custGeom>
                    <a:avLst/>
                    <a:gdLst>
                      <a:gd name="T0" fmla="*/ 111662308 w 13"/>
                      <a:gd name="T1" fmla="*/ 0 h 18"/>
                      <a:gd name="T2" fmla="*/ 0 w 13"/>
                      <a:gd name="T3" fmla="*/ 0 h 18"/>
                      <a:gd name="T4" fmla="*/ 0 w 13"/>
                      <a:gd name="T5" fmla="*/ 152472364 h 18"/>
                      <a:gd name="T6" fmla="*/ 25767323 w 13"/>
                      <a:gd name="T7" fmla="*/ 152472364 h 18"/>
                      <a:gd name="T8" fmla="*/ 111662308 w 13"/>
                      <a:gd name="T9" fmla="*/ 0 h 1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3" h="18">
                        <a:moveTo>
                          <a:pt x="1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3" y="18"/>
                          <a:pt x="3" y="18"/>
                          <a:pt x="3" y="18"/>
                        </a:cubicBezTo>
                        <a:cubicBezTo>
                          <a:pt x="5" y="11"/>
                          <a:pt x="8" y="5"/>
                          <a:pt x="13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519" name="Freeform 45"/>
                  <p:cNvSpPr>
                    <a:spLocks noChangeArrowheads="1"/>
                  </p:cNvSpPr>
                  <p:nvPr/>
                </p:nvSpPr>
                <p:spPr bwMode="auto">
                  <a:xfrm>
                    <a:off x="10385425" y="396875"/>
                    <a:ext cx="852488" cy="168275"/>
                  </a:xfrm>
                  <a:custGeom>
                    <a:avLst/>
                    <a:gdLst>
                      <a:gd name="T0" fmla="*/ 1946036873 w 300"/>
                      <a:gd name="T1" fmla="*/ 0 h 59"/>
                      <a:gd name="T2" fmla="*/ 1929887909 w 300"/>
                      <a:gd name="T3" fmla="*/ 0 h 59"/>
                      <a:gd name="T4" fmla="*/ 80747663 w 300"/>
                      <a:gd name="T5" fmla="*/ 0 h 59"/>
                      <a:gd name="T6" fmla="*/ 0 w 300"/>
                      <a:gd name="T7" fmla="*/ 146422067 h 59"/>
                      <a:gd name="T8" fmla="*/ 2091383236 w 300"/>
                      <a:gd name="T9" fmla="*/ 146422067 h 59"/>
                      <a:gd name="T10" fmla="*/ 2147483647 w 300"/>
                      <a:gd name="T11" fmla="*/ 479940265 h 59"/>
                      <a:gd name="T12" fmla="*/ 2147483647 w 300"/>
                      <a:gd name="T13" fmla="*/ 479940265 h 59"/>
                      <a:gd name="T14" fmla="*/ 1946036873 w 300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0" h="59">
                        <a:moveTo>
                          <a:pt x="241" y="0"/>
                        </a:moveTo>
                        <a:cubicBezTo>
                          <a:pt x="241" y="0"/>
                          <a:pt x="240" y="0"/>
                          <a:pt x="239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5" y="5"/>
                          <a:pt x="2" y="11"/>
                          <a:pt x="0" y="18"/>
                        </a:cubicBezTo>
                        <a:cubicBezTo>
                          <a:pt x="259" y="18"/>
                          <a:pt x="259" y="18"/>
                          <a:pt x="259" y="18"/>
                        </a:cubicBezTo>
                        <a:cubicBezTo>
                          <a:pt x="281" y="18"/>
                          <a:pt x="299" y="36"/>
                          <a:pt x="300" y="59"/>
                        </a:cubicBezTo>
                        <a:cubicBezTo>
                          <a:pt x="300" y="59"/>
                          <a:pt x="300" y="59"/>
                          <a:pt x="300" y="59"/>
                        </a:cubicBezTo>
                        <a:cubicBezTo>
                          <a:pt x="300" y="25"/>
                          <a:pt x="297" y="0"/>
                          <a:pt x="241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520" name="Freeform 46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496888"/>
                    <a:ext cx="23813" cy="53975"/>
                  </a:xfrm>
                  <a:custGeom>
                    <a:avLst/>
                    <a:gdLst>
                      <a:gd name="T0" fmla="*/ 17719849 w 8"/>
                      <a:gd name="T1" fmla="*/ 0 h 19"/>
                      <a:gd name="T2" fmla="*/ 0 w 8"/>
                      <a:gd name="T3" fmla="*/ 0 h 19"/>
                      <a:gd name="T4" fmla="*/ 0 w 8"/>
                      <a:gd name="T5" fmla="*/ 153331612 h 19"/>
                      <a:gd name="T6" fmla="*/ 70882371 w 8"/>
                      <a:gd name="T7" fmla="*/ 153331612 h 19"/>
                      <a:gd name="T8" fmla="*/ 17719849 w 8"/>
                      <a:gd name="T9" fmla="*/ 0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" h="19">
                        <a:moveTo>
                          <a:pt x="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4" y="13"/>
                          <a:pt x="2" y="7"/>
                          <a:pt x="2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521" name="Freeform 47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496888"/>
                    <a:ext cx="855663" cy="168275"/>
                  </a:xfrm>
                  <a:custGeom>
                    <a:avLst/>
                    <a:gdLst>
                      <a:gd name="T0" fmla="*/ 1955636264 w 301"/>
                      <a:gd name="T1" fmla="*/ 0 h 59"/>
                      <a:gd name="T2" fmla="*/ 1939472478 w 301"/>
                      <a:gd name="T3" fmla="*/ 0 h 59"/>
                      <a:gd name="T4" fmla="*/ 0 w 301"/>
                      <a:gd name="T5" fmla="*/ 0 h 59"/>
                      <a:gd name="T6" fmla="*/ 48485675 w 301"/>
                      <a:gd name="T7" fmla="*/ 154556309 h 59"/>
                      <a:gd name="T8" fmla="*/ 2101096132 w 301"/>
                      <a:gd name="T9" fmla="*/ 154556309 h 59"/>
                      <a:gd name="T10" fmla="*/ 2147483647 w 301"/>
                      <a:gd name="T11" fmla="*/ 479940265 h 59"/>
                      <a:gd name="T12" fmla="*/ 2147483647 w 301"/>
                      <a:gd name="T13" fmla="*/ 479940265 h 59"/>
                      <a:gd name="T14" fmla="*/ 1955636264 w 301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1" h="59">
                        <a:moveTo>
                          <a:pt x="242" y="0"/>
                        </a:moveTo>
                        <a:cubicBezTo>
                          <a:pt x="242" y="0"/>
                          <a:pt x="241" y="0"/>
                          <a:pt x="24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7"/>
                          <a:pt x="2" y="13"/>
                          <a:pt x="6" y="19"/>
                        </a:cubicBezTo>
                        <a:cubicBezTo>
                          <a:pt x="260" y="19"/>
                          <a:pt x="260" y="19"/>
                          <a:pt x="260" y="19"/>
                        </a:cubicBezTo>
                        <a:cubicBezTo>
                          <a:pt x="282" y="19"/>
                          <a:pt x="300" y="37"/>
                          <a:pt x="301" y="59"/>
                        </a:cubicBezTo>
                        <a:cubicBezTo>
                          <a:pt x="301" y="59"/>
                          <a:pt x="301" y="59"/>
                          <a:pt x="301" y="59"/>
                        </a:cubicBezTo>
                        <a:cubicBezTo>
                          <a:pt x="301" y="26"/>
                          <a:pt x="298" y="0"/>
                          <a:pt x="242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522" name="Freeform 48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2" y="303213"/>
                    <a:ext cx="912813" cy="1139824"/>
                  </a:xfrm>
                  <a:custGeom>
                    <a:avLst/>
                    <a:gdLst>
                      <a:gd name="T0" fmla="*/ 2102455737 w 321"/>
                      <a:gd name="T1" fmla="*/ 868839393 h 400"/>
                      <a:gd name="T2" fmla="*/ 2102455737 w 321"/>
                      <a:gd name="T3" fmla="*/ 868839393 h 400"/>
                      <a:gd name="T4" fmla="*/ 1576843225 w 321"/>
                      <a:gd name="T5" fmla="*/ 868839393 h 400"/>
                      <a:gd name="T6" fmla="*/ 493268789 w 321"/>
                      <a:gd name="T7" fmla="*/ 868839393 h 400"/>
                      <a:gd name="T8" fmla="*/ 161727146 w 321"/>
                      <a:gd name="T9" fmla="*/ 544040845 h 400"/>
                      <a:gd name="T10" fmla="*/ 161727146 w 321"/>
                      <a:gd name="T11" fmla="*/ 544040845 h 400"/>
                      <a:gd name="T12" fmla="*/ 161727146 w 321"/>
                      <a:gd name="T13" fmla="*/ 535919599 h 400"/>
                      <a:gd name="T14" fmla="*/ 161727146 w 321"/>
                      <a:gd name="T15" fmla="*/ 511558710 h 400"/>
                      <a:gd name="T16" fmla="*/ 161727146 w 321"/>
                      <a:gd name="T17" fmla="*/ 487200671 h 400"/>
                      <a:gd name="T18" fmla="*/ 493268789 w 321"/>
                      <a:gd name="T19" fmla="*/ 162399274 h 400"/>
                      <a:gd name="T20" fmla="*/ 1504065582 w 321"/>
                      <a:gd name="T21" fmla="*/ 162399274 h 400"/>
                      <a:gd name="T22" fmla="*/ 2147483647 w 321"/>
                      <a:gd name="T23" fmla="*/ 162399274 h 400"/>
                      <a:gd name="T24" fmla="*/ 2147483647 w 321"/>
                      <a:gd name="T25" fmla="*/ 487200671 h 400"/>
                      <a:gd name="T26" fmla="*/ 2102455737 w 321"/>
                      <a:gd name="T27" fmla="*/ 8121246 h 400"/>
                      <a:gd name="T28" fmla="*/ 493268789 w 321"/>
                      <a:gd name="T29" fmla="*/ 8121246 h 400"/>
                      <a:gd name="T30" fmla="*/ 0 w 321"/>
                      <a:gd name="T31" fmla="*/ 503440314 h 400"/>
                      <a:gd name="T32" fmla="*/ 0 w 321"/>
                      <a:gd name="T33" fmla="*/ 860718147 h 400"/>
                      <a:gd name="T34" fmla="*/ 0 w 321"/>
                      <a:gd name="T35" fmla="*/ 860718147 h 400"/>
                      <a:gd name="T36" fmla="*/ 0 w 321"/>
                      <a:gd name="T37" fmla="*/ 2147483647 h 400"/>
                      <a:gd name="T38" fmla="*/ 493268789 w 321"/>
                      <a:gd name="T39" fmla="*/ 2147483647 h 400"/>
                      <a:gd name="T40" fmla="*/ 2102455737 w 321"/>
                      <a:gd name="T41" fmla="*/ 2147483647 h 400"/>
                      <a:gd name="T42" fmla="*/ 2147483647 w 321"/>
                      <a:gd name="T43" fmla="*/ 2147483647 h 400"/>
                      <a:gd name="T44" fmla="*/ 2147483647 w 321"/>
                      <a:gd name="T45" fmla="*/ 1226120075 h 400"/>
                      <a:gd name="T46" fmla="*/ 2102455737 w 321"/>
                      <a:gd name="T47" fmla="*/ 868839393 h 400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321" h="400">
                        <a:moveTo>
                          <a:pt x="260" y="107"/>
                        </a:moveTo>
                        <a:cubicBezTo>
                          <a:pt x="260" y="107"/>
                          <a:pt x="260" y="107"/>
                          <a:pt x="260" y="107"/>
                        </a:cubicBezTo>
                        <a:cubicBezTo>
                          <a:pt x="195" y="107"/>
                          <a:pt x="195" y="107"/>
                          <a:pt x="195" y="107"/>
                        </a:cubicBezTo>
                        <a:cubicBezTo>
                          <a:pt x="61" y="107"/>
                          <a:pt x="61" y="107"/>
                          <a:pt x="61" y="107"/>
                        </a:cubicBezTo>
                        <a:cubicBezTo>
                          <a:pt x="39" y="107"/>
                          <a:pt x="21" y="89"/>
                          <a:pt x="20" y="67"/>
                        </a:cubicBezTo>
                        <a:cubicBezTo>
                          <a:pt x="20" y="67"/>
                          <a:pt x="20" y="67"/>
                          <a:pt x="20" y="67"/>
                        </a:cubicBezTo>
                        <a:cubicBezTo>
                          <a:pt x="20" y="66"/>
                          <a:pt x="20" y="66"/>
                          <a:pt x="20" y="66"/>
                        </a:cubicBezTo>
                        <a:cubicBezTo>
                          <a:pt x="20" y="63"/>
                          <a:pt x="20" y="63"/>
                          <a:pt x="20" y="63"/>
                        </a:cubicBezTo>
                        <a:cubicBezTo>
                          <a:pt x="20" y="60"/>
                          <a:pt x="20" y="60"/>
                          <a:pt x="20" y="60"/>
                        </a:cubicBezTo>
                        <a:cubicBezTo>
                          <a:pt x="20" y="38"/>
                          <a:pt x="38" y="20"/>
                          <a:pt x="61" y="20"/>
                        </a:cubicBezTo>
                        <a:cubicBezTo>
                          <a:pt x="186" y="20"/>
                          <a:pt x="186" y="20"/>
                          <a:pt x="186" y="20"/>
                        </a:cubicBezTo>
                        <a:cubicBezTo>
                          <a:pt x="280" y="20"/>
                          <a:pt x="280" y="20"/>
                          <a:pt x="280" y="20"/>
                        </a:cubicBezTo>
                        <a:cubicBezTo>
                          <a:pt x="302" y="20"/>
                          <a:pt x="320" y="38"/>
                          <a:pt x="321" y="60"/>
                        </a:cubicBezTo>
                        <a:cubicBezTo>
                          <a:pt x="321" y="26"/>
                          <a:pt x="318" y="0"/>
                          <a:pt x="260" y="1"/>
                        </a:cubicBezTo>
                        <a:cubicBezTo>
                          <a:pt x="61" y="1"/>
                          <a:pt x="61" y="1"/>
                          <a:pt x="61" y="1"/>
                        </a:cubicBezTo>
                        <a:cubicBezTo>
                          <a:pt x="27" y="1"/>
                          <a:pt x="0" y="28"/>
                          <a:pt x="0" y="62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339"/>
                          <a:pt x="0" y="339"/>
                          <a:pt x="0" y="339"/>
                        </a:cubicBezTo>
                        <a:cubicBezTo>
                          <a:pt x="0" y="373"/>
                          <a:pt x="27" y="400"/>
                          <a:pt x="61" y="400"/>
                        </a:cubicBezTo>
                        <a:cubicBezTo>
                          <a:pt x="260" y="400"/>
                          <a:pt x="260" y="400"/>
                          <a:pt x="260" y="400"/>
                        </a:cubicBezTo>
                        <a:cubicBezTo>
                          <a:pt x="294" y="400"/>
                          <a:pt x="321" y="373"/>
                          <a:pt x="321" y="339"/>
                        </a:cubicBezTo>
                        <a:cubicBezTo>
                          <a:pt x="321" y="151"/>
                          <a:pt x="321" y="151"/>
                          <a:pt x="321" y="151"/>
                        </a:cubicBezTo>
                        <a:cubicBezTo>
                          <a:pt x="321" y="117"/>
                          <a:pt x="294" y="107"/>
                          <a:pt x="260" y="107"/>
                        </a:cubicBezTo>
                        <a:close/>
                      </a:path>
                    </a:pathLst>
                  </a:custGeom>
                  <a:solidFill>
                    <a:srgbClr val="AA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523" name="Freeform 49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0" y="508000"/>
                    <a:ext cx="912813" cy="985838"/>
                  </a:xfrm>
                  <a:custGeom>
                    <a:avLst/>
                    <a:gdLst>
                      <a:gd name="T0" fmla="*/ 2147483647 w 321"/>
                      <a:gd name="T1" fmla="*/ 2147483647 h 346"/>
                      <a:gd name="T2" fmla="*/ 2102455737 w 321"/>
                      <a:gd name="T3" fmla="*/ 2147483647 h 346"/>
                      <a:gd name="T4" fmla="*/ 493268789 w 321"/>
                      <a:gd name="T5" fmla="*/ 2147483647 h 346"/>
                      <a:gd name="T6" fmla="*/ 0 w 321"/>
                      <a:gd name="T7" fmla="*/ 2147483647 h 346"/>
                      <a:gd name="T8" fmla="*/ 0 w 321"/>
                      <a:gd name="T9" fmla="*/ 0 h 346"/>
                      <a:gd name="T10" fmla="*/ 493268789 w 321"/>
                      <a:gd name="T11" fmla="*/ 430264151 h 346"/>
                      <a:gd name="T12" fmla="*/ 2102455737 w 321"/>
                      <a:gd name="T13" fmla="*/ 430264151 h 346"/>
                      <a:gd name="T14" fmla="*/ 2147483647 w 321"/>
                      <a:gd name="T15" fmla="*/ 803700156 h 346"/>
                      <a:gd name="T16" fmla="*/ 2147483647 w 321"/>
                      <a:gd name="T17" fmla="*/ 2147483647 h 34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1" h="346">
                        <a:moveTo>
                          <a:pt x="321" y="285"/>
                        </a:moveTo>
                        <a:cubicBezTo>
                          <a:pt x="321" y="319"/>
                          <a:pt x="293" y="346"/>
                          <a:pt x="260" y="346"/>
                        </a:cubicBezTo>
                        <a:cubicBezTo>
                          <a:pt x="61" y="346"/>
                          <a:pt x="61" y="346"/>
                          <a:pt x="61" y="346"/>
                        </a:cubicBezTo>
                        <a:cubicBezTo>
                          <a:pt x="27" y="346"/>
                          <a:pt x="0" y="319"/>
                          <a:pt x="0" y="28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3" y="52"/>
                          <a:pt x="61" y="53"/>
                        </a:cubicBezTo>
                        <a:cubicBezTo>
                          <a:pt x="260" y="53"/>
                          <a:pt x="260" y="53"/>
                          <a:pt x="260" y="53"/>
                        </a:cubicBezTo>
                        <a:cubicBezTo>
                          <a:pt x="293" y="53"/>
                          <a:pt x="321" y="66"/>
                          <a:pt x="321" y="99"/>
                        </a:cubicBezTo>
                        <a:lnTo>
                          <a:pt x="321" y="285"/>
                        </a:lnTo>
                        <a:close/>
                      </a:path>
                    </a:pathLst>
                  </a:custGeom>
                  <a:solidFill>
                    <a:srgbClr val="DB223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524" name="Freeform 53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496888"/>
                    <a:ext cx="133350" cy="111125"/>
                  </a:xfrm>
                  <a:custGeom>
                    <a:avLst/>
                    <a:gdLst>
                      <a:gd name="T0" fmla="*/ 211693125 w 84"/>
                      <a:gd name="T1" fmla="*/ 176410938 h 70"/>
                      <a:gd name="T2" fmla="*/ 201612500 w 84"/>
                      <a:gd name="T3" fmla="*/ 0 h 70"/>
                      <a:gd name="T4" fmla="*/ 17641888 w 84"/>
                      <a:gd name="T5" fmla="*/ 0 h 70"/>
                      <a:gd name="T6" fmla="*/ 0 w 84"/>
                      <a:gd name="T7" fmla="*/ 176410938 h 70"/>
                      <a:gd name="T8" fmla="*/ 211693125 w 84"/>
                      <a:gd name="T9" fmla="*/ 176410938 h 7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" h="70">
                        <a:moveTo>
                          <a:pt x="84" y="70"/>
                        </a:moveTo>
                        <a:lnTo>
                          <a:pt x="80" y="0"/>
                        </a:lnTo>
                        <a:lnTo>
                          <a:pt x="7" y="0"/>
                        </a:lnTo>
                        <a:lnTo>
                          <a:pt x="0" y="70"/>
                        </a:lnTo>
                        <a:lnTo>
                          <a:pt x="84" y="70"/>
                        </a:lnTo>
                        <a:close/>
                      </a:path>
                    </a:pathLst>
                  </a:custGeom>
                  <a:solidFill>
                    <a:srgbClr val="B7001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525" name="Freeform 54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608013"/>
                    <a:ext cx="133350" cy="304800"/>
                  </a:xfrm>
                  <a:custGeom>
                    <a:avLst/>
                    <a:gdLst>
                      <a:gd name="T0" fmla="*/ 0 w 84"/>
                      <a:gd name="T1" fmla="*/ 0 h 192"/>
                      <a:gd name="T2" fmla="*/ 0 w 84"/>
                      <a:gd name="T3" fmla="*/ 483870000 h 192"/>
                      <a:gd name="T4" fmla="*/ 103327200 w 84"/>
                      <a:gd name="T5" fmla="*/ 410786263 h 192"/>
                      <a:gd name="T6" fmla="*/ 211693125 w 84"/>
                      <a:gd name="T7" fmla="*/ 483870000 h 192"/>
                      <a:gd name="T8" fmla="*/ 211693125 w 84"/>
                      <a:gd name="T9" fmla="*/ 0 h 192"/>
                      <a:gd name="T10" fmla="*/ 0 w 84"/>
                      <a:gd name="T11" fmla="*/ 0 h 19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4" h="192">
                        <a:moveTo>
                          <a:pt x="0" y="0"/>
                        </a:moveTo>
                        <a:lnTo>
                          <a:pt x="0" y="192"/>
                        </a:lnTo>
                        <a:lnTo>
                          <a:pt x="41" y="163"/>
                        </a:lnTo>
                        <a:lnTo>
                          <a:pt x="84" y="192"/>
                        </a:lnTo>
                        <a:lnTo>
                          <a:pt x="8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2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pic>
              <p:nvPicPr>
                <p:cNvPr id="21516" name="图片 74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1407" y="1254731"/>
                  <a:ext cx="354334" cy="2547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21512" name="文本框 85"/>
            <p:cNvSpPr txBox="1">
              <a:spLocks noChangeArrowheads="1"/>
            </p:cNvSpPr>
            <p:nvPr/>
          </p:nvSpPr>
          <p:spPr bwMode="auto">
            <a:xfrm>
              <a:off x="1700" y="1285"/>
              <a:ext cx="2650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100" b="1">
                  <a:solidFill>
                    <a:srgbClr val="DB2232"/>
                  </a:solidFill>
                  <a:latin typeface="+mn-lt"/>
                  <a:ea typeface="+mn-ea"/>
                  <a:cs typeface="+mn-ea"/>
                  <a:sym typeface="+mn-lt"/>
                </a:rPr>
                <a:t>揣摩探究</a:t>
              </a:r>
            </a:p>
          </p:txBody>
        </p:sp>
      </p:grpSp>
      <p:sp>
        <p:nvSpPr>
          <p:cNvPr id="21510" name="文本框 1"/>
          <p:cNvSpPr txBox="1">
            <a:spLocks noChangeArrowheads="1"/>
          </p:cNvSpPr>
          <p:nvPr/>
        </p:nvSpPr>
        <p:spPr bwMode="auto">
          <a:xfrm>
            <a:off x="3200653" y="1026302"/>
            <a:ext cx="3370153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庄子为什么说鱼儿很快乐？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9" grpId="0" bldLvl="0" animBg="1"/>
      <p:bldP spid="6553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"/>
          <p:cNvSpPr txBox="1">
            <a:spLocks noChangeArrowheads="1"/>
          </p:cNvSpPr>
          <p:nvPr/>
        </p:nvSpPr>
        <p:spPr bwMode="auto">
          <a:xfrm>
            <a:off x="1343025" y="1678642"/>
            <a:ext cx="3014023" cy="152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从他们的辩论中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可以看出他们各有什么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样的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性格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？</a:t>
            </a:r>
            <a:endParaRPr lang="zh-CN" altLang="zh-CN" sz="2100" b="1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2531" name="组合 3"/>
          <p:cNvGrpSpPr/>
          <p:nvPr/>
        </p:nvGrpSpPr>
        <p:grpSpPr bwMode="auto">
          <a:xfrm>
            <a:off x="1343026" y="527448"/>
            <a:ext cx="2107406" cy="548878"/>
            <a:chOff x="420" y="1108"/>
            <a:chExt cx="4425" cy="1152"/>
          </a:xfrm>
        </p:grpSpPr>
        <p:grpSp>
          <p:nvGrpSpPr>
            <p:cNvPr id="22535" name="组合 84"/>
            <p:cNvGrpSpPr/>
            <p:nvPr/>
          </p:nvGrpSpPr>
          <p:grpSpPr bwMode="auto">
            <a:xfrm>
              <a:off x="420" y="1108"/>
              <a:ext cx="4425" cy="1152"/>
              <a:chOff x="4762500" y="1227873"/>
              <a:chExt cx="3152775" cy="82000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4762500" y="1227873"/>
                <a:ext cx="3152775" cy="820002"/>
              </a:xfrm>
              <a:prstGeom prst="roundRect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2538" name="组合 71"/>
              <p:cNvGrpSpPr/>
              <p:nvPr/>
            </p:nvGrpSpPr>
            <p:grpSpPr bwMode="auto">
              <a:xfrm>
                <a:off x="4897451" y="1300979"/>
                <a:ext cx="515326" cy="672163"/>
                <a:chOff x="556681" y="967046"/>
                <a:chExt cx="515326" cy="672163"/>
              </a:xfrm>
            </p:grpSpPr>
            <p:grpSp>
              <p:nvGrpSpPr>
                <p:cNvPr id="22539" name="组合 73"/>
                <p:cNvGrpSpPr/>
                <p:nvPr/>
              </p:nvGrpSpPr>
              <p:grpSpPr bwMode="auto">
                <a:xfrm>
                  <a:off x="556681" y="967046"/>
                  <a:ext cx="515326" cy="672163"/>
                  <a:chOff x="10325100" y="303213"/>
                  <a:chExt cx="912815" cy="1190625"/>
                </a:xfrm>
              </p:grpSpPr>
              <p:sp>
                <p:nvSpPr>
                  <p:cNvPr id="22541" name="Freeform 43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360363"/>
                    <a:ext cx="855663" cy="455613"/>
                  </a:xfrm>
                  <a:custGeom>
                    <a:avLst/>
                    <a:gdLst>
                      <a:gd name="T0" fmla="*/ 2147483647 w 301"/>
                      <a:gd name="T1" fmla="*/ 324348047 h 160"/>
                      <a:gd name="T2" fmla="*/ 2101096132 w 301"/>
                      <a:gd name="T3" fmla="*/ 0 h 160"/>
                      <a:gd name="T4" fmla="*/ 1341469222 w 301"/>
                      <a:gd name="T5" fmla="*/ 0 h 160"/>
                      <a:gd name="T6" fmla="*/ 331326359 w 301"/>
                      <a:gd name="T7" fmla="*/ 0 h 160"/>
                      <a:gd name="T8" fmla="*/ 0 w 301"/>
                      <a:gd name="T9" fmla="*/ 324348047 h 160"/>
                      <a:gd name="T10" fmla="*/ 0 w 301"/>
                      <a:gd name="T11" fmla="*/ 348674934 h 160"/>
                      <a:gd name="T12" fmla="*/ 0 w 301"/>
                      <a:gd name="T13" fmla="*/ 373001820 h 160"/>
                      <a:gd name="T14" fmla="*/ 0 w 301"/>
                      <a:gd name="T15" fmla="*/ 381108884 h 160"/>
                      <a:gd name="T16" fmla="*/ 0 w 301"/>
                      <a:gd name="T17" fmla="*/ 381108884 h 160"/>
                      <a:gd name="T18" fmla="*/ 331326359 w 301"/>
                      <a:gd name="T19" fmla="*/ 705459779 h 160"/>
                      <a:gd name="T20" fmla="*/ 719220286 w 301"/>
                      <a:gd name="T21" fmla="*/ 705459779 h 160"/>
                      <a:gd name="T22" fmla="*/ 719220286 w 301"/>
                      <a:gd name="T23" fmla="*/ 1297395036 h 160"/>
                      <a:gd name="T24" fmla="*/ 2147483647 w 301"/>
                      <a:gd name="T25" fmla="*/ 1297395036 h 160"/>
                      <a:gd name="T26" fmla="*/ 2147483647 w 301"/>
                      <a:gd name="T27" fmla="*/ 324348047 h 16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01" h="160">
                        <a:moveTo>
                          <a:pt x="301" y="40"/>
                        </a:moveTo>
                        <a:cubicBezTo>
                          <a:pt x="300" y="18"/>
                          <a:pt x="282" y="0"/>
                          <a:pt x="260" y="0"/>
                        </a:cubicBezTo>
                        <a:cubicBezTo>
                          <a:pt x="166" y="0"/>
                          <a:pt x="166" y="0"/>
                          <a:pt x="166" y="0"/>
                        </a:cubicBez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18" y="0"/>
                          <a:pt x="0" y="18"/>
                          <a:pt x="0" y="40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1" y="69"/>
                          <a:pt x="19" y="87"/>
                          <a:pt x="41" y="87"/>
                        </a:cubicBezTo>
                        <a:cubicBezTo>
                          <a:pt x="89" y="87"/>
                          <a:pt x="89" y="87"/>
                          <a:pt x="89" y="87"/>
                        </a:cubicBezTo>
                        <a:cubicBezTo>
                          <a:pt x="89" y="160"/>
                          <a:pt x="89" y="160"/>
                          <a:pt x="89" y="160"/>
                        </a:cubicBezTo>
                        <a:cubicBezTo>
                          <a:pt x="301" y="160"/>
                          <a:pt x="301" y="160"/>
                          <a:pt x="301" y="160"/>
                        </a:cubicBezTo>
                        <a:cubicBezTo>
                          <a:pt x="301" y="40"/>
                          <a:pt x="301" y="40"/>
                          <a:pt x="301" y="40"/>
                        </a:cubicBezTo>
                      </a:path>
                    </a:pathLst>
                  </a:custGeom>
                  <a:solidFill>
                    <a:srgbClr val="F9EE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542" name="Freeform 44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396875"/>
                    <a:ext cx="38100" cy="52388"/>
                  </a:xfrm>
                  <a:custGeom>
                    <a:avLst/>
                    <a:gdLst>
                      <a:gd name="T0" fmla="*/ 111662308 w 13"/>
                      <a:gd name="T1" fmla="*/ 0 h 18"/>
                      <a:gd name="T2" fmla="*/ 0 w 13"/>
                      <a:gd name="T3" fmla="*/ 0 h 18"/>
                      <a:gd name="T4" fmla="*/ 0 w 13"/>
                      <a:gd name="T5" fmla="*/ 152472364 h 18"/>
                      <a:gd name="T6" fmla="*/ 25767323 w 13"/>
                      <a:gd name="T7" fmla="*/ 152472364 h 18"/>
                      <a:gd name="T8" fmla="*/ 111662308 w 13"/>
                      <a:gd name="T9" fmla="*/ 0 h 1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3" h="18">
                        <a:moveTo>
                          <a:pt x="1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3" y="18"/>
                          <a:pt x="3" y="18"/>
                          <a:pt x="3" y="18"/>
                        </a:cubicBezTo>
                        <a:cubicBezTo>
                          <a:pt x="5" y="11"/>
                          <a:pt x="8" y="5"/>
                          <a:pt x="13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543" name="Freeform 45"/>
                  <p:cNvSpPr>
                    <a:spLocks noChangeArrowheads="1"/>
                  </p:cNvSpPr>
                  <p:nvPr/>
                </p:nvSpPr>
                <p:spPr bwMode="auto">
                  <a:xfrm>
                    <a:off x="10385425" y="396875"/>
                    <a:ext cx="852488" cy="168275"/>
                  </a:xfrm>
                  <a:custGeom>
                    <a:avLst/>
                    <a:gdLst>
                      <a:gd name="T0" fmla="*/ 1946036873 w 300"/>
                      <a:gd name="T1" fmla="*/ 0 h 59"/>
                      <a:gd name="T2" fmla="*/ 1929887909 w 300"/>
                      <a:gd name="T3" fmla="*/ 0 h 59"/>
                      <a:gd name="T4" fmla="*/ 80747663 w 300"/>
                      <a:gd name="T5" fmla="*/ 0 h 59"/>
                      <a:gd name="T6" fmla="*/ 0 w 300"/>
                      <a:gd name="T7" fmla="*/ 146422067 h 59"/>
                      <a:gd name="T8" fmla="*/ 2091383236 w 300"/>
                      <a:gd name="T9" fmla="*/ 146422067 h 59"/>
                      <a:gd name="T10" fmla="*/ 2147483647 w 300"/>
                      <a:gd name="T11" fmla="*/ 479940265 h 59"/>
                      <a:gd name="T12" fmla="*/ 2147483647 w 300"/>
                      <a:gd name="T13" fmla="*/ 479940265 h 59"/>
                      <a:gd name="T14" fmla="*/ 1946036873 w 300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0" h="59">
                        <a:moveTo>
                          <a:pt x="241" y="0"/>
                        </a:moveTo>
                        <a:cubicBezTo>
                          <a:pt x="241" y="0"/>
                          <a:pt x="240" y="0"/>
                          <a:pt x="239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5" y="5"/>
                          <a:pt x="2" y="11"/>
                          <a:pt x="0" y="18"/>
                        </a:cubicBezTo>
                        <a:cubicBezTo>
                          <a:pt x="259" y="18"/>
                          <a:pt x="259" y="18"/>
                          <a:pt x="259" y="18"/>
                        </a:cubicBezTo>
                        <a:cubicBezTo>
                          <a:pt x="281" y="18"/>
                          <a:pt x="299" y="36"/>
                          <a:pt x="300" y="59"/>
                        </a:cubicBezTo>
                        <a:cubicBezTo>
                          <a:pt x="300" y="59"/>
                          <a:pt x="300" y="59"/>
                          <a:pt x="300" y="59"/>
                        </a:cubicBezTo>
                        <a:cubicBezTo>
                          <a:pt x="300" y="25"/>
                          <a:pt x="297" y="0"/>
                          <a:pt x="241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544" name="Freeform 46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496888"/>
                    <a:ext cx="23813" cy="53975"/>
                  </a:xfrm>
                  <a:custGeom>
                    <a:avLst/>
                    <a:gdLst>
                      <a:gd name="T0" fmla="*/ 17719849 w 8"/>
                      <a:gd name="T1" fmla="*/ 0 h 19"/>
                      <a:gd name="T2" fmla="*/ 0 w 8"/>
                      <a:gd name="T3" fmla="*/ 0 h 19"/>
                      <a:gd name="T4" fmla="*/ 0 w 8"/>
                      <a:gd name="T5" fmla="*/ 153331612 h 19"/>
                      <a:gd name="T6" fmla="*/ 70882371 w 8"/>
                      <a:gd name="T7" fmla="*/ 153331612 h 19"/>
                      <a:gd name="T8" fmla="*/ 17719849 w 8"/>
                      <a:gd name="T9" fmla="*/ 0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" h="19">
                        <a:moveTo>
                          <a:pt x="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4" y="13"/>
                          <a:pt x="2" y="7"/>
                          <a:pt x="2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545" name="Freeform 47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496888"/>
                    <a:ext cx="855663" cy="168275"/>
                  </a:xfrm>
                  <a:custGeom>
                    <a:avLst/>
                    <a:gdLst>
                      <a:gd name="T0" fmla="*/ 1955636264 w 301"/>
                      <a:gd name="T1" fmla="*/ 0 h 59"/>
                      <a:gd name="T2" fmla="*/ 1939472478 w 301"/>
                      <a:gd name="T3" fmla="*/ 0 h 59"/>
                      <a:gd name="T4" fmla="*/ 0 w 301"/>
                      <a:gd name="T5" fmla="*/ 0 h 59"/>
                      <a:gd name="T6" fmla="*/ 48485675 w 301"/>
                      <a:gd name="T7" fmla="*/ 154556309 h 59"/>
                      <a:gd name="T8" fmla="*/ 2101096132 w 301"/>
                      <a:gd name="T9" fmla="*/ 154556309 h 59"/>
                      <a:gd name="T10" fmla="*/ 2147483647 w 301"/>
                      <a:gd name="T11" fmla="*/ 479940265 h 59"/>
                      <a:gd name="T12" fmla="*/ 2147483647 w 301"/>
                      <a:gd name="T13" fmla="*/ 479940265 h 59"/>
                      <a:gd name="T14" fmla="*/ 1955636264 w 301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1" h="59">
                        <a:moveTo>
                          <a:pt x="242" y="0"/>
                        </a:moveTo>
                        <a:cubicBezTo>
                          <a:pt x="242" y="0"/>
                          <a:pt x="241" y="0"/>
                          <a:pt x="24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7"/>
                          <a:pt x="2" y="13"/>
                          <a:pt x="6" y="19"/>
                        </a:cubicBezTo>
                        <a:cubicBezTo>
                          <a:pt x="260" y="19"/>
                          <a:pt x="260" y="19"/>
                          <a:pt x="260" y="19"/>
                        </a:cubicBezTo>
                        <a:cubicBezTo>
                          <a:pt x="282" y="19"/>
                          <a:pt x="300" y="37"/>
                          <a:pt x="301" y="59"/>
                        </a:cubicBezTo>
                        <a:cubicBezTo>
                          <a:pt x="301" y="59"/>
                          <a:pt x="301" y="59"/>
                          <a:pt x="301" y="59"/>
                        </a:cubicBezTo>
                        <a:cubicBezTo>
                          <a:pt x="301" y="26"/>
                          <a:pt x="298" y="0"/>
                          <a:pt x="242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546" name="Freeform 48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2" y="303213"/>
                    <a:ext cx="912813" cy="1139824"/>
                  </a:xfrm>
                  <a:custGeom>
                    <a:avLst/>
                    <a:gdLst>
                      <a:gd name="T0" fmla="*/ 2102455737 w 321"/>
                      <a:gd name="T1" fmla="*/ 868839393 h 400"/>
                      <a:gd name="T2" fmla="*/ 2102455737 w 321"/>
                      <a:gd name="T3" fmla="*/ 868839393 h 400"/>
                      <a:gd name="T4" fmla="*/ 1576843225 w 321"/>
                      <a:gd name="T5" fmla="*/ 868839393 h 400"/>
                      <a:gd name="T6" fmla="*/ 493268789 w 321"/>
                      <a:gd name="T7" fmla="*/ 868839393 h 400"/>
                      <a:gd name="T8" fmla="*/ 161727146 w 321"/>
                      <a:gd name="T9" fmla="*/ 544040845 h 400"/>
                      <a:gd name="T10" fmla="*/ 161727146 w 321"/>
                      <a:gd name="T11" fmla="*/ 544040845 h 400"/>
                      <a:gd name="T12" fmla="*/ 161727146 w 321"/>
                      <a:gd name="T13" fmla="*/ 535919599 h 400"/>
                      <a:gd name="T14" fmla="*/ 161727146 w 321"/>
                      <a:gd name="T15" fmla="*/ 511558710 h 400"/>
                      <a:gd name="T16" fmla="*/ 161727146 w 321"/>
                      <a:gd name="T17" fmla="*/ 487200671 h 400"/>
                      <a:gd name="T18" fmla="*/ 493268789 w 321"/>
                      <a:gd name="T19" fmla="*/ 162399274 h 400"/>
                      <a:gd name="T20" fmla="*/ 1504065582 w 321"/>
                      <a:gd name="T21" fmla="*/ 162399274 h 400"/>
                      <a:gd name="T22" fmla="*/ 2147483647 w 321"/>
                      <a:gd name="T23" fmla="*/ 162399274 h 400"/>
                      <a:gd name="T24" fmla="*/ 2147483647 w 321"/>
                      <a:gd name="T25" fmla="*/ 487200671 h 400"/>
                      <a:gd name="T26" fmla="*/ 2102455737 w 321"/>
                      <a:gd name="T27" fmla="*/ 8121246 h 400"/>
                      <a:gd name="T28" fmla="*/ 493268789 w 321"/>
                      <a:gd name="T29" fmla="*/ 8121246 h 400"/>
                      <a:gd name="T30" fmla="*/ 0 w 321"/>
                      <a:gd name="T31" fmla="*/ 503440314 h 400"/>
                      <a:gd name="T32" fmla="*/ 0 w 321"/>
                      <a:gd name="T33" fmla="*/ 860718147 h 400"/>
                      <a:gd name="T34" fmla="*/ 0 w 321"/>
                      <a:gd name="T35" fmla="*/ 860718147 h 400"/>
                      <a:gd name="T36" fmla="*/ 0 w 321"/>
                      <a:gd name="T37" fmla="*/ 2147483647 h 400"/>
                      <a:gd name="T38" fmla="*/ 493268789 w 321"/>
                      <a:gd name="T39" fmla="*/ 2147483647 h 400"/>
                      <a:gd name="T40" fmla="*/ 2102455737 w 321"/>
                      <a:gd name="T41" fmla="*/ 2147483647 h 400"/>
                      <a:gd name="T42" fmla="*/ 2147483647 w 321"/>
                      <a:gd name="T43" fmla="*/ 2147483647 h 400"/>
                      <a:gd name="T44" fmla="*/ 2147483647 w 321"/>
                      <a:gd name="T45" fmla="*/ 1226120075 h 400"/>
                      <a:gd name="T46" fmla="*/ 2102455737 w 321"/>
                      <a:gd name="T47" fmla="*/ 868839393 h 400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321" h="400">
                        <a:moveTo>
                          <a:pt x="260" y="107"/>
                        </a:moveTo>
                        <a:cubicBezTo>
                          <a:pt x="260" y="107"/>
                          <a:pt x="260" y="107"/>
                          <a:pt x="260" y="107"/>
                        </a:cubicBezTo>
                        <a:cubicBezTo>
                          <a:pt x="195" y="107"/>
                          <a:pt x="195" y="107"/>
                          <a:pt x="195" y="107"/>
                        </a:cubicBezTo>
                        <a:cubicBezTo>
                          <a:pt x="61" y="107"/>
                          <a:pt x="61" y="107"/>
                          <a:pt x="61" y="107"/>
                        </a:cubicBezTo>
                        <a:cubicBezTo>
                          <a:pt x="39" y="107"/>
                          <a:pt x="21" y="89"/>
                          <a:pt x="20" y="67"/>
                        </a:cubicBezTo>
                        <a:cubicBezTo>
                          <a:pt x="20" y="67"/>
                          <a:pt x="20" y="67"/>
                          <a:pt x="20" y="67"/>
                        </a:cubicBezTo>
                        <a:cubicBezTo>
                          <a:pt x="20" y="66"/>
                          <a:pt x="20" y="66"/>
                          <a:pt x="20" y="66"/>
                        </a:cubicBezTo>
                        <a:cubicBezTo>
                          <a:pt x="20" y="63"/>
                          <a:pt x="20" y="63"/>
                          <a:pt x="20" y="63"/>
                        </a:cubicBezTo>
                        <a:cubicBezTo>
                          <a:pt x="20" y="60"/>
                          <a:pt x="20" y="60"/>
                          <a:pt x="20" y="60"/>
                        </a:cubicBezTo>
                        <a:cubicBezTo>
                          <a:pt x="20" y="38"/>
                          <a:pt x="38" y="20"/>
                          <a:pt x="61" y="20"/>
                        </a:cubicBezTo>
                        <a:cubicBezTo>
                          <a:pt x="186" y="20"/>
                          <a:pt x="186" y="20"/>
                          <a:pt x="186" y="20"/>
                        </a:cubicBezTo>
                        <a:cubicBezTo>
                          <a:pt x="280" y="20"/>
                          <a:pt x="280" y="20"/>
                          <a:pt x="280" y="20"/>
                        </a:cubicBezTo>
                        <a:cubicBezTo>
                          <a:pt x="302" y="20"/>
                          <a:pt x="320" y="38"/>
                          <a:pt x="321" y="60"/>
                        </a:cubicBezTo>
                        <a:cubicBezTo>
                          <a:pt x="321" y="26"/>
                          <a:pt x="318" y="0"/>
                          <a:pt x="260" y="1"/>
                        </a:cubicBezTo>
                        <a:cubicBezTo>
                          <a:pt x="61" y="1"/>
                          <a:pt x="61" y="1"/>
                          <a:pt x="61" y="1"/>
                        </a:cubicBezTo>
                        <a:cubicBezTo>
                          <a:pt x="27" y="1"/>
                          <a:pt x="0" y="28"/>
                          <a:pt x="0" y="62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339"/>
                          <a:pt x="0" y="339"/>
                          <a:pt x="0" y="339"/>
                        </a:cubicBezTo>
                        <a:cubicBezTo>
                          <a:pt x="0" y="373"/>
                          <a:pt x="27" y="400"/>
                          <a:pt x="61" y="400"/>
                        </a:cubicBezTo>
                        <a:cubicBezTo>
                          <a:pt x="260" y="400"/>
                          <a:pt x="260" y="400"/>
                          <a:pt x="260" y="400"/>
                        </a:cubicBezTo>
                        <a:cubicBezTo>
                          <a:pt x="294" y="400"/>
                          <a:pt x="321" y="373"/>
                          <a:pt x="321" y="339"/>
                        </a:cubicBezTo>
                        <a:cubicBezTo>
                          <a:pt x="321" y="151"/>
                          <a:pt x="321" y="151"/>
                          <a:pt x="321" y="151"/>
                        </a:cubicBezTo>
                        <a:cubicBezTo>
                          <a:pt x="321" y="117"/>
                          <a:pt x="294" y="107"/>
                          <a:pt x="260" y="107"/>
                        </a:cubicBezTo>
                        <a:close/>
                      </a:path>
                    </a:pathLst>
                  </a:custGeom>
                  <a:solidFill>
                    <a:srgbClr val="AA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547" name="Freeform 49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0" y="508000"/>
                    <a:ext cx="912813" cy="985838"/>
                  </a:xfrm>
                  <a:custGeom>
                    <a:avLst/>
                    <a:gdLst>
                      <a:gd name="T0" fmla="*/ 2147483647 w 321"/>
                      <a:gd name="T1" fmla="*/ 2147483647 h 346"/>
                      <a:gd name="T2" fmla="*/ 2102455737 w 321"/>
                      <a:gd name="T3" fmla="*/ 2147483647 h 346"/>
                      <a:gd name="T4" fmla="*/ 493268789 w 321"/>
                      <a:gd name="T5" fmla="*/ 2147483647 h 346"/>
                      <a:gd name="T6" fmla="*/ 0 w 321"/>
                      <a:gd name="T7" fmla="*/ 2147483647 h 346"/>
                      <a:gd name="T8" fmla="*/ 0 w 321"/>
                      <a:gd name="T9" fmla="*/ 0 h 346"/>
                      <a:gd name="T10" fmla="*/ 493268789 w 321"/>
                      <a:gd name="T11" fmla="*/ 430264151 h 346"/>
                      <a:gd name="T12" fmla="*/ 2102455737 w 321"/>
                      <a:gd name="T13" fmla="*/ 430264151 h 346"/>
                      <a:gd name="T14" fmla="*/ 2147483647 w 321"/>
                      <a:gd name="T15" fmla="*/ 803700156 h 346"/>
                      <a:gd name="T16" fmla="*/ 2147483647 w 321"/>
                      <a:gd name="T17" fmla="*/ 2147483647 h 34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1" h="346">
                        <a:moveTo>
                          <a:pt x="321" y="285"/>
                        </a:moveTo>
                        <a:cubicBezTo>
                          <a:pt x="321" y="319"/>
                          <a:pt x="293" y="346"/>
                          <a:pt x="260" y="346"/>
                        </a:cubicBezTo>
                        <a:cubicBezTo>
                          <a:pt x="61" y="346"/>
                          <a:pt x="61" y="346"/>
                          <a:pt x="61" y="346"/>
                        </a:cubicBezTo>
                        <a:cubicBezTo>
                          <a:pt x="27" y="346"/>
                          <a:pt x="0" y="319"/>
                          <a:pt x="0" y="28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3" y="52"/>
                          <a:pt x="61" y="53"/>
                        </a:cubicBezTo>
                        <a:cubicBezTo>
                          <a:pt x="260" y="53"/>
                          <a:pt x="260" y="53"/>
                          <a:pt x="260" y="53"/>
                        </a:cubicBezTo>
                        <a:cubicBezTo>
                          <a:pt x="293" y="53"/>
                          <a:pt x="321" y="66"/>
                          <a:pt x="321" y="99"/>
                        </a:cubicBezTo>
                        <a:lnTo>
                          <a:pt x="321" y="285"/>
                        </a:lnTo>
                        <a:close/>
                      </a:path>
                    </a:pathLst>
                  </a:custGeom>
                  <a:solidFill>
                    <a:srgbClr val="DB223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548" name="Freeform 53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496888"/>
                    <a:ext cx="133350" cy="111125"/>
                  </a:xfrm>
                  <a:custGeom>
                    <a:avLst/>
                    <a:gdLst>
                      <a:gd name="T0" fmla="*/ 211693125 w 84"/>
                      <a:gd name="T1" fmla="*/ 176410938 h 70"/>
                      <a:gd name="T2" fmla="*/ 201612500 w 84"/>
                      <a:gd name="T3" fmla="*/ 0 h 70"/>
                      <a:gd name="T4" fmla="*/ 17641888 w 84"/>
                      <a:gd name="T5" fmla="*/ 0 h 70"/>
                      <a:gd name="T6" fmla="*/ 0 w 84"/>
                      <a:gd name="T7" fmla="*/ 176410938 h 70"/>
                      <a:gd name="T8" fmla="*/ 211693125 w 84"/>
                      <a:gd name="T9" fmla="*/ 176410938 h 7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" h="70">
                        <a:moveTo>
                          <a:pt x="84" y="70"/>
                        </a:moveTo>
                        <a:lnTo>
                          <a:pt x="80" y="0"/>
                        </a:lnTo>
                        <a:lnTo>
                          <a:pt x="7" y="0"/>
                        </a:lnTo>
                        <a:lnTo>
                          <a:pt x="0" y="70"/>
                        </a:lnTo>
                        <a:lnTo>
                          <a:pt x="84" y="70"/>
                        </a:lnTo>
                        <a:close/>
                      </a:path>
                    </a:pathLst>
                  </a:custGeom>
                  <a:solidFill>
                    <a:srgbClr val="B7001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549" name="Freeform 54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608013"/>
                    <a:ext cx="133350" cy="304800"/>
                  </a:xfrm>
                  <a:custGeom>
                    <a:avLst/>
                    <a:gdLst>
                      <a:gd name="T0" fmla="*/ 0 w 84"/>
                      <a:gd name="T1" fmla="*/ 0 h 192"/>
                      <a:gd name="T2" fmla="*/ 0 w 84"/>
                      <a:gd name="T3" fmla="*/ 483870000 h 192"/>
                      <a:gd name="T4" fmla="*/ 103327200 w 84"/>
                      <a:gd name="T5" fmla="*/ 410786263 h 192"/>
                      <a:gd name="T6" fmla="*/ 211693125 w 84"/>
                      <a:gd name="T7" fmla="*/ 483870000 h 192"/>
                      <a:gd name="T8" fmla="*/ 211693125 w 84"/>
                      <a:gd name="T9" fmla="*/ 0 h 192"/>
                      <a:gd name="T10" fmla="*/ 0 w 84"/>
                      <a:gd name="T11" fmla="*/ 0 h 19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4" h="192">
                        <a:moveTo>
                          <a:pt x="0" y="0"/>
                        </a:moveTo>
                        <a:lnTo>
                          <a:pt x="0" y="192"/>
                        </a:lnTo>
                        <a:lnTo>
                          <a:pt x="41" y="163"/>
                        </a:lnTo>
                        <a:lnTo>
                          <a:pt x="84" y="192"/>
                        </a:lnTo>
                        <a:lnTo>
                          <a:pt x="8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2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pic>
              <p:nvPicPr>
                <p:cNvPr id="22540" name="图片 74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1407" y="1254731"/>
                  <a:ext cx="354334" cy="2547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22536" name="文本框 85"/>
            <p:cNvSpPr txBox="1">
              <a:spLocks noChangeArrowheads="1"/>
            </p:cNvSpPr>
            <p:nvPr/>
          </p:nvSpPr>
          <p:spPr bwMode="auto">
            <a:xfrm>
              <a:off x="1700" y="1285"/>
              <a:ext cx="2650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100" b="1">
                  <a:solidFill>
                    <a:srgbClr val="DB2232"/>
                  </a:solidFill>
                  <a:latin typeface="+mn-lt"/>
                  <a:ea typeface="+mn-ea"/>
                  <a:cs typeface="+mn-ea"/>
                  <a:sym typeface="+mn-lt"/>
                </a:rPr>
                <a:t>揣摩探究</a:t>
              </a: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266010" y="527447"/>
            <a:ext cx="3553455" cy="4431030"/>
          </a:xfrm>
          <a:prstGeom prst="rect">
            <a:avLst/>
          </a:prstGeom>
          <a:noFill/>
          <a:ln w="57150">
            <a:solidFill>
              <a:srgbClr val="00865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惠子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语言犀利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咄咄逼人。好辩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重分析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对于事物有寻根究底的认知态度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求真务实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重逻辑推理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有逻辑家的个性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。      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庄子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冷静、从容、平和。智辩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，重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欣赏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超然物外、重主观感受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有艺术家的风貌</a:t>
            </a: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 220"/>
          <p:cNvSpPr/>
          <p:nvPr/>
        </p:nvSpPr>
        <p:spPr>
          <a:xfrm>
            <a:off x="1247775" y="600481"/>
            <a:ext cx="6806804" cy="2932089"/>
          </a:xfrm>
          <a:prstGeom prst="homePlate">
            <a:avLst/>
          </a:prstGeom>
          <a:solidFill>
            <a:srgbClr val="008651"/>
          </a:solidFill>
          <a:ln>
            <a:solidFill>
              <a:srgbClr val="008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555" name="标题 77825"/>
          <p:cNvSpPr>
            <a:spLocks noGrp="1" noChangeArrowheads="1"/>
          </p:cNvSpPr>
          <p:nvPr>
            <p:ph type="title" idx="4294967295"/>
          </p:nvPr>
        </p:nvSpPr>
        <p:spPr>
          <a:xfrm>
            <a:off x="1247775" y="584382"/>
            <a:ext cx="6198534" cy="2977039"/>
          </a:xfrm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+mn-lt"/>
                <a:ea typeface="+mn-ea"/>
                <a:cs typeface="+mn-ea"/>
                <a:sym typeface="+mn-lt"/>
              </a:rPr>
              <a:t>　</a:t>
            </a:r>
            <a:r>
              <a:rPr lang="zh-CN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　</a:t>
            </a:r>
            <a:r>
              <a:rPr lang="zh-CN" altLang="en-US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濠梁之辩</a:t>
            </a:r>
            <a:r>
              <a:rPr lang="zh-CN" altLang="en-US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的绝妙之处在于雄辩之外还具有无穷的韵味。惠子从认知的规律上来说人不可能感受到鱼的喜怒哀乐。庄周则从艺术规律上来说</a:t>
            </a:r>
            <a:r>
              <a:rPr lang="zh-CN" altLang="en-US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人乐鱼亦乐。庄子把自己的快乐移到鱼的情绪上</a:t>
            </a:r>
            <a:r>
              <a:rPr lang="zh-CN" altLang="en-US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反过来衬托庄子的快乐</a:t>
            </a:r>
            <a:r>
              <a:rPr lang="zh-CN" altLang="en-US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这是典型的</a:t>
            </a:r>
            <a:r>
              <a:rPr lang="zh-CN" altLang="en-US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移情</a:t>
            </a:r>
            <a:r>
              <a:rPr lang="zh-CN" altLang="en-US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” </a:t>
            </a:r>
            <a:r>
              <a:rPr lang="zh-CN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。这两个人</a:t>
            </a:r>
            <a:r>
              <a:rPr lang="zh-CN" altLang="en-US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你更欣赏哪个</a:t>
            </a:r>
            <a:r>
              <a:rPr lang="zh-CN" altLang="en-US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  <a:r>
              <a:rPr lang="zh-CN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请说出理由。</a:t>
            </a:r>
          </a:p>
        </p:txBody>
      </p:sp>
      <p:grpSp>
        <p:nvGrpSpPr>
          <p:cNvPr id="23557" name="组合 3"/>
          <p:cNvGrpSpPr/>
          <p:nvPr/>
        </p:nvGrpSpPr>
        <p:grpSpPr bwMode="auto">
          <a:xfrm>
            <a:off x="1343026" y="120824"/>
            <a:ext cx="2107406" cy="548878"/>
            <a:chOff x="420" y="1108"/>
            <a:chExt cx="4425" cy="1152"/>
          </a:xfrm>
        </p:grpSpPr>
        <p:grpSp>
          <p:nvGrpSpPr>
            <p:cNvPr id="23559" name="组合 84"/>
            <p:cNvGrpSpPr/>
            <p:nvPr/>
          </p:nvGrpSpPr>
          <p:grpSpPr bwMode="auto">
            <a:xfrm>
              <a:off x="420" y="1108"/>
              <a:ext cx="4425" cy="1152"/>
              <a:chOff x="4762500" y="1227873"/>
              <a:chExt cx="3152775" cy="82000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4762500" y="1227873"/>
                <a:ext cx="3152775" cy="820002"/>
              </a:xfrm>
              <a:prstGeom prst="roundRect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3562" name="组合 71"/>
              <p:cNvGrpSpPr/>
              <p:nvPr/>
            </p:nvGrpSpPr>
            <p:grpSpPr bwMode="auto">
              <a:xfrm>
                <a:off x="4897451" y="1300979"/>
                <a:ext cx="515326" cy="672163"/>
                <a:chOff x="556681" y="967046"/>
                <a:chExt cx="515326" cy="672163"/>
              </a:xfrm>
            </p:grpSpPr>
            <p:grpSp>
              <p:nvGrpSpPr>
                <p:cNvPr id="23563" name="组合 73"/>
                <p:cNvGrpSpPr/>
                <p:nvPr/>
              </p:nvGrpSpPr>
              <p:grpSpPr bwMode="auto">
                <a:xfrm>
                  <a:off x="556681" y="967046"/>
                  <a:ext cx="515326" cy="672163"/>
                  <a:chOff x="10325100" y="303213"/>
                  <a:chExt cx="912815" cy="1190625"/>
                </a:xfrm>
              </p:grpSpPr>
              <p:sp>
                <p:nvSpPr>
                  <p:cNvPr id="23565" name="Freeform 43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360363"/>
                    <a:ext cx="855663" cy="455613"/>
                  </a:xfrm>
                  <a:custGeom>
                    <a:avLst/>
                    <a:gdLst>
                      <a:gd name="T0" fmla="*/ 2147483647 w 301"/>
                      <a:gd name="T1" fmla="*/ 324348047 h 160"/>
                      <a:gd name="T2" fmla="*/ 2101096132 w 301"/>
                      <a:gd name="T3" fmla="*/ 0 h 160"/>
                      <a:gd name="T4" fmla="*/ 1341469222 w 301"/>
                      <a:gd name="T5" fmla="*/ 0 h 160"/>
                      <a:gd name="T6" fmla="*/ 331326359 w 301"/>
                      <a:gd name="T7" fmla="*/ 0 h 160"/>
                      <a:gd name="T8" fmla="*/ 0 w 301"/>
                      <a:gd name="T9" fmla="*/ 324348047 h 160"/>
                      <a:gd name="T10" fmla="*/ 0 w 301"/>
                      <a:gd name="T11" fmla="*/ 348674934 h 160"/>
                      <a:gd name="T12" fmla="*/ 0 w 301"/>
                      <a:gd name="T13" fmla="*/ 373001820 h 160"/>
                      <a:gd name="T14" fmla="*/ 0 w 301"/>
                      <a:gd name="T15" fmla="*/ 381108884 h 160"/>
                      <a:gd name="T16" fmla="*/ 0 w 301"/>
                      <a:gd name="T17" fmla="*/ 381108884 h 160"/>
                      <a:gd name="T18" fmla="*/ 331326359 w 301"/>
                      <a:gd name="T19" fmla="*/ 705459779 h 160"/>
                      <a:gd name="T20" fmla="*/ 719220286 w 301"/>
                      <a:gd name="T21" fmla="*/ 705459779 h 160"/>
                      <a:gd name="T22" fmla="*/ 719220286 w 301"/>
                      <a:gd name="T23" fmla="*/ 1297395036 h 160"/>
                      <a:gd name="T24" fmla="*/ 2147483647 w 301"/>
                      <a:gd name="T25" fmla="*/ 1297395036 h 160"/>
                      <a:gd name="T26" fmla="*/ 2147483647 w 301"/>
                      <a:gd name="T27" fmla="*/ 324348047 h 16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01" h="160">
                        <a:moveTo>
                          <a:pt x="301" y="40"/>
                        </a:moveTo>
                        <a:cubicBezTo>
                          <a:pt x="300" y="18"/>
                          <a:pt x="282" y="0"/>
                          <a:pt x="260" y="0"/>
                        </a:cubicBezTo>
                        <a:cubicBezTo>
                          <a:pt x="166" y="0"/>
                          <a:pt x="166" y="0"/>
                          <a:pt x="166" y="0"/>
                        </a:cubicBez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18" y="0"/>
                          <a:pt x="0" y="18"/>
                          <a:pt x="0" y="40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1" y="69"/>
                          <a:pt x="19" y="87"/>
                          <a:pt x="41" y="87"/>
                        </a:cubicBezTo>
                        <a:cubicBezTo>
                          <a:pt x="89" y="87"/>
                          <a:pt x="89" y="87"/>
                          <a:pt x="89" y="87"/>
                        </a:cubicBezTo>
                        <a:cubicBezTo>
                          <a:pt x="89" y="160"/>
                          <a:pt x="89" y="160"/>
                          <a:pt x="89" y="160"/>
                        </a:cubicBezTo>
                        <a:cubicBezTo>
                          <a:pt x="301" y="160"/>
                          <a:pt x="301" y="160"/>
                          <a:pt x="301" y="160"/>
                        </a:cubicBezTo>
                        <a:cubicBezTo>
                          <a:pt x="301" y="40"/>
                          <a:pt x="301" y="40"/>
                          <a:pt x="301" y="40"/>
                        </a:cubicBezTo>
                      </a:path>
                    </a:pathLst>
                  </a:custGeom>
                  <a:solidFill>
                    <a:srgbClr val="F9EE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3566" name="Freeform 44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396875"/>
                    <a:ext cx="38100" cy="52388"/>
                  </a:xfrm>
                  <a:custGeom>
                    <a:avLst/>
                    <a:gdLst>
                      <a:gd name="T0" fmla="*/ 111662308 w 13"/>
                      <a:gd name="T1" fmla="*/ 0 h 18"/>
                      <a:gd name="T2" fmla="*/ 0 w 13"/>
                      <a:gd name="T3" fmla="*/ 0 h 18"/>
                      <a:gd name="T4" fmla="*/ 0 w 13"/>
                      <a:gd name="T5" fmla="*/ 152472364 h 18"/>
                      <a:gd name="T6" fmla="*/ 25767323 w 13"/>
                      <a:gd name="T7" fmla="*/ 152472364 h 18"/>
                      <a:gd name="T8" fmla="*/ 111662308 w 13"/>
                      <a:gd name="T9" fmla="*/ 0 h 1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3" h="18">
                        <a:moveTo>
                          <a:pt x="1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3" y="18"/>
                          <a:pt x="3" y="18"/>
                          <a:pt x="3" y="18"/>
                        </a:cubicBezTo>
                        <a:cubicBezTo>
                          <a:pt x="5" y="11"/>
                          <a:pt x="8" y="5"/>
                          <a:pt x="13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3567" name="Freeform 45"/>
                  <p:cNvSpPr>
                    <a:spLocks noChangeArrowheads="1"/>
                  </p:cNvSpPr>
                  <p:nvPr/>
                </p:nvSpPr>
                <p:spPr bwMode="auto">
                  <a:xfrm>
                    <a:off x="10385425" y="396875"/>
                    <a:ext cx="852488" cy="168275"/>
                  </a:xfrm>
                  <a:custGeom>
                    <a:avLst/>
                    <a:gdLst>
                      <a:gd name="T0" fmla="*/ 1946036873 w 300"/>
                      <a:gd name="T1" fmla="*/ 0 h 59"/>
                      <a:gd name="T2" fmla="*/ 1929887909 w 300"/>
                      <a:gd name="T3" fmla="*/ 0 h 59"/>
                      <a:gd name="T4" fmla="*/ 80747663 w 300"/>
                      <a:gd name="T5" fmla="*/ 0 h 59"/>
                      <a:gd name="T6" fmla="*/ 0 w 300"/>
                      <a:gd name="T7" fmla="*/ 146422067 h 59"/>
                      <a:gd name="T8" fmla="*/ 2091383236 w 300"/>
                      <a:gd name="T9" fmla="*/ 146422067 h 59"/>
                      <a:gd name="T10" fmla="*/ 2147483647 w 300"/>
                      <a:gd name="T11" fmla="*/ 479940265 h 59"/>
                      <a:gd name="T12" fmla="*/ 2147483647 w 300"/>
                      <a:gd name="T13" fmla="*/ 479940265 h 59"/>
                      <a:gd name="T14" fmla="*/ 1946036873 w 300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0" h="59">
                        <a:moveTo>
                          <a:pt x="241" y="0"/>
                        </a:moveTo>
                        <a:cubicBezTo>
                          <a:pt x="241" y="0"/>
                          <a:pt x="240" y="0"/>
                          <a:pt x="239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5" y="5"/>
                          <a:pt x="2" y="11"/>
                          <a:pt x="0" y="18"/>
                        </a:cubicBezTo>
                        <a:cubicBezTo>
                          <a:pt x="259" y="18"/>
                          <a:pt x="259" y="18"/>
                          <a:pt x="259" y="18"/>
                        </a:cubicBezTo>
                        <a:cubicBezTo>
                          <a:pt x="281" y="18"/>
                          <a:pt x="299" y="36"/>
                          <a:pt x="300" y="59"/>
                        </a:cubicBezTo>
                        <a:cubicBezTo>
                          <a:pt x="300" y="59"/>
                          <a:pt x="300" y="59"/>
                          <a:pt x="300" y="59"/>
                        </a:cubicBezTo>
                        <a:cubicBezTo>
                          <a:pt x="300" y="25"/>
                          <a:pt x="297" y="0"/>
                          <a:pt x="241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3568" name="Freeform 46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496888"/>
                    <a:ext cx="23813" cy="53975"/>
                  </a:xfrm>
                  <a:custGeom>
                    <a:avLst/>
                    <a:gdLst>
                      <a:gd name="T0" fmla="*/ 17719849 w 8"/>
                      <a:gd name="T1" fmla="*/ 0 h 19"/>
                      <a:gd name="T2" fmla="*/ 0 w 8"/>
                      <a:gd name="T3" fmla="*/ 0 h 19"/>
                      <a:gd name="T4" fmla="*/ 0 w 8"/>
                      <a:gd name="T5" fmla="*/ 153331612 h 19"/>
                      <a:gd name="T6" fmla="*/ 70882371 w 8"/>
                      <a:gd name="T7" fmla="*/ 153331612 h 19"/>
                      <a:gd name="T8" fmla="*/ 17719849 w 8"/>
                      <a:gd name="T9" fmla="*/ 0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" h="19">
                        <a:moveTo>
                          <a:pt x="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4" y="13"/>
                          <a:pt x="2" y="7"/>
                          <a:pt x="2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3569" name="Freeform 47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496888"/>
                    <a:ext cx="855663" cy="168275"/>
                  </a:xfrm>
                  <a:custGeom>
                    <a:avLst/>
                    <a:gdLst>
                      <a:gd name="T0" fmla="*/ 1955636264 w 301"/>
                      <a:gd name="T1" fmla="*/ 0 h 59"/>
                      <a:gd name="T2" fmla="*/ 1939472478 w 301"/>
                      <a:gd name="T3" fmla="*/ 0 h 59"/>
                      <a:gd name="T4" fmla="*/ 0 w 301"/>
                      <a:gd name="T5" fmla="*/ 0 h 59"/>
                      <a:gd name="T6" fmla="*/ 48485675 w 301"/>
                      <a:gd name="T7" fmla="*/ 154556309 h 59"/>
                      <a:gd name="T8" fmla="*/ 2101096132 w 301"/>
                      <a:gd name="T9" fmla="*/ 154556309 h 59"/>
                      <a:gd name="T10" fmla="*/ 2147483647 w 301"/>
                      <a:gd name="T11" fmla="*/ 479940265 h 59"/>
                      <a:gd name="T12" fmla="*/ 2147483647 w 301"/>
                      <a:gd name="T13" fmla="*/ 479940265 h 59"/>
                      <a:gd name="T14" fmla="*/ 1955636264 w 301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1" h="59">
                        <a:moveTo>
                          <a:pt x="242" y="0"/>
                        </a:moveTo>
                        <a:cubicBezTo>
                          <a:pt x="242" y="0"/>
                          <a:pt x="241" y="0"/>
                          <a:pt x="24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7"/>
                          <a:pt x="2" y="13"/>
                          <a:pt x="6" y="19"/>
                        </a:cubicBezTo>
                        <a:cubicBezTo>
                          <a:pt x="260" y="19"/>
                          <a:pt x="260" y="19"/>
                          <a:pt x="260" y="19"/>
                        </a:cubicBezTo>
                        <a:cubicBezTo>
                          <a:pt x="282" y="19"/>
                          <a:pt x="300" y="37"/>
                          <a:pt x="301" y="59"/>
                        </a:cubicBezTo>
                        <a:cubicBezTo>
                          <a:pt x="301" y="59"/>
                          <a:pt x="301" y="59"/>
                          <a:pt x="301" y="59"/>
                        </a:cubicBezTo>
                        <a:cubicBezTo>
                          <a:pt x="301" y="26"/>
                          <a:pt x="298" y="0"/>
                          <a:pt x="242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3570" name="Freeform 48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2" y="303213"/>
                    <a:ext cx="912813" cy="1139824"/>
                  </a:xfrm>
                  <a:custGeom>
                    <a:avLst/>
                    <a:gdLst>
                      <a:gd name="T0" fmla="*/ 2102455737 w 321"/>
                      <a:gd name="T1" fmla="*/ 868839393 h 400"/>
                      <a:gd name="T2" fmla="*/ 2102455737 w 321"/>
                      <a:gd name="T3" fmla="*/ 868839393 h 400"/>
                      <a:gd name="T4" fmla="*/ 1576843225 w 321"/>
                      <a:gd name="T5" fmla="*/ 868839393 h 400"/>
                      <a:gd name="T6" fmla="*/ 493268789 w 321"/>
                      <a:gd name="T7" fmla="*/ 868839393 h 400"/>
                      <a:gd name="T8" fmla="*/ 161727146 w 321"/>
                      <a:gd name="T9" fmla="*/ 544040845 h 400"/>
                      <a:gd name="T10" fmla="*/ 161727146 w 321"/>
                      <a:gd name="T11" fmla="*/ 544040845 h 400"/>
                      <a:gd name="T12" fmla="*/ 161727146 w 321"/>
                      <a:gd name="T13" fmla="*/ 535919599 h 400"/>
                      <a:gd name="T14" fmla="*/ 161727146 w 321"/>
                      <a:gd name="T15" fmla="*/ 511558710 h 400"/>
                      <a:gd name="T16" fmla="*/ 161727146 w 321"/>
                      <a:gd name="T17" fmla="*/ 487200671 h 400"/>
                      <a:gd name="T18" fmla="*/ 493268789 w 321"/>
                      <a:gd name="T19" fmla="*/ 162399274 h 400"/>
                      <a:gd name="T20" fmla="*/ 1504065582 w 321"/>
                      <a:gd name="T21" fmla="*/ 162399274 h 400"/>
                      <a:gd name="T22" fmla="*/ 2147483647 w 321"/>
                      <a:gd name="T23" fmla="*/ 162399274 h 400"/>
                      <a:gd name="T24" fmla="*/ 2147483647 w 321"/>
                      <a:gd name="T25" fmla="*/ 487200671 h 400"/>
                      <a:gd name="T26" fmla="*/ 2102455737 w 321"/>
                      <a:gd name="T27" fmla="*/ 8121246 h 400"/>
                      <a:gd name="T28" fmla="*/ 493268789 w 321"/>
                      <a:gd name="T29" fmla="*/ 8121246 h 400"/>
                      <a:gd name="T30" fmla="*/ 0 w 321"/>
                      <a:gd name="T31" fmla="*/ 503440314 h 400"/>
                      <a:gd name="T32" fmla="*/ 0 w 321"/>
                      <a:gd name="T33" fmla="*/ 860718147 h 400"/>
                      <a:gd name="T34" fmla="*/ 0 w 321"/>
                      <a:gd name="T35" fmla="*/ 860718147 h 400"/>
                      <a:gd name="T36" fmla="*/ 0 w 321"/>
                      <a:gd name="T37" fmla="*/ 2147483647 h 400"/>
                      <a:gd name="T38" fmla="*/ 493268789 w 321"/>
                      <a:gd name="T39" fmla="*/ 2147483647 h 400"/>
                      <a:gd name="T40" fmla="*/ 2102455737 w 321"/>
                      <a:gd name="T41" fmla="*/ 2147483647 h 400"/>
                      <a:gd name="T42" fmla="*/ 2147483647 w 321"/>
                      <a:gd name="T43" fmla="*/ 2147483647 h 400"/>
                      <a:gd name="T44" fmla="*/ 2147483647 w 321"/>
                      <a:gd name="T45" fmla="*/ 1226120075 h 400"/>
                      <a:gd name="T46" fmla="*/ 2102455737 w 321"/>
                      <a:gd name="T47" fmla="*/ 868839393 h 400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321" h="400">
                        <a:moveTo>
                          <a:pt x="260" y="107"/>
                        </a:moveTo>
                        <a:cubicBezTo>
                          <a:pt x="260" y="107"/>
                          <a:pt x="260" y="107"/>
                          <a:pt x="260" y="107"/>
                        </a:cubicBezTo>
                        <a:cubicBezTo>
                          <a:pt x="195" y="107"/>
                          <a:pt x="195" y="107"/>
                          <a:pt x="195" y="107"/>
                        </a:cubicBezTo>
                        <a:cubicBezTo>
                          <a:pt x="61" y="107"/>
                          <a:pt x="61" y="107"/>
                          <a:pt x="61" y="107"/>
                        </a:cubicBezTo>
                        <a:cubicBezTo>
                          <a:pt x="39" y="107"/>
                          <a:pt x="21" y="89"/>
                          <a:pt x="20" y="67"/>
                        </a:cubicBezTo>
                        <a:cubicBezTo>
                          <a:pt x="20" y="67"/>
                          <a:pt x="20" y="67"/>
                          <a:pt x="20" y="67"/>
                        </a:cubicBezTo>
                        <a:cubicBezTo>
                          <a:pt x="20" y="66"/>
                          <a:pt x="20" y="66"/>
                          <a:pt x="20" y="66"/>
                        </a:cubicBezTo>
                        <a:cubicBezTo>
                          <a:pt x="20" y="63"/>
                          <a:pt x="20" y="63"/>
                          <a:pt x="20" y="63"/>
                        </a:cubicBezTo>
                        <a:cubicBezTo>
                          <a:pt x="20" y="60"/>
                          <a:pt x="20" y="60"/>
                          <a:pt x="20" y="60"/>
                        </a:cubicBezTo>
                        <a:cubicBezTo>
                          <a:pt x="20" y="38"/>
                          <a:pt x="38" y="20"/>
                          <a:pt x="61" y="20"/>
                        </a:cubicBezTo>
                        <a:cubicBezTo>
                          <a:pt x="186" y="20"/>
                          <a:pt x="186" y="20"/>
                          <a:pt x="186" y="20"/>
                        </a:cubicBezTo>
                        <a:cubicBezTo>
                          <a:pt x="280" y="20"/>
                          <a:pt x="280" y="20"/>
                          <a:pt x="280" y="20"/>
                        </a:cubicBezTo>
                        <a:cubicBezTo>
                          <a:pt x="302" y="20"/>
                          <a:pt x="320" y="38"/>
                          <a:pt x="321" y="60"/>
                        </a:cubicBezTo>
                        <a:cubicBezTo>
                          <a:pt x="321" y="26"/>
                          <a:pt x="318" y="0"/>
                          <a:pt x="260" y="1"/>
                        </a:cubicBezTo>
                        <a:cubicBezTo>
                          <a:pt x="61" y="1"/>
                          <a:pt x="61" y="1"/>
                          <a:pt x="61" y="1"/>
                        </a:cubicBezTo>
                        <a:cubicBezTo>
                          <a:pt x="27" y="1"/>
                          <a:pt x="0" y="28"/>
                          <a:pt x="0" y="62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339"/>
                          <a:pt x="0" y="339"/>
                          <a:pt x="0" y="339"/>
                        </a:cubicBezTo>
                        <a:cubicBezTo>
                          <a:pt x="0" y="373"/>
                          <a:pt x="27" y="400"/>
                          <a:pt x="61" y="400"/>
                        </a:cubicBezTo>
                        <a:cubicBezTo>
                          <a:pt x="260" y="400"/>
                          <a:pt x="260" y="400"/>
                          <a:pt x="260" y="400"/>
                        </a:cubicBezTo>
                        <a:cubicBezTo>
                          <a:pt x="294" y="400"/>
                          <a:pt x="321" y="373"/>
                          <a:pt x="321" y="339"/>
                        </a:cubicBezTo>
                        <a:cubicBezTo>
                          <a:pt x="321" y="151"/>
                          <a:pt x="321" y="151"/>
                          <a:pt x="321" y="151"/>
                        </a:cubicBezTo>
                        <a:cubicBezTo>
                          <a:pt x="321" y="117"/>
                          <a:pt x="294" y="107"/>
                          <a:pt x="260" y="107"/>
                        </a:cubicBezTo>
                        <a:close/>
                      </a:path>
                    </a:pathLst>
                  </a:custGeom>
                  <a:solidFill>
                    <a:srgbClr val="AA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3571" name="Freeform 49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0" y="508000"/>
                    <a:ext cx="912813" cy="985838"/>
                  </a:xfrm>
                  <a:custGeom>
                    <a:avLst/>
                    <a:gdLst>
                      <a:gd name="T0" fmla="*/ 2147483647 w 321"/>
                      <a:gd name="T1" fmla="*/ 2147483647 h 346"/>
                      <a:gd name="T2" fmla="*/ 2102455737 w 321"/>
                      <a:gd name="T3" fmla="*/ 2147483647 h 346"/>
                      <a:gd name="T4" fmla="*/ 493268789 w 321"/>
                      <a:gd name="T5" fmla="*/ 2147483647 h 346"/>
                      <a:gd name="T6" fmla="*/ 0 w 321"/>
                      <a:gd name="T7" fmla="*/ 2147483647 h 346"/>
                      <a:gd name="T8" fmla="*/ 0 w 321"/>
                      <a:gd name="T9" fmla="*/ 0 h 346"/>
                      <a:gd name="T10" fmla="*/ 493268789 w 321"/>
                      <a:gd name="T11" fmla="*/ 430264151 h 346"/>
                      <a:gd name="T12" fmla="*/ 2102455737 w 321"/>
                      <a:gd name="T13" fmla="*/ 430264151 h 346"/>
                      <a:gd name="T14" fmla="*/ 2147483647 w 321"/>
                      <a:gd name="T15" fmla="*/ 803700156 h 346"/>
                      <a:gd name="T16" fmla="*/ 2147483647 w 321"/>
                      <a:gd name="T17" fmla="*/ 2147483647 h 34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1" h="346">
                        <a:moveTo>
                          <a:pt x="321" y="285"/>
                        </a:moveTo>
                        <a:cubicBezTo>
                          <a:pt x="321" y="319"/>
                          <a:pt x="293" y="346"/>
                          <a:pt x="260" y="346"/>
                        </a:cubicBezTo>
                        <a:cubicBezTo>
                          <a:pt x="61" y="346"/>
                          <a:pt x="61" y="346"/>
                          <a:pt x="61" y="346"/>
                        </a:cubicBezTo>
                        <a:cubicBezTo>
                          <a:pt x="27" y="346"/>
                          <a:pt x="0" y="319"/>
                          <a:pt x="0" y="28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3" y="52"/>
                          <a:pt x="61" y="53"/>
                        </a:cubicBezTo>
                        <a:cubicBezTo>
                          <a:pt x="260" y="53"/>
                          <a:pt x="260" y="53"/>
                          <a:pt x="260" y="53"/>
                        </a:cubicBezTo>
                        <a:cubicBezTo>
                          <a:pt x="293" y="53"/>
                          <a:pt x="321" y="66"/>
                          <a:pt x="321" y="99"/>
                        </a:cubicBezTo>
                        <a:lnTo>
                          <a:pt x="321" y="285"/>
                        </a:lnTo>
                        <a:close/>
                      </a:path>
                    </a:pathLst>
                  </a:custGeom>
                  <a:solidFill>
                    <a:srgbClr val="DB223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3572" name="Freeform 53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496888"/>
                    <a:ext cx="133350" cy="111125"/>
                  </a:xfrm>
                  <a:custGeom>
                    <a:avLst/>
                    <a:gdLst>
                      <a:gd name="T0" fmla="*/ 211693125 w 84"/>
                      <a:gd name="T1" fmla="*/ 176410938 h 70"/>
                      <a:gd name="T2" fmla="*/ 201612500 w 84"/>
                      <a:gd name="T3" fmla="*/ 0 h 70"/>
                      <a:gd name="T4" fmla="*/ 17641888 w 84"/>
                      <a:gd name="T5" fmla="*/ 0 h 70"/>
                      <a:gd name="T6" fmla="*/ 0 w 84"/>
                      <a:gd name="T7" fmla="*/ 176410938 h 70"/>
                      <a:gd name="T8" fmla="*/ 211693125 w 84"/>
                      <a:gd name="T9" fmla="*/ 176410938 h 7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" h="70">
                        <a:moveTo>
                          <a:pt x="84" y="70"/>
                        </a:moveTo>
                        <a:lnTo>
                          <a:pt x="80" y="0"/>
                        </a:lnTo>
                        <a:lnTo>
                          <a:pt x="7" y="0"/>
                        </a:lnTo>
                        <a:lnTo>
                          <a:pt x="0" y="70"/>
                        </a:lnTo>
                        <a:lnTo>
                          <a:pt x="84" y="70"/>
                        </a:lnTo>
                        <a:close/>
                      </a:path>
                    </a:pathLst>
                  </a:custGeom>
                  <a:solidFill>
                    <a:srgbClr val="B7001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3573" name="Freeform 54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608013"/>
                    <a:ext cx="133350" cy="304800"/>
                  </a:xfrm>
                  <a:custGeom>
                    <a:avLst/>
                    <a:gdLst>
                      <a:gd name="T0" fmla="*/ 0 w 84"/>
                      <a:gd name="T1" fmla="*/ 0 h 192"/>
                      <a:gd name="T2" fmla="*/ 0 w 84"/>
                      <a:gd name="T3" fmla="*/ 483870000 h 192"/>
                      <a:gd name="T4" fmla="*/ 103327200 w 84"/>
                      <a:gd name="T5" fmla="*/ 410786263 h 192"/>
                      <a:gd name="T6" fmla="*/ 211693125 w 84"/>
                      <a:gd name="T7" fmla="*/ 483870000 h 192"/>
                      <a:gd name="T8" fmla="*/ 211693125 w 84"/>
                      <a:gd name="T9" fmla="*/ 0 h 192"/>
                      <a:gd name="T10" fmla="*/ 0 w 84"/>
                      <a:gd name="T11" fmla="*/ 0 h 19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4" h="192">
                        <a:moveTo>
                          <a:pt x="0" y="0"/>
                        </a:moveTo>
                        <a:lnTo>
                          <a:pt x="0" y="192"/>
                        </a:lnTo>
                        <a:lnTo>
                          <a:pt x="41" y="163"/>
                        </a:lnTo>
                        <a:lnTo>
                          <a:pt x="84" y="192"/>
                        </a:lnTo>
                        <a:lnTo>
                          <a:pt x="8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2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pic>
              <p:nvPicPr>
                <p:cNvPr id="23564" name="图片 74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1407" y="1254731"/>
                  <a:ext cx="354334" cy="2547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23560" name="文本框 85"/>
            <p:cNvSpPr txBox="1">
              <a:spLocks noChangeArrowheads="1"/>
            </p:cNvSpPr>
            <p:nvPr/>
          </p:nvSpPr>
          <p:spPr bwMode="auto">
            <a:xfrm>
              <a:off x="1700" y="1285"/>
              <a:ext cx="2650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100" b="1" dirty="0">
                  <a:solidFill>
                    <a:srgbClr val="DB2232"/>
                  </a:solidFill>
                  <a:latin typeface="+mn-lt"/>
                  <a:ea typeface="+mn-ea"/>
                  <a:cs typeface="+mn-ea"/>
                  <a:sym typeface="+mn-lt"/>
                </a:rPr>
                <a:t>巩固提升</a:t>
              </a:r>
            </a:p>
          </p:txBody>
        </p:sp>
      </p:grpSp>
      <p:pic>
        <p:nvPicPr>
          <p:cNvPr id="23558" name="图片 4" descr="t013ed87576737b0e0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569" y="3763423"/>
            <a:ext cx="1678781" cy="118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random/>
    <p:sndAc>
      <p:stSnd>
        <p:snd r:embed="rId3" name="projctor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8724" y="806767"/>
            <a:ext cx="6706553" cy="3805238"/>
          </a:xfrm>
          <a:prstGeom prst="cloudCallout">
            <a:avLst/>
          </a:prstGeom>
        </p:spPr>
      </p:pic>
      <p:grpSp>
        <p:nvGrpSpPr>
          <p:cNvPr id="24579" name="组合 3"/>
          <p:cNvGrpSpPr/>
          <p:nvPr/>
        </p:nvGrpSpPr>
        <p:grpSpPr bwMode="auto">
          <a:xfrm>
            <a:off x="1343025" y="220070"/>
            <a:ext cx="2107406" cy="548878"/>
            <a:chOff x="4762500" y="1227873"/>
            <a:chExt cx="3152775" cy="820002"/>
          </a:xfrm>
        </p:grpSpPr>
        <p:sp>
          <p:nvSpPr>
            <p:cNvPr id="5" name="圆角矩形 4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4583" name="组合 5"/>
            <p:cNvGrpSpPr/>
            <p:nvPr/>
          </p:nvGrpSpPr>
          <p:grpSpPr bwMode="auto">
            <a:xfrm>
              <a:off x="4897451" y="1300979"/>
              <a:ext cx="515326" cy="672163"/>
              <a:chOff x="556681" y="967046"/>
              <a:chExt cx="515326" cy="672163"/>
            </a:xfrm>
          </p:grpSpPr>
          <p:grpSp>
            <p:nvGrpSpPr>
              <p:cNvPr id="24584" name="组合 6"/>
              <p:cNvGrpSpPr/>
              <p:nvPr/>
            </p:nvGrpSpPr>
            <p:grpSpPr bwMode="auto">
              <a:xfrm>
                <a:off x="556681" y="967046"/>
                <a:ext cx="515326" cy="672163"/>
                <a:chOff x="10325100" y="303213"/>
                <a:chExt cx="912815" cy="1190625"/>
              </a:xfrm>
            </p:grpSpPr>
            <p:sp>
              <p:nvSpPr>
                <p:cNvPr id="24586" name="Freeform 43"/>
                <p:cNvSpPr>
                  <a:spLocks noChangeArrowheads="1"/>
                </p:cNvSpPr>
                <p:nvPr/>
              </p:nvSpPr>
              <p:spPr bwMode="auto">
                <a:xfrm>
                  <a:off x="10382250" y="360363"/>
                  <a:ext cx="855663" cy="455613"/>
                </a:xfrm>
                <a:custGeom>
                  <a:avLst/>
                  <a:gdLst>
                    <a:gd name="T0" fmla="*/ 2147483647 w 301"/>
                    <a:gd name="T1" fmla="*/ 324348047 h 160"/>
                    <a:gd name="T2" fmla="*/ 2101096132 w 301"/>
                    <a:gd name="T3" fmla="*/ 0 h 160"/>
                    <a:gd name="T4" fmla="*/ 1341469222 w 301"/>
                    <a:gd name="T5" fmla="*/ 0 h 160"/>
                    <a:gd name="T6" fmla="*/ 331326359 w 301"/>
                    <a:gd name="T7" fmla="*/ 0 h 160"/>
                    <a:gd name="T8" fmla="*/ 0 w 301"/>
                    <a:gd name="T9" fmla="*/ 324348047 h 160"/>
                    <a:gd name="T10" fmla="*/ 0 w 301"/>
                    <a:gd name="T11" fmla="*/ 348674934 h 160"/>
                    <a:gd name="T12" fmla="*/ 0 w 301"/>
                    <a:gd name="T13" fmla="*/ 373001820 h 160"/>
                    <a:gd name="T14" fmla="*/ 0 w 301"/>
                    <a:gd name="T15" fmla="*/ 381108884 h 160"/>
                    <a:gd name="T16" fmla="*/ 0 w 301"/>
                    <a:gd name="T17" fmla="*/ 381108884 h 160"/>
                    <a:gd name="T18" fmla="*/ 331326359 w 301"/>
                    <a:gd name="T19" fmla="*/ 705459779 h 160"/>
                    <a:gd name="T20" fmla="*/ 719220286 w 301"/>
                    <a:gd name="T21" fmla="*/ 705459779 h 160"/>
                    <a:gd name="T22" fmla="*/ 719220286 w 301"/>
                    <a:gd name="T23" fmla="*/ 1297395036 h 160"/>
                    <a:gd name="T24" fmla="*/ 2147483647 w 301"/>
                    <a:gd name="T25" fmla="*/ 1297395036 h 160"/>
                    <a:gd name="T26" fmla="*/ 2147483647 w 301"/>
                    <a:gd name="T27" fmla="*/ 324348047 h 1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01" h="160">
                      <a:moveTo>
                        <a:pt x="301" y="40"/>
                      </a:moveTo>
                      <a:cubicBezTo>
                        <a:pt x="300" y="18"/>
                        <a:pt x="282" y="0"/>
                        <a:pt x="260" y="0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1" y="69"/>
                        <a:pt x="19" y="87"/>
                        <a:pt x="41" y="87"/>
                      </a:cubicBez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9" y="160"/>
                        <a:pt x="89" y="160"/>
                        <a:pt x="89" y="160"/>
                      </a:cubicBezTo>
                      <a:cubicBezTo>
                        <a:pt x="301" y="160"/>
                        <a:pt x="301" y="160"/>
                        <a:pt x="301" y="160"/>
                      </a:cubicBezTo>
                      <a:cubicBezTo>
                        <a:pt x="301" y="40"/>
                        <a:pt x="301" y="40"/>
                        <a:pt x="301" y="40"/>
                      </a:cubicBezTo>
                    </a:path>
                  </a:pathLst>
                </a:custGeom>
                <a:solidFill>
                  <a:srgbClr val="F9EE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587" name="Freeform 44"/>
                <p:cNvSpPr>
                  <a:spLocks noChangeArrowheads="1"/>
                </p:cNvSpPr>
                <p:nvPr/>
              </p:nvSpPr>
              <p:spPr bwMode="auto">
                <a:xfrm>
                  <a:off x="10375900" y="396875"/>
                  <a:ext cx="38100" cy="52388"/>
                </a:xfrm>
                <a:custGeom>
                  <a:avLst/>
                  <a:gdLst>
                    <a:gd name="T0" fmla="*/ 111662308 w 13"/>
                    <a:gd name="T1" fmla="*/ 0 h 18"/>
                    <a:gd name="T2" fmla="*/ 0 w 13"/>
                    <a:gd name="T3" fmla="*/ 0 h 18"/>
                    <a:gd name="T4" fmla="*/ 0 w 13"/>
                    <a:gd name="T5" fmla="*/ 152472364 h 18"/>
                    <a:gd name="T6" fmla="*/ 25767323 w 13"/>
                    <a:gd name="T7" fmla="*/ 152472364 h 18"/>
                    <a:gd name="T8" fmla="*/ 111662308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1"/>
                        <a:pt x="8" y="5"/>
                        <a:pt x="13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588" name="Freeform 45"/>
                <p:cNvSpPr>
                  <a:spLocks noChangeArrowheads="1"/>
                </p:cNvSpPr>
                <p:nvPr/>
              </p:nvSpPr>
              <p:spPr bwMode="auto">
                <a:xfrm>
                  <a:off x="10385425" y="396875"/>
                  <a:ext cx="852488" cy="168275"/>
                </a:xfrm>
                <a:custGeom>
                  <a:avLst/>
                  <a:gdLst>
                    <a:gd name="T0" fmla="*/ 1946036873 w 300"/>
                    <a:gd name="T1" fmla="*/ 0 h 59"/>
                    <a:gd name="T2" fmla="*/ 1929887909 w 300"/>
                    <a:gd name="T3" fmla="*/ 0 h 59"/>
                    <a:gd name="T4" fmla="*/ 80747663 w 300"/>
                    <a:gd name="T5" fmla="*/ 0 h 59"/>
                    <a:gd name="T6" fmla="*/ 0 w 300"/>
                    <a:gd name="T7" fmla="*/ 146422067 h 59"/>
                    <a:gd name="T8" fmla="*/ 2091383236 w 300"/>
                    <a:gd name="T9" fmla="*/ 146422067 h 59"/>
                    <a:gd name="T10" fmla="*/ 2147483647 w 300"/>
                    <a:gd name="T11" fmla="*/ 479940265 h 59"/>
                    <a:gd name="T12" fmla="*/ 2147483647 w 300"/>
                    <a:gd name="T13" fmla="*/ 479940265 h 59"/>
                    <a:gd name="T14" fmla="*/ 1946036873 w 300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0" h="59">
                      <a:moveTo>
                        <a:pt x="241" y="0"/>
                      </a:moveTo>
                      <a:cubicBezTo>
                        <a:pt x="241" y="0"/>
                        <a:pt x="240" y="0"/>
                        <a:pt x="23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5"/>
                        <a:pt x="2" y="11"/>
                        <a:pt x="0" y="18"/>
                      </a:cubicBezTo>
                      <a:cubicBezTo>
                        <a:pt x="259" y="18"/>
                        <a:pt x="259" y="18"/>
                        <a:pt x="259" y="18"/>
                      </a:cubicBezTo>
                      <a:cubicBezTo>
                        <a:pt x="281" y="18"/>
                        <a:pt x="299" y="36"/>
                        <a:pt x="300" y="59"/>
                      </a:cubicBezTo>
                      <a:cubicBezTo>
                        <a:pt x="300" y="59"/>
                        <a:pt x="300" y="59"/>
                        <a:pt x="300" y="59"/>
                      </a:cubicBezTo>
                      <a:cubicBezTo>
                        <a:pt x="300" y="25"/>
                        <a:pt x="297" y="0"/>
                        <a:pt x="241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589" name="Freeform 46"/>
                <p:cNvSpPr>
                  <a:spLocks noChangeArrowheads="1"/>
                </p:cNvSpPr>
                <p:nvPr/>
              </p:nvSpPr>
              <p:spPr bwMode="auto">
                <a:xfrm>
                  <a:off x="10375900" y="496888"/>
                  <a:ext cx="23813" cy="53975"/>
                </a:xfrm>
                <a:custGeom>
                  <a:avLst/>
                  <a:gdLst>
                    <a:gd name="T0" fmla="*/ 17719849 w 8"/>
                    <a:gd name="T1" fmla="*/ 0 h 19"/>
                    <a:gd name="T2" fmla="*/ 0 w 8"/>
                    <a:gd name="T3" fmla="*/ 0 h 19"/>
                    <a:gd name="T4" fmla="*/ 0 w 8"/>
                    <a:gd name="T5" fmla="*/ 153331612 h 19"/>
                    <a:gd name="T6" fmla="*/ 70882371 w 8"/>
                    <a:gd name="T7" fmla="*/ 153331612 h 19"/>
                    <a:gd name="T8" fmla="*/ 17719849 w 8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4" y="13"/>
                        <a:pt x="2" y="7"/>
                        <a:pt x="2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590" name="Freeform 47"/>
                <p:cNvSpPr>
                  <a:spLocks noChangeArrowheads="1"/>
                </p:cNvSpPr>
                <p:nvPr/>
              </p:nvSpPr>
              <p:spPr bwMode="auto">
                <a:xfrm>
                  <a:off x="10382250" y="496888"/>
                  <a:ext cx="855663" cy="168275"/>
                </a:xfrm>
                <a:custGeom>
                  <a:avLst/>
                  <a:gdLst>
                    <a:gd name="T0" fmla="*/ 1955636264 w 301"/>
                    <a:gd name="T1" fmla="*/ 0 h 59"/>
                    <a:gd name="T2" fmla="*/ 1939472478 w 301"/>
                    <a:gd name="T3" fmla="*/ 0 h 59"/>
                    <a:gd name="T4" fmla="*/ 0 w 301"/>
                    <a:gd name="T5" fmla="*/ 0 h 59"/>
                    <a:gd name="T6" fmla="*/ 48485675 w 301"/>
                    <a:gd name="T7" fmla="*/ 154556309 h 59"/>
                    <a:gd name="T8" fmla="*/ 2101096132 w 301"/>
                    <a:gd name="T9" fmla="*/ 154556309 h 59"/>
                    <a:gd name="T10" fmla="*/ 2147483647 w 301"/>
                    <a:gd name="T11" fmla="*/ 479940265 h 59"/>
                    <a:gd name="T12" fmla="*/ 2147483647 w 301"/>
                    <a:gd name="T13" fmla="*/ 479940265 h 59"/>
                    <a:gd name="T14" fmla="*/ 1955636264 w 301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1" h="59">
                      <a:moveTo>
                        <a:pt x="242" y="0"/>
                      </a:moveTo>
                      <a:cubicBezTo>
                        <a:pt x="242" y="0"/>
                        <a:pt x="241" y="0"/>
                        <a:pt x="2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2" y="13"/>
                        <a:pt x="6" y="19"/>
                      </a:cubicBezTo>
                      <a:cubicBezTo>
                        <a:pt x="260" y="19"/>
                        <a:pt x="260" y="19"/>
                        <a:pt x="260" y="19"/>
                      </a:cubicBezTo>
                      <a:cubicBezTo>
                        <a:pt x="282" y="19"/>
                        <a:pt x="300" y="37"/>
                        <a:pt x="301" y="59"/>
                      </a:cubicBezTo>
                      <a:cubicBezTo>
                        <a:pt x="301" y="59"/>
                        <a:pt x="301" y="59"/>
                        <a:pt x="301" y="59"/>
                      </a:cubicBezTo>
                      <a:cubicBezTo>
                        <a:pt x="301" y="26"/>
                        <a:pt x="298" y="0"/>
                        <a:pt x="242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591" name="Freeform 48"/>
                <p:cNvSpPr>
                  <a:spLocks noChangeArrowheads="1"/>
                </p:cNvSpPr>
                <p:nvPr/>
              </p:nvSpPr>
              <p:spPr bwMode="auto">
                <a:xfrm>
                  <a:off x="10325102" y="303213"/>
                  <a:ext cx="912813" cy="1139824"/>
                </a:xfrm>
                <a:custGeom>
                  <a:avLst/>
                  <a:gdLst>
                    <a:gd name="T0" fmla="*/ 2102455737 w 321"/>
                    <a:gd name="T1" fmla="*/ 868839393 h 400"/>
                    <a:gd name="T2" fmla="*/ 2102455737 w 321"/>
                    <a:gd name="T3" fmla="*/ 868839393 h 400"/>
                    <a:gd name="T4" fmla="*/ 1576843225 w 321"/>
                    <a:gd name="T5" fmla="*/ 868839393 h 400"/>
                    <a:gd name="T6" fmla="*/ 493268789 w 321"/>
                    <a:gd name="T7" fmla="*/ 868839393 h 400"/>
                    <a:gd name="T8" fmla="*/ 161727146 w 321"/>
                    <a:gd name="T9" fmla="*/ 544040845 h 400"/>
                    <a:gd name="T10" fmla="*/ 161727146 w 321"/>
                    <a:gd name="T11" fmla="*/ 544040845 h 400"/>
                    <a:gd name="T12" fmla="*/ 161727146 w 321"/>
                    <a:gd name="T13" fmla="*/ 535919599 h 400"/>
                    <a:gd name="T14" fmla="*/ 161727146 w 321"/>
                    <a:gd name="T15" fmla="*/ 511558710 h 400"/>
                    <a:gd name="T16" fmla="*/ 161727146 w 321"/>
                    <a:gd name="T17" fmla="*/ 487200671 h 400"/>
                    <a:gd name="T18" fmla="*/ 493268789 w 321"/>
                    <a:gd name="T19" fmla="*/ 162399274 h 400"/>
                    <a:gd name="T20" fmla="*/ 1504065582 w 321"/>
                    <a:gd name="T21" fmla="*/ 162399274 h 400"/>
                    <a:gd name="T22" fmla="*/ 2147483647 w 321"/>
                    <a:gd name="T23" fmla="*/ 162399274 h 400"/>
                    <a:gd name="T24" fmla="*/ 2147483647 w 321"/>
                    <a:gd name="T25" fmla="*/ 487200671 h 400"/>
                    <a:gd name="T26" fmla="*/ 2102455737 w 321"/>
                    <a:gd name="T27" fmla="*/ 8121246 h 400"/>
                    <a:gd name="T28" fmla="*/ 493268789 w 321"/>
                    <a:gd name="T29" fmla="*/ 8121246 h 400"/>
                    <a:gd name="T30" fmla="*/ 0 w 321"/>
                    <a:gd name="T31" fmla="*/ 503440314 h 400"/>
                    <a:gd name="T32" fmla="*/ 0 w 321"/>
                    <a:gd name="T33" fmla="*/ 860718147 h 400"/>
                    <a:gd name="T34" fmla="*/ 0 w 321"/>
                    <a:gd name="T35" fmla="*/ 860718147 h 400"/>
                    <a:gd name="T36" fmla="*/ 0 w 321"/>
                    <a:gd name="T37" fmla="*/ 2147483647 h 400"/>
                    <a:gd name="T38" fmla="*/ 493268789 w 321"/>
                    <a:gd name="T39" fmla="*/ 2147483647 h 400"/>
                    <a:gd name="T40" fmla="*/ 2102455737 w 321"/>
                    <a:gd name="T41" fmla="*/ 2147483647 h 400"/>
                    <a:gd name="T42" fmla="*/ 2147483647 w 321"/>
                    <a:gd name="T43" fmla="*/ 2147483647 h 400"/>
                    <a:gd name="T44" fmla="*/ 2147483647 w 321"/>
                    <a:gd name="T45" fmla="*/ 1226120075 h 400"/>
                    <a:gd name="T46" fmla="*/ 2102455737 w 321"/>
                    <a:gd name="T47" fmla="*/ 868839393 h 40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21" h="400">
                      <a:moveTo>
                        <a:pt x="260" y="107"/>
                      </a:moveTo>
                      <a:cubicBezTo>
                        <a:pt x="260" y="107"/>
                        <a:pt x="260" y="107"/>
                        <a:pt x="260" y="107"/>
                      </a:cubicBezTo>
                      <a:cubicBezTo>
                        <a:pt x="195" y="107"/>
                        <a:pt x="195" y="107"/>
                        <a:pt x="195" y="107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39" y="107"/>
                        <a:pt x="21" y="89"/>
                        <a:pt x="20" y="67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6"/>
                        <a:pt x="20" y="66"/>
                        <a:pt x="20" y="66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0" y="38"/>
                        <a:pt x="38" y="20"/>
                        <a:pt x="61" y="20"/>
                      </a:cubicBezTo>
                      <a:cubicBezTo>
                        <a:pt x="186" y="20"/>
                        <a:pt x="186" y="20"/>
                        <a:pt x="186" y="20"/>
                      </a:cubicBezTo>
                      <a:cubicBezTo>
                        <a:pt x="280" y="20"/>
                        <a:pt x="280" y="20"/>
                        <a:pt x="280" y="20"/>
                      </a:cubicBezTo>
                      <a:cubicBezTo>
                        <a:pt x="302" y="20"/>
                        <a:pt x="320" y="38"/>
                        <a:pt x="321" y="60"/>
                      </a:cubicBezTo>
                      <a:cubicBezTo>
                        <a:pt x="321" y="26"/>
                        <a:pt x="318" y="0"/>
                        <a:pt x="260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27" y="1"/>
                        <a:pt x="0" y="28"/>
                        <a:pt x="0" y="6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339"/>
                        <a:pt x="0" y="339"/>
                        <a:pt x="0" y="339"/>
                      </a:cubicBezTo>
                      <a:cubicBezTo>
                        <a:pt x="0" y="373"/>
                        <a:pt x="27" y="400"/>
                        <a:pt x="61" y="400"/>
                      </a:cubicBezTo>
                      <a:cubicBezTo>
                        <a:pt x="260" y="400"/>
                        <a:pt x="260" y="400"/>
                        <a:pt x="260" y="400"/>
                      </a:cubicBezTo>
                      <a:cubicBezTo>
                        <a:pt x="294" y="400"/>
                        <a:pt x="321" y="373"/>
                        <a:pt x="321" y="339"/>
                      </a:cubicBezTo>
                      <a:cubicBezTo>
                        <a:pt x="321" y="151"/>
                        <a:pt x="321" y="151"/>
                        <a:pt x="321" y="151"/>
                      </a:cubicBezTo>
                      <a:cubicBezTo>
                        <a:pt x="321" y="117"/>
                        <a:pt x="294" y="107"/>
                        <a:pt x="260" y="107"/>
                      </a:cubicBezTo>
                      <a:close/>
                    </a:path>
                  </a:pathLst>
                </a:custGeom>
                <a:solidFill>
                  <a:srgbClr val="AA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592" name="Freeform 49"/>
                <p:cNvSpPr>
                  <a:spLocks noChangeArrowheads="1"/>
                </p:cNvSpPr>
                <p:nvPr/>
              </p:nvSpPr>
              <p:spPr bwMode="auto">
                <a:xfrm>
                  <a:off x="10325100" y="508000"/>
                  <a:ext cx="912813" cy="985838"/>
                </a:xfrm>
                <a:custGeom>
                  <a:avLst/>
                  <a:gdLst>
                    <a:gd name="T0" fmla="*/ 2147483647 w 321"/>
                    <a:gd name="T1" fmla="*/ 2147483647 h 346"/>
                    <a:gd name="T2" fmla="*/ 2102455737 w 321"/>
                    <a:gd name="T3" fmla="*/ 2147483647 h 346"/>
                    <a:gd name="T4" fmla="*/ 493268789 w 321"/>
                    <a:gd name="T5" fmla="*/ 2147483647 h 346"/>
                    <a:gd name="T6" fmla="*/ 0 w 321"/>
                    <a:gd name="T7" fmla="*/ 2147483647 h 346"/>
                    <a:gd name="T8" fmla="*/ 0 w 321"/>
                    <a:gd name="T9" fmla="*/ 0 h 346"/>
                    <a:gd name="T10" fmla="*/ 493268789 w 321"/>
                    <a:gd name="T11" fmla="*/ 430264151 h 346"/>
                    <a:gd name="T12" fmla="*/ 2102455737 w 321"/>
                    <a:gd name="T13" fmla="*/ 430264151 h 346"/>
                    <a:gd name="T14" fmla="*/ 2147483647 w 321"/>
                    <a:gd name="T15" fmla="*/ 803700156 h 346"/>
                    <a:gd name="T16" fmla="*/ 2147483647 w 321"/>
                    <a:gd name="T17" fmla="*/ 2147483647 h 3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21" h="346">
                      <a:moveTo>
                        <a:pt x="321" y="285"/>
                      </a:moveTo>
                      <a:cubicBezTo>
                        <a:pt x="321" y="319"/>
                        <a:pt x="293" y="346"/>
                        <a:pt x="260" y="346"/>
                      </a:cubicBezTo>
                      <a:cubicBezTo>
                        <a:pt x="61" y="346"/>
                        <a:pt x="61" y="346"/>
                        <a:pt x="61" y="346"/>
                      </a:cubicBezTo>
                      <a:cubicBezTo>
                        <a:pt x="27" y="346"/>
                        <a:pt x="0" y="319"/>
                        <a:pt x="0" y="28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52"/>
                        <a:pt x="61" y="53"/>
                      </a:cubicBezTo>
                      <a:cubicBezTo>
                        <a:pt x="260" y="53"/>
                        <a:pt x="260" y="53"/>
                        <a:pt x="260" y="53"/>
                      </a:cubicBezTo>
                      <a:cubicBezTo>
                        <a:pt x="293" y="53"/>
                        <a:pt x="321" y="66"/>
                        <a:pt x="321" y="99"/>
                      </a:cubicBezTo>
                      <a:lnTo>
                        <a:pt x="321" y="285"/>
                      </a:lnTo>
                      <a:close/>
                    </a:path>
                  </a:pathLst>
                </a:custGeom>
                <a:solidFill>
                  <a:srgbClr val="DB2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593" name="Freeform 53"/>
                <p:cNvSpPr>
                  <a:spLocks noChangeArrowheads="1"/>
                </p:cNvSpPr>
                <p:nvPr/>
              </p:nvSpPr>
              <p:spPr bwMode="auto">
                <a:xfrm>
                  <a:off x="10507663" y="496888"/>
                  <a:ext cx="133350" cy="111125"/>
                </a:xfrm>
                <a:custGeom>
                  <a:avLst/>
                  <a:gdLst>
                    <a:gd name="T0" fmla="*/ 211693125 w 84"/>
                    <a:gd name="T1" fmla="*/ 176410938 h 70"/>
                    <a:gd name="T2" fmla="*/ 201612500 w 84"/>
                    <a:gd name="T3" fmla="*/ 0 h 70"/>
                    <a:gd name="T4" fmla="*/ 17641888 w 84"/>
                    <a:gd name="T5" fmla="*/ 0 h 70"/>
                    <a:gd name="T6" fmla="*/ 0 w 84"/>
                    <a:gd name="T7" fmla="*/ 176410938 h 70"/>
                    <a:gd name="T8" fmla="*/ 211693125 w 84"/>
                    <a:gd name="T9" fmla="*/ 176410938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" h="70">
                      <a:moveTo>
                        <a:pt x="84" y="70"/>
                      </a:moveTo>
                      <a:lnTo>
                        <a:pt x="80" y="0"/>
                      </a:lnTo>
                      <a:lnTo>
                        <a:pt x="7" y="0"/>
                      </a:lnTo>
                      <a:lnTo>
                        <a:pt x="0" y="70"/>
                      </a:lnTo>
                      <a:lnTo>
                        <a:pt x="84" y="70"/>
                      </a:lnTo>
                      <a:close/>
                    </a:path>
                  </a:pathLst>
                </a:custGeom>
                <a:solidFill>
                  <a:srgbClr val="B700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594" name="Freeform 54"/>
                <p:cNvSpPr>
                  <a:spLocks noChangeArrowheads="1"/>
                </p:cNvSpPr>
                <p:nvPr/>
              </p:nvSpPr>
              <p:spPr bwMode="auto">
                <a:xfrm>
                  <a:off x="10507663" y="608013"/>
                  <a:ext cx="133350" cy="304800"/>
                </a:xfrm>
                <a:custGeom>
                  <a:avLst/>
                  <a:gdLst>
                    <a:gd name="T0" fmla="*/ 0 w 84"/>
                    <a:gd name="T1" fmla="*/ 0 h 192"/>
                    <a:gd name="T2" fmla="*/ 0 w 84"/>
                    <a:gd name="T3" fmla="*/ 483870000 h 192"/>
                    <a:gd name="T4" fmla="*/ 103327200 w 84"/>
                    <a:gd name="T5" fmla="*/ 410786263 h 192"/>
                    <a:gd name="T6" fmla="*/ 211693125 w 84"/>
                    <a:gd name="T7" fmla="*/ 483870000 h 192"/>
                    <a:gd name="T8" fmla="*/ 211693125 w 84"/>
                    <a:gd name="T9" fmla="*/ 0 h 192"/>
                    <a:gd name="T10" fmla="*/ 0 w 84"/>
                    <a:gd name="T11" fmla="*/ 0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41" y="163"/>
                      </a:lnTo>
                      <a:lnTo>
                        <a:pt x="84" y="192"/>
                      </a:lnTo>
                      <a:lnTo>
                        <a:pt x="8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24585" name="图片 7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407" y="1254731"/>
                <a:ext cx="354334" cy="254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4580" name="文本框 17"/>
          <p:cNvSpPr txBox="1">
            <a:spLocks noChangeArrowheads="1"/>
          </p:cNvSpPr>
          <p:nvPr/>
        </p:nvSpPr>
        <p:spPr bwMode="auto">
          <a:xfrm>
            <a:off x="1952625" y="298054"/>
            <a:ext cx="1209675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DB2232"/>
                </a:solidFill>
                <a:latin typeface="+mn-lt"/>
                <a:ea typeface="+mn-ea"/>
                <a:cs typeface="+mn-ea"/>
                <a:sym typeface="+mn-lt"/>
              </a:rPr>
              <a:t>课堂小结</a:t>
            </a:r>
          </a:p>
        </p:txBody>
      </p:sp>
      <p:sp>
        <p:nvSpPr>
          <p:cNvPr id="28689" name="文本框 1"/>
          <p:cNvSpPr txBox="1">
            <a:spLocks noChangeArrowheads="1"/>
          </p:cNvSpPr>
          <p:nvPr/>
        </p:nvSpPr>
        <p:spPr bwMode="auto">
          <a:xfrm>
            <a:off x="1376677" y="1036876"/>
            <a:ext cx="6548600" cy="3708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北师大教授于丹曾说：</a:t>
            </a: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庄子对我来说，不是一种学问，而是一种活法，圣贤能让我们活的更通透。</a:t>
            </a: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我们应当用从容、洒脱、自由、快乐的心去发现生活中的美。濠梁之下的游鱼，天地间的庄子，他早已用睿智的目光超越了千年界限，超越了鱼人的界限，他自己何尝不是一条鱼呢？在今天高楼林立，田园风光渐离视线的时代，我们呼唤庄子精神的回归，让我们打开庄子之门，让生活多一些诗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84"/>
          <p:cNvGrpSpPr/>
          <p:nvPr/>
        </p:nvGrpSpPr>
        <p:grpSpPr bwMode="auto">
          <a:xfrm>
            <a:off x="1343026" y="527448"/>
            <a:ext cx="2107406" cy="548878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175" name="组合 71"/>
            <p:cNvGrpSpPr/>
            <p:nvPr/>
          </p:nvGrpSpPr>
          <p:grpSpPr bwMode="auto">
            <a:xfrm>
              <a:off x="4897451" y="1300979"/>
              <a:ext cx="515326" cy="672163"/>
              <a:chOff x="556681" y="967046"/>
              <a:chExt cx="515326" cy="672163"/>
            </a:xfrm>
          </p:grpSpPr>
          <p:grpSp>
            <p:nvGrpSpPr>
              <p:cNvPr id="7176" name="组合 73"/>
              <p:cNvGrpSpPr/>
              <p:nvPr/>
            </p:nvGrpSpPr>
            <p:grpSpPr bwMode="auto">
              <a:xfrm>
                <a:off x="556681" y="967046"/>
                <a:ext cx="515326" cy="672163"/>
                <a:chOff x="10325100" y="303213"/>
                <a:chExt cx="912815" cy="1190625"/>
              </a:xfrm>
            </p:grpSpPr>
            <p:sp>
              <p:nvSpPr>
                <p:cNvPr id="7178" name="Freeform 43"/>
                <p:cNvSpPr>
                  <a:spLocks noChangeArrowheads="1"/>
                </p:cNvSpPr>
                <p:nvPr/>
              </p:nvSpPr>
              <p:spPr bwMode="auto">
                <a:xfrm>
                  <a:off x="10382250" y="360363"/>
                  <a:ext cx="855663" cy="455613"/>
                </a:xfrm>
                <a:custGeom>
                  <a:avLst/>
                  <a:gdLst>
                    <a:gd name="T0" fmla="*/ 2147483647 w 301"/>
                    <a:gd name="T1" fmla="*/ 324348047 h 160"/>
                    <a:gd name="T2" fmla="*/ 2101096132 w 301"/>
                    <a:gd name="T3" fmla="*/ 0 h 160"/>
                    <a:gd name="T4" fmla="*/ 1341469222 w 301"/>
                    <a:gd name="T5" fmla="*/ 0 h 160"/>
                    <a:gd name="T6" fmla="*/ 331326359 w 301"/>
                    <a:gd name="T7" fmla="*/ 0 h 160"/>
                    <a:gd name="T8" fmla="*/ 0 w 301"/>
                    <a:gd name="T9" fmla="*/ 324348047 h 160"/>
                    <a:gd name="T10" fmla="*/ 0 w 301"/>
                    <a:gd name="T11" fmla="*/ 348674934 h 160"/>
                    <a:gd name="T12" fmla="*/ 0 w 301"/>
                    <a:gd name="T13" fmla="*/ 373001820 h 160"/>
                    <a:gd name="T14" fmla="*/ 0 w 301"/>
                    <a:gd name="T15" fmla="*/ 381108884 h 160"/>
                    <a:gd name="T16" fmla="*/ 0 w 301"/>
                    <a:gd name="T17" fmla="*/ 381108884 h 160"/>
                    <a:gd name="T18" fmla="*/ 331326359 w 301"/>
                    <a:gd name="T19" fmla="*/ 705459779 h 160"/>
                    <a:gd name="T20" fmla="*/ 719220286 w 301"/>
                    <a:gd name="T21" fmla="*/ 705459779 h 160"/>
                    <a:gd name="T22" fmla="*/ 719220286 w 301"/>
                    <a:gd name="T23" fmla="*/ 1297395036 h 160"/>
                    <a:gd name="T24" fmla="*/ 2147483647 w 301"/>
                    <a:gd name="T25" fmla="*/ 1297395036 h 160"/>
                    <a:gd name="T26" fmla="*/ 2147483647 w 301"/>
                    <a:gd name="T27" fmla="*/ 324348047 h 1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01" h="160">
                      <a:moveTo>
                        <a:pt x="301" y="40"/>
                      </a:moveTo>
                      <a:cubicBezTo>
                        <a:pt x="300" y="18"/>
                        <a:pt x="282" y="0"/>
                        <a:pt x="260" y="0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1" y="69"/>
                        <a:pt x="19" y="87"/>
                        <a:pt x="41" y="87"/>
                      </a:cubicBez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9" y="160"/>
                        <a:pt x="89" y="160"/>
                        <a:pt x="89" y="160"/>
                      </a:cubicBezTo>
                      <a:cubicBezTo>
                        <a:pt x="301" y="160"/>
                        <a:pt x="301" y="160"/>
                        <a:pt x="301" y="160"/>
                      </a:cubicBezTo>
                      <a:cubicBezTo>
                        <a:pt x="301" y="40"/>
                        <a:pt x="301" y="40"/>
                        <a:pt x="301" y="40"/>
                      </a:cubicBezTo>
                    </a:path>
                  </a:pathLst>
                </a:custGeom>
                <a:solidFill>
                  <a:srgbClr val="F9EE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79" name="Freeform 44"/>
                <p:cNvSpPr>
                  <a:spLocks noChangeArrowheads="1"/>
                </p:cNvSpPr>
                <p:nvPr/>
              </p:nvSpPr>
              <p:spPr bwMode="auto">
                <a:xfrm>
                  <a:off x="10375900" y="396875"/>
                  <a:ext cx="38100" cy="52388"/>
                </a:xfrm>
                <a:custGeom>
                  <a:avLst/>
                  <a:gdLst>
                    <a:gd name="T0" fmla="*/ 111662308 w 13"/>
                    <a:gd name="T1" fmla="*/ 0 h 18"/>
                    <a:gd name="T2" fmla="*/ 0 w 13"/>
                    <a:gd name="T3" fmla="*/ 0 h 18"/>
                    <a:gd name="T4" fmla="*/ 0 w 13"/>
                    <a:gd name="T5" fmla="*/ 152472364 h 18"/>
                    <a:gd name="T6" fmla="*/ 25767323 w 13"/>
                    <a:gd name="T7" fmla="*/ 152472364 h 18"/>
                    <a:gd name="T8" fmla="*/ 111662308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1"/>
                        <a:pt x="8" y="5"/>
                        <a:pt x="13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80" name="Freeform 45"/>
                <p:cNvSpPr>
                  <a:spLocks noChangeArrowheads="1"/>
                </p:cNvSpPr>
                <p:nvPr/>
              </p:nvSpPr>
              <p:spPr bwMode="auto">
                <a:xfrm>
                  <a:off x="10385425" y="396875"/>
                  <a:ext cx="852488" cy="168275"/>
                </a:xfrm>
                <a:custGeom>
                  <a:avLst/>
                  <a:gdLst>
                    <a:gd name="T0" fmla="*/ 1946036873 w 300"/>
                    <a:gd name="T1" fmla="*/ 0 h 59"/>
                    <a:gd name="T2" fmla="*/ 1929887909 w 300"/>
                    <a:gd name="T3" fmla="*/ 0 h 59"/>
                    <a:gd name="T4" fmla="*/ 80747663 w 300"/>
                    <a:gd name="T5" fmla="*/ 0 h 59"/>
                    <a:gd name="T6" fmla="*/ 0 w 300"/>
                    <a:gd name="T7" fmla="*/ 146422067 h 59"/>
                    <a:gd name="T8" fmla="*/ 2091383236 w 300"/>
                    <a:gd name="T9" fmla="*/ 146422067 h 59"/>
                    <a:gd name="T10" fmla="*/ 2147483647 w 300"/>
                    <a:gd name="T11" fmla="*/ 479940265 h 59"/>
                    <a:gd name="T12" fmla="*/ 2147483647 w 300"/>
                    <a:gd name="T13" fmla="*/ 479940265 h 59"/>
                    <a:gd name="T14" fmla="*/ 1946036873 w 300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0" h="59">
                      <a:moveTo>
                        <a:pt x="241" y="0"/>
                      </a:moveTo>
                      <a:cubicBezTo>
                        <a:pt x="241" y="0"/>
                        <a:pt x="240" y="0"/>
                        <a:pt x="23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5"/>
                        <a:pt x="2" y="11"/>
                        <a:pt x="0" y="18"/>
                      </a:cubicBezTo>
                      <a:cubicBezTo>
                        <a:pt x="259" y="18"/>
                        <a:pt x="259" y="18"/>
                        <a:pt x="259" y="18"/>
                      </a:cubicBezTo>
                      <a:cubicBezTo>
                        <a:pt x="281" y="18"/>
                        <a:pt x="299" y="36"/>
                        <a:pt x="300" y="59"/>
                      </a:cubicBezTo>
                      <a:cubicBezTo>
                        <a:pt x="300" y="59"/>
                        <a:pt x="300" y="59"/>
                        <a:pt x="300" y="59"/>
                      </a:cubicBezTo>
                      <a:cubicBezTo>
                        <a:pt x="300" y="25"/>
                        <a:pt x="297" y="0"/>
                        <a:pt x="241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81" name="Freeform 46"/>
                <p:cNvSpPr>
                  <a:spLocks noChangeArrowheads="1"/>
                </p:cNvSpPr>
                <p:nvPr/>
              </p:nvSpPr>
              <p:spPr bwMode="auto">
                <a:xfrm>
                  <a:off x="10375900" y="496888"/>
                  <a:ext cx="23813" cy="53975"/>
                </a:xfrm>
                <a:custGeom>
                  <a:avLst/>
                  <a:gdLst>
                    <a:gd name="T0" fmla="*/ 17719849 w 8"/>
                    <a:gd name="T1" fmla="*/ 0 h 19"/>
                    <a:gd name="T2" fmla="*/ 0 w 8"/>
                    <a:gd name="T3" fmla="*/ 0 h 19"/>
                    <a:gd name="T4" fmla="*/ 0 w 8"/>
                    <a:gd name="T5" fmla="*/ 153331612 h 19"/>
                    <a:gd name="T6" fmla="*/ 70882371 w 8"/>
                    <a:gd name="T7" fmla="*/ 153331612 h 19"/>
                    <a:gd name="T8" fmla="*/ 17719849 w 8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4" y="13"/>
                        <a:pt x="2" y="7"/>
                        <a:pt x="2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82" name="Freeform 47"/>
                <p:cNvSpPr>
                  <a:spLocks noChangeArrowheads="1"/>
                </p:cNvSpPr>
                <p:nvPr/>
              </p:nvSpPr>
              <p:spPr bwMode="auto">
                <a:xfrm>
                  <a:off x="10382250" y="496888"/>
                  <a:ext cx="855663" cy="168275"/>
                </a:xfrm>
                <a:custGeom>
                  <a:avLst/>
                  <a:gdLst>
                    <a:gd name="T0" fmla="*/ 1955636264 w 301"/>
                    <a:gd name="T1" fmla="*/ 0 h 59"/>
                    <a:gd name="T2" fmla="*/ 1939472478 w 301"/>
                    <a:gd name="T3" fmla="*/ 0 h 59"/>
                    <a:gd name="T4" fmla="*/ 0 w 301"/>
                    <a:gd name="T5" fmla="*/ 0 h 59"/>
                    <a:gd name="T6" fmla="*/ 48485675 w 301"/>
                    <a:gd name="T7" fmla="*/ 154556309 h 59"/>
                    <a:gd name="T8" fmla="*/ 2101096132 w 301"/>
                    <a:gd name="T9" fmla="*/ 154556309 h 59"/>
                    <a:gd name="T10" fmla="*/ 2147483647 w 301"/>
                    <a:gd name="T11" fmla="*/ 479940265 h 59"/>
                    <a:gd name="T12" fmla="*/ 2147483647 w 301"/>
                    <a:gd name="T13" fmla="*/ 479940265 h 59"/>
                    <a:gd name="T14" fmla="*/ 1955636264 w 301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1" h="59">
                      <a:moveTo>
                        <a:pt x="242" y="0"/>
                      </a:moveTo>
                      <a:cubicBezTo>
                        <a:pt x="242" y="0"/>
                        <a:pt x="241" y="0"/>
                        <a:pt x="2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2" y="13"/>
                        <a:pt x="6" y="19"/>
                      </a:cubicBezTo>
                      <a:cubicBezTo>
                        <a:pt x="260" y="19"/>
                        <a:pt x="260" y="19"/>
                        <a:pt x="260" y="19"/>
                      </a:cubicBezTo>
                      <a:cubicBezTo>
                        <a:pt x="282" y="19"/>
                        <a:pt x="300" y="37"/>
                        <a:pt x="301" y="59"/>
                      </a:cubicBezTo>
                      <a:cubicBezTo>
                        <a:pt x="301" y="59"/>
                        <a:pt x="301" y="59"/>
                        <a:pt x="301" y="59"/>
                      </a:cubicBezTo>
                      <a:cubicBezTo>
                        <a:pt x="301" y="26"/>
                        <a:pt x="298" y="0"/>
                        <a:pt x="242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83" name="Freeform 48"/>
                <p:cNvSpPr>
                  <a:spLocks noChangeArrowheads="1"/>
                </p:cNvSpPr>
                <p:nvPr/>
              </p:nvSpPr>
              <p:spPr bwMode="auto">
                <a:xfrm>
                  <a:off x="10325102" y="303213"/>
                  <a:ext cx="912813" cy="1139824"/>
                </a:xfrm>
                <a:custGeom>
                  <a:avLst/>
                  <a:gdLst>
                    <a:gd name="T0" fmla="*/ 2102455737 w 321"/>
                    <a:gd name="T1" fmla="*/ 868839393 h 400"/>
                    <a:gd name="T2" fmla="*/ 2102455737 w 321"/>
                    <a:gd name="T3" fmla="*/ 868839393 h 400"/>
                    <a:gd name="T4" fmla="*/ 1576843225 w 321"/>
                    <a:gd name="T5" fmla="*/ 868839393 h 400"/>
                    <a:gd name="T6" fmla="*/ 493268789 w 321"/>
                    <a:gd name="T7" fmla="*/ 868839393 h 400"/>
                    <a:gd name="T8" fmla="*/ 161727146 w 321"/>
                    <a:gd name="T9" fmla="*/ 544040845 h 400"/>
                    <a:gd name="T10" fmla="*/ 161727146 w 321"/>
                    <a:gd name="T11" fmla="*/ 544040845 h 400"/>
                    <a:gd name="T12" fmla="*/ 161727146 w 321"/>
                    <a:gd name="T13" fmla="*/ 535919599 h 400"/>
                    <a:gd name="T14" fmla="*/ 161727146 w 321"/>
                    <a:gd name="T15" fmla="*/ 511558710 h 400"/>
                    <a:gd name="T16" fmla="*/ 161727146 w 321"/>
                    <a:gd name="T17" fmla="*/ 487200671 h 400"/>
                    <a:gd name="T18" fmla="*/ 493268789 w 321"/>
                    <a:gd name="T19" fmla="*/ 162399274 h 400"/>
                    <a:gd name="T20" fmla="*/ 1504065582 w 321"/>
                    <a:gd name="T21" fmla="*/ 162399274 h 400"/>
                    <a:gd name="T22" fmla="*/ 2147483647 w 321"/>
                    <a:gd name="T23" fmla="*/ 162399274 h 400"/>
                    <a:gd name="T24" fmla="*/ 2147483647 w 321"/>
                    <a:gd name="T25" fmla="*/ 487200671 h 400"/>
                    <a:gd name="T26" fmla="*/ 2102455737 w 321"/>
                    <a:gd name="T27" fmla="*/ 8121246 h 400"/>
                    <a:gd name="T28" fmla="*/ 493268789 w 321"/>
                    <a:gd name="T29" fmla="*/ 8121246 h 400"/>
                    <a:gd name="T30" fmla="*/ 0 w 321"/>
                    <a:gd name="T31" fmla="*/ 503440314 h 400"/>
                    <a:gd name="T32" fmla="*/ 0 w 321"/>
                    <a:gd name="T33" fmla="*/ 860718147 h 400"/>
                    <a:gd name="T34" fmla="*/ 0 w 321"/>
                    <a:gd name="T35" fmla="*/ 860718147 h 400"/>
                    <a:gd name="T36" fmla="*/ 0 w 321"/>
                    <a:gd name="T37" fmla="*/ 2147483647 h 400"/>
                    <a:gd name="T38" fmla="*/ 493268789 w 321"/>
                    <a:gd name="T39" fmla="*/ 2147483647 h 400"/>
                    <a:gd name="T40" fmla="*/ 2102455737 w 321"/>
                    <a:gd name="T41" fmla="*/ 2147483647 h 400"/>
                    <a:gd name="T42" fmla="*/ 2147483647 w 321"/>
                    <a:gd name="T43" fmla="*/ 2147483647 h 400"/>
                    <a:gd name="T44" fmla="*/ 2147483647 w 321"/>
                    <a:gd name="T45" fmla="*/ 1226120075 h 400"/>
                    <a:gd name="T46" fmla="*/ 2102455737 w 321"/>
                    <a:gd name="T47" fmla="*/ 868839393 h 40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21" h="400">
                      <a:moveTo>
                        <a:pt x="260" y="107"/>
                      </a:moveTo>
                      <a:cubicBezTo>
                        <a:pt x="260" y="107"/>
                        <a:pt x="260" y="107"/>
                        <a:pt x="260" y="107"/>
                      </a:cubicBezTo>
                      <a:cubicBezTo>
                        <a:pt x="195" y="107"/>
                        <a:pt x="195" y="107"/>
                        <a:pt x="195" y="107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39" y="107"/>
                        <a:pt x="21" y="89"/>
                        <a:pt x="20" y="67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6"/>
                        <a:pt x="20" y="66"/>
                        <a:pt x="20" y="66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0" y="38"/>
                        <a:pt x="38" y="20"/>
                        <a:pt x="61" y="20"/>
                      </a:cubicBezTo>
                      <a:cubicBezTo>
                        <a:pt x="186" y="20"/>
                        <a:pt x="186" y="20"/>
                        <a:pt x="186" y="20"/>
                      </a:cubicBezTo>
                      <a:cubicBezTo>
                        <a:pt x="280" y="20"/>
                        <a:pt x="280" y="20"/>
                        <a:pt x="280" y="20"/>
                      </a:cubicBezTo>
                      <a:cubicBezTo>
                        <a:pt x="302" y="20"/>
                        <a:pt x="320" y="38"/>
                        <a:pt x="321" y="60"/>
                      </a:cubicBezTo>
                      <a:cubicBezTo>
                        <a:pt x="321" y="26"/>
                        <a:pt x="318" y="0"/>
                        <a:pt x="260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27" y="1"/>
                        <a:pt x="0" y="28"/>
                        <a:pt x="0" y="6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339"/>
                        <a:pt x="0" y="339"/>
                        <a:pt x="0" y="339"/>
                      </a:cubicBezTo>
                      <a:cubicBezTo>
                        <a:pt x="0" y="373"/>
                        <a:pt x="27" y="400"/>
                        <a:pt x="61" y="400"/>
                      </a:cubicBezTo>
                      <a:cubicBezTo>
                        <a:pt x="260" y="400"/>
                        <a:pt x="260" y="400"/>
                        <a:pt x="260" y="400"/>
                      </a:cubicBezTo>
                      <a:cubicBezTo>
                        <a:pt x="294" y="400"/>
                        <a:pt x="321" y="373"/>
                        <a:pt x="321" y="339"/>
                      </a:cubicBezTo>
                      <a:cubicBezTo>
                        <a:pt x="321" y="151"/>
                        <a:pt x="321" y="151"/>
                        <a:pt x="321" y="151"/>
                      </a:cubicBezTo>
                      <a:cubicBezTo>
                        <a:pt x="321" y="117"/>
                        <a:pt x="294" y="107"/>
                        <a:pt x="260" y="107"/>
                      </a:cubicBezTo>
                      <a:close/>
                    </a:path>
                  </a:pathLst>
                </a:custGeom>
                <a:solidFill>
                  <a:srgbClr val="AA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84" name="Freeform 49"/>
                <p:cNvSpPr>
                  <a:spLocks noChangeArrowheads="1"/>
                </p:cNvSpPr>
                <p:nvPr/>
              </p:nvSpPr>
              <p:spPr bwMode="auto">
                <a:xfrm>
                  <a:off x="10325100" y="508000"/>
                  <a:ext cx="912813" cy="985838"/>
                </a:xfrm>
                <a:custGeom>
                  <a:avLst/>
                  <a:gdLst>
                    <a:gd name="T0" fmla="*/ 2147483647 w 321"/>
                    <a:gd name="T1" fmla="*/ 2147483647 h 346"/>
                    <a:gd name="T2" fmla="*/ 2102455737 w 321"/>
                    <a:gd name="T3" fmla="*/ 2147483647 h 346"/>
                    <a:gd name="T4" fmla="*/ 493268789 w 321"/>
                    <a:gd name="T5" fmla="*/ 2147483647 h 346"/>
                    <a:gd name="T6" fmla="*/ 0 w 321"/>
                    <a:gd name="T7" fmla="*/ 2147483647 h 346"/>
                    <a:gd name="T8" fmla="*/ 0 w 321"/>
                    <a:gd name="T9" fmla="*/ 0 h 346"/>
                    <a:gd name="T10" fmla="*/ 493268789 w 321"/>
                    <a:gd name="T11" fmla="*/ 430264151 h 346"/>
                    <a:gd name="T12" fmla="*/ 2102455737 w 321"/>
                    <a:gd name="T13" fmla="*/ 430264151 h 346"/>
                    <a:gd name="T14" fmla="*/ 2147483647 w 321"/>
                    <a:gd name="T15" fmla="*/ 803700156 h 346"/>
                    <a:gd name="T16" fmla="*/ 2147483647 w 321"/>
                    <a:gd name="T17" fmla="*/ 2147483647 h 3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21" h="346">
                      <a:moveTo>
                        <a:pt x="321" y="285"/>
                      </a:moveTo>
                      <a:cubicBezTo>
                        <a:pt x="321" y="319"/>
                        <a:pt x="293" y="346"/>
                        <a:pt x="260" y="346"/>
                      </a:cubicBezTo>
                      <a:cubicBezTo>
                        <a:pt x="61" y="346"/>
                        <a:pt x="61" y="346"/>
                        <a:pt x="61" y="346"/>
                      </a:cubicBezTo>
                      <a:cubicBezTo>
                        <a:pt x="27" y="346"/>
                        <a:pt x="0" y="319"/>
                        <a:pt x="0" y="28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52"/>
                        <a:pt x="61" y="53"/>
                      </a:cubicBezTo>
                      <a:cubicBezTo>
                        <a:pt x="260" y="53"/>
                        <a:pt x="260" y="53"/>
                        <a:pt x="260" y="53"/>
                      </a:cubicBezTo>
                      <a:cubicBezTo>
                        <a:pt x="293" y="53"/>
                        <a:pt x="321" y="66"/>
                        <a:pt x="321" y="99"/>
                      </a:cubicBezTo>
                      <a:lnTo>
                        <a:pt x="321" y="285"/>
                      </a:lnTo>
                      <a:close/>
                    </a:path>
                  </a:pathLst>
                </a:custGeom>
                <a:solidFill>
                  <a:srgbClr val="DB2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85" name="Freeform 53"/>
                <p:cNvSpPr>
                  <a:spLocks noChangeArrowheads="1"/>
                </p:cNvSpPr>
                <p:nvPr/>
              </p:nvSpPr>
              <p:spPr bwMode="auto">
                <a:xfrm>
                  <a:off x="10507663" y="496888"/>
                  <a:ext cx="133350" cy="111125"/>
                </a:xfrm>
                <a:custGeom>
                  <a:avLst/>
                  <a:gdLst>
                    <a:gd name="T0" fmla="*/ 211693125 w 84"/>
                    <a:gd name="T1" fmla="*/ 176410938 h 70"/>
                    <a:gd name="T2" fmla="*/ 201612500 w 84"/>
                    <a:gd name="T3" fmla="*/ 0 h 70"/>
                    <a:gd name="T4" fmla="*/ 17641888 w 84"/>
                    <a:gd name="T5" fmla="*/ 0 h 70"/>
                    <a:gd name="T6" fmla="*/ 0 w 84"/>
                    <a:gd name="T7" fmla="*/ 176410938 h 70"/>
                    <a:gd name="T8" fmla="*/ 211693125 w 84"/>
                    <a:gd name="T9" fmla="*/ 176410938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" h="70">
                      <a:moveTo>
                        <a:pt x="84" y="70"/>
                      </a:moveTo>
                      <a:lnTo>
                        <a:pt x="80" y="0"/>
                      </a:lnTo>
                      <a:lnTo>
                        <a:pt x="7" y="0"/>
                      </a:lnTo>
                      <a:lnTo>
                        <a:pt x="0" y="70"/>
                      </a:lnTo>
                      <a:lnTo>
                        <a:pt x="84" y="70"/>
                      </a:lnTo>
                      <a:close/>
                    </a:path>
                  </a:pathLst>
                </a:custGeom>
                <a:solidFill>
                  <a:srgbClr val="B700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86" name="Freeform 54"/>
                <p:cNvSpPr>
                  <a:spLocks noChangeArrowheads="1"/>
                </p:cNvSpPr>
                <p:nvPr/>
              </p:nvSpPr>
              <p:spPr bwMode="auto">
                <a:xfrm>
                  <a:off x="10507663" y="608013"/>
                  <a:ext cx="133350" cy="304800"/>
                </a:xfrm>
                <a:custGeom>
                  <a:avLst/>
                  <a:gdLst>
                    <a:gd name="T0" fmla="*/ 0 w 84"/>
                    <a:gd name="T1" fmla="*/ 0 h 192"/>
                    <a:gd name="T2" fmla="*/ 0 w 84"/>
                    <a:gd name="T3" fmla="*/ 483870000 h 192"/>
                    <a:gd name="T4" fmla="*/ 103327200 w 84"/>
                    <a:gd name="T5" fmla="*/ 410786263 h 192"/>
                    <a:gd name="T6" fmla="*/ 211693125 w 84"/>
                    <a:gd name="T7" fmla="*/ 483870000 h 192"/>
                    <a:gd name="T8" fmla="*/ 211693125 w 84"/>
                    <a:gd name="T9" fmla="*/ 0 h 192"/>
                    <a:gd name="T10" fmla="*/ 0 w 84"/>
                    <a:gd name="T11" fmla="*/ 0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41" y="163"/>
                      </a:lnTo>
                      <a:lnTo>
                        <a:pt x="84" y="192"/>
                      </a:lnTo>
                      <a:lnTo>
                        <a:pt x="8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7177" name="图片 74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407" y="1254731"/>
                <a:ext cx="354334" cy="254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171" name="文本框 85"/>
          <p:cNvSpPr txBox="1">
            <a:spLocks noChangeArrowheads="1"/>
          </p:cNvSpPr>
          <p:nvPr/>
        </p:nvSpPr>
        <p:spPr bwMode="auto">
          <a:xfrm>
            <a:off x="1952625" y="611981"/>
            <a:ext cx="1209675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DB2232"/>
                </a:solidFill>
                <a:latin typeface="+mn-lt"/>
                <a:ea typeface="+mn-ea"/>
                <a:cs typeface="+mn-ea"/>
                <a:sym typeface="+mn-lt"/>
              </a:rPr>
              <a:t>导入新知</a:t>
            </a:r>
          </a:p>
        </p:txBody>
      </p:sp>
      <p:sp>
        <p:nvSpPr>
          <p:cNvPr id="7172" name="文本框 3"/>
          <p:cNvSpPr txBox="1">
            <a:spLocks noChangeArrowheads="1"/>
          </p:cNvSpPr>
          <p:nvPr/>
        </p:nvSpPr>
        <p:spPr bwMode="auto">
          <a:xfrm>
            <a:off x="3936626" y="722587"/>
            <a:ext cx="4439278" cy="3947234"/>
          </a:xfrm>
          <a:prstGeom prst="rect">
            <a:avLst/>
          </a:prstGeom>
          <a:solidFill>
            <a:srgbClr val="F2F2F2"/>
          </a:solidFill>
          <a:ln w="28575">
            <a:solidFill>
              <a:schemeClr val="tx1"/>
            </a:solidFill>
            <a:round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庄子与惠子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一位是道家的一代宗师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一位是名家的大腕人物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；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一位穷得叮当响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一位贵为相国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；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一位视名利如敝屣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一位却汲汲于富贵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；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一位喜欢深居简出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一位则不甘寂寞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。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他们也许不是钟子期、俞伯牙那样情投意合的知音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但他们是才华相当的“辩友”。</a:t>
            </a:r>
          </a:p>
        </p:txBody>
      </p:sp>
      <p:pic>
        <p:nvPicPr>
          <p:cNvPr id="7173" name="图片 22529" descr="26m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9435" y="1495425"/>
            <a:ext cx="2414588" cy="2900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77825"/>
          <p:cNvSpPr>
            <a:spLocks noGrp="1" noChangeArrowheads="1"/>
          </p:cNvSpPr>
          <p:nvPr>
            <p:ph type="title" idx="4294967295"/>
          </p:nvPr>
        </p:nvSpPr>
        <p:spPr>
          <a:xfrm>
            <a:off x="1527283" y="1076325"/>
            <a:ext cx="5829300" cy="981615"/>
          </a:xfrm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+mn-lt"/>
                <a:ea typeface="+mn-ea"/>
                <a:cs typeface="+mn-ea"/>
                <a:sym typeface="+mn-lt"/>
              </a:rPr>
              <a:t>　　《庄子》有许多内容已演化为寓言和成语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dirty="0">
                <a:latin typeface="+mn-lt"/>
                <a:ea typeface="+mn-ea"/>
                <a:cs typeface="+mn-ea"/>
                <a:sym typeface="+mn-lt"/>
              </a:rPr>
              <a:t>保留在现代汉语中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dirty="0">
                <a:latin typeface="+mn-lt"/>
                <a:ea typeface="+mn-ea"/>
                <a:cs typeface="+mn-ea"/>
                <a:sym typeface="+mn-lt"/>
              </a:rPr>
              <a:t>请课外积累。</a:t>
            </a:r>
          </a:p>
        </p:txBody>
      </p:sp>
      <p:sp>
        <p:nvSpPr>
          <p:cNvPr id="77827" name="文本占位符 77826"/>
          <p:cNvSpPr>
            <a:spLocks noGrp="1" noChangeArrowheads="1"/>
          </p:cNvSpPr>
          <p:nvPr>
            <p:ph type="body" idx="4294967295"/>
          </p:nvPr>
        </p:nvSpPr>
        <p:spPr>
          <a:xfrm>
            <a:off x="1726711" y="2222338"/>
            <a:ext cx="5954315" cy="1522571"/>
          </a:xfrm>
          <a:ln w="57150">
            <a:solidFill>
              <a:srgbClr val="008651"/>
            </a:solidFill>
            <a:miter lim="800000"/>
          </a:ln>
        </p:spPr>
        <p:txBody>
          <a:bodyPr>
            <a:spAutoFit/>
          </a:bodyPr>
          <a:lstStyle/>
          <a:p>
            <a:pPr marL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鹏程万里</a:t>
            </a:r>
            <a:r>
              <a:rPr lang="en-US" altLang="zh-CN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　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扶摇直上</a:t>
            </a:r>
            <a:r>
              <a:rPr lang="en-US" altLang="zh-CN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　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越俎代庖</a:t>
            </a:r>
            <a:r>
              <a:rPr lang="en-US" altLang="zh-CN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　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望洋兴叹</a:t>
            </a:r>
            <a:r>
              <a:rPr lang="en-US" altLang="zh-CN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</a:p>
          <a:p>
            <a:pPr marL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鼓盆而歌</a:t>
            </a:r>
            <a:r>
              <a:rPr lang="en-US" altLang="zh-CN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朝三暮四</a:t>
            </a:r>
            <a:r>
              <a:rPr lang="en-US" altLang="zh-CN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　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薪火相传</a:t>
            </a:r>
            <a:r>
              <a:rPr lang="en-US" altLang="zh-CN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　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东施效颦</a:t>
            </a:r>
            <a:r>
              <a:rPr lang="en-US" altLang="zh-CN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　</a:t>
            </a:r>
          </a:p>
          <a:p>
            <a:pPr marL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盗亦有道</a:t>
            </a:r>
            <a:r>
              <a:rPr lang="en-US" altLang="zh-CN" sz="2100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100" dirty="0" err="1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游刃有余</a:t>
            </a:r>
            <a:endParaRPr lang="en-US" altLang="zh-CN" sz="2100" dirty="0">
              <a:solidFill>
                <a:srgbClr val="00865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5604" name="组合 3"/>
          <p:cNvGrpSpPr/>
          <p:nvPr/>
        </p:nvGrpSpPr>
        <p:grpSpPr bwMode="auto">
          <a:xfrm>
            <a:off x="1343026" y="305315"/>
            <a:ext cx="2107406" cy="548878"/>
            <a:chOff x="420" y="1108"/>
            <a:chExt cx="4425" cy="1152"/>
          </a:xfrm>
        </p:grpSpPr>
        <p:grpSp>
          <p:nvGrpSpPr>
            <p:cNvPr id="25605" name="组合 84"/>
            <p:cNvGrpSpPr/>
            <p:nvPr/>
          </p:nvGrpSpPr>
          <p:grpSpPr bwMode="auto">
            <a:xfrm>
              <a:off x="420" y="1108"/>
              <a:ext cx="4425" cy="1152"/>
              <a:chOff x="4762500" y="1227873"/>
              <a:chExt cx="3152775" cy="82000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4762500" y="1227873"/>
                <a:ext cx="3152775" cy="820002"/>
              </a:xfrm>
              <a:prstGeom prst="roundRect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5608" name="组合 71"/>
              <p:cNvGrpSpPr/>
              <p:nvPr/>
            </p:nvGrpSpPr>
            <p:grpSpPr bwMode="auto">
              <a:xfrm>
                <a:off x="4897451" y="1300979"/>
                <a:ext cx="515326" cy="672163"/>
                <a:chOff x="556681" y="967046"/>
                <a:chExt cx="515326" cy="672163"/>
              </a:xfrm>
            </p:grpSpPr>
            <p:grpSp>
              <p:nvGrpSpPr>
                <p:cNvPr id="25609" name="组合 73"/>
                <p:cNvGrpSpPr/>
                <p:nvPr/>
              </p:nvGrpSpPr>
              <p:grpSpPr bwMode="auto">
                <a:xfrm>
                  <a:off x="556681" y="967046"/>
                  <a:ext cx="515326" cy="672163"/>
                  <a:chOff x="10325100" y="303213"/>
                  <a:chExt cx="912815" cy="1190625"/>
                </a:xfrm>
              </p:grpSpPr>
              <p:sp>
                <p:nvSpPr>
                  <p:cNvPr id="25611" name="Freeform 43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360363"/>
                    <a:ext cx="855663" cy="455613"/>
                  </a:xfrm>
                  <a:custGeom>
                    <a:avLst/>
                    <a:gdLst>
                      <a:gd name="T0" fmla="*/ 2147483647 w 301"/>
                      <a:gd name="T1" fmla="*/ 324348047 h 160"/>
                      <a:gd name="T2" fmla="*/ 2101096132 w 301"/>
                      <a:gd name="T3" fmla="*/ 0 h 160"/>
                      <a:gd name="T4" fmla="*/ 1341469222 w 301"/>
                      <a:gd name="T5" fmla="*/ 0 h 160"/>
                      <a:gd name="T6" fmla="*/ 331326359 w 301"/>
                      <a:gd name="T7" fmla="*/ 0 h 160"/>
                      <a:gd name="T8" fmla="*/ 0 w 301"/>
                      <a:gd name="T9" fmla="*/ 324348047 h 160"/>
                      <a:gd name="T10" fmla="*/ 0 w 301"/>
                      <a:gd name="T11" fmla="*/ 348674934 h 160"/>
                      <a:gd name="T12" fmla="*/ 0 w 301"/>
                      <a:gd name="T13" fmla="*/ 373001820 h 160"/>
                      <a:gd name="T14" fmla="*/ 0 w 301"/>
                      <a:gd name="T15" fmla="*/ 381108884 h 160"/>
                      <a:gd name="T16" fmla="*/ 0 w 301"/>
                      <a:gd name="T17" fmla="*/ 381108884 h 160"/>
                      <a:gd name="T18" fmla="*/ 331326359 w 301"/>
                      <a:gd name="T19" fmla="*/ 705459779 h 160"/>
                      <a:gd name="T20" fmla="*/ 719220286 w 301"/>
                      <a:gd name="T21" fmla="*/ 705459779 h 160"/>
                      <a:gd name="T22" fmla="*/ 719220286 w 301"/>
                      <a:gd name="T23" fmla="*/ 1297395036 h 160"/>
                      <a:gd name="T24" fmla="*/ 2147483647 w 301"/>
                      <a:gd name="T25" fmla="*/ 1297395036 h 160"/>
                      <a:gd name="T26" fmla="*/ 2147483647 w 301"/>
                      <a:gd name="T27" fmla="*/ 324348047 h 16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01" h="160">
                        <a:moveTo>
                          <a:pt x="301" y="40"/>
                        </a:moveTo>
                        <a:cubicBezTo>
                          <a:pt x="300" y="18"/>
                          <a:pt x="282" y="0"/>
                          <a:pt x="260" y="0"/>
                        </a:cubicBezTo>
                        <a:cubicBezTo>
                          <a:pt x="166" y="0"/>
                          <a:pt x="166" y="0"/>
                          <a:pt x="166" y="0"/>
                        </a:cubicBez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18" y="0"/>
                          <a:pt x="0" y="18"/>
                          <a:pt x="0" y="40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0" y="47"/>
                          <a:pt x="0" y="47"/>
                          <a:pt x="0" y="47"/>
                        </a:cubicBezTo>
                        <a:cubicBezTo>
                          <a:pt x="1" y="69"/>
                          <a:pt x="19" y="87"/>
                          <a:pt x="41" y="87"/>
                        </a:cubicBezTo>
                        <a:cubicBezTo>
                          <a:pt x="89" y="87"/>
                          <a:pt x="89" y="87"/>
                          <a:pt x="89" y="87"/>
                        </a:cubicBezTo>
                        <a:cubicBezTo>
                          <a:pt x="89" y="160"/>
                          <a:pt x="89" y="160"/>
                          <a:pt x="89" y="160"/>
                        </a:cubicBezTo>
                        <a:cubicBezTo>
                          <a:pt x="301" y="160"/>
                          <a:pt x="301" y="160"/>
                          <a:pt x="301" y="160"/>
                        </a:cubicBezTo>
                        <a:cubicBezTo>
                          <a:pt x="301" y="40"/>
                          <a:pt x="301" y="40"/>
                          <a:pt x="301" y="40"/>
                        </a:cubicBezTo>
                      </a:path>
                    </a:pathLst>
                  </a:custGeom>
                  <a:solidFill>
                    <a:srgbClr val="F9EE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612" name="Freeform 44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396875"/>
                    <a:ext cx="38100" cy="52388"/>
                  </a:xfrm>
                  <a:custGeom>
                    <a:avLst/>
                    <a:gdLst>
                      <a:gd name="T0" fmla="*/ 111662308 w 13"/>
                      <a:gd name="T1" fmla="*/ 0 h 18"/>
                      <a:gd name="T2" fmla="*/ 0 w 13"/>
                      <a:gd name="T3" fmla="*/ 0 h 18"/>
                      <a:gd name="T4" fmla="*/ 0 w 13"/>
                      <a:gd name="T5" fmla="*/ 152472364 h 18"/>
                      <a:gd name="T6" fmla="*/ 25767323 w 13"/>
                      <a:gd name="T7" fmla="*/ 152472364 h 18"/>
                      <a:gd name="T8" fmla="*/ 111662308 w 13"/>
                      <a:gd name="T9" fmla="*/ 0 h 1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3" h="18">
                        <a:moveTo>
                          <a:pt x="1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3" y="18"/>
                          <a:pt x="3" y="18"/>
                          <a:pt x="3" y="18"/>
                        </a:cubicBezTo>
                        <a:cubicBezTo>
                          <a:pt x="5" y="11"/>
                          <a:pt x="8" y="5"/>
                          <a:pt x="13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613" name="Freeform 45"/>
                  <p:cNvSpPr>
                    <a:spLocks noChangeArrowheads="1"/>
                  </p:cNvSpPr>
                  <p:nvPr/>
                </p:nvSpPr>
                <p:spPr bwMode="auto">
                  <a:xfrm>
                    <a:off x="10385425" y="396875"/>
                    <a:ext cx="852488" cy="168275"/>
                  </a:xfrm>
                  <a:custGeom>
                    <a:avLst/>
                    <a:gdLst>
                      <a:gd name="T0" fmla="*/ 1946036873 w 300"/>
                      <a:gd name="T1" fmla="*/ 0 h 59"/>
                      <a:gd name="T2" fmla="*/ 1929887909 w 300"/>
                      <a:gd name="T3" fmla="*/ 0 h 59"/>
                      <a:gd name="T4" fmla="*/ 80747663 w 300"/>
                      <a:gd name="T5" fmla="*/ 0 h 59"/>
                      <a:gd name="T6" fmla="*/ 0 w 300"/>
                      <a:gd name="T7" fmla="*/ 146422067 h 59"/>
                      <a:gd name="T8" fmla="*/ 2091383236 w 300"/>
                      <a:gd name="T9" fmla="*/ 146422067 h 59"/>
                      <a:gd name="T10" fmla="*/ 2147483647 w 300"/>
                      <a:gd name="T11" fmla="*/ 479940265 h 59"/>
                      <a:gd name="T12" fmla="*/ 2147483647 w 300"/>
                      <a:gd name="T13" fmla="*/ 479940265 h 59"/>
                      <a:gd name="T14" fmla="*/ 1946036873 w 300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0" h="59">
                        <a:moveTo>
                          <a:pt x="241" y="0"/>
                        </a:moveTo>
                        <a:cubicBezTo>
                          <a:pt x="241" y="0"/>
                          <a:pt x="240" y="0"/>
                          <a:pt x="239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5" y="5"/>
                          <a:pt x="2" y="11"/>
                          <a:pt x="0" y="18"/>
                        </a:cubicBezTo>
                        <a:cubicBezTo>
                          <a:pt x="259" y="18"/>
                          <a:pt x="259" y="18"/>
                          <a:pt x="259" y="18"/>
                        </a:cubicBezTo>
                        <a:cubicBezTo>
                          <a:pt x="281" y="18"/>
                          <a:pt x="299" y="36"/>
                          <a:pt x="300" y="59"/>
                        </a:cubicBezTo>
                        <a:cubicBezTo>
                          <a:pt x="300" y="59"/>
                          <a:pt x="300" y="59"/>
                          <a:pt x="300" y="59"/>
                        </a:cubicBezTo>
                        <a:cubicBezTo>
                          <a:pt x="300" y="25"/>
                          <a:pt x="297" y="0"/>
                          <a:pt x="241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614" name="Freeform 46"/>
                  <p:cNvSpPr>
                    <a:spLocks noChangeArrowheads="1"/>
                  </p:cNvSpPr>
                  <p:nvPr/>
                </p:nvSpPr>
                <p:spPr bwMode="auto">
                  <a:xfrm>
                    <a:off x="10375900" y="496888"/>
                    <a:ext cx="23813" cy="53975"/>
                  </a:xfrm>
                  <a:custGeom>
                    <a:avLst/>
                    <a:gdLst>
                      <a:gd name="T0" fmla="*/ 17719849 w 8"/>
                      <a:gd name="T1" fmla="*/ 0 h 19"/>
                      <a:gd name="T2" fmla="*/ 0 w 8"/>
                      <a:gd name="T3" fmla="*/ 0 h 19"/>
                      <a:gd name="T4" fmla="*/ 0 w 8"/>
                      <a:gd name="T5" fmla="*/ 153331612 h 19"/>
                      <a:gd name="T6" fmla="*/ 70882371 w 8"/>
                      <a:gd name="T7" fmla="*/ 153331612 h 19"/>
                      <a:gd name="T8" fmla="*/ 17719849 w 8"/>
                      <a:gd name="T9" fmla="*/ 0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" h="19">
                        <a:moveTo>
                          <a:pt x="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4" y="13"/>
                          <a:pt x="2" y="7"/>
                          <a:pt x="2" y="0"/>
                        </a:cubicBezTo>
                      </a:path>
                    </a:pathLst>
                  </a:custGeom>
                  <a:solidFill>
                    <a:srgbClr val="F9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615" name="Freeform 47"/>
                  <p:cNvSpPr>
                    <a:spLocks noChangeArrowheads="1"/>
                  </p:cNvSpPr>
                  <p:nvPr/>
                </p:nvSpPr>
                <p:spPr bwMode="auto">
                  <a:xfrm>
                    <a:off x="10382250" y="496888"/>
                    <a:ext cx="855663" cy="168275"/>
                  </a:xfrm>
                  <a:custGeom>
                    <a:avLst/>
                    <a:gdLst>
                      <a:gd name="T0" fmla="*/ 1955636264 w 301"/>
                      <a:gd name="T1" fmla="*/ 0 h 59"/>
                      <a:gd name="T2" fmla="*/ 1939472478 w 301"/>
                      <a:gd name="T3" fmla="*/ 0 h 59"/>
                      <a:gd name="T4" fmla="*/ 0 w 301"/>
                      <a:gd name="T5" fmla="*/ 0 h 59"/>
                      <a:gd name="T6" fmla="*/ 48485675 w 301"/>
                      <a:gd name="T7" fmla="*/ 154556309 h 59"/>
                      <a:gd name="T8" fmla="*/ 2101096132 w 301"/>
                      <a:gd name="T9" fmla="*/ 154556309 h 59"/>
                      <a:gd name="T10" fmla="*/ 2147483647 w 301"/>
                      <a:gd name="T11" fmla="*/ 479940265 h 59"/>
                      <a:gd name="T12" fmla="*/ 2147483647 w 301"/>
                      <a:gd name="T13" fmla="*/ 479940265 h 59"/>
                      <a:gd name="T14" fmla="*/ 1955636264 w 301"/>
                      <a:gd name="T15" fmla="*/ 0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1" h="59">
                        <a:moveTo>
                          <a:pt x="242" y="0"/>
                        </a:moveTo>
                        <a:cubicBezTo>
                          <a:pt x="242" y="0"/>
                          <a:pt x="241" y="0"/>
                          <a:pt x="24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7"/>
                          <a:pt x="2" y="13"/>
                          <a:pt x="6" y="19"/>
                        </a:cubicBezTo>
                        <a:cubicBezTo>
                          <a:pt x="260" y="19"/>
                          <a:pt x="260" y="19"/>
                          <a:pt x="260" y="19"/>
                        </a:cubicBezTo>
                        <a:cubicBezTo>
                          <a:pt x="282" y="19"/>
                          <a:pt x="300" y="37"/>
                          <a:pt x="301" y="59"/>
                        </a:cubicBezTo>
                        <a:cubicBezTo>
                          <a:pt x="301" y="59"/>
                          <a:pt x="301" y="59"/>
                          <a:pt x="301" y="59"/>
                        </a:cubicBezTo>
                        <a:cubicBezTo>
                          <a:pt x="301" y="26"/>
                          <a:pt x="298" y="0"/>
                          <a:pt x="242" y="0"/>
                        </a:cubicBezTo>
                      </a:path>
                    </a:pathLst>
                  </a:custGeom>
                  <a:solidFill>
                    <a:srgbClr val="F3DE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616" name="Freeform 48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2" y="303213"/>
                    <a:ext cx="912813" cy="1139824"/>
                  </a:xfrm>
                  <a:custGeom>
                    <a:avLst/>
                    <a:gdLst>
                      <a:gd name="T0" fmla="*/ 2102455737 w 321"/>
                      <a:gd name="T1" fmla="*/ 868839393 h 400"/>
                      <a:gd name="T2" fmla="*/ 2102455737 w 321"/>
                      <a:gd name="T3" fmla="*/ 868839393 h 400"/>
                      <a:gd name="T4" fmla="*/ 1576843225 w 321"/>
                      <a:gd name="T5" fmla="*/ 868839393 h 400"/>
                      <a:gd name="T6" fmla="*/ 493268789 w 321"/>
                      <a:gd name="T7" fmla="*/ 868839393 h 400"/>
                      <a:gd name="T8" fmla="*/ 161727146 w 321"/>
                      <a:gd name="T9" fmla="*/ 544040845 h 400"/>
                      <a:gd name="T10" fmla="*/ 161727146 w 321"/>
                      <a:gd name="T11" fmla="*/ 544040845 h 400"/>
                      <a:gd name="T12" fmla="*/ 161727146 w 321"/>
                      <a:gd name="T13" fmla="*/ 535919599 h 400"/>
                      <a:gd name="T14" fmla="*/ 161727146 w 321"/>
                      <a:gd name="T15" fmla="*/ 511558710 h 400"/>
                      <a:gd name="T16" fmla="*/ 161727146 w 321"/>
                      <a:gd name="T17" fmla="*/ 487200671 h 400"/>
                      <a:gd name="T18" fmla="*/ 493268789 w 321"/>
                      <a:gd name="T19" fmla="*/ 162399274 h 400"/>
                      <a:gd name="T20" fmla="*/ 1504065582 w 321"/>
                      <a:gd name="T21" fmla="*/ 162399274 h 400"/>
                      <a:gd name="T22" fmla="*/ 2147483647 w 321"/>
                      <a:gd name="T23" fmla="*/ 162399274 h 400"/>
                      <a:gd name="T24" fmla="*/ 2147483647 w 321"/>
                      <a:gd name="T25" fmla="*/ 487200671 h 400"/>
                      <a:gd name="T26" fmla="*/ 2102455737 w 321"/>
                      <a:gd name="T27" fmla="*/ 8121246 h 400"/>
                      <a:gd name="T28" fmla="*/ 493268789 w 321"/>
                      <a:gd name="T29" fmla="*/ 8121246 h 400"/>
                      <a:gd name="T30" fmla="*/ 0 w 321"/>
                      <a:gd name="T31" fmla="*/ 503440314 h 400"/>
                      <a:gd name="T32" fmla="*/ 0 w 321"/>
                      <a:gd name="T33" fmla="*/ 860718147 h 400"/>
                      <a:gd name="T34" fmla="*/ 0 w 321"/>
                      <a:gd name="T35" fmla="*/ 860718147 h 400"/>
                      <a:gd name="T36" fmla="*/ 0 w 321"/>
                      <a:gd name="T37" fmla="*/ 2147483647 h 400"/>
                      <a:gd name="T38" fmla="*/ 493268789 w 321"/>
                      <a:gd name="T39" fmla="*/ 2147483647 h 400"/>
                      <a:gd name="T40" fmla="*/ 2102455737 w 321"/>
                      <a:gd name="T41" fmla="*/ 2147483647 h 400"/>
                      <a:gd name="T42" fmla="*/ 2147483647 w 321"/>
                      <a:gd name="T43" fmla="*/ 2147483647 h 400"/>
                      <a:gd name="T44" fmla="*/ 2147483647 w 321"/>
                      <a:gd name="T45" fmla="*/ 1226120075 h 400"/>
                      <a:gd name="T46" fmla="*/ 2102455737 w 321"/>
                      <a:gd name="T47" fmla="*/ 868839393 h 400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321" h="400">
                        <a:moveTo>
                          <a:pt x="260" y="107"/>
                        </a:moveTo>
                        <a:cubicBezTo>
                          <a:pt x="260" y="107"/>
                          <a:pt x="260" y="107"/>
                          <a:pt x="260" y="107"/>
                        </a:cubicBezTo>
                        <a:cubicBezTo>
                          <a:pt x="195" y="107"/>
                          <a:pt x="195" y="107"/>
                          <a:pt x="195" y="107"/>
                        </a:cubicBezTo>
                        <a:cubicBezTo>
                          <a:pt x="61" y="107"/>
                          <a:pt x="61" y="107"/>
                          <a:pt x="61" y="107"/>
                        </a:cubicBezTo>
                        <a:cubicBezTo>
                          <a:pt x="39" y="107"/>
                          <a:pt x="21" y="89"/>
                          <a:pt x="20" y="67"/>
                        </a:cubicBezTo>
                        <a:cubicBezTo>
                          <a:pt x="20" y="67"/>
                          <a:pt x="20" y="67"/>
                          <a:pt x="20" y="67"/>
                        </a:cubicBezTo>
                        <a:cubicBezTo>
                          <a:pt x="20" y="66"/>
                          <a:pt x="20" y="66"/>
                          <a:pt x="20" y="66"/>
                        </a:cubicBezTo>
                        <a:cubicBezTo>
                          <a:pt x="20" y="63"/>
                          <a:pt x="20" y="63"/>
                          <a:pt x="20" y="63"/>
                        </a:cubicBezTo>
                        <a:cubicBezTo>
                          <a:pt x="20" y="60"/>
                          <a:pt x="20" y="60"/>
                          <a:pt x="20" y="60"/>
                        </a:cubicBezTo>
                        <a:cubicBezTo>
                          <a:pt x="20" y="38"/>
                          <a:pt x="38" y="20"/>
                          <a:pt x="61" y="20"/>
                        </a:cubicBezTo>
                        <a:cubicBezTo>
                          <a:pt x="186" y="20"/>
                          <a:pt x="186" y="20"/>
                          <a:pt x="186" y="20"/>
                        </a:cubicBezTo>
                        <a:cubicBezTo>
                          <a:pt x="280" y="20"/>
                          <a:pt x="280" y="20"/>
                          <a:pt x="280" y="20"/>
                        </a:cubicBezTo>
                        <a:cubicBezTo>
                          <a:pt x="302" y="20"/>
                          <a:pt x="320" y="38"/>
                          <a:pt x="321" y="60"/>
                        </a:cubicBezTo>
                        <a:cubicBezTo>
                          <a:pt x="321" y="26"/>
                          <a:pt x="318" y="0"/>
                          <a:pt x="260" y="1"/>
                        </a:cubicBezTo>
                        <a:cubicBezTo>
                          <a:pt x="61" y="1"/>
                          <a:pt x="61" y="1"/>
                          <a:pt x="61" y="1"/>
                        </a:cubicBezTo>
                        <a:cubicBezTo>
                          <a:pt x="27" y="1"/>
                          <a:pt x="0" y="28"/>
                          <a:pt x="0" y="62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339"/>
                          <a:pt x="0" y="339"/>
                          <a:pt x="0" y="339"/>
                        </a:cubicBezTo>
                        <a:cubicBezTo>
                          <a:pt x="0" y="373"/>
                          <a:pt x="27" y="400"/>
                          <a:pt x="61" y="400"/>
                        </a:cubicBezTo>
                        <a:cubicBezTo>
                          <a:pt x="260" y="400"/>
                          <a:pt x="260" y="400"/>
                          <a:pt x="260" y="400"/>
                        </a:cubicBezTo>
                        <a:cubicBezTo>
                          <a:pt x="294" y="400"/>
                          <a:pt x="321" y="373"/>
                          <a:pt x="321" y="339"/>
                        </a:cubicBezTo>
                        <a:cubicBezTo>
                          <a:pt x="321" y="151"/>
                          <a:pt x="321" y="151"/>
                          <a:pt x="321" y="151"/>
                        </a:cubicBezTo>
                        <a:cubicBezTo>
                          <a:pt x="321" y="117"/>
                          <a:pt x="294" y="107"/>
                          <a:pt x="260" y="107"/>
                        </a:cubicBezTo>
                        <a:close/>
                      </a:path>
                    </a:pathLst>
                  </a:custGeom>
                  <a:solidFill>
                    <a:srgbClr val="AA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617" name="Freeform 49"/>
                  <p:cNvSpPr>
                    <a:spLocks noChangeArrowheads="1"/>
                  </p:cNvSpPr>
                  <p:nvPr/>
                </p:nvSpPr>
                <p:spPr bwMode="auto">
                  <a:xfrm>
                    <a:off x="10325100" y="508000"/>
                    <a:ext cx="912813" cy="985838"/>
                  </a:xfrm>
                  <a:custGeom>
                    <a:avLst/>
                    <a:gdLst>
                      <a:gd name="T0" fmla="*/ 2147483647 w 321"/>
                      <a:gd name="T1" fmla="*/ 2147483647 h 346"/>
                      <a:gd name="T2" fmla="*/ 2102455737 w 321"/>
                      <a:gd name="T3" fmla="*/ 2147483647 h 346"/>
                      <a:gd name="T4" fmla="*/ 493268789 w 321"/>
                      <a:gd name="T5" fmla="*/ 2147483647 h 346"/>
                      <a:gd name="T6" fmla="*/ 0 w 321"/>
                      <a:gd name="T7" fmla="*/ 2147483647 h 346"/>
                      <a:gd name="T8" fmla="*/ 0 w 321"/>
                      <a:gd name="T9" fmla="*/ 0 h 346"/>
                      <a:gd name="T10" fmla="*/ 493268789 w 321"/>
                      <a:gd name="T11" fmla="*/ 430264151 h 346"/>
                      <a:gd name="T12" fmla="*/ 2102455737 w 321"/>
                      <a:gd name="T13" fmla="*/ 430264151 h 346"/>
                      <a:gd name="T14" fmla="*/ 2147483647 w 321"/>
                      <a:gd name="T15" fmla="*/ 803700156 h 346"/>
                      <a:gd name="T16" fmla="*/ 2147483647 w 321"/>
                      <a:gd name="T17" fmla="*/ 2147483647 h 34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1" h="346">
                        <a:moveTo>
                          <a:pt x="321" y="285"/>
                        </a:moveTo>
                        <a:cubicBezTo>
                          <a:pt x="321" y="319"/>
                          <a:pt x="293" y="346"/>
                          <a:pt x="260" y="346"/>
                        </a:cubicBezTo>
                        <a:cubicBezTo>
                          <a:pt x="61" y="346"/>
                          <a:pt x="61" y="346"/>
                          <a:pt x="61" y="346"/>
                        </a:cubicBezTo>
                        <a:cubicBezTo>
                          <a:pt x="27" y="346"/>
                          <a:pt x="0" y="319"/>
                          <a:pt x="0" y="28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3" y="52"/>
                          <a:pt x="61" y="53"/>
                        </a:cubicBezTo>
                        <a:cubicBezTo>
                          <a:pt x="260" y="53"/>
                          <a:pt x="260" y="53"/>
                          <a:pt x="260" y="53"/>
                        </a:cubicBezTo>
                        <a:cubicBezTo>
                          <a:pt x="293" y="53"/>
                          <a:pt x="321" y="66"/>
                          <a:pt x="321" y="99"/>
                        </a:cubicBezTo>
                        <a:lnTo>
                          <a:pt x="321" y="285"/>
                        </a:lnTo>
                        <a:close/>
                      </a:path>
                    </a:pathLst>
                  </a:custGeom>
                  <a:solidFill>
                    <a:srgbClr val="DB223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618" name="Freeform 53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496888"/>
                    <a:ext cx="133350" cy="111125"/>
                  </a:xfrm>
                  <a:custGeom>
                    <a:avLst/>
                    <a:gdLst>
                      <a:gd name="T0" fmla="*/ 211693125 w 84"/>
                      <a:gd name="T1" fmla="*/ 176410938 h 70"/>
                      <a:gd name="T2" fmla="*/ 201612500 w 84"/>
                      <a:gd name="T3" fmla="*/ 0 h 70"/>
                      <a:gd name="T4" fmla="*/ 17641888 w 84"/>
                      <a:gd name="T5" fmla="*/ 0 h 70"/>
                      <a:gd name="T6" fmla="*/ 0 w 84"/>
                      <a:gd name="T7" fmla="*/ 176410938 h 70"/>
                      <a:gd name="T8" fmla="*/ 211693125 w 84"/>
                      <a:gd name="T9" fmla="*/ 176410938 h 7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" h="70">
                        <a:moveTo>
                          <a:pt x="84" y="70"/>
                        </a:moveTo>
                        <a:lnTo>
                          <a:pt x="80" y="0"/>
                        </a:lnTo>
                        <a:lnTo>
                          <a:pt x="7" y="0"/>
                        </a:lnTo>
                        <a:lnTo>
                          <a:pt x="0" y="70"/>
                        </a:lnTo>
                        <a:lnTo>
                          <a:pt x="84" y="70"/>
                        </a:lnTo>
                        <a:close/>
                      </a:path>
                    </a:pathLst>
                  </a:custGeom>
                  <a:solidFill>
                    <a:srgbClr val="B7001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619" name="Freeform 54"/>
                  <p:cNvSpPr>
                    <a:spLocks noChangeArrowheads="1"/>
                  </p:cNvSpPr>
                  <p:nvPr/>
                </p:nvSpPr>
                <p:spPr bwMode="auto">
                  <a:xfrm>
                    <a:off x="10507663" y="608013"/>
                    <a:ext cx="133350" cy="304800"/>
                  </a:xfrm>
                  <a:custGeom>
                    <a:avLst/>
                    <a:gdLst>
                      <a:gd name="T0" fmla="*/ 0 w 84"/>
                      <a:gd name="T1" fmla="*/ 0 h 192"/>
                      <a:gd name="T2" fmla="*/ 0 w 84"/>
                      <a:gd name="T3" fmla="*/ 483870000 h 192"/>
                      <a:gd name="T4" fmla="*/ 103327200 w 84"/>
                      <a:gd name="T5" fmla="*/ 410786263 h 192"/>
                      <a:gd name="T6" fmla="*/ 211693125 w 84"/>
                      <a:gd name="T7" fmla="*/ 483870000 h 192"/>
                      <a:gd name="T8" fmla="*/ 211693125 w 84"/>
                      <a:gd name="T9" fmla="*/ 0 h 192"/>
                      <a:gd name="T10" fmla="*/ 0 w 84"/>
                      <a:gd name="T11" fmla="*/ 0 h 19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4" h="192">
                        <a:moveTo>
                          <a:pt x="0" y="0"/>
                        </a:moveTo>
                        <a:lnTo>
                          <a:pt x="0" y="192"/>
                        </a:lnTo>
                        <a:lnTo>
                          <a:pt x="41" y="163"/>
                        </a:lnTo>
                        <a:lnTo>
                          <a:pt x="84" y="192"/>
                        </a:lnTo>
                        <a:lnTo>
                          <a:pt x="8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2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pic>
              <p:nvPicPr>
                <p:cNvPr id="25610" name="图片 74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1407" y="1254731"/>
                  <a:ext cx="354334" cy="2547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25606" name="文本框 85"/>
            <p:cNvSpPr txBox="1">
              <a:spLocks noChangeArrowheads="1"/>
            </p:cNvSpPr>
            <p:nvPr/>
          </p:nvSpPr>
          <p:spPr bwMode="auto">
            <a:xfrm>
              <a:off x="1700" y="1285"/>
              <a:ext cx="2650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100" b="1" dirty="0">
                  <a:solidFill>
                    <a:srgbClr val="DB2232"/>
                  </a:solidFill>
                  <a:latin typeface="+mn-lt"/>
                  <a:ea typeface="+mn-ea"/>
                  <a:cs typeface="+mn-ea"/>
                  <a:sym typeface="+mn-lt"/>
                </a:rPr>
                <a:t>作业布置</a:t>
              </a:r>
            </a:p>
          </p:txBody>
        </p:sp>
      </p:grpSp>
    </p:spTree>
  </p:cSld>
  <p:clrMapOvr>
    <a:masterClrMapping/>
  </p:clrMapOvr>
  <p:transition spd="med">
    <p:random/>
    <p:sndAc>
      <p:stSnd>
        <p:snd r:embed="rId3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35"/>
          <p:cNvSpPr>
            <a:spLocks noChangeArrowheads="1"/>
          </p:cNvSpPr>
          <p:nvPr/>
        </p:nvSpPr>
        <p:spPr bwMode="auto">
          <a:xfrm>
            <a:off x="3587364" y="2006202"/>
            <a:ext cx="2064544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300" dirty="0">
                <a:solidFill>
                  <a:srgbClr val="000000"/>
                </a:solidFill>
                <a:cs typeface="+mn-ea"/>
                <a:sym typeface="+mn-lt"/>
              </a:rPr>
              <a:t>谢    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775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84"/>
          <p:cNvGrpSpPr/>
          <p:nvPr/>
        </p:nvGrpSpPr>
        <p:grpSpPr bwMode="auto">
          <a:xfrm>
            <a:off x="1343026" y="527448"/>
            <a:ext cx="2107406" cy="548878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200" name="组合 71"/>
            <p:cNvGrpSpPr/>
            <p:nvPr/>
          </p:nvGrpSpPr>
          <p:grpSpPr bwMode="auto">
            <a:xfrm>
              <a:off x="4897451" y="1300979"/>
              <a:ext cx="515326" cy="672163"/>
              <a:chOff x="556681" y="967046"/>
              <a:chExt cx="515326" cy="672163"/>
            </a:xfrm>
          </p:grpSpPr>
          <p:grpSp>
            <p:nvGrpSpPr>
              <p:cNvPr id="8201" name="组合 73"/>
              <p:cNvGrpSpPr/>
              <p:nvPr/>
            </p:nvGrpSpPr>
            <p:grpSpPr bwMode="auto">
              <a:xfrm>
                <a:off x="556681" y="967046"/>
                <a:ext cx="515326" cy="672163"/>
                <a:chOff x="10325100" y="303213"/>
                <a:chExt cx="912815" cy="1190625"/>
              </a:xfrm>
            </p:grpSpPr>
            <p:sp>
              <p:nvSpPr>
                <p:cNvPr id="8203" name="Freeform 43"/>
                <p:cNvSpPr>
                  <a:spLocks noChangeArrowheads="1"/>
                </p:cNvSpPr>
                <p:nvPr/>
              </p:nvSpPr>
              <p:spPr bwMode="auto">
                <a:xfrm>
                  <a:off x="10382250" y="360363"/>
                  <a:ext cx="855663" cy="455613"/>
                </a:xfrm>
                <a:custGeom>
                  <a:avLst/>
                  <a:gdLst>
                    <a:gd name="T0" fmla="*/ 2147483647 w 301"/>
                    <a:gd name="T1" fmla="*/ 324348047 h 160"/>
                    <a:gd name="T2" fmla="*/ 2101096132 w 301"/>
                    <a:gd name="T3" fmla="*/ 0 h 160"/>
                    <a:gd name="T4" fmla="*/ 1341469222 w 301"/>
                    <a:gd name="T5" fmla="*/ 0 h 160"/>
                    <a:gd name="T6" fmla="*/ 331326359 w 301"/>
                    <a:gd name="T7" fmla="*/ 0 h 160"/>
                    <a:gd name="T8" fmla="*/ 0 w 301"/>
                    <a:gd name="T9" fmla="*/ 324348047 h 160"/>
                    <a:gd name="T10" fmla="*/ 0 w 301"/>
                    <a:gd name="T11" fmla="*/ 348674934 h 160"/>
                    <a:gd name="T12" fmla="*/ 0 w 301"/>
                    <a:gd name="T13" fmla="*/ 373001820 h 160"/>
                    <a:gd name="T14" fmla="*/ 0 w 301"/>
                    <a:gd name="T15" fmla="*/ 381108884 h 160"/>
                    <a:gd name="T16" fmla="*/ 0 w 301"/>
                    <a:gd name="T17" fmla="*/ 381108884 h 160"/>
                    <a:gd name="T18" fmla="*/ 331326359 w 301"/>
                    <a:gd name="T19" fmla="*/ 705459779 h 160"/>
                    <a:gd name="T20" fmla="*/ 719220286 w 301"/>
                    <a:gd name="T21" fmla="*/ 705459779 h 160"/>
                    <a:gd name="T22" fmla="*/ 719220286 w 301"/>
                    <a:gd name="T23" fmla="*/ 1297395036 h 160"/>
                    <a:gd name="T24" fmla="*/ 2147483647 w 301"/>
                    <a:gd name="T25" fmla="*/ 1297395036 h 160"/>
                    <a:gd name="T26" fmla="*/ 2147483647 w 301"/>
                    <a:gd name="T27" fmla="*/ 324348047 h 1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01" h="160">
                      <a:moveTo>
                        <a:pt x="301" y="40"/>
                      </a:moveTo>
                      <a:cubicBezTo>
                        <a:pt x="300" y="18"/>
                        <a:pt x="282" y="0"/>
                        <a:pt x="260" y="0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1" y="69"/>
                        <a:pt x="19" y="87"/>
                        <a:pt x="41" y="87"/>
                      </a:cubicBez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9" y="160"/>
                        <a:pt x="89" y="160"/>
                        <a:pt x="89" y="160"/>
                      </a:cubicBezTo>
                      <a:cubicBezTo>
                        <a:pt x="301" y="160"/>
                        <a:pt x="301" y="160"/>
                        <a:pt x="301" y="160"/>
                      </a:cubicBezTo>
                      <a:cubicBezTo>
                        <a:pt x="301" y="40"/>
                        <a:pt x="301" y="40"/>
                        <a:pt x="301" y="40"/>
                      </a:cubicBezTo>
                    </a:path>
                  </a:pathLst>
                </a:custGeom>
                <a:solidFill>
                  <a:srgbClr val="F9EE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04" name="Freeform 44"/>
                <p:cNvSpPr>
                  <a:spLocks noChangeArrowheads="1"/>
                </p:cNvSpPr>
                <p:nvPr/>
              </p:nvSpPr>
              <p:spPr bwMode="auto">
                <a:xfrm>
                  <a:off x="10375900" y="396875"/>
                  <a:ext cx="38100" cy="52388"/>
                </a:xfrm>
                <a:custGeom>
                  <a:avLst/>
                  <a:gdLst>
                    <a:gd name="T0" fmla="*/ 111662308 w 13"/>
                    <a:gd name="T1" fmla="*/ 0 h 18"/>
                    <a:gd name="T2" fmla="*/ 0 w 13"/>
                    <a:gd name="T3" fmla="*/ 0 h 18"/>
                    <a:gd name="T4" fmla="*/ 0 w 13"/>
                    <a:gd name="T5" fmla="*/ 152472364 h 18"/>
                    <a:gd name="T6" fmla="*/ 25767323 w 13"/>
                    <a:gd name="T7" fmla="*/ 152472364 h 18"/>
                    <a:gd name="T8" fmla="*/ 111662308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1"/>
                        <a:pt x="8" y="5"/>
                        <a:pt x="13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05" name="Freeform 45"/>
                <p:cNvSpPr>
                  <a:spLocks noChangeArrowheads="1"/>
                </p:cNvSpPr>
                <p:nvPr/>
              </p:nvSpPr>
              <p:spPr bwMode="auto">
                <a:xfrm>
                  <a:off x="10385425" y="396875"/>
                  <a:ext cx="852488" cy="168275"/>
                </a:xfrm>
                <a:custGeom>
                  <a:avLst/>
                  <a:gdLst>
                    <a:gd name="T0" fmla="*/ 1946036873 w 300"/>
                    <a:gd name="T1" fmla="*/ 0 h 59"/>
                    <a:gd name="T2" fmla="*/ 1929887909 w 300"/>
                    <a:gd name="T3" fmla="*/ 0 h 59"/>
                    <a:gd name="T4" fmla="*/ 80747663 w 300"/>
                    <a:gd name="T5" fmla="*/ 0 h 59"/>
                    <a:gd name="T6" fmla="*/ 0 w 300"/>
                    <a:gd name="T7" fmla="*/ 146422067 h 59"/>
                    <a:gd name="T8" fmla="*/ 2091383236 w 300"/>
                    <a:gd name="T9" fmla="*/ 146422067 h 59"/>
                    <a:gd name="T10" fmla="*/ 2147483647 w 300"/>
                    <a:gd name="T11" fmla="*/ 479940265 h 59"/>
                    <a:gd name="T12" fmla="*/ 2147483647 w 300"/>
                    <a:gd name="T13" fmla="*/ 479940265 h 59"/>
                    <a:gd name="T14" fmla="*/ 1946036873 w 300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0" h="59">
                      <a:moveTo>
                        <a:pt x="241" y="0"/>
                      </a:moveTo>
                      <a:cubicBezTo>
                        <a:pt x="241" y="0"/>
                        <a:pt x="240" y="0"/>
                        <a:pt x="23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5"/>
                        <a:pt x="2" y="11"/>
                        <a:pt x="0" y="18"/>
                      </a:cubicBezTo>
                      <a:cubicBezTo>
                        <a:pt x="259" y="18"/>
                        <a:pt x="259" y="18"/>
                        <a:pt x="259" y="18"/>
                      </a:cubicBezTo>
                      <a:cubicBezTo>
                        <a:pt x="281" y="18"/>
                        <a:pt x="299" y="36"/>
                        <a:pt x="300" y="59"/>
                      </a:cubicBezTo>
                      <a:cubicBezTo>
                        <a:pt x="300" y="59"/>
                        <a:pt x="300" y="59"/>
                        <a:pt x="300" y="59"/>
                      </a:cubicBezTo>
                      <a:cubicBezTo>
                        <a:pt x="300" y="25"/>
                        <a:pt x="297" y="0"/>
                        <a:pt x="241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06" name="Freeform 46"/>
                <p:cNvSpPr>
                  <a:spLocks noChangeArrowheads="1"/>
                </p:cNvSpPr>
                <p:nvPr/>
              </p:nvSpPr>
              <p:spPr bwMode="auto">
                <a:xfrm>
                  <a:off x="10375900" y="496888"/>
                  <a:ext cx="23813" cy="53975"/>
                </a:xfrm>
                <a:custGeom>
                  <a:avLst/>
                  <a:gdLst>
                    <a:gd name="T0" fmla="*/ 17719849 w 8"/>
                    <a:gd name="T1" fmla="*/ 0 h 19"/>
                    <a:gd name="T2" fmla="*/ 0 w 8"/>
                    <a:gd name="T3" fmla="*/ 0 h 19"/>
                    <a:gd name="T4" fmla="*/ 0 w 8"/>
                    <a:gd name="T5" fmla="*/ 153331612 h 19"/>
                    <a:gd name="T6" fmla="*/ 70882371 w 8"/>
                    <a:gd name="T7" fmla="*/ 153331612 h 19"/>
                    <a:gd name="T8" fmla="*/ 17719849 w 8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4" y="13"/>
                        <a:pt x="2" y="7"/>
                        <a:pt x="2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07" name="Freeform 47"/>
                <p:cNvSpPr>
                  <a:spLocks noChangeArrowheads="1"/>
                </p:cNvSpPr>
                <p:nvPr/>
              </p:nvSpPr>
              <p:spPr bwMode="auto">
                <a:xfrm>
                  <a:off x="10382250" y="496888"/>
                  <a:ext cx="855663" cy="168275"/>
                </a:xfrm>
                <a:custGeom>
                  <a:avLst/>
                  <a:gdLst>
                    <a:gd name="T0" fmla="*/ 1955636264 w 301"/>
                    <a:gd name="T1" fmla="*/ 0 h 59"/>
                    <a:gd name="T2" fmla="*/ 1939472478 w 301"/>
                    <a:gd name="T3" fmla="*/ 0 h 59"/>
                    <a:gd name="T4" fmla="*/ 0 w 301"/>
                    <a:gd name="T5" fmla="*/ 0 h 59"/>
                    <a:gd name="T6" fmla="*/ 48485675 w 301"/>
                    <a:gd name="T7" fmla="*/ 154556309 h 59"/>
                    <a:gd name="T8" fmla="*/ 2101096132 w 301"/>
                    <a:gd name="T9" fmla="*/ 154556309 h 59"/>
                    <a:gd name="T10" fmla="*/ 2147483647 w 301"/>
                    <a:gd name="T11" fmla="*/ 479940265 h 59"/>
                    <a:gd name="T12" fmla="*/ 2147483647 w 301"/>
                    <a:gd name="T13" fmla="*/ 479940265 h 59"/>
                    <a:gd name="T14" fmla="*/ 1955636264 w 301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1" h="59">
                      <a:moveTo>
                        <a:pt x="242" y="0"/>
                      </a:moveTo>
                      <a:cubicBezTo>
                        <a:pt x="242" y="0"/>
                        <a:pt x="241" y="0"/>
                        <a:pt x="2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2" y="13"/>
                        <a:pt x="6" y="19"/>
                      </a:cubicBezTo>
                      <a:cubicBezTo>
                        <a:pt x="260" y="19"/>
                        <a:pt x="260" y="19"/>
                        <a:pt x="260" y="19"/>
                      </a:cubicBezTo>
                      <a:cubicBezTo>
                        <a:pt x="282" y="19"/>
                        <a:pt x="300" y="37"/>
                        <a:pt x="301" y="59"/>
                      </a:cubicBezTo>
                      <a:cubicBezTo>
                        <a:pt x="301" y="59"/>
                        <a:pt x="301" y="59"/>
                        <a:pt x="301" y="59"/>
                      </a:cubicBezTo>
                      <a:cubicBezTo>
                        <a:pt x="301" y="26"/>
                        <a:pt x="298" y="0"/>
                        <a:pt x="242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08" name="Freeform 48"/>
                <p:cNvSpPr>
                  <a:spLocks noChangeArrowheads="1"/>
                </p:cNvSpPr>
                <p:nvPr/>
              </p:nvSpPr>
              <p:spPr bwMode="auto">
                <a:xfrm>
                  <a:off x="10325102" y="303213"/>
                  <a:ext cx="912813" cy="1139824"/>
                </a:xfrm>
                <a:custGeom>
                  <a:avLst/>
                  <a:gdLst>
                    <a:gd name="T0" fmla="*/ 2102455737 w 321"/>
                    <a:gd name="T1" fmla="*/ 868839393 h 400"/>
                    <a:gd name="T2" fmla="*/ 2102455737 w 321"/>
                    <a:gd name="T3" fmla="*/ 868839393 h 400"/>
                    <a:gd name="T4" fmla="*/ 1576843225 w 321"/>
                    <a:gd name="T5" fmla="*/ 868839393 h 400"/>
                    <a:gd name="T6" fmla="*/ 493268789 w 321"/>
                    <a:gd name="T7" fmla="*/ 868839393 h 400"/>
                    <a:gd name="T8" fmla="*/ 161727146 w 321"/>
                    <a:gd name="T9" fmla="*/ 544040845 h 400"/>
                    <a:gd name="T10" fmla="*/ 161727146 w 321"/>
                    <a:gd name="T11" fmla="*/ 544040845 h 400"/>
                    <a:gd name="T12" fmla="*/ 161727146 w 321"/>
                    <a:gd name="T13" fmla="*/ 535919599 h 400"/>
                    <a:gd name="T14" fmla="*/ 161727146 w 321"/>
                    <a:gd name="T15" fmla="*/ 511558710 h 400"/>
                    <a:gd name="T16" fmla="*/ 161727146 w 321"/>
                    <a:gd name="T17" fmla="*/ 487200671 h 400"/>
                    <a:gd name="T18" fmla="*/ 493268789 w 321"/>
                    <a:gd name="T19" fmla="*/ 162399274 h 400"/>
                    <a:gd name="T20" fmla="*/ 1504065582 w 321"/>
                    <a:gd name="T21" fmla="*/ 162399274 h 400"/>
                    <a:gd name="T22" fmla="*/ 2147483647 w 321"/>
                    <a:gd name="T23" fmla="*/ 162399274 h 400"/>
                    <a:gd name="T24" fmla="*/ 2147483647 w 321"/>
                    <a:gd name="T25" fmla="*/ 487200671 h 400"/>
                    <a:gd name="T26" fmla="*/ 2102455737 w 321"/>
                    <a:gd name="T27" fmla="*/ 8121246 h 400"/>
                    <a:gd name="T28" fmla="*/ 493268789 w 321"/>
                    <a:gd name="T29" fmla="*/ 8121246 h 400"/>
                    <a:gd name="T30" fmla="*/ 0 w 321"/>
                    <a:gd name="T31" fmla="*/ 503440314 h 400"/>
                    <a:gd name="T32" fmla="*/ 0 w 321"/>
                    <a:gd name="T33" fmla="*/ 860718147 h 400"/>
                    <a:gd name="T34" fmla="*/ 0 w 321"/>
                    <a:gd name="T35" fmla="*/ 860718147 h 400"/>
                    <a:gd name="T36" fmla="*/ 0 w 321"/>
                    <a:gd name="T37" fmla="*/ 2147483647 h 400"/>
                    <a:gd name="T38" fmla="*/ 493268789 w 321"/>
                    <a:gd name="T39" fmla="*/ 2147483647 h 400"/>
                    <a:gd name="T40" fmla="*/ 2102455737 w 321"/>
                    <a:gd name="T41" fmla="*/ 2147483647 h 400"/>
                    <a:gd name="T42" fmla="*/ 2147483647 w 321"/>
                    <a:gd name="T43" fmla="*/ 2147483647 h 400"/>
                    <a:gd name="T44" fmla="*/ 2147483647 w 321"/>
                    <a:gd name="T45" fmla="*/ 1226120075 h 400"/>
                    <a:gd name="T46" fmla="*/ 2102455737 w 321"/>
                    <a:gd name="T47" fmla="*/ 868839393 h 40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21" h="400">
                      <a:moveTo>
                        <a:pt x="260" y="107"/>
                      </a:moveTo>
                      <a:cubicBezTo>
                        <a:pt x="260" y="107"/>
                        <a:pt x="260" y="107"/>
                        <a:pt x="260" y="107"/>
                      </a:cubicBezTo>
                      <a:cubicBezTo>
                        <a:pt x="195" y="107"/>
                        <a:pt x="195" y="107"/>
                        <a:pt x="195" y="107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39" y="107"/>
                        <a:pt x="21" y="89"/>
                        <a:pt x="20" y="67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6"/>
                        <a:pt x="20" y="66"/>
                        <a:pt x="20" y="66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0" y="38"/>
                        <a:pt x="38" y="20"/>
                        <a:pt x="61" y="20"/>
                      </a:cubicBezTo>
                      <a:cubicBezTo>
                        <a:pt x="186" y="20"/>
                        <a:pt x="186" y="20"/>
                        <a:pt x="186" y="20"/>
                      </a:cubicBezTo>
                      <a:cubicBezTo>
                        <a:pt x="280" y="20"/>
                        <a:pt x="280" y="20"/>
                        <a:pt x="280" y="20"/>
                      </a:cubicBezTo>
                      <a:cubicBezTo>
                        <a:pt x="302" y="20"/>
                        <a:pt x="320" y="38"/>
                        <a:pt x="321" y="60"/>
                      </a:cubicBezTo>
                      <a:cubicBezTo>
                        <a:pt x="321" y="26"/>
                        <a:pt x="318" y="0"/>
                        <a:pt x="260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27" y="1"/>
                        <a:pt x="0" y="28"/>
                        <a:pt x="0" y="6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339"/>
                        <a:pt x="0" y="339"/>
                        <a:pt x="0" y="339"/>
                      </a:cubicBezTo>
                      <a:cubicBezTo>
                        <a:pt x="0" y="373"/>
                        <a:pt x="27" y="400"/>
                        <a:pt x="61" y="400"/>
                      </a:cubicBezTo>
                      <a:cubicBezTo>
                        <a:pt x="260" y="400"/>
                        <a:pt x="260" y="400"/>
                        <a:pt x="260" y="400"/>
                      </a:cubicBezTo>
                      <a:cubicBezTo>
                        <a:pt x="294" y="400"/>
                        <a:pt x="321" y="373"/>
                        <a:pt x="321" y="339"/>
                      </a:cubicBezTo>
                      <a:cubicBezTo>
                        <a:pt x="321" y="151"/>
                        <a:pt x="321" y="151"/>
                        <a:pt x="321" y="151"/>
                      </a:cubicBezTo>
                      <a:cubicBezTo>
                        <a:pt x="321" y="117"/>
                        <a:pt x="294" y="107"/>
                        <a:pt x="260" y="107"/>
                      </a:cubicBezTo>
                      <a:close/>
                    </a:path>
                  </a:pathLst>
                </a:custGeom>
                <a:solidFill>
                  <a:srgbClr val="AA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09" name="Freeform 49"/>
                <p:cNvSpPr>
                  <a:spLocks noChangeArrowheads="1"/>
                </p:cNvSpPr>
                <p:nvPr/>
              </p:nvSpPr>
              <p:spPr bwMode="auto">
                <a:xfrm>
                  <a:off x="10325100" y="508000"/>
                  <a:ext cx="912813" cy="985838"/>
                </a:xfrm>
                <a:custGeom>
                  <a:avLst/>
                  <a:gdLst>
                    <a:gd name="T0" fmla="*/ 2147483647 w 321"/>
                    <a:gd name="T1" fmla="*/ 2147483647 h 346"/>
                    <a:gd name="T2" fmla="*/ 2102455737 w 321"/>
                    <a:gd name="T3" fmla="*/ 2147483647 h 346"/>
                    <a:gd name="T4" fmla="*/ 493268789 w 321"/>
                    <a:gd name="T5" fmla="*/ 2147483647 h 346"/>
                    <a:gd name="T6" fmla="*/ 0 w 321"/>
                    <a:gd name="T7" fmla="*/ 2147483647 h 346"/>
                    <a:gd name="T8" fmla="*/ 0 w 321"/>
                    <a:gd name="T9" fmla="*/ 0 h 346"/>
                    <a:gd name="T10" fmla="*/ 493268789 w 321"/>
                    <a:gd name="T11" fmla="*/ 430264151 h 346"/>
                    <a:gd name="T12" fmla="*/ 2102455737 w 321"/>
                    <a:gd name="T13" fmla="*/ 430264151 h 346"/>
                    <a:gd name="T14" fmla="*/ 2147483647 w 321"/>
                    <a:gd name="T15" fmla="*/ 803700156 h 346"/>
                    <a:gd name="T16" fmla="*/ 2147483647 w 321"/>
                    <a:gd name="T17" fmla="*/ 2147483647 h 3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21" h="346">
                      <a:moveTo>
                        <a:pt x="321" y="285"/>
                      </a:moveTo>
                      <a:cubicBezTo>
                        <a:pt x="321" y="319"/>
                        <a:pt x="293" y="346"/>
                        <a:pt x="260" y="346"/>
                      </a:cubicBezTo>
                      <a:cubicBezTo>
                        <a:pt x="61" y="346"/>
                        <a:pt x="61" y="346"/>
                        <a:pt x="61" y="346"/>
                      </a:cubicBezTo>
                      <a:cubicBezTo>
                        <a:pt x="27" y="346"/>
                        <a:pt x="0" y="319"/>
                        <a:pt x="0" y="28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52"/>
                        <a:pt x="61" y="53"/>
                      </a:cubicBezTo>
                      <a:cubicBezTo>
                        <a:pt x="260" y="53"/>
                        <a:pt x="260" y="53"/>
                        <a:pt x="260" y="53"/>
                      </a:cubicBezTo>
                      <a:cubicBezTo>
                        <a:pt x="293" y="53"/>
                        <a:pt x="321" y="66"/>
                        <a:pt x="321" y="99"/>
                      </a:cubicBezTo>
                      <a:lnTo>
                        <a:pt x="321" y="285"/>
                      </a:lnTo>
                      <a:close/>
                    </a:path>
                  </a:pathLst>
                </a:custGeom>
                <a:solidFill>
                  <a:srgbClr val="DB2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10" name="Freeform 53"/>
                <p:cNvSpPr>
                  <a:spLocks noChangeArrowheads="1"/>
                </p:cNvSpPr>
                <p:nvPr/>
              </p:nvSpPr>
              <p:spPr bwMode="auto">
                <a:xfrm>
                  <a:off x="10507663" y="496888"/>
                  <a:ext cx="133350" cy="111125"/>
                </a:xfrm>
                <a:custGeom>
                  <a:avLst/>
                  <a:gdLst>
                    <a:gd name="T0" fmla="*/ 211693125 w 84"/>
                    <a:gd name="T1" fmla="*/ 176410938 h 70"/>
                    <a:gd name="T2" fmla="*/ 201612500 w 84"/>
                    <a:gd name="T3" fmla="*/ 0 h 70"/>
                    <a:gd name="T4" fmla="*/ 17641888 w 84"/>
                    <a:gd name="T5" fmla="*/ 0 h 70"/>
                    <a:gd name="T6" fmla="*/ 0 w 84"/>
                    <a:gd name="T7" fmla="*/ 176410938 h 70"/>
                    <a:gd name="T8" fmla="*/ 211693125 w 84"/>
                    <a:gd name="T9" fmla="*/ 176410938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" h="70">
                      <a:moveTo>
                        <a:pt x="84" y="70"/>
                      </a:moveTo>
                      <a:lnTo>
                        <a:pt x="80" y="0"/>
                      </a:lnTo>
                      <a:lnTo>
                        <a:pt x="7" y="0"/>
                      </a:lnTo>
                      <a:lnTo>
                        <a:pt x="0" y="70"/>
                      </a:lnTo>
                      <a:lnTo>
                        <a:pt x="84" y="70"/>
                      </a:lnTo>
                      <a:close/>
                    </a:path>
                  </a:pathLst>
                </a:custGeom>
                <a:solidFill>
                  <a:srgbClr val="B700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11" name="Freeform 54"/>
                <p:cNvSpPr>
                  <a:spLocks noChangeArrowheads="1"/>
                </p:cNvSpPr>
                <p:nvPr/>
              </p:nvSpPr>
              <p:spPr bwMode="auto">
                <a:xfrm>
                  <a:off x="10507663" y="608013"/>
                  <a:ext cx="133350" cy="304800"/>
                </a:xfrm>
                <a:custGeom>
                  <a:avLst/>
                  <a:gdLst>
                    <a:gd name="T0" fmla="*/ 0 w 84"/>
                    <a:gd name="T1" fmla="*/ 0 h 192"/>
                    <a:gd name="T2" fmla="*/ 0 w 84"/>
                    <a:gd name="T3" fmla="*/ 483870000 h 192"/>
                    <a:gd name="T4" fmla="*/ 103327200 w 84"/>
                    <a:gd name="T5" fmla="*/ 410786263 h 192"/>
                    <a:gd name="T6" fmla="*/ 211693125 w 84"/>
                    <a:gd name="T7" fmla="*/ 483870000 h 192"/>
                    <a:gd name="T8" fmla="*/ 211693125 w 84"/>
                    <a:gd name="T9" fmla="*/ 0 h 192"/>
                    <a:gd name="T10" fmla="*/ 0 w 84"/>
                    <a:gd name="T11" fmla="*/ 0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41" y="163"/>
                      </a:lnTo>
                      <a:lnTo>
                        <a:pt x="84" y="192"/>
                      </a:lnTo>
                      <a:lnTo>
                        <a:pt x="8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8202" name="图片 74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407" y="1254731"/>
                <a:ext cx="354334" cy="254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8195" name="文本框 85"/>
          <p:cNvSpPr txBox="1">
            <a:spLocks noChangeArrowheads="1"/>
          </p:cNvSpPr>
          <p:nvPr/>
        </p:nvSpPr>
        <p:spPr bwMode="auto">
          <a:xfrm>
            <a:off x="1952625" y="611981"/>
            <a:ext cx="1209675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DB2232"/>
                </a:solidFill>
                <a:latin typeface="+mn-lt"/>
                <a:ea typeface="+mn-ea"/>
                <a:cs typeface="+mn-ea"/>
                <a:sym typeface="+mn-lt"/>
              </a:rPr>
              <a:t>了解作者</a:t>
            </a:r>
          </a:p>
        </p:txBody>
      </p:sp>
      <p:sp>
        <p:nvSpPr>
          <p:cNvPr id="8196" name="文本框 4"/>
          <p:cNvSpPr txBox="1">
            <a:spLocks noChangeArrowheads="1"/>
          </p:cNvSpPr>
          <p:nvPr/>
        </p:nvSpPr>
        <p:spPr bwMode="auto">
          <a:xfrm>
            <a:off x="1433231" y="1236289"/>
            <a:ext cx="3045619" cy="3461861"/>
          </a:xfrm>
          <a:prstGeom prst="rect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他继承和发展了老子的哲学思想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是道家学派的重要代表人物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世人并称“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老庄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”。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庄子对待生活的态度是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一切顺其自然。政治上主张“无为而治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”。</a:t>
            </a:r>
          </a:p>
        </p:txBody>
      </p:sp>
      <p:pic>
        <p:nvPicPr>
          <p:cNvPr id="8197" name="图片 1" descr="1ad5ad6eddc451da29b513d1b0fd5266d016324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353" y="117872"/>
            <a:ext cx="3080147" cy="1771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726782" y="2226656"/>
            <a:ext cx="3083719" cy="2492216"/>
          </a:xfrm>
          <a:prstGeom prst="rect">
            <a:avLst/>
          </a:prstGeom>
          <a:noFill/>
          <a:ln w="57150">
            <a:solidFill>
              <a:srgbClr val="0099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庄子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姓庄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名周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字子休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战国宋人。战国著名思想家、哲学家和文学家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创立了哲学学派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庄学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0140" y="2816619"/>
            <a:ext cx="1222886" cy="217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srgbClr val="FFFFFF"/>
                </a:solidFill>
                <a:latin typeface="Arial" panose="020B0604020202020204" pitchFamily="34" charset="0"/>
                <a:ea typeface="微软雅黑" charset="-122"/>
              </a:rPr>
              <a:t>https://www.ypppt.com/</a:t>
            </a:r>
            <a:endParaRPr lang="zh-CN" altLang="en-US" sz="700" dirty="0" smtClean="0">
              <a:solidFill>
                <a:srgbClr val="FFFFFF"/>
              </a:solidFill>
              <a:latin typeface="Arial" panose="020B0604020202020204" pitchFamily="34" charset="0"/>
              <a:ea typeface="微软雅黑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84"/>
          <p:cNvGrpSpPr/>
          <p:nvPr/>
        </p:nvGrpSpPr>
        <p:grpSpPr bwMode="auto">
          <a:xfrm>
            <a:off x="1343026" y="527448"/>
            <a:ext cx="2107406" cy="548878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223" name="组合 71"/>
            <p:cNvGrpSpPr/>
            <p:nvPr/>
          </p:nvGrpSpPr>
          <p:grpSpPr bwMode="auto">
            <a:xfrm>
              <a:off x="4897451" y="1300979"/>
              <a:ext cx="515326" cy="672163"/>
              <a:chOff x="556681" y="967046"/>
              <a:chExt cx="515326" cy="672163"/>
            </a:xfrm>
          </p:grpSpPr>
          <p:grpSp>
            <p:nvGrpSpPr>
              <p:cNvPr id="9224" name="组合 73"/>
              <p:cNvGrpSpPr/>
              <p:nvPr/>
            </p:nvGrpSpPr>
            <p:grpSpPr bwMode="auto">
              <a:xfrm>
                <a:off x="556681" y="967046"/>
                <a:ext cx="515326" cy="672163"/>
                <a:chOff x="10325100" y="303213"/>
                <a:chExt cx="912815" cy="1190625"/>
              </a:xfrm>
            </p:grpSpPr>
            <p:sp>
              <p:nvSpPr>
                <p:cNvPr id="9226" name="Freeform 43"/>
                <p:cNvSpPr>
                  <a:spLocks noChangeArrowheads="1"/>
                </p:cNvSpPr>
                <p:nvPr/>
              </p:nvSpPr>
              <p:spPr bwMode="auto">
                <a:xfrm>
                  <a:off x="10382250" y="360363"/>
                  <a:ext cx="855663" cy="455613"/>
                </a:xfrm>
                <a:custGeom>
                  <a:avLst/>
                  <a:gdLst>
                    <a:gd name="T0" fmla="*/ 2147483647 w 301"/>
                    <a:gd name="T1" fmla="*/ 324348047 h 160"/>
                    <a:gd name="T2" fmla="*/ 2101096132 w 301"/>
                    <a:gd name="T3" fmla="*/ 0 h 160"/>
                    <a:gd name="T4" fmla="*/ 1341469222 w 301"/>
                    <a:gd name="T5" fmla="*/ 0 h 160"/>
                    <a:gd name="T6" fmla="*/ 331326359 w 301"/>
                    <a:gd name="T7" fmla="*/ 0 h 160"/>
                    <a:gd name="T8" fmla="*/ 0 w 301"/>
                    <a:gd name="T9" fmla="*/ 324348047 h 160"/>
                    <a:gd name="T10" fmla="*/ 0 w 301"/>
                    <a:gd name="T11" fmla="*/ 348674934 h 160"/>
                    <a:gd name="T12" fmla="*/ 0 w 301"/>
                    <a:gd name="T13" fmla="*/ 373001820 h 160"/>
                    <a:gd name="T14" fmla="*/ 0 w 301"/>
                    <a:gd name="T15" fmla="*/ 381108884 h 160"/>
                    <a:gd name="T16" fmla="*/ 0 w 301"/>
                    <a:gd name="T17" fmla="*/ 381108884 h 160"/>
                    <a:gd name="T18" fmla="*/ 331326359 w 301"/>
                    <a:gd name="T19" fmla="*/ 705459779 h 160"/>
                    <a:gd name="T20" fmla="*/ 719220286 w 301"/>
                    <a:gd name="T21" fmla="*/ 705459779 h 160"/>
                    <a:gd name="T22" fmla="*/ 719220286 w 301"/>
                    <a:gd name="T23" fmla="*/ 1297395036 h 160"/>
                    <a:gd name="T24" fmla="*/ 2147483647 w 301"/>
                    <a:gd name="T25" fmla="*/ 1297395036 h 160"/>
                    <a:gd name="T26" fmla="*/ 2147483647 w 301"/>
                    <a:gd name="T27" fmla="*/ 324348047 h 1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01" h="160">
                      <a:moveTo>
                        <a:pt x="301" y="40"/>
                      </a:moveTo>
                      <a:cubicBezTo>
                        <a:pt x="300" y="18"/>
                        <a:pt x="282" y="0"/>
                        <a:pt x="260" y="0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1" y="69"/>
                        <a:pt x="19" y="87"/>
                        <a:pt x="41" y="87"/>
                      </a:cubicBez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9" y="160"/>
                        <a:pt x="89" y="160"/>
                        <a:pt x="89" y="160"/>
                      </a:cubicBezTo>
                      <a:cubicBezTo>
                        <a:pt x="301" y="160"/>
                        <a:pt x="301" y="160"/>
                        <a:pt x="301" y="160"/>
                      </a:cubicBezTo>
                      <a:cubicBezTo>
                        <a:pt x="301" y="40"/>
                        <a:pt x="301" y="40"/>
                        <a:pt x="301" y="40"/>
                      </a:cubicBezTo>
                    </a:path>
                  </a:pathLst>
                </a:custGeom>
                <a:solidFill>
                  <a:srgbClr val="F9EE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27" name="Freeform 44"/>
                <p:cNvSpPr>
                  <a:spLocks noChangeArrowheads="1"/>
                </p:cNvSpPr>
                <p:nvPr/>
              </p:nvSpPr>
              <p:spPr bwMode="auto">
                <a:xfrm>
                  <a:off x="10375900" y="396875"/>
                  <a:ext cx="38100" cy="52388"/>
                </a:xfrm>
                <a:custGeom>
                  <a:avLst/>
                  <a:gdLst>
                    <a:gd name="T0" fmla="*/ 111662308 w 13"/>
                    <a:gd name="T1" fmla="*/ 0 h 18"/>
                    <a:gd name="T2" fmla="*/ 0 w 13"/>
                    <a:gd name="T3" fmla="*/ 0 h 18"/>
                    <a:gd name="T4" fmla="*/ 0 w 13"/>
                    <a:gd name="T5" fmla="*/ 152472364 h 18"/>
                    <a:gd name="T6" fmla="*/ 25767323 w 13"/>
                    <a:gd name="T7" fmla="*/ 152472364 h 18"/>
                    <a:gd name="T8" fmla="*/ 111662308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1"/>
                        <a:pt x="8" y="5"/>
                        <a:pt x="13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28" name="Freeform 45"/>
                <p:cNvSpPr>
                  <a:spLocks noChangeArrowheads="1"/>
                </p:cNvSpPr>
                <p:nvPr/>
              </p:nvSpPr>
              <p:spPr bwMode="auto">
                <a:xfrm>
                  <a:off x="10385425" y="396875"/>
                  <a:ext cx="852488" cy="168275"/>
                </a:xfrm>
                <a:custGeom>
                  <a:avLst/>
                  <a:gdLst>
                    <a:gd name="T0" fmla="*/ 1946036873 w 300"/>
                    <a:gd name="T1" fmla="*/ 0 h 59"/>
                    <a:gd name="T2" fmla="*/ 1929887909 w 300"/>
                    <a:gd name="T3" fmla="*/ 0 h 59"/>
                    <a:gd name="T4" fmla="*/ 80747663 w 300"/>
                    <a:gd name="T5" fmla="*/ 0 h 59"/>
                    <a:gd name="T6" fmla="*/ 0 w 300"/>
                    <a:gd name="T7" fmla="*/ 146422067 h 59"/>
                    <a:gd name="T8" fmla="*/ 2091383236 w 300"/>
                    <a:gd name="T9" fmla="*/ 146422067 h 59"/>
                    <a:gd name="T10" fmla="*/ 2147483647 w 300"/>
                    <a:gd name="T11" fmla="*/ 479940265 h 59"/>
                    <a:gd name="T12" fmla="*/ 2147483647 w 300"/>
                    <a:gd name="T13" fmla="*/ 479940265 h 59"/>
                    <a:gd name="T14" fmla="*/ 1946036873 w 300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0" h="59">
                      <a:moveTo>
                        <a:pt x="241" y="0"/>
                      </a:moveTo>
                      <a:cubicBezTo>
                        <a:pt x="241" y="0"/>
                        <a:pt x="240" y="0"/>
                        <a:pt x="23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5"/>
                        <a:pt x="2" y="11"/>
                        <a:pt x="0" y="18"/>
                      </a:cubicBezTo>
                      <a:cubicBezTo>
                        <a:pt x="259" y="18"/>
                        <a:pt x="259" y="18"/>
                        <a:pt x="259" y="18"/>
                      </a:cubicBezTo>
                      <a:cubicBezTo>
                        <a:pt x="281" y="18"/>
                        <a:pt x="299" y="36"/>
                        <a:pt x="300" y="59"/>
                      </a:cubicBezTo>
                      <a:cubicBezTo>
                        <a:pt x="300" y="59"/>
                        <a:pt x="300" y="59"/>
                        <a:pt x="300" y="59"/>
                      </a:cubicBezTo>
                      <a:cubicBezTo>
                        <a:pt x="300" y="25"/>
                        <a:pt x="297" y="0"/>
                        <a:pt x="241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29" name="Freeform 46"/>
                <p:cNvSpPr>
                  <a:spLocks noChangeArrowheads="1"/>
                </p:cNvSpPr>
                <p:nvPr/>
              </p:nvSpPr>
              <p:spPr bwMode="auto">
                <a:xfrm>
                  <a:off x="10375900" y="496888"/>
                  <a:ext cx="23813" cy="53975"/>
                </a:xfrm>
                <a:custGeom>
                  <a:avLst/>
                  <a:gdLst>
                    <a:gd name="T0" fmla="*/ 17719849 w 8"/>
                    <a:gd name="T1" fmla="*/ 0 h 19"/>
                    <a:gd name="T2" fmla="*/ 0 w 8"/>
                    <a:gd name="T3" fmla="*/ 0 h 19"/>
                    <a:gd name="T4" fmla="*/ 0 w 8"/>
                    <a:gd name="T5" fmla="*/ 153331612 h 19"/>
                    <a:gd name="T6" fmla="*/ 70882371 w 8"/>
                    <a:gd name="T7" fmla="*/ 153331612 h 19"/>
                    <a:gd name="T8" fmla="*/ 17719849 w 8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4" y="13"/>
                        <a:pt x="2" y="7"/>
                        <a:pt x="2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30" name="Freeform 47"/>
                <p:cNvSpPr>
                  <a:spLocks noChangeArrowheads="1"/>
                </p:cNvSpPr>
                <p:nvPr/>
              </p:nvSpPr>
              <p:spPr bwMode="auto">
                <a:xfrm>
                  <a:off x="10382250" y="496888"/>
                  <a:ext cx="855663" cy="168275"/>
                </a:xfrm>
                <a:custGeom>
                  <a:avLst/>
                  <a:gdLst>
                    <a:gd name="T0" fmla="*/ 1955636264 w 301"/>
                    <a:gd name="T1" fmla="*/ 0 h 59"/>
                    <a:gd name="T2" fmla="*/ 1939472478 w 301"/>
                    <a:gd name="T3" fmla="*/ 0 h 59"/>
                    <a:gd name="T4" fmla="*/ 0 w 301"/>
                    <a:gd name="T5" fmla="*/ 0 h 59"/>
                    <a:gd name="T6" fmla="*/ 48485675 w 301"/>
                    <a:gd name="T7" fmla="*/ 154556309 h 59"/>
                    <a:gd name="T8" fmla="*/ 2101096132 w 301"/>
                    <a:gd name="T9" fmla="*/ 154556309 h 59"/>
                    <a:gd name="T10" fmla="*/ 2147483647 w 301"/>
                    <a:gd name="T11" fmla="*/ 479940265 h 59"/>
                    <a:gd name="T12" fmla="*/ 2147483647 w 301"/>
                    <a:gd name="T13" fmla="*/ 479940265 h 59"/>
                    <a:gd name="T14" fmla="*/ 1955636264 w 301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1" h="59">
                      <a:moveTo>
                        <a:pt x="242" y="0"/>
                      </a:moveTo>
                      <a:cubicBezTo>
                        <a:pt x="242" y="0"/>
                        <a:pt x="241" y="0"/>
                        <a:pt x="2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2" y="13"/>
                        <a:pt x="6" y="19"/>
                      </a:cubicBezTo>
                      <a:cubicBezTo>
                        <a:pt x="260" y="19"/>
                        <a:pt x="260" y="19"/>
                        <a:pt x="260" y="19"/>
                      </a:cubicBezTo>
                      <a:cubicBezTo>
                        <a:pt x="282" y="19"/>
                        <a:pt x="300" y="37"/>
                        <a:pt x="301" y="59"/>
                      </a:cubicBezTo>
                      <a:cubicBezTo>
                        <a:pt x="301" y="59"/>
                        <a:pt x="301" y="59"/>
                        <a:pt x="301" y="59"/>
                      </a:cubicBezTo>
                      <a:cubicBezTo>
                        <a:pt x="301" y="26"/>
                        <a:pt x="298" y="0"/>
                        <a:pt x="242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31" name="Freeform 48"/>
                <p:cNvSpPr>
                  <a:spLocks noChangeArrowheads="1"/>
                </p:cNvSpPr>
                <p:nvPr/>
              </p:nvSpPr>
              <p:spPr bwMode="auto">
                <a:xfrm>
                  <a:off x="10325102" y="303213"/>
                  <a:ext cx="912813" cy="1139824"/>
                </a:xfrm>
                <a:custGeom>
                  <a:avLst/>
                  <a:gdLst>
                    <a:gd name="T0" fmla="*/ 2102455737 w 321"/>
                    <a:gd name="T1" fmla="*/ 868839393 h 400"/>
                    <a:gd name="T2" fmla="*/ 2102455737 w 321"/>
                    <a:gd name="T3" fmla="*/ 868839393 h 400"/>
                    <a:gd name="T4" fmla="*/ 1576843225 w 321"/>
                    <a:gd name="T5" fmla="*/ 868839393 h 400"/>
                    <a:gd name="T6" fmla="*/ 493268789 w 321"/>
                    <a:gd name="T7" fmla="*/ 868839393 h 400"/>
                    <a:gd name="T8" fmla="*/ 161727146 w 321"/>
                    <a:gd name="T9" fmla="*/ 544040845 h 400"/>
                    <a:gd name="T10" fmla="*/ 161727146 w 321"/>
                    <a:gd name="T11" fmla="*/ 544040845 h 400"/>
                    <a:gd name="T12" fmla="*/ 161727146 w 321"/>
                    <a:gd name="T13" fmla="*/ 535919599 h 400"/>
                    <a:gd name="T14" fmla="*/ 161727146 w 321"/>
                    <a:gd name="T15" fmla="*/ 511558710 h 400"/>
                    <a:gd name="T16" fmla="*/ 161727146 w 321"/>
                    <a:gd name="T17" fmla="*/ 487200671 h 400"/>
                    <a:gd name="T18" fmla="*/ 493268789 w 321"/>
                    <a:gd name="T19" fmla="*/ 162399274 h 400"/>
                    <a:gd name="T20" fmla="*/ 1504065582 w 321"/>
                    <a:gd name="T21" fmla="*/ 162399274 h 400"/>
                    <a:gd name="T22" fmla="*/ 2147483647 w 321"/>
                    <a:gd name="T23" fmla="*/ 162399274 h 400"/>
                    <a:gd name="T24" fmla="*/ 2147483647 w 321"/>
                    <a:gd name="T25" fmla="*/ 487200671 h 400"/>
                    <a:gd name="T26" fmla="*/ 2102455737 w 321"/>
                    <a:gd name="T27" fmla="*/ 8121246 h 400"/>
                    <a:gd name="T28" fmla="*/ 493268789 w 321"/>
                    <a:gd name="T29" fmla="*/ 8121246 h 400"/>
                    <a:gd name="T30" fmla="*/ 0 w 321"/>
                    <a:gd name="T31" fmla="*/ 503440314 h 400"/>
                    <a:gd name="T32" fmla="*/ 0 w 321"/>
                    <a:gd name="T33" fmla="*/ 860718147 h 400"/>
                    <a:gd name="T34" fmla="*/ 0 w 321"/>
                    <a:gd name="T35" fmla="*/ 860718147 h 400"/>
                    <a:gd name="T36" fmla="*/ 0 w 321"/>
                    <a:gd name="T37" fmla="*/ 2147483647 h 400"/>
                    <a:gd name="T38" fmla="*/ 493268789 w 321"/>
                    <a:gd name="T39" fmla="*/ 2147483647 h 400"/>
                    <a:gd name="T40" fmla="*/ 2102455737 w 321"/>
                    <a:gd name="T41" fmla="*/ 2147483647 h 400"/>
                    <a:gd name="T42" fmla="*/ 2147483647 w 321"/>
                    <a:gd name="T43" fmla="*/ 2147483647 h 400"/>
                    <a:gd name="T44" fmla="*/ 2147483647 w 321"/>
                    <a:gd name="T45" fmla="*/ 1226120075 h 400"/>
                    <a:gd name="T46" fmla="*/ 2102455737 w 321"/>
                    <a:gd name="T47" fmla="*/ 868839393 h 40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21" h="400">
                      <a:moveTo>
                        <a:pt x="260" y="107"/>
                      </a:moveTo>
                      <a:cubicBezTo>
                        <a:pt x="260" y="107"/>
                        <a:pt x="260" y="107"/>
                        <a:pt x="260" y="107"/>
                      </a:cubicBezTo>
                      <a:cubicBezTo>
                        <a:pt x="195" y="107"/>
                        <a:pt x="195" y="107"/>
                        <a:pt x="195" y="107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39" y="107"/>
                        <a:pt x="21" y="89"/>
                        <a:pt x="20" y="67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6"/>
                        <a:pt x="20" y="66"/>
                        <a:pt x="20" y="66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0" y="38"/>
                        <a:pt x="38" y="20"/>
                        <a:pt x="61" y="20"/>
                      </a:cubicBezTo>
                      <a:cubicBezTo>
                        <a:pt x="186" y="20"/>
                        <a:pt x="186" y="20"/>
                        <a:pt x="186" y="20"/>
                      </a:cubicBezTo>
                      <a:cubicBezTo>
                        <a:pt x="280" y="20"/>
                        <a:pt x="280" y="20"/>
                        <a:pt x="280" y="20"/>
                      </a:cubicBezTo>
                      <a:cubicBezTo>
                        <a:pt x="302" y="20"/>
                        <a:pt x="320" y="38"/>
                        <a:pt x="321" y="60"/>
                      </a:cubicBezTo>
                      <a:cubicBezTo>
                        <a:pt x="321" y="26"/>
                        <a:pt x="318" y="0"/>
                        <a:pt x="260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27" y="1"/>
                        <a:pt x="0" y="28"/>
                        <a:pt x="0" y="6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339"/>
                        <a:pt x="0" y="339"/>
                        <a:pt x="0" y="339"/>
                      </a:cubicBezTo>
                      <a:cubicBezTo>
                        <a:pt x="0" y="373"/>
                        <a:pt x="27" y="400"/>
                        <a:pt x="61" y="400"/>
                      </a:cubicBezTo>
                      <a:cubicBezTo>
                        <a:pt x="260" y="400"/>
                        <a:pt x="260" y="400"/>
                        <a:pt x="260" y="400"/>
                      </a:cubicBezTo>
                      <a:cubicBezTo>
                        <a:pt x="294" y="400"/>
                        <a:pt x="321" y="373"/>
                        <a:pt x="321" y="339"/>
                      </a:cubicBezTo>
                      <a:cubicBezTo>
                        <a:pt x="321" y="151"/>
                        <a:pt x="321" y="151"/>
                        <a:pt x="321" y="151"/>
                      </a:cubicBezTo>
                      <a:cubicBezTo>
                        <a:pt x="321" y="117"/>
                        <a:pt x="294" y="107"/>
                        <a:pt x="260" y="107"/>
                      </a:cubicBezTo>
                      <a:close/>
                    </a:path>
                  </a:pathLst>
                </a:custGeom>
                <a:solidFill>
                  <a:srgbClr val="AA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32" name="Freeform 49"/>
                <p:cNvSpPr>
                  <a:spLocks noChangeArrowheads="1"/>
                </p:cNvSpPr>
                <p:nvPr/>
              </p:nvSpPr>
              <p:spPr bwMode="auto">
                <a:xfrm>
                  <a:off x="10325100" y="508000"/>
                  <a:ext cx="912813" cy="985838"/>
                </a:xfrm>
                <a:custGeom>
                  <a:avLst/>
                  <a:gdLst>
                    <a:gd name="T0" fmla="*/ 2147483647 w 321"/>
                    <a:gd name="T1" fmla="*/ 2147483647 h 346"/>
                    <a:gd name="T2" fmla="*/ 2102455737 w 321"/>
                    <a:gd name="T3" fmla="*/ 2147483647 h 346"/>
                    <a:gd name="T4" fmla="*/ 493268789 w 321"/>
                    <a:gd name="T5" fmla="*/ 2147483647 h 346"/>
                    <a:gd name="T6" fmla="*/ 0 w 321"/>
                    <a:gd name="T7" fmla="*/ 2147483647 h 346"/>
                    <a:gd name="T8" fmla="*/ 0 w 321"/>
                    <a:gd name="T9" fmla="*/ 0 h 346"/>
                    <a:gd name="T10" fmla="*/ 493268789 w 321"/>
                    <a:gd name="T11" fmla="*/ 430264151 h 346"/>
                    <a:gd name="T12" fmla="*/ 2102455737 w 321"/>
                    <a:gd name="T13" fmla="*/ 430264151 h 346"/>
                    <a:gd name="T14" fmla="*/ 2147483647 w 321"/>
                    <a:gd name="T15" fmla="*/ 803700156 h 346"/>
                    <a:gd name="T16" fmla="*/ 2147483647 w 321"/>
                    <a:gd name="T17" fmla="*/ 2147483647 h 3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21" h="346">
                      <a:moveTo>
                        <a:pt x="321" y="285"/>
                      </a:moveTo>
                      <a:cubicBezTo>
                        <a:pt x="321" y="319"/>
                        <a:pt x="293" y="346"/>
                        <a:pt x="260" y="346"/>
                      </a:cubicBezTo>
                      <a:cubicBezTo>
                        <a:pt x="61" y="346"/>
                        <a:pt x="61" y="346"/>
                        <a:pt x="61" y="346"/>
                      </a:cubicBezTo>
                      <a:cubicBezTo>
                        <a:pt x="27" y="346"/>
                        <a:pt x="0" y="319"/>
                        <a:pt x="0" y="28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52"/>
                        <a:pt x="61" y="53"/>
                      </a:cubicBezTo>
                      <a:cubicBezTo>
                        <a:pt x="260" y="53"/>
                        <a:pt x="260" y="53"/>
                        <a:pt x="260" y="53"/>
                      </a:cubicBezTo>
                      <a:cubicBezTo>
                        <a:pt x="293" y="53"/>
                        <a:pt x="321" y="66"/>
                        <a:pt x="321" y="99"/>
                      </a:cubicBezTo>
                      <a:lnTo>
                        <a:pt x="321" y="285"/>
                      </a:lnTo>
                      <a:close/>
                    </a:path>
                  </a:pathLst>
                </a:custGeom>
                <a:solidFill>
                  <a:srgbClr val="DB2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33" name="Freeform 53"/>
                <p:cNvSpPr>
                  <a:spLocks noChangeArrowheads="1"/>
                </p:cNvSpPr>
                <p:nvPr/>
              </p:nvSpPr>
              <p:spPr bwMode="auto">
                <a:xfrm>
                  <a:off x="10507663" y="496888"/>
                  <a:ext cx="133350" cy="111125"/>
                </a:xfrm>
                <a:custGeom>
                  <a:avLst/>
                  <a:gdLst>
                    <a:gd name="T0" fmla="*/ 211693125 w 84"/>
                    <a:gd name="T1" fmla="*/ 176410938 h 70"/>
                    <a:gd name="T2" fmla="*/ 201612500 w 84"/>
                    <a:gd name="T3" fmla="*/ 0 h 70"/>
                    <a:gd name="T4" fmla="*/ 17641888 w 84"/>
                    <a:gd name="T5" fmla="*/ 0 h 70"/>
                    <a:gd name="T6" fmla="*/ 0 w 84"/>
                    <a:gd name="T7" fmla="*/ 176410938 h 70"/>
                    <a:gd name="T8" fmla="*/ 211693125 w 84"/>
                    <a:gd name="T9" fmla="*/ 176410938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" h="70">
                      <a:moveTo>
                        <a:pt x="84" y="70"/>
                      </a:moveTo>
                      <a:lnTo>
                        <a:pt x="80" y="0"/>
                      </a:lnTo>
                      <a:lnTo>
                        <a:pt x="7" y="0"/>
                      </a:lnTo>
                      <a:lnTo>
                        <a:pt x="0" y="70"/>
                      </a:lnTo>
                      <a:lnTo>
                        <a:pt x="84" y="70"/>
                      </a:lnTo>
                      <a:close/>
                    </a:path>
                  </a:pathLst>
                </a:custGeom>
                <a:solidFill>
                  <a:srgbClr val="B700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34" name="Freeform 54"/>
                <p:cNvSpPr>
                  <a:spLocks noChangeArrowheads="1"/>
                </p:cNvSpPr>
                <p:nvPr/>
              </p:nvSpPr>
              <p:spPr bwMode="auto">
                <a:xfrm>
                  <a:off x="10507663" y="608013"/>
                  <a:ext cx="133350" cy="304800"/>
                </a:xfrm>
                <a:custGeom>
                  <a:avLst/>
                  <a:gdLst>
                    <a:gd name="T0" fmla="*/ 0 w 84"/>
                    <a:gd name="T1" fmla="*/ 0 h 192"/>
                    <a:gd name="T2" fmla="*/ 0 w 84"/>
                    <a:gd name="T3" fmla="*/ 483870000 h 192"/>
                    <a:gd name="T4" fmla="*/ 103327200 w 84"/>
                    <a:gd name="T5" fmla="*/ 410786263 h 192"/>
                    <a:gd name="T6" fmla="*/ 211693125 w 84"/>
                    <a:gd name="T7" fmla="*/ 483870000 h 192"/>
                    <a:gd name="T8" fmla="*/ 211693125 w 84"/>
                    <a:gd name="T9" fmla="*/ 0 h 192"/>
                    <a:gd name="T10" fmla="*/ 0 w 84"/>
                    <a:gd name="T11" fmla="*/ 0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41" y="163"/>
                      </a:lnTo>
                      <a:lnTo>
                        <a:pt x="84" y="192"/>
                      </a:lnTo>
                      <a:lnTo>
                        <a:pt x="8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9225" name="图片 74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407" y="1254731"/>
                <a:ext cx="354334" cy="254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9219" name="文本框 85"/>
          <p:cNvSpPr txBox="1">
            <a:spLocks noChangeArrowheads="1"/>
          </p:cNvSpPr>
          <p:nvPr/>
        </p:nvSpPr>
        <p:spPr bwMode="auto">
          <a:xfrm>
            <a:off x="1952625" y="611981"/>
            <a:ext cx="1209675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DB2232"/>
                </a:solidFill>
                <a:latin typeface="+mn-lt"/>
                <a:ea typeface="+mn-ea"/>
                <a:cs typeface="+mn-ea"/>
                <a:sym typeface="+mn-lt"/>
              </a:rPr>
              <a:t>了解作品</a:t>
            </a:r>
          </a:p>
        </p:txBody>
      </p:sp>
      <p:sp>
        <p:nvSpPr>
          <p:cNvPr id="9220" name="文本框 2"/>
          <p:cNvSpPr txBox="1">
            <a:spLocks noChangeArrowheads="1"/>
          </p:cNvSpPr>
          <p:nvPr/>
        </p:nvSpPr>
        <p:spPr bwMode="auto">
          <a:xfrm>
            <a:off x="1452401" y="1290638"/>
            <a:ext cx="6397320" cy="2492216"/>
          </a:xfrm>
          <a:prstGeom prst="rect">
            <a:avLst/>
          </a:prstGeom>
          <a:noFill/>
          <a:ln w="57150">
            <a:solidFill>
              <a:srgbClr val="0099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  《庄子》现存33篇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其中内篇7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外篇15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杂篇11。本课节选自内篇中的《逍遥游》。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  《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庄子》具有很高的文学价值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其文汪洋恣肆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想象丰富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气势壮阔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瑰丽诡谲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意出尘外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100" b="1" dirty="0" err="1">
                <a:latin typeface="+mn-lt"/>
                <a:ea typeface="+mn-ea"/>
                <a:cs typeface="+mn-ea"/>
                <a:sym typeface="+mn-lt"/>
              </a:rPr>
              <a:t>乃先秦诸子文章的典范之作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pic>
        <p:nvPicPr>
          <p:cNvPr id="9221" name="图片 2" descr="8718367adab44aeddd0c9ddeb51c8701a18bfb4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3194" y="3368488"/>
            <a:ext cx="1987807" cy="1240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4" descr="17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3025" y="1184673"/>
            <a:ext cx="6310313" cy="35730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组合 1"/>
          <p:cNvGrpSpPr/>
          <p:nvPr/>
        </p:nvGrpSpPr>
        <p:grpSpPr bwMode="auto">
          <a:xfrm>
            <a:off x="1343026" y="527448"/>
            <a:ext cx="2107406" cy="548878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248" name="组合 3"/>
            <p:cNvGrpSpPr/>
            <p:nvPr/>
          </p:nvGrpSpPr>
          <p:grpSpPr bwMode="auto">
            <a:xfrm>
              <a:off x="4897451" y="1300979"/>
              <a:ext cx="515326" cy="672163"/>
              <a:chOff x="556681" y="967046"/>
              <a:chExt cx="515326" cy="672163"/>
            </a:xfrm>
          </p:grpSpPr>
          <p:grpSp>
            <p:nvGrpSpPr>
              <p:cNvPr id="10249" name="组合 4"/>
              <p:cNvGrpSpPr/>
              <p:nvPr/>
            </p:nvGrpSpPr>
            <p:grpSpPr bwMode="auto">
              <a:xfrm>
                <a:off x="556681" y="967046"/>
                <a:ext cx="515326" cy="672163"/>
                <a:chOff x="10325100" y="303213"/>
                <a:chExt cx="912815" cy="1190625"/>
              </a:xfrm>
            </p:grpSpPr>
            <p:sp>
              <p:nvSpPr>
                <p:cNvPr id="10251" name="Freeform 43"/>
                <p:cNvSpPr>
                  <a:spLocks noChangeArrowheads="1"/>
                </p:cNvSpPr>
                <p:nvPr/>
              </p:nvSpPr>
              <p:spPr bwMode="auto">
                <a:xfrm>
                  <a:off x="10382250" y="360363"/>
                  <a:ext cx="855663" cy="455613"/>
                </a:xfrm>
                <a:custGeom>
                  <a:avLst/>
                  <a:gdLst>
                    <a:gd name="T0" fmla="*/ 2147483647 w 301"/>
                    <a:gd name="T1" fmla="*/ 324348047 h 160"/>
                    <a:gd name="T2" fmla="*/ 2101096132 w 301"/>
                    <a:gd name="T3" fmla="*/ 0 h 160"/>
                    <a:gd name="T4" fmla="*/ 1341469222 w 301"/>
                    <a:gd name="T5" fmla="*/ 0 h 160"/>
                    <a:gd name="T6" fmla="*/ 331326359 w 301"/>
                    <a:gd name="T7" fmla="*/ 0 h 160"/>
                    <a:gd name="T8" fmla="*/ 0 w 301"/>
                    <a:gd name="T9" fmla="*/ 324348047 h 160"/>
                    <a:gd name="T10" fmla="*/ 0 w 301"/>
                    <a:gd name="T11" fmla="*/ 348674934 h 160"/>
                    <a:gd name="T12" fmla="*/ 0 w 301"/>
                    <a:gd name="T13" fmla="*/ 373001820 h 160"/>
                    <a:gd name="T14" fmla="*/ 0 w 301"/>
                    <a:gd name="T15" fmla="*/ 381108884 h 160"/>
                    <a:gd name="T16" fmla="*/ 0 w 301"/>
                    <a:gd name="T17" fmla="*/ 381108884 h 160"/>
                    <a:gd name="T18" fmla="*/ 331326359 w 301"/>
                    <a:gd name="T19" fmla="*/ 705459779 h 160"/>
                    <a:gd name="T20" fmla="*/ 719220286 w 301"/>
                    <a:gd name="T21" fmla="*/ 705459779 h 160"/>
                    <a:gd name="T22" fmla="*/ 719220286 w 301"/>
                    <a:gd name="T23" fmla="*/ 1297395036 h 160"/>
                    <a:gd name="T24" fmla="*/ 2147483647 w 301"/>
                    <a:gd name="T25" fmla="*/ 1297395036 h 160"/>
                    <a:gd name="T26" fmla="*/ 2147483647 w 301"/>
                    <a:gd name="T27" fmla="*/ 324348047 h 1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01" h="160">
                      <a:moveTo>
                        <a:pt x="301" y="40"/>
                      </a:moveTo>
                      <a:cubicBezTo>
                        <a:pt x="300" y="18"/>
                        <a:pt x="282" y="0"/>
                        <a:pt x="260" y="0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1" y="69"/>
                        <a:pt x="19" y="87"/>
                        <a:pt x="41" y="87"/>
                      </a:cubicBez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9" y="160"/>
                        <a:pt x="89" y="160"/>
                        <a:pt x="89" y="160"/>
                      </a:cubicBezTo>
                      <a:cubicBezTo>
                        <a:pt x="301" y="160"/>
                        <a:pt x="301" y="160"/>
                        <a:pt x="301" y="160"/>
                      </a:cubicBezTo>
                      <a:cubicBezTo>
                        <a:pt x="301" y="40"/>
                        <a:pt x="301" y="40"/>
                        <a:pt x="301" y="40"/>
                      </a:cubicBezTo>
                    </a:path>
                  </a:pathLst>
                </a:custGeom>
                <a:solidFill>
                  <a:srgbClr val="F9EE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252" name="Freeform 44"/>
                <p:cNvSpPr>
                  <a:spLocks noChangeArrowheads="1"/>
                </p:cNvSpPr>
                <p:nvPr/>
              </p:nvSpPr>
              <p:spPr bwMode="auto">
                <a:xfrm>
                  <a:off x="10375900" y="396875"/>
                  <a:ext cx="38100" cy="52388"/>
                </a:xfrm>
                <a:custGeom>
                  <a:avLst/>
                  <a:gdLst>
                    <a:gd name="T0" fmla="*/ 111662308 w 13"/>
                    <a:gd name="T1" fmla="*/ 0 h 18"/>
                    <a:gd name="T2" fmla="*/ 0 w 13"/>
                    <a:gd name="T3" fmla="*/ 0 h 18"/>
                    <a:gd name="T4" fmla="*/ 0 w 13"/>
                    <a:gd name="T5" fmla="*/ 152472364 h 18"/>
                    <a:gd name="T6" fmla="*/ 25767323 w 13"/>
                    <a:gd name="T7" fmla="*/ 152472364 h 18"/>
                    <a:gd name="T8" fmla="*/ 111662308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1"/>
                        <a:pt x="8" y="5"/>
                        <a:pt x="13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253" name="Freeform 45"/>
                <p:cNvSpPr>
                  <a:spLocks noChangeArrowheads="1"/>
                </p:cNvSpPr>
                <p:nvPr/>
              </p:nvSpPr>
              <p:spPr bwMode="auto">
                <a:xfrm>
                  <a:off x="10385425" y="396875"/>
                  <a:ext cx="852488" cy="168275"/>
                </a:xfrm>
                <a:custGeom>
                  <a:avLst/>
                  <a:gdLst>
                    <a:gd name="T0" fmla="*/ 1946036873 w 300"/>
                    <a:gd name="T1" fmla="*/ 0 h 59"/>
                    <a:gd name="T2" fmla="*/ 1929887909 w 300"/>
                    <a:gd name="T3" fmla="*/ 0 h 59"/>
                    <a:gd name="T4" fmla="*/ 80747663 w 300"/>
                    <a:gd name="T5" fmla="*/ 0 h 59"/>
                    <a:gd name="T6" fmla="*/ 0 w 300"/>
                    <a:gd name="T7" fmla="*/ 146422067 h 59"/>
                    <a:gd name="T8" fmla="*/ 2091383236 w 300"/>
                    <a:gd name="T9" fmla="*/ 146422067 h 59"/>
                    <a:gd name="T10" fmla="*/ 2147483647 w 300"/>
                    <a:gd name="T11" fmla="*/ 479940265 h 59"/>
                    <a:gd name="T12" fmla="*/ 2147483647 w 300"/>
                    <a:gd name="T13" fmla="*/ 479940265 h 59"/>
                    <a:gd name="T14" fmla="*/ 1946036873 w 300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0" h="59">
                      <a:moveTo>
                        <a:pt x="241" y="0"/>
                      </a:moveTo>
                      <a:cubicBezTo>
                        <a:pt x="241" y="0"/>
                        <a:pt x="240" y="0"/>
                        <a:pt x="23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5"/>
                        <a:pt x="2" y="11"/>
                        <a:pt x="0" y="18"/>
                      </a:cubicBezTo>
                      <a:cubicBezTo>
                        <a:pt x="259" y="18"/>
                        <a:pt x="259" y="18"/>
                        <a:pt x="259" y="18"/>
                      </a:cubicBezTo>
                      <a:cubicBezTo>
                        <a:pt x="281" y="18"/>
                        <a:pt x="299" y="36"/>
                        <a:pt x="300" y="59"/>
                      </a:cubicBezTo>
                      <a:cubicBezTo>
                        <a:pt x="300" y="59"/>
                        <a:pt x="300" y="59"/>
                        <a:pt x="300" y="59"/>
                      </a:cubicBezTo>
                      <a:cubicBezTo>
                        <a:pt x="300" y="25"/>
                        <a:pt x="297" y="0"/>
                        <a:pt x="241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254" name="Freeform 46"/>
                <p:cNvSpPr>
                  <a:spLocks noChangeArrowheads="1"/>
                </p:cNvSpPr>
                <p:nvPr/>
              </p:nvSpPr>
              <p:spPr bwMode="auto">
                <a:xfrm>
                  <a:off x="10375900" y="496888"/>
                  <a:ext cx="23813" cy="53975"/>
                </a:xfrm>
                <a:custGeom>
                  <a:avLst/>
                  <a:gdLst>
                    <a:gd name="T0" fmla="*/ 17719849 w 8"/>
                    <a:gd name="T1" fmla="*/ 0 h 19"/>
                    <a:gd name="T2" fmla="*/ 0 w 8"/>
                    <a:gd name="T3" fmla="*/ 0 h 19"/>
                    <a:gd name="T4" fmla="*/ 0 w 8"/>
                    <a:gd name="T5" fmla="*/ 153331612 h 19"/>
                    <a:gd name="T6" fmla="*/ 70882371 w 8"/>
                    <a:gd name="T7" fmla="*/ 153331612 h 19"/>
                    <a:gd name="T8" fmla="*/ 17719849 w 8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4" y="13"/>
                        <a:pt x="2" y="7"/>
                        <a:pt x="2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255" name="Freeform 47"/>
                <p:cNvSpPr>
                  <a:spLocks noChangeArrowheads="1"/>
                </p:cNvSpPr>
                <p:nvPr/>
              </p:nvSpPr>
              <p:spPr bwMode="auto">
                <a:xfrm>
                  <a:off x="10382250" y="496888"/>
                  <a:ext cx="855663" cy="168275"/>
                </a:xfrm>
                <a:custGeom>
                  <a:avLst/>
                  <a:gdLst>
                    <a:gd name="T0" fmla="*/ 1955636264 w 301"/>
                    <a:gd name="T1" fmla="*/ 0 h 59"/>
                    <a:gd name="T2" fmla="*/ 1939472478 w 301"/>
                    <a:gd name="T3" fmla="*/ 0 h 59"/>
                    <a:gd name="T4" fmla="*/ 0 w 301"/>
                    <a:gd name="T5" fmla="*/ 0 h 59"/>
                    <a:gd name="T6" fmla="*/ 48485675 w 301"/>
                    <a:gd name="T7" fmla="*/ 154556309 h 59"/>
                    <a:gd name="T8" fmla="*/ 2101096132 w 301"/>
                    <a:gd name="T9" fmla="*/ 154556309 h 59"/>
                    <a:gd name="T10" fmla="*/ 2147483647 w 301"/>
                    <a:gd name="T11" fmla="*/ 479940265 h 59"/>
                    <a:gd name="T12" fmla="*/ 2147483647 w 301"/>
                    <a:gd name="T13" fmla="*/ 479940265 h 59"/>
                    <a:gd name="T14" fmla="*/ 1955636264 w 301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1" h="59">
                      <a:moveTo>
                        <a:pt x="242" y="0"/>
                      </a:moveTo>
                      <a:cubicBezTo>
                        <a:pt x="242" y="0"/>
                        <a:pt x="241" y="0"/>
                        <a:pt x="2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2" y="13"/>
                        <a:pt x="6" y="19"/>
                      </a:cubicBezTo>
                      <a:cubicBezTo>
                        <a:pt x="260" y="19"/>
                        <a:pt x="260" y="19"/>
                        <a:pt x="260" y="19"/>
                      </a:cubicBezTo>
                      <a:cubicBezTo>
                        <a:pt x="282" y="19"/>
                        <a:pt x="300" y="37"/>
                        <a:pt x="301" y="59"/>
                      </a:cubicBezTo>
                      <a:cubicBezTo>
                        <a:pt x="301" y="59"/>
                        <a:pt x="301" y="59"/>
                        <a:pt x="301" y="59"/>
                      </a:cubicBezTo>
                      <a:cubicBezTo>
                        <a:pt x="301" y="26"/>
                        <a:pt x="298" y="0"/>
                        <a:pt x="242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256" name="Freeform 48"/>
                <p:cNvSpPr>
                  <a:spLocks noChangeArrowheads="1"/>
                </p:cNvSpPr>
                <p:nvPr/>
              </p:nvSpPr>
              <p:spPr bwMode="auto">
                <a:xfrm>
                  <a:off x="10325102" y="303213"/>
                  <a:ext cx="912813" cy="1139824"/>
                </a:xfrm>
                <a:custGeom>
                  <a:avLst/>
                  <a:gdLst>
                    <a:gd name="T0" fmla="*/ 2102455737 w 321"/>
                    <a:gd name="T1" fmla="*/ 868839393 h 400"/>
                    <a:gd name="T2" fmla="*/ 2102455737 w 321"/>
                    <a:gd name="T3" fmla="*/ 868839393 h 400"/>
                    <a:gd name="T4" fmla="*/ 1576843225 w 321"/>
                    <a:gd name="T5" fmla="*/ 868839393 h 400"/>
                    <a:gd name="T6" fmla="*/ 493268789 w 321"/>
                    <a:gd name="T7" fmla="*/ 868839393 h 400"/>
                    <a:gd name="T8" fmla="*/ 161727146 w 321"/>
                    <a:gd name="T9" fmla="*/ 544040845 h 400"/>
                    <a:gd name="T10" fmla="*/ 161727146 w 321"/>
                    <a:gd name="T11" fmla="*/ 544040845 h 400"/>
                    <a:gd name="T12" fmla="*/ 161727146 w 321"/>
                    <a:gd name="T13" fmla="*/ 535919599 h 400"/>
                    <a:gd name="T14" fmla="*/ 161727146 w 321"/>
                    <a:gd name="T15" fmla="*/ 511558710 h 400"/>
                    <a:gd name="T16" fmla="*/ 161727146 w 321"/>
                    <a:gd name="T17" fmla="*/ 487200671 h 400"/>
                    <a:gd name="T18" fmla="*/ 493268789 w 321"/>
                    <a:gd name="T19" fmla="*/ 162399274 h 400"/>
                    <a:gd name="T20" fmla="*/ 1504065582 w 321"/>
                    <a:gd name="T21" fmla="*/ 162399274 h 400"/>
                    <a:gd name="T22" fmla="*/ 2147483647 w 321"/>
                    <a:gd name="T23" fmla="*/ 162399274 h 400"/>
                    <a:gd name="T24" fmla="*/ 2147483647 w 321"/>
                    <a:gd name="T25" fmla="*/ 487200671 h 400"/>
                    <a:gd name="T26" fmla="*/ 2102455737 w 321"/>
                    <a:gd name="T27" fmla="*/ 8121246 h 400"/>
                    <a:gd name="T28" fmla="*/ 493268789 w 321"/>
                    <a:gd name="T29" fmla="*/ 8121246 h 400"/>
                    <a:gd name="T30" fmla="*/ 0 w 321"/>
                    <a:gd name="T31" fmla="*/ 503440314 h 400"/>
                    <a:gd name="T32" fmla="*/ 0 w 321"/>
                    <a:gd name="T33" fmla="*/ 860718147 h 400"/>
                    <a:gd name="T34" fmla="*/ 0 w 321"/>
                    <a:gd name="T35" fmla="*/ 860718147 h 400"/>
                    <a:gd name="T36" fmla="*/ 0 w 321"/>
                    <a:gd name="T37" fmla="*/ 2147483647 h 400"/>
                    <a:gd name="T38" fmla="*/ 493268789 w 321"/>
                    <a:gd name="T39" fmla="*/ 2147483647 h 400"/>
                    <a:gd name="T40" fmla="*/ 2102455737 w 321"/>
                    <a:gd name="T41" fmla="*/ 2147483647 h 400"/>
                    <a:gd name="T42" fmla="*/ 2147483647 w 321"/>
                    <a:gd name="T43" fmla="*/ 2147483647 h 400"/>
                    <a:gd name="T44" fmla="*/ 2147483647 w 321"/>
                    <a:gd name="T45" fmla="*/ 1226120075 h 400"/>
                    <a:gd name="T46" fmla="*/ 2102455737 w 321"/>
                    <a:gd name="T47" fmla="*/ 868839393 h 40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21" h="400">
                      <a:moveTo>
                        <a:pt x="260" y="107"/>
                      </a:moveTo>
                      <a:cubicBezTo>
                        <a:pt x="260" y="107"/>
                        <a:pt x="260" y="107"/>
                        <a:pt x="260" y="107"/>
                      </a:cubicBezTo>
                      <a:cubicBezTo>
                        <a:pt x="195" y="107"/>
                        <a:pt x="195" y="107"/>
                        <a:pt x="195" y="107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39" y="107"/>
                        <a:pt x="21" y="89"/>
                        <a:pt x="20" y="67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6"/>
                        <a:pt x="20" y="66"/>
                        <a:pt x="20" y="66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0" y="38"/>
                        <a:pt x="38" y="20"/>
                        <a:pt x="61" y="20"/>
                      </a:cubicBezTo>
                      <a:cubicBezTo>
                        <a:pt x="186" y="20"/>
                        <a:pt x="186" y="20"/>
                        <a:pt x="186" y="20"/>
                      </a:cubicBezTo>
                      <a:cubicBezTo>
                        <a:pt x="280" y="20"/>
                        <a:pt x="280" y="20"/>
                        <a:pt x="280" y="20"/>
                      </a:cubicBezTo>
                      <a:cubicBezTo>
                        <a:pt x="302" y="20"/>
                        <a:pt x="320" y="38"/>
                        <a:pt x="321" y="60"/>
                      </a:cubicBezTo>
                      <a:cubicBezTo>
                        <a:pt x="321" y="26"/>
                        <a:pt x="318" y="0"/>
                        <a:pt x="260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27" y="1"/>
                        <a:pt x="0" y="28"/>
                        <a:pt x="0" y="6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339"/>
                        <a:pt x="0" y="339"/>
                        <a:pt x="0" y="339"/>
                      </a:cubicBezTo>
                      <a:cubicBezTo>
                        <a:pt x="0" y="373"/>
                        <a:pt x="27" y="400"/>
                        <a:pt x="61" y="400"/>
                      </a:cubicBezTo>
                      <a:cubicBezTo>
                        <a:pt x="260" y="400"/>
                        <a:pt x="260" y="400"/>
                        <a:pt x="260" y="400"/>
                      </a:cubicBezTo>
                      <a:cubicBezTo>
                        <a:pt x="294" y="400"/>
                        <a:pt x="321" y="373"/>
                        <a:pt x="321" y="339"/>
                      </a:cubicBezTo>
                      <a:cubicBezTo>
                        <a:pt x="321" y="151"/>
                        <a:pt x="321" y="151"/>
                        <a:pt x="321" y="151"/>
                      </a:cubicBezTo>
                      <a:cubicBezTo>
                        <a:pt x="321" y="117"/>
                        <a:pt x="294" y="107"/>
                        <a:pt x="260" y="107"/>
                      </a:cubicBezTo>
                      <a:close/>
                    </a:path>
                  </a:pathLst>
                </a:custGeom>
                <a:solidFill>
                  <a:srgbClr val="AA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257" name="Freeform 49"/>
                <p:cNvSpPr>
                  <a:spLocks noChangeArrowheads="1"/>
                </p:cNvSpPr>
                <p:nvPr/>
              </p:nvSpPr>
              <p:spPr bwMode="auto">
                <a:xfrm>
                  <a:off x="10325100" y="508000"/>
                  <a:ext cx="912813" cy="985838"/>
                </a:xfrm>
                <a:custGeom>
                  <a:avLst/>
                  <a:gdLst>
                    <a:gd name="T0" fmla="*/ 2147483647 w 321"/>
                    <a:gd name="T1" fmla="*/ 2147483647 h 346"/>
                    <a:gd name="T2" fmla="*/ 2102455737 w 321"/>
                    <a:gd name="T3" fmla="*/ 2147483647 h 346"/>
                    <a:gd name="T4" fmla="*/ 493268789 w 321"/>
                    <a:gd name="T5" fmla="*/ 2147483647 h 346"/>
                    <a:gd name="T6" fmla="*/ 0 w 321"/>
                    <a:gd name="T7" fmla="*/ 2147483647 h 346"/>
                    <a:gd name="T8" fmla="*/ 0 w 321"/>
                    <a:gd name="T9" fmla="*/ 0 h 346"/>
                    <a:gd name="T10" fmla="*/ 493268789 w 321"/>
                    <a:gd name="T11" fmla="*/ 430264151 h 346"/>
                    <a:gd name="T12" fmla="*/ 2102455737 w 321"/>
                    <a:gd name="T13" fmla="*/ 430264151 h 346"/>
                    <a:gd name="T14" fmla="*/ 2147483647 w 321"/>
                    <a:gd name="T15" fmla="*/ 803700156 h 346"/>
                    <a:gd name="T16" fmla="*/ 2147483647 w 321"/>
                    <a:gd name="T17" fmla="*/ 2147483647 h 3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21" h="346">
                      <a:moveTo>
                        <a:pt x="321" y="285"/>
                      </a:moveTo>
                      <a:cubicBezTo>
                        <a:pt x="321" y="319"/>
                        <a:pt x="293" y="346"/>
                        <a:pt x="260" y="346"/>
                      </a:cubicBezTo>
                      <a:cubicBezTo>
                        <a:pt x="61" y="346"/>
                        <a:pt x="61" y="346"/>
                        <a:pt x="61" y="346"/>
                      </a:cubicBezTo>
                      <a:cubicBezTo>
                        <a:pt x="27" y="346"/>
                        <a:pt x="0" y="319"/>
                        <a:pt x="0" y="28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52"/>
                        <a:pt x="61" y="53"/>
                      </a:cubicBezTo>
                      <a:cubicBezTo>
                        <a:pt x="260" y="53"/>
                        <a:pt x="260" y="53"/>
                        <a:pt x="260" y="53"/>
                      </a:cubicBezTo>
                      <a:cubicBezTo>
                        <a:pt x="293" y="53"/>
                        <a:pt x="321" y="66"/>
                        <a:pt x="321" y="99"/>
                      </a:cubicBezTo>
                      <a:lnTo>
                        <a:pt x="321" y="285"/>
                      </a:lnTo>
                      <a:close/>
                    </a:path>
                  </a:pathLst>
                </a:custGeom>
                <a:solidFill>
                  <a:srgbClr val="DB2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258" name="Freeform 53"/>
                <p:cNvSpPr>
                  <a:spLocks noChangeArrowheads="1"/>
                </p:cNvSpPr>
                <p:nvPr/>
              </p:nvSpPr>
              <p:spPr bwMode="auto">
                <a:xfrm>
                  <a:off x="10507663" y="496888"/>
                  <a:ext cx="133350" cy="111125"/>
                </a:xfrm>
                <a:custGeom>
                  <a:avLst/>
                  <a:gdLst>
                    <a:gd name="T0" fmla="*/ 211693125 w 84"/>
                    <a:gd name="T1" fmla="*/ 176410938 h 70"/>
                    <a:gd name="T2" fmla="*/ 201612500 w 84"/>
                    <a:gd name="T3" fmla="*/ 0 h 70"/>
                    <a:gd name="T4" fmla="*/ 17641888 w 84"/>
                    <a:gd name="T5" fmla="*/ 0 h 70"/>
                    <a:gd name="T6" fmla="*/ 0 w 84"/>
                    <a:gd name="T7" fmla="*/ 176410938 h 70"/>
                    <a:gd name="T8" fmla="*/ 211693125 w 84"/>
                    <a:gd name="T9" fmla="*/ 176410938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" h="70">
                      <a:moveTo>
                        <a:pt x="84" y="70"/>
                      </a:moveTo>
                      <a:lnTo>
                        <a:pt x="80" y="0"/>
                      </a:lnTo>
                      <a:lnTo>
                        <a:pt x="7" y="0"/>
                      </a:lnTo>
                      <a:lnTo>
                        <a:pt x="0" y="70"/>
                      </a:lnTo>
                      <a:lnTo>
                        <a:pt x="84" y="70"/>
                      </a:lnTo>
                      <a:close/>
                    </a:path>
                  </a:pathLst>
                </a:custGeom>
                <a:solidFill>
                  <a:srgbClr val="B700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259" name="Freeform 54"/>
                <p:cNvSpPr>
                  <a:spLocks noChangeArrowheads="1"/>
                </p:cNvSpPr>
                <p:nvPr/>
              </p:nvSpPr>
              <p:spPr bwMode="auto">
                <a:xfrm>
                  <a:off x="10507663" y="608013"/>
                  <a:ext cx="133350" cy="304800"/>
                </a:xfrm>
                <a:custGeom>
                  <a:avLst/>
                  <a:gdLst>
                    <a:gd name="T0" fmla="*/ 0 w 84"/>
                    <a:gd name="T1" fmla="*/ 0 h 192"/>
                    <a:gd name="T2" fmla="*/ 0 w 84"/>
                    <a:gd name="T3" fmla="*/ 483870000 h 192"/>
                    <a:gd name="T4" fmla="*/ 103327200 w 84"/>
                    <a:gd name="T5" fmla="*/ 410786263 h 192"/>
                    <a:gd name="T6" fmla="*/ 211693125 w 84"/>
                    <a:gd name="T7" fmla="*/ 483870000 h 192"/>
                    <a:gd name="T8" fmla="*/ 211693125 w 84"/>
                    <a:gd name="T9" fmla="*/ 0 h 192"/>
                    <a:gd name="T10" fmla="*/ 0 w 84"/>
                    <a:gd name="T11" fmla="*/ 0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41" y="163"/>
                      </a:lnTo>
                      <a:lnTo>
                        <a:pt x="84" y="192"/>
                      </a:lnTo>
                      <a:lnTo>
                        <a:pt x="8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10250" name="图片 5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407" y="1254731"/>
                <a:ext cx="354334" cy="254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244" name="文本框 15"/>
          <p:cNvSpPr txBox="1">
            <a:spLocks noChangeArrowheads="1"/>
          </p:cNvSpPr>
          <p:nvPr/>
        </p:nvSpPr>
        <p:spPr bwMode="auto">
          <a:xfrm>
            <a:off x="1952625" y="611981"/>
            <a:ext cx="1209675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DB2232"/>
                </a:solidFill>
                <a:latin typeface="+mn-lt"/>
                <a:ea typeface="+mn-ea"/>
                <a:cs typeface="+mn-ea"/>
                <a:sym typeface="+mn-lt"/>
              </a:rPr>
              <a:t>教学目标</a:t>
            </a:r>
          </a:p>
        </p:txBody>
      </p:sp>
      <p:sp>
        <p:nvSpPr>
          <p:cNvPr id="10245" name="文本框 3"/>
          <p:cNvSpPr txBox="1">
            <a:spLocks noChangeArrowheads="1"/>
          </p:cNvSpPr>
          <p:nvPr/>
        </p:nvSpPr>
        <p:spPr bwMode="auto">
          <a:xfrm>
            <a:off x="2210991" y="1763494"/>
            <a:ext cx="5614988" cy="2492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积累常用的文言词语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丰富文言知识。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了解《庄子》及庄子生平、思想。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感受“游濠梁”中反映的庄子生活的诗意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了解庄子的志趣。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对“游濠梁”引发的辩论作出评价。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67327" y="939437"/>
            <a:ext cx="6220777" cy="3963483"/>
          </a:xfrm>
          <a:prstGeom prst="flowChartAlternateProcess">
            <a:avLst/>
          </a:prstGeom>
        </p:spPr>
      </p:pic>
      <p:grpSp>
        <p:nvGrpSpPr>
          <p:cNvPr id="11267" name="组合 84"/>
          <p:cNvGrpSpPr/>
          <p:nvPr/>
        </p:nvGrpSpPr>
        <p:grpSpPr bwMode="auto">
          <a:xfrm>
            <a:off x="1278802" y="174404"/>
            <a:ext cx="2107406" cy="548878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275" name="组合 71"/>
            <p:cNvGrpSpPr/>
            <p:nvPr/>
          </p:nvGrpSpPr>
          <p:grpSpPr bwMode="auto">
            <a:xfrm>
              <a:off x="4897451" y="1300979"/>
              <a:ext cx="515326" cy="672163"/>
              <a:chOff x="556681" y="967046"/>
              <a:chExt cx="515326" cy="672163"/>
            </a:xfrm>
          </p:grpSpPr>
          <p:grpSp>
            <p:nvGrpSpPr>
              <p:cNvPr id="11276" name="组合 73"/>
              <p:cNvGrpSpPr/>
              <p:nvPr/>
            </p:nvGrpSpPr>
            <p:grpSpPr bwMode="auto">
              <a:xfrm>
                <a:off x="556681" y="967046"/>
                <a:ext cx="515326" cy="672163"/>
                <a:chOff x="10325100" y="303213"/>
                <a:chExt cx="912815" cy="1190625"/>
              </a:xfrm>
            </p:grpSpPr>
            <p:sp>
              <p:nvSpPr>
                <p:cNvPr id="11278" name="Freeform 43"/>
                <p:cNvSpPr>
                  <a:spLocks noChangeArrowheads="1"/>
                </p:cNvSpPr>
                <p:nvPr/>
              </p:nvSpPr>
              <p:spPr bwMode="auto">
                <a:xfrm>
                  <a:off x="10382250" y="360363"/>
                  <a:ext cx="855663" cy="455613"/>
                </a:xfrm>
                <a:custGeom>
                  <a:avLst/>
                  <a:gdLst>
                    <a:gd name="T0" fmla="*/ 2147483647 w 301"/>
                    <a:gd name="T1" fmla="*/ 324348047 h 160"/>
                    <a:gd name="T2" fmla="*/ 2101096132 w 301"/>
                    <a:gd name="T3" fmla="*/ 0 h 160"/>
                    <a:gd name="T4" fmla="*/ 1341469222 w 301"/>
                    <a:gd name="T5" fmla="*/ 0 h 160"/>
                    <a:gd name="T6" fmla="*/ 331326359 w 301"/>
                    <a:gd name="T7" fmla="*/ 0 h 160"/>
                    <a:gd name="T8" fmla="*/ 0 w 301"/>
                    <a:gd name="T9" fmla="*/ 324348047 h 160"/>
                    <a:gd name="T10" fmla="*/ 0 w 301"/>
                    <a:gd name="T11" fmla="*/ 348674934 h 160"/>
                    <a:gd name="T12" fmla="*/ 0 w 301"/>
                    <a:gd name="T13" fmla="*/ 373001820 h 160"/>
                    <a:gd name="T14" fmla="*/ 0 w 301"/>
                    <a:gd name="T15" fmla="*/ 381108884 h 160"/>
                    <a:gd name="T16" fmla="*/ 0 w 301"/>
                    <a:gd name="T17" fmla="*/ 381108884 h 160"/>
                    <a:gd name="T18" fmla="*/ 331326359 w 301"/>
                    <a:gd name="T19" fmla="*/ 705459779 h 160"/>
                    <a:gd name="T20" fmla="*/ 719220286 w 301"/>
                    <a:gd name="T21" fmla="*/ 705459779 h 160"/>
                    <a:gd name="T22" fmla="*/ 719220286 w 301"/>
                    <a:gd name="T23" fmla="*/ 1297395036 h 160"/>
                    <a:gd name="T24" fmla="*/ 2147483647 w 301"/>
                    <a:gd name="T25" fmla="*/ 1297395036 h 160"/>
                    <a:gd name="T26" fmla="*/ 2147483647 w 301"/>
                    <a:gd name="T27" fmla="*/ 324348047 h 1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01" h="160">
                      <a:moveTo>
                        <a:pt x="301" y="40"/>
                      </a:moveTo>
                      <a:cubicBezTo>
                        <a:pt x="300" y="18"/>
                        <a:pt x="282" y="0"/>
                        <a:pt x="260" y="0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1" y="69"/>
                        <a:pt x="19" y="87"/>
                        <a:pt x="41" y="87"/>
                      </a:cubicBez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9" y="160"/>
                        <a:pt x="89" y="160"/>
                        <a:pt x="89" y="160"/>
                      </a:cubicBezTo>
                      <a:cubicBezTo>
                        <a:pt x="301" y="160"/>
                        <a:pt x="301" y="160"/>
                        <a:pt x="301" y="160"/>
                      </a:cubicBezTo>
                      <a:cubicBezTo>
                        <a:pt x="301" y="40"/>
                        <a:pt x="301" y="40"/>
                        <a:pt x="301" y="40"/>
                      </a:cubicBezTo>
                    </a:path>
                  </a:pathLst>
                </a:custGeom>
                <a:solidFill>
                  <a:srgbClr val="F9EE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279" name="Freeform 44"/>
                <p:cNvSpPr>
                  <a:spLocks noChangeArrowheads="1"/>
                </p:cNvSpPr>
                <p:nvPr/>
              </p:nvSpPr>
              <p:spPr bwMode="auto">
                <a:xfrm>
                  <a:off x="10375900" y="396875"/>
                  <a:ext cx="38100" cy="52388"/>
                </a:xfrm>
                <a:custGeom>
                  <a:avLst/>
                  <a:gdLst>
                    <a:gd name="T0" fmla="*/ 111662308 w 13"/>
                    <a:gd name="T1" fmla="*/ 0 h 18"/>
                    <a:gd name="T2" fmla="*/ 0 w 13"/>
                    <a:gd name="T3" fmla="*/ 0 h 18"/>
                    <a:gd name="T4" fmla="*/ 0 w 13"/>
                    <a:gd name="T5" fmla="*/ 152472364 h 18"/>
                    <a:gd name="T6" fmla="*/ 25767323 w 13"/>
                    <a:gd name="T7" fmla="*/ 152472364 h 18"/>
                    <a:gd name="T8" fmla="*/ 111662308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1"/>
                        <a:pt x="8" y="5"/>
                        <a:pt x="13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280" name="Freeform 45"/>
                <p:cNvSpPr>
                  <a:spLocks noChangeArrowheads="1"/>
                </p:cNvSpPr>
                <p:nvPr/>
              </p:nvSpPr>
              <p:spPr bwMode="auto">
                <a:xfrm>
                  <a:off x="10385425" y="396875"/>
                  <a:ext cx="852488" cy="168275"/>
                </a:xfrm>
                <a:custGeom>
                  <a:avLst/>
                  <a:gdLst>
                    <a:gd name="T0" fmla="*/ 1946036873 w 300"/>
                    <a:gd name="T1" fmla="*/ 0 h 59"/>
                    <a:gd name="T2" fmla="*/ 1929887909 w 300"/>
                    <a:gd name="T3" fmla="*/ 0 h 59"/>
                    <a:gd name="T4" fmla="*/ 80747663 w 300"/>
                    <a:gd name="T5" fmla="*/ 0 h 59"/>
                    <a:gd name="T6" fmla="*/ 0 w 300"/>
                    <a:gd name="T7" fmla="*/ 146422067 h 59"/>
                    <a:gd name="T8" fmla="*/ 2091383236 w 300"/>
                    <a:gd name="T9" fmla="*/ 146422067 h 59"/>
                    <a:gd name="T10" fmla="*/ 2147483647 w 300"/>
                    <a:gd name="T11" fmla="*/ 479940265 h 59"/>
                    <a:gd name="T12" fmla="*/ 2147483647 w 300"/>
                    <a:gd name="T13" fmla="*/ 479940265 h 59"/>
                    <a:gd name="T14" fmla="*/ 1946036873 w 300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0" h="59">
                      <a:moveTo>
                        <a:pt x="241" y="0"/>
                      </a:moveTo>
                      <a:cubicBezTo>
                        <a:pt x="241" y="0"/>
                        <a:pt x="240" y="0"/>
                        <a:pt x="23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5"/>
                        <a:pt x="2" y="11"/>
                        <a:pt x="0" y="18"/>
                      </a:cubicBezTo>
                      <a:cubicBezTo>
                        <a:pt x="259" y="18"/>
                        <a:pt x="259" y="18"/>
                        <a:pt x="259" y="18"/>
                      </a:cubicBezTo>
                      <a:cubicBezTo>
                        <a:pt x="281" y="18"/>
                        <a:pt x="299" y="36"/>
                        <a:pt x="300" y="59"/>
                      </a:cubicBezTo>
                      <a:cubicBezTo>
                        <a:pt x="300" y="59"/>
                        <a:pt x="300" y="59"/>
                        <a:pt x="300" y="59"/>
                      </a:cubicBezTo>
                      <a:cubicBezTo>
                        <a:pt x="300" y="25"/>
                        <a:pt x="297" y="0"/>
                        <a:pt x="241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281" name="Freeform 46"/>
                <p:cNvSpPr>
                  <a:spLocks noChangeArrowheads="1"/>
                </p:cNvSpPr>
                <p:nvPr/>
              </p:nvSpPr>
              <p:spPr bwMode="auto">
                <a:xfrm>
                  <a:off x="10375900" y="496888"/>
                  <a:ext cx="23813" cy="53975"/>
                </a:xfrm>
                <a:custGeom>
                  <a:avLst/>
                  <a:gdLst>
                    <a:gd name="T0" fmla="*/ 17719849 w 8"/>
                    <a:gd name="T1" fmla="*/ 0 h 19"/>
                    <a:gd name="T2" fmla="*/ 0 w 8"/>
                    <a:gd name="T3" fmla="*/ 0 h 19"/>
                    <a:gd name="T4" fmla="*/ 0 w 8"/>
                    <a:gd name="T5" fmla="*/ 153331612 h 19"/>
                    <a:gd name="T6" fmla="*/ 70882371 w 8"/>
                    <a:gd name="T7" fmla="*/ 153331612 h 19"/>
                    <a:gd name="T8" fmla="*/ 17719849 w 8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4" y="13"/>
                        <a:pt x="2" y="7"/>
                        <a:pt x="2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282" name="Freeform 47"/>
                <p:cNvSpPr>
                  <a:spLocks noChangeArrowheads="1"/>
                </p:cNvSpPr>
                <p:nvPr/>
              </p:nvSpPr>
              <p:spPr bwMode="auto">
                <a:xfrm>
                  <a:off x="10382250" y="496888"/>
                  <a:ext cx="855663" cy="168275"/>
                </a:xfrm>
                <a:custGeom>
                  <a:avLst/>
                  <a:gdLst>
                    <a:gd name="T0" fmla="*/ 1955636264 w 301"/>
                    <a:gd name="T1" fmla="*/ 0 h 59"/>
                    <a:gd name="T2" fmla="*/ 1939472478 w 301"/>
                    <a:gd name="T3" fmla="*/ 0 h 59"/>
                    <a:gd name="T4" fmla="*/ 0 w 301"/>
                    <a:gd name="T5" fmla="*/ 0 h 59"/>
                    <a:gd name="T6" fmla="*/ 48485675 w 301"/>
                    <a:gd name="T7" fmla="*/ 154556309 h 59"/>
                    <a:gd name="T8" fmla="*/ 2101096132 w 301"/>
                    <a:gd name="T9" fmla="*/ 154556309 h 59"/>
                    <a:gd name="T10" fmla="*/ 2147483647 w 301"/>
                    <a:gd name="T11" fmla="*/ 479940265 h 59"/>
                    <a:gd name="T12" fmla="*/ 2147483647 w 301"/>
                    <a:gd name="T13" fmla="*/ 479940265 h 59"/>
                    <a:gd name="T14" fmla="*/ 1955636264 w 301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1" h="59">
                      <a:moveTo>
                        <a:pt x="242" y="0"/>
                      </a:moveTo>
                      <a:cubicBezTo>
                        <a:pt x="242" y="0"/>
                        <a:pt x="241" y="0"/>
                        <a:pt x="2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2" y="13"/>
                        <a:pt x="6" y="19"/>
                      </a:cubicBezTo>
                      <a:cubicBezTo>
                        <a:pt x="260" y="19"/>
                        <a:pt x="260" y="19"/>
                        <a:pt x="260" y="19"/>
                      </a:cubicBezTo>
                      <a:cubicBezTo>
                        <a:pt x="282" y="19"/>
                        <a:pt x="300" y="37"/>
                        <a:pt x="301" y="59"/>
                      </a:cubicBezTo>
                      <a:cubicBezTo>
                        <a:pt x="301" y="59"/>
                        <a:pt x="301" y="59"/>
                        <a:pt x="301" y="59"/>
                      </a:cubicBezTo>
                      <a:cubicBezTo>
                        <a:pt x="301" y="26"/>
                        <a:pt x="298" y="0"/>
                        <a:pt x="242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283" name="Freeform 48"/>
                <p:cNvSpPr>
                  <a:spLocks noChangeArrowheads="1"/>
                </p:cNvSpPr>
                <p:nvPr/>
              </p:nvSpPr>
              <p:spPr bwMode="auto">
                <a:xfrm>
                  <a:off x="10325102" y="303213"/>
                  <a:ext cx="912813" cy="1139824"/>
                </a:xfrm>
                <a:custGeom>
                  <a:avLst/>
                  <a:gdLst>
                    <a:gd name="T0" fmla="*/ 2102455737 w 321"/>
                    <a:gd name="T1" fmla="*/ 868839393 h 400"/>
                    <a:gd name="T2" fmla="*/ 2102455737 w 321"/>
                    <a:gd name="T3" fmla="*/ 868839393 h 400"/>
                    <a:gd name="T4" fmla="*/ 1576843225 w 321"/>
                    <a:gd name="T5" fmla="*/ 868839393 h 400"/>
                    <a:gd name="T6" fmla="*/ 493268789 w 321"/>
                    <a:gd name="T7" fmla="*/ 868839393 h 400"/>
                    <a:gd name="T8" fmla="*/ 161727146 w 321"/>
                    <a:gd name="T9" fmla="*/ 544040845 h 400"/>
                    <a:gd name="T10" fmla="*/ 161727146 w 321"/>
                    <a:gd name="T11" fmla="*/ 544040845 h 400"/>
                    <a:gd name="T12" fmla="*/ 161727146 w 321"/>
                    <a:gd name="T13" fmla="*/ 535919599 h 400"/>
                    <a:gd name="T14" fmla="*/ 161727146 w 321"/>
                    <a:gd name="T15" fmla="*/ 511558710 h 400"/>
                    <a:gd name="T16" fmla="*/ 161727146 w 321"/>
                    <a:gd name="T17" fmla="*/ 487200671 h 400"/>
                    <a:gd name="T18" fmla="*/ 493268789 w 321"/>
                    <a:gd name="T19" fmla="*/ 162399274 h 400"/>
                    <a:gd name="T20" fmla="*/ 1504065582 w 321"/>
                    <a:gd name="T21" fmla="*/ 162399274 h 400"/>
                    <a:gd name="T22" fmla="*/ 2147483647 w 321"/>
                    <a:gd name="T23" fmla="*/ 162399274 h 400"/>
                    <a:gd name="T24" fmla="*/ 2147483647 w 321"/>
                    <a:gd name="T25" fmla="*/ 487200671 h 400"/>
                    <a:gd name="T26" fmla="*/ 2102455737 w 321"/>
                    <a:gd name="T27" fmla="*/ 8121246 h 400"/>
                    <a:gd name="T28" fmla="*/ 493268789 w 321"/>
                    <a:gd name="T29" fmla="*/ 8121246 h 400"/>
                    <a:gd name="T30" fmla="*/ 0 w 321"/>
                    <a:gd name="T31" fmla="*/ 503440314 h 400"/>
                    <a:gd name="T32" fmla="*/ 0 w 321"/>
                    <a:gd name="T33" fmla="*/ 860718147 h 400"/>
                    <a:gd name="T34" fmla="*/ 0 w 321"/>
                    <a:gd name="T35" fmla="*/ 860718147 h 400"/>
                    <a:gd name="T36" fmla="*/ 0 w 321"/>
                    <a:gd name="T37" fmla="*/ 2147483647 h 400"/>
                    <a:gd name="T38" fmla="*/ 493268789 w 321"/>
                    <a:gd name="T39" fmla="*/ 2147483647 h 400"/>
                    <a:gd name="T40" fmla="*/ 2102455737 w 321"/>
                    <a:gd name="T41" fmla="*/ 2147483647 h 400"/>
                    <a:gd name="T42" fmla="*/ 2147483647 w 321"/>
                    <a:gd name="T43" fmla="*/ 2147483647 h 400"/>
                    <a:gd name="T44" fmla="*/ 2147483647 w 321"/>
                    <a:gd name="T45" fmla="*/ 1226120075 h 400"/>
                    <a:gd name="T46" fmla="*/ 2102455737 w 321"/>
                    <a:gd name="T47" fmla="*/ 868839393 h 40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21" h="400">
                      <a:moveTo>
                        <a:pt x="260" y="107"/>
                      </a:moveTo>
                      <a:cubicBezTo>
                        <a:pt x="260" y="107"/>
                        <a:pt x="260" y="107"/>
                        <a:pt x="260" y="107"/>
                      </a:cubicBezTo>
                      <a:cubicBezTo>
                        <a:pt x="195" y="107"/>
                        <a:pt x="195" y="107"/>
                        <a:pt x="195" y="107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39" y="107"/>
                        <a:pt x="21" y="89"/>
                        <a:pt x="20" y="67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6"/>
                        <a:pt x="20" y="66"/>
                        <a:pt x="20" y="66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0" y="38"/>
                        <a:pt x="38" y="20"/>
                        <a:pt x="61" y="20"/>
                      </a:cubicBezTo>
                      <a:cubicBezTo>
                        <a:pt x="186" y="20"/>
                        <a:pt x="186" y="20"/>
                        <a:pt x="186" y="20"/>
                      </a:cubicBezTo>
                      <a:cubicBezTo>
                        <a:pt x="280" y="20"/>
                        <a:pt x="280" y="20"/>
                        <a:pt x="280" y="20"/>
                      </a:cubicBezTo>
                      <a:cubicBezTo>
                        <a:pt x="302" y="20"/>
                        <a:pt x="320" y="38"/>
                        <a:pt x="321" y="60"/>
                      </a:cubicBezTo>
                      <a:cubicBezTo>
                        <a:pt x="321" y="26"/>
                        <a:pt x="318" y="0"/>
                        <a:pt x="260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27" y="1"/>
                        <a:pt x="0" y="28"/>
                        <a:pt x="0" y="6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339"/>
                        <a:pt x="0" y="339"/>
                        <a:pt x="0" y="339"/>
                      </a:cubicBezTo>
                      <a:cubicBezTo>
                        <a:pt x="0" y="373"/>
                        <a:pt x="27" y="400"/>
                        <a:pt x="61" y="400"/>
                      </a:cubicBezTo>
                      <a:cubicBezTo>
                        <a:pt x="260" y="400"/>
                        <a:pt x="260" y="400"/>
                        <a:pt x="260" y="400"/>
                      </a:cubicBezTo>
                      <a:cubicBezTo>
                        <a:pt x="294" y="400"/>
                        <a:pt x="321" y="373"/>
                        <a:pt x="321" y="339"/>
                      </a:cubicBezTo>
                      <a:cubicBezTo>
                        <a:pt x="321" y="151"/>
                        <a:pt x="321" y="151"/>
                        <a:pt x="321" y="151"/>
                      </a:cubicBezTo>
                      <a:cubicBezTo>
                        <a:pt x="321" y="117"/>
                        <a:pt x="294" y="107"/>
                        <a:pt x="260" y="107"/>
                      </a:cubicBezTo>
                      <a:close/>
                    </a:path>
                  </a:pathLst>
                </a:custGeom>
                <a:solidFill>
                  <a:srgbClr val="AA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284" name="Freeform 49"/>
                <p:cNvSpPr>
                  <a:spLocks noChangeArrowheads="1"/>
                </p:cNvSpPr>
                <p:nvPr/>
              </p:nvSpPr>
              <p:spPr bwMode="auto">
                <a:xfrm>
                  <a:off x="10325100" y="508000"/>
                  <a:ext cx="912813" cy="985838"/>
                </a:xfrm>
                <a:custGeom>
                  <a:avLst/>
                  <a:gdLst>
                    <a:gd name="T0" fmla="*/ 2147483647 w 321"/>
                    <a:gd name="T1" fmla="*/ 2147483647 h 346"/>
                    <a:gd name="T2" fmla="*/ 2102455737 w 321"/>
                    <a:gd name="T3" fmla="*/ 2147483647 h 346"/>
                    <a:gd name="T4" fmla="*/ 493268789 w 321"/>
                    <a:gd name="T5" fmla="*/ 2147483647 h 346"/>
                    <a:gd name="T6" fmla="*/ 0 w 321"/>
                    <a:gd name="T7" fmla="*/ 2147483647 h 346"/>
                    <a:gd name="T8" fmla="*/ 0 w 321"/>
                    <a:gd name="T9" fmla="*/ 0 h 346"/>
                    <a:gd name="T10" fmla="*/ 493268789 w 321"/>
                    <a:gd name="T11" fmla="*/ 430264151 h 346"/>
                    <a:gd name="T12" fmla="*/ 2102455737 w 321"/>
                    <a:gd name="T13" fmla="*/ 430264151 h 346"/>
                    <a:gd name="T14" fmla="*/ 2147483647 w 321"/>
                    <a:gd name="T15" fmla="*/ 803700156 h 346"/>
                    <a:gd name="T16" fmla="*/ 2147483647 w 321"/>
                    <a:gd name="T17" fmla="*/ 2147483647 h 3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21" h="346">
                      <a:moveTo>
                        <a:pt x="321" y="285"/>
                      </a:moveTo>
                      <a:cubicBezTo>
                        <a:pt x="321" y="319"/>
                        <a:pt x="293" y="346"/>
                        <a:pt x="260" y="346"/>
                      </a:cubicBezTo>
                      <a:cubicBezTo>
                        <a:pt x="61" y="346"/>
                        <a:pt x="61" y="346"/>
                        <a:pt x="61" y="346"/>
                      </a:cubicBezTo>
                      <a:cubicBezTo>
                        <a:pt x="27" y="346"/>
                        <a:pt x="0" y="319"/>
                        <a:pt x="0" y="28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52"/>
                        <a:pt x="61" y="53"/>
                      </a:cubicBezTo>
                      <a:cubicBezTo>
                        <a:pt x="260" y="53"/>
                        <a:pt x="260" y="53"/>
                        <a:pt x="260" y="53"/>
                      </a:cubicBezTo>
                      <a:cubicBezTo>
                        <a:pt x="293" y="53"/>
                        <a:pt x="321" y="66"/>
                        <a:pt x="321" y="99"/>
                      </a:cubicBezTo>
                      <a:lnTo>
                        <a:pt x="321" y="285"/>
                      </a:lnTo>
                      <a:close/>
                    </a:path>
                  </a:pathLst>
                </a:custGeom>
                <a:solidFill>
                  <a:srgbClr val="DB2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285" name="Freeform 53"/>
                <p:cNvSpPr>
                  <a:spLocks noChangeArrowheads="1"/>
                </p:cNvSpPr>
                <p:nvPr/>
              </p:nvSpPr>
              <p:spPr bwMode="auto">
                <a:xfrm>
                  <a:off x="10507663" y="496888"/>
                  <a:ext cx="133350" cy="111125"/>
                </a:xfrm>
                <a:custGeom>
                  <a:avLst/>
                  <a:gdLst>
                    <a:gd name="T0" fmla="*/ 211693125 w 84"/>
                    <a:gd name="T1" fmla="*/ 176410938 h 70"/>
                    <a:gd name="T2" fmla="*/ 201612500 w 84"/>
                    <a:gd name="T3" fmla="*/ 0 h 70"/>
                    <a:gd name="T4" fmla="*/ 17641888 w 84"/>
                    <a:gd name="T5" fmla="*/ 0 h 70"/>
                    <a:gd name="T6" fmla="*/ 0 w 84"/>
                    <a:gd name="T7" fmla="*/ 176410938 h 70"/>
                    <a:gd name="T8" fmla="*/ 211693125 w 84"/>
                    <a:gd name="T9" fmla="*/ 176410938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" h="70">
                      <a:moveTo>
                        <a:pt x="84" y="70"/>
                      </a:moveTo>
                      <a:lnTo>
                        <a:pt x="80" y="0"/>
                      </a:lnTo>
                      <a:lnTo>
                        <a:pt x="7" y="0"/>
                      </a:lnTo>
                      <a:lnTo>
                        <a:pt x="0" y="70"/>
                      </a:lnTo>
                      <a:lnTo>
                        <a:pt x="84" y="70"/>
                      </a:lnTo>
                      <a:close/>
                    </a:path>
                  </a:pathLst>
                </a:custGeom>
                <a:solidFill>
                  <a:srgbClr val="B700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286" name="Freeform 54"/>
                <p:cNvSpPr>
                  <a:spLocks noChangeArrowheads="1"/>
                </p:cNvSpPr>
                <p:nvPr/>
              </p:nvSpPr>
              <p:spPr bwMode="auto">
                <a:xfrm>
                  <a:off x="10507663" y="608013"/>
                  <a:ext cx="133350" cy="304800"/>
                </a:xfrm>
                <a:custGeom>
                  <a:avLst/>
                  <a:gdLst>
                    <a:gd name="T0" fmla="*/ 0 w 84"/>
                    <a:gd name="T1" fmla="*/ 0 h 192"/>
                    <a:gd name="T2" fmla="*/ 0 w 84"/>
                    <a:gd name="T3" fmla="*/ 483870000 h 192"/>
                    <a:gd name="T4" fmla="*/ 103327200 w 84"/>
                    <a:gd name="T5" fmla="*/ 410786263 h 192"/>
                    <a:gd name="T6" fmla="*/ 211693125 w 84"/>
                    <a:gd name="T7" fmla="*/ 483870000 h 192"/>
                    <a:gd name="T8" fmla="*/ 211693125 w 84"/>
                    <a:gd name="T9" fmla="*/ 0 h 192"/>
                    <a:gd name="T10" fmla="*/ 0 w 84"/>
                    <a:gd name="T11" fmla="*/ 0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41" y="163"/>
                      </a:lnTo>
                      <a:lnTo>
                        <a:pt x="84" y="192"/>
                      </a:lnTo>
                      <a:lnTo>
                        <a:pt x="8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11277" name="图片 74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407" y="1254731"/>
                <a:ext cx="354334" cy="254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1268" name="文本框 85"/>
          <p:cNvSpPr txBox="1">
            <a:spLocks noChangeArrowheads="1"/>
          </p:cNvSpPr>
          <p:nvPr/>
        </p:nvSpPr>
        <p:spPr bwMode="auto">
          <a:xfrm>
            <a:off x="1888402" y="258937"/>
            <a:ext cx="1209675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DB2232"/>
                </a:solidFill>
                <a:latin typeface="+mn-lt"/>
                <a:ea typeface="+mn-ea"/>
                <a:cs typeface="+mn-ea"/>
                <a:sym typeface="+mn-lt"/>
              </a:rPr>
              <a:t>课文朗读</a:t>
            </a:r>
          </a:p>
        </p:txBody>
      </p:sp>
      <p:sp>
        <p:nvSpPr>
          <p:cNvPr id="11269" name="文本框 1"/>
          <p:cNvSpPr txBox="1">
            <a:spLocks noChangeArrowheads="1"/>
          </p:cNvSpPr>
          <p:nvPr/>
        </p:nvSpPr>
        <p:spPr bwMode="auto">
          <a:xfrm>
            <a:off x="1713465" y="955687"/>
            <a:ext cx="5847397" cy="346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庄子与惠子</a:t>
            </a: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游于濠梁之上。庄子曰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鲦鱼</a:t>
            </a: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出游从容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是鱼之乐也。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惠子曰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子非鱼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安知</a:t>
            </a: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鱼之乐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？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庄子曰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子非我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安知</a:t>
            </a: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我不知</a:t>
            </a: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鱼之乐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？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惠子曰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我非子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固不知子矣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；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子固非鱼也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子之不知鱼之乐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全矣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！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庄子曰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请循其本。子曰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‘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汝安知鱼乐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’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云者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既已知</a:t>
            </a: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吾知之</a:t>
            </a:r>
            <a:r>
              <a:rPr lang="en-US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而问我。我知之濠上也。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</a:p>
        </p:txBody>
      </p:sp>
      <p:sp>
        <p:nvSpPr>
          <p:cNvPr id="5" name="正五边形 4"/>
          <p:cNvSpPr/>
          <p:nvPr/>
        </p:nvSpPr>
        <p:spPr>
          <a:xfrm>
            <a:off x="4957763" y="129752"/>
            <a:ext cx="988219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11271" name="文本框 1"/>
          <p:cNvSpPr txBox="1">
            <a:spLocks noChangeArrowheads="1"/>
          </p:cNvSpPr>
          <p:nvPr/>
        </p:nvSpPr>
        <p:spPr bwMode="auto">
          <a:xfrm>
            <a:off x="4807394" y="155169"/>
            <a:ext cx="1656159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字音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正五边形 1"/>
          <p:cNvSpPr/>
          <p:nvPr/>
        </p:nvSpPr>
        <p:spPr>
          <a:xfrm>
            <a:off x="6110288" y="105943"/>
            <a:ext cx="989410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11273" name="文本框 1"/>
          <p:cNvSpPr txBox="1">
            <a:spLocks noChangeArrowheads="1"/>
          </p:cNvSpPr>
          <p:nvPr/>
        </p:nvSpPr>
        <p:spPr bwMode="auto">
          <a:xfrm>
            <a:off x="5971195" y="156032"/>
            <a:ext cx="165616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节奏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5" descr="1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1359694"/>
            <a:ext cx="6015038" cy="3392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组合 84"/>
          <p:cNvGrpSpPr/>
          <p:nvPr/>
        </p:nvGrpSpPr>
        <p:grpSpPr bwMode="auto">
          <a:xfrm>
            <a:off x="1343026" y="527448"/>
            <a:ext cx="2107406" cy="548878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301" name="组合 71"/>
            <p:cNvGrpSpPr/>
            <p:nvPr/>
          </p:nvGrpSpPr>
          <p:grpSpPr bwMode="auto">
            <a:xfrm>
              <a:off x="4897451" y="1300979"/>
              <a:ext cx="515326" cy="672163"/>
              <a:chOff x="556681" y="967046"/>
              <a:chExt cx="515326" cy="672163"/>
            </a:xfrm>
          </p:grpSpPr>
          <p:grpSp>
            <p:nvGrpSpPr>
              <p:cNvPr id="12302" name="组合 73"/>
              <p:cNvGrpSpPr/>
              <p:nvPr/>
            </p:nvGrpSpPr>
            <p:grpSpPr bwMode="auto">
              <a:xfrm>
                <a:off x="556681" y="967046"/>
                <a:ext cx="515326" cy="672163"/>
                <a:chOff x="10325100" y="303213"/>
                <a:chExt cx="912815" cy="1190625"/>
              </a:xfrm>
            </p:grpSpPr>
            <p:sp>
              <p:nvSpPr>
                <p:cNvPr id="12304" name="Freeform 43"/>
                <p:cNvSpPr>
                  <a:spLocks noChangeArrowheads="1"/>
                </p:cNvSpPr>
                <p:nvPr/>
              </p:nvSpPr>
              <p:spPr bwMode="auto">
                <a:xfrm>
                  <a:off x="10382250" y="360363"/>
                  <a:ext cx="855663" cy="455613"/>
                </a:xfrm>
                <a:custGeom>
                  <a:avLst/>
                  <a:gdLst>
                    <a:gd name="T0" fmla="*/ 2147483647 w 301"/>
                    <a:gd name="T1" fmla="*/ 324348047 h 160"/>
                    <a:gd name="T2" fmla="*/ 2101096132 w 301"/>
                    <a:gd name="T3" fmla="*/ 0 h 160"/>
                    <a:gd name="T4" fmla="*/ 1341469222 w 301"/>
                    <a:gd name="T5" fmla="*/ 0 h 160"/>
                    <a:gd name="T6" fmla="*/ 331326359 w 301"/>
                    <a:gd name="T7" fmla="*/ 0 h 160"/>
                    <a:gd name="T8" fmla="*/ 0 w 301"/>
                    <a:gd name="T9" fmla="*/ 324348047 h 160"/>
                    <a:gd name="T10" fmla="*/ 0 w 301"/>
                    <a:gd name="T11" fmla="*/ 348674934 h 160"/>
                    <a:gd name="T12" fmla="*/ 0 w 301"/>
                    <a:gd name="T13" fmla="*/ 373001820 h 160"/>
                    <a:gd name="T14" fmla="*/ 0 w 301"/>
                    <a:gd name="T15" fmla="*/ 381108884 h 160"/>
                    <a:gd name="T16" fmla="*/ 0 w 301"/>
                    <a:gd name="T17" fmla="*/ 381108884 h 160"/>
                    <a:gd name="T18" fmla="*/ 331326359 w 301"/>
                    <a:gd name="T19" fmla="*/ 705459779 h 160"/>
                    <a:gd name="T20" fmla="*/ 719220286 w 301"/>
                    <a:gd name="T21" fmla="*/ 705459779 h 160"/>
                    <a:gd name="T22" fmla="*/ 719220286 w 301"/>
                    <a:gd name="T23" fmla="*/ 1297395036 h 160"/>
                    <a:gd name="T24" fmla="*/ 2147483647 w 301"/>
                    <a:gd name="T25" fmla="*/ 1297395036 h 160"/>
                    <a:gd name="T26" fmla="*/ 2147483647 w 301"/>
                    <a:gd name="T27" fmla="*/ 324348047 h 1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01" h="160">
                      <a:moveTo>
                        <a:pt x="301" y="40"/>
                      </a:moveTo>
                      <a:cubicBezTo>
                        <a:pt x="300" y="18"/>
                        <a:pt x="282" y="0"/>
                        <a:pt x="260" y="0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1" y="69"/>
                        <a:pt x="19" y="87"/>
                        <a:pt x="41" y="87"/>
                      </a:cubicBez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9" y="160"/>
                        <a:pt x="89" y="160"/>
                        <a:pt x="89" y="160"/>
                      </a:cubicBezTo>
                      <a:cubicBezTo>
                        <a:pt x="301" y="160"/>
                        <a:pt x="301" y="160"/>
                        <a:pt x="301" y="160"/>
                      </a:cubicBezTo>
                      <a:cubicBezTo>
                        <a:pt x="301" y="40"/>
                        <a:pt x="301" y="40"/>
                        <a:pt x="301" y="40"/>
                      </a:cubicBezTo>
                    </a:path>
                  </a:pathLst>
                </a:custGeom>
                <a:solidFill>
                  <a:srgbClr val="F9EE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305" name="Freeform 44"/>
                <p:cNvSpPr>
                  <a:spLocks noChangeArrowheads="1"/>
                </p:cNvSpPr>
                <p:nvPr/>
              </p:nvSpPr>
              <p:spPr bwMode="auto">
                <a:xfrm>
                  <a:off x="10375900" y="396875"/>
                  <a:ext cx="38100" cy="52388"/>
                </a:xfrm>
                <a:custGeom>
                  <a:avLst/>
                  <a:gdLst>
                    <a:gd name="T0" fmla="*/ 111662308 w 13"/>
                    <a:gd name="T1" fmla="*/ 0 h 18"/>
                    <a:gd name="T2" fmla="*/ 0 w 13"/>
                    <a:gd name="T3" fmla="*/ 0 h 18"/>
                    <a:gd name="T4" fmla="*/ 0 w 13"/>
                    <a:gd name="T5" fmla="*/ 152472364 h 18"/>
                    <a:gd name="T6" fmla="*/ 25767323 w 13"/>
                    <a:gd name="T7" fmla="*/ 152472364 h 18"/>
                    <a:gd name="T8" fmla="*/ 111662308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1"/>
                        <a:pt x="8" y="5"/>
                        <a:pt x="13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306" name="Freeform 45"/>
                <p:cNvSpPr>
                  <a:spLocks noChangeArrowheads="1"/>
                </p:cNvSpPr>
                <p:nvPr/>
              </p:nvSpPr>
              <p:spPr bwMode="auto">
                <a:xfrm>
                  <a:off x="10385425" y="396875"/>
                  <a:ext cx="852488" cy="168275"/>
                </a:xfrm>
                <a:custGeom>
                  <a:avLst/>
                  <a:gdLst>
                    <a:gd name="T0" fmla="*/ 1946036873 w 300"/>
                    <a:gd name="T1" fmla="*/ 0 h 59"/>
                    <a:gd name="T2" fmla="*/ 1929887909 w 300"/>
                    <a:gd name="T3" fmla="*/ 0 h 59"/>
                    <a:gd name="T4" fmla="*/ 80747663 w 300"/>
                    <a:gd name="T5" fmla="*/ 0 h 59"/>
                    <a:gd name="T6" fmla="*/ 0 w 300"/>
                    <a:gd name="T7" fmla="*/ 146422067 h 59"/>
                    <a:gd name="T8" fmla="*/ 2091383236 w 300"/>
                    <a:gd name="T9" fmla="*/ 146422067 h 59"/>
                    <a:gd name="T10" fmla="*/ 2147483647 w 300"/>
                    <a:gd name="T11" fmla="*/ 479940265 h 59"/>
                    <a:gd name="T12" fmla="*/ 2147483647 w 300"/>
                    <a:gd name="T13" fmla="*/ 479940265 h 59"/>
                    <a:gd name="T14" fmla="*/ 1946036873 w 300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0" h="59">
                      <a:moveTo>
                        <a:pt x="241" y="0"/>
                      </a:moveTo>
                      <a:cubicBezTo>
                        <a:pt x="241" y="0"/>
                        <a:pt x="240" y="0"/>
                        <a:pt x="23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5"/>
                        <a:pt x="2" y="11"/>
                        <a:pt x="0" y="18"/>
                      </a:cubicBezTo>
                      <a:cubicBezTo>
                        <a:pt x="259" y="18"/>
                        <a:pt x="259" y="18"/>
                        <a:pt x="259" y="18"/>
                      </a:cubicBezTo>
                      <a:cubicBezTo>
                        <a:pt x="281" y="18"/>
                        <a:pt x="299" y="36"/>
                        <a:pt x="300" y="59"/>
                      </a:cubicBezTo>
                      <a:cubicBezTo>
                        <a:pt x="300" y="59"/>
                        <a:pt x="300" y="59"/>
                        <a:pt x="300" y="59"/>
                      </a:cubicBezTo>
                      <a:cubicBezTo>
                        <a:pt x="300" y="25"/>
                        <a:pt x="297" y="0"/>
                        <a:pt x="241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307" name="Freeform 46"/>
                <p:cNvSpPr>
                  <a:spLocks noChangeArrowheads="1"/>
                </p:cNvSpPr>
                <p:nvPr/>
              </p:nvSpPr>
              <p:spPr bwMode="auto">
                <a:xfrm>
                  <a:off x="10375900" y="496888"/>
                  <a:ext cx="23813" cy="53975"/>
                </a:xfrm>
                <a:custGeom>
                  <a:avLst/>
                  <a:gdLst>
                    <a:gd name="T0" fmla="*/ 17719849 w 8"/>
                    <a:gd name="T1" fmla="*/ 0 h 19"/>
                    <a:gd name="T2" fmla="*/ 0 w 8"/>
                    <a:gd name="T3" fmla="*/ 0 h 19"/>
                    <a:gd name="T4" fmla="*/ 0 w 8"/>
                    <a:gd name="T5" fmla="*/ 153331612 h 19"/>
                    <a:gd name="T6" fmla="*/ 70882371 w 8"/>
                    <a:gd name="T7" fmla="*/ 153331612 h 19"/>
                    <a:gd name="T8" fmla="*/ 17719849 w 8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4" y="13"/>
                        <a:pt x="2" y="7"/>
                        <a:pt x="2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308" name="Freeform 47"/>
                <p:cNvSpPr>
                  <a:spLocks noChangeArrowheads="1"/>
                </p:cNvSpPr>
                <p:nvPr/>
              </p:nvSpPr>
              <p:spPr bwMode="auto">
                <a:xfrm>
                  <a:off x="10382250" y="496888"/>
                  <a:ext cx="855663" cy="168275"/>
                </a:xfrm>
                <a:custGeom>
                  <a:avLst/>
                  <a:gdLst>
                    <a:gd name="T0" fmla="*/ 1955636264 w 301"/>
                    <a:gd name="T1" fmla="*/ 0 h 59"/>
                    <a:gd name="T2" fmla="*/ 1939472478 w 301"/>
                    <a:gd name="T3" fmla="*/ 0 h 59"/>
                    <a:gd name="T4" fmla="*/ 0 w 301"/>
                    <a:gd name="T5" fmla="*/ 0 h 59"/>
                    <a:gd name="T6" fmla="*/ 48485675 w 301"/>
                    <a:gd name="T7" fmla="*/ 154556309 h 59"/>
                    <a:gd name="T8" fmla="*/ 2101096132 w 301"/>
                    <a:gd name="T9" fmla="*/ 154556309 h 59"/>
                    <a:gd name="T10" fmla="*/ 2147483647 w 301"/>
                    <a:gd name="T11" fmla="*/ 479940265 h 59"/>
                    <a:gd name="T12" fmla="*/ 2147483647 w 301"/>
                    <a:gd name="T13" fmla="*/ 479940265 h 59"/>
                    <a:gd name="T14" fmla="*/ 1955636264 w 301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1" h="59">
                      <a:moveTo>
                        <a:pt x="242" y="0"/>
                      </a:moveTo>
                      <a:cubicBezTo>
                        <a:pt x="242" y="0"/>
                        <a:pt x="241" y="0"/>
                        <a:pt x="2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2" y="13"/>
                        <a:pt x="6" y="19"/>
                      </a:cubicBezTo>
                      <a:cubicBezTo>
                        <a:pt x="260" y="19"/>
                        <a:pt x="260" y="19"/>
                        <a:pt x="260" y="19"/>
                      </a:cubicBezTo>
                      <a:cubicBezTo>
                        <a:pt x="282" y="19"/>
                        <a:pt x="300" y="37"/>
                        <a:pt x="301" y="59"/>
                      </a:cubicBezTo>
                      <a:cubicBezTo>
                        <a:pt x="301" y="59"/>
                        <a:pt x="301" y="59"/>
                        <a:pt x="301" y="59"/>
                      </a:cubicBezTo>
                      <a:cubicBezTo>
                        <a:pt x="301" y="26"/>
                        <a:pt x="298" y="0"/>
                        <a:pt x="242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309" name="Freeform 48"/>
                <p:cNvSpPr>
                  <a:spLocks noChangeArrowheads="1"/>
                </p:cNvSpPr>
                <p:nvPr/>
              </p:nvSpPr>
              <p:spPr bwMode="auto">
                <a:xfrm>
                  <a:off x="10325102" y="303213"/>
                  <a:ext cx="912813" cy="1139824"/>
                </a:xfrm>
                <a:custGeom>
                  <a:avLst/>
                  <a:gdLst>
                    <a:gd name="T0" fmla="*/ 2102455737 w 321"/>
                    <a:gd name="T1" fmla="*/ 868839393 h 400"/>
                    <a:gd name="T2" fmla="*/ 2102455737 w 321"/>
                    <a:gd name="T3" fmla="*/ 868839393 h 400"/>
                    <a:gd name="T4" fmla="*/ 1576843225 w 321"/>
                    <a:gd name="T5" fmla="*/ 868839393 h 400"/>
                    <a:gd name="T6" fmla="*/ 493268789 w 321"/>
                    <a:gd name="T7" fmla="*/ 868839393 h 400"/>
                    <a:gd name="T8" fmla="*/ 161727146 w 321"/>
                    <a:gd name="T9" fmla="*/ 544040845 h 400"/>
                    <a:gd name="T10" fmla="*/ 161727146 w 321"/>
                    <a:gd name="T11" fmla="*/ 544040845 h 400"/>
                    <a:gd name="T12" fmla="*/ 161727146 w 321"/>
                    <a:gd name="T13" fmla="*/ 535919599 h 400"/>
                    <a:gd name="T14" fmla="*/ 161727146 w 321"/>
                    <a:gd name="T15" fmla="*/ 511558710 h 400"/>
                    <a:gd name="T16" fmla="*/ 161727146 w 321"/>
                    <a:gd name="T17" fmla="*/ 487200671 h 400"/>
                    <a:gd name="T18" fmla="*/ 493268789 w 321"/>
                    <a:gd name="T19" fmla="*/ 162399274 h 400"/>
                    <a:gd name="T20" fmla="*/ 1504065582 w 321"/>
                    <a:gd name="T21" fmla="*/ 162399274 h 400"/>
                    <a:gd name="T22" fmla="*/ 2147483647 w 321"/>
                    <a:gd name="T23" fmla="*/ 162399274 h 400"/>
                    <a:gd name="T24" fmla="*/ 2147483647 w 321"/>
                    <a:gd name="T25" fmla="*/ 487200671 h 400"/>
                    <a:gd name="T26" fmla="*/ 2102455737 w 321"/>
                    <a:gd name="T27" fmla="*/ 8121246 h 400"/>
                    <a:gd name="T28" fmla="*/ 493268789 w 321"/>
                    <a:gd name="T29" fmla="*/ 8121246 h 400"/>
                    <a:gd name="T30" fmla="*/ 0 w 321"/>
                    <a:gd name="T31" fmla="*/ 503440314 h 400"/>
                    <a:gd name="T32" fmla="*/ 0 w 321"/>
                    <a:gd name="T33" fmla="*/ 860718147 h 400"/>
                    <a:gd name="T34" fmla="*/ 0 w 321"/>
                    <a:gd name="T35" fmla="*/ 860718147 h 400"/>
                    <a:gd name="T36" fmla="*/ 0 w 321"/>
                    <a:gd name="T37" fmla="*/ 2147483647 h 400"/>
                    <a:gd name="T38" fmla="*/ 493268789 w 321"/>
                    <a:gd name="T39" fmla="*/ 2147483647 h 400"/>
                    <a:gd name="T40" fmla="*/ 2102455737 w 321"/>
                    <a:gd name="T41" fmla="*/ 2147483647 h 400"/>
                    <a:gd name="T42" fmla="*/ 2147483647 w 321"/>
                    <a:gd name="T43" fmla="*/ 2147483647 h 400"/>
                    <a:gd name="T44" fmla="*/ 2147483647 w 321"/>
                    <a:gd name="T45" fmla="*/ 1226120075 h 400"/>
                    <a:gd name="T46" fmla="*/ 2102455737 w 321"/>
                    <a:gd name="T47" fmla="*/ 868839393 h 40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21" h="400">
                      <a:moveTo>
                        <a:pt x="260" y="107"/>
                      </a:moveTo>
                      <a:cubicBezTo>
                        <a:pt x="260" y="107"/>
                        <a:pt x="260" y="107"/>
                        <a:pt x="260" y="107"/>
                      </a:cubicBezTo>
                      <a:cubicBezTo>
                        <a:pt x="195" y="107"/>
                        <a:pt x="195" y="107"/>
                        <a:pt x="195" y="107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39" y="107"/>
                        <a:pt x="21" y="89"/>
                        <a:pt x="20" y="67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6"/>
                        <a:pt x="20" y="66"/>
                        <a:pt x="20" y="66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0" y="38"/>
                        <a:pt x="38" y="20"/>
                        <a:pt x="61" y="20"/>
                      </a:cubicBezTo>
                      <a:cubicBezTo>
                        <a:pt x="186" y="20"/>
                        <a:pt x="186" y="20"/>
                        <a:pt x="186" y="20"/>
                      </a:cubicBezTo>
                      <a:cubicBezTo>
                        <a:pt x="280" y="20"/>
                        <a:pt x="280" y="20"/>
                        <a:pt x="280" y="20"/>
                      </a:cubicBezTo>
                      <a:cubicBezTo>
                        <a:pt x="302" y="20"/>
                        <a:pt x="320" y="38"/>
                        <a:pt x="321" y="60"/>
                      </a:cubicBezTo>
                      <a:cubicBezTo>
                        <a:pt x="321" y="26"/>
                        <a:pt x="318" y="0"/>
                        <a:pt x="260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27" y="1"/>
                        <a:pt x="0" y="28"/>
                        <a:pt x="0" y="6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339"/>
                        <a:pt x="0" y="339"/>
                        <a:pt x="0" y="339"/>
                      </a:cubicBezTo>
                      <a:cubicBezTo>
                        <a:pt x="0" y="373"/>
                        <a:pt x="27" y="400"/>
                        <a:pt x="61" y="400"/>
                      </a:cubicBezTo>
                      <a:cubicBezTo>
                        <a:pt x="260" y="400"/>
                        <a:pt x="260" y="400"/>
                        <a:pt x="260" y="400"/>
                      </a:cubicBezTo>
                      <a:cubicBezTo>
                        <a:pt x="294" y="400"/>
                        <a:pt x="321" y="373"/>
                        <a:pt x="321" y="339"/>
                      </a:cubicBezTo>
                      <a:cubicBezTo>
                        <a:pt x="321" y="151"/>
                        <a:pt x="321" y="151"/>
                        <a:pt x="321" y="151"/>
                      </a:cubicBezTo>
                      <a:cubicBezTo>
                        <a:pt x="321" y="117"/>
                        <a:pt x="294" y="107"/>
                        <a:pt x="260" y="107"/>
                      </a:cubicBezTo>
                      <a:close/>
                    </a:path>
                  </a:pathLst>
                </a:custGeom>
                <a:solidFill>
                  <a:srgbClr val="AA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310" name="Freeform 49"/>
                <p:cNvSpPr>
                  <a:spLocks noChangeArrowheads="1"/>
                </p:cNvSpPr>
                <p:nvPr/>
              </p:nvSpPr>
              <p:spPr bwMode="auto">
                <a:xfrm>
                  <a:off x="10325100" y="508000"/>
                  <a:ext cx="912813" cy="985838"/>
                </a:xfrm>
                <a:custGeom>
                  <a:avLst/>
                  <a:gdLst>
                    <a:gd name="T0" fmla="*/ 2147483647 w 321"/>
                    <a:gd name="T1" fmla="*/ 2147483647 h 346"/>
                    <a:gd name="T2" fmla="*/ 2102455737 w 321"/>
                    <a:gd name="T3" fmla="*/ 2147483647 h 346"/>
                    <a:gd name="T4" fmla="*/ 493268789 w 321"/>
                    <a:gd name="T5" fmla="*/ 2147483647 h 346"/>
                    <a:gd name="T6" fmla="*/ 0 w 321"/>
                    <a:gd name="T7" fmla="*/ 2147483647 h 346"/>
                    <a:gd name="T8" fmla="*/ 0 w 321"/>
                    <a:gd name="T9" fmla="*/ 0 h 346"/>
                    <a:gd name="T10" fmla="*/ 493268789 w 321"/>
                    <a:gd name="T11" fmla="*/ 430264151 h 346"/>
                    <a:gd name="T12" fmla="*/ 2102455737 w 321"/>
                    <a:gd name="T13" fmla="*/ 430264151 h 346"/>
                    <a:gd name="T14" fmla="*/ 2147483647 w 321"/>
                    <a:gd name="T15" fmla="*/ 803700156 h 346"/>
                    <a:gd name="T16" fmla="*/ 2147483647 w 321"/>
                    <a:gd name="T17" fmla="*/ 2147483647 h 3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21" h="346">
                      <a:moveTo>
                        <a:pt x="321" y="285"/>
                      </a:moveTo>
                      <a:cubicBezTo>
                        <a:pt x="321" y="319"/>
                        <a:pt x="293" y="346"/>
                        <a:pt x="260" y="346"/>
                      </a:cubicBezTo>
                      <a:cubicBezTo>
                        <a:pt x="61" y="346"/>
                        <a:pt x="61" y="346"/>
                        <a:pt x="61" y="346"/>
                      </a:cubicBezTo>
                      <a:cubicBezTo>
                        <a:pt x="27" y="346"/>
                        <a:pt x="0" y="319"/>
                        <a:pt x="0" y="28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52"/>
                        <a:pt x="61" y="53"/>
                      </a:cubicBezTo>
                      <a:cubicBezTo>
                        <a:pt x="260" y="53"/>
                        <a:pt x="260" y="53"/>
                        <a:pt x="260" y="53"/>
                      </a:cubicBezTo>
                      <a:cubicBezTo>
                        <a:pt x="293" y="53"/>
                        <a:pt x="321" y="66"/>
                        <a:pt x="321" y="99"/>
                      </a:cubicBezTo>
                      <a:lnTo>
                        <a:pt x="321" y="285"/>
                      </a:lnTo>
                      <a:close/>
                    </a:path>
                  </a:pathLst>
                </a:custGeom>
                <a:solidFill>
                  <a:srgbClr val="DB2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311" name="Freeform 53"/>
                <p:cNvSpPr>
                  <a:spLocks noChangeArrowheads="1"/>
                </p:cNvSpPr>
                <p:nvPr/>
              </p:nvSpPr>
              <p:spPr bwMode="auto">
                <a:xfrm>
                  <a:off x="10507663" y="496888"/>
                  <a:ext cx="133350" cy="111125"/>
                </a:xfrm>
                <a:custGeom>
                  <a:avLst/>
                  <a:gdLst>
                    <a:gd name="T0" fmla="*/ 211693125 w 84"/>
                    <a:gd name="T1" fmla="*/ 176410938 h 70"/>
                    <a:gd name="T2" fmla="*/ 201612500 w 84"/>
                    <a:gd name="T3" fmla="*/ 0 h 70"/>
                    <a:gd name="T4" fmla="*/ 17641888 w 84"/>
                    <a:gd name="T5" fmla="*/ 0 h 70"/>
                    <a:gd name="T6" fmla="*/ 0 w 84"/>
                    <a:gd name="T7" fmla="*/ 176410938 h 70"/>
                    <a:gd name="T8" fmla="*/ 211693125 w 84"/>
                    <a:gd name="T9" fmla="*/ 176410938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" h="70">
                      <a:moveTo>
                        <a:pt x="84" y="70"/>
                      </a:moveTo>
                      <a:lnTo>
                        <a:pt x="80" y="0"/>
                      </a:lnTo>
                      <a:lnTo>
                        <a:pt x="7" y="0"/>
                      </a:lnTo>
                      <a:lnTo>
                        <a:pt x="0" y="70"/>
                      </a:lnTo>
                      <a:lnTo>
                        <a:pt x="84" y="70"/>
                      </a:lnTo>
                      <a:close/>
                    </a:path>
                  </a:pathLst>
                </a:custGeom>
                <a:solidFill>
                  <a:srgbClr val="B700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312" name="Freeform 54"/>
                <p:cNvSpPr>
                  <a:spLocks noChangeArrowheads="1"/>
                </p:cNvSpPr>
                <p:nvPr/>
              </p:nvSpPr>
              <p:spPr bwMode="auto">
                <a:xfrm>
                  <a:off x="10507663" y="608013"/>
                  <a:ext cx="133350" cy="304800"/>
                </a:xfrm>
                <a:custGeom>
                  <a:avLst/>
                  <a:gdLst>
                    <a:gd name="T0" fmla="*/ 0 w 84"/>
                    <a:gd name="T1" fmla="*/ 0 h 192"/>
                    <a:gd name="T2" fmla="*/ 0 w 84"/>
                    <a:gd name="T3" fmla="*/ 483870000 h 192"/>
                    <a:gd name="T4" fmla="*/ 103327200 w 84"/>
                    <a:gd name="T5" fmla="*/ 410786263 h 192"/>
                    <a:gd name="T6" fmla="*/ 211693125 w 84"/>
                    <a:gd name="T7" fmla="*/ 483870000 h 192"/>
                    <a:gd name="T8" fmla="*/ 211693125 w 84"/>
                    <a:gd name="T9" fmla="*/ 0 h 192"/>
                    <a:gd name="T10" fmla="*/ 0 w 84"/>
                    <a:gd name="T11" fmla="*/ 0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41" y="163"/>
                      </a:lnTo>
                      <a:lnTo>
                        <a:pt x="84" y="192"/>
                      </a:lnTo>
                      <a:lnTo>
                        <a:pt x="8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12303" name="图片 74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407" y="1254731"/>
                <a:ext cx="354334" cy="254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2292" name="文本框 85"/>
          <p:cNvSpPr txBox="1">
            <a:spLocks noChangeArrowheads="1"/>
          </p:cNvSpPr>
          <p:nvPr/>
        </p:nvSpPr>
        <p:spPr bwMode="auto">
          <a:xfrm>
            <a:off x="1952625" y="611981"/>
            <a:ext cx="1209675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DB2232"/>
                </a:solidFill>
                <a:latin typeface="+mn-lt"/>
                <a:ea typeface="+mn-ea"/>
                <a:cs typeface="+mn-ea"/>
                <a:sym typeface="+mn-lt"/>
              </a:rPr>
              <a:t>课文朗读</a:t>
            </a:r>
          </a:p>
        </p:txBody>
      </p:sp>
      <p:sp>
        <p:nvSpPr>
          <p:cNvPr id="12293" name="文本框 1"/>
          <p:cNvSpPr txBox="1">
            <a:spLocks noChangeArrowheads="1"/>
          </p:cNvSpPr>
          <p:nvPr/>
        </p:nvSpPr>
        <p:spPr bwMode="auto">
          <a:xfrm>
            <a:off x="2128838" y="1572816"/>
            <a:ext cx="4970860" cy="98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庄子与惠子游于濠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梁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之上。庄子曰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鲦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鱼出游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从容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是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鱼之乐也。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</a:p>
        </p:txBody>
      </p:sp>
      <p:sp>
        <p:nvSpPr>
          <p:cNvPr id="5" name="正五边形 4"/>
          <p:cNvSpPr/>
          <p:nvPr/>
        </p:nvSpPr>
        <p:spPr>
          <a:xfrm>
            <a:off x="4957763" y="511969"/>
            <a:ext cx="988219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12295" name="文本框 1"/>
          <p:cNvSpPr txBox="1">
            <a:spLocks noChangeArrowheads="1"/>
          </p:cNvSpPr>
          <p:nvPr/>
        </p:nvSpPr>
        <p:spPr bwMode="auto">
          <a:xfrm>
            <a:off x="4809845" y="577870"/>
            <a:ext cx="1656159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词语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正五边形 1"/>
          <p:cNvSpPr/>
          <p:nvPr/>
        </p:nvSpPr>
        <p:spPr>
          <a:xfrm>
            <a:off x="6110288" y="528638"/>
            <a:ext cx="989410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12297" name="文本框 1"/>
          <p:cNvSpPr txBox="1">
            <a:spLocks noChangeArrowheads="1"/>
          </p:cNvSpPr>
          <p:nvPr/>
        </p:nvSpPr>
        <p:spPr bwMode="auto">
          <a:xfrm>
            <a:off x="5971194" y="577870"/>
            <a:ext cx="165616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大意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59769" y="2943883"/>
            <a:ext cx="5380435" cy="152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庄子和惠施在濠水的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桥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上游玩。庄子说：“白鱼在河水中游得多么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悠闲自得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这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是鱼的快乐啊。”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5" descr="1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9274" y="1359694"/>
            <a:ext cx="5689997" cy="339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组合 84"/>
          <p:cNvGrpSpPr/>
          <p:nvPr/>
        </p:nvGrpSpPr>
        <p:grpSpPr bwMode="auto">
          <a:xfrm>
            <a:off x="1343026" y="527448"/>
            <a:ext cx="2107406" cy="548878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325" name="组合 71"/>
            <p:cNvGrpSpPr/>
            <p:nvPr/>
          </p:nvGrpSpPr>
          <p:grpSpPr bwMode="auto">
            <a:xfrm>
              <a:off x="4897451" y="1300979"/>
              <a:ext cx="515326" cy="672163"/>
              <a:chOff x="556681" y="967046"/>
              <a:chExt cx="515326" cy="672163"/>
            </a:xfrm>
          </p:grpSpPr>
          <p:grpSp>
            <p:nvGrpSpPr>
              <p:cNvPr id="13326" name="组合 73"/>
              <p:cNvGrpSpPr/>
              <p:nvPr/>
            </p:nvGrpSpPr>
            <p:grpSpPr bwMode="auto">
              <a:xfrm>
                <a:off x="556681" y="967046"/>
                <a:ext cx="515326" cy="672163"/>
                <a:chOff x="10325100" y="303213"/>
                <a:chExt cx="912815" cy="1190625"/>
              </a:xfrm>
            </p:grpSpPr>
            <p:sp>
              <p:nvSpPr>
                <p:cNvPr id="13328" name="Freeform 43"/>
                <p:cNvSpPr>
                  <a:spLocks noChangeArrowheads="1"/>
                </p:cNvSpPr>
                <p:nvPr/>
              </p:nvSpPr>
              <p:spPr bwMode="auto">
                <a:xfrm>
                  <a:off x="10382250" y="360363"/>
                  <a:ext cx="855663" cy="455613"/>
                </a:xfrm>
                <a:custGeom>
                  <a:avLst/>
                  <a:gdLst>
                    <a:gd name="T0" fmla="*/ 2147483647 w 301"/>
                    <a:gd name="T1" fmla="*/ 324348047 h 160"/>
                    <a:gd name="T2" fmla="*/ 2101096132 w 301"/>
                    <a:gd name="T3" fmla="*/ 0 h 160"/>
                    <a:gd name="T4" fmla="*/ 1341469222 w 301"/>
                    <a:gd name="T5" fmla="*/ 0 h 160"/>
                    <a:gd name="T6" fmla="*/ 331326359 w 301"/>
                    <a:gd name="T7" fmla="*/ 0 h 160"/>
                    <a:gd name="T8" fmla="*/ 0 w 301"/>
                    <a:gd name="T9" fmla="*/ 324348047 h 160"/>
                    <a:gd name="T10" fmla="*/ 0 w 301"/>
                    <a:gd name="T11" fmla="*/ 348674934 h 160"/>
                    <a:gd name="T12" fmla="*/ 0 w 301"/>
                    <a:gd name="T13" fmla="*/ 373001820 h 160"/>
                    <a:gd name="T14" fmla="*/ 0 w 301"/>
                    <a:gd name="T15" fmla="*/ 381108884 h 160"/>
                    <a:gd name="T16" fmla="*/ 0 w 301"/>
                    <a:gd name="T17" fmla="*/ 381108884 h 160"/>
                    <a:gd name="T18" fmla="*/ 331326359 w 301"/>
                    <a:gd name="T19" fmla="*/ 705459779 h 160"/>
                    <a:gd name="T20" fmla="*/ 719220286 w 301"/>
                    <a:gd name="T21" fmla="*/ 705459779 h 160"/>
                    <a:gd name="T22" fmla="*/ 719220286 w 301"/>
                    <a:gd name="T23" fmla="*/ 1297395036 h 160"/>
                    <a:gd name="T24" fmla="*/ 2147483647 w 301"/>
                    <a:gd name="T25" fmla="*/ 1297395036 h 160"/>
                    <a:gd name="T26" fmla="*/ 2147483647 w 301"/>
                    <a:gd name="T27" fmla="*/ 324348047 h 1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01" h="160">
                      <a:moveTo>
                        <a:pt x="301" y="40"/>
                      </a:moveTo>
                      <a:cubicBezTo>
                        <a:pt x="300" y="18"/>
                        <a:pt x="282" y="0"/>
                        <a:pt x="260" y="0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1" y="69"/>
                        <a:pt x="19" y="87"/>
                        <a:pt x="41" y="87"/>
                      </a:cubicBez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9" y="160"/>
                        <a:pt x="89" y="160"/>
                        <a:pt x="89" y="160"/>
                      </a:cubicBezTo>
                      <a:cubicBezTo>
                        <a:pt x="301" y="160"/>
                        <a:pt x="301" y="160"/>
                        <a:pt x="301" y="160"/>
                      </a:cubicBezTo>
                      <a:cubicBezTo>
                        <a:pt x="301" y="40"/>
                        <a:pt x="301" y="40"/>
                        <a:pt x="301" y="40"/>
                      </a:cubicBezTo>
                    </a:path>
                  </a:pathLst>
                </a:custGeom>
                <a:solidFill>
                  <a:srgbClr val="F9EE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329" name="Freeform 44"/>
                <p:cNvSpPr>
                  <a:spLocks noChangeArrowheads="1"/>
                </p:cNvSpPr>
                <p:nvPr/>
              </p:nvSpPr>
              <p:spPr bwMode="auto">
                <a:xfrm>
                  <a:off x="10375900" y="396875"/>
                  <a:ext cx="38100" cy="52388"/>
                </a:xfrm>
                <a:custGeom>
                  <a:avLst/>
                  <a:gdLst>
                    <a:gd name="T0" fmla="*/ 111662308 w 13"/>
                    <a:gd name="T1" fmla="*/ 0 h 18"/>
                    <a:gd name="T2" fmla="*/ 0 w 13"/>
                    <a:gd name="T3" fmla="*/ 0 h 18"/>
                    <a:gd name="T4" fmla="*/ 0 w 13"/>
                    <a:gd name="T5" fmla="*/ 152472364 h 18"/>
                    <a:gd name="T6" fmla="*/ 25767323 w 13"/>
                    <a:gd name="T7" fmla="*/ 152472364 h 18"/>
                    <a:gd name="T8" fmla="*/ 111662308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1"/>
                        <a:pt x="8" y="5"/>
                        <a:pt x="13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330" name="Freeform 45"/>
                <p:cNvSpPr>
                  <a:spLocks noChangeArrowheads="1"/>
                </p:cNvSpPr>
                <p:nvPr/>
              </p:nvSpPr>
              <p:spPr bwMode="auto">
                <a:xfrm>
                  <a:off x="10385425" y="396875"/>
                  <a:ext cx="852488" cy="168275"/>
                </a:xfrm>
                <a:custGeom>
                  <a:avLst/>
                  <a:gdLst>
                    <a:gd name="T0" fmla="*/ 1946036873 w 300"/>
                    <a:gd name="T1" fmla="*/ 0 h 59"/>
                    <a:gd name="T2" fmla="*/ 1929887909 w 300"/>
                    <a:gd name="T3" fmla="*/ 0 h 59"/>
                    <a:gd name="T4" fmla="*/ 80747663 w 300"/>
                    <a:gd name="T5" fmla="*/ 0 h 59"/>
                    <a:gd name="T6" fmla="*/ 0 w 300"/>
                    <a:gd name="T7" fmla="*/ 146422067 h 59"/>
                    <a:gd name="T8" fmla="*/ 2091383236 w 300"/>
                    <a:gd name="T9" fmla="*/ 146422067 h 59"/>
                    <a:gd name="T10" fmla="*/ 2147483647 w 300"/>
                    <a:gd name="T11" fmla="*/ 479940265 h 59"/>
                    <a:gd name="T12" fmla="*/ 2147483647 w 300"/>
                    <a:gd name="T13" fmla="*/ 479940265 h 59"/>
                    <a:gd name="T14" fmla="*/ 1946036873 w 300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0" h="59">
                      <a:moveTo>
                        <a:pt x="241" y="0"/>
                      </a:moveTo>
                      <a:cubicBezTo>
                        <a:pt x="241" y="0"/>
                        <a:pt x="240" y="0"/>
                        <a:pt x="23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5"/>
                        <a:pt x="2" y="11"/>
                        <a:pt x="0" y="18"/>
                      </a:cubicBezTo>
                      <a:cubicBezTo>
                        <a:pt x="259" y="18"/>
                        <a:pt x="259" y="18"/>
                        <a:pt x="259" y="18"/>
                      </a:cubicBezTo>
                      <a:cubicBezTo>
                        <a:pt x="281" y="18"/>
                        <a:pt x="299" y="36"/>
                        <a:pt x="300" y="59"/>
                      </a:cubicBezTo>
                      <a:cubicBezTo>
                        <a:pt x="300" y="59"/>
                        <a:pt x="300" y="59"/>
                        <a:pt x="300" y="59"/>
                      </a:cubicBezTo>
                      <a:cubicBezTo>
                        <a:pt x="300" y="25"/>
                        <a:pt x="297" y="0"/>
                        <a:pt x="241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331" name="Freeform 46"/>
                <p:cNvSpPr>
                  <a:spLocks noChangeArrowheads="1"/>
                </p:cNvSpPr>
                <p:nvPr/>
              </p:nvSpPr>
              <p:spPr bwMode="auto">
                <a:xfrm>
                  <a:off x="10375900" y="496888"/>
                  <a:ext cx="23813" cy="53975"/>
                </a:xfrm>
                <a:custGeom>
                  <a:avLst/>
                  <a:gdLst>
                    <a:gd name="T0" fmla="*/ 17719849 w 8"/>
                    <a:gd name="T1" fmla="*/ 0 h 19"/>
                    <a:gd name="T2" fmla="*/ 0 w 8"/>
                    <a:gd name="T3" fmla="*/ 0 h 19"/>
                    <a:gd name="T4" fmla="*/ 0 w 8"/>
                    <a:gd name="T5" fmla="*/ 153331612 h 19"/>
                    <a:gd name="T6" fmla="*/ 70882371 w 8"/>
                    <a:gd name="T7" fmla="*/ 153331612 h 19"/>
                    <a:gd name="T8" fmla="*/ 17719849 w 8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4" y="13"/>
                        <a:pt x="2" y="7"/>
                        <a:pt x="2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332" name="Freeform 47"/>
                <p:cNvSpPr>
                  <a:spLocks noChangeArrowheads="1"/>
                </p:cNvSpPr>
                <p:nvPr/>
              </p:nvSpPr>
              <p:spPr bwMode="auto">
                <a:xfrm>
                  <a:off x="10382250" y="496888"/>
                  <a:ext cx="855663" cy="168275"/>
                </a:xfrm>
                <a:custGeom>
                  <a:avLst/>
                  <a:gdLst>
                    <a:gd name="T0" fmla="*/ 1955636264 w 301"/>
                    <a:gd name="T1" fmla="*/ 0 h 59"/>
                    <a:gd name="T2" fmla="*/ 1939472478 w 301"/>
                    <a:gd name="T3" fmla="*/ 0 h 59"/>
                    <a:gd name="T4" fmla="*/ 0 w 301"/>
                    <a:gd name="T5" fmla="*/ 0 h 59"/>
                    <a:gd name="T6" fmla="*/ 48485675 w 301"/>
                    <a:gd name="T7" fmla="*/ 154556309 h 59"/>
                    <a:gd name="T8" fmla="*/ 2101096132 w 301"/>
                    <a:gd name="T9" fmla="*/ 154556309 h 59"/>
                    <a:gd name="T10" fmla="*/ 2147483647 w 301"/>
                    <a:gd name="T11" fmla="*/ 479940265 h 59"/>
                    <a:gd name="T12" fmla="*/ 2147483647 w 301"/>
                    <a:gd name="T13" fmla="*/ 479940265 h 59"/>
                    <a:gd name="T14" fmla="*/ 1955636264 w 301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1" h="59">
                      <a:moveTo>
                        <a:pt x="242" y="0"/>
                      </a:moveTo>
                      <a:cubicBezTo>
                        <a:pt x="242" y="0"/>
                        <a:pt x="241" y="0"/>
                        <a:pt x="2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2" y="13"/>
                        <a:pt x="6" y="19"/>
                      </a:cubicBezTo>
                      <a:cubicBezTo>
                        <a:pt x="260" y="19"/>
                        <a:pt x="260" y="19"/>
                        <a:pt x="260" y="19"/>
                      </a:cubicBezTo>
                      <a:cubicBezTo>
                        <a:pt x="282" y="19"/>
                        <a:pt x="300" y="37"/>
                        <a:pt x="301" y="59"/>
                      </a:cubicBezTo>
                      <a:cubicBezTo>
                        <a:pt x="301" y="59"/>
                        <a:pt x="301" y="59"/>
                        <a:pt x="301" y="59"/>
                      </a:cubicBezTo>
                      <a:cubicBezTo>
                        <a:pt x="301" y="26"/>
                        <a:pt x="298" y="0"/>
                        <a:pt x="242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333" name="Freeform 48"/>
                <p:cNvSpPr>
                  <a:spLocks noChangeArrowheads="1"/>
                </p:cNvSpPr>
                <p:nvPr/>
              </p:nvSpPr>
              <p:spPr bwMode="auto">
                <a:xfrm>
                  <a:off x="10325102" y="303213"/>
                  <a:ext cx="912813" cy="1139824"/>
                </a:xfrm>
                <a:custGeom>
                  <a:avLst/>
                  <a:gdLst>
                    <a:gd name="T0" fmla="*/ 2102455737 w 321"/>
                    <a:gd name="T1" fmla="*/ 868839393 h 400"/>
                    <a:gd name="T2" fmla="*/ 2102455737 w 321"/>
                    <a:gd name="T3" fmla="*/ 868839393 h 400"/>
                    <a:gd name="T4" fmla="*/ 1576843225 w 321"/>
                    <a:gd name="T5" fmla="*/ 868839393 h 400"/>
                    <a:gd name="T6" fmla="*/ 493268789 w 321"/>
                    <a:gd name="T7" fmla="*/ 868839393 h 400"/>
                    <a:gd name="T8" fmla="*/ 161727146 w 321"/>
                    <a:gd name="T9" fmla="*/ 544040845 h 400"/>
                    <a:gd name="T10" fmla="*/ 161727146 w 321"/>
                    <a:gd name="T11" fmla="*/ 544040845 h 400"/>
                    <a:gd name="T12" fmla="*/ 161727146 w 321"/>
                    <a:gd name="T13" fmla="*/ 535919599 h 400"/>
                    <a:gd name="T14" fmla="*/ 161727146 w 321"/>
                    <a:gd name="T15" fmla="*/ 511558710 h 400"/>
                    <a:gd name="T16" fmla="*/ 161727146 w 321"/>
                    <a:gd name="T17" fmla="*/ 487200671 h 400"/>
                    <a:gd name="T18" fmla="*/ 493268789 w 321"/>
                    <a:gd name="T19" fmla="*/ 162399274 h 400"/>
                    <a:gd name="T20" fmla="*/ 1504065582 w 321"/>
                    <a:gd name="T21" fmla="*/ 162399274 h 400"/>
                    <a:gd name="T22" fmla="*/ 2147483647 w 321"/>
                    <a:gd name="T23" fmla="*/ 162399274 h 400"/>
                    <a:gd name="T24" fmla="*/ 2147483647 w 321"/>
                    <a:gd name="T25" fmla="*/ 487200671 h 400"/>
                    <a:gd name="T26" fmla="*/ 2102455737 w 321"/>
                    <a:gd name="T27" fmla="*/ 8121246 h 400"/>
                    <a:gd name="T28" fmla="*/ 493268789 w 321"/>
                    <a:gd name="T29" fmla="*/ 8121246 h 400"/>
                    <a:gd name="T30" fmla="*/ 0 w 321"/>
                    <a:gd name="T31" fmla="*/ 503440314 h 400"/>
                    <a:gd name="T32" fmla="*/ 0 w 321"/>
                    <a:gd name="T33" fmla="*/ 860718147 h 400"/>
                    <a:gd name="T34" fmla="*/ 0 w 321"/>
                    <a:gd name="T35" fmla="*/ 860718147 h 400"/>
                    <a:gd name="T36" fmla="*/ 0 w 321"/>
                    <a:gd name="T37" fmla="*/ 2147483647 h 400"/>
                    <a:gd name="T38" fmla="*/ 493268789 w 321"/>
                    <a:gd name="T39" fmla="*/ 2147483647 h 400"/>
                    <a:gd name="T40" fmla="*/ 2102455737 w 321"/>
                    <a:gd name="T41" fmla="*/ 2147483647 h 400"/>
                    <a:gd name="T42" fmla="*/ 2147483647 w 321"/>
                    <a:gd name="T43" fmla="*/ 2147483647 h 400"/>
                    <a:gd name="T44" fmla="*/ 2147483647 w 321"/>
                    <a:gd name="T45" fmla="*/ 1226120075 h 400"/>
                    <a:gd name="T46" fmla="*/ 2102455737 w 321"/>
                    <a:gd name="T47" fmla="*/ 868839393 h 40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21" h="400">
                      <a:moveTo>
                        <a:pt x="260" y="107"/>
                      </a:moveTo>
                      <a:cubicBezTo>
                        <a:pt x="260" y="107"/>
                        <a:pt x="260" y="107"/>
                        <a:pt x="260" y="107"/>
                      </a:cubicBezTo>
                      <a:cubicBezTo>
                        <a:pt x="195" y="107"/>
                        <a:pt x="195" y="107"/>
                        <a:pt x="195" y="107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39" y="107"/>
                        <a:pt x="21" y="89"/>
                        <a:pt x="20" y="67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6"/>
                        <a:pt x="20" y="66"/>
                        <a:pt x="20" y="66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0" y="38"/>
                        <a:pt x="38" y="20"/>
                        <a:pt x="61" y="20"/>
                      </a:cubicBezTo>
                      <a:cubicBezTo>
                        <a:pt x="186" y="20"/>
                        <a:pt x="186" y="20"/>
                        <a:pt x="186" y="20"/>
                      </a:cubicBezTo>
                      <a:cubicBezTo>
                        <a:pt x="280" y="20"/>
                        <a:pt x="280" y="20"/>
                        <a:pt x="280" y="20"/>
                      </a:cubicBezTo>
                      <a:cubicBezTo>
                        <a:pt x="302" y="20"/>
                        <a:pt x="320" y="38"/>
                        <a:pt x="321" y="60"/>
                      </a:cubicBezTo>
                      <a:cubicBezTo>
                        <a:pt x="321" y="26"/>
                        <a:pt x="318" y="0"/>
                        <a:pt x="260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27" y="1"/>
                        <a:pt x="0" y="28"/>
                        <a:pt x="0" y="6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339"/>
                        <a:pt x="0" y="339"/>
                        <a:pt x="0" y="339"/>
                      </a:cubicBezTo>
                      <a:cubicBezTo>
                        <a:pt x="0" y="373"/>
                        <a:pt x="27" y="400"/>
                        <a:pt x="61" y="400"/>
                      </a:cubicBezTo>
                      <a:cubicBezTo>
                        <a:pt x="260" y="400"/>
                        <a:pt x="260" y="400"/>
                        <a:pt x="260" y="400"/>
                      </a:cubicBezTo>
                      <a:cubicBezTo>
                        <a:pt x="294" y="400"/>
                        <a:pt x="321" y="373"/>
                        <a:pt x="321" y="339"/>
                      </a:cubicBezTo>
                      <a:cubicBezTo>
                        <a:pt x="321" y="151"/>
                        <a:pt x="321" y="151"/>
                        <a:pt x="321" y="151"/>
                      </a:cubicBezTo>
                      <a:cubicBezTo>
                        <a:pt x="321" y="117"/>
                        <a:pt x="294" y="107"/>
                        <a:pt x="260" y="107"/>
                      </a:cubicBezTo>
                      <a:close/>
                    </a:path>
                  </a:pathLst>
                </a:custGeom>
                <a:solidFill>
                  <a:srgbClr val="AA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334" name="Freeform 49"/>
                <p:cNvSpPr>
                  <a:spLocks noChangeArrowheads="1"/>
                </p:cNvSpPr>
                <p:nvPr/>
              </p:nvSpPr>
              <p:spPr bwMode="auto">
                <a:xfrm>
                  <a:off x="10325100" y="508000"/>
                  <a:ext cx="912813" cy="985838"/>
                </a:xfrm>
                <a:custGeom>
                  <a:avLst/>
                  <a:gdLst>
                    <a:gd name="T0" fmla="*/ 2147483647 w 321"/>
                    <a:gd name="T1" fmla="*/ 2147483647 h 346"/>
                    <a:gd name="T2" fmla="*/ 2102455737 w 321"/>
                    <a:gd name="T3" fmla="*/ 2147483647 h 346"/>
                    <a:gd name="T4" fmla="*/ 493268789 w 321"/>
                    <a:gd name="T5" fmla="*/ 2147483647 h 346"/>
                    <a:gd name="T6" fmla="*/ 0 w 321"/>
                    <a:gd name="T7" fmla="*/ 2147483647 h 346"/>
                    <a:gd name="T8" fmla="*/ 0 w 321"/>
                    <a:gd name="T9" fmla="*/ 0 h 346"/>
                    <a:gd name="T10" fmla="*/ 493268789 w 321"/>
                    <a:gd name="T11" fmla="*/ 430264151 h 346"/>
                    <a:gd name="T12" fmla="*/ 2102455737 w 321"/>
                    <a:gd name="T13" fmla="*/ 430264151 h 346"/>
                    <a:gd name="T14" fmla="*/ 2147483647 w 321"/>
                    <a:gd name="T15" fmla="*/ 803700156 h 346"/>
                    <a:gd name="T16" fmla="*/ 2147483647 w 321"/>
                    <a:gd name="T17" fmla="*/ 2147483647 h 3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21" h="346">
                      <a:moveTo>
                        <a:pt x="321" y="285"/>
                      </a:moveTo>
                      <a:cubicBezTo>
                        <a:pt x="321" y="319"/>
                        <a:pt x="293" y="346"/>
                        <a:pt x="260" y="346"/>
                      </a:cubicBezTo>
                      <a:cubicBezTo>
                        <a:pt x="61" y="346"/>
                        <a:pt x="61" y="346"/>
                        <a:pt x="61" y="346"/>
                      </a:cubicBezTo>
                      <a:cubicBezTo>
                        <a:pt x="27" y="346"/>
                        <a:pt x="0" y="319"/>
                        <a:pt x="0" y="28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52"/>
                        <a:pt x="61" y="53"/>
                      </a:cubicBezTo>
                      <a:cubicBezTo>
                        <a:pt x="260" y="53"/>
                        <a:pt x="260" y="53"/>
                        <a:pt x="260" y="53"/>
                      </a:cubicBezTo>
                      <a:cubicBezTo>
                        <a:pt x="293" y="53"/>
                        <a:pt x="321" y="66"/>
                        <a:pt x="321" y="99"/>
                      </a:cubicBezTo>
                      <a:lnTo>
                        <a:pt x="321" y="285"/>
                      </a:lnTo>
                      <a:close/>
                    </a:path>
                  </a:pathLst>
                </a:custGeom>
                <a:solidFill>
                  <a:srgbClr val="DB2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335" name="Freeform 53"/>
                <p:cNvSpPr>
                  <a:spLocks noChangeArrowheads="1"/>
                </p:cNvSpPr>
                <p:nvPr/>
              </p:nvSpPr>
              <p:spPr bwMode="auto">
                <a:xfrm>
                  <a:off x="10507663" y="496888"/>
                  <a:ext cx="133350" cy="111125"/>
                </a:xfrm>
                <a:custGeom>
                  <a:avLst/>
                  <a:gdLst>
                    <a:gd name="T0" fmla="*/ 211693125 w 84"/>
                    <a:gd name="T1" fmla="*/ 176410938 h 70"/>
                    <a:gd name="T2" fmla="*/ 201612500 w 84"/>
                    <a:gd name="T3" fmla="*/ 0 h 70"/>
                    <a:gd name="T4" fmla="*/ 17641888 w 84"/>
                    <a:gd name="T5" fmla="*/ 0 h 70"/>
                    <a:gd name="T6" fmla="*/ 0 w 84"/>
                    <a:gd name="T7" fmla="*/ 176410938 h 70"/>
                    <a:gd name="T8" fmla="*/ 211693125 w 84"/>
                    <a:gd name="T9" fmla="*/ 176410938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" h="70">
                      <a:moveTo>
                        <a:pt x="84" y="70"/>
                      </a:moveTo>
                      <a:lnTo>
                        <a:pt x="80" y="0"/>
                      </a:lnTo>
                      <a:lnTo>
                        <a:pt x="7" y="0"/>
                      </a:lnTo>
                      <a:lnTo>
                        <a:pt x="0" y="70"/>
                      </a:lnTo>
                      <a:lnTo>
                        <a:pt x="84" y="70"/>
                      </a:lnTo>
                      <a:close/>
                    </a:path>
                  </a:pathLst>
                </a:custGeom>
                <a:solidFill>
                  <a:srgbClr val="B700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336" name="Freeform 54"/>
                <p:cNvSpPr>
                  <a:spLocks noChangeArrowheads="1"/>
                </p:cNvSpPr>
                <p:nvPr/>
              </p:nvSpPr>
              <p:spPr bwMode="auto">
                <a:xfrm>
                  <a:off x="10507663" y="608013"/>
                  <a:ext cx="133350" cy="304800"/>
                </a:xfrm>
                <a:custGeom>
                  <a:avLst/>
                  <a:gdLst>
                    <a:gd name="T0" fmla="*/ 0 w 84"/>
                    <a:gd name="T1" fmla="*/ 0 h 192"/>
                    <a:gd name="T2" fmla="*/ 0 w 84"/>
                    <a:gd name="T3" fmla="*/ 483870000 h 192"/>
                    <a:gd name="T4" fmla="*/ 103327200 w 84"/>
                    <a:gd name="T5" fmla="*/ 410786263 h 192"/>
                    <a:gd name="T6" fmla="*/ 211693125 w 84"/>
                    <a:gd name="T7" fmla="*/ 483870000 h 192"/>
                    <a:gd name="T8" fmla="*/ 211693125 w 84"/>
                    <a:gd name="T9" fmla="*/ 0 h 192"/>
                    <a:gd name="T10" fmla="*/ 0 w 84"/>
                    <a:gd name="T11" fmla="*/ 0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41" y="163"/>
                      </a:lnTo>
                      <a:lnTo>
                        <a:pt x="84" y="192"/>
                      </a:lnTo>
                      <a:lnTo>
                        <a:pt x="8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13327" name="图片 74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407" y="1254731"/>
                <a:ext cx="354334" cy="254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3316" name="文本框 85"/>
          <p:cNvSpPr txBox="1">
            <a:spLocks noChangeArrowheads="1"/>
          </p:cNvSpPr>
          <p:nvPr/>
        </p:nvSpPr>
        <p:spPr bwMode="auto">
          <a:xfrm>
            <a:off x="1952625" y="611981"/>
            <a:ext cx="1209675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DB2232"/>
                </a:solidFill>
                <a:latin typeface="+mn-lt"/>
                <a:ea typeface="+mn-ea"/>
                <a:cs typeface="+mn-ea"/>
                <a:sym typeface="+mn-lt"/>
              </a:rPr>
              <a:t>课文朗读</a:t>
            </a:r>
          </a:p>
        </p:txBody>
      </p:sp>
      <p:sp>
        <p:nvSpPr>
          <p:cNvPr id="13317" name="文本框 1"/>
          <p:cNvSpPr txBox="1">
            <a:spLocks noChangeArrowheads="1"/>
          </p:cNvSpPr>
          <p:nvPr/>
        </p:nvSpPr>
        <p:spPr bwMode="auto">
          <a:xfrm>
            <a:off x="1952625" y="1545432"/>
            <a:ext cx="5310818" cy="98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惠子曰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子非鱼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安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知鱼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之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？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庄子曰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子非我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安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知我不知鱼之乐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？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233612" y="3010653"/>
            <a:ext cx="4861322" cy="152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惠子说：“你不是鱼，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怎么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知道鱼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的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快乐呢？”庄子说：“你不是我，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怎么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知道我不知道鱼的快乐呢？”</a:t>
            </a:r>
          </a:p>
        </p:txBody>
      </p:sp>
      <p:sp>
        <p:nvSpPr>
          <p:cNvPr id="25" name="正五边形 24"/>
          <p:cNvSpPr/>
          <p:nvPr/>
        </p:nvSpPr>
        <p:spPr>
          <a:xfrm>
            <a:off x="4957763" y="511969"/>
            <a:ext cx="988219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26" name="文本框 1"/>
          <p:cNvSpPr txBox="1">
            <a:spLocks noChangeArrowheads="1"/>
          </p:cNvSpPr>
          <p:nvPr/>
        </p:nvSpPr>
        <p:spPr bwMode="auto">
          <a:xfrm>
            <a:off x="4809845" y="577870"/>
            <a:ext cx="1656159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词语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正五边形 26"/>
          <p:cNvSpPr/>
          <p:nvPr/>
        </p:nvSpPr>
        <p:spPr>
          <a:xfrm>
            <a:off x="6110288" y="528638"/>
            <a:ext cx="989410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28" name="文本框 1"/>
          <p:cNvSpPr txBox="1">
            <a:spLocks noChangeArrowheads="1"/>
          </p:cNvSpPr>
          <p:nvPr/>
        </p:nvSpPr>
        <p:spPr bwMode="auto">
          <a:xfrm>
            <a:off x="5971194" y="577870"/>
            <a:ext cx="165616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大意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5" descr="1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9738" y="1359694"/>
            <a:ext cx="5620941" cy="339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组合 84"/>
          <p:cNvGrpSpPr/>
          <p:nvPr/>
        </p:nvGrpSpPr>
        <p:grpSpPr bwMode="auto">
          <a:xfrm>
            <a:off x="1343026" y="527448"/>
            <a:ext cx="2107406" cy="548878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350" name="组合 71"/>
            <p:cNvGrpSpPr/>
            <p:nvPr/>
          </p:nvGrpSpPr>
          <p:grpSpPr bwMode="auto">
            <a:xfrm>
              <a:off x="4897451" y="1300979"/>
              <a:ext cx="515326" cy="672163"/>
              <a:chOff x="556681" y="967046"/>
              <a:chExt cx="515326" cy="672163"/>
            </a:xfrm>
          </p:grpSpPr>
          <p:grpSp>
            <p:nvGrpSpPr>
              <p:cNvPr id="14351" name="组合 73"/>
              <p:cNvGrpSpPr/>
              <p:nvPr/>
            </p:nvGrpSpPr>
            <p:grpSpPr bwMode="auto">
              <a:xfrm>
                <a:off x="556681" y="967046"/>
                <a:ext cx="515326" cy="672163"/>
                <a:chOff x="10325100" y="303213"/>
                <a:chExt cx="912815" cy="1190625"/>
              </a:xfrm>
            </p:grpSpPr>
            <p:sp>
              <p:nvSpPr>
                <p:cNvPr id="14353" name="Freeform 43"/>
                <p:cNvSpPr>
                  <a:spLocks noChangeArrowheads="1"/>
                </p:cNvSpPr>
                <p:nvPr/>
              </p:nvSpPr>
              <p:spPr bwMode="auto">
                <a:xfrm>
                  <a:off x="10382250" y="360363"/>
                  <a:ext cx="855663" cy="455613"/>
                </a:xfrm>
                <a:custGeom>
                  <a:avLst/>
                  <a:gdLst>
                    <a:gd name="T0" fmla="*/ 2147483647 w 301"/>
                    <a:gd name="T1" fmla="*/ 324348047 h 160"/>
                    <a:gd name="T2" fmla="*/ 2101096132 w 301"/>
                    <a:gd name="T3" fmla="*/ 0 h 160"/>
                    <a:gd name="T4" fmla="*/ 1341469222 w 301"/>
                    <a:gd name="T5" fmla="*/ 0 h 160"/>
                    <a:gd name="T6" fmla="*/ 331326359 w 301"/>
                    <a:gd name="T7" fmla="*/ 0 h 160"/>
                    <a:gd name="T8" fmla="*/ 0 w 301"/>
                    <a:gd name="T9" fmla="*/ 324348047 h 160"/>
                    <a:gd name="T10" fmla="*/ 0 w 301"/>
                    <a:gd name="T11" fmla="*/ 348674934 h 160"/>
                    <a:gd name="T12" fmla="*/ 0 w 301"/>
                    <a:gd name="T13" fmla="*/ 373001820 h 160"/>
                    <a:gd name="T14" fmla="*/ 0 w 301"/>
                    <a:gd name="T15" fmla="*/ 381108884 h 160"/>
                    <a:gd name="T16" fmla="*/ 0 w 301"/>
                    <a:gd name="T17" fmla="*/ 381108884 h 160"/>
                    <a:gd name="T18" fmla="*/ 331326359 w 301"/>
                    <a:gd name="T19" fmla="*/ 705459779 h 160"/>
                    <a:gd name="T20" fmla="*/ 719220286 w 301"/>
                    <a:gd name="T21" fmla="*/ 705459779 h 160"/>
                    <a:gd name="T22" fmla="*/ 719220286 w 301"/>
                    <a:gd name="T23" fmla="*/ 1297395036 h 160"/>
                    <a:gd name="T24" fmla="*/ 2147483647 w 301"/>
                    <a:gd name="T25" fmla="*/ 1297395036 h 160"/>
                    <a:gd name="T26" fmla="*/ 2147483647 w 301"/>
                    <a:gd name="T27" fmla="*/ 324348047 h 1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01" h="160">
                      <a:moveTo>
                        <a:pt x="301" y="40"/>
                      </a:moveTo>
                      <a:cubicBezTo>
                        <a:pt x="300" y="18"/>
                        <a:pt x="282" y="0"/>
                        <a:pt x="260" y="0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1" y="69"/>
                        <a:pt x="19" y="87"/>
                        <a:pt x="41" y="87"/>
                      </a:cubicBezTo>
                      <a:cubicBezTo>
                        <a:pt x="89" y="87"/>
                        <a:pt x="89" y="87"/>
                        <a:pt x="89" y="87"/>
                      </a:cubicBezTo>
                      <a:cubicBezTo>
                        <a:pt x="89" y="160"/>
                        <a:pt x="89" y="160"/>
                        <a:pt x="89" y="160"/>
                      </a:cubicBezTo>
                      <a:cubicBezTo>
                        <a:pt x="301" y="160"/>
                        <a:pt x="301" y="160"/>
                        <a:pt x="301" y="160"/>
                      </a:cubicBezTo>
                      <a:cubicBezTo>
                        <a:pt x="301" y="40"/>
                        <a:pt x="301" y="40"/>
                        <a:pt x="301" y="40"/>
                      </a:cubicBezTo>
                    </a:path>
                  </a:pathLst>
                </a:custGeom>
                <a:solidFill>
                  <a:srgbClr val="F9EE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354" name="Freeform 44"/>
                <p:cNvSpPr>
                  <a:spLocks noChangeArrowheads="1"/>
                </p:cNvSpPr>
                <p:nvPr/>
              </p:nvSpPr>
              <p:spPr bwMode="auto">
                <a:xfrm>
                  <a:off x="10375900" y="396875"/>
                  <a:ext cx="38100" cy="52388"/>
                </a:xfrm>
                <a:custGeom>
                  <a:avLst/>
                  <a:gdLst>
                    <a:gd name="T0" fmla="*/ 111662308 w 13"/>
                    <a:gd name="T1" fmla="*/ 0 h 18"/>
                    <a:gd name="T2" fmla="*/ 0 w 13"/>
                    <a:gd name="T3" fmla="*/ 0 h 18"/>
                    <a:gd name="T4" fmla="*/ 0 w 13"/>
                    <a:gd name="T5" fmla="*/ 152472364 h 18"/>
                    <a:gd name="T6" fmla="*/ 25767323 w 13"/>
                    <a:gd name="T7" fmla="*/ 152472364 h 18"/>
                    <a:gd name="T8" fmla="*/ 111662308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1"/>
                        <a:pt x="8" y="5"/>
                        <a:pt x="13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355" name="Freeform 45"/>
                <p:cNvSpPr>
                  <a:spLocks noChangeArrowheads="1"/>
                </p:cNvSpPr>
                <p:nvPr/>
              </p:nvSpPr>
              <p:spPr bwMode="auto">
                <a:xfrm>
                  <a:off x="10385425" y="396875"/>
                  <a:ext cx="852488" cy="168275"/>
                </a:xfrm>
                <a:custGeom>
                  <a:avLst/>
                  <a:gdLst>
                    <a:gd name="T0" fmla="*/ 1946036873 w 300"/>
                    <a:gd name="T1" fmla="*/ 0 h 59"/>
                    <a:gd name="T2" fmla="*/ 1929887909 w 300"/>
                    <a:gd name="T3" fmla="*/ 0 h 59"/>
                    <a:gd name="T4" fmla="*/ 80747663 w 300"/>
                    <a:gd name="T5" fmla="*/ 0 h 59"/>
                    <a:gd name="T6" fmla="*/ 0 w 300"/>
                    <a:gd name="T7" fmla="*/ 146422067 h 59"/>
                    <a:gd name="T8" fmla="*/ 2091383236 w 300"/>
                    <a:gd name="T9" fmla="*/ 146422067 h 59"/>
                    <a:gd name="T10" fmla="*/ 2147483647 w 300"/>
                    <a:gd name="T11" fmla="*/ 479940265 h 59"/>
                    <a:gd name="T12" fmla="*/ 2147483647 w 300"/>
                    <a:gd name="T13" fmla="*/ 479940265 h 59"/>
                    <a:gd name="T14" fmla="*/ 1946036873 w 300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0" h="59">
                      <a:moveTo>
                        <a:pt x="241" y="0"/>
                      </a:moveTo>
                      <a:cubicBezTo>
                        <a:pt x="241" y="0"/>
                        <a:pt x="240" y="0"/>
                        <a:pt x="23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5"/>
                        <a:pt x="2" y="11"/>
                        <a:pt x="0" y="18"/>
                      </a:cubicBezTo>
                      <a:cubicBezTo>
                        <a:pt x="259" y="18"/>
                        <a:pt x="259" y="18"/>
                        <a:pt x="259" y="18"/>
                      </a:cubicBezTo>
                      <a:cubicBezTo>
                        <a:pt x="281" y="18"/>
                        <a:pt x="299" y="36"/>
                        <a:pt x="300" y="59"/>
                      </a:cubicBezTo>
                      <a:cubicBezTo>
                        <a:pt x="300" y="59"/>
                        <a:pt x="300" y="59"/>
                        <a:pt x="300" y="59"/>
                      </a:cubicBezTo>
                      <a:cubicBezTo>
                        <a:pt x="300" y="25"/>
                        <a:pt x="297" y="0"/>
                        <a:pt x="241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356" name="Freeform 46"/>
                <p:cNvSpPr>
                  <a:spLocks noChangeArrowheads="1"/>
                </p:cNvSpPr>
                <p:nvPr/>
              </p:nvSpPr>
              <p:spPr bwMode="auto">
                <a:xfrm>
                  <a:off x="10375900" y="496888"/>
                  <a:ext cx="23813" cy="53975"/>
                </a:xfrm>
                <a:custGeom>
                  <a:avLst/>
                  <a:gdLst>
                    <a:gd name="T0" fmla="*/ 17719849 w 8"/>
                    <a:gd name="T1" fmla="*/ 0 h 19"/>
                    <a:gd name="T2" fmla="*/ 0 w 8"/>
                    <a:gd name="T3" fmla="*/ 0 h 19"/>
                    <a:gd name="T4" fmla="*/ 0 w 8"/>
                    <a:gd name="T5" fmla="*/ 153331612 h 19"/>
                    <a:gd name="T6" fmla="*/ 70882371 w 8"/>
                    <a:gd name="T7" fmla="*/ 153331612 h 19"/>
                    <a:gd name="T8" fmla="*/ 17719849 w 8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4" y="13"/>
                        <a:pt x="2" y="7"/>
                        <a:pt x="2" y="0"/>
                      </a:cubicBezTo>
                    </a:path>
                  </a:pathLst>
                </a:custGeom>
                <a:solidFill>
                  <a:srgbClr val="F9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357" name="Freeform 47"/>
                <p:cNvSpPr>
                  <a:spLocks noChangeArrowheads="1"/>
                </p:cNvSpPr>
                <p:nvPr/>
              </p:nvSpPr>
              <p:spPr bwMode="auto">
                <a:xfrm>
                  <a:off x="10382250" y="496888"/>
                  <a:ext cx="855663" cy="168275"/>
                </a:xfrm>
                <a:custGeom>
                  <a:avLst/>
                  <a:gdLst>
                    <a:gd name="T0" fmla="*/ 1955636264 w 301"/>
                    <a:gd name="T1" fmla="*/ 0 h 59"/>
                    <a:gd name="T2" fmla="*/ 1939472478 w 301"/>
                    <a:gd name="T3" fmla="*/ 0 h 59"/>
                    <a:gd name="T4" fmla="*/ 0 w 301"/>
                    <a:gd name="T5" fmla="*/ 0 h 59"/>
                    <a:gd name="T6" fmla="*/ 48485675 w 301"/>
                    <a:gd name="T7" fmla="*/ 154556309 h 59"/>
                    <a:gd name="T8" fmla="*/ 2101096132 w 301"/>
                    <a:gd name="T9" fmla="*/ 154556309 h 59"/>
                    <a:gd name="T10" fmla="*/ 2147483647 w 301"/>
                    <a:gd name="T11" fmla="*/ 479940265 h 59"/>
                    <a:gd name="T12" fmla="*/ 2147483647 w 301"/>
                    <a:gd name="T13" fmla="*/ 479940265 h 59"/>
                    <a:gd name="T14" fmla="*/ 1955636264 w 301"/>
                    <a:gd name="T15" fmla="*/ 0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1" h="59">
                      <a:moveTo>
                        <a:pt x="242" y="0"/>
                      </a:moveTo>
                      <a:cubicBezTo>
                        <a:pt x="242" y="0"/>
                        <a:pt x="241" y="0"/>
                        <a:pt x="2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2" y="13"/>
                        <a:pt x="6" y="19"/>
                      </a:cubicBezTo>
                      <a:cubicBezTo>
                        <a:pt x="260" y="19"/>
                        <a:pt x="260" y="19"/>
                        <a:pt x="260" y="19"/>
                      </a:cubicBezTo>
                      <a:cubicBezTo>
                        <a:pt x="282" y="19"/>
                        <a:pt x="300" y="37"/>
                        <a:pt x="301" y="59"/>
                      </a:cubicBezTo>
                      <a:cubicBezTo>
                        <a:pt x="301" y="59"/>
                        <a:pt x="301" y="59"/>
                        <a:pt x="301" y="59"/>
                      </a:cubicBezTo>
                      <a:cubicBezTo>
                        <a:pt x="301" y="26"/>
                        <a:pt x="298" y="0"/>
                        <a:pt x="242" y="0"/>
                      </a:cubicBezTo>
                    </a:path>
                  </a:pathLst>
                </a:custGeom>
                <a:solidFill>
                  <a:srgbClr val="F3D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358" name="Freeform 48"/>
                <p:cNvSpPr>
                  <a:spLocks noChangeArrowheads="1"/>
                </p:cNvSpPr>
                <p:nvPr/>
              </p:nvSpPr>
              <p:spPr bwMode="auto">
                <a:xfrm>
                  <a:off x="10325102" y="303213"/>
                  <a:ext cx="912813" cy="1139824"/>
                </a:xfrm>
                <a:custGeom>
                  <a:avLst/>
                  <a:gdLst>
                    <a:gd name="T0" fmla="*/ 2102455737 w 321"/>
                    <a:gd name="T1" fmla="*/ 868839393 h 400"/>
                    <a:gd name="T2" fmla="*/ 2102455737 w 321"/>
                    <a:gd name="T3" fmla="*/ 868839393 h 400"/>
                    <a:gd name="T4" fmla="*/ 1576843225 w 321"/>
                    <a:gd name="T5" fmla="*/ 868839393 h 400"/>
                    <a:gd name="T6" fmla="*/ 493268789 w 321"/>
                    <a:gd name="T7" fmla="*/ 868839393 h 400"/>
                    <a:gd name="T8" fmla="*/ 161727146 w 321"/>
                    <a:gd name="T9" fmla="*/ 544040845 h 400"/>
                    <a:gd name="T10" fmla="*/ 161727146 w 321"/>
                    <a:gd name="T11" fmla="*/ 544040845 h 400"/>
                    <a:gd name="T12" fmla="*/ 161727146 w 321"/>
                    <a:gd name="T13" fmla="*/ 535919599 h 400"/>
                    <a:gd name="T14" fmla="*/ 161727146 w 321"/>
                    <a:gd name="T15" fmla="*/ 511558710 h 400"/>
                    <a:gd name="T16" fmla="*/ 161727146 w 321"/>
                    <a:gd name="T17" fmla="*/ 487200671 h 400"/>
                    <a:gd name="T18" fmla="*/ 493268789 w 321"/>
                    <a:gd name="T19" fmla="*/ 162399274 h 400"/>
                    <a:gd name="T20" fmla="*/ 1504065582 w 321"/>
                    <a:gd name="T21" fmla="*/ 162399274 h 400"/>
                    <a:gd name="T22" fmla="*/ 2147483647 w 321"/>
                    <a:gd name="T23" fmla="*/ 162399274 h 400"/>
                    <a:gd name="T24" fmla="*/ 2147483647 w 321"/>
                    <a:gd name="T25" fmla="*/ 487200671 h 400"/>
                    <a:gd name="T26" fmla="*/ 2102455737 w 321"/>
                    <a:gd name="T27" fmla="*/ 8121246 h 400"/>
                    <a:gd name="T28" fmla="*/ 493268789 w 321"/>
                    <a:gd name="T29" fmla="*/ 8121246 h 400"/>
                    <a:gd name="T30" fmla="*/ 0 w 321"/>
                    <a:gd name="T31" fmla="*/ 503440314 h 400"/>
                    <a:gd name="T32" fmla="*/ 0 w 321"/>
                    <a:gd name="T33" fmla="*/ 860718147 h 400"/>
                    <a:gd name="T34" fmla="*/ 0 w 321"/>
                    <a:gd name="T35" fmla="*/ 860718147 h 400"/>
                    <a:gd name="T36" fmla="*/ 0 w 321"/>
                    <a:gd name="T37" fmla="*/ 2147483647 h 400"/>
                    <a:gd name="T38" fmla="*/ 493268789 w 321"/>
                    <a:gd name="T39" fmla="*/ 2147483647 h 400"/>
                    <a:gd name="T40" fmla="*/ 2102455737 w 321"/>
                    <a:gd name="T41" fmla="*/ 2147483647 h 400"/>
                    <a:gd name="T42" fmla="*/ 2147483647 w 321"/>
                    <a:gd name="T43" fmla="*/ 2147483647 h 400"/>
                    <a:gd name="T44" fmla="*/ 2147483647 w 321"/>
                    <a:gd name="T45" fmla="*/ 1226120075 h 400"/>
                    <a:gd name="T46" fmla="*/ 2102455737 w 321"/>
                    <a:gd name="T47" fmla="*/ 868839393 h 40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21" h="400">
                      <a:moveTo>
                        <a:pt x="260" y="107"/>
                      </a:moveTo>
                      <a:cubicBezTo>
                        <a:pt x="260" y="107"/>
                        <a:pt x="260" y="107"/>
                        <a:pt x="260" y="107"/>
                      </a:cubicBezTo>
                      <a:cubicBezTo>
                        <a:pt x="195" y="107"/>
                        <a:pt x="195" y="107"/>
                        <a:pt x="195" y="107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39" y="107"/>
                        <a:pt x="21" y="89"/>
                        <a:pt x="20" y="67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6"/>
                        <a:pt x="20" y="66"/>
                        <a:pt x="20" y="66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0"/>
                        <a:pt x="20" y="60"/>
                        <a:pt x="20" y="60"/>
                      </a:cubicBezTo>
                      <a:cubicBezTo>
                        <a:pt x="20" y="38"/>
                        <a:pt x="38" y="20"/>
                        <a:pt x="61" y="20"/>
                      </a:cubicBezTo>
                      <a:cubicBezTo>
                        <a:pt x="186" y="20"/>
                        <a:pt x="186" y="20"/>
                        <a:pt x="186" y="20"/>
                      </a:cubicBezTo>
                      <a:cubicBezTo>
                        <a:pt x="280" y="20"/>
                        <a:pt x="280" y="20"/>
                        <a:pt x="280" y="20"/>
                      </a:cubicBezTo>
                      <a:cubicBezTo>
                        <a:pt x="302" y="20"/>
                        <a:pt x="320" y="38"/>
                        <a:pt x="321" y="60"/>
                      </a:cubicBezTo>
                      <a:cubicBezTo>
                        <a:pt x="321" y="26"/>
                        <a:pt x="318" y="0"/>
                        <a:pt x="260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27" y="1"/>
                        <a:pt x="0" y="28"/>
                        <a:pt x="0" y="62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339"/>
                        <a:pt x="0" y="339"/>
                        <a:pt x="0" y="339"/>
                      </a:cubicBezTo>
                      <a:cubicBezTo>
                        <a:pt x="0" y="373"/>
                        <a:pt x="27" y="400"/>
                        <a:pt x="61" y="400"/>
                      </a:cubicBezTo>
                      <a:cubicBezTo>
                        <a:pt x="260" y="400"/>
                        <a:pt x="260" y="400"/>
                        <a:pt x="260" y="400"/>
                      </a:cubicBezTo>
                      <a:cubicBezTo>
                        <a:pt x="294" y="400"/>
                        <a:pt x="321" y="373"/>
                        <a:pt x="321" y="339"/>
                      </a:cubicBezTo>
                      <a:cubicBezTo>
                        <a:pt x="321" y="151"/>
                        <a:pt x="321" y="151"/>
                        <a:pt x="321" y="151"/>
                      </a:cubicBezTo>
                      <a:cubicBezTo>
                        <a:pt x="321" y="117"/>
                        <a:pt x="294" y="107"/>
                        <a:pt x="260" y="107"/>
                      </a:cubicBezTo>
                      <a:close/>
                    </a:path>
                  </a:pathLst>
                </a:custGeom>
                <a:solidFill>
                  <a:srgbClr val="AA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359" name="Freeform 49"/>
                <p:cNvSpPr>
                  <a:spLocks noChangeArrowheads="1"/>
                </p:cNvSpPr>
                <p:nvPr/>
              </p:nvSpPr>
              <p:spPr bwMode="auto">
                <a:xfrm>
                  <a:off x="10325100" y="508000"/>
                  <a:ext cx="912813" cy="985838"/>
                </a:xfrm>
                <a:custGeom>
                  <a:avLst/>
                  <a:gdLst>
                    <a:gd name="T0" fmla="*/ 2147483647 w 321"/>
                    <a:gd name="T1" fmla="*/ 2147483647 h 346"/>
                    <a:gd name="T2" fmla="*/ 2102455737 w 321"/>
                    <a:gd name="T3" fmla="*/ 2147483647 h 346"/>
                    <a:gd name="T4" fmla="*/ 493268789 w 321"/>
                    <a:gd name="T5" fmla="*/ 2147483647 h 346"/>
                    <a:gd name="T6" fmla="*/ 0 w 321"/>
                    <a:gd name="T7" fmla="*/ 2147483647 h 346"/>
                    <a:gd name="T8" fmla="*/ 0 w 321"/>
                    <a:gd name="T9" fmla="*/ 0 h 346"/>
                    <a:gd name="T10" fmla="*/ 493268789 w 321"/>
                    <a:gd name="T11" fmla="*/ 430264151 h 346"/>
                    <a:gd name="T12" fmla="*/ 2102455737 w 321"/>
                    <a:gd name="T13" fmla="*/ 430264151 h 346"/>
                    <a:gd name="T14" fmla="*/ 2147483647 w 321"/>
                    <a:gd name="T15" fmla="*/ 803700156 h 346"/>
                    <a:gd name="T16" fmla="*/ 2147483647 w 321"/>
                    <a:gd name="T17" fmla="*/ 2147483647 h 3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21" h="346">
                      <a:moveTo>
                        <a:pt x="321" y="285"/>
                      </a:moveTo>
                      <a:cubicBezTo>
                        <a:pt x="321" y="319"/>
                        <a:pt x="293" y="346"/>
                        <a:pt x="260" y="346"/>
                      </a:cubicBezTo>
                      <a:cubicBezTo>
                        <a:pt x="61" y="346"/>
                        <a:pt x="61" y="346"/>
                        <a:pt x="61" y="346"/>
                      </a:cubicBezTo>
                      <a:cubicBezTo>
                        <a:pt x="27" y="346"/>
                        <a:pt x="0" y="319"/>
                        <a:pt x="0" y="28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52"/>
                        <a:pt x="61" y="53"/>
                      </a:cubicBezTo>
                      <a:cubicBezTo>
                        <a:pt x="260" y="53"/>
                        <a:pt x="260" y="53"/>
                        <a:pt x="260" y="53"/>
                      </a:cubicBezTo>
                      <a:cubicBezTo>
                        <a:pt x="293" y="53"/>
                        <a:pt x="321" y="66"/>
                        <a:pt x="321" y="99"/>
                      </a:cubicBezTo>
                      <a:lnTo>
                        <a:pt x="321" y="285"/>
                      </a:lnTo>
                      <a:close/>
                    </a:path>
                  </a:pathLst>
                </a:custGeom>
                <a:solidFill>
                  <a:srgbClr val="DB2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360" name="Freeform 53"/>
                <p:cNvSpPr>
                  <a:spLocks noChangeArrowheads="1"/>
                </p:cNvSpPr>
                <p:nvPr/>
              </p:nvSpPr>
              <p:spPr bwMode="auto">
                <a:xfrm>
                  <a:off x="10507663" y="496888"/>
                  <a:ext cx="133350" cy="111125"/>
                </a:xfrm>
                <a:custGeom>
                  <a:avLst/>
                  <a:gdLst>
                    <a:gd name="T0" fmla="*/ 211693125 w 84"/>
                    <a:gd name="T1" fmla="*/ 176410938 h 70"/>
                    <a:gd name="T2" fmla="*/ 201612500 w 84"/>
                    <a:gd name="T3" fmla="*/ 0 h 70"/>
                    <a:gd name="T4" fmla="*/ 17641888 w 84"/>
                    <a:gd name="T5" fmla="*/ 0 h 70"/>
                    <a:gd name="T6" fmla="*/ 0 w 84"/>
                    <a:gd name="T7" fmla="*/ 176410938 h 70"/>
                    <a:gd name="T8" fmla="*/ 211693125 w 84"/>
                    <a:gd name="T9" fmla="*/ 176410938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" h="70">
                      <a:moveTo>
                        <a:pt x="84" y="70"/>
                      </a:moveTo>
                      <a:lnTo>
                        <a:pt x="80" y="0"/>
                      </a:lnTo>
                      <a:lnTo>
                        <a:pt x="7" y="0"/>
                      </a:lnTo>
                      <a:lnTo>
                        <a:pt x="0" y="70"/>
                      </a:lnTo>
                      <a:lnTo>
                        <a:pt x="84" y="70"/>
                      </a:lnTo>
                      <a:close/>
                    </a:path>
                  </a:pathLst>
                </a:custGeom>
                <a:solidFill>
                  <a:srgbClr val="B700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361" name="Freeform 54"/>
                <p:cNvSpPr>
                  <a:spLocks noChangeArrowheads="1"/>
                </p:cNvSpPr>
                <p:nvPr/>
              </p:nvSpPr>
              <p:spPr bwMode="auto">
                <a:xfrm>
                  <a:off x="10507663" y="608013"/>
                  <a:ext cx="133350" cy="304800"/>
                </a:xfrm>
                <a:custGeom>
                  <a:avLst/>
                  <a:gdLst>
                    <a:gd name="T0" fmla="*/ 0 w 84"/>
                    <a:gd name="T1" fmla="*/ 0 h 192"/>
                    <a:gd name="T2" fmla="*/ 0 w 84"/>
                    <a:gd name="T3" fmla="*/ 483870000 h 192"/>
                    <a:gd name="T4" fmla="*/ 103327200 w 84"/>
                    <a:gd name="T5" fmla="*/ 410786263 h 192"/>
                    <a:gd name="T6" fmla="*/ 211693125 w 84"/>
                    <a:gd name="T7" fmla="*/ 483870000 h 192"/>
                    <a:gd name="T8" fmla="*/ 211693125 w 84"/>
                    <a:gd name="T9" fmla="*/ 0 h 192"/>
                    <a:gd name="T10" fmla="*/ 0 w 84"/>
                    <a:gd name="T11" fmla="*/ 0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41" y="163"/>
                      </a:lnTo>
                      <a:lnTo>
                        <a:pt x="84" y="192"/>
                      </a:lnTo>
                      <a:lnTo>
                        <a:pt x="8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14352" name="图片 74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407" y="1254731"/>
                <a:ext cx="354334" cy="254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4340" name="文本框 85"/>
          <p:cNvSpPr txBox="1">
            <a:spLocks noChangeArrowheads="1"/>
          </p:cNvSpPr>
          <p:nvPr/>
        </p:nvSpPr>
        <p:spPr bwMode="auto">
          <a:xfrm>
            <a:off x="1952625" y="611981"/>
            <a:ext cx="1209675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DB2232"/>
                </a:solidFill>
                <a:latin typeface="+mn-lt"/>
                <a:ea typeface="+mn-ea"/>
                <a:cs typeface="+mn-ea"/>
                <a:sym typeface="+mn-lt"/>
              </a:rPr>
              <a:t>课文朗读</a:t>
            </a:r>
          </a:p>
        </p:txBody>
      </p:sp>
      <p:sp>
        <p:nvSpPr>
          <p:cNvPr id="14341" name="文本框 1"/>
          <p:cNvSpPr txBox="1">
            <a:spLocks noChangeArrowheads="1"/>
          </p:cNvSpPr>
          <p:nvPr/>
        </p:nvSpPr>
        <p:spPr bwMode="auto">
          <a:xfrm>
            <a:off x="2111189" y="1613298"/>
            <a:ext cx="5058755" cy="98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惠子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曰：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我非子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固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不知子矣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；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子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固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非鱼也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子之不知鱼之乐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全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矣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！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”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228850" y="3055635"/>
            <a:ext cx="4582716" cy="152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惠子说：“我不是你，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固然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不知道你；你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本来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就不是鱼，你不知道鱼的快乐，是可以</a:t>
            </a:r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肯定的</a:t>
            </a:r>
            <a:r>
              <a:rPr lang="zh-CN" altLang="en-US" sz="2100" b="1" dirty="0">
                <a:solidFill>
                  <a:srgbClr val="008651"/>
                </a:solidFill>
                <a:latin typeface="+mn-lt"/>
                <a:ea typeface="+mn-ea"/>
                <a:cs typeface="+mn-ea"/>
                <a:sym typeface="+mn-lt"/>
              </a:rPr>
              <a:t>！”</a:t>
            </a:r>
          </a:p>
        </p:txBody>
      </p:sp>
      <p:sp>
        <p:nvSpPr>
          <p:cNvPr id="26" name="正五边形 25"/>
          <p:cNvSpPr/>
          <p:nvPr/>
        </p:nvSpPr>
        <p:spPr>
          <a:xfrm>
            <a:off x="4957763" y="511969"/>
            <a:ext cx="988219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27" name="文本框 1"/>
          <p:cNvSpPr txBox="1">
            <a:spLocks noChangeArrowheads="1"/>
          </p:cNvSpPr>
          <p:nvPr/>
        </p:nvSpPr>
        <p:spPr bwMode="auto">
          <a:xfrm>
            <a:off x="4809845" y="577870"/>
            <a:ext cx="1656159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词语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正五边形 27"/>
          <p:cNvSpPr/>
          <p:nvPr/>
        </p:nvSpPr>
        <p:spPr>
          <a:xfrm>
            <a:off x="6110288" y="528638"/>
            <a:ext cx="989410" cy="685800"/>
          </a:xfrm>
          <a:prstGeom prst="pent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29" name="文本框 1"/>
          <p:cNvSpPr txBox="1">
            <a:spLocks noChangeArrowheads="1"/>
          </p:cNvSpPr>
          <p:nvPr/>
        </p:nvSpPr>
        <p:spPr bwMode="auto">
          <a:xfrm>
            <a:off x="5971194" y="577870"/>
            <a:ext cx="165616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b="1" dirty="0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大意</a:t>
            </a:r>
            <a:endParaRPr lang="zh-CN" altLang="zh-CN" sz="21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224">
      <a:dk1>
        <a:srgbClr val="5F5F5F"/>
      </a:dk1>
      <a:lt1>
        <a:srgbClr val="FFFFFF"/>
      </a:lt1>
      <a:dk2>
        <a:srgbClr val="FFFFFF"/>
      </a:dk2>
      <a:lt2>
        <a:srgbClr val="4D4D4D"/>
      </a:lt2>
      <a:accent1>
        <a:srgbClr val="70CFE2"/>
      </a:accent1>
      <a:accent2>
        <a:srgbClr val="52C2A5"/>
      </a:accent2>
      <a:accent3>
        <a:srgbClr val="9BCF55"/>
      </a:accent3>
      <a:accent4>
        <a:srgbClr val="84ADE4"/>
      </a:accent4>
      <a:accent5>
        <a:srgbClr val="9D9394"/>
      </a:accent5>
      <a:accent6>
        <a:srgbClr val="FFC000"/>
      </a:accent6>
      <a:hlink>
        <a:srgbClr val="00B0F0"/>
      </a:hlink>
      <a:folHlink>
        <a:srgbClr val="AFB2B4"/>
      </a:folHlink>
    </a:clrScheme>
    <a:fontScheme name="vuqhynmf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1429</Words>
  <Application>Microsoft Office PowerPoint</Application>
  <PresentationFormat>全屏显示(16:9)</PresentationFormat>
  <Paragraphs>117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Meiryo</vt:lpstr>
      <vt:lpstr>华文新魏</vt:lpstr>
      <vt:lpstr>宋体</vt:lpstr>
      <vt:lpstr>微软雅黑</vt:lpstr>
      <vt:lpstr>幼圆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　　“濠梁之辩”的绝妙之处在于雄辩之外还具有无穷的韵味。惠子从认知的规律上来说人不可能感受到鱼的喜怒哀乐。庄周则从艺术规律上来说，人乐鱼亦乐。庄子把自己的快乐移到鱼的情绪上，反过来衬托庄子的快乐，这是典型的“移情” 。这两个人，你更欣赏哪个？请说出理由。</vt:lpstr>
      <vt:lpstr>PowerPoint 演示文稿</vt:lpstr>
      <vt:lpstr>　　《庄子》有许多内容已演化为寓言和成语，保留在现代汉语中，请课外积累。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2019-01-23T07:08:00Z</dcterms:created>
  <dcterms:modified xsi:type="dcterms:W3CDTF">2022-01-21T09:30:45Z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