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26"/>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p:cViewPr varScale="1">
        <p:scale>
          <a:sx n="108" d="100"/>
          <a:sy n="108" d="100"/>
        </p:scale>
        <p:origin x="678" y="114"/>
      </p:cViewPr>
      <p:guideLst>
        <p:guide orient="horz" pos="2160"/>
        <p:guide pos="3840"/>
      </p:guideLst>
    </p:cSldViewPr>
  </p:slideViewPr>
  <p:notesTextViewPr>
    <p:cViewPr>
      <p:scale>
        <a:sx n="100" d="100"/>
        <a:sy n="100" d="100"/>
      </p:scale>
      <p:origin x="0" y="0"/>
    </p:cViewPr>
  </p:notesTextViewPr>
  <p:sorterViewPr>
    <p:cViewPr>
      <p:scale>
        <a:sx n="124" d="100"/>
        <a:sy n="124"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FF75D0-D71E-44FB-8D6C-8EC5C473D86C}" type="datetimeFigureOut">
              <a:rPr lang="zh-CN" altLang="en-US" smtClean="0"/>
              <a:t>2022/1/16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9C2D6D-959F-462E-B0A2-54B95675DAA8}" type="slidenum">
              <a:rPr lang="zh-CN" altLang="en-US" smtClean="0"/>
              <a:t>‹#›</a:t>
            </a:fld>
            <a:endParaRPr lang="zh-CN" altLang="en-US"/>
          </a:p>
        </p:txBody>
      </p:sp>
    </p:spTree>
    <p:extLst>
      <p:ext uri="{BB962C8B-B14F-4D97-AF65-F5344CB8AC3E}">
        <p14:creationId xmlns:p14="http://schemas.microsoft.com/office/powerpoint/2010/main" val="25678539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CC9C2D6D-959F-462E-B0A2-54B95675DAA8}" type="slidenum">
              <a:rPr lang="zh-CN" altLang="en-US" smtClean="0"/>
              <a:t>11</a:t>
            </a:fld>
            <a:endParaRPr lang="zh-CN" altLang="en-US"/>
          </a:p>
        </p:txBody>
      </p:sp>
    </p:spTree>
    <p:extLst>
      <p:ext uri="{BB962C8B-B14F-4D97-AF65-F5344CB8AC3E}">
        <p14:creationId xmlns:p14="http://schemas.microsoft.com/office/powerpoint/2010/main" val="12163315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9408524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15BB8D6A-D8F2-4752-B00C-8B529B93645E}" type="datetimeFigureOut">
              <a:rPr lang="zh-CN" altLang="en-US"/>
              <a:pPr>
                <a:defRPr/>
              </a:pPr>
              <a:t>2022/1/16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65EAF7B4-9129-43AB-8699-7CC94494AA0E}" type="slidenum">
              <a:rPr lang="zh-CN" altLang="en-US"/>
              <a:pPr>
                <a:defRPr/>
              </a:pPr>
              <a:t>‹#›</a:t>
            </a:fld>
            <a:endParaRPr lang="zh-CN" altLang="en-US"/>
          </a:p>
        </p:txBody>
      </p:sp>
    </p:spTree>
    <p:extLst>
      <p:ext uri="{BB962C8B-B14F-4D97-AF65-F5344CB8AC3E}">
        <p14:creationId xmlns:p14="http://schemas.microsoft.com/office/powerpoint/2010/main" val="2152254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C74B50C9-CA63-404D-B7AF-E3B7A42B490C}" type="datetimeFigureOut">
              <a:rPr lang="zh-CN" altLang="en-US"/>
              <a:pPr>
                <a:defRPr/>
              </a:pPr>
              <a:t>2022/1/16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3B6F855A-3BF4-4F9A-BB1E-3B7883C547FA}" type="slidenum">
              <a:rPr lang="zh-CN" altLang="en-US"/>
              <a:pPr>
                <a:defRPr/>
              </a:pPr>
              <a:t>‹#›</a:t>
            </a:fld>
            <a:endParaRPr lang="zh-CN" altLang="en-US"/>
          </a:p>
        </p:txBody>
      </p:sp>
    </p:spTree>
    <p:extLst>
      <p:ext uri="{BB962C8B-B14F-4D97-AF65-F5344CB8AC3E}">
        <p14:creationId xmlns:p14="http://schemas.microsoft.com/office/powerpoint/2010/main" val="33428887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795D5F0-EE1E-4209-97D3-E8EABF7A3002}" type="datetimeFigureOut">
              <a:rPr lang="zh-CN" altLang="en-US"/>
              <a:pPr>
                <a:defRPr/>
              </a:pPr>
              <a:t>2022/1/16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508E280-5995-4710-A063-A0A49768F759}" type="slidenum">
              <a:rPr lang="zh-CN" altLang="en-US"/>
              <a:pPr>
                <a:defRPr/>
              </a:pPr>
              <a:t>‹#›</a:t>
            </a:fld>
            <a:endParaRPr lang="zh-CN" altLang="en-US"/>
          </a:p>
        </p:txBody>
      </p:sp>
    </p:spTree>
    <p:extLst>
      <p:ext uri="{BB962C8B-B14F-4D97-AF65-F5344CB8AC3E}">
        <p14:creationId xmlns:p14="http://schemas.microsoft.com/office/powerpoint/2010/main" val="22155309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16178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27203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88514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61058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36545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39248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49944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61782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4E5B5D5-0718-4EE4-9706-36C82ED650F9}" type="datetimeFigureOut">
              <a:rPr lang="zh-CN" altLang="en-US"/>
              <a:pPr>
                <a:defRPr/>
              </a:pPr>
              <a:t>2022/1/16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FF02CA3-769B-450A-A863-76EAD5CF3A80}" type="slidenum">
              <a:rPr lang="zh-CN" altLang="en-US"/>
              <a:pPr>
                <a:defRPr/>
              </a:pPr>
              <a:t>‹#›</a:t>
            </a:fld>
            <a:endParaRPr lang="zh-CN" altLang="en-US"/>
          </a:p>
        </p:txBody>
      </p:sp>
    </p:spTree>
    <p:extLst>
      <p:ext uri="{BB962C8B-B14F-4D97-AF65-F5344CB8AC3E}">
        <p14:creationId xmlns:p14="http://schemas.microsoft.com/office/powerpoint/2010/main" val="1893197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37414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83744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16057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7268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75615559-231B-4351-A31C-5CC9F6356260}" type="datetimeFigureOut">
              <a:rPr lang="zh-CN" altLang="en-US"/>
              <a:pPr>
                <a:defRPr/>
              </a:pPr>
              <a:t>2022/1/16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B9A9FCE-8FA1-4223-A47C-A511760487FD}" type="slidenum">
              <a:rPr lang="zh-CN" altLang="en-US"/>
              <a:pPr>
                <a:defRPr/>
              </a:pPr>
              <a:t>‹#›</a:t>
            </a:fld>
            <a:endParaRPr lang="zh-CN" altLang="en-US"/>
          </a:p>
        </p:txBody>
      </p:sp>
    </p:spTree>
    <p:extLst>
      <p:ext uri="{BB962C8B-B14F-4D97-AF65-F5344CB8AC3E}">
        <p14:creationId xmlns:p14="http://schemas.microsoft.com/office/powerpoint/2010/main" val="643609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94E2E6D8-2D0A-474C-B24C-8C31DCA2A79D}" type="datetimeFigureOut">
              <a:rPr lang="zh-CN" altLang="en-US"/>
              <a:pPr>
                <a:defRPr/>
              </a:pPr>
              <a:t>2022/1/16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D01ED117-614E-48AE-A6B9-087D2D2B23D1}" type="slidenum">
              <a:rPr lang="zh-CN" altLang="en-US"/>
              <a:pPr>
                <a:defRPr/>
              </a:pPr>
              <a:t>‹#›</a:t>
            </a:fld>
            <a:endParaRPr lang="zh-CN" altLang="en-US"/>
          </a:p>
        </p:txBody>
      </p:sp>
    </p:spTree>
    <p:extLst>
      <p:ext uri="{BB962C8B-B14F-4D97-AF65-F5344CB8AC3E}">
        <p14:creationId xmlns:p14="http://schemas.microsoft.com/office/powerpoint/2010/main" val="3789236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EEBC12EE-5C39-4DCF-A037-F520F11F27D0}" type="datetimeFigureOut">
              <a:rPr lang="zh-CN" altLang="en-US"/>
              <a:pPr>
                <a:defRPr/>
              </a:pPr>
              <a:t>2022/1/16</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D7D75024-40CF-4BBC-922D-5DF5D06C0601}" type="slidenum">
              <a:rPr lang="zh-CN" altLang="en-US"/>
              <a:pPr>
                <a:defRPr/>
              </a:pPr>
              <a:t>‹#›</a:t>
            </a:fld>
            <a:endParaRPr lang="zh-CN" altLang="en-US"/>
          </a:p>
        </p:txBody>
      </p:sp>
    </p:spTree>
    <p:extLst>
      <p:ext uri="{BB962C8B-B14F-4D97-AF65-F5344CB8AC3E}">
        <p14:creationId xmlns:p14="http://schemas.microsoft.com/office/powerpoint/2010/main" val="1032030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3310C40C-AC0F-463D-8BB0-F3CF4AA2107F}" type="datetimeFigureOut">
              <a:rPr lang="zh-CN" altLang="en-US"/>
              <a:pPr>
                <a:defRPr/>
              </a:pPr>
              <a:t>2022/1/16</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8BBAE8C6-6332-4050-85F8-807B10DD0AF9}" type="slidenum">
              <a:rPr lang="zh-CN" altLang="en-US"/>
              <a:pPr>
                <a:defRPr/>
              </a:pPr>
              <a:t>‹#›</a:t>
            </a:fld>
            <a:endParaRPr lang="zh-CN" altLang="en-US"/>
          </a:p>
        </p:txBody>
      </p:sp>
    </p:spTree>
    <p:extLst>
      <p:ext uri="{BB962C8B-B14F-4D97-AF65-F5344CB8AC3E}">
        <p14:creationId xmlns:p14="http://schemas.microsoft.com/office/powerpoint/2010/main" val="856122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997736BA-ECAF-4FE7-BE48-A8103E7E160A}" type="datetimeFigureOut">
              <a:rPr lang="zh-CN" altLang="en-US"/>
              <a:pPr>
                <a:defRPr/>
              </a:pPr>
              <a:t>2022/1/16</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83FBF1AA-BF47-4DF5-8328-288B94EF6DA7}" type="slidenum">
              <a:rPr lang="zh-CN" altLang="en-US"/>
              <a:pPr>
                <a:defRPr/>
              </a:pPr>
              <a:t>‹#›</a:t>
            </a:fld>
            <a:endParaRPr lang="zh-CN" altLang="en-US"/>
          </a:p>
        </p:txBody>
      </p:sp>
    </p:spTree>
    <p:extLst>
      <p:ext uri="{BB962C8B-B14F-4D97-AF65-F5344CB8AC3E}">
        <p14:creationId xmlns:p14="http://schemas.microsoft.com/office/powerpoint/2010/main" val="29150813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236743E-2470-417B-98DC-B31C6D602903}" type="datetimeFigureOut">
              <a:rPr lang="zh-CN" altLang="en-US"/>
              <a:pPr>
                <a:defRPr/>
              </a:pPr>
              <a:t>2022/1/16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AC4E202A-D706-4E4A-BBDA-B2DC53DF689A}" type="slidenum">
              <a:rPr lang="zh-CN" altLang="en-US"/>
              <a:pPr>
                <a:defRPr/>
              </a:pPr>
              <a:t>‹#›</a:t>
            </a:fld>
            <a:endParaRPr lang="zh-CN" altLang="en-US"/>
          </a:p>
        </p:txBody>
      </p:sp>
    </p:spTree>
    <p:extLst>
      <p:ext uri="{BB962C8B-B14F-4D97-AF65-F5344CB8AC3E}">
        <p14:creationId xmlns:p14="http://schemas.microsoft.com/office/powerpoint/2010/main" val="2013439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252BC547-B2B0-44FD-9B4C-02FE276598A5}" type="datetimeFigureOut">
              <a:rPr lang="zh-CN" altLang="en-US"/>
              <a:pPr>
                <a:defRPr/>
              </a:pPr>
              <a:t>2022/1/16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0C669879-F258-4B86-8056-123D83CD5E52}" type="slidenum">
              <a:rPr lang="zh-CN" altLang="en-US"/>
              <a:pPr>
                <a:defRPr/>
              </a:pPr>
              <a:t>‹#›</a:t>
            </a:fld>
            <a:endParaRPr lang="zh-CN" altLang="en-US"/>
          </a:p>
        </p:txBody>
      </p:sp>
    </p:spTree>
    <p:extLst>
      <p:ext uri="{BB962C8B-B14F-4D97-AF65-F5344CB8AC3E}">
        <p14:creationId xmlns:p14="http://schemas.microsoft.com/office/powerpoint/2010/main" val="9606308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880D993E-062D-4044-A7D4-7DC1CC615125}" type="datetimeFigureOut">
              <a:rPr lang="zh-CN" altLang="en-US"/>
              <a:pPr>
                <a:defRPr/>
              </a:pPr>
              <a:t>2022/1/16</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87973CD6-D873-414E-961D-BC8C768952A3}"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2022/1/16</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1236066137"/>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图片 4" descr="1.2.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199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 name="直接连接符 1">
            <a:extLst/>
          </p:cNvPr>
          <p:cNvCxnSpPr>
            <a:cxnSpLocks/>
          </p:cNvCxnSpPr>
          <p:nvPr/>
        </p:nvCxnSpPr>
        <p:spPr>
          <a:xfrm>
            <a:off x="3432175" y="2564334"/>
            <a:ext cx="6973888" cy="0"/>
          </a:xfrm>
          <a:prstGeom prst="line">
            <a:avLst/>
          </a:prstGeom>
        </p:spPr>
        <p:style>
          <a:lnRef idx="3">
            <a:schemeClr val="dk1"/>
          </a:lnRef>
          <a:fillRef idx="0">
            <a:schemeClr val="dk1"/>
          </a:fillRef>
          <a:effectRef idx="2">
            <a:schemeClr val="dk1"/>
          </a:effectRef>
          <a:fontRef idx="minor">
            <a:schemeClr val="tx1"/>
          </a:fontRef>
        </p:style>
      </p:cxnSp>
      <p:sp>
        <p:nvSpPr>
          <p:cNvPr id="3076" name="文本框 2"/>
          <p:cNvSpPr txBox="1">
            <a:spLocks noChangeArrowheads="1"/>
          </p:cNvSpPr>
          <p:nvPr/>
        </p:nvSpPr>
        <p:spPr bwMode="auto">
          <a:xfrm>
            <a:off x="3215680" y="1052737"/>
            <a:ext cx="7200900"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4400" b="1" dirty="0">
                <a:latin typeface="黑体" pitchFamily="49" charset="-122"/>
                <a:ea typeface="黑体" pitchFamily="49" charset="-122"/>
              </a:rPr>
              <a:t>名著导读</a:t>
            </a:r>
            <a:endParaRPr lang="en-US" altLang="zh-CN" sz="4400" b="1" dirty="0">
              <a:latin typeface="黑体" pitchFamily="49" charset="-122"/>
              <a:ea typeface="黑体" pitchFamily="49" charset="-122"/>
            </a:endParaRPr>
          </a:p>
          <a:p>
            <a:pPr algn="ctr" eaLnBrk="1" hangingPunct="1"/>
            <a:r>
              <a:rPr lang="en-US" altLang="zh-CN" sz="4400" b="1" dirty="0">
                <a:latin typeface="黑体" pitchFamily="49" charset="-122"/>
                <a:ea typeface="黑体" pitchFamily="49" charset="-122"/>
              </a:rPr>
              <a:t>《</a:t>
            </a:r>
            <a:r>
              <a:rPr lang="zh-CN" altLang="en-US" sz="4400" b="1" dirty="0">
                <a:latin typeface="黑体" pitchFamily="49" charset="-122"/>
                <a:ea typeface="黑体" pitchFamily="49" charset="-122"/>
              </a:rPr>
              <a:t>傅雷家书</a:t>
            </a:r>
            <a:r>
              <a:rPr lang="en-US" altLang="zh-CN" sz="4400" b="1" dirty="0">
                <a:latin typeface="黑体" pitchFamily="49" charset="-122"/>
                <a:ea typeface="黑体" pitchFamily="49" charset="-122"/>
              </a:rPr>
              <a:t>》</a:t>
            </a:r>
            <a:r>
              <a:rPr lang="zh-CN" altLang="en-US" sz="4400" b="1" dirty="0">
                <a:latin typeface="黑体" pitchFamily="49" charset="-122"/>
                <a:ea typeface="黑体" pitchFamily="49" charset="-122"/>
              </a:rPr>
              <a:t>：选择性阅读</a:t>
            </a:r>
          </a:p>
        </p:txBody>
      </p:sp>
      <p:sp>
        <p:nvSpPr>
          <p:cNvPr id="3077" name="副标题 2"/>
          <p:cNvSpPr txBox="1">
            <a:spLocks/>
          </p:cNvSpPr>
          <p:nvPr/>
        </p:nvSpPr>
        <p:spPr bwMode="auto">
          <a:xfrm>
            <a:off x="4511676" y="2637359"/>
            <a:ext cx="4968875"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spcBef>
                <a:spcPct val="20000"/>
              </a:spcBef>
            </a:pPr>
            <a:r>
              <a:rPr lang="zh-CN" altLang="en-US" sz="2400" b="1" dirty="0">
                <a:latin typeface="黑体" pitchFamily="49" charset="-122"/>
                <a:ea typeface="黑体" pitchFamily="49" charset="-122"/>
              </a:rPr>
              <a:t>部编本人教版</a:t>
            </a:r>
            <a:r>
              <a:rPr lang="en-US" altLang="zh-CN" sz="2400" b="1" dirty="0">
                <a:latin typeface="黑体" pitchFamily="49" charset="-122"/>
                <a:ea typeface="黑体" pitchFamily="49" charset="-122"/>
              </a:rPr>
              <a:t>·</a:t>
            </a:r>
            <a:r>
              <a:rPr lang="zh-CN" altLang="en-US" sz="2400" b="1" dirty="0">
                <a:latin typeface="黑体" pitchFamily="49" charset="-122"/>
                <a:ea typeface="黑体" pitchFamily="49" charset="-122"/>
              </a:rPr>
              <a:t>八年级语文下册</a:t>
            </a:r>
          </a:p>
        </p:txBody>
      </p:sp>
      <p:sp>
        <p:nvSpPr>
          <p:cNvPr id="6" name="矩形 5"/>
          <p:cNvSpPr/>
          <p:nvPr/>
        </p:nvSpPr>
        <p:spPr>
          <a:xfrm>
            <a:off x="6187592" y="3566536"/>
            <a:ext cx="1257075" cy="438774"/>
          </a:xfrm>
          <a:prstGeom prst="rect">
            <a:avLst/>
          </a:prstGeom>
        </p:spPr>
        <p:txBody>
          <a:bodyPr wrap="none">
            <a:spAutoFit/>
          </a:bodyPr>
          <a:lstStyle/>
          <a:p>
            <a:pPr marL="342900" indent="-342900">
              <a:lnSpc>
                <a:spcPct val="110000"/>
              </a:lnSpc>
            </a:pPr>
            <a:r>
              <a:rPr lang="zh-CN" altLang="en-US" sz="2200" kern="0" dirty="0" smtClean="0">
                <a:solidFill>
                  <a:srgbClr val="000000"/>
                </a:solidFill>
                <a:latin typeface="微软雅黑" panose="020B0503020204020204" pitchFamily="34" charset="-122"/>
                <a:ea typeface="微软雅黑" panose="020B0503020204020204" pitchFamily="34" charset="-122"/>
              </a:rPr>
              <a:t>优品</a:t>
            </a:r>
            <a:r>
              <a:rPr lang="en-US" altLang="zh-CN" sz="2200" kern="0" dirty="0" smtClean="0">
                <a:solidFill>
                  <a:srgbClr val="000000"/>
                </a:solidFill>
                <a:latin typeface="微软雅黑" panose="020B0503020204020204" pitchFamily="34" charset="-122"/>
                <a:ea typeface="微软雅黑" panose="020B0503020204020204" pitchFamily="34" charset="-122"/>
              </a:rPr>
              <a:t>PPT</a:t>
            </a:r>
            <a:endParaRPr lang="en-US" altLang="zh-CN" sz="2200"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矩形 1"/>
          <p:cNvSpPr>
            <a:spLocks noChangeArrowheads="1"/>
          </p:cNvSpPr>
          <p:nvPr/>
        </p:nvSpPr>
        <p:spPr bwMode="auto">
          <a:xfrm>
            <a:off x="2246314" y="1243014"/>
            <a:ext cx="7712075"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2800" b="1">
                <a:latin typeface="楷体" pitchFamily="49" charset="-122"/>
                <a:ea typeface="楷体" pitchFamily="49" charset="-122"/>
              </a:rPr>
              <a:t>消释不了。孩子，我虐待了你，我永远对不起你，我永远补赎不了这种罪过！这些念头整整一天没离开过我的头脑，只是不敢向妈妈说。人生做错了一件事，良心就永久不得安宁！真的，巴尔扎克说得好：有些罪过只能补赎，不能洗刷！</a:t>
            </a:r>
          </a:p>
        </p:txBody>
      </p:sp>
      <p:sp>
        <p:nvSpPr>
          <p:cNvPr id="12291" name="矩形 2"/>
          <p:cNvSpPr>
            <a:spLocks noChangeArrowheads="1"/>
          </p:cNvSpPr>
          <p:nvPr/>
        </p:nvSpPr>
        <p:spPr bwMode="auto">
          <a:xfrm>
            <a:off x="6853238" y="5111750"/>
            <a:ext cx="3255962"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en-US" altLang="zh-CN" sz="2800" b="1">
                <a:latin typeface="楷体" pitchFamily="49" charset="-122"/>
                <a:ea typeface="楷体" pitchFamily="49" charset="-122"/>
              </a:rPr>
              <a:t>《</a:t>
            </a:r>
            <a:r>
              <a:rPr lang="zh-CN" altLang="en-US" sz="2800" b="1">
                <a:latin typeface="楷体" pitchFamily="49" charset="-122"/>
                <a:ea typeface="楷体" pitchFamily="49" charset="-122"/>
              </a:rPr>
              <a:t>傅雷家书</a:t>
            </a:r>
            <a:r>
              <a:rPr lang="en-US" altLang="zh-CN" sz="2800" b="1">
                <a:latin typeface="楷体" pitchFamily="49" charset="-122"/>
                <a:ea typeface="楷体" pitchFamily="49" charset="-122"/>
              </a:rPr>
              <a:t>》</a:t>
            </a:r>
            <a:r>
              <a:rPr lang="zh-CN" altLang="en-US" sz="2800" b="1">
                <a:latin typeface="楷体" pitchFamily="49" charset="-122"/>
                <a:ea typeface="楷体" pitchFamily="49" charset="-122"/>
              </a:rPr>
              <a:t>其一</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文本框 32"/>
          <p:cNvSpPr txBox="1">
            <a:spLocks noChangeArrowheads="1"/>
          </p:cNvSpPr>
          <p:nvPr/>
        </p:nvSpPr>
        <p:spPr bwMode="auto">
          <a:xfrm>
            <a:off x="5999164" y="3900488"/>
            <a:ext cx="504825"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500">
                <a:solidFill>
                  <a:srgbClr val="FFFFFF"/>
                </a:solidFill>
              </a:rPr>
              <a:t>状元成才路</a:t>
            </a:r>
            <a:endParaRPr lang="zh-CN" altLang="zh-CN" sz="500">
              <a:solidFill>
                <a:srgbClr val="FFFFFF"/>
              </a:solidFill>
            </a:endParaRPr>
          </a:p>
        </p:txBody>
      </p:sp>
      <p:sp>
        <p:nvSpPr>
          <p:cNvPr id="13315" name="文本框 34"/>
          <p:cNvSpPr txBox="1">
            <a:spLocks noChangeArrowheads="1"/>
          </p:cNvSpPr>
          <p:nvPr/>
        </p:nvSpPr>
        <p:spPr bwMode="auto">
          <a:xfrm rot="-280097">
            <a:off x="9588501" y="2197101"/>
            <a:ext cx="504825"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16" name="文本框 36"/>
          <p:cNvSpPr txBox="1">
            <a:spLocks noChangeArrowheads="1"/>
          </p:cNvSpPr>
          <p:nvPr/>
        </p:nvSpPr>
        <p:spPr bwMode="auto">
          <a:xfrm rot="-5350866">
            <a:off x="7386639" y="17843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17" name="文本框 37"/>
          <p:cNvSpPr txBox="1">
            <a:spLocks noChangeArrowheads="1"/>
          </p:cNvSpPr>
          <p:nvPr/>
        </p:nvSpPr>
        <p:spPr bwMode="auto">
          <a:xfrm rot="-4150866">
            <a:off x="6856414" y="23272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18" name="文本框 45"/>
          <p:cNvSpPr txBox="1">
            <a:spLocks noChangeArrowheads="1"/>
          </p:cNvSpPr>
          <p:nvPr/>
        </p:nvSpPr>
        <p:spPr bwMode="auto">
          <a:xfrm rot="-5350866">
            <a:off x="7947026" y="18129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19" name="文本框 46"/>
          <p:cNvSpPr txBox="1">
            <a:spLocks noChangeArrowheads="1"/>
          </p:cNvSpPr>
          <p:nvPr/>
        </p:nvSpPr>
        <p:spPr bwMode="auto">
          <a:xfrm rot="-424911">
            <a:off x="8591551" y="212090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20" name="文本框 47"/>
          <p:cNvSpPr txBox="1">
            <a:spLocks noChangeArrowheads="1"/>
          </p:cNvSpPr>
          <p:nvPr/>
        </p:nvSpPr>
        <p:spPr bwMode="auto">
          <a:xfrm rot="-4150866">
            <a:off x="9180514" y="336073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21" name="文本框 49"/>
          <p:cNvSpPr txBox="1">
            <a:spLocks noChangeArrowheads="1"/>
          </p:cNvSpPr>
          <p:nvPr/>
        </p:nvSpPr>
        <p:spPr bwMode="auto">
          <a:xfrm rot="657351">
            <a:off x="9691688" y="16049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22" name="文本框 50"/>
          <p:cNvSpPr txBox="1">
            <a:spLocks noChangeArrowheads="1"/>
          </p:cNvSpPr>
          <p:nvPr/>
        </p:nvSpPr>
        <p:spPr bwMode="auto">
          <a:xfrm rot="1480325">
            <a:off x="8915401" y="168751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23" name="文本框 51"/>
          <p:cNvSpPr txBox="1">
            <a:spLocks noChangeArrowheads="1"/>
          </p:cNvSpPr>
          <p:nvPr/>
        </p:nvSpPr>
        <p:spPr bwMode="auto">
          <a:xfrm rot="-5350866">
            <a:off x="9891714" y="36480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24" name="文本框 32"/>
          <p:cNvSpPr txBox="1">
            <a:spLocks noChangeArrowheads="1"/>
          </p:cNvSpPr>
          <p:nvPr/>
        </p:nvSpPr>
        <p:spPr bwMode="auto">
          <a:xfrm>
            <a:off x="4786314" y="4748214"/>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25" name="文本框 34"/>
          <p:cNvSpPr txBox="1">
            <a:spLocks noChangeArrowheads="1"/>
          </p:cNvSpPr>
          <p:nvPr/>
        </p:nvSpPr>
        <p:spPr bwMode="auto">
          <a:xfrm rot="4149897">
            <a:off x="5986464" y="46926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26" name="文本框 36"/>
          <p:cNvSpPr txBox="1">
            <a:spLocks noChangeArrowheads="1"/>
          </p:cNvSpPr>
          <p:nvPr/>
        </p:nvSpPr>
        <p:spPr bwMode="auto">
          <a:xfrm rot="-1380000">
            <a:off x="5424488" y="176371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27" name="文本框 37"/>
          <p:cNvSpPr txBox="1">
            <a:spLocks noChangeArrowheads="1"/>
          </p:cNvSpPr>
          <p:nvPr/>
        </p:nvSpPr>
        <p:spPr bwMode="auto">
          <a:xfrm rot="-180000">
            <a:off x="5654676" y="276701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28" name="文本框 45"/>
          <p:cNvSpPr txBox="1">
            <a:spLocks noChangeArrowheads="1"/>
          </p:cNvSpPr>
          <p:nvPr/>
        </p:nvSpPr>
        <p:spPr bwMode="auto">
          <a:xfrm rot="-1380000">
            <a:off x="5984876" y="179228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29" name="文本框 46"/>
          <p:cNvSpPr txBox="1">
            <a:spLocks noChangeArrowheads="1"/>
          </p:cNvSpPr>
          <p:nvPr/>
        </p:nvSpPr>
        <p:spPr bwMode="auto">
          <a:xfrm rot="-1380000">
            <a:off x="6354763" y="207803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30" name="文本框 47"/>
          <p:cNvSpPr txBox="1">
            <a:spLocks noChangeArrowheads="1"/>
          </p:cNvSpPr>
          <p:nvPr/>
        </p:nvSpPr>
        <p:spPr bwMode="auto">
          <a:xfrm rot="-180000">
            <a:off x="6588126" y="300831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31" name="文本框 49"/>
          <p:cNvSpPr txBox="1">
            <a:spLocks noChangeArrowheads="1"/>
          </p:cNvSpPr>
          <p:nvPr/>
        </p:nvSpPr>
        <p:spPr bwMode="auto">
          <a:xfrm rot="-5350866">
            <a:off x="7835901" y="28416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32" name="文本框 50"/>
          <p:cNvSpPr txBox="1">
            <a:spLocks noChangeArrowheads="1"/>
          </p:cNvSpPr>
          <p:nvPr/>
        </p:nvSpPr>
        <p:spPr bwMode="auto">
          <a:xfrm rot="-170103">
            <a:off x="7113588" y="34813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33" name="文本框 51"/>
          <p:cNvSpPr txBox="1">
            <a:spLocks noChangeArrowheads="1"/>
          </p:cNvSpPr>
          <p:nvPr/>
        </p:nvSpPr>
        <p:spPr bwMode="auto">
          <a:xfrm rot="-5350866">
            <a:off x="7370764" y="46069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34" name="文本框 32"/>
          <p:cNvSpPr txBox="1">
            <a:spLocks noChangeArrowheads="1"/>
          </p:cNvSpPr>
          <p:nvPr/>
        </p:nvSpPr>
        <p:spPr bwMode="auto">
          <a:xfrm rot="1209897">
            <a:off x="2660651" y="519430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35" name="文本框 23"/>
          <p:cNvSpPr txBox="1">
            <a:spLocks noChangeArrowheads="1"/>
          </p:cNvSpPr>
          <p:nvPr/>
        </p:nvSpPr>
        <p:spPr bwMode="auto">
          <a:xfrm rot="4149897">
            <a:off x="3665539" y="46355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36" name="文本框 36"/>
          <p:cNvSpPr txBox="1">
            <a:spLocks noChangeArrowheads="1"/>
          </p:cNvSpPr>
          <p:nvPr/>
        </p:nvSpPr>
        <p:spPr bwMode="auto">
          <a:xfrm rot="-1380000">
            <a:off x="3128963" y="43322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37" name="文本框 37"/>
          <p:cNvSpPr txBox="1">
            <a:spLocks noChangeArrowheads="1"/>
          </p:cNvSpPr>
          <p:nvPr/>
        </p:nvSpPr>
        <p:spPr bwMode="auto">
          <a:xfrm rot="1029897">
            <a:off x="4010026" y="370046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38" name="文本框 45"/>
          <p:cNvSpPr txBox="1">
            <a:spLocks noChangeArrowheads="1"/>
          </p:cNvSpPr>
          <p:nvPr/>
        </p:nvSpPr>
        <p:spPr bwMode="auto">
          <a:xfrm rot="-1380000">
            <a:off x="4686301" y="422275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39" name="文本框 46"/>
          <p:cNvSpPr txBox="1">
            <a:spLocks noChangeArrowheads="1"/>
          </p:cNvSpPr>
          <p:nvPr/>
        </p:nvSpPr>
        <p:spPr bwMode="auto">
          <a:xfrm rot="-170103">
            <a:off x="2311401" y="206851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40" name="文本框 47"/>
          <p:cNvSpPr txBox="1">
            <a:spLocks noChangeArrowheads="1"/>
          </p:cNvSpPr>
          <p:nvPr/>
        </p:nvSpPr>
        <p:spPr bwMode="auto">
          <a:xfrm rot="1029897">
            <a:off x="2352676" y="456088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41" name="文本框 49"/>
          <p:cNvSpPr txBox="1">
            <a:spLocks noChangeArrowheads="1"/>
          </p:cNvSpPr>
          <p:nvPr/>
        </p:nvSpPr>
        <p:spPr bwMode="auto">
          <a:xfrm rot="-170103">
            <a:off x="4533901" y="514350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42" name="文本框 50"/>
          <p:cNvSpPr txBox="1">
            <a:spLocks noChangeArrowheads="1"/>
          </p:cNvSpPr>
          <p:nvPr/>
        </p:nvSpPr>
        <p:spPr bwMode="auto">
          <a:xfrm rot="-170103">
            <a:off x="5681663" y="425450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43" name="文本框 51"/>
          <p:cNvSpPr txBox="1">
            <a:spLocks noChangeArrowheads="1"/>
          </p:cNvSpPr>
          <p:nvPr/>
        </p:nvSpPr>
        <p:spPr bwMode="auto">
          <a:xfrm rot="-170103">
            <a:off x="5848351" y="526573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44" name="文本框 32"/>
          <p:cNvSpPr txBox="1">
            <a:spLocks noChangeArrowheads="1"/>
          </p:cNvSpPr>
          <p:nvPr/>
        </p:nvSpPr>
        <p:spPr bwMode="auto">
          <a:xfrm rot="-5070842">
            <a:off x="1847851" y="275113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45" name="文本框 34"/>
          <p:cNvSpPr txBox="1">
            <a:spLocks noChangeArrowheads="1"/>
          </p:cNvSpPr>
          <p:nvPr/>
        </p:nvSpPr>
        <p:spPr bwMode="auto">
          <a:xfrm rot="4149897">
            <a:off x="2862264" y="2906714"/>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46" name="文本框 36"/>
          <p:cNvSpPr txBox="1">
            <a:spLocks noChangeArrowheads="1"/>
          </p:cNvSpPr>
          <p:nvPr/>
        </p:nvSpPr>
        <p:spPr bwMode="auto">
          <a:xfrm rot="-170103">
            <a:off x="1846263" y="180975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47" name="文本框 37"/>
          <p:cNvSpPr txBox="1">
            <a:spLocks noChangeArrowheads="1"/>
          </p:cNvSpPr>
          <p:nvPr/>
        </p:nvSpPr>
        <p:spPr bwMode="auto">
          <a:xfrm rot="1029897">
            <a:off x="2862263" y="227330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48" name="文本框 45"/>
          <p:cNvSpPr txBox="1">
            <a:spLocks noChangeArrowheads="1"/>
          </p:cNvSpPr>
          <p:nvPr/>
        </p:nvSpPr>
        <p:spPr bwMode="auto">
          <a:xfrm rot="-1380000">
            <a:off x="3641726" y="155575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49" name="文本框 46"/>
          <p:cNvSpPr txBox="1">
            <a:spLocks noChangeArrowheads="1"/>
          </p:cNvSpPr>
          <p:nvPr/>
        </p:nvSpPr>
        <p:spPr bwMode="auto">
          <a:xfrm rot="-1380000">
            <a:off x="4211638" y="17827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50" name="文本框 47"/>
          <p:cNvSpPr txBox="1">
            <a:spLocks noChangeArrowheads="1"/>
          </p:cNvSpPr>
          <p:nvPr/>
        </p:nvSpPr>
        <p:spPr bwMode="auto">
          <a:xfrm rot="-180000">
            <a:off x="3940176" y="253365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51" name="文本框 49"/>
          <p:cNvSpPr txBox="1">
            <a:spLocks noChangeArrowheads="1"/>
          </p:cNvSpPr>
          <p:nvPr/>
        </p:nvSpPr>
        <p:spPr bwMode="auto">
          <a:xfrm rot="-1380000">
            <a:off x="4800601" y="207803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52" name="文本框 50"/>
          <p:cNvSpPr txBox="1">
            <a:spLocks noChangeArrowheads="1"/>
          </p:cNvSpPr>
          <p:nvPr/>
        </p:nvSpPr>
        <p:spPr bwMode="auto">
          <a:xfrm rot="-1380000">
            <a:off x="4373563" y="285273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53" name="文本框 51"/>
          <p:cNvSpPr txBox="1">
            <a:spLocks noChangeArrowheads="1"/>
          </p:cNvSpPr>
          <p:nvPr/>
        </p:nvSpPr>
        <p:spPr bwMode="auto">
          <a:xfrm rot="-1380000">
            <a:off x="5008563" y="303530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54" name="文本框 32"/>
          <p:cNvSpPr txBox="1">
            <a:spLocks noChangeArrowheads="1"/>
          </p:cNvSpPr>
          <p:nvPr/>
        </p:nvSpPr>
        <p:spPr bwMode="auto">
          <a:xfrm rot="1209897">
            <a:off x="6638926" y="474503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55" name="文本框 34"/>
          <p:cNvSpPr txBox="1">
            <a:spLocks noChangeArrowheads="1"/>
          </p:cNvSpPr>
          <p:nvPr/>
        </p:nvSpPr>
        <p:spPr bwMode="auto">
          <a:xfrm rot="-1030866">
            <a:off x="7835901" y="5219701"/>
            <a:ext cx="504825"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56" name="文本框 36"/>
          <p:cNvSpPr txBox="1">
            <a:spLocks noChangeArrowheads="1"/>
          </p:cNvSpPr>
          <p:nvPr/>
        </p:nvSpPr>
        <p:spPr bwMode="auto">
          <a:xfrm rot="368503">
            <a:off x="7297738" y="38401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57" name="文本框 37"/>
          <p:cNvSpPr txBox="1">
            <a:spLocks noChangeArrowheads="1"/>
          </p:cNvSpPr>
          <p:nvPr/>
        </p:nvSpPr>
        <p:spPr bwMode="auto">
          <a:xfrm rot="829244">
            <a:off x="6808788" y="53260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58" name="文本框 45"/>
          <p:cNvSpPr txBox="1">
            <a:spLocks noChangeArrowheads="1"/>
          </p:cNvSpPr>
          <p:nvPr/>
        </p:nvSpPr>
        <p:spPr bwMode="auto">
          <a:xfrm rot="-4502722">
            <a:off x="8304214" y="33623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59" name="文本框 46"/>
          <p:cNvSpPr txBox="1">
            <a:spLocks noChangeArrowheads="1"/>
          </p:cNvSpPr>
          <p:nvPr/>
        </p:nvSpPr>
        <p:spPr bwMode="auto">
          <a:xfrm rot="2702238">
            <a:off x="9093201" y="41116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60" name="文本框 47"/>
          <p:cNvSpPr txBox="1">
            <a:spLocks noChangeArrowheads="1"/>
          </p:cNvSpPr>
          <p:nvPr/>
        </p:nvSpPr>
        <p:spPr bwMode="auto">
          <a:xfrm rot="-3456638">
            <a:off x="8269289" y="456723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61" name="文本框 49"/>
          <p:cNvSpPr txBox="1">
            <a:spLocks noChangeArrowheads="1"/>
          </p:cNvSpPr>
          <p:nvPr/>
        </p:nvSpPr>
        <p:spPr bwMode="auto">
          <a:xfrm rot="-3180423">
            <a:off x="9632951" y="438308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62" name="文本框 50"/>
          <p:cNvSpPr txBox="1">
            <a:spLocks noChangeArrowheads="1"/>
          </p:cNvSpPr>
          <p:nvPr/>
        </p:nvSpPr>
        <p:spPr bwMode="auto">
          <a:xfrm rot="-3640556">
            <a:off x="8764589" y="48164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63" name="文本框 51"/>
          <p:cNvSpPr txBox="1">
            <a:spLocks noChangeArrowheads="1"/>
          </p:cNvSpPr>
          <p:nvPr/>
        </p:nvSpPr>
        <p:spPr bwMode="auto">
          <a:xfrm rot="1549510">
            <a:off x="9553576" y="323056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64" name="文本框 32"/>
          <p:cNvSpPr txBox="1">
            <a:spLocks noChangeArrowheads="1"/>
          </p:cNvSpPr>
          <p:nvPr/>
        </p:nvSpPr>
        <p:spPr bwMode="auto">
          <a:xfrm rot="4190103">
            <a:off x="5813426" y="33718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65" name="文本框 34"/>
          <p:cNvSpPr txBox="1">
            <a:spLocks noChangeArrowheads="1"/>
          </p:cNvSpPr>
          <p:nvPr/>
        </p:nvSpPr>
        <p:spPr bwMode="auto">
          <a:xfrm rot="8340000">
            <a:off x="6445251" y="4211638"/>
            <a:ext cx="504825"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66" name="文本框 36"/>
          <p:cNvSpPr txBox="1">
            <a:spLocks noChangeArrowheads="1"/>
          </p:cNvSpPr>
          <p:nvPr/>
        </p:nvSpPr>
        <p:spPr bwMode="auto">
          <a:xfrm rot="-1160763">
            <a:off x="7297738" y="236220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67" name="文本框 37"/>
          <p:cNvSpPr txBox="1">
            <a:spLocks noChangeArrowheads="1"/>
          </p:cNvSpPr>
          <p:nvPr/>
        </p:nvSpPr>
        <p:spPr bwMode="auto">
          <a:xfrm rot="39237">
            <a:off x="7173913" y="305911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68" name="文本框 45"/>
          <p:cNvSpPr txBox="1">
            <a:spLocks noChangeArrowheads="1"/>
          </p:cNvSpPr>
          <p:nvPr/>
        </p:nvSpPr>
        <p:spPr bwMode="auto">
          <a:xfrm rot="-1160763">
            <a:off x="7858126" y="239236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69" name="文本框 46"/>
          <p:cNvSpPr txBox="1">
            <a:spLocks noChangeArrowheads="1"/>
          </p:cNvSpPr>
          <p:nvPr/>
        </p:nvSpPr>
        <p:spPr bwMode="auto">
          <a:xfrm rot="-1160763">
            <a:off x="8228013" y="267811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70" name="文本框 47"/>
          <p:cNvSpPr txBox="1">
            <a:spLocks noChangeArrowheads="1"/>
          </p:cNvSpPr>
          <p:nvPr/>
        </p:nvSpPr>
        <p:spPr bwMode="auto">
          <a:xfrm rot="39237">
            <a:off x="8709026" y="330358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71" name="文本框 49"/>
          <p:cNvSpPr txBox="1">
            <a:spLocks noChangeArrowheads="1"/>
          </p:cNvSpPr>
          <p:nvPr/>
        </p:nvSpPr>
        <p:spPr bwMode="auto">
          <a:xfrm rot="-1160763">
            <a:off x="9545638" y="27828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72" name="文本框 50"/>
          <p:cNvSpPr txBox="1">
            <a:spLocks noChangeArrowheads="1"/>
          </p:cNvSpPr>
          <p:nvPr/>
        </p:nvSpPr>
        <p:spPr bwMode="auto">
          <a:xfrm rot="-1160763">
            <a:off x="9012238" y="26050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73" name="文本框 51"/>
          <p:cNvSpPr txBox="1">
            <a:spLocks noChangeArrowheads="1"/>
          </p:cNvSpPr>
          <p:nvPr/>
        </p:nvSpPr>
        <p:spPr bwMode="auto">
          <a:xfrm rot="-1160763">
            <a:off x="9488488" y="375285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74" name="文本框 32"/>
          <p:cNvSpPr txBox="1">
            <a:spLocks noChangeArrowheads="1"/>
          </p:cNvSpPr>
          <p:nvPr/>
        </p:nvSpPr>
        <p:spPr bwMode="auto">
          <a:xfrm rot="4190103">
            <a:off x="4291014" y="44831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75" name="文本框 34"/>
          <p:cNvSpPr txBox="1">
            <a:spLocks noChangeArrowheads="1"/>
          </p:cNvSpPr>
          <p:nvPr/>
        </p:nvSpPr>
        <p:spPr bwMode="auto">
          <a:xfrm rot="8340000">
            <a:off x="5446714" y="3783014"/>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76" name="文本框 36"/>
          <p:cNvSpPr txBox="1">
            <a:spLocks noChangeArrowheads="1"/>
          </p:cNvSpPr>
          <p:nvPr/>
        </p:nvSpPr>
        <p:spPr bwMode="auto">
          <a:xfrm rot="2810103">
            <a:off x="5338764" y="23431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77" name="文本框 37"/>
          <p:cNvSpPr txBox="1">
            <a:spLocks noChangeArrowheads="1"/>
          </p:cNvSpPr>
          <p:nvPr/>
        </p:nvSpPr>
        <p:spPr bwMode="auto">
          <a:xfrm rot="4010103">
            <a:off x="5338764" y="30670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78" name="文本框 45"/>
          <p:cNvSpPr txBox="1">
            <a:spLocks noChangeArrowheads="1"/>
          </p:cNvSpPr>
          <p:nvPr/>
        </p:nvSpPr>
        <p:spPr bwMode="auto">
          <a:xfrm rot="2810103">
            <a:off x="5899151" y="23717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79" name="文本框 46"/>
          <p:cNvSpPr txBox="1">
            <a:spLocks noChangeArrowheads="1"/>
          </p:cNvSpPr>
          <p:nvPr/>
        </p:nvSpPr>
        <p:spPr bwMode="auto">
          <a:xfrm rot="2810103">
            <a:off x="6269039" y="26574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80" name="文本框 47"/>
          <p:cNvSpPr txBox="1">
            <a:spLocks noChangeArrowheads="1"/>
          </p:cNvSpPr>
          <p:nvPr/>
        </p:nvSpPr>
        <p:spPr bwMode="auto">
          <a:xfrm rot="4010103">
            <a:off x="6269039" y="33813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81" name="文本框 49"/>
          <p:cNvSpPr txBox="1">
            <a:spLocks noChangeArrowheads="1"/>
          </p:cNvSpPr>
          <p:nvPr/>
        </p:nvSpPr>
        <p:spPr bwMode="auto">
          <a:xfrm rot="-1160763">
            <a:off x="7748588" y="34210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82" name="文本框 50"/>
          <p:cNvSpPr txBox="1">
            <a:spLocks noChangeArrowheads="1"/>
          </p:cNvSpPr>
          <p:nvPr/>
        </p:nvSpPr>
        <p:spPr bwMode="auto">
          <a:xfrm rot="4020000">
            <a:off x="6743701" y="35369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83" name="文本框 51"/>
          <p:cNvSpPr txBox="1">
            <a:spLocks noChangeArrowheads="1"/>
          </p:cNvSpPr>
          <p:nvPr/>
        </p:nvSpPr>
        <p:spPr bwMode="auto">
          <a:xfrm rot="-1160763">
            <a:off x="7123113" y="43195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84" name="文本框 32"/>
          <p:cNvSpPr txBox="1">
            <a:spLocks noChangeArrowheads="1"/>
          </p:cNvSpPr>
          <p:nvPr/>
        </p:nvSpPr>
        <p:spPr bwMode="auto">
          <a:xfrm rot="5400000">
            <a:off x="2667001" y="43338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85" name="文本框 34"/>
          <p:cNvSpPr txBox="1">
            <a:spLocks noChangeArrowheads="1"/>
          </p:cNvSpPr>
          <p:nvPr/>
        </p:nvSpPr>
        <p:spPr bwMode="auto">
          <a:xfrm rot="8340000">
            <a:off x="3403601" y="4764088"/>
            <a:ext cx="504825"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86" name="文本框 36"/>
          <p:cNvSpPr txBox="1">
            <a:spLocks noChangeArrowheads="1"/>
          </p:cNvSpPr>
          <p:nvPr/>
        </p:nvSpPr>
        <p:spPr bwMode="auto">
          <a:xfrm rot="2810103">
            <a:off x="3387726" y="367188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87" name="文本框 37"/>
          <p:cNvSpPr txBox="1">
            <a:spLocks noChangeArrowheads="1"/>
          </p:cNvSpPr>
          <p:nvPr/>
        </p:nvSpPr>
        <p:spPr bwMode="auto">
          <a:xfrm rot="5220000">
            <a:off x="3822701" y="40481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88" name="文本框 45"/>
          <p:cNvSpPr txBox="1">
            <a:spLocks noChangeArrowheads="1"/>
          </p:cNvSpPr>
          <p:nvPr/>
        </p:nvSpPr>
        <p:spPr bwMode="auto">
          <a:xfrm rot="2810103">
            <a:off x="4335464" y="369093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89" name="文本框 46"/>
          <p:cNvSpPr txBox="1">
            <a:spLocks noChangeArrowheads="1"/>
          </p:cNvSpPr>
          <p:nvPr/>
        </p:nvSpPr>
        <p:spPr bwMode="auto">
          <a:xfrm rot="4020000">
            <a:off x="2225676" y="26479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90" name="文本框 47"/>
          <p:cNvSpPr txBox="1">
            <a:spLocks noChangeArrowheads="1"/>
          </p:cNvSpPr>
          <p:nvPr/>
        </p:nvSpPr>
        <p:spPr bwMode="auto">
          <a:xfrm rot="5220000">
            <a:off x="2227264" y="38925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91" name="文本框 49"/>
          <p:cNvSpPr txBox="1">
            <a:spLocks noChangeArrowheads="1"/>
          </p:cNvSpPr>
          <p:nvPr/>
        </p:nvSpPr>
        <p:spPr bwMode="auto">
          <a:xfrm rot="4020000">
            <a:off x="3989389" y="50165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92" name="文本框 50"/>
          <p:cNvSpPr txBox="1">
            <a:spLocks noChangeArrowheads="1"/>
          </p:cNvSpPr>
          <p:nvPr/>
        </p:nvSpPr>
        <p:spPr bwMode="auto">
          <a:xfrm rot="4020000">
            <a:off x="5227639" y="45180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93" name="文本框 51"/>
          <p:cNvSpPr txBox="1">
            <a:spLocks noChangeArrowheads="1"/>
          </p:cNvSpPr>
          <p:nvPr/>
        </p:nvSpPr>
        <p:spPr bwMode="auto">
          <a:xfrm rot="4020000">
            <a:off x="5597526" y="48037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94" name="文本框 32"/>
          <p:cNvSpPr txBox="1">
            <a:spLocks noChangeArrowheads="1"/>
          </p:cNvSpPr>
          <p:nvPr/>
        </p:nvSpPr>
        <p:spPr bwMode="auto">
          <a:xfrm rot="-880739">
            <a:off x="2038351" y="337978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95" name="文本框 34"/>
          <p:cNvSpPr txBox="1">
            <a:spLocks noChangeArrowheads="1"/>
          </p:cNvSpPr>
          <p:nvPr/>
        </p:nvSpPr>
        <p:spPr bwMode="auto">
          <a:xfrm rot="8340000">
            <a:off x="2776539" y="3484564"/>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96" name="文本框 36"/>
          <p:cNvSpPr txBox="1">
            <a:spLocks noChangeArrowheads="1"/>
          </p:cNvSpPr>
          <p:nvPr/>
        </p:nvSpPr>
        <p:spPr bwMode="auto">
          <a:xfrm rot="4020000">
            <a:off x="3195639" y="20447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97" name="文本框 37"/>
          <p:cNvSpPr txBox="1">
            <a:spLocks noChangeArrowheads="1"/>
          </p:cNvSpPr>
          <p:nvPr/>
        </p:nvSpPr>
        <p:spPr bwMode="auto">
          <a:xfrm rot="5220000">
            <a:off x="3195639" y="27686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98" name="文本框 45"/>
          <p:cNvSpPr txBox="1">
            <a:spLocks noChangeArrowheads="1"/>
          </p:cNvSpPr>
          <p:nvPr/>
        </p:nvSpPr>
        <p:spPr bwMode="auto">
          <a:xfrm rot="2810103">
            <a:off x="3756026" y="20732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399" name="文本框 46"/>
          <p:cNvSpPr txBox="1">
            <a:spLocks noChangeArrowheads="1"/>
          </p:cNvSpPr>
          <p:nvPr/>
        </p:nvSpPr>
        <p:spPr bwMode="auto">
          <a:xfrm rot="2810103">
            <a:off x="4125914" y="23590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400" name="文本框 47"/>
          <p:cNvSpPr txBox="1">
            <a:spLocks noChangeArrowheads="1"/>
          </p:cNvSpPr>
          <p:nvPr/>
        </p:nvSpPr>
        <p:spPr bwMode="auto">
          <a:xfrm rot="4010103">
            <a:off x="3854451" y="311308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401" name="文本框 49"/>
          <p:cNvSpPr txBox="1">
            <a:spLocks noChangeArrowheads="1"/>
          </p:cNvSpPr>
          <p:nvPr/>
        </p:nvSpPr>
        <p:spPr bwMode="auto">
          <a:xfrm rot="2810103">
            <a:off x="4713289" y="26574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402" name="文本框 50"/>
          <p:cNvSpPr txBox="1">
            <a:spLocks noChangeArrowheads="1"/>
          </p:cNvSpPr>
          <p:nvPr/>
        </p:nvSpPr>
        <p:spPr bwMode="auto">
          <a:xfrm rot="2810103">
            <a:off x="4600576" y="32385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403" name="文本框 51"/>
          <p:cNvSpPr txBox="1">
            <a:spLocks noChangeArrowheads="1"/>
          </p:cNvSpPr>
          <p:nvPr/>
        </p:nvSpPr>
        <p:spPr bwMode="auto">
          <a:xfrm rot="2810103">
            <a:off x="4970464" y="35242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404" name="文本框 32"/>
          <p:cNvSpPr txBox="1">
            <a:spLocks noChangeArrowheads="1"/>
          </p:cNvSpPr>
          <p:nvPr/>
        </p:nvSpPr>
        <p:spPr bwMode="auto">
          <a:xfrm rot="5400000">
            <a:off x="6276976" y="49403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405" name="文本框 34"/>
          <p:cNvSpPr txBox="1">
            <a:spLocks noChangeArrowheads="1"/>
          </p:cNvSpPr>
          <p:nvPr/>
        </p:nvSpPr>
        <p:spPr bwMode="auto">
          <a:xfrm rot="3159237">
            <a:off x="7342189" y="5370514"/>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406" name="文本框 36"/>
          <p:cNvSpPr txBox="1">
            <a:spLocks noChangeArrowheads="1"/>
          </p:cNvSpPr>
          <p:nvPr/>
        </p:nvSpPr>
        <p:spPr bwMode="auto">
          <a:xfrm rot="-1160763">
            <a:off x="7761288" y="39290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407" name="文本框 37"/>
          <p:cNvSpPr txBox="1">
            <a:spLocks noChangeArrowheads="1"/>
          </p:cNvSpPr>
          <p:nvPr/>
        </p:nvSpPr>
        <p:spPr bwMode="auto">
          <a:xfrm rot="39237">
            <a:off x="7761288" y="46529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408" name="文本框 45"/>
          <p:cNvSpPr txBox="1">
            <a:spLocks noChangeArrowheads="1"/>
          </p:cNvSpPr>
          <p:nvPr/>
        </p:nvSpPr>
        <p:spPr bwMode="auto">
          <a:xfrm rot="-1160763">
            <a:off x="8321676" y="395763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409" name="文本框 46"/>
          <p:cNvSpPr txBox="1">
            <a:spLocks noChangeArrowheads="1"/>
          </p:cNvSpPr>
          <p:nvPr/>
        </p:nvSpPr>
        <p:spPr bwMode="auto">
          <a:xfrm rot="-1160763">
            <a:off x="8691563" y="42433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410" name="文本框 47"/>
          <p:cNvSpPr txBox="1">
            <a:spLocks noChangeArrowheads="1"/>
          </p:cNvSpPr>
          <p:nvPr/>
        </p:nvSpPr>
        <p:spPr bwMode="auto">
          <a:xfrm rot="39237">
            <a:off x="8378826" y="500221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411" name="文本框 49"/>
          <p:cNvSpPr txBox="1">
            <a:spLocks noChangeArrowheads="1"/>
          </p:cNvSpPr>
          <p:nvPr/>
        </p:nvSpPr>
        <p:spPr bwMode="auto">
          <a:xfrm rot="-1160763">
            <a:off x="9212263" y="463073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412" name="文本框 50"/>
          <p:cNvSpPr txBox="1">
            <a:spLocks noChangeArrowheads="1"/>
          </p:cNvSpPr>
          <p:nvPr/>
        </p:nvSpPr>
        <p:spPr bwMode="auto">
          <a:xfrm rot="-1160763">
            <a:off x="9166226" y="512286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413" name="文本框 51"/>
          <p:cNvSpPr txBox="1">
            <a:spLocks noChangeArrowheads="1"/>
          </p:cNvSpPr>
          <p:nvPr/>
        </p:nvSpPr>
        <p:spPr bwMode="auto">
          <a:xfrm rot="-1160763">
            <a:off x="8304213" y="155575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3414" name="矩形 1"/>
          <p:cNvSpPr>
            <a:spLocks noChangeArrowheads="1"/>
          </p:cNvSpPr>
          <p:nvPr/>
        </p:nvSpPr>
        <p:spPr bwMode="auto">
          <a:xfrm>
            <a:off x="2308225" y="1123950"/>
            <a:ext cx="7632700" cy="36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3200" b="1">
                <a:solidFill>
                  <a:srgbClr val="0000FF"/>
                </a:solidFill>
                <a:latin typeface="楷体" pitchFamily="49" charset="-122"/>
                <a:ea typeface="楷体" pitchFamily="49" charset="-122"/>
              </a:rPr>
              <a:t>    赏析</a:t>
            </a:r>
            <a:r>
              <a:rPr lang="zh-CN" altLang="en-US" sz="3200" b="1">
                <a:latin typeface="楷体" pitchFamily="49" charset="-122"/>
                <a:ea typeface="楷体" pitchFamily="49" charset="-122"/>
              </a:rPr>
              <a:t>：这是家书收录的第一封家信。傅雷对孩子要求极严，他为人极为严肃，甚至刻板、不近人情。妻子朱梅馥女士是傅雷青梅竹马的恋人，两人情深意笃，相敬如宾。就连她也说有时和傅雷在一起是“精神上备受折磨”。傅雷性格倔强，一</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矩形 1"/>
          <p:cNvSpPr>
            <a:spLocks noChangeArrowheads="1"/>
          </p:cNvSpPr>
          <p:nvPr/>
        </p:nvSpPr>
        <p:spPr bwMode="auto">
          <a:xfrm>
            <a:off x="2300288" y="1141413"/>
            <a:ext cx="7632700" cy="363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3200" b="1">
                <a:latin typeface="楷体" pitchFamily="49" charset="-122"/>
                <a:ea typeface="楷体" pitchFamily="49" charset="-122"/>
              </a:rPr>
              <a:t>生追求艺术第一，真理第一；而傅聪年少气盛，更是一个“吾爱吾师，但吾更爱真理”的人，所以导致后来的父子反目，傅聪离家出走。其实还是性格使然。但这件事对傅雷的打击很大，在这封家书里傅雷</a:t>
            </a:r>
            <a:r>
              <a:rPr lang="zh-CN" altLang="en-US" sz="3200" b="1">
                <a:solidFill>
                  <a:srgbClr val="0000FF"/>
                </a:solidFill>
                <a:latin typeface="楷体" pitchFamily="49" charset="-122"/>
                <a:ea typeface="楷体" pitchFamily="49" charset="-122"/>
              </a:rPr>
              <a:t>表达了作为一个父亲的真诚的愧疚之情。</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2" name="组合 2"/>
          <p:cNvGrpSpPr>
            <a:grpSpLocks/>
          </p:cNvGrpSpPr>
          <p:nvPr/>
        </p:nvGrpSpPr>
        <p:grpSpPr bwMode="auto">
          <a:xfrm>
            <a:off x="1917700" y="376238"/>
            <a:ext cx="2249488" cy="766762"/>
            <a:chOff x="251073" y="267494"/>
            <a:chExt cx="2249488" cy="574675"/>
          </a:xfrm>
        </p:grpSpPr>
        <p:sp>
          <p:nvSpPr>
            <p:cNvPr id="15365" name="文本框 13"/>
            <p:cNvSpPr txBox="1">
              <a:spLocks noChangeArrowheads="1"/>
            </p:cNvSpPr>
            <p:nvPr/>
          </p:nvSpPr>
          <p:spPr bwMode="auto">
            <a:xfrm>
              <a:off x="395536" y="267494"/>
              <a:ext cx="1727200" cy="415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3000" b="1" dirty="0">
                  <a:solidFill>
                    <a:srgbClr val="00B050"/>
                  </a:solidFill>
                  <a:latin typeface="黑体" pitchFamily="49" charset="-122"/>
                  <a:ea typeface="黑体" pitchFamily="49" charset="-122"/>
                </a:rPr>
                <a:t>中考真题</a:t>
              </a:r>
            </a:p>
          </p:txBody>
        </p:sp>
        <p:cxnSp>
          <p:nvCxnSpPr>
            <p:cNvPr id="5" name="直接连接符 4">
              <a:extLst/>
            </p:cNvPr>
            <p:cNvCxnSpPr/>
            <p:nvPr/>
          </p:nvCxnSpPr>
          <p:spPr>
            <a:xfrm>
              <a:off x="251073" y="842169"/>
              <a:ext cx="2016125" cy="0"/>
            </a:xfrm>
            <a:prstGeom prst="line">
              <a:avLst/>
            </a:prstGeom>
            <a:ln>
              <a:solidFill>
                <a:srgbClr val="00B050"/>
              </a:solidFill>
            </a:ln>
            <a:extLst/>
          </p:spPr>
          <p:style>
            <a:lnRef idx="2">
              <a:schemeClr val="accent3"/>
            </a:lnRef>
            <a:fillRef idx="0">
              <a:schemeClr val="accent3"/>
            </a:fillRef>
            <a:effectRef idx="1">
              <a:schemeClr val="accent3"/>
            </a:effectRef>
            <a:fontRef idx="minor">
              <a:schemeClr val="tx1"/>
            </a:fontRef>
          </p:style>
        </p:cxnSp>
        <p:grpSp>
          <p:nvGrpSpPr>
            <p:cNvPr id="15367" name="Group 4"/>
            <p:cNvGrpSpPr>
              <a:grpSpLocks noChangeAspect="1"/>
            </p:cNvGrpSpPr>
            <p:nvPr/>
          </p:nvGrpSpPr>
          <p:grpSpPr bwMode="auto">
            <a:xfrm>
              <a:off x="2051298" y="483394"/>
              <a:ext cx="449263" cy="292100"/>
              <a:chOff x="2432" y="1329"/>
              <a:chExt cx="657" cy="426"/>
            </a:xfrm>
          </p:grpSpPr>
          <p:sp>
            <p:nvSpPr>
              <p:cNvPr id="7" name="AutoShape 3">
                <a:extLst/>
              </p:cNvPr>
              <p:cNvSpPr>
                <a:spLocks noChangeAspect="1" noChangeArrowheads="1" noTextEdit="1"/>
              </p:cNvSpPr>
              <p:nvPr/>
            </p:nvSpPr>
            <p:spPr bwMode="auto">
              <a:xfrm>
                <a:off x="2434" y="1325"/>
                <a:ext cx="652" cy="430"/>
              </a:xfrm>
              <a:prstGeom prst="rect">
                <a:avLst/>
              </a:prstGeom>
              <a:noFill/>
              <a:ln>
                <a:noFill/>
              </a:ln>
              <a:extLst/>
            </p:spPr>
            <p:txBody>
              <a:bodyPr/>
              <a:lstStyle/>
              <a:p>
                <a:pPr fontAlgn="auto">
                  <a:spcBef>
                    <a:spcPts val="0"/>
                  </a:spcBef>
                  <a:spcAft>
                    <a:spcPts val="0"/>
                  </a:spcAft>
                  <a:defRPr/>
                </a:pPr>
                <a:endParaRPr lang="zh-CN" altLang="en-US" sz="1350">
                  <a:latin typeface="+mn-lt"/>
                  <a:ea typeface="+mn-ea"/>
                </a:endParaRPr>
              </a:p>
            </p:txBody>
          </p:sp>
          <p:sp>
            <p:nvSpPr>
              <p:cNvPr id="8" name="Freeform 5">
                <a:extLst/>
              </p:cNvPr>
              <p:cNvSpPr>
                <a:spLocks/>
              </p:cNvSpPr>
              <p:nvPr/>
            </p:nvSpPr>
            <p:spPr bwMode="auto">
              <a:xfrm>
                <a:off x="2478" y="1325"/>
                <a:ext cx="611" cy="429"/>
              </a:xfrm>
              <a:custGeom>
                <a:avLst/>
                <a:gdLst>
                  <a:gd name="T0" fmla="*/ 315 w 351"/>
                  <a:gd name="T1" fmla="*/ 0 h 242"/>
                  <a:gd name="T2" fmla="*/ 292 w 351"/>
                  <a:gd name="T3" fmla="*/ 9 h 242"/>
                  <a:gd name="T4" fmla="*/ 291 w 351"/>
                  <a:gd name="T5" fmla="*/ 10 h 242"/>
                  <a:gd name="T6" fmla="*/ 309 w 351"/>
                  <a:gd name="T7" fmla="*/ 3 h 242"/>
                  <a:gd name="T8" fmla="*/ 310 w 351"/>
                  <a:gd name="T9" fmla="*/ 4 h 242"/>
                  <a:gd name="T10" fmla="*/ 317 w 351"/>
                  <a:gd name="T11" fmla="*/ 10 h 242"/>
                  <a:gd name="T12" fmla="*/ 325 w 351"/>
                  <a:gd name="T13" fmla="*/ 27 h 242"/>
                  <a:gd name="T14" fmla="*/ 336 w 351"/>
                  <a:gd name="T15" fmla="*/ 59 h 242"/>
                  <a:gd name="T16" fmla="*/ 268 w 351"/>
                  <a:gd name="T17" fmla="*/ 95 h 242"/>
                  <a:gd name="T18" fmla="*/ 267 w 351"/>
                  <a:gd name="T19" fmla="*/ 95 h 242"/>
                  <a:gd name="T20" fmla="*/ 267 w 351"/>
                  <a:gd name="T21" fmla="*/ 95 h 242"/>
                  <a:gd name="T22" fmla="*/ 24 w 351"/>
                  <a:gd name="T23" fmla="*/ 219 h 242"/>
                  <a:gd name="T24" fmla="*/ 2 w 351"/>
                  <a:gd name="T25" fmla="*/ 229 h 242"/>
                  <a:gd name="T26" fmla="*/ 0 w 351"/>
                  <a:gd name="T27" fmla="*/ 229 h 242"/>
                  <a:gd name="T28" fmla="*/ 6 w 351"/>
                  <a:gd name="T29" fmla="*/ 240 h 242"/>
                  <a:gd name="T30" fmla="*/ 12 w 351"/>
                  <a:gd name="T31" fmla="*/ 242 h 242"/>
                  <a:gd name="T32" fmla="*/ 34 w 351"/>
                  <a:gd name="T33" fmla="*/ 232 h 242"/>
                  <a:gd name="T34" fmla="*/ 350 w 351"/>
                  <a:gd name="T35" fmla="*/ 68 h 242"/>
                  <a:gd name="T36" fmla="*/ 335 w 351"/>
                  <a:gd name="T37" fmla="*/ 29 h 242"/>
                  <a:gd name="T38" fmla="*/ 324 w 351"/>
                  <a:gd name="T39" fmla="*/ 8 h 242"/>
                  <a:gd name="T40" fmla="*/ 317 w 351"/>
                  <a:gd name="T41" fmla="*/ 1 h 242"/>
                  <a:gd name="T42" fmla="*/ 315 w 351"/>
                  <a:gd name="T43"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1" h="242">
                    <a:moveTo>
                      <a:pt x="315" y="0"/>
                    </a:moveTo>
                    <a:cubicBezTo>
                      <a:pt x="311" y="0"/>
                      <a:pt x="299" y="6"/>
                      <a:pt x="292" y="9"/>
                    </a:cubicBezTo>
                    <a:cubicBezTo>
                      <a:pt x="292" y="9"/>
                      <a:pt x="292" y="9"/>
                      <a:pt x="291" y="10"/>
                    </a:cubicBezTo>
                    <a:cubicBezTo>
                      <a:pt x="298" y="7"/>
                      <a:pt x="306" y="3"/>
                      <a:pt x="309" y="3"/>
                    </a:cubicBezTo>
                    <a:cubicBezTo>
                      <a:pt x="309" y="3"/>
                      <a:pt x="310" y="3"/>
                      <a:pt x="310" y="4"/>
                    </a:cubicBezTo>
                    <a:cubicBezTo>
                      <a:pt x="312" y="6"/>
                      <a:pt x="317" y="10"/>
                      <a:pt x="317" y="10"/>
                    </a:cubicBezTo>
                    <a:cubicBezTo>
                      <a:pt x="317" y="10"/>
                      <a:pt x="321" y="15"/>
                      <a:pt x="325" y="27"/>
                    </a:cubicBezTo>
                    <a:cubicBezTo>
                      <a:pt x="330" y="39"/>
                      <a:pt x="338" y="56"/>
                      <a:pt x="336" y="59"/>
                    </a:cubicBezTo>
                    <a:cubicBezTo>
                      <a:pt x="336" y="60"/>
                      <a:pt x="308" y="75"/>
                      <a:pt x="268" y="95"/>
                    </a:cubicBezTo>
                    <a:cubicBezTo>
                      <a:pt x="268" y="95"/>
                      <a:pt x="268" y="95"/>
                      <a:pt x="267" y="95"/>
                    </a:cubicBezTo>
                    <a:cubicBezTo>
                      <a:pt x="267" y="95"/>
                      <a:pt x="267" y="95"/>
                      <a:pt x="267" y="95"/>
                    </a:cubicBezTo>
                    <a:cubicBezTo>
                      <a:pt x="179" y="140"/>
                      <a:pt x="38" y="211"/>
                      <a:pt x="24" y="219"/>
                    </a:cubicBezTo>
                    <a:cubicBezTo>
                      <a:pt x="11" y="227"/>
                      <a:pt x="5" y="229"/>
                      <a:pt x="2" y="229"/>
                    </a:cubicBezTo>
                    <a:cubicBezTo>
                      <a:pt x="1" y="229"/>
                      <a:pt x="0" y="229"/>
                      <a:pt x="0" y="229"/>
                    </a:cubicBezTo>
                    <a:cubicBezTo>
                      <a:pt x="3" y="235"/>
                      <a:pt x="5" y="239"/>
                      <a:pt x="6" y="240"/>
                    </a:cubicBezTo>
                    <a:cubicBezTo>
                      <a:pt x="8" y="241"/>
                      <a:pt x="9" y="242"/>
                      <a:pt x="12" y="242"/>
                    </a:cubicBezTo>
                    <a:cubicBezTo>
                      <a:pt x="16" y="242"/>
                      <a:pt x="22" y="240"/>
                      <a:pt x="34" y="232"/>
                    </a:cubicBezTo>
                    <a:cubicBezTo>
                      <a:pt x="54" y="220"/>
                      <a:pt x="348" y="72"/>
                      <a:pt x="350" y="68"/>
                    </a:cubicBezTo>
                    <a:cubicBezTo>
                      <a:pt x="351" y="65"/>
                      <a:pt x="341" y="44"/>
                      <a:pt x="335" y="29"/>
                    </a:cubicBezTo>
                    <a:cubicBezTo>
                      <a:pt x="329" y="15"/>
                      <a:pt x="324" y="8"/>
                      <a:pt x="324" y="8"/>
                    </a:cubicBezTo>
                    <a:cubicBezTo>
                      <a:pt x="324" y="8"/>
                      <a:pt x="319" y="3"/>
                      <a:pt x="317" y="1"/>
                    </a:cubicBezTo>
                    <a:cubicBezTo>
                      <a:pt x="316" y="0"/>
                      <a:pt x="316" y="0"/>
                      <a:pt x="315" y="0"/>
                    </a:cubicBezTo>
                  </a:path>
                </a:pathLst>
              </a:custGeom>
              <a:solidFill>
                <a:srgbClr val="66FFFF"/>
              </a:solidFill>
              <a:ln>
                <a:noFill/>
              </a:ln>
              <a:extLst/>
            </p:spPr>
            <p:txBody>
              <a:bodyPr/>
              <a:lstStyle/>
              <a:p>
                <a:pPr fontAlgn="auto">
                  <a:spcBef>
                    <a:spcPts val="0"/>
                  </a:spcBef>
                  <a:spcAft>
                    <a:spcPts val="0"/>
                  </a:spcAft>
                  <a:defRPr/>
                </a:pPr>
                <a:endParaRPr lang="zh-CN" altLang="en-US" sz="1350">
                  <a:latin typeface="+mn-lt"/>
                  <a:ea typeface="+mn-ea"/>
                </a:endParaRPr>
              </a:p>
            </p:txBody>
          </p:sp>
          <p:sp>
            <p:nvSpPr>
              <p:cNvPr id="9" name="Freeform 6">
                <a:extLst/>
              </p:cNvPr>
              <p:cNvSpPr>
                <a:spLocks/>
              </p:cNvSpPr>
              <p:nvPr/>
            </p:nvSpPr>
            <p:spPr bwMode="auto">
              <a:xfrm>
                <a:off x="2432" y="1332"/>
                <a:ext cx="634" cy="403"/>
              </a:xfrm>
              <a:custGeom>
                <a:avLst/>
                <a:gdLst>
                  <a:gd name="T0" fmla="*/ 3 w 364"/>
                  <a:gd name="T1" fmla="*/ 171 h 229"/>
                  <a:gd name="T2" fmla="*/ 3 w 364"/>
                  <a:gd name="T3" fmla="*/ 182 h 229"/>
                  <a:gd name="T4" fmla="*/ 23 w 364"/>
                  <a:gd name="T5" fmla="*/ 225 h 229"/>
                  <a:gd name="T6" fmla="*/ 50 w 364"/>
                  <a:gd name="T7" fmla="*/ 217 h 229"/>
                  <a:gd name="T8" fmla="*/ 362 w 364"/>
                  <a:gd name="T9" fmla="*/ 57 h 229"/>
                  <a:gd name="T10" fmla="*/ 351 w 364"/>
                  <a:gd name="T11" fmla="*/ 25 h 229"/>
                  <a:gd name="T12" fmla="*/ 343 w 364"/>
                  <a:gd name="T13" fmla="*/ 8 h 229"/>
                  <a:gd name="T14" fmla="*/ 336 w 364"/>
                  <a:gd name="T15" fmla="*/ 2 h 229"/>
                  <a:gd name="T16" fmla="*/ 312 w 364"/>
                  <a:gd name="T17" fmla="*/ 10 h 229"/>
                  <a:gd name="T18" fmla="*/ 10 w 364"/>
                  <a:gd name="T19" fmla="*/ 166 h 229"/>
                  <a:gd name="T20" fmla="*/ 3 w 364"/>
                  <a:gd name="T21" fmla="*/ 17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4" h="229">
                    <a:moveTo>
                      <a:pt x="3" y="171"/>
                    </a:moveTo>
                    <a:cubicBezTo>
                      <a:pt x="3" y="171"/>
                      <a:pt x="0" y="174"/>
                      <a:pt x="3" y="182"/>
                    </a:cubicBezTo>
                    <a:cubicBezTo>
                      <a:pt x="6" y="191"/>
                      <a:pt x="20" y="223"/>
                      <a:pt x="23" y="225"/>
                    </a:cubicBezTo>
                    <a:cubicBezTo>
                      <a:pt x="26" y="227"/>
                      <a:pt x="30" y="229"/>
                      <a:pt x="50" y="217"/>
                    </a:cubicBezTo>
                    <a:cubicBezTo>
                      <a:pt x="70" y="206"/>
                      <a:pt x="361" y="60"/>
                      <a:pt x="362" y="57"/>
                    </a:cubicBezTo>
                    <a:cubicBezTo>
                      <a:pt x="364" y="54"/>
                      <a:pt x="356" y="37"/>
                      <a:pt x="351" y="25"/>
                    </a:cubicBezTo>
                    <a:cubicBezTo>
                      <a:pt x="347" y="13"/>
                      <a:pt x="343" y="8"/>
                      <a:pt x="343" y="8"/>
                    </a:cubicBezTo>
                    <a:cubicBezTo>
                      <a:pt x="343" y="8"/>
                      <a:pt x="338" y="4"/>
                      <a:pt x="336" y="2"/>
                    </a:cubicBezTo>
                    <a:cubicBezTo>
                      <a:pt x="334" y="0"/>
                      <a:pt x="320" y="6"/>
                      <a:pt x="312" y="10"/>
                    </a:cubicBezTo>
                    <a:cubicBezTo>
                      <a:pt x="305" y="14"/>
                      <a:pt x="15" y="163"/>
                      <a:pt x="10" y="166"/>
                    </a:cubicBezTo>
                    <a:cubicBezTo>
                      <a:pt x="5" y="168"/>
                      <a:pt x="3" y="171"/>
                      <a:pt x="3" y="171"/>
                    </a:cubicBezTo>
                  </a:path>
                </a:pathLst>
              </a:custGeom>
              <a:ln>
                <a:solidFill>
                  <a:srgbClr val="00B050"/>
                </a:solidFill>
              </a:ln>
              <a:extLst/>
            </p:spPr>
            <p:style>
              <a:lnRef idx="2">
                <a:schemeClr val="accent3"/>
              </a:lnRef>
              <a:fillRef idx="0">
                <a:schemeClr val="accent3"/>
              </a:fillRef>
              <a:effectRef idx="1">
                <a:schemeClr val="accent3"/>
              </a:effectRef>
              <a:fontRef idx="minor">
                <a:schemeClr val="tx1"/>
              </a:fontRef>
            </p:style>
            <p:txBody>
              <a:bodyPr/>
              <a:lstStyle/>
              <a:p>
                <a:pPr fontAlgn="auto">
                  <a:spcBef>
                    <a:spcPts val="0"/>
                  </a:spcBef>
                  <a:spcAft>
                    <a:spcPts val="0"/>
                  </a:spcAft>
                  <a:defRPr/>
                </a:pPr>
                <a:endParaRPr lang="zh-CN" altLang="en-US" sz="1350"/>
              </a:p>
            </p:txBody>
          </p:sp>
          <p:sp>
            <p:nvSpPr>
              <p:cNvPr id="10" name="Freeform 7">
                <a:extLst/>
              </p:cNvPr>
              <p:cNvSpPr>
                <a:spLocks/>
              </p:cNvSpPr>
              <p:nvPr/>
            </p:nvSpPr>
            <p:spPr bwMode="auto">
              <a:xfrm>
                <a:off x="2432" y="1604"/>
                <a:ext cx="100" cy="128"/>
              </a:xfrm>
              <a:custGeom>
                <a:avLst/>
                <a:gdLst>
                  <a:gd name="T0" fmla="*/ 57 w 57"/>
                  <a:gd name="T1" fmla="*/ 59 h 73"/>
                  <a:gd name="T2" fmla="*/ 51 w 57"/>
                  <a:gd name="T3" fmla="*/ 50 h 73"/>
                  <a:gd name="T4" fmla="*/ 46 w 57"/>
                  <a:gd name="T5" fmla="*/ 41 h 73"/>
                  <a:gd name="T6" fmla="*/ 44 w 57"/>
                  <a:gd name="T7" fmla="*/ 34 h 73"/>
                  <a:gd name="T8" fmla="*/ 43 w 57"/>
                  <a:gd name="T9" fmla="*/ 22 h 73"/>
                  <a:gd name="T10" fmla="*/ 41 w 57"/>
                  <a:gd name="T11" fmla="*/ 12 h 73"/>
                  <a:gd name="T12" fmla="*/ 39 w 57"/>
                  <a:gd name="T13" fmla="*/ 0 h 73"/>
                  <a:gd name="T14" fmla="*/ 33 w 57"/>
                  <a:gd name="T15" fmla="*/ 0 h 73"/>
                  <a:gd name="T16" fmla="*/ 28 w 57"/>
                  <a:gd name="T17" fmla="*/ 1 h 73"/>
                  <a:gd name="T18" fmla="*/ 10 w 57"/>
                  <a:gd name="T19" fmla="*/ 11 h 73"/>
                  <a:gd name="T20" fmla="*/ 3 w 57"/>
                  <a:gd name="T21" fmla="*/ 16 h 73"/>
                  <a:gd name="T22" fmla="*/ 3 w 57"/>
                  <a:gd name="T23" fmla="*/ 27 h 73"/>
                  <a:gd name="T24" fmla="*/ 19 w 57"/>
                  <a:gd name="T25" fmla="*/ 63 h 73"/>
                  <a:gd name="T26" fmla="*/ 23 w 57"/>
                  <a:gd name="T27" fmla="*/ 70 h 73"/>
                  <a:gd name="T28" fmla="*/ 38 w 57"/>
                  <a:gd name="T29" fmla="*/ 69 h 73"/>
                  <a:gd name="T30" fmla="*/ 47 w 57"/>
                  <a:gd name="T31" fmla="*/ 64 h 73"/>
                  <a:gd name="T32" fmla="*/ 50 w 57"/>
                  <a:gd name="T33" fmla="*/ 62 h 73"/>
                  <a:gd name="T34" fmla="*/ 57 w 57"/>
                  <a:gd name="T35" fmla="*/ 5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3">
                    <a:moveTo>
                      <a:pt x="57" y="59"/>
                    </a:moveTo>
                    <a:cubicBezTo>
                      <a:pt x="55" y="55"/>
                      <a:pt x="51" y="50"/>
                      <a:pt x="51" y="50"/>
                    </a:cubicBezTo>
                    <a:cubicBezTo>
                      <a:pt x="51" y="50"/>
                      <a:pt x="48" y="44"/>
                      <a:pt x="46" y="41"/>
                    </a:cubicBezTo>
                    <a:cubicBezTo>
                      <a:pt x="45" y="39"/>
                      <a:pt x="44" y="34"/>
                      <a:pt x="44" y="34"/>
                    </a:cubicBezTo>
                    <a:cubicBezTo>
                      <a:pt x="44" y="34"/>
                      <a:pt x="43" y="26"/>
                      <a:pt x="43" y="22"/>
                    </a:cubicBezTo>
                    <a:cubicBezTo>
                      <a:pt x="42" y="19"/>
                      <a:pt x="41" y="14"/>
                      <a:pt x="41" y="12"/>
                    </a:cubicBezTo>
                    <a:cubicBezTo>
                      <a:pt x="40" y="10"/>
                      <a:pt x="40" y="4"/>
                      <a:pt x="39" y="0"/>
                    </a:cubicBezTo>
                    <a:cubicBezTo>
                      <a:pt x="36" y="0"/>
                      <a:pt x="33" y="0"/>
                      <a:pt x="33" y="0"/>
                    </a:cubicBezTo>
                    <a:cubicBezTo>
                      <a:pt x="33" y="0"/>
                      <a:pt x="31" y="0"/>
                      <a:pt x="28" y="1"/>
                    </a:cubicBezTo>
                    <a:cubicBezTo>
                      <a:pt x="17" y="7"/>
                      <a:pt x="11" y="10"/>
                      <a:pt x="10" y="11"/>
                    </a:cubicBezTo>
                    <a:cubicBezTo>
                      <a:pt x="5" y="13"/>
                      <a:pt x="3" y="16"/>
                      <a:pt x="3" y="16"/>
                    </a:cubicBezTo>
                    <a:cubicBezTo>
                      <a:pt x="3" y="16"/>
                      <a:pt x="0" y="19"/>
                      <a:pt x="3" y="27"/>
                    </a:cubicBezTo>
                    <a:cubicBezTo>
                      <a:pt x="5" y="33"/>
                      <a:pt x="13" y="52"/>
                      <a:pt x="19" y="63"/>
                    </a:cubicBezTo>
                    <a:cubicBezTo>
                      <a:pt x="20" y="67"/>
                      <a:pt x="22" y="69"/>
                      <a:pt x="23" y="70"/>
                    </a:cubicBezTo>
                    <a:cubicBezTo>
                      <a:pt x="25" y="72"/>
                      <a:pt x="28" y="73"/>
                      <a:pt x="38" y="69"/>
                    </a:cubicBezTo>
                    <a:cubicBezTo>
                      <a:pt x="41" y="67"/>
                      <a:pt x="44" y="66"/>
                      <a:pt x="47" y="64"/>
                    </a:cubicBezTo>
                    <a:cubicBezTo>
                      <a:pt x="48" y="63"/>
                      <a:pt x="49" y="63"/>
                      <a:pt x="50" y="62"/>
                    </a:cubicBezTo>
                    <a:cubicBezTo>
                      <a:pt x="51" y="62"/>
                      <a:pt x="54" y="60"/>
                      <a:pt x="57" y="59"/>
                    </a:cubicBezTo>
                    <a:close/>
                  </a:path>
                </a:pathLst>
              </a:custGeom>
              <a:solidFill>
                <a:srgbClr val="00B050"/>
              </a:solidFill>
              <a:ln>
                <a:solidFill>
                  <a:srgbClr val="00B050"/>
                </a:solidFill>
              </a:ln>
              <a:extLst/>
            </p:spPr>
            <p:style>
              <a:lnRef idx="2">
                <a:schemeClr val="accent3"/>
              </a:lnRef>
              <a:fillRef idx="1">
                <a:schemeClr val="lt1"/>
              </a:fillRef>
              <a:effectRef idx="0">
                <a:schemeClr val="accent3"/>
              </a:effectRef>
              <a:fontRef idx="minor">
                <a:schemeClr val="dk1"/>
              </a:fontRef>
            </p:style>
            <p:txBody>
              <a:bodyPr/>
              <a:lstStyle/>
              <a:p>
                <a:pPr fontAlgn="auto">
                  <a:spcBef>
                    <a:spcPts val="0"/>
                  </a:spcBef>
                  <a:spcAft>
                    <a:spcPts val="0"/>
                  </a:spcAft>
                  <a:defRPr/>
                </a:pPr>
                <a:endParaRPr lang="zh-CN" altLang="en-US" sz="1350"/>
              </a:p>
            </p:txBody>
          </p:sp>
          <p:sp>
            <p:nvSpPr>
              <p:cNvPr id="11" name="Freeform 8">
                <a:extLst/>
              </p:cNvPr>
              <p:cNvSpPr>
                <a:spLocks/>
              </p:cNvSpPr>
              <p:nvPr/>
            </p:nvSpPr>
            <p:spPr bwMode="auto">
              <a:xfrm>
                <a:off x="2954" y="1358"/>
                <a:ext cx="5" cy="0"/>
              </a:xfrm>
              <a:custGeom>
                <a:avLst/>
                <a:gdLst>
                  <a:gd name="T0" fmla="*/ 2 w 2"/>
                  <a:gd name="T1" fmla="*/ 0 h 1"/>
                  <a:gd name="T2" fmla="*/ 0 w 2"/>
                  <a:gd name="T3" fmla="*/ 1 h 1"/>
                  <a:gd name="T4" fmla="*/ 2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1" y="0"/>
                      <a:pt x="0" y="0"/>
                      <a:pt x="0" y="1"/>
                    </a:cubicBezTo>
                    <a:cubicBezTo>
                      <a:pt x="0" y="0"/>
                      <a:pt x="1" y="0"/>
                      <a:pt x="2" y="0"/>
                    </a:cubicBezTo>
                    <a:cubicBezTo>
                      <a:pt x="2" y="0"/>
                      <a:pt x="2" y="0"/>
                      <a:pt x="2" y="0"/>
                    </a:cubicBezTo>
                  </a:path>
                </a:pathLst>
              </a:custGeom>
              <a:solidFill>
                <a:srgbClr val="EEEBEA"/>
              </a:solidFill>
              <a:ln>
                <a:noFill/>
              </a:ln>
              <a:extLst/>
            </p:spPr>
            <p:txBody>
              <a:bodyPr/>
              <a:lstStyle/>
              <a:p>
                <a:pPr fontAlgn="auto">
                  <a:spcBef>
                    <a:spcPts val="0"/>
                  </a:spcBef>
                  <a:spcAft>
                    <a:spcPts val="0"/>
                  </a:spcAft>
                  <a:defRPr/>
                </a:pPr>
                <a:endParaRPr lang="zh-CN" altLang="en-US" sz="1350">
                  <a:latin typeface="+mn-lt"/>
                  <a:ea typeface="+mn-ea"/>
                </a:endParaRPr>
              </a:p>
            </p:txBody>
          </p:sp>
          <p:sp>
            <p:nvSpPr>
              <p:cNvPr id="12" name="Freeform 9">
                <a:extLst/>
              </p:cNvPr>
              <p:cNvSpPr>
                <a:spLocks/>
              </p:cNvSpPr>
              <p:nvPr/>
            </p:nvSpPr>
            <p:spPr bwMode="auto">
              <a:xfrm>
                <a:off x="2943" y="1495"/>
                <a:ext cx="2"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0" y="0"/>
                      <a:pt x="0" y="0"/>
                    </a:cubicBezTo>
                    <a:cubicBezTo>
                      <a:pt x="1" y="0"/>
                      <a:pt x="1" y="0"/>
                      <a:pt x="1" y="0"/>
                    </a:cubicBezTo>
                  </a:path>
                </a:pathLst>
              </a:custGeom>
              <a:solidFill>
                <a:srgbClr val="578C94"/>
              </a:solidFill>
              <a:ln>
                <a:noFill/>
              </a:ln>
              <a:extLst/>
            </p:spPr>
            <p:txBody>
              <a:bodyPr/>
              <a:lstStyle/>
              <a:p>
                <a:pPr fontAlgn="auto">
                  <a:spcBef>
                    <a:spcPts val="0"/>
                  </a:spcBef>
                  <a:spcAft>
                    <a:spcPts val="0"/>
                  </a:spcAft>
                  <a:defRPr/>
                </a:pPr>
                <a:endParaRPr lang="zh-CN" altLang="en-US" sz="1350">
                  <a:latin typeface="+mn-lt"/>
                  <a:ea typeface="+mn-ea"/>
                </a:endParaRPr>
              </a:p>
            </p:txBody>
          </p:sp>
          <p:sp>
            <p:nvSpPr>
              <p:cNvPr id="13" name="Freeform 10">
                <a:extLst/>
              </p:cNvPr>
              <p:cNvSpPr>
                <a:spLocks noEditPoints="1"/>
              </p:cNvSpPr>
              <p:nvPr/>
            </p:nvSpPr>
            <p:spPr bwMode="auto">
              <a:xfrm>
                <a:off x="2511" y="1358"/>
                <a:ext cx="539" cy="324"/>
              </a:xfrm>
              <a:custGeom>
                <a:avLst/>
                <a:gdLst>
                  <a:gd name="T0" fmla="*/ 7 w 309"/>
                  <a:gd name="T1" fmla="*/ 184 h 184"/>
                  <a:gd name="T2" fmla="*/ 9 w 309"/>
                  <a:gd name="T3" fmla="*/ 184 h 184"/>
                  <a:gd name="T4" fmla="*/ 9 w 309"/>
                  <a:gd name="T5" fmla="*/ 178 h 184"/>
                  <a:gd name="T6" fmla="*/ 8 w 309"/>
                  <a:gd name="T7" fmla="*/ 180 h 184"/>
                  <a:gd name="T8" fmla="*/ 9 w 309"/>
                  <a:gd name="T9" fmla="*/ 178 h 184"/>
                  <a:gd name="T10" fmla="*/ 34 w 309"/>
                  <a:gd name="T11" fmla="*/ 174 h 184"/>
                  <a:gd name="T12" fmla="*/ 34 w 309"/>
                  <a:gd name="T13" fmla="*/ 179 h 184"/>
                  <a:gd name="T14" fmla="*/ 36 w 309"/>
                  <a:gd name="T15" fmla="*/ 176 h 184"/>
                  <a:gd name="T16" fmla="*/ 38 w 309"/>
                  <a:gd name="T17" fmla="*/ 176 h 184"/>
                  <a:gd name="T18" fmla="*/ 84 w 309"/>
                  <a:gd name="T19" fmla="*/ 144 h 184"/>
                  <a:gd name="T20" fmla="*/ 85 w 309"/>
                  <a:gd name="T21" fmla="*/ 145 h 184"/>
                  <a:gd name="T22" fmla="*/ 84 w 309"/>
                  <a:gd name="T23" fmla="*/ 144 h 184"/>
                  <a:gd name="T24" fmla="*/ 0 w 309"/>
                  <a:gd name="T25" fmla="*/ 135 h 184"/>
                  <a:gd name="T26" fmla="*/ 1 w 309"/>
                  <a:gd name="T27" fmla="*/ 135 h 184"/>
                  <a:gd name="T28" fmla="*/ 138 w 309"/>
                  <a:gd name="T29" fmla="*/ 123 h 184"/>
                  <a:gd name="T30" fmla="*/ 139 w 309"/>
                  <a:gd name="T31" fmla="*/ 123 h 184"/>
                  <a:gd name="T32" fmla="*/ 154 w 309"/>
                  <a:gd name="T33" fmla="*/ 115 h 184"/>
                  <a:gd name="T34" fmla="*/ 154 w 309"/>
                  <a:gd name="T35" fmla="*/ 116 h 184"/>
                  <a:gd name="T36" fmla="*/ 154 w 309"/>
                  <a:gd name="T37" fmla="*/ 115 h 184"/>
                  <a:gd name="T38" fmla="*/ 50 w 309"/>
                  <a:gd name="T39" fmla="*/ 113 h 184"/>
                  <a:gd name="T40" fmla="*/ 53 w 309"/>
                  <a:gd name="T41" fmla="*/ 115 h 184"/>
                  <a:gd name="T42" fmla="*/ 146 w 309"/>
                  <a:gd name="T43" fmla="*/ 113 h 184"/>
                  <a:gd name="T44" fmla="*/ 147 w 309"/>
                  <a:gd name="T45" fmla="*/ 114 h 184"/>
                  <a:gd name="T46" fmla="*/ 146 w 309"/>
                  <a:gd name="T47" fmla="*/ 113 h 184"/>
                  <a:gd name="T48" fmla="*/ 149 w 309"/>
                  <a:gd name="T49" fmla="*/ 111 h 184"/>
                  <a:gd name="T50" fmla="*/ 151 w 309"/>
                  <a:gd name="T51" fmla="*/ 111 h 184"/>
                  <a:gd name="T52" fmla="*/ 165 w 309"/>
                  <a:gd name="T53" fmla="*/ 109 h 184"/>
                  <a:gd name="T54" fmla="*/ 162 w 309"/>
                  <a:gd name="T55" fmla="*/ 113 h 184"/>
                  <a:gd name="T56" fmla="*/ 166 w 309"/>
                  <a:gd name="T57" fmla="*/ 111 h 184"/>
                  <a:gd name="T58" fmla="*/ 184 w 309"/>
                  <a:gd name="T59" fmla="*/ 107 h 184"/>
                  <a:gd name="T60" fmla="*/ 184 w 309"/>
                  <a:gd name="T61" fmla="*/ 109 h 184"/>
                  <a:gd name="T62" fmla="*/ 184 w 309"/>
                  <a:gd name="T63" fmla="*/ 107 h 184"/>
                  <a:gd name="T64" fmla="*/ 50 w 309"/>
                  <a:gd name="T65" fmla="*/ 109 h 184"/>
                  <a:gd name="T66" fmla="*/ 53 w 309"/>
                  <a:gd name="T67" fmla="*/ 111 h 184"/>
                  <a:gd name="T68" fmla="*/ 53 w 309"/>
                  <a:gd name="T69" fmla="*/ 107 h 184"/>
                  <a:gd name="T70" fmla="*/ 248 w 309"/>
                  <a:gd name="T71" fmla="*/ 77 h 184"/>
                  <a:gd name="T72" fmla="*/ 249 w 309"/>
                  <a:gd name="T73" fmla="*/ 77 h 184"/>
                  <a:gd name="T74" fmla="*/ 249 w 309"/>
                  <a:gd name="T75" fmla="*/ 75 h 184"/>
                  <a:gd name="T76" fmla="*/ 252 w 309"/>
                  <a:gd name="T77" fmla="*/ 67 h 184"/>
                  <a:gd name="T78" fmla="*/ 252 w 309"/>
                  <a:gd name="T79" fmla="*/ 70 h 184"/>
                  <a:gd name="T80" fmla="*/ 268 w 309"/>
                  <a:gd name="T81" fmla="*/ 64 h 184"/>
                  <a:gd name="T82" fmla="*/ 266 w 309"/>
                  <a:gd name="T83" fmla="*/ 66 h 184"/>
                  <a:gd name="T84" fmla="*/ 268 w 309"/>
                  <a:gd name="T85" fmla="*/ 66 h 184"/>
                  <a:gd name="T86" fmla="*/ 276 w 309"/>
                  <a:gd name="T87" fmla="*/ 54 h 184"/>
                  <a:gd name="T88" fmla="*/ 276 w 309"/>
                  <a:gd name="T89" fmla="*/ 55 h 184"/>
                  <a:gd name="T90" fmla="*/ 276 w 309"/>
                  <a:gd name="T91" fmla="*/ 54 h 184"/>
                  <a:gd name="T92" fmla="*/ 307 w 309"/>
                  <a:gd name="T93" fmla="*/ 17 h 184"/>
                  <a:gd name="T94" fmla="*/ 309 w 309"/>
                  <a:gd name="T95" fmla="*/ 17 h 184"/>
                  <a:gd name="T96" fmla="*/ 254 w 309"/>
                  <a:gd name="T97" fmla="*/ 11 h 184"/>
                  <a:gd name="T98" fmla="*/ 254 w 309"/>
                  <a:gd name="T99" fmla="*/ 12 h 184"/>
                  <a:gd name="T100" fmla="*/ 254 w 309"/>
                  <a:gd name="T101" fmla="*/ 11 h 184"/>
                  <a:gd name="T102" fmla="*/ 304 w 309"/>
                  <a:gd name="T103" fmla="*/ 12 h 184"/>
                  <a:gd name="T104" fmla="*/ 308 w 309"/>
                  <a:gd name="T105" fmla="*/ 14 h 184"/>
                  <a:gd name="T106" fmla="*/ 307 w 309"/>
                  <a:gd name="T107" fmla="*/ 11 h 184"/>
                  <a:gd name="T108" fmla="*/ 305 w 309"/>
                  <a:gd name="T109" fmla="*/ 10 h 184"/>
                  <a:gd name="T110" fmla="*/ 245 w 309"/>
                  <a:gd name="T111" fmla="*/ 12 h 184"/>
                  <a:gd name="T112" fmla="*/ 245 w 309"/>
                  <a:gd name="T113" fmla="*/ 10 h 184"/>
                  <a:gd name="T114" fmla="*/ 257 w 309"/>
                  <a:gd name="T115" fmla="*/ 0 h 184"/>
                  <a:gd name="T116" fmla="*/ 254 w 309"/>
                  <a:gd name="T117" fmla="*/ 1 h 184"/>
                  <a:gd name="T118" fmla="*/ 255 w 309"/>
                  <a:gd name="T119"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184">
                    <a:moveTo>
                      <a:pt x="8" y="183"/>
                    </a:moveTo>
                    <a:cubicBezTo>
                      <a:pt x="7" y="183"/>
                      <a:pt x="7" y="183"/>
                      <a:pt x="7" y="184"/>
                    </a:cubicBezTo>
                    <a:cubicBezTo>
                      <a:pt x="7" y="184"/>
                      <a:pt x="8" y="184"/>
                      <a:pt x="8" y="184"/>
                    </a:cubicBezTo>
                    <a:cubicBezTo>
                      <a:pt x="8" y="184"/>
                      <a:pt x="9" y="184"/>
                      <a:pt x="9" y="184"/>
                    </a:cubicBezTo>
                    <a:cubicBezTo>
                      <a:pt x="9" y="183"/>
                      <a:pt x="8" y="183"/>
                      <a:pt x="8" y="183"/>
                    </a:cubicBezTo>
                    <a:moveTo>
                      <a:pt x="9" y="178"/>
                    </a:moveTo>
                    <a:cubicBezTo>
                      <a:pt x="8" y="178"/>
                      <a:pt x="7" y="180"/>
                      <a:pt x="8" y="180"/>
                    </a:cubicBezTo>
                    <a:cubicBezTo>
                      <a:pt x="8" y="180"/>
                      <a:pt x="8" y="180"/>
                      <a:pt x="8" y="180"/>
                    </a:cubicBezTo>
                    <a:cubicBezTo>
                      <a:pt x="9" y="180"/>
                      <a:pt x="10" y="178"/>
                      <a:pt x="9" y="178"/>
                    </a:cubicBezTo>
                    <a:cubicBezTo>
                      <a:pt x="9" y="178"/>
                      <a:pt x="9" y="178"/>
                      <a:pt x="9" y="178"/>
                    </a:cubicBezTo>
                    <a:moveTo>
                      <a:pt x="35" y="171"/>
                    </a:moveTo>
                    <a:cubicBezTo>
                      <a:pt x="35" y="171"/>
                      <a:pt x="34" y="172"/>
                      <a:pt x="34" y="174"/>
                    </a:cubicBezTo>
                    <a:cubicBezTo>
                      <a:pt x="34" y="174"/>
                      <a:pt x="34" y="174"/>
                      <a:pt x="34" y="174"/>
                    </a:cubicBezTo>
                    <a:cubicBezTo>
                      <a:pt x="33" y="175"/>
                      <a:pt x="32" y="179"/>
                      <a:pt x="34" y="179"/>
                    </a:cubicBezTo>
                    <a:cubicBezTo>
                      <a:pt x="34" y="179"/>
                      <a:pt x="34" y="179"/>
                      <a:pt x="35" y="179"/>
                    </a:cubicBezTo>
                    <a:cubicBezTo>
                      <a:pt x="35" y="178"/>
                      <a:pt x="36" y="177"/>
                      <a:pt x="36" y="176"/>
                    </a:cubicBezTo>
                    <a:cubicBezTo>
                      <a:pt x="37" y="176"/>
                      <a:pt x="37" y="176"/>
                      <a:pt x="38" y="176"/>
                    </a:cubicBezTo>
                    <a:cubicBezTo>
                      <a:pt x="38" y="176"/>
                      <a:pt x="38" y="176"/>
                      <a:pt x="38" y="176"/>
                    </a:cubicBezTo>
                    <a:cubicBezTo>
                      <a:pt x="39" y="176"/>
                      <a:pt x="37" y="171"/>
                      <a:pt x="35" y="171"/>
                    </a:cubicBezTo>
                    <a:moveTo>
                      <a:pt x="84" y="144"/>
                    </a:moveTo>
                    <a:cubicBezTo>
                      <a:pt x="84" y="144"/>
                      <a:pt x="84" y="144"/>
                      <a:pt x="84" y="145"/>
                    </a:cubicBezTo>
                    <a:cubicBezTo>
                      <a:pt x="84" y="145"/>
                      <a:pt x="84" y="145"/>
                      <a:pt x="85" y="145"/>
                    </a:cubicBezTo>
                    <a:cubicBezTo>
                      <a:pt x="85" y="145"/>
                      <a:pt x="85" y="145"/>
                      <a:pt x="86" y="145"/>
                    </a:cubicBezTo>
                    <a:cubicBezTo>
                      <a:pt x="86" y="145"/>
                      <a:pt x="85" y="144"/>
                      <a:pt x="84" y="144"/>
                    </a:cubicBezTo>
                    <a:moveTo>
                      <a:pt x="1" y="134"/>
                    </a:moveTo>
                    <a:cubicBezTo>
                      <a:pt x="0" y="135"/>
                      <a:pt x="0" y="135"/>
                      <a:pt x="0" y="135"/>
                    </a:cubicBezTo>
                    <a:cubicBezTo>
                      <a:pt x="0" y="135"/>
                      <a:pt x="0" y="135"/>
                      <a:pt x="1" y="135"/>
                    </a:cubicBezTo>
                    <a:cubicBezTo>
                      <a:pt x="1" y="135"/>
                      <a:pt x="1" y="135"/>
                      <a:pt x="1" y="135"/>
                    </a:cubicBezTo>
                    <a:cubicBezTo>
                      <a:pt x="1" y="134"/>
                      <a:pt x="1" y="134"/>
                      <a:pt x="1" y="134"/>
                    </a:cubicBezTo>
                    <a:moveTo>
                      <a:pt x="138" y="123"/>
                    </a:moveTo>
                    <a:cubicBezTo>
                      <a:pt x="137" y="123"/>
                      <a:pt x="136" y="124"/>
                      <a:pt x="137" y="125"/>
                    </a:cubicBezTo>
                    <a:cubicBezTo>
                      <a:pt x="138" y="124"/>
                      <a:pt x="139" y="125"/>
                      <a:pt x="139" y="123"/>
                    </a:cubicBezTo>
                    <a:cubicBezTo>
                      <a:pt x="139" y="123"/>
                      <a:pt x="138" y="123"/>
                      <a:pt x="138" y="123"/>
                    </a:cubicBezTo>
                    <a:moveTo>
                      <a:pt x="154" y="115"/>
                    </a:moveTo>
                    <a:cubicBezTo>
                      <a:pt x="154" y="115"/>
                      <a:pt x="153" y="115"/>
                      <a:pt x="153" y="115"/>
                    </a:cubicBezTo>
                    <a:cubicBezTo>
                      <a:pt x="153" y="116"/>
                      <a:pt x="154" y="116"/>
                      <a:pt x="154" y="116"/>
                    </a:cubicBezTo>
                    <a:cubicBezTo>
                      <a:pt x="155" y="116"/>
                      <a:pt x="155" y="116"/>
                      <a:pt x="155" y="116"/>
                    </a:cubicBezTo>
                    <a:cubicBezTo>
                      <a:pt x="155" y="115"/>
                      <a:pt x="155" y="115"/>
                      <a:pt x="154" y="115"/>
                    </a:cubicBezTo>
                    <a:moveTo>
                      <a:pt x="50" y="113"/>
                    </a:moveTo>
                    <a:cubicBezTo>
                      <a:pt x="50" y="113"/>
                      <a:pt x="50" y="113"/>
                      <a:pt x="50" y="113"/>
                    </a:cubicBezTo>
                    <a:cubicBezTo>
                      <a:pt x="50" y="114"/>
                      <a:pt x="52" y="115"/>
                      <a:pt x="52" y="115"/>
                    </a:cubicBezTo>
                    <a:cubicBezTo>
                      <a:pt x="53" y="115"/>
                      <a:pt x="53" y="115"/>
                      <a:pt x="53" y="115"/>
                    </a:cubicBezTo>
                    <a:cubicBezTo>
                      <a:pt x="53" y="114"/>
                      <a:pt x="51" y="113"/>
                      <a:pt x="50" y="113"/>
                    </a:cubicBezTo>
                    <a:moveTo>
                      <a:pt x="146" y="113"/>
                    </a:moveTo>
                    <a:cubicBezTo>
                      <a:pt x="146" y="113"/>
                      <a:pt x="146" y="113"/>
                      <a:pt x="146" y="113"/>
                    </a:cubicBezTo>
                    <a:cubicBezTo>
                      <a:pt x="145" y="114"/>
                      <a:pt x="146" y="114"/>
                      <a:pt x="147" y="114"/>
                    </a:cubicBezTo>
                    <a:cubicBezTo>
                      <a:pt x="147" y="114"/>
                      <a:pt x="147" y="114"/>
                      <a:pt x="147" y="113"/>
                    </a:cubicBezTo>
                    <a:cubicBezTo>
                      <a:pt x="148" y="113"/>
                      <a:pt x="147" y="113"/>
                      <a:pt x="146" y="113"/>
                    </a:cubicBezTo>
                    <a:moveTo>
                      <a:pt x="150" y="110"/>
                    </a:moveTo>
                    <a:cubicBezTo>
                      <a:pt x="149" y="110"/>
                      <a:pt x="149" y="110"/>
                      <a:pt x="149" y="111"/>
                    </a:cubicBezTo>
                    <a:cubicBezTo>
                      <a:pt x="149" y="111"/>
                      <a:pt x="150" y="111"/>
                      <a:pt x="150" y="111"/>
                    </a:cubicBezTo>
                    <a:cubicBezTo>
                      <a:pt x="151" y="111"/>
                      <a:pt x="151" y="111"/>
                      <a:pt x="151" y="111"/>
                    </a:cubicBezTo>
                    <a:cubicBezTo>
                      <a:pt x="151" y="111"/>
                      <a:pt x="150" y="110"/>
                      <a:pt x="150" y="110"/>
                    </a:cubicBezTo>
                    <a:moveTo>
                      <a:pt x="165" y="109"/>
                    </a:moveTo>
                    <a:cubicBezTo>
                      <a:pt x="165" y="109"/>
                      <a:pt x="163" y="110"/>
                      <a:pt x="162" y="111"/>
                    </a:cubicBezTo>
                    <a:cubicBezTo>
                      <a:pt x="161" y="112"/>
                      <a:pt x="161" y="113"/>
                      <a:pt x="162" y="113"/>
                    </a:cubicBezTo>
                    <a:cubicBezTo>
                      <a:pt x="162" y="113"/>
                      <a:pt x="163" y="113"/>
                      <a:pt x="164" y="113"/>
                    </a:cubicBezTo>
                    <a:cubicBezTo>
                      <a:pt x="166" y="111"/>
                      <a:pt x="166" y="111"/>
                      <a:pt x="166" y="111"/>
                    </a:cubicBezTo>
                    <a:cubicBezTo>
                      <a:pt x="166" y="110"/>
                      <a:pt x="166" y="109"/>
                      <a:pt x="165" y="109"/>
                    </a:cubicBezTo>
                    <a:moveTo>
                      <a:pt x="184" y="107"/>
                    </a:moveTo>
                    <a:cubicBezTo>
                      <a:pt x="184" y="107"/>
                      <a:pt x="183" y="109"/>
                      <a:pt x="184" y="109"/>
                    </a:cubicBezTo>
                    <a:cubicBezTo>
                      <a:pt x="184" y="109"/>
                      <a:pt x="184" y="109"/>
                      <a:pt x="184" y="109"/>
                    </a:cubicBezTo>
                    <a:cubicBezTo>
                      <a:pt x="184" y="109"/>
                      <a:pt x="185" y="107"/>
                      <a:pt x="184" y="107"/>
                    </a:cubicBezTo>
                    <a:cubicBezTo>
                      <a:pt x="184" y="107"/>
                      <a:pt x="184" y="107"/>
                      <a:pt x="184" y="107"/>
                    </a:cubicBezTo>
                    <a:moveTo>
                      <a:pt x="53" y="107"/>
                    </a:moveTo>
                    <a:cubicBezTo>
                      <a:pt x="51" y="107"/>
                      <a:pt x="50" y="108"/>
                      <a:pt x="50" y="109"/>
                    </a:cubicBezTo>
                    <a:cubicBezTo>
                      <a:pt x="50" y="110"/>
                      <a:pt x="50" y="111"/>
                      <a:pt x="51" y="111"/>
                    </a:cubicBezTo>
                    <a:cubicBezTo>
                      <a:pt x="52" y="111"/>
                      <a:pt x="52" y="111"/>
                      <a:pt x="53" y="111"/>
                    </a:cubicBezTo>
                    <a:cubicBezTo>
                      <a:pt x="54" y="111"/>
                      <a:pt x="54" y="108"/>
                      <a:pt x="54" y="107"/>
                    </a:cubicBezTo>
                    <a:cubicBezTo>
                      <a:pt x="53" y="107"/>
                      <a:pt x="53" y="107"/>
                      <a:pt x="53" y="107"/>
                    </a:cubicBezTo>
                    <a:moveTo>
                      <a:pt x="249" y="75"/>
                    </a:moveTo>
                    <a:cubicBezTo>
                      <a:pt x="249" y="75"/>
                      <a:pt x="249" y="76"/>
                      <a:pt x="248" y="77"/>
                    </a:cubicBezTo>
                    <a:cubicBezTo>
                      <a:pt x="248" y="77"/>
                      <a:pt x="248" y="77"/>
                      <a:pt x="248" y="77"/>
                    </a:cubicBezTo>
                    <a:cubicBezTo>
                      <a:pt x="249" y="77"/>
                      <a:pt x="249" y="77"/>
                      <a:pt x="249" y="77"/>
                    </a:cubicBezTo>
                    <a:cubicBezTo>
                      <a:pt x="250" y="77"/>
                      <a:pt x="250" y="76"/>
                      <a:pt x="251" y="76"/>
                    </a:cubicBezTo>
                    <a:cubicBezTo>
                      <a:pt x="250" y="76"/>
                      <a:pt x="250" y="75"/>
                      <a:pt x="249" y="75"/>
                    </a:cubicBezTo>
                    <a:moveTo>
                      <a:pt x="253" y="66"/>
                    </a:moveTo>
                    <a:cubicBezTo>
                      <a:pt x="252" y="67"/>
                      <a:pt x="252" y="67"/>
                      <a:pt x="252" y="67"/>
                    </a:cubicBezTo>
                    <a:cubicBezTo>
                      <a:pt x="250" y="67"/>
                      <a:pt x="250" y="67"/>
                      <a:pt x="250" y="67"/>
                    </a:cubicBezTo>
                    <a:cubicBezTo>
                      <a:pt x="250" y="70"/>
                      <a:pt x="251" y="70"/>
                      <a:pt x="252" y="70"/>
                    </a:cubicBezTo>
                    <a:cubicBezTo>
                      <a:pt x="254" y="70"/>
                      <a:pt x="258" y="66"/>
                      <a:pt x="253" y="66"/>
                    </a:cubicBezTo>
                    <a:moveTo>
                      <a:pt x="268" y="64"/>
                    </a:moveTo>
                    <a:cubicBezTo>
                      <a:pt x="268" y="64"/>
                      <a:pt x="268" y="65"/>
                      <a:pt x="268" y="65"/>
                    </a:cubicBezTo>
                    <a:cubicBezTo>
                      <a:pt x="266" y="66"/>
                      <a:pt x="266" y="66"/>
                      <a:pt x="266" y="66"/>
                    </a:cubicBezTo>
                    <a:cubicBezTo>
                      <a:pt x="266" y="67"/>
                      <a:pt x="266" y="67"/>
                      <a:pt x="267" y="67"/>
                    </a:cubicBezTo>
                    <a:cubicBezTo>
                      <a:pt x="267" y="67"/>
                      <a:pt x="268" y="67"/>
                      <a:pt x="268" y="66"/>
                    </a:cubicBezTo>
                    <a:cubicBezTo>
                      <a:pt x="269" y="66"/>
                      <a:pt x="269" y="64"/>
                      <a:pt x="268" y="64"/>
                    </a:cubicBezTo>
                    <a:moveTo>
                      <a:pt x="276" y="54"/>
                    </a:moveTo>
                    <a:cubicBezTo>
                      <a:pt x="276" y="54"/>
                      <a:pt x="275" y="55"/>
                      <a:pt x="276" y="55"/>
                    </a:cubicBezTo>
                    <a:cubicBezTo>
                      <a:pt x="276" y="55"/>
                      <a:pt x="276" y="55"/>
                      <a:pt x="276" y="55"/>
                    </a:cubicBezTo>
                    <a:cubicBezTo>
                      <a:pt x="276" y="55"/>
                      <a:pt x="277" y="54"/>
                      <a:pt x="276" y="54"/>
                    </a:cubicBezTo>
                    <a:cubicBezTo>
                      <a:pt x="276" y="54"/>
                      <a:pt x="276" y="54"/>
                      <a:pt x="276" y="54"/>
                    </a:cubicBezTo>
                    <a:moveTo>
                      <a:pt x="308" y="17"/>
                    </a:moveTo>
                    <a:cubicBezTo>
                      <a:pt x="308" y="17"/>
                      <a:pt x="307" y="17"/>
                      <a:pt x="307" y="17"/>
                    </a:cubicBezTo>
                    <a:cubicBezTo>
                      <a:pt x="307" y="18"/>
                      <a:pt x="308" y="18"/>
                      <a:pt x="308" y="18"/>
                    </a:cubicBezTo>
                    <a:cubicBezTo>
                      <a:pt x="309" y="18"/>
                      <a:pt x="309" y="18"/>
                      <a:pt x="309" y="17"/>
                    </a:cubicBezTo>
                    <a:cubicBezTo>
                      <a:pt x="309" y="17"/>
                      <a:pt x="308" y="17"/>
                      <a:pt x="308" y="17"/>
                    </a:cubicBezTo>
                    <a:moveTo>
                      <a:pt x="254" y="11"/>
                    </a:moveTo>
                    <a:cubicBezTo>
                      <a:pt x="253" y="11"/>
                      <a:pt x="253" y="11"/>
                      <a:pt x="253" y="11"/>
                    </a:cubicBezTo>
                    <a:cubicBezTo>
                      <a:pt x="253" y="11"/>
                      <a:pt x="254" y="12"/>
                      <a:pt x="254" y="12"/>
                    </a:cubicBezTo>
                    <a:cubicBezTo>
                      <a:pt x="254" y="12"/>
                      <a:pt x="255" y="12"/>
                      <a:pt x="255" y="11"/>
                    </a:cubicBezTo>
                    <a:cubicBezTo>
                      <a:pt x="255" y="11"/>
                      <a:pt x="254" y="11"/>
                      <a:pt x="254" y="11"/>
                    </a:cubicBezTo>
                    <a:moveTo>
                      <a:pt x="305" y="10"/>
                    </a:moveTo>
                    <a:cubicBezTo>
                      <a:pt x="304" y="10"/>
                      <a:pt x="304" y="11"/>
                      <a:pt x="304" y="12"/>
                    </a:cubicBezTo>
                    <a:cubicBezTo>
                      <a:pt x="305" y="13"/>
                      <a:pt x="306" y="14"/>
                      <a:pt x="307" y="14"/>
                    </a:cubicBezTo>
                    <a:cubicBezTo>
                      <a:pt x="307" y="14"/>
                      <a:pt x="308" y="14"/>
                      <a:pt x="308" y="14"/>
                    </a:cubicBezTo>
                    <a:cubicBezTo>
                      <a:pt x="308" y="14"/>
                      <a:pt x="308" y="14"/>
                      <a:pt x="308" y="14"/>
                    </a:cubicBezTo>
                    <a:cubicBezTo>
                      <a:pt x="308" y="13"/>
                      <a:pt x="308" y="12"/>
                      <a:pt x="307" y="11"/>
                    </a:cubicBezTo>
                    <a:cubicBezTo>
                      <a:pt x="307" y="11"/>
                      <a:pt x="306" y="10"/>
                      <a:pt x="306" y="10"/>
                    </a:cubicBezTo>
                    <a:cubicBezTo>
                      <a:pt x="306" y="10"/>
                      <a:pt x="306" y="10"/>
                      <a:pt x="305" y="10"/>
                    </a:cubicBezTo>
                    <a:moveTo>
                      <a:pt x="245" y="10"/>
                    </a:moveTo>
                    <a:cubicBezTo>
                      <a:pt x="244" y="10"/>
                      <a:pt x="243" y="12"/>
                      <a:pt x="245" y="12"/>
                    </a:cubicBezTo>
                    <a:cubicBezTo>
                      <a:pt x="245" y="12"/>
                      <a:pt x="245" y="12"/>
                      <a:pt x="245" y="12"/>
                    </a:cubicBezTo>
                    <a:cubicBezTo>
                      <a:pt x="246" y="12"/>
                      <a:pt x="247" y="10"/>
                      <a:pt x="245" y="10"/>
                    </a:cubicBezTo>
                    <a:cubicBezTo>
                      <a:pt x="245" y="10"/>
                      <a:pt x="245" y="10"/>
                      <a:pt x="245" y="10"/>
                    </a:cubicBezTo>
                    <a:moveTo>
                      <a:pt x="257" y="0"/>
                    </a:moveTo>
                    <a:cubicBezTo>
                      <a:pt x="256" y="0"/>
                      <a:pt x="255" y="0"/>
                      <a:pt x="255" y="1"/>
                    </a:cubicBezTo>
                    <a:cubicBezTo>
                      <a:pt x="254" y="1"/>
                      <a:pt x="254" y="1"/>
                      <a:pt x="254" y="1"/>
                    </a:cubicBezTo>
                    <a:cubicBezTo>
                      <a:pt x="254" y="1"/>
                      <a:pt x="254" y="1"/>
                      <a:pt x="254" y="1"/>
                    </a:cubicBezTo>
                    <a:cubicBezTo>
                      <a:pt x="254" y="2"/>
                      <a:pt x="254" y="3"/>
                      <a:pt x="255" y="3"/>
                    </a:cubicBezTo>
                    <a:cubicBezTo>
                      <a:pt x="256" y="3"/>
                      <a:pt x="258" y="1"/>
                      <a:pt x="257" y="0"/>
                    </a:cubicBezTo>
                  </a:path>
                </a:pathLst>
              </a:custGeom>
              <a:solidFill>
                <a:srgbClr val="66FFFF"/>
              </a:solidFill>
              <a:ln>
                <a:noFill/>
              </a:ln>
              <a:extLst/>
            </p:spPr>
            <p:txBody>
              <a:bodyPr/>
              <a:lstStyle/>
              <a:p>
                <a:pPr fontAlgn="auto">
                  <a:spcBef>
                    <a:spcPts val="0"/>
                  </a:spcBef>
                  <a:spcAft>
                    <a:spcPts val="0"/>
                  </a:spcAft>
                  <a:defRPr/>
                </a:pPr>
                <a:endParaRPr lang="zh-CN" altLang="en-US" sz="1350">
                  <a:latin typeface="+mn-lt"/>
                  <a:ea typeface="+mn-ea"/>
                </a:endParaRPr>
              </a:p>
            </p:txBody>
          </p:sp>
        </p:grpSp>
      </p:grpSp>
      <p:sp>
        <p:nvSpPr>
          <p:cNvPr id="15363" name="矩形 13"/>
          <p:cNvSpPr>
            <a:spLocks noChangeArrowheads="1"/>
          </p:cNvSpPr>
          <p:nvPr/>
        </p:nvSpPr>
        <p:spPr bwMode="auto">
          <a:xfrm>
            <a:off x="2232025" y="1255714"/>
            <a:ext cx="7727950" cy="1125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2800" b="1" dirty="0">
                <a:latin typeface="楷体" pitchFamily="49" charset="-122"/>
                <a:ea typeface="楷体" pitchFamily="49" charset="-122"/>
              </a:rPr>
              <a:t>（</a:t>
            </a:r>
            <a:r>
              <a:rPr lang="en-US" altLang="zh-CN" sz="2800" b="1" dirty="0">
                <a:latin typeface="楷体" pitchFamily="49" charset="-122"/>
                <a:ea typeface="楷体" pitchFamily="49" charset="-122"/>
              </a:rPr>
              <a:t>2017·</a:t>
            </a:r>
            <a:r>
              <a:rPr lang="zh-CN" altLang="en-US" sz="2800" b="1" dirty="0">
                <a:latin typeface="楷体" pitchFamily="49" charset="-122"/>
                <a:ea typeface="楷体" pitchFamily="49" charset="-122"/>
              </a:rPr>
              <a:t>四川乐山）下列与推荐阅读名著相关的说法，正确的一项是（　　）</a:t>
            </a:r>
          </a:p>
        </p:txBody>
      </p:sp>
      <p:sp>
        <p:nvSpPr>
          <p:cNvPr id="15364" name="矩形 14"/>
          <p:cNvSpPr>
            <a:spLocks noChangeArrowheads="1"/>
          </p:cNvSpPr>
          <p:nvPr/>
        </p:nvSpPr>
        <p:spPr bwMode="auto">
          <a:xfrm>
            <a:off x="2232025" y="2681288"/>
            <a:ext cx="7727950"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en-US" altLang="zh-CN" sz="2800" b="1" dirty="0">
                <a:latin typeface="楷体" pitchFamily="49" charset="-122"/>
                <a:ea typeface="楷体" pitchFamily="49" charset="-122"/>
              </a:rPr>
              <a:t>A.</a:t>
            </a:r>
            <a:r>
              <a:rPr lang="zh-CN" altLang="en-US" sz="2800" b="1" dirty="0">
                <a:latin typeface="楷体" pitchFamily="49" charset="-122"/>
                <a:ea typeface="楷体" pitchFamily="49" charset="-122"/>
              </a:rPr>
              <a:t>冰心的</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繁星</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和</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春水</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兼采中国古典诗词和法布尔哲理小诗之长，善于捕捉刹那间的灵感，以千言万语书写内心的感受和思考，充分展现对母爱与童真的回味，对大自然的崇拜和叹服，对人生的感悟和赞美。</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文本框 32"/>
          <p:cNvSpPr txBox="1">
            <a:spLocks noChangeArrowheads="1"/>
          </p:cNvSpPr>
          <p:nvPr/>
        </p:nvSpPr>
        <p:spPr bwMode="auto">
          <a:xfrm>
            <a:off x="5999164" y="3900488"/>
            <a:ext cx="504825"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500">
                <a:solidFill>
                  <a:srgbClr val="FFFFFF"/>
                </a:solidFill>
              </a:rPr>
              <a:t>状元成才路</a:t>
            </a:r>
            <a:endParaRPr lang="zh-CN" altLang="zh-CN" sz="500">
              <a:solidFill>
                <a:srgbClr val="FFFFFF"/>
              </a:solidFill>
            </a:endParaRPr>
          </a:p>
        </p:txBody>
      </p:sp>
      <p:sp>
        <p:nvSpPr>
          <p:cNvPr id="16387" name="文本框 34"/>
          <p:cNvSpPr txBox="1">
            <a:spLocks noChangeArrowheads="1"/>
          </p:cNvSpPr>
          <p:nvPr/>
        </p:nvSpPr>
        <p:spPr bwMode="auto">
          <a:xfrm rot="-280097">
            <a:off x="9588501" y="2197101"/>
            <a:ext cx="504825"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388" name="文本框 36"/>
          <p:cNvSpPr txBox="1">
            <a:spLocks noChangeArrowheads="1"/>
          </p:cNvSpPr>
          <p:nvPr/>
        </p:nvSpPr>
        <p:spPr bwMode="auto">
          <a:xfrm rot="-5350866">
            <a:off x="7386639" y="17843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389" name="文本框 37"/>
          <p:cNvSpPr txBox="1">
            <a:spLocks noChangeArrowheads="1"/>
          </p:cNvSpPr>
          <p:nvPr/>
        </p:nvSpPr>
        <p:spPr bwMode="auto">
          <a:xfrm rot="-4150866">
            <a:off x="6856414" y="23272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390" name="文本框 45"/>
          <p:cNvSpPr txBox="1">
            <a:spLocks noChangeArrowheads="1"/>
          </p:cNvSpPr>
          <p:nvPr/>
        </p:nvSpPr>
        <p:spPr bwMode="auto">
          <a:xfrm rot="-5350866">
            <a:off x="7947026" y="18129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391" name="文本框 46"/>
          <p:cNvSpPr txBox="1">
            <a:spLocks noChangeArrowheads="1"/>
          </p:cNvSpPr>
          <p:nvPr/>
        </p:nvSpPr>
        <p:spPr bwMode="auto">
          <a:xfrm rot="-424911">
            <a:off x="8591551" y="212090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392" name="文本框 47"/>
          <p:cNvSpPr txBox="1">
            <a:spLocks noChangeArrowheads="1"/>
          </p:cNvSpPr>
          <p:nvPr/>
        </p:nvSpPr>
        <p:spPr bwMode="auto">
          <a:xfrm rot="-4150866">
            <a:off x="9180514" y="336073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393" name="文本框 49"/>
          <p:cNvSpPr txBox="1">
            <a:spLocks noChangeArrowheads="1"/>
          </p:cNvSpPr>
          <p:nvPr/>
        </p:nvSpPr>
        <p:spPr bwMode="auto">
          <a:xfrm rot="657351">
            <a:off x="9691688" y="16049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394" name="文本框 50"/>
          <p:cNvSpPr txBox="1">
            <a:spLocks noChangeArrowheads="1"/>
          </p:cNvSpPr>
          <p:nvPr/>
        </p:nvSpPr>
        <p:spPr bwMode="auto">
          <a:xfrm rot="1480325">
            <a:off x="8915401" y="168751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395" name="文本框 51"/>
          <p:cNvSpPr txBox="1">
            <a:spLocks noChangeArrowheads="1"/>
          </p:cNvSpPr>
          <p:nvPr/>
        </p:nvSpPr>
        <p:spPr bwMode="auto">
          <a:xfrm rot="-5350866">
            <a:off x="9891714" y="36480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396" name="文本框 32"/>
          <p:cNvSpPr txBox="1">
            <a:spLocks noChangeArrowheads="1"/>
          </p:cNvSpPr>
          <p:nvPr/>
        </p:nvSpPr>
        <p:spPr bwMode="auto">
          <a:xfrm>
            <a:off x="4786314" y="4748214"/>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397" name="文本框 34"/>
          <p:cNvSpPr txBox="1">
            <a:spLocks noChangeArrowheads="1"/>
          </p:cNvSpPr>
          <p:nvPr/>
        </p:nvSpPr>
        <p:spPr bwMode="auto">
          <a:xfrm rot="4149897">
            <a:off x="5986464" y="46926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398" name="文本框 36"/>
          <p:cNvSpPr txBox="1">
            <a:spLocks noChangeArrowheads="1"/>
          </p:cNvSpPr>
          <p:nvPr/>
        </p:nvSpPr>
        <p:spPr bwMode="auto">
          <a:xfrm rot="-1380000">
            <a:off x="5424488" y="176371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399" name="文本框 37"/>
          <p:cNvSpPr txBox="1">
            <a:spLocks noChangeArrowheads="1"/>
          </p:cNvSpPr>
          <p:nvPr/>
        </p:nvSpPr>
        <p:spPr bwMode="auto">
          <a:xfrm rot="-180000">
            <a:off x="5654676" y="276701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00" name="文本框 45"/>
          <p:cNvSpPr txBox="1">
            <a:spLocks noChangeArrowheads="1"/>
          </p:cNvSpPr>
          <p:nvPr/>
        </p:nvSpPr>
        <p:spPr bwMode="auto">
          <a:xfrm rot="-1380000">
            <a:off x="5984876" y="179228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01" name="文本框 46"/>
          <p:cNvSpPr txBox="1">
            <a:spLocks noChangeArrowheads="1"/>
          </p:cNvSpPr>
          <p:nvPr/>
        </p:nvSpPr>
        <p:spPr bwMode="auto">
          <a:xfrm rot="-1380000">
            <a:off x="6354763" y="207803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02" name="文本框 47"/>
          <p:cNvSpPr txBox="1">
            <a:spLocks noChangeArrowheads="1"/>
          </p:cNvSpPr>
          <p:nvPr/>
        </p:nvSpPr>
        <p:spPr bwMode="auto">
          <a:xfrm rot="-180000">
            <a:off x="6588126" y="300831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03" name="文本框 49"/>
          <p:cNvSpPr txBox="1">
            <a:spLocks noChangeArrowheads="1"/>
          </p:cNvSpPr>
          <p:nvPr/>
        </p:nvSpPr>
        <p:spPr bwMode="auto">
          <a:xfrm rot="-5350866">
            <a:off x="7835901" y="28416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04" name="文本框 50"/>
          <p:cNvSpPr txBox="1">
            <a:spLocks noChangeArrowheads="1"/>
          </p:cNvSpPr>
          <p:nvPr/>
        </p:nvSpPr>
        <p:spPr bwMode="auto">
          <a:xfrm rot="-170103">
            <a:off x="7113588" y="34813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05" name="文本框 51"/>
          <p:cNvSpPr txBox="1">
            <a:spLocks noChangeArrowheads="1"/>
          </p:cNvSpPr>
          <p:nvPr/>
        </p:nvSpPr>
        <p:spPr bwMode="auto">
          <a:xfrm rot="-5350866">
            <a:off x="7370764" y="46069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06" name="文本框 32"/>
          <p:cNvSpPr txBox="1">
            <a:spLocks noChangeArrowheads="1"/>
          </p:cNvSpPr>
          <p:nvPr/>
        </p:nvSpPr>
        <p:spPr bwMode="auto">
          <a:xfrm rot="1209897">
            <a:off x="2660651" y="519430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07" name="文本框 23"/>
          <p:cNvSpPr txBox="1">
            <a:spLocks noChangeArrowheads="1"/>
          </p:cNvSpPr>
          <p:nvPr/>
        </p:nvSpPr>
        <p:spPr bwMode="auto">
          <a:xfrm rot="4149897">
            <a:off x="3665539" y="46355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08" name="文本框 36"/>
          <p:cNvSpPr txBox="1">
            <a:spLocks noChangeArrowheads="1"/>
          </p:cNvSpPr>
          <p:nvPr/>
        </p:nvSpPr>
        <p:spPr bwMode="auto">
          <a:xfrm rot="-1380000">
            <a:off x="3128963" y="43322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09" name="文本框 37"/>
          <p:cNvSpPr txBox="1">
            <a:spLocks noChangeArrowheads="1"/>
          </p:cNvSpPr>
          <p:nvPr/>
        </p:nvSpPr>
        <p:spPr bwMode="auto">
          <a:xfrm rot="1029897">
            <a:off x="4010026" y="370046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10" name="文本框 45"/>
          <p:cNvSpPr txBox="1">
            <a:spLocks noChangeArrowheads="1"/>
          </p:cNvSpPr>
          <p:nvPr/>
        </p:nvSpPr>
        <p:spPr bwMode="auto">
          <a:xfrm rot="-1380000">
            <a:off x="4686301" y="422275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11" name="文本框 46"/>
          <p:cNvSpPr txBox="1">
            <a:spLocks noChangeArrowheads="1"/>
          </p:cNvSpPr>
          <p:nvPr/>
        </p:nvSpPr>
        <p:spPr bwMode="auto">
          <a:xfrm rot="-170103">
            <a:off x="2311401" y="206851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12" name="文本框 47"/>
          <p:cNvSpPr txBox="1">
            <a:spLocks noChangeArrowheads="1"/>
          </p:cNvSpPr>
          <p:nvPr/>
        </p:nvSpPr>
        <p:spPr bwMode="auto">
          <a:xfrm rot="1029897">
            <a:off x="2352676" y="456088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13" name="文本框 49"/>
          <p:cNvSpPr txBox="1">
            <a:spLocks noChangeArrowheads="1"/>
          </p:cNvSpPr>
          <p:nvPr/>
        </p:nvSpPr>
        <p:spPr bwMode="auto">
          <a:xfrm rot="-170103">
            <a:off x="4533901" y="514350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14" name="文本框 50"/>
          <p:cNvSpPr txBox="1">
            <a:spLocks noChangeArrowheads="1"/>
          </p:cNvSpPr>
          <p:nvPr/>
        </p:nvSpPr>
        <p:spPr bwMode="auto">
          <a:xfrm rot="-170103">
            <a:off x="5681663" y="425450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15" name="文本框 51"/>
          <p:cNvSpPr txBox="1">
            <a:spLocks noChangeArrowheads="1"/>
          </p:cNvSpPr>
          <p:nvPr/>
        </p:nvSpPr>
        <p:spPr bwMode="auto">
          <a:xfrm rot="-170103">
            <a:off x="5848351" y="526573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16" name="文本框 32"/>
          <p:cNvSpPr txBox="1">
            <a:spLocks noChangeArrowheads="1"/>
          </p:cNvSpPr>
          <p:nvPr/>
        </p:nvSpPr>
        <p:spPr bwMode="auto">
          <a:xfrm rot="-5070842">
            <a:off x="1847851" y="275113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17" name="文本框 34"/>
          <p:cNvSpPr txBox="1">
            <a:spLocks noChangeArrowheads="1"/>
          </p:cNvSpPr>
          <p:nvPr/>
        </p:nvSpPr>
        <p:spPr bwMode="auto">
          <a:xfrm rot="4149897">
            <a:off x="2862264" y="2906714"/>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18" name="文本框 36"/>
          <p:cNvSpPr txBox="1">
            <a:spLocks noChangeArrowheads="1"/>
          </p:cNvSpPr>
          <p:nvPr/>
        </p:nvSpPr>
        <p:spPr bwMode="auto">
          <a:xfrm rot="-170103">
            <a:off x="1846263" y="180975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19" name="文本框 37"/>
          <p:cNvSpPr txBox="1">
            <a:spLocks noChangeArrowheads="1"/>
          </p:cNvSpPr>
          <p:nvPr/>
        </p:nvSpPr>
        <p:spPr bwMode="auto">
          <a:xfrm rot="1029897">
            <a:off x="2862263" y="227330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20" name="文本框 45"/>
          <p:cNvSpPr txBox="1">
            <a:spLocks noChangeArrowheads="1"/>
          </p:cNvSpPr>
          <p:nvPr/>
        </p:nvSpPr>
        <p:spPr bwMode="auto">
          <a:xfrm rot="-1380000">
            <a:off x="3641726" y="155575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21" name="文本框 46"/>
          <p:cNvSpPr txBox="1">
            <a:spLocks noChangeArrowheads="1"/>
          </p:cNvSpPr>
          <p:nvPr/>
        </p:nvSpPr>
        <p:spPr bwMode="auto">
          <a:xfrm rot="-1380000">
            <a:off x="4211638" y="17827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22" name="文本框 47"/>
          <p:cNvSpPr txBox="1">
            <a:spLocks noChangeArrowheads="1"/>
          </p:cNvSpPr>
          <p:nvPr/>
        </p:nvSpPr>
        <p:spPr bwMode="auto">
          <a:xfrm rot="-180000">
            <a:off x="3940176" y="253365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23" name="文本框 49"/>
          <p:cNvSpPr txBox="1">
            <a:spLocks noChangeArrowheads="1"/>
          </p:cNvSpPr>
          <p:nvPr/>
        </p:nvSpPr>
        <p:spPr bwMode="auto">
          <a:xfrm rot="-1380000">
            <a:off x="4800601" y="207803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24" name="文本框 50"/>
          <p:cNvSpPr txBox="1">
            <a:spLocks noChangeArrowheads="1"/>
          </p:cNvSpPr>
          <p:nvPr/>
        </p:nvSpPr>
        <p:spPr bwMode="auto">
          <a:xfrm rot="-1380000">
            <a:off x="4373563" y="285273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25" name="文本框 51"/>
          <p:cNvSpPr txBox="1">
            <a:spLocks noChangeArrowheads="1"/>
          </p:cNvSpPr>
          <p:nvPr/>
        </p:nvSpPr>
        <p:spPr bwMode="auto">
          <a:xfrm rot="-1380000">
            <a:off x="5008563" y="303530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26" name="文本框 32"/>
          <p:cNvSpPr txBox="1">
            <a:spLocks noChangeArrowheads="1"/>
          </p:cNvSpPr>
          <p:nvPr/>
        </p:nvSpPr>
        <p:spPr bwMode="auto">
          <a:xfrm rot="1209897">
            <a:off x="6638926" y="474503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27" name="文本框 34"/>
          <p:cNvSpPr txBox="1">
            <a:spLocks noChangeArrowheads="1"/>
          </p:cNvSpPr>
          <p:nvPr/>
        </p:nvSpPr>
        <p:spPr bwMode="auto">
          <a:xfrm rot="-1030866">
            <a:off x="7835901" y="5219701"/>
            <a:ext cx="504825"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28" name="文本框 36"/>
          <p:cNvSpPr txBox="1">
            <a:spLocks noChangeArrowheads="1"/>
          </p:cNvSpPr>
          <p:nvPr/>
        </p:nvSpPr>
        <p:spPr bwMode="auto">
          <a:xfrm rot="368503">
            <a:off x="7297738" y="38401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29" name="文本框 37"/>
          <p:cNvSpPr txBox="1">
            <a:spLocks noChangeArrowheads="1"/>
          </p:cNvSpPr>
          <p:nvPr/>
        </p:nvSpPr>
        <p:spPr bwMode="auto">
          <a:xfrm rot="829244">
            <a:off x="6808788" y="53260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30" name="文本框 45"/>
          <p:cNvSpPr txBox="1">
            <a:spLocks noChangeArrowheads="1"/>
          </p:cNvSpPr>
          <p:nvPr/>
        </p:nvSpPr>
        <p:spPr bwMode="auto">
          <a:xfrm rot="-4502722">
            <a:off x="8304214" y="33623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31" name="文本框 46"/>
          <p:cNvSpPr txBox="1">
            <a:spLocks noChangeArrowheads="1"/>
          </p:cNvSpPr>
          <p:nvPr/>
        </p:nvSpPr>
        <p:spPr bwMode="auto">
          <a:xfrm rot="2702238">
            <a:off x="9093201" y="41116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32" name="文本框 47"/>
          <p:cNvSpPr txBox="1">
            <a:spLocks noChangeArrowheads="1"/>
          </p:cNvSpPr>
          <p:nvPr/>
        </p:nvSpPr>
        <p:spPr bwMode="auto">
          <a:xfrm rot="-3456638">
            <a:off x="8269289" y="456723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33" name="文本框 49"/>
          <p:cNvSpPr txBox="1">
            <a:spLocks noChangeArrowheads="1"/>
          </p:cNvSpPr>
          <p:nvPr/>
        </p:nvSpPr>
        <p:spPr bwMode="auto">
          <a:xfrm rot="-3180423">
            <a:off x="9632951" y="438308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34" name="文本框 50"/>
          <p:cNvSpPr txBox="1">
            <a:spLocks noChangeArrowheads="1"/>
          </p:cNvSpPr>
          <p:nvPr/>
        </p:nvSpPr>
        <p:spPr bwMode="auto">
          <a:xfrm rot="-3640556">
            <a:off x="8764589" y="48164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35" name="文本框 51"/>
          <p:cNvSpPr txBox="1">
            <a:spLocks noChangeArrowheads="1"/>
          </p:cNvSpPr>
          <p:nvPr/>
        </p:nvSpPr>
        <p:spPr bwMode="auto">
          <a:xfrm rot="1549510">
            <a:off x="9553576" y="323056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36" name="文本框 32"/>
          <p:cNvSpPr txBox="1">
            <a:spLocks noChangeArrowheads="1"/>
          </p:cNvSpPr>
          <p:nvPr/>
        </p:nvSpPr>
        <p:spPr bwMode="auto">
          <a:xfrm rot="4190103">
            <a:off x="5813426" y="33718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37" name="文本框 34"/>
          <p:cNvSpPr txBox="1">
            <a:spLocks noChangeArrowheads="1"/>
          </p:cNvSpPr>
          <p:nvPr/>
        </p:nvSpPr>
        <p:spPr bwMode="auto">
          <a:xfrm rot="8340000">
            <a:off x="6445251" y="4211638"/>
            <a:ext cx="504825"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38" name="文本框 36"/>
          <p:cNvSpPr txBox="1">
            <a:spLocks noChangeArrowheads="1"/>
          </p:cNvSpPr>
          <p:nvPr/>
        </p:nvSpPr>
        <p:spPr bwMode="auto">
          <a:xfrm rot="-1160763">
            <a:off x="7297738" y="236220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39" name="文本框 37"/>
          <p:cNvSpPr txBox="1">
            <a:spLocks noChangeArrowheads="1"/>
          </p:cNvSpPr>
          <p:nvPr/>
        </p:nvSpPr>
        <p:spPr bwMode="auto">
          <a:xfrm rot="39237">
            <a:off x="7173913" y="305911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40" name="文本框 45"/>
          <p:cNvSpPr txBox="1">
            <a:spLocks noChangeArrowheads="1"/>
          </p:cNvSpPr>
          <p:nvPr/>
        </p:nvSpPr>
        <p:spPr bwMode="auto">
          <a:xfrm rot="-1160763">
            <a:off x="7858126" y="239236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41" name="文本框 46"/>
          <p:cNvSpPr txBox="1">
            <a:spLocks noChangeArrowheads="1"/>
          </p:cNvSpPr>
          <p:nvPr/>
        </p:nvSpPr>
        <p:spPr bwMode="auto">
          <a:xfrm rot="-1160763">
            <a:off x="8228013" y="267811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42" name="文本框 47"/>
          <p:cNvSpPr txBox="1">
            <a:spLocks noChangeArrowheads="1"/>
          </p:cNvSpPr>
          <p:nvPr/>
        </p:nvSpPr>
        <p:spPr bwMode="auto">
          <a:xfrm rot="39237">
            <a:off x="8709026" y="330358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43" name="文本框 49"/>
          <p:cNvSpPr txBox="1">
            <a:spLocks noChangeArrowheads="1"/>
          </p:cNvSpPr>
          <p:nvPr/>
        </p:nvSpPr>
        <p:spPr bwMode="auto">
          <a:xfrm rot="-1160763">
            <a:off x="9545638" y="27828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44" name="文本框 50"/>
          <p:cNvSpPr txBox="1">
            <a:spLocks noChangeArrowheads="1"/>
          </p:cNvSpPr>
          <p:nvPr/>
        </p:nvSpPr>
        <p:spPr bwMode="auto">
          <a:xfrm rot="-1160763">
            <a:off x="9012238" y="26050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45" name="文本框 51"/>
          <p:cNvSpPr txBox="1">
            <a:spLocks noChangeArrowheads="1"/>
          </p:cNvSpPr>
          <p:nvPr/>
        </p:nvSpPr>
        <p:spPr bwMode="auto">
          <a:xfrm rot="-1160763">
            <a:off x="9488488" y="375285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46" name="文本框 32"/>
          <p:cNvSpPr txBox="1">
            <a:spLocks noChangeArrowheads="1"/>
          </p:cNvSpPr>
          <p:nvPr/>
        </p:nvSpPr>
        <p:spPr bwMode="auto">
          <a:xfrm rot="4190103">
            <a:off x="4291014" y="44831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47" name="文本框 34"/>
          <p:cNvSpPr txBox="1">
            <a:spLocks noChangeArrowheads="1"/>
          </p:cNvSpPr>
          <p:nvPr/>
        </p:nvSpPr>
        <p:spPr bwMode="auto">
          <a:xfrm rot="8340000">
            <a:off x="5446714" y="3783014"/>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48" name="文本框 36"/>
          <p:cNvSpPr txBox="1">
            <a:spLocks noChangeArrowheads="1"/>
          </p:cNvSpPr>
          <p:nvPr/>
        </p:nvSpPr>
        <p:spPr bwMode="auto">
          <a:xfrm rot="2810103">
            <a:off x="5338764" y="23431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49" name="文本框 37"/>
          <p:cNvSpPr txBox="1">
            <a:spLocks noChangeArrowheads="1"/>
          </p:cNvSpPr>
          <p:nvPr/>
        </p:nvSpPr>
        <p:spPr bwMode="auto">
          <a:xfrm rot="4010103">
            <a:off x="5338764" y="30670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50" name="文本框 45"/>
          <p:cNvSpPr txBox="1">
            <a:spLocks noChangeArrowheads="1"/>
          </p:cNvSpPr>
          <p:nvPr/>
        </p:nvSpPr>
        <p:spPr bwMode="auto">
          <a:xfrm rot="2810103">
            <a:off x="5899151" y="23717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51" name="文本框 46"/>
          <p:cNvSpPr txBox="1">
            <a:spLocks noChangeArrowheads="1"/>
          </p:cNvSpPr>
          <p:nvPr/>
        </p:nvSpPr>
        <p:spPr bwMode="auto">
          <a:xfrm rot="2810103">
            <a:off x="6269039" y="26574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52" name="文本框 47"/>
          <p:cNvSpPr txBox="1">
            <a:spLocks noChangeArrowheads="1"/>
          </p:cNvSpPr>
          <p:nvPr/>
        </p:nvSpPr>
        <p:spPr bwMode="auto">
          <a:xfrm rot="4010103">
            <a:off x="6269039" y="33813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53" name="文本框 49"/>
          <p:cNvSpPr txBox="1">
            <a:spLocks noChangeArrowheads="1"/>
          </p:cNvSpPr>
          <p:nvPr/>
        </p:nvSpPr>
        <p:spPr bwMode="auto">
          <a:xfrm rot="-1160763">
            <a:off x="7748588" y="34210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54" name="文本框 50"/>
          <p:cNvSpPr txBox="1">
            <a:spLocks noChangeArrowheads="1"/>
          </p:cNvSpPr>
          <p:nvPr/>
        </p:nvSpPr>
        <p:spPr bwMode="auto">
          <a:xfrm rot="4020000">
            <a:off x="6743701" y="35369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55" name="文本框 51"/>
          <p:cNvSpPr txBox="1">
            <a:spLocks noChangeArrowheads="1"/>
          </p:cNvSpPr>
          <p:nvPr/>
        </p:nvSpPr>
        <p:spPr bwMode="auto">
          <a:xfrm rot="-1160763">
            <a:off x="7123113" y="43195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56" name="文本框 32"/>
          <p:cNvSpPr txBox="1">
            <a:spLocks noChangeArrowheads="1"/>
          </p:cNvSpPr>
          <p:nvPr/>
        </p:nvSpPr>
        <p:spPr bwMode="auto">
          <a:xfrm rot="5400000">
            <a:off x="2667001" y="43338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57" name="文本框 34"/>
          <p:cNvSpPr txBox="1">
            <a:spLocks noChangeArrowheads="1"/>
          </p:cNvSpPr>
          <p:nvPr/>
        </p:nvSpPr>
        <p:spPr bwMode="auto">
          <a:xfrm rot="8340000">
            <a:off x="3403601" y="4764088"/>
            <a:ext cx="504825"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58" name="文本框 36"/>
          <p:cNvSpPr txBox="1">
            <a:spLocks noChangeArrowheads="1"/>
          </p:cNvSpPr>
          <p:nvPr/>
        </p:nvSpPr>
        <p:spPr bwMode="auto">
          <a:xfrm rot="2810103">
            <a:off x="3387726" y="367188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59" name="文本框 37"/>
          <p:cNvSpPr txBox="1">
            <a:spLocks noChangeArrowheads="1"/>
          </p:cNvSpPr>
          <p:nvPr/>
        </p:nvSpPr>
        <p:spPr bwMode="auto">
          <a:xfrm rot="5220000">
            <a:off x="3822701" y="40481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60" name="文本框 45"/>
          <p:cNvSpPr txBox="1">
            <a:spLocks noChangeArrowheads="1"/>
          </p:cNvSpPr>
          <p:nvPr/>
        </p:nvSpPr>
        <p:spPr bwMode="auto">
          <a:xfrm rot="2810103">
            <a:off x="4335464" y="369093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61" name="文本框 46"/>
          <p:cNvSpPr txBox="1">
            <a:spLocks noChangeArrowheads="1"/>
          </p:cNvSpPr>
          <p:nvPr/>
        </p:nvSpPr>
        <p:spPr bwMode="auto">
          <a:xfrm rot="4020000">
            <a:off x="2225676" y="26479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62" name="文本框 47"/>
          <p:cNvSpPr txBox="1">
            <a:spLocks noChangeArrowheads="1"/>
          </p:cNvSpPr>
          <p:nvPr/>
        </p:nvSpPr>
        <p:spPr bwMode="auto">
          <a:xfrm rot="5220000">
            <a:off x="2227264" y="38925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63" name="文本框 49"/>
          <p:cNvSpPr txBox="1">
            <a:spLocks noChangeArrowheads="1"/>
          </p:cNvSpPr>
          <p:nvPr/>
        </p:nvSpPr>
        <p:spPr bwMode="auto">
          <a:xfrm rot="4020000">
            <a:off x="3989389" y="50165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64" name="文本框 50"/>
          <p:cNvSpPr txBox="1">
            <a:spLocks noChangeArrowheads="1"/>
          </p:cNvSpPr>
          <p:nvPr/>
        </p:nvSpPr>
        <p:spPr bwMode="auto">
          <a:xfrm rot="4020000">
            <a:off x="5227639" y="45180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65" name="文本框 51"/>
          <p:cNvSpPr txBox="1">
            <a:spLocks noChangeArrowheads="1"/>
          </p:cNvSpPr>
          <p:nvPr/>
        </p:nvSpPr>
        <p:spPr bwMode="auto">
          <a:xfrm rot="4020000">
            <a:off x="5597526" y="48037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66" name="文本框 32"/>
          <p:cNvSpPr txBox="1">
            <a:spLocks noChangeArrowheads="1"/>
          </p:cNvSpPr>
          <p:nvPr/>
        </p:nvSpPr>
        <p:spPr bwMode="auto">
          <a:xfrm rot="-880739">
            <a:off x="2038351" y="337978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67" name="文本框 34"/>
          <p:cNvSpPr txBox="1">
            <a:spLocks noChangeArrowheads="1"/>
          </p:cNvSpPr>
          <p:nvPr/>
        </p:nvSpPr>
        <p:spPr bwMode="auto">
          <a:xfrm rot="8340000">
            <a:off x="2776539" y="3484564"/>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68" name="文本框 36"/>
          <p:cNvSpPr txBox="1">
            <a:spLocks noChangeArrowheads="1"/>
          </p:cNvSpPr>
          <p:nvPr/>
        </p:nvSpPr>
        <p:spPr bwMode="auto">
          <a:xfrm rot="4020000">
            <a:off x="3195639" y="20447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69" name="文本框 37"/>
          <p:cNvSpPr txBox="1">
            <a:spLocks noChangeArrowheads="1"/>
          </p:cNvSpPr>
          <p:nvPr/>
        </p:nvSpPr>
        <p:spPr bwMode="auto">
          <a:xfrm rot="5220000">
            <a:off x="3195639" y="27686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70" name="文本框 45"/>
          <p:cNvSpPr txBox="1">
            <a:spLocks noChangeArrowheads="1"/>
          </p:cNvSpPr>
          <p:nvPr/>
        </p:nvSpPr>
        <p:spPr bwMode="auto">
          <a:xfrm rot="2810103">
            <a:off x="3756026" y="20732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71" name="文本框 46"/>
          <p:cNvSpPr txBox="1">
            <a:spLocks noChangeArrowheads="1"/>
          </p:cNvSpPr>
          <p:nvPr/>
        </p:nvSpPr>
        <p:spPr bwMode="auto">
          <a:xfrm rot="2810103">
            <a:off x="4125914" y="23590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72" name="文本框 47"/>
          <p:cNvSpPr txBox="1">
            <a:spLocks noChangeArrowheads="1"/>
          </p:cNvSpPr>
          <p:nvPr/>
        </p:nvSpPr>
        <p:spPr bwMode="auto">
          <a:xfrm rot="4010103">
            <a:off x="3854451" y="311308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73" name="文本框 49"/>
          <p:cNvSpPr txBox="1">
            <a:spLocks noChangeArrowheads="1"/>
          </p:cNvSpPr>
          <p:nvPr/>
        </p:nvSpPr>
        <p:spPr bwMode="auto">
          <a:xfrm rot="2810103">
            <a:off x="4713289" y="26574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74" name="文本框 50"/>
          <p:cNvSpPr txBox="1">
            <a:spLocks noChangeArrowheads="1"/>
          </p:cNvSpPr>
          <p:nvPr/>
        </p:nvSpPr>
        <p:spPr bwMode="auto">
          <a:xfrm rot="2810103">
            <a:off x="4600576" y="32385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75" name="文本框 51"/>
          <p:cNvSpPr txBox="1">
            <a:spLocks noChangeArrowheads="1"/>
          </p:cNvSpPr>
          <p:nvPr/>
        </p:nvSpPr>
        <p:spPr bwMode="auto">
          <a:xfrm rot="2810103">
            <a:off x="4970464" y="35242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76" name="文本框 32"/>
          <p:cNvSpPr txBox="1">
            <a:spLocks noChangeArrowheads="1"/>
          </p:cNvSpPr>
          <p:nvPr/>
        </p:nvSpPr>
        <p:spPr bwMode="auto">
          <a:xfrm rot="5400000">
            <a:off x="6276976" y="49403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77" name="文本框 34"/>
          <p:cNvSpPr txBox="1">
            <a:spLocks noChangeArrowheads="1"/>
          </p:cNvSpPr>
          <p:nvPr/>
        </p:nvSpPr>
        <p:spPr bwMode="auto">
          <a:xfrm rot="3159237">
            <a:off x="7342189" y="5370514"/>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78" name="文本框 36"/>
          <p:cNvSpPr txBox="1">
            <a:spLocks noChangeArrowheads="1"/>
          </p:cNvSpPr>
          <p:nvPr/>
        </p:nvSpPr>
        <p:spPr bwMode="auto">
          <a:xfrm rot="-1160763">
            <a:off x="7761288" y="39290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79" name="文本框 37"/>
          <p:cNvSpPr txBox="1">
            <a:spLocks noChangeArrowheads="1"/>
          </p:cNvSpPr>
          <p:nvPr/>
        </p:nvSpPr>
        <p:spPr bwMode="auto">
          <a:xfrm rot="39237">
            <a:off x="7761288" y="46529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80" name="文本框 45"/>
          <p:cNvSpPr txBox="1">
            <a:spLocks noChangeArrowheads="1"/>
          </p:cNvSpPr>
          <p:nvPr/>
        </p:nvSpPr>
        <p:spPr bwMode="auto">
          <a:xfrm rot="-1160763">
            <a:off x="8321676" y="395763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81" name="文本框 46"/>
          <p:cNvSpPr txBox="1">
            <a:spLocks noChangeArrowheads="1"/>
          </p:cNvSpPr>
          <p:nvPr/>
        </p:nvSpPr>
        <p:spPr bwMode="auto">
          <a:xfrm rot="-1160763">
            <a:off x="8691563" y="42433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82" name="文本框 47"/>
          <p:cNvSpPr txBox="1">
            <a:spLocks noChangeArrowheads="1"/>
          </p:cNvSpPr>
          <p:nvPr/>
        </p:nvSpPr>
        <p:spPr bwMode="auto">
          <a:xfrm rot="39237">
            <a:off x="8378826" y="500221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83" name="文本框 49"/>
          <p:cNvSpPr txBox="1">
            <a:spLocks noChangeArrowheads="1"/>
          </p:cNvSpPr>
          <p:nvPr/>
        </p:nvSpPr>
        <p:spPr bwMode="auto">
          <a:xfrm rot="-1160763">
            <a:off x="9212263" y="463073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84" name="文本框 50"/>
          <p:cNvSpPr txBox="1">
            <a:spLocks noChangeArrowheads="1"/>
          </p:cNvSpPr>
          <p:nvPr/>
        </p:nvSpPr>
        <p:spPr bwMode="auto">
          <a:xfrm rot="-1160763">
            <a:off x="9166226" y="512286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85" name="文本框 51"/>
          <p:cNvSpPr txBox="1">
            <a:spLocks noChangeArrowheads="1"/>
          </p:cNvSpPr>
          <p:nvPr/>
        </p:nvSpPr>
        <p:spPr bwMode="auto">
          <a:xfrm rot="-1160763">
            <a:off x="8304213" y="155575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16486" name="矩形 1"/>
          <p:cNvSpPr>
            <a:spLocks noChangeArrowheads="1"/>
          </p:cNvSpPr>
          <p:nvPr/>
        </p:nvSpPr>
        <p:spPr bwMode="auto">
          <a:xfrm>
            <a:off x="2387600" y="1604964"/>
            <a:ext cx="7416800"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en-US" altLang="zh-CN" sz="2800" b="1" dirty="0">
                <a:latin typeface="楷体" pitchFamily="49" charset="-122"/>
                <a:ea typeface="楷体" pitchFamily="49" charset="-122"/>
              </a:rPr>
              <a:t>B.</a:t>
            </a:r>
            <a:r>
              <a:rPr lang="zh-CN" altLang="en-US" sz="2800" b="1" dirty="0">
                <a:latin typeface="楷体" pitchFamily="49" charset="-122"/>
                <a:ea typeface="楷体" pitchFamily="49" charset="-122"/>
              </a:rPr>
              <a:t>“感之不深，自然爱之不切了；爱之不切，弹出来当然也不够味儿；而越是不够味儿，越是引不起你兴趣。”出自</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傅雷家书</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，这本书是傅雷翻译法国批判现实主义主义作家巴尔扎克</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人间喜剧</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中的某些章节汇编成册的。</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1"/>
          <p:cNvSpPr>
            <a:spLocks noChangeArrowheads="1"/>
          </p:cNvSpPr>
          <p:nvPr/>
        </p:nvSpPr>
        <p:spPr bwMode="auto">
          <a:xfrm>
            <a:off x="2430463" y="1633538"/>
            <a:ext cx="7345362"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en-US" altLang="zh-CN" sz="2800" b="1" dirty="0">
                <a:latin typeface="楷体" pitchFamily="49" charset="-122"/>
                <a:ea typeface="楷体" pitchFamily="49" charset="-122"/>
              </a:rPr>
              <a:t>C.《</a:t>
            </a:r>
            <a:r>
              <a:rPr lang="zh-CN" altLang="en-US" sz="2800" b="1" dirty="0">
                <a:latin typeface="楷体" pitchFamily="49" charset="-122"/>
                <a:ea typeface="楷体" pitchFamily="49" charset="-122"/>
              </a:rPr>
              <a:t>海底两万里</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是凡尔纳的三部曲的第一部。凡尔纳的小说之所以拥有广大读者，原因就在于构思巧妙，情节惊险，是科学与幻想巧妙结合的成果，同时还具有社会责任感和崇高的人文主义精神。</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矩形 1"/>
          <p:cNvSpPr>
            <a:spLocks noChangeArrowheads="1"/>
          </p:cNvSpPr>
          <p:nvPr/>
        </p:nvSpPr>
        <p:spPr bwMode="auto">
          <a:xfrm>
            <a:off x="2495550" y="1604964"/>
            <a:ext cx="7272338"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en-US" altLang="zh-CN" sz="2800" b="1" dirty="0">
                <a:latin typeface="楷体" pitchFamily="49" charset="-122"/>
                <a:ea typeface="楷体" pitchFamily="49" charset="-122"/>
              </a:rPr>
              <a:t>D.《</a:t>
            </a:r>
            <a:r>
              <a:rPr lang="zh-CN" altLang="en-US" sz="2800" b="1" dirty="0">
                <a:latin typeface="楷体" pitchFamily="49" charset="-122"/>
                <a:ea typeface="楷体" pitchFamily="49" charset="-122"/>
              </a:rPr>
              <a:t>名人传</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中，贝多芬在生命的末日写出了不朽的</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欢乐颂</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；米开朗琪罗直到临终前几天还整天站着塑像，终于留下传世的杰作；托尔斯泰在生命的最后一刻，下定了摆脱贵族生活的决心。</a:t>
            </a:r>
          </a:p>
        </p:txBody>
      </p:sp>
      <p:sp>
        <p:nvSpPr>
          <p:cNvPr id="3" name="矩形 2"/>
          <p:cNvSpPr>
            <a:spLocks noChangeArrowheads="1"/>
          </p:cNvSpPr>
          <p:nvPr/>
        </p:nvSpPr>
        <p:spPr bwMode="auto">
          <a:xfrm>
            <a:off x="2308226" y="1509713"/>
            <a:ext cx="544513"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4000" b="1">
                <a:solidFill>
                  <a:srgbClr val="FF0000"/>
                </a:solidFill>
                <a:latin typeface="楷体" pitchFamily="49" charset="-122"/>
                <a:ea typeface="楷体" pitchFamily="49" charset="-122"/>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矩形 13"/>
          <p:cNvSpPr>
            <a:spLocks noChangeArrowheads="1"/>
          </p:cNvSpPr>
          <p:nvPr/>
        </p:nvSpPr>
        <p:spPr bwMode="auto">
          <a:xfrm>
            <a:off x="1703388" y="260351"/>
            <a:ext cx="8856662" cy="164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2800" b="1" dirty="0">
                <a:latin typeface="楷体" pitchFamily="49" charset="-122"/>
                <a:ea typeface="楷体" pitchFamily="49" charset="-122"/>
              </a:rPr>
              <a:t>（</a:t>
            </a:r>
            <a:r>
              <a:rPr lang="en-US" altLang="zh-CN" sz="2800" b="1" dirty="0">
                <a:latin typeface="楷体" pitchFamily="49" charset="-122"/>
                <a:ea typeface="楷体" pitchFamily="49" charset="-122"/>
              </a:rPr>
              <a:t>2017·</a:t>
            </a:r>
            <a:r>
              <a:rPr lang="zh-CN" altLang="en-US" sz="2800" b="1" dirty="0">
                <a:latin typeface="楷体" pitchFamily="49" charset="-122"/>
                <a:ea typeface="楷体" pitchFamily="49" charset="-122"/>
              </a:rPr>
              <a:t>天津）名著阅读</a:t>
            </a:r>
            <a:endParaRPr lang="en-US" altLang="zh-CN" sz="2800" b="1" dirty="0">
              <a:latin typeface="楷体" pitchFamily="49" charset="-122"/>
              <a:ea typeface="楷体" pitchFamily="49" charset="-122"/>
            </a:endParaRPr>
          </a:p>
          <a:p>
            <a:pPr>
              <a:lnSpc>
                <a:spcPct val="120000"/>
              </a:lnSpc>
            </a:pPr>
            <a:r>
              <a:rPr lang="en-US" altLang="zh-CN" sz="2800" b="1" dirty="0">
                <a:latin typeface="楷体" pitchFamily="49" charset="-122"/>
                <a:ea typeface="楷体" pitchFamily="49" charset="-122"/>
              </a:rPr>
              <a:t>(1)</a:t>
            </a:r>
            <a:r>
              <a:rPr lang="zh-CN" altLang="en-US" sz="2800" b="1" dirty="0">
                <a:latin typeface="楷体" pitchFamily="49" charset="-122"/>
                <a:ea typeface="楷体" pitchFamily="49" charset="-122"/>
              </a:rPr>
              <a:t>阅读名著，我们经常被作品中个性鲜明的人物所吸引。阅读下面文段，写出画线代号所指代的人物。</a:t>
            </a:r>
          </a:p>
        </p:txBody>
      </p:sp>
      <p:sp>
        <p:nvSpPr>
          <p:cNvPr id="19459" name="矩形 13"/>
          <p:cNvSpPr>
            <a:spLocks noChangeArrowheads="1"/>
          </p:cNvSpPr>
          <p:nvPr/>
        </p:nvSpPr>
        <p:spPr bwMode="auto">
          <a:xfrm>
            <a:off x="1703388" y="2660651"/>
            <a:ext cx="8856662"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2800" b="1" dirty="0">
                <a:solidFill>
                  <a:srgbClr val="0000FF"/>
                </a:solidFill>
                <a:latin typeface="楷体" pitchFamily="49" charset="-122"/>
                <a:ea typeface="楷体" pitchFamily="49" charset="-122"/>
              </a:rPr>
              <a:t>作品：</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水浒</a:t>
            </a:r>
            <a:r>
              <a:rPr lang="en-US" altLang="zh-CN" sz="2800" b="1" dirty="0">
                <a:latin typeface="楷体" pitchFamily="49" charset="-122"/>
                <a:ea typeface="楷体" pitchFamily="49" charset="-122"/>
              </a:rPr>
              <a:t>》</a:t>
            </a:r>
          </a:p>
          <a:p>
            <a:pPr>
              <a:lnSpc>
                <a:spcPct val="120000"/>
              </a:lnSpc>
            </a:pPr>
            <a:r>
              <a:rPr lang="zh-CN" altLang="en-US" sz="2800" b="1" dirty="0">
                <a:solidFill>
                  <a:srgbClr val="0000FF"/>
                </a:solidFill>
                <a:latin typeface="楷体" pitchFamily="49" charset="-122"/>
                <a:ea typeface="楷体" pitchFamily="49" charset="-122"/>
              </a:rPr>
              <a:t>文段：</a:t>
            </a:r>
            <a:r>
              <a:rPr lang="zh-CN" altLang="en-US" sz="2800" b="1" dirty="0">
                <a:latin typeface="楷体" pitchFamily="49" charset="-122"/>
                <a:ea typeface="楷体" pitchFamily="49" charset="-122"/>
              </a:rPr>
              <a:t>说时迟，那时快，他先把两个拳头去蒋门神脸上虚影一影，忽地转身便走。蒋门神大怒，抢将来，被他一脚踢起，踢中蒋门神小腹上，双手按了，便蹲下去。</a:t>
            </a:r>
            <a:endParaRPr lang="en-US" altLang="zh-CN" sz="2800" b="1" dirty="0">
              <a:latin typeface="楷体" pitchFamily="49" charset="-122"/>
              <a:ea typeface="楷体" pitchFamily="49" charset="-122"/>
            </a:endParaRPr>
          </a:p>
          <a:p>
            <a:pPr>
              <a:lnSpc>
                <a:spcPct val="120000"/>
              </a:lnSpc>
            </a:pPr>
            <a:r>
              <a:rPr lang="zh-CN" altLang="en-US" sz="2800" b="1" dirty="0">
                <a:solidFill>
                  <a:srgbClr val="0000FF"/>
                </a:solidFill>
                <a:latin typeface="楷体" pitchFamily="49" charset="-122"/>
                <a:ea typeface="楷体" pitchFamily="49" charset="-122"/>
              </a:rPr>
              <a:t>人物：</a:t>
            </a:r>
            <a:r>
              <a:rPr lang="en-US" altLang="zh-CN" sz="2800" b="1" dirty="0">
                <a:latin typeface="楷体" pitchFamily="49" charset="-122"/>
                <a:ea typeface="楷体" pitchFamily="49" charset="-122"/>
              </a:rPr>
              <a:t>__________</a:t>
            </a:r>
            <a:endParaRPr lang="zh-CN" altLang="en-US" sz="2800" b="1" dirty="0">
              <a:latin typeface="楷体" pitchFamily="49" charset="-122"/>
              <a:ea typeface="楷体" pitchFamily="49" charset="-122"/>
            </a:endParaRPr>
          </a:p>
        </p:txBody>
      </p:sp>
      <p:sp>
        <p:nvSpPr>
          <p:cNvPr id="6" name="矩形 5"/>
          <p:cNvSpPr>
            <a:spLocks noChangeArrowheads="1"/>
          </p:cNvSpPr>
          <p:nvPr/>
        </p:nvSpPr>
        <p:spPr bwMode="auto">
          <a:xfrm>
            <a:off x="3359151" y="5348289"/>
            <a:ext cx="10080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b="1">
                <a:solidFill>
                  <a:srgbClr val="FF0000"/>
                </a:solidFill>
                <a:latin typeface="楷体" pitchFamily="49" charset="-122"/>
                <a:ea typeface="楷体" pitchFamily="49" charset="-122"/>
              </a:rPr>
              <a:t>武松</a:t>
            </a:r>
            <a:endParaRPr lang="en-US" altLang="zh-CN" sz="2800" b="1">
              <a:solidFill>
                <a:srgbClr val="FF0000"/>
              </a:solidFill>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文本框 32"/>
          <p:cNvSpPr txBox="1">
            <a:spLocks noChangeArrowheads="1"/>
          </p:cNvSpPr>
          <p:nvPr/>
        </p:nvSpPr>
        <p:spPr bwMode="auto">
          <a:xfrm>
            <a:off x="5999164" y="3900488"/>
            <a:ext cx="504825"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500">
                <a:solidFill>
                  <a:srgbClr val="FFFFFF"/>
                </a:solidFill>
              </a:rPr>
              <a:t>状元成才路</a:t>
            </a:r>
            <a:endParaRPr lang="zh-CN" altLang="zh-CN" sz="500">
              <a:solidFill>
                <a:srgbClr val="FFFFFF"/>
              </a:solidFill>
            </a:endParaRPr>
          </a:p>
        </p:txBody>
      </p:sp>
      <p:sp>
        <p:nvSpPr>
          <p:cNvPr id="20483" name="文本框 34"/>
          <p:cNvSpPr txBox="1">
            <a:spLocks noChangeArrowheads="1"/>
          </p:cNvSpPr>
          <p:nvPr/>
        </p:nvSpPr>
        <p:spPr bwMode="auto">
          <a:xfrm rot="-280097">
            <a:off x="9588501" y="2197101"/>
            <a:ext cx="504825"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484" name="文本框 36"/>
          <p:cNvSpPr txBox="1">
            <a:spLocks noChangeArrowheads="1"/>
          </p:cNvSpPr>
          <p:nvPr/>
        </p:nvSpPr>
        <p:spPr bwMode="auto">
          <a:xfrm rot="-5350866">
            <a:off x="7386639" y="17843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485" name="文本框 37"/>
          <p:cNvSpPr txBox="1">
            <a:spLocks noChangeArrowheads="1"/>
          </p:cNvSpPr>
          <p:nvPr/>
        </p:nvSpPr>
        <p:spPr bwMode="auto">
          <a:xfrm rot="-4150866">
            <a:off x="6856414" y="23272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486" name="文本框 45"/>
          <p:cNvSpPr txBox="1">
            <a:spLocks noChangeArrowheads="1"/>
          </p:cNvSpPr>
          <p:nvPr/>
        </p:nvSpPr>
        <p:spPr bwMode="auto">
          <a:xfrm rot="-5350866">
            <a:off x="7947026" y="18129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487" name="文本框 46"/>
          <p:cNvSpPr txBox="1">
            <a:spLocks noChangeArrowheads="1"/>
          </p:cNvSpPr>
          <p:nvPr/>
        </p:nvSpPr>
        <p:spPr bwMode="auto">
          <a:xfrm rot="-424911">
            <a:off x="8591551" y="212090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488" name="文本框 47"/>
          <p:cNvSpPr txBox="1">
            <a:spLocks noChangeArrowheads="1"/>
          </p:cNvSpPr>
          <p:nvPr/>
        </p:nvSpPr>
        <p:spPr bwMode="auto">
          <a:xfrm rot="-4150866">
            <a:off x="9180514" y="336073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489" name="文本框 49"/>
          <p:cNvSpPr txBox="1">
            <a:spLocks noChangeArrowheads="1"/>
          </p:cNvSpPr>
          <p:nvPr/>
        </p:nvSpPr>
        <p:spPr bwMode="auto">
          <a:xfrm rot="657351">
            <a:off x="9691688" y="16049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490" name="文本框 50"/>
          <p:cNvSpPr txBox="1">
            <a:spLocks noChangeArrowheads="1"/>
          </p:cNvSpPr>
          <p:nvPr/>
        </p:nvSpPr>
        <p:spPr bwMode="auto">
          <a:xfrm rot="1480325">
            <a:off x="8915401" y="168751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491" name="文本框 51"/>
          <p:cNvSpPr txBox="1">
            <a:spLocks noChangeArrowheads="1"/>
          </p:cNvSpPr>
          <p:nvPr/>
        </p:nvSpPr>
        <p:spPr bwMode="auto">
          <a:xfrm rot="-5350866">
            <a:off x="9891714" y="36480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492" name="文本框 32"/>
          <p:cNvSpPr txBox="1">
            <a:spLocks noChangeArrowheads="1"/>
          </p:cNvSpPr>
          <p:nvPr/>
        </p:nvSpPr>
        <p:spPr bwMode="auto">
          <a:xfrm>
            <a:off x="4786314" y="4748214"/>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493" name="文本框 34"/>
          <p:cNvSpPr txBox="1">
            <a:spLocks noChangeArrowheads="1"/>
          </p:cNvSpPr>
          <p:nvPr/>
        </p:nvSpPr>
        <p:spPr bwMode="auto">
          <a:xfrm rot="4149897">
            <a:off x="5986464" y="46926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494" name="文本框 36"/>
          <p:cNvSpPr txBox="1">
            <a:spLocks noChangeArrowheads="1"/>
          </p:cNvSpPr>
          <p:nvPr/>
        </p:nvSpPr>
        <p:spPr bwMode="auto">
          <a:xfrm rot="-1380000">
            <a:off x="5424488" y="176371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495" name="文本框 37"/>
          <p:cNvSpPr txBox="1">
            <a:spLocks noChangeArrowheads="1"/>
          </p:cNvSpPr>
          <p:nvPr/>
        </p:nvSpPr>
        <p:spPr bwMode="auto">
          <a:xfrm rot="-180000">
            <a:off x="5654676" y="276701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496" name="文本框 45"/>
          <p:cNvSpPr txBox="1">
            <a:spLocks noChangeArrowheads="1"/>
          </p:cNvSpPr>
          <p:nvPr/>
        </p:nvSpPr>
        <p:spPr bwMode="auto">
          <a:xfrm rot="-1380000">
            <a:off x="5984876" y="179228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497" name="文本框 46"/>
          <p:cNvSpPr txBox="1">
            <a:spLocks noChangeArrowheads="1"/>
          </p:cNvSpPr>
          <p:nvPr/>
        </p:nvSpPr>
        <p:spPr bwMode="auto">
          <a:xfrm rot="-1380000">
            <a:off x="6354763" y="207803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498" name="文本框 47"/>
          <p:cNvSpPr txBox="1">
            <a:spLocks noChangeArrowheads="1"/>
          </p:cNvSpPr>
          <p:nvPr/>
        </p:nvSpPr>
        <p:spPr bwMode="auto">
          <a:xfrm rot="-180000">
            <a:off x="6588126" y="300831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499" name="文本框 49"/>
          <p:cNvSpPr txBox="1">
            <a:spLocks noChangeArrowheads="1"/>
          </p:cNvSpPr>
          <p:nvPr/>
        </p:nvSpPr>
        <p:spPr bwMode="auto">
          <a:xfrm rot="-5350866">
            <a:off x="7835901" y="28416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00" name="文本框 50"/>
          <p:cNvSpPr txBox="1">
            <a:spLocks noChangeArrowheads="1"/>
          </p:cNvSpPr>
          <p:nvPr/>
        </p:nvSpPr>
        <p:spPr bwMode="auto">
          <a:xfrm rot="-170103">
            <a:off x="7113588" y="34813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01" name="文本框 51"/>
          <p:cNvSpPr txBox="1">
            <a:spLocks noChangeArrowheads="1"/>
          </p:cNvSpPr>
          <p:nvPr/>
        </p:nvSpPr>
        <p:spPr bwMode="auto">
          <a:xfrm rot="-5350866">
            <a:off x="7370764" y="46069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02" name="文本框 32"/>
          <p:cNvSpPr txBox="1">
            <a:spLocks noChangeArrowheads="1"/>
          </p:cNvSpPr>
          <p:nvPr/>
        </p:nvSpPr>
        <p:spPr bwMode="auto">
          <a:xfrm rot="1209897">
            <a:off x="2660651" y="519430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03" name="文本框 25"/>
          <p:cNvSpPr txBox="1">
            <a:spLocks noChangeArrowheads="1"/>
          </p:cNvSpPr>
          <p:nvPr/>
        </p:nvSpPr>
        <p:spPr bwMode="auto">
          <a:xfrm rot="4149897">
            <a:off x="3665539" y="46355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04" name="文本框 36"/>
          <p:cNvSpPr txBox="1">
            <a:spLocks noChangeArrowheads="1"/>
          </p:cNvSpPr>
          <p:nvPr/>
        </p:nvSpPr>
        <p:spPr bwMode="auto">
          <a:xfrm rot="-1380000">
            <a:off x="3128963" y="43322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05" name="文本框 37"/>
          <p:cNvSpPr txBox="1">
            <a:spLocks noChangeArrowheads="1"/>
          </p:cNvSpPr>
          <p:nvPr/>
        </p:nvSpPr>
        <p:spPr bwMode="auto">
          <a:xfrm rot="1029897">
            <a:off x="4010026" y="370046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06" name="文本框 45"/>
          <p:cNvSpPr txBox="1">
            <a:spLocks noChangeArrowheads="1"/>
          </p:cNvSpPr>
          <p:nvPr/>
        </p:nvSpPr>
        <p:spPr bwMode="auto">
          <a:xfrm rot="-1380000">
            <a:off x="4686301" y="422275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07" name="文本框 46"/>
          <p:cNvSpPr txBox="1">
            <a:spLocks noChangeArrowheads="1"/>
          </p:cNvSpPr>
          <p:nvPr/>
        </p:nvSpPr>
        <p:spPr bwMode="auto">
          <a:xfrm rot="-170103">
            <a:off x="2311401" y="206851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08" name="文本框 47"/>
          <p:cNvSpPr txBox="1">
            <a:spLocks noChangeArrowheads="1"/>
          </p:cNvSpPr>
          <p:nvPr/>
        </p:nvSpPr>
        <p:spPr bwMode="auto">
          <a:xfrm rot="1029897">
            <a:off x="2352676" y="456088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09" name="文本框 49"/>
          <p:cNvSpPr txBox="1">
            <a:spLocks noChangeArrowheads="1"/>
          </p:cNvSpPr>
          <p:nvPr/>
        </p:nvSpPr>
        <p:spPr bwMode="auto">
          <a:xfrm rot="-170103">
            <a:off x="4533901" y="514350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10" name="文本框 50"/>
          <p:cNvSpPr txBox="1">
            <a:spLocks noChangeArrowheads="1"/>
          </p:cNvSpPr>
          <p:nvPr/>
        </p:nvSpPr>
        <p:spPr bwMode="auto">
          <a:xfrm rot="-170103">
            <a:off x="5681663" y="425450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11" name="文本框 51"/>
          <p:cNvSpPr txBox="1">
            <a:spLocks noChangeArrowheads="1"/>
          </p:cNvSpPr>
          <p:nvPr/>
        </p:nvSpPr>
        <p:spPr bwMode="auto">
          <a:xfrm rot="-170103">
            <a:off x="5848351" y="526573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12" name="文本框 32"/>
          <p:cNvSpPr txBox="1">
            <a:spLocks noChangeArrowheads="1"/>
          </p:cNvSpPr>
          <p:nvPr/>
        </p:nvSpPr>
        <p:spPr bwMode="auto">
          <a:xfrm rot="-5070842">
            <a:off x="1847851" y="275113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13" name="文本框 34"/>
          <p:cNvSpPr txBox="1">
            <a:spLocks noChangeArrowheads="1"/>
          </p:cNvSpPr>
          <p:nvPr/>
        </p:nvSpPr>
        <p:spPr bwMode="auto">
          <a:xfrm rot="4149897">
            <a:off x="2862264" y="2906714"/>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14" name="文本框 36"/>
          <p:cNvSpPr txBox="1">
            <a:spLocks noChangeArrowheads="1"/>
          </p:cNvSpPr>
          <p:nvPr/>
        </p:nvSpPr>
        <p:spPr bwMode="auto">
          <a:xfrm rot="-170103">
            <a:off x="1846263" y="180975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15" name="文本框 37"/>
          <p:cNvSpPr txBox="1">
            <a:spLocks noChangeArrowheads="1"/>
          </p:cNvSpPr>
          <p:nvPr/>
        </p:nvSpPr>
        <p:spPr bwMode="auto">
          <a:xfrm rot="1029897">
            <a:off x="2862263" y="227330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16" name="文本框 45"/>
          <p:cNvSpPr txBox="1">
            <a:spLocks noChangeArrowheads="1"/>
          </p:cNvSpPr>
          <p:nvPr/>
        </p:nvSpPr>
        <p:spPr bwMode="auto">
          <a:xfrm rot="-1380000">
            <a:off x="3641726" y="155575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17" name="文本框 46"/>
          <p:cNvSpPr txBox="1">
            <a:spLocks noChangeArrowheads="1"/>
          </p:cNvSpPr>
          <p:nvPr/>
        </p:nvSpPr>
        <p:spPr bwMode="auto">
          <a:xfrm rot="-1380000">
            <a:off x="4211638" y="17827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18" name="文本框 47"/>
          <p:cNvSpPr txBox="1">
            <a:spLocks noChangeArrowheads="1"/>
          </p:cNvSpPr>
          <p:nvPr/>
        </p:nvSpPr>
        <p:spPr bwMode="auto">
          <a:xfrm rot="-180000">
            <a:off x="3940176" y="253365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19" name="文本框 49"/>
          <p:cNvSpPr txBox="1">
            <a:spLocks noChangeArrowheads="1"/>
          </p:cNvSpPr>
          <p:nvPr/>
        </p:nvSpPr>
        <p:spPr bwMode="auto">
          <a:xfrm rot="-1380000">
            <a:off x="4800601" y="207803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20" name="文本框 50"/>
          <p:cNvSpPr txBox="1">
            <a:spLocks noChangeArrowheads="1"/>
          </p:cNvSpPr>
          <p:nvPr/>
        </p:nvSpPr>
        <p:spPr bwMode="auto">
          <a:xfrm rot="-1380000">
            <a:off x="4373563" y="285273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21" name="文本框 51"/>
          <p:cNvSpPr txBox="1">
            <a:spLocks noChangeArrowheads="1"/>
          </p:cNvSpPr>
          <p:nvPr/>
        </p:nvSpPr>
        <p:spPr bwMode="auto">
          <a:xfrm rot="-1380000">
            <a:off x="5008563" y="303530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22" name="文本框 32"/>
          <p:cNvSpPr txBox="1">
            <a:spLocks noChangeArrowheads="1"/>
          </p:cNvSpPr>
          <p:nvPr/>
        </p:nvSpPr>
        <p:spPr bwMode="auto">
          <a:xfrm rot="1209897">
            <a:off x="6638926" y="474503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23" name="文本框 34"/>
          <p:cNvSpPr txBox="1">
            <a:spLocks noChangeArrowheads="1"/>
          </p:cNvSpPr>
          <p:nvPr/>
        </p:nvSpPr>
        <p:spPr bwMode="auto">
          <a:xfrm rot="-1030866">
            <a:off x="7835901" y="5219701"/>
            <a:ext cx="504825"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24" name="文本框 36"/>
          <p:cNvSpPr txBox="1">
            <a:spLocks noChangeArrowheads="1"/>
          </p:cNvSpPr>
          <p:nvPr/>
        </p:nvSpPr>
        <p:spPr bwMode="auto">
          <a:xfrm rot="368503">
            <a:off x="7297738" y="38401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25" name="文本框 37"/>
          <p:cNvSpPr txBox="1">
            <a:spLocks noChangeArrowheads="1"/>
          </p:cNvSpPr>
          <p:nvPr/>
        </p:nvSpPr>
        <p:spPr bwMode="auto">
          <a:xfrm rot="829244">
            <a:off x="6808788" y="53260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26" name="文本框 45"/>
          <p:cNvSpPr txBox="1">
            <a:spLocks noChangeArrowheads="1"/>
          </p:cNvSpPr>
          <p:nvPr/>
        </p:nvSpPr>
        <p:spPr bwMode="auto">
          <a:xfrm rot="-4502722">
            <a:off x="8304214" y="33623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27" name="文本框 46"/>
          <p:cNvSpPr txBox="1">
            <a:spLocks noChangeArrowheads="1"/>
          </p:cNvSpPr>
          <p:nvPr/>
        </p:nvSpPr>
        <p:spPr bwMode="auto">
          <a:xfrm rot="2702238">
            <a:off x="9093201" y="41116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28" name="文本框 47"/>
          <p:cNvSpPr txBox="1">
            <a:spLocks noChangeArrowheads="1"/>
          </p:cNvSpPr>
          <p:nvPr/>
        </p:nvSpPr>
        <p:spPr bwMode="auto">
          <a:xfrm rot="-3456638">
            <a:off x="8269289" y="456723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29" name="文本框 49"/>
          <p:cNvSpPr txBox="1">
            <a:spLocks noChangeArrowheads="1"/>
          </p:cNvSpPr>
          <p:nvPr/>
        </p:nvSpPr>
        <p:spPr bwMode="auto">
          <a:xfrm rot="-3180423">
            <a:off x="9632951" y="438308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30" name="文本框 50"/>
          <p:cNvSpPr txBox="1">
            <a:spLocks noChangeArrowheads="1"/>
          </p:cNvSpPr>
          <p:nvPr/>
        </p:nvSpPr>
        <p:spPr bwMode="auto">
          <a:xfrm rot="-3640556">
            <a:off x="8764589" y="48164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31" name="文本框 51"/>
          <p:cNvSpPr txBox="1">
            <a:spLocks noChangeArrowheads="1"/>
          </p:cNvSpPr>
          <p:nvPr/>
        </p:nvSpPr>
        <p:spPr bwMode="auto">
          <a:xfrm rot="1549510">
            <a:off x="9553576" y="323056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32" name="文本框 32"/>
          <p:cNvSpPr txBox="1">
            <a:spLocks noChangeArrowheads="1"/>
          </p:cNvSpPr>
          <p:nvPr/>
        </p:nvSpPr>
        <p:spPr bwMode="auto">
          <a:xfrm rot="4190103">
            <a:off x="5813426" y="33718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33" name="文本框 34"/>
          <p:cNvSpPr txBox="1">
            <a:spLocks noChangeArrowheads="1"/>
          </p:cNvSpPr>
          <p:nvPr/>
        </p:nvSpPr>
        <p:spPr bwMode="auto">
          <a:xfrm rot="8340000">
            <a:off x="6445251" y="4211638"/>
            <a:ext cx="504825"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34" name="文本框 36"/>
          <p:cNvSpPr txBox="1">
            <a:spLocks noChangeArrowheads="1"/>
          </p:cNvSpPr>
          <p:nvPr/>
        </p:nvSpPr>
        <p:spPr bwMode="auto">
          <a:xfrm rot="-1160763">
            <a:off x="7297738" y="236220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35" name="文本框 37"/>
          <p:cNvSpPr txBox="1">
            <a:spLocks noChangeArrowheads="1"/>
          </p:cNvSpPr>
          <p:nvPr/>
        </p:nvSpPr>
        <p:spPr bwMode="auto">
          <a:xfrm rot="39237">
            <a:off x="7173913" y="305911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36" name="文本框 45"/>
          <p:cNvSpPr txBox="1">
            <a:spLocks noChangeArrowheads="1"/>
          </p:cNvSpPr>
          <p:nvPr/>
        </p:nvSpPr>
        <p:spPr bwMode="auto">
          <a:xfrm rot="-1160763">
            <a:off x="7858126" y="239236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37" name="文本框 46"/>
          <p:cNvSpPr txBox="1">
            <a:spLocks noChangeArrowheads="1"/>
          </p:cNvSpPr>
          <p:nvPr/>
        </p:nvSpPr>
        <p:spPr bwMode="auto">
          <a:xfrm rot="-1160763">
            <a:off x="8228013" y="267811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38" name="文本框 47"/>
          <p:cNvSpPr txBox="1">
            <a:spLocks noChangeArrowheads="1"/>
          </p:cNvSpPr>
          <p:nvPr/>
        </p:nvSpPr>
        <p:spPr bwMode="auto">
          <a:xfrm rot="39237">
            <a:off x="8709026" y="330358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39" name="文本框 49"/>
          <p:cNvSpPr txBox="1">
            <a:spLocks noChangeArrowheads="1"/>
          </p:cNvSpPr>
          <p:nvPr/>
        </p:nvSpPr>
        <p:spPr bwMode="auto">
          <a:xfrm rot="-1160763">
            <a:off x="9545638" y="27828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40" name="文本框 50"/>
          <p:cNvSpPr txBox="1">
            <a:spLocks noChangeArrowheads="1"/>
          </p:cNvSpPr>
          <p:nvPr/>
        </p:nvSpPr>
        <p:spPr bwMode="auto">
          <a:xfrm rot="-1160763">
            <a:off x="9012238" y="26050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41" name="文本框 51"/>
          <p:cNvSpPr txBox="1">
            <a:spLocks noChangeArrowheads="1"/>
          </p:cNvSpPr>
          <p:nvPr/>
        </p:nvSpPr>
        <p:spPr bwMode="auto">
          <a:xfrm rot="-1160763">
            <a:off x="9488488" y="375285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42" name="文本框 32"/>
          <p:cNvSpPr txBox="1">
            <a:spLocks noChangeArrowheads="1"/>
          </p:cNvSpPr>
          <p:nvPr/>
        </p:nvSpPr>
        <p:spPr bwMode="auto">
          <a:xfrm rot="4190103">
            <a:off x="4291014" y="44831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43" name="文本框 34"/>
          <p:cNvSpPr txBox="1">
            <a:spLocks noChangeArrowheads="1"/>
          </p:cNvSpPr>
          <p:nvPr/>
        </p:nvSpPr>
        <p:spPr bwMode="auto">
          <a:xfrm rot="8340000">
            <a:off x="5446714" y="3783014"/>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44" name="文本框 36"/>
          <p:cNvSpPr txBox="1">
            <a:spLocks noChangeArrowheads="1"/>
          </p:cNvSpPr>
          <p:nvPr/>
        </p:nvSpPr>
        <p:spPr bwMode="auto">
          <a:xfrm rot="2810103">
            <a:off x="5338764" y="23431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45" name="文本框 37"/>
          <p:cNvSpPr txBox="1">
            <a:spLocks noChangeArrowheads="1"/>
          </p:cNvSpPr>
          <p:nvPr/>
        </p:nvSpPr>
        <p:spPr bwMode="auto">
          <a:xfrm rot="4010103">
            <a:off x="5338764" y="30670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46" name="文本框 45"/>
          <p:cNvSpPr txBox="1">
            <a:spLocks noChangeArrowheads="1"/>
          </p:cNvSpPr>
          <p:nvPr/>
        </p:nvSpPr>
        <p:spPr bwMode="auto">
          <a:xfrm rot="2810103">
            <a:off x="5899151" y="23717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47" name="文本框 46"/>
          <p:cNvSpPr txBox="1">
            <a:spLocks noChangeArrowheads="1"/>
          </p:cNvSpPr>
          <p:nvPr/>
        </p:nvSpPr>
        <p:spPr bwMode="auto">
          <a:xfrm rot="2810103">
            <a:off x="6269039" y="26574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48" name="文本框 47"/>
          <p:cNvSpPr txBox="1">
            <a:spLocks noChangeArrowheads="1"/>
          </p:cNvSpPr>
          <p:nvPr/>
        </p:nvSpPr>
        <p:spPr bwMode="auto">
          <a:xfrm rot="4010103">
            <a:off x="6269039" y="33813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49" name="文本框 49"/>
          <p:cNvSpPr txBox="1">
            <a:spLocks noChangeArrowheads="1"/>
          </p:cNvSpPr>
          <p:nvPr/>
        </p:nvSpPr>
        <p:spPr bwMode="auto">
          <a:xfrm rot="-1160763">
            <a:off x="7748588" y="34210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50" name="文本框 50"/>
          <p:cNvSpPr txBox="1">
            <a:spLocks noChangeArrowheads="1"/>
          </p:cNvSpPr>
          <p:nvPr/>
        </p:nvSpPr>
        <p:spPr bwMode="auto">
          <a:xfrm rot="4020000">
            <a:off x="6743701" y="35369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51" name="文本框 51"/>
          <p:cNvSpPr txBox="1">
            <a:spLocks noChangeArrowheads="1"/>
          </p:cNvSpPr>
          <p:nvPr/>
        </p:nvSpPr>
        <p:spPr bwMode="auto">
          <a:xfrm rot="-1160763">
            <a:off x="7123113" y="43195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52" name="文本框 32"/>
          <p:cNvSpPr txBox="1">
            <a:spLocks noChangeArrowheads="1"/>
          </p:cNvSpPr>
          <p:nvPr/>
        </p:nvSpPr>
        <p:spPr bwMode="auto">
          <a:xfrm rot="5400000">
            <a:off x="2667001" y="43338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53" name="文本框 34"/>
          <p:cNvSpPr txBox="1">
            <a:spLocks noChangeArrowheads="1"/>
          </p:cNvSpPr>
          <p:nvPr/>
        </p:nvSpPr>
        <p:spPr bwMode="auto">
          <a:xfrm rot="8340000">
            <a:off x="3403601" y="4764088"/>
            <a:ext cx="504825"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54" name="文本框 36"/>
          <p:cNvSpPr txBox="1">
            <a:spLocks noChangeArrowheads="1"/>
          </p:cNvSpPr>
          <p:nvPr/>
        </p:nvSpPr>
        <p:spPr bwMode="auto">
          <a:xfrm rot="2810103">
            <a:off x="3387726" y="367188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55" name="文本框 37"/>
          <p:cNvSpPr txBox="1">
            <a:spLocks noChangeArrowheads="1"/>
          </p:cNvSpPr>
          <p:nvPr/>
        </p:nvSpPr>
        <p:spPr bwMode="auto">
          <a:xfrm rot="5220000">
            <a:off x="3822701" y="40481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56" name="文本框 45"/>
          <p:cNvSpPr txBox="1">
            <a:spLocks noChangeArrowheads="1"/>
          </p:cNvSpPr>
          <p:nvPr/>
        </p:nvSpPr>
        <p:spPr bwMode="auto">
          <a:xfrm rot="2810103">
            <a:off x="4335464" y="369093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57" name="文本框 46"/>
          <p:cNvSpPr txBox="1">
            <a:spLocks noChangeArrowheads="1"/>
          </p:cNvSpPr>
          <p:nvPr/>
        </p:nvSpPr>
        <p:spPr bwMode="auto">
          <a:xfrm rot="4020000">
            <a:off x="2225676" y="26479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58" name="文本框 47"/>
          <p:cNvSpPr txBox="1">
            <a:spLocks noChangeArrowheads="1"/>
          </p:cNvSpPr>
          <p:nvPr/>
        </p:nvSpPr>
        <p:spPr bwMode="auto">
          <a:xfrm rot="5220000">
            <a:off x="2227264" y="38925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59" name="文本框 49"/>
          <p:cNvSpPr txBox="1">
            <a:spLocks noChangeArrowheads="1"/>
          </p:cNvSpPr>
          <p:nvPr/>
        </p:nvSpPr>
        <p:spPr bwMode="auto">
          <a:xfrm rot="4020000">
            <a:off x="3989389" y="50165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60" name="文本框 50"/>
          <p:cNvSpPr txBox="1">
            <a:spLocks noChangeArrowheads="1"/>
          </p:cNvSpPr>
          <p:nvPr/>
        </p:nvSpPr>
        <p:spPr bwMode="auto">
          <a:xfrm rot="4020000">
            <a:off x="5227639" y="45180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61" name="文本框 51"/>
          <p:cNvSpPr txBox="1">
            <a:spLocks noChangeArrowheads="1"/>
          </p:cNvSpPr>
          <p:nvPr/>
        </p:nvSpPr>
        <p:spPr bwMode="auto">
          <a:xfrm rot="4020000">
            <a:off x="5597526" y="48037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62" name="文本框 32"/>
          <p:cNvSpPr txBox="1">
            <a:spLocks noChangeArrowheads="1"/>
          </p:cNvSpPr>
          <p:nvPr/>
        </p:nvSpPr>
        <p:spPr bwMode="auto">
          <a:xfrm rot="-880739">
            <a:off x="2038351" y="337978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63" name="文本框 34"/>
          <p:cNvSpPr txBox="1">
            <a:spLocks noChangeArrowheads="1"/>
          </p:cNvSpPr>
          <p:nvPr/>
        </p:nvSpPr>
        <p:spPr bwMode="auto">
          <a:xfrm rot="8340000">
            <a:off x="2776539" y="3484564"/>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64" name="文本框 36"/>
          <p:cNvSpPr txBox="1">
            <a:spLocks noChangeArrowheads="1"/>
          </p:cNvSpPr>
          <p:nvPr/>
        </p:nvSpPr>
        <p:spPr bwMode="auto">
          <a:xfrm rot="4020000">
            <a:off x="3195639" y="20447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65" name="文本框 37"/>
          <p:cNvSpPr txBox="1">
            <a:spLocks noChangeArrowheads="1"/>
          </p:cNvSpPr>
          <p:nvPr/>
        </p:nvSpPr>
        <p:spPr bwMode="auto">
          <a:xfrm rot="5220000">
            <a:off x="3195639" y="27686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66" name="文本框 45"/>
          <p:cNvSpPr txBox="1">
            <a:spLocks noChangeArrowheads="1"/>
          </p:cNvSpPr>
          <p:nvPr/>
        </p:nvSpPr>
        <p:spPr bwMode="auto">
          <a:xfrm rot="2810103">
            <a:off x="3756026" y="20732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67" name="文本框 46"/>
          <p:cNvSpPr txBox="1">
            <a:spLocks noChangeArrowheads="1"/>
          </p:cNvSpPr>
          <p:nvPr/>
        </p:nvSpPr>
        <p:spPr bwMode="auto">
          <a:xfrm rot="2810103">
            <a:off x="4125914" y="23590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68" name="文本框 47"/>
          <p:cNvSpPr txBox="1">
            <a:spLocks noChangeArrowheads="1"/>
          </p:cNvSpPr>
          <p:nvPr/>
        </p:nvSpPr>
        <p:spPr bwMode="auto">
          <a:xfrm rot="4010103">
            <a:off x="3854451" y="311308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69" name="文本框 49"/>
          <p:cNvSpPr txBox="1">
            <a:spLocks noChangeArrowheads="1"/>
          </p:cNvSpPr>
          <p:nvPr/>
        </p:nvSpPr>
        <p:spPr bwMode="auto">
          <a:xfrm rot="2810103">
            <a:off x="4713289" y="26574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70" name="文本框 50"/>
          <p:cNvSpPr txBox="1">
            <a:spLocks noChangeArrowheads="1"/>
          </p:cNvSpPr>
          <p:nvPr/>
        </p:nvSpPr>
        <p:spPr bwMode="auto">
          <a:xfrm rot="2810103">
            <a:off x="4600576" y="32385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71" name="文本框 51"/>
          <p:cNvSpPr txBox="1">
            <a:spLocks noChangeArrowheads="1"/>
          </p:cNvSpPr>
          <p:nvPr/>
        </p:nvSpPr>
        <p:spPr bwMode="auto">
          <a:xfrm rot="2810103">
            <a:off x="4970464" y="35242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72" name="文本框 32"/>
          <p:cNvSpPr txBox="1">
            <a:spLocks noChangeArrowheads="1"/>
          </p:cNvSpPr>
          <p:nvPr/>
        </p:nvSpPr>
        <p:spPr bwMode="auto">
          <a:xfrm rot="5400000">
            <a:off x="6276976" y="49403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73" name="文本框 34"/>
          <p:cNvSpPr txBox="1">
            <a:spLocks noChangeArrowheads="1"/>
          </p:cNvSpPr>
          <p:nvPr/>
        </p:nvSpPr>
        <p:spPr bwMode="auto">
          <a:xfrm rot="3159237">
            <a:off x="7342189" y="5370514"/>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74" name="文本框 36"/>
          <p:cNvSpPr txBox="1">
            <a:spLocks noChangeArrowheads="1"/>
          </p:cNvSpPr>
          <p:nvPr/>
        </p:nvSpPr>
        <p:spPr bwMode="auto">
          <a:xfrm rot="-1160763">
            <a:off x="7761288" y="39290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75" name="文本框 37"/>
          <p:cNvSpPr txBox="1">
            <a:spLocks noChangeArrowheads="1"/>
          </p:cNvSpPr>
          <p:nvPr/>
        </p:nvSpPr>
        <p:spPr bwMode="auto">
          <a:xfrm rot="39237">
            <a:off x="7761288" y="46529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76" name="文本框 45"/>
          <p:cNvSpPr txBox="1">
            <a:spLocks noChangeArrowheads="1"/>
          </p:cNvSpPr>
          <p:nvPr/>
        </p:nvSpPr>
        <p:spPr bwMode="auto">
          <a:xfrm rot="-1160763">
            <a:off x="8321676" y="395763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77" name="文本框 46"/>
          <p:cNvSpPr txBox="1">
            <a:spLocks noChangeArrowheads="1"/>
          </p:cNvSpPr>
          <p:nvPr/>
        </p:nvSpPr>
        <p:spPr bwMode="auto">
          <a:xfrm rot="-1160763">
            <a:off x="8691563" y="42433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78" name="文本框 47"/>
          <p:cNvSpPr txBox="1">
            <a:spLocks noChangeArrowheads="1"/>
          </p:cNvSpPr>
          <p:nvPr/>
        </p:nvSpPr>
        <p:spPr bwMode="auto">
          <a:xfrm rot="39237">
            <a:off x="8378826" y="500221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79" name="文本框 49"/>
          <p:cNvSpPr txBox="1">
            <a:spLocks noChangeArrowheads="1"/>
          </p:cNvSpPr>
          <p:nvPr/>
        </p:nvSpPr>
        <p:spPr bwMode="auto">
          <a:xfrm rot="-1160763">
            <a:off x="9212263" y="463073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80" name="文本框 50"/>
          <p:cNvSpPr txBox="1">
            <a:spLocks noChangeArrowheads="1"/>
          </p:cNvSpPr>
          <p:nvPr/>
        </p:nvSpPr>
        <p:spPr bwMode="auto">
          <a:xfrm rot="-1160763">
            <a:off x="9166226" y="512286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81" name="文本框 51"/>
          <p:cNvSpPr txBox="1">
            <a:spLocks noChangeArrowheads="1"/>
          </p:cNvSpPr>
          <p:nvPr/>
        </p:nvSpPr>
        <p:spPr bwMode="auto">
          <a:xfrm rot="-1160763">
            <a:off x="8304213" y="155575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0582" name="矩形 13"/>
          <p:cNvSpPr>
            <a:spLocks noChangeArrowheads="1"/>
          </p:cNvSpPr>
          <p:nvPr/>
        </p:nvSpPr>
        <p:spPr bwMode="auto">
          <a:xfrm>
            <a:off x="1919288" y="1028701"/>
            <a:ext cx="8424862" cy="345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2800" b="1">
                <a:solidFill>
                  <a:srgbClr val="0000FF"/>
                </a:solidFill>
                <a:latin typeface="楷体" pitchFamily="49" charset="-122"/>
                <a:ea typeface="楷体" pitchFamily="49" charset="-122"/>
              </a:rPr>
              <a:t>作品：</a:t>
            </a:r>
            <a:r>
              <a:rPr lang="en-US" altLang="zh-CN" sz="2800" b="1">
                <a:latin typeface="楷体" pitchFamily="49" charset="-122"/>
                <a:ea typeface="楷体" pitchFamily="49" charset="-122"/>
              </a:rPr>
              <a:t>《</a:t>
            </a:r>
            <a:r>
              <a:rPr lang="zh-CN" altLang="en-US" sz="2800" b="1">
                <a:latin typeface="楷体" pitchFamily="49" charset="-122"/>
                <a:ea typeface="楷体" pitchFamily="49" charset="-122"/>
              </a:rPr>
              <a:t>名人传</a:t>
            </a:r>
            <a:r>
              <a:rPr lang="en-US" altLang="zh-CN" sz="2800" b="1">
                <a:latin typeface="楷体" pitchFamily="49" charset="-122"/>
                <a:ea typeface="楷体" pitchFamily="49" charset="-122"/>
              </a:rPr>
              <a:t>》</a:t>
            </a:r>
          </a:p>
          <a:p>
            <a:pPr>
              <a:lnSpc>
                <a:spcPct val="130000"/>
              </a:lnSpc>
            </a:pPr>
            <a:r>
              <a:rPr lang="zh-CN" altLang="en-US" sz="2800" b="1">
                <a:solidFill>
                  <a:srgbClr val="0000FF"/>
                </a:solidFill>
                <a:latin typeface="楷体" pitchFamily="49" charset="-122"/>
                <a:ea typeface="楷体" pitchFamily="49" charset="-122"/>
              </a:rPr>
              <a:t>文段：</a:t>
            </a:r>
            <a:r>
              <a:rPr lang="zh-CN" altLang="en-US" sz="2800" b="1">
                <a:latin typeface="楷体" pitchFamily="49" charset="-122"/>
                <a:ea typeface="楷体" pitchFamily="49" charset="-122"/>
              </a:rPr>
              <a:t>直到有一天，一时的绝望，也许是临死前的一阵炽热的狂风将他刮出家门，来到路上，流浪、逃院的门。然后继续上路，终于在一个不知名的小地方倒在路上，再也站不起来。</a:t>
            </a:r>
            <a:endParaRPr lang="en-US" altLang="zh-CN" sz="2800" b="1">
              <a:latin typeface="楷体" pitchFamily="49" charset="-122"/>
              <a:ea typeface="楷体" pitchFamily="49" charset="-122"/>
            </a:endParaRPr>
          </a:p>
          <a:p>
            <a:pPr>
              <a:lnSpc>
                <a:spcPct val="130000"/>
              </a:lnSpc>
            </a:pPr>
            <a:r>
              <a:rPr lang="zh-CN" altLang="en-US" sz="2800" b="1">
                <a:solidFill>
                  <a:srgbClr val="0000FF"/>
                </a:solidFill>
                <a:latin typeface="楷体" pitchFamily="49" charset="-122"/>
                <a:ea typeface="楷体" pitchFamily="49" charset="-122"/>
              </a:rPr>
              <a:t>人物：</a:t>
            </a:r>
            <a:r>
              <a:rPr lang="en-US" altLang="zh-CN" sz="2800" b="1">
                <a:latin typeface="楷体" pitchFamily="49" charset="-122"/>
                <a:ea typeface="楷体" pitchFamily="49" charset="-122"/>
              </a:rPr>
              <a:t>________________</a:t>
            </a:r>
            <a:endParaRPr lang="zh-CN" altLang="en-US" sz="2800" b="1">
              <a:latin typeface="楷体" pitchFamily="49" charset="-122"/>
              <a:ea typeface="楷体" pitchFamily="49" charset="-122"/>
            </a:endParaRPr>
          </a:p>
        </p:txBody>
      </p:sp>
      <p:sp>
        <p:nvSpPr>
          <p:cNvPr id="6" name="矩形 5"/>
          <p:cNvSpPr>
            <a:spLocks noChangeArrowheads="1"/>
          </p:cNvSpPr>
          <p:nvPr/>
        </p:nvSpPr>
        <p:spPr bwMode="auto">
          <a:xfrm>
            <a:off x="3143251" y="4678364"/>
            <a:ext cx="3097213"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b="1">
                <a:solidFill>
                  <a:srgbClr val="FF0000"/>
                </a:solidFill>
                <a:latin typeface="楷体" pitchFamily="49" charset="-122"/>
                <a:ea typeface="楷体" pitchFamily="49" charset="-122"/>
              </a:rPr>
              <a:t>列夫</a:t>
            </a:r>
            <a:r>
              <a:rPr lang="en-US" altLang="zh-CN" sz="2800" b="1">
                <a:solidFill>
                  <a:srgbClr val="FF0000"/>
                </a:solidFill>
                <a:latin typeface="楷体" pitchFamily="49" charset="-122"/>
                <a:ea typeface="楷体" pitchFamily="49" charset="-122"/>
              </a:rPr>
              <a:t>·</a:t>
            </a:r>
            <a:r>
              <a:rPr lang="zh-CN" altLang="en-US" sz="2800" b="1">
                <a:solidFill>
                  <a:srgbClr val="FF0000"/>
                </a:solidFill>
                <a:latin typeface="楷体" pitchFamily="49" charset="-122"/>
                <a:ea typeface="楷体" pitchFamily="49" charset="-122"/>
              </a:rPr>
              <a:t>托尔斯泰</a:t>
            </a:r>
            <a:endParaRPr lang="en-US" altLang="zh-CN" sz="2800" b="1">
              <a:solidFill>
                <a:srgbClr val="FF0000"/>
              </a:solidFill>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矩形 13"/>
          <p:cNvSpPr>
            <a:spLocks noChangeArrowheads="1"/>
          </p:cNvSpPr>
          <p:nvPr/>
        </p:nvSpPr>
        <p:spPr bwMode="auto">
          <a:xfrm>
            <a:off x="1919288" y="1316038"/>
            <a:ext cx="8424862" cy="34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2800" b="1">
                <a:solidFill>
                  <a:srgbClr val="0000FF"/>
                </a:solidFill>
                <a:latin typeface="楷体" pitchFamily="49" charset="-122"/>
                <a:ea typeface="楷体" pitchFamily="49" charset="-122"/>
              </a:rPr>
              <a:t>作品：</a:t>
            </a:r>
            <a:r>
              <a:rPr lang="en-US" altLang="zh-CN" sz="2800" b="1">
                <a:latin typeface="楷体" pitchFamily="49" charset="-122"/>
                <a:ea typeface="楷体" pitchFamily="49" charset="-122"/>
              </a:rPr>
              <a:t>《</a:t>
            </a:r>
            <a:r>
              <a:rPr lang="zh-CN" altLang="en-US" sz="2800" b="1">
                <a:latin typeface="楷体" pitchFamily="49" charset="-122"/>
                <a:ea typeface="楷体" pitchFamily="49" charset="-122"/>
              </a:rPr>
              <a:t>傅雷家书</a:t>
            </a:r>
            <a:r>
              <a:rPr lang="en-US" altLang="zh-CN" sz="2800" b="1">
                <a:latin typeface="楷体" pitchFamily="49" charset="-122"/>
                <a:ea typeface="楷体" pitchFamily="49" charset="-122"/>
              </a:rPr>
              <a:t>》</a:t>
            </a:r>
          </a:p>
          <a:p>
            <a:pPr>
              <a:lnSpc>
                <a:spcPct val="130000"/>
              </a:lnSpc>
            </a:pPr>
            <a:r>
              <a:rPr lang="zh-CN" altLang="en-US" sz="2800" b="1">
                <a:solidFill>
                  <a:srgbClr val="0000FF"/>
                </a:solidFill>
                <a:latin typeface="楷体" pitchFamily="49" charset="-122"/>
                <a:ea typeface="楷体" pitchFamily="49" charset="-122"/>
              </a:rPr>
              <a:t>文段：</a:t>
            </a:r>
            <a:r>
              <a:rPr lang="zh-CN" altLang="en-US" sz="2800" b="1">
                <a:latin typeface="楷体" pitchFamily="49" charset="-122"/>
                <a:ea typeface="楷体" pitchFamily="49" charset="-122"/>
              </a:rPr>
              <a:t>音乐院院长说你的演奏像流水，像河；更令我想到克利斯朵夫的象征。天舅舅说你小时候常以克利斯朵夫自命，而你的个性居然和罗曼</a:t>
            </a:r>
            <a:r>
              <a:rPr lang="en-US" altLang="zh-CN" sz="2800" b="1">
                <a:latin typeface="楷体" pitchFamily="49" charset="-122"/>
                <a:ea typeface="楷体" pitchFamily="49" charset="-122"/>
              </a:rPr>
              <a:t>·</a:t>
            </a:r>
            <a:r>
              <a:rPr lang="zh-CN" altLang="en-US" sz="2800" b="1">
                <a:latin typeface="楷体" pitchFamily="49" charset="-122"/>
                <a:ea typeface="楷体" pitchFamily="49" charset="-122"/>
              </a:rPr>
              <a:t>罗兰的理想有些相像了。</a:t>
            </a:r>
            <a:endParaRPr lang="en-US" altLang="zh-CN" sz="2800" b="1">
              <a:latin typeface="楷体" pitchFamily="49" charset="-122"/>
              <a:ea typeface="楷体" pitchFamily="49" charset="-122"/>
            </a:endParaRPr>
          </a:p>
          <a:p>
            <a:pPr>
              <a:lnSpc>
                <a:spcPct val="130000"/>
              </a:lnSpc>
            </a:pPr>
            <a:r>
              <a:rPr lang="zh-CN" altLang="en-US" sz="2800" b="1">
                <a:solidFill>
                  <a:srgbClr val="0000FF"/>
                </a:solidFill>
                <a:latin typeface="楷体" pitchFamily="49" charset="-122"/>
                <a:ea typeface="楷体" pitchFamily="49" charset="-122"/>
              </a:rPr>
              <a:t>人物：</a:t>
            </a:r>
            <a:r>
              <a:rPr lang="en-US" altLang="zh-CN" sz="2800" b="1">
                <a:latin typeface="楷体" pitchFamily="49" charset="-122"/>
                <a:ea typeface="楷体" pitchFamily="49" charset="-122"/>
              </a:rPr>
              <a:t>________</a:t>
            </a:r>
            <a:endParaRPr lang="zh-CN" altLang="en-US" sz="2800" b="1">
              <a:latin typeface="楷体" pitchFamily="49" charset="-122"/>
              <a:ea typeface="楷体" pitchFamily="49" charset="-122"/>
            </a:endParaRPr>
          </a:p>
        </p:txBody>
      </p:sp>
      <p:sp>
        <p:nvSpPr>
          <p:cNvPr id="6" name="矩形 5"/>
          <p:cNvSpPr>
            <a:spLocks noChangeArrowheads="1"/>
          </p:cNvSpPr>
          <p:nvPr/>
        </p:nvSpPr>
        <p:spPr bwMode="auto">
          <a:xfrm>
            <a:off x="3287713" y="5035551"/>
            <a:ext cx="14398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b="1">
                <a:solidFill>
                  <a:srgbClr val="FF0000"/>
                </a:solidFill>
                <a:latin typeface="楷体" pitchFamily="49" charset="-122"/>
                <a:ea typeface="楷体" pitchFamily="49" charset="-122"/>
              </a:rPr>
              <a:t>傅聪</a:t>
            </a:r>
            <a:endParaRPr lang="en-US" altLang="zh-CN" sz="2800" b="1">
              <a:solidFill>
                <a:srgbClr val="FF0000"/>
              </a:solidFill>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组合 1"/>
          <p:cNvGrpSpPr>
            <a:grpSpLocks/>
          </p:cNvGrpSpPr>
          <p:nvPr/>
        </p:nvGrpSpPr>
        <p:grpSpPr bwMode="auto">
          <a:xfrm>
            <a:off x="1917700" y="376238"/>
            <a:ext cx="2249488" cy="766762"/>
            <a:chOff x="251073" y="267494"/>
            <a:chExt cx="2249488" cy="574675"/>
          </a:xfrm>
        </p:grpSpPr>
        <p:sp>
          <p:nvSpPr>
            <p:cNvPr id="4100" name="文本框 13"/>
            <p:cNvSpPr txBox="1">
              <a:spLocks noChangeArrowheads="1"/>
            </p:cNvSpPr>
            <p:nvPr/>
          </p:nvSpPr>
          <p:spPr bwMode="auto">
            <a:xfrm>
              <a:off x="395536" y="267494"/>
              <a:ext cx="1727200" cy="415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3000" b="1" dirty="0">
                  <a:solidFill>
                    <a:srgbClr val="00B050"/>
                  </a:solidFill>
                  <a:latin typeface="黑体" pitchFamily="49" charset="-122"/>
                  <a:ea typeface="黑体" pitchFamily="49" charset="-122"/>
                </a:rPr>
                <a:t>题目解说</a:t>
              </a:r>
            </a:p>
          </p:txBody>
        </p:sp>
        <p:cxnSp>
          <p:nvCxnSpPr>
            <p:cNvPr id="5" name="直接连接符 4">
              <a:extLst/>
            </p:cNvPr>
            <p:cNvCxnSpPr/>
            <p:nvPr/>
          </p:nvCxnSpPr>
          <p:spPr>
            <a:xfrm>
              <a:off x="251073" y="842169"/>
              <a:ext cx="2016125" cy="0"/>
            </a:xfrm>
            <a:prstGeom prst="line">
              <a:avLst/>
            </a:prstGeom>
            <a:ln>
              <a:solidFill>
                <a:srgbClr val="00B050"/>
              </a:solidFill>
            </a:ln>
            <a:extLst/>
          </p:spPr>
          <p:style>
            <a:lnRef idx="2">
              <a:schemeClr val="accent3"/>
            </a:lnRef>
            <a:fillRef idx="0">
              <a:schemeClr val="accent3"/>
            </a:fillRef>
            <a:effectRef idx="1">
              <a:schemeClr val="accent3"/>
            </a:effectRef>
            <a:fontRef idx="minor">
              <a:schemeClr val="tx1"/>
            </a:fontRef>
          </p:style>
        </p:cxnSp>
        <p:grpSp>
          <p:nvGrpSpPr>
            <p:cNvPr id="4102" name="Group 4"/>
            <p:cNvGrpSpPr>
              <a:grpSpLocks noChangeAspect="1"/>
            </p:cNvGrpSpPr>
            <p:nvPr/>
          </p:nvGrpSpPr>
          <p:grpSpPr bwMode="auto">
            <a:xfrm>
              <a:off x="2051298" y="483394"/>
              <a:ext cx="449263" cy="292100"/>
              <a:chOff x="2432" y="1329"/>
              <a:chExt cx="657" cy="426"/>
            </a:xfrm>
          </p:grpSpPr>
          <p:sp>
            <p:nvSpPr>
              <p:cNvPr id="7" name="AutoShape 3">
                <a:extLst/>
              </p:cNvPr>
              <p:cNvSpPr>
                <a:spLocks noChangeAspect="1" noChangeArrowheads="1" noTextEdit="1"/>
              </p:cNvSpPr>
              <p:nvPr/>
            </p:nvSpPr>
            <p:spPr bwMode="auto">
              <a:xfrm>
                <a:off x="2434" y="1325"/>
                <a:ext cx="652" cy="430"/>
              </a:xfrm>
              <a:prstGeom prst="rect">
                <a:avLst/>
              </a:prstGeom>
              <a:noFill/>
              <a:ln>
                <a:noFill/>
              </a:ln>
              <a:extLst/>
            </p:spPr>
            <p:txBody>
              <a:bodyPr/>
              <a:lstStyle/>
              <a:p>
                <a:pPr fontAlgn="auto">
                  <a:spcBef>
                    <a:spcPts val="0"/>
                  </a:spcBef>
                  <a:spcAft>
                    <a:spcPts val="0"/>
                  </a:spcAft>
                  <a:defRPr/>
                </a:pPr>
                <a:endParaRPr lang="zh-CN" altLang="en-US" sz="1350">
                  <a:latin typeface="+mn-lt"/>
                  <a:ea typeface="+mn-ea"/>
                </a:endParaRPr>
              </a:p>
            </p:txBody>
          </p:sp>
          <p:sp>
            <p:nvSpPr>
              <p:cNvPr id="8" name="Freeform 5">
                <a:extLst/>
              </p:cNvPr>
              <p:cNvSpPr>
                <a:spLocks/>
              </p:cNvSpPr>
              <p:nvPr/>
            </p:nvSpPr>
            <p:spPr bwMode="auto">
              <a:xfrm>
                <a:off x="2478" y="1325"/>
                <a:ext cx="611" cy="429"/>
              </a:xfrm>
              <a:custGeom>
                <a:avLst/>
                <a:gdLst>
                  <a:gd name="T0" fmla="*/ 315 w 351"/>
                  <a:gd name="T1" fmla="*/ 0 h 242"/>
                  <a:gd name="T2" fmla="*/ 292 w 351"/>
                  <a:gd name="T3" fmla="*/ 9 h 242"/>
                  <a:gd name="T4" fmla="*/ 291 w 351"/>
                  <a:gd name="T5" fmla="*/ 10 h 242"/>
                  <a:gd name="T6" fmla="*/ 309 w 351"/>
                  <a:gd name="T7" fmla="*/ 3 h 242"/>
                  <a:gd name="T8" fmla="*/ 310 w 351"/>
                  <a:gd name="T9" fmla="*/ 4 h 242"/>
                  <a:gd name="T10" fmla="*/ 317 w 351"/>
                  <a:gd name="T11" fmla="*/ 10 h 242"/>
                  <a:gd name="T12" fmla="*/ 325 w 351"/>
                  <a:gd name="T13" fmla="*/ 27 h 242"/>
                  <a:gd name="T14" fmla="*/ 336 w 351"/>
                  <a:gd name="T15" fmla="*/ 59 h 242"/>
                  <a:gd name="T16" fmla="*/ 268 w 351"/>
                  <a:gd name="T17" fmla="*/ 95 h 242"/>
                  <a:gd name="T18" fmla="*/ 267 w 351"/>
                  <a:gd name="T19" fmla="*/ 95 h 242"/>
                  <a:gd name="T20" fmla="*/ 267 w 351"/>
                  <a:gd name="T21" fmla="*/ 95 h 242"/>
                  <a:gd name="T22" fmla="*/ 24 w 351"/>
                  <a:gd name="T23" fmla="*/ 219 h 242"/>
                  <a:gd name="T24" fmla="*/ 2 w 351"/>
                  <a:gd name="T25" fmla="*/ 229 h 242"/>
                  <a:gd name="T26" fmla="*/ 0 w 351"/>
                  <a:gd name="T27" fmla="*/ 229 h 242"/>
                  <a:gd name="T28" fmla="*/ 6 w 351"/>
                  <a:gd name="T29" fmla="*/ 240 h 242"/>
                  <a:gd name="T30" fmla="*/ 12 w 351"/>
                  <a:gd name="T31" fmla="*/ 242 h 242"/>
                  <a:gd name="T32" fmla="*/ 34 w 351"/>
                  <a:gd name="T33" fmla="*/ 232 h 242"/>
                  <a:gd name="T34" fmla="*/ 350 w 351"/>
                  <a:gd name="T35" fmla="*/ 68 h 242"/>
                  <a:gd name="T36" fmla="*/ 335 w 351"/>
                  <a:gd name="T37" fmla="*/ 29 h 242"/>
                  <a:gd name="T38" fmla="*/ 324 w 351"/>
                  <a:gd name="T39" fmla="*/ 8 h 242"/>
                  <a:gd name="T40" fmla="*/ 317 w 351"/>
                  <a:gd name="T41" fmla="*/ 1 h 242"/>
                  <a:gd name="T42" fmla="*/ 315 w 351"/>
                  <a:gd name="T43"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1" h="242">
                    <a:moveTo>
                      <a:pt x="315" y="0"/>
                    </a:moveTo>
                    <a:cubicBezTo>
                      <a:pt x="311" y="0"/>
                      <a:pt x="299" y="6"/>
                      <a:pt x="292" y="9"/>
                    </a:cubicBezTo>
                    <a:cubicBezTo>
                      <a:pt x="292" y="9"/>
                      <a:pt x="292" y="9"/>
                      <a:pt x="291" y="10"/>
                    </a:cubicBezTo>
                    <a:cubicBezTo>
                      <a:pt x="298" y="7"/>
                      <a:pt x="306" y="3"/>
                      <a:pt x="309" y="3"/>
                    </a:cubicBezTo>
                    <a:cubicBezTo>
                      <a:pt x="309" y="3"/>
                      <a:pt x="310" y="3"/>
                      <a:pt x="310" y="4"/>
                    </a:cubicBezTo>
                    <a:cubicBezTo>
                      <a:pt x="312" y="6"/>
                      <a:pt x="317" y="10"/>
                      <a:pt x="317" y="10"/>
                    </a:cubicBezTo>
                    <a:cubicBezTo>
                      <a:pt x="317" y="10"/>
                      <a:pt x="321" y="15"/>
                      <a:pt x="325" y="27"/>
                    </a:cubicBezTo>
                    <a:cubicBezTo>
                      <a:pt x="330" y="39"/>
                      <a:pt x="338" y="56"/>
                      <a:pt x="336" y="59"/>
                    </a:cubicBezTo>
                    <a:cubicBezTo>
                      <a:pt x="336" y="60"/>
                      <a:pt x="308" y="75"/>
                      <a:pt x="268" y="95"/>
                    </a:cubicBezTo>
                    <a:cubicBezTo>
                      <a:pt x="268" y="95"/>
                      <a:pt x="268" y="95"/>
                      <a:pt x="267" y="95"/>
                    </a:cubicBezTo>
                    <a:cubicBezTo>
                      <a:pt x="267" y="95"/>
                      <a:pt x="267" y="95"/>
                      <a:pt x="267" y="95"/>
                    </a:cubicBezTo>
                    <a:cubicBezTo>
                      <a:pt x="179" y="140"/>
                      <a:pt x="38" y="211"/>
                      <a:pt x="24" y="219"/>
                    </a:cubicBezTo>
                    <a:cubicBezTo>
                      <a:pt x="11" y="227"/>
                      <a:pt x="5" y="229"/>
                      <a:pt x="2" y="229"/>
                    </a:cubicBezTo>
                    <a:cubicBezTo>
                      <a:pt x="1" y="229"/>
                      <a:pt x="0" y="229"/>
                      <a:pt x="0" y="229"/>
                    </a:cubicBezTo>
                    <a:cubicBezTo>
                      <a:pt x="3" y="235"/>
                      <a:pt x="5" y="239"/>
                      <a:pt x="6" y="240"/>
                    </a:cubicBezTo>
                    <a:cubicBezTo>
                      <a:pt x="8" y="241"/>
                      <a:pt x="9" y="242"/>
                      <a:pt x="12" y="242"/>
                    </a:cubicBezTo>
                    <a:cubicBezTo>
                      <a:pt x="16" y="242"/>
                      <a:pt x="22" y="240"/>
                      <a:pt x="34" y="232"/>
                    </a:cubicBezTo>
                    <a:cubicBezTo>
                      <a:pt x="54" y="220"/>
                      <a:pt x="348" y="72"/>
                      <a:pt x="350" y="68"/>
                    </a:cubicBezTo>
                    <a:cubicBezTo>
                      <a:pt x="351" y="65"/>
                      <a:pt x="341" y="44"/>
                      <a:pt x="335" y="29"/>
                    </a:cubicBezTo>
                    <a:cubicBezTo>
                      <a:pt x="329" y="15"/>
                      <a:pt x="324" y="8"/>
                      <a:pt x="324" y="8"/>
                    </a:cubicBezTo>
                    <a:cubicBezTo>
                      <a:pt x="324" y="8"/>
                      <a:pt x="319" y="3"/>
                      <a:pt x="317" y="1"/>
                    </a:cubicBezTo>
                    <a:cubicBezTo>
                      <a:pt x="316" y="0"/>
                      <a:pt x="316" y="0"/>
                      <a:pt x="315" y="0"/>
                    </a:cubicBezTo>
                  </a:path>
                </a:pathLst>
              </a:custGeom>
              <a:solidFill>
                <a:srgbClr val="66FFFF"/>
              </a:solidFill>
              <a:ln>
                <a:noFill/>
              </a:ln>
              <a:extLst/>
            </p:spPr>
            <p:txBody>
              <a:bodyPr/>
              <a:lstStyle/>
              <a:p>
                <a:pPr fontAlgn="auto">
                  <a:spcBef>
                    <a:spcPts val="0"/>
                  </a:spcBef>
                  <a:spcAft>
                    <a:spcPts val="0"/>
                  </a:spcAft>
                  <a:defRPr/>
                </a:pPr>
                <a:endParaRPr lang="zh-CN" altLang="en-US" sz="1350">
                  <a:latin typeface="+mn-lt"/>
                  <a:ea typeface="+mn-ea"/>
                </a:endParaRPr>
              </a:p>
            </p:txBody>
          </p:sp>
          <p:sp>
            <p:nvSpPr>
              <p:cNvPr id="9" name="Freeform 6">
                <a:extLst/>
              </p:cNvPr>
              <p:cNvSpPr>
                <a:spLocks/>
              </p:cNvSpPr>
              <p:nvPr/>
            </p:nvSpPr>
            <p:spPr bwMode="auto">
              <a:xfrm>
                <a:off x="2432" y="1332"/>
                <a:ext cx="634" cy="403"/>
              </a:xfrm>
              <a:custGeom>
                <a:avLst/>
                <a:gdLst>
                  <a:gd name="T0" fmla="*/ 3 w 364"/>
                  <a:gd name="T1" fmla="*/ 171 h 229"/>
                  <a:gd name="T2" fmla="*/ 3 w 364"/>
                  <a:gd name="T3" fmla="*/ 182 h 229"/>
                  <a:gd name="T4" fmla="*/ 23 w 364"/>
                  <a:gd name="T5" fmla="*/ 225 h 229"/>
                  <a:gd name="T6" fmla="*/ 50 w 364"/>
                  <a:gd name="T7" fmla="*/ 217 h 229"/>
                  <a:gd name="T8" fmla="*/ 362 w 364"/>
                  <a:gd name="T9" fmla="*/ 57 h 229"/>
                  <a:gd name="T10" fmla="*/ 351 w 364"/>
                  <a:gd name="T11" fmla="*/ 25 h 229"/>
                  <a:gd name="T12" fmla="*/ 343 w 364"/>
                  <a:gd name="T13" fmla="*/ 8 h 229"/>
                  <a:gd name="T14" fmla="*/ 336 w 364"/>
                  <a:gd name="T15" fmla="*/ 2 h 229"/>
                  <a:gd name="T16" fmla="*/ 312 w 364"/>
                  <a:gd name="T17" fmla="*/ 10 h 229"/>
                  <a:gd name="T18" fmla="*/ 10 w 364"/>
                  <a:gd name="T19" fmla="*/ 166 h 229"/>
                  <a:gd name="T20" fmla="*/ 3 w 364"/>
                  <a:gd name="T21" fmla="*/ 17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4" h="229">
                    <a:moveTo>
                      <a:pt x="3" y="171"/>
                    </a:moveTo>
                    <a:cubicBezTo>
                      <a:pt x="3" y="171"/>
                      <a:pt x="0" y="174"/>
                      <a:pt x="3" y="182"/>
                    </a:cubicBezTo>
                    <a:cubicBezTo>
                      <a:pt x="6" y="191"/>
                      <a:pt x="20" y="223"/>
                      <a:pt x="23" y="225"/>
                    </a:cubicBezTo>
                    <a:cubicBezTo>
                      <a:pt x="26" y="227"/>
                      <a:pt x="30" y="229"/>
                      <a:pt x="50" y="217"/>
                    </a:cubicBezTo>
                    <a:cubicBezTo>
                      <a:pt x="70" y="206"/>
                      <a:pt x="361" y="60"/>
                      <a:pt x="362" y="57"/>
                    </a:cubicBezTo>
                    <a:cubicBezTo>
                      <a:pt x="364" y="54"/>
                      <a:pt x="356" y="37"/>
                      <a:pt x="351" y="25"/>
                    </a:cubicBezTo>
                    <a:cubicBezTo>
                      <a:pt x="347" y="13"/>
                      <a:pt x="343" y="8"/>
                      <a:pt x="343" y="8"/>
                    </a:cubicBezTo>
                    <a:cubicBezTo>
                      <a:pt x="343" y="8"/>
                      <a:pt x="338" y="4"/>
                      <a:pt x="336" y="2"/>
                    </a:cubicBezTo>
                    <a:cubicBezTo>
                      <a:pt x="334" y="0"/>
                      <a:pt x="320" y="6"/>
                      <a:pt x="312" y="10"/>
                    </a:cubicBezTo>
                    <a:cubicBezTo>
                      <a:pt x="305" y="14"/>
                      <a:pt x="15" y="163"/>
                      <a:pt x="10" y="166"/>
                    </a:cubicBezTo>
                    <a:cubicBezTo>
                      <a:pt x="5" y="168"/>
                      <a:pt x="3" y="171"/>
                      <a:pt x="3" y="171"/>
                    </a:cubicBezTo>
                  </a:path>
                </a:pathLst>
              </a:custGeom>
              <a:ln>
                <a:solidFill>
                  <a:srgbClr val="00B050"/>
                </a:solidFill>
              </a:ln>
              <a:extLst/>
            </p:spPr>
            <p:style>
              <a:lnRef idx="2">
                <a:schemeClr val="accent3"/>
              </a:lnRef>
              <a:fillRef idx="0">
                <a:schemeClr val="accent3"/>
              </a:fillRef>
              <a:effectRef idx="1">
                <a:schemeClr val="accent3"/>
              </a:effectRef>
              <a:fontRef idx="minor">
                <a:schemeClr val="tx1"/>
              </a:fontRef>
            </p:style>
            <p:txBody>
              <a:bodyPr/>
              <a:lstStyle/>
              <a:p>
                <a:pPr fontAlgn="auto">
                  <a:spcBef>
                    <a:spcPts val="0"/>
                  </a:spcBef>
                  <a:spcAft>
                    <a:spcPts val="0"/>
                  </a:spcAft>
                  <a:defRPr/>
                </a:pPr>
                <a:endParaRPr lang="zh-CN" altLang="en-US" sz="1350"/>
              </a:p>
            </p:txBody>
          </p:sp>
          <p:sp>
            <p:nvSpPr>
              <p:cNvPr id="10" name="Freeform 7">
                <a:extLst/>
              </p:cNvPr>
              <p:cNvSpPr>
                <a:spLocks/>
              </p:cNvSpPr>
              <p:nvPr/>
            </p:nvSpPr>
            <p:spPr bwMode="auto">
              <a:xfrm>
                <a:off x="2432" y="1604"/>
                <a:ext cx="100" cy="128"/>
              </a:xfrm>
              <a:custGeom>
                <a:avLst/>
                <a:gdLst>
                  <a:gd name="T0" fmla="*/ 57 w 57"/>
                  <a:gd name="T1" fmla="*/ 59 h 73"/>
                  <a:gd name="T2" fmla="*/ 51 w 57"/>
                  <a:gd name="T3" fmla="*/ 50 h 73"/>
                  <a:gd name="T4" fmla="*/ 46 w 57"/>
                  <a:gd name="T5" fmla="*/ 41 h 73"/>
                  <a:gd name="T6" fmla="*/ 44 w 57"/>
                  <a:gd name="T7" fmla="*/ 34 h 73"/>
                  <a:gd name="T8" fmla="*/ 43 w 57"/>
                  <a:gd name="T9" fmla="*/ 22 h 73"/>
                  <a:gd name="T10" fmla="*/ 41 w 57"/>
                  <a:gd name="T11" fmla="*/ 12 h 73"/>
                  <a:gd name="T12" fmla="*/ 39 w 57"/>
                  <a:gd name="T13" fmla="*/ 0 h 73"/>
                  <a:gd name="T14" fmla="*/ 33 w 57"/>
                  <a:gd name="T15" fmla="*/ 0 h 73"/>
                  <a:gd name="T16" fmla="*/ 28 w 57"/>
                  <a:gd name="T17" fmla="*/ 1 h 73"/>
                  <a:gd name="T18" fmla="*/ 10 w 57"/>
                  <a:gd name="T19" fmla="*/ 11 h 73"/>
                  <a:gd name="T20" fmla="*/ 3 w 57"/>
                  <a:gd name="T21" fmla="*/ 16 h 73"/>
                  <a:gd name="T22" fmla="*/ 3 w 57"/>
                  <a:gd name="T23" fmla="*/ 27 h 73"/>
                  <a:gd name="T24" fmla="*/ 19 w 57"/>
                  <a:gd name="T25" fmla="*/ 63 h 73"/>
                  <a:gd name="T26" fmla="*/ 23 w 57"/>
                  <a:gd name="T27" fmla="*/ 70 h 73"/>
                  <a:gd name="T28" fmla="*/ 38 w 57"/>
                  <a:gd name="T29" fmla="*/ 69 h 73"/>
                  <a:gd name="T30" fmla="*/ 47 w 57"/>
                  <a:gd name="T31" fmla="*/ 64 h 73"/>
                  <a:gd name="T32" fmla="*/ 50 w 57"/>
                  <a:gd name="T33" fmla="*/ 62 h 73"/>
                  <a:gd name="T34" fmla="*/ 57 w 57"/>
                  <a:gd name="T35" fmla="*/ 5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3">
                    <a:moveTo>
                      <a:pt x="57" y="59"/>
                    </a:moveTo>
                    <a:cubicBezTo>
                      <a:pt x="55" y="55"/>
                      <a:pt x="51" y="50"/>
                      <a:pt x="51" y="50"/>
                    </a:cubicBezTo>
                    <a:cubicBezTo>
                      <a:pt x="51" y="50"/>
                      <a:pt x="48" y="44"/>
                      <a:pt x="46" y="41"/>
                    </a:cubicBezTo>
                    <a:cubicBezTo>
                      <a:pt x="45" y="39"/>
                      <a:pt x="44" y="34"/>
                      <a:pt x="44" y="34"/>
                    </a:cubicBezTo>
                    <a:cubicBezTo>
                      <a:pt x="44" y="34"/>
                      <a:pt x="43" y="26"/>
                      <a:pt x="43" y="22"/>
                    </a:cubicBezTo>
                    <a:cubicBezTo>
                      <a:pt x="42" y="19"/>
                      <a:pt x="41" y="14"/>
                      <a:pt x="41" y="12"/>
                    </a:cubicBezTo>
                    <a:cubicBezTo>
                      <a:pt x="40" y="10"/>
                      <a:pt x="40" y="4"/>
                      <a:pt x="39" y="0"/>
                    </a:cubicBezTo>
                    <a:cubicBezTo>
                      <a:pt x="36" y="0"/>
                      <a:pt x="33" y="0"/>
                      <a:pt x="33" y="0"/>
                    </a:cubicBezTo>
                    <a:cubicBezTo>
                      <a:pt x="33" y="0"/>
                      <a:pt x="31" y="0"/>
                      <a:pt x="28" y="1"/>
                    </a:cubicBezTo>
                    <a:cubicBezTo>
                      <a:pt x="17" y="7"/>
                      <a:pt x="11" y="10"/>
                      <a:pt x="10" y="11"/>
                    </a:cubicBezTo>
                    <a:cubicBezTo>
                      <a:pt x="5" y="13"/>
                      <a:pt x="3" y="16"/>
                      <a:pt x="3" y="16"/>
                    </a:cubicBezTo>
                    <a:cubicBezTo>
                      <a:pt x="3" y="16"/>
                      <a:pt x="0" y="19"/>
                      <a:pt x="3" y="27"/>
                    </a:cubicBezTo>
                    <a:cubicBezTo>
                      <a:pt x="5" y="33"/>
                      <a:pt x="13" y="52"/>
                      <a:pt x="19" y="63"/>
                    </a:cubicBezTo>
                    <a:cubicBezTo>
                      <a:pt x="20" y="67"/>
                      <a:pt x="22" y="69"/>
                      <a:pt x="23" y="70"/>
                    </a:cubicBezTo>
                    <a:cubicBezTo>
                      <a:pt x="25" y="72"/>
                      <a:pt x="28" y="73"/>
                      <a:pt x="38" y="69"/>
                    </a:cubicBezTo>
                    <a:cubicBezTo>
                      <a:pt x="41" y="67"/>
                      <a:pt x="44" y="66"/>
                      <a:pt x="47" y="64"/>
                    </a:cubicBezTo>
                    <a:cubicBezTo>
                      <a:pt x="48" y="63"/>
                      <a:pt x="49" y="63"/>
                      <a:pt x="50" y="62"/>
                    </a:cubicBezTo>
                    <a:cubicBezTo>
                      <a:pt x="51" y="62"/>
                      <a:pt x="54" y="60"/>
                      <a:pt x="57" y="59"/>
                    </a:cubicBezTo>
                    <a:close/>
                  </a:path>
                </a:pathLst>
              </a:custGeom>
              <a:solidFill>
                <a:srgbClr val="00B050"/>
              </a:solidFill>
              <a:ln>
                <a:solidFill>
                  <a:srgbClr val="00B050"/>
                </a:solidFill>
              </a:ln>
              <a:extLst/>
            </p:spPr>
            <p:style>
              <a:lnRef idx="2">
                <a:schemeClr val="accent3"/>
              </a:lnRef>
              <a:fillRef idx="1">
                <a:schemeClr val="lt1"/>
              </a:fillRef>
              <a:effectRef idx="0">
                <a:schemeClr val="accent3"/>
              </a:effectRef>
              <a:fontRef idx="minor">
                <a:schemeClr val="dk1"/>
              </a:fontRef>
            </p:style>
            <p:txBody>
              <a:bodyPr/>
              <a:lstStyle/>
              <a:p>
                <a:pPr fontAlgn="auto">
                  <a:spcBef>
                    <a:spcPts val="0"/>
                  </a:spcBef>
                  <a:spcAft>
                    <a:spcPts val="0"/>
                  </a:spcAft>
                  <a:defRPr/>
                </a:pPr>
                <a:endParaRPr lang="zh-CN" altLang="en-US" sz="1350"/>
              </a:p>
            </p:txBody>
          </p:sp>
          <p:sp>
            <p:nvSpPr>
              <p:cNvPr id="11" name="Freeform 8">
                <a:extLst/>
              </p:cNvPr>
              <p:cNvSpPr>
                <a:spLocks/>
              </p:cNvSpPr>
              <p:nvPr/>
            </p:nvSpPr>
            <p:spPr bwMode="auto">
              <a:xfrm>
                <a:off x="2954" y="1358"/>
                <a:ext cx="5" cy="0"/>
              </a:xfrm>
              <a:custGeom>
                <a:avLst/>
                <a:gdLst>
                  <a:gd name="T0" fmla="*/ 2 w 2"/>
                  <a:gd name="T1" fmla="*/ 0 h 1"/>
                  <a:gd name="T2" fmla="*/ 0 w 2"/>
                  <a:gd name="T3" fmla="*/ 1 h 1"/>
                  <a:gd name="T4" fmla="*/ 2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1" y="0"/>
                      <a:pt x="0" y="0"/>
                      <a:pt x="0" y="1"/>
                    </a:cubicBezTo>
                    <a:cubicBezTo>
                      <a:pt x="0" y="0"/>
                      <a:pt x="1" y="0"/>
                      <a:pt x="2" y="0"/>
                    </a:cubicBezTo>
                    <a:cubicBezTo>
                      <a:pt x="2" y="0"/>
                      <a:pt x="2" y="0"/>
                      <a:pt x="2" y="0"/>
                    </a:cubicBezTo>
                  </a:path>
                </a:pathLst>
              </a:custGeom>
              <a:solidFill>
                <a:srgbClr val="EEEBEA"/>
              </a:solidFill>
              <a:ln>
                <a:noFill/>
              </a:ln>
              <a:extLst/>
            </p:spPr>
            <p:txBody>
              <a:bodyPr/>
              <a:lstStyle/>
              <a:p>
                <a:pPr fontAlgn="auto">
                  <a:spcBef>
                    <a:spcPts val="0"/>
                  </a:spcBef>
                  <a:spcAft>
                    <a:spcPts val="0"/>
                  </a:spcAft>
                  <a:defRPr/>
                </a:pPr>
                <a:endParaRPr lang="zh-CN" altLang="en-US" sz="1350">
                  <a:latin typeface="+mn-lt"/>
                  <a:ea typeface="+mn-ea"/>
                </a:endParaRPr>
              </a:p>
            </p:txBody>
          </p:sp>
          <p:sp>
            <p:nvSpPr>
              <p:cNvPr id="12" name="Freeform 9">
                <a:extLst/>
              </p:cNvPr>
              <p:cNvSpPr>
                <a:spLocks/>
              </p:cNvSpPr>
              <p:nvPr/>
            </p:nvSpPr>
            <p:spPr bwMode="auto">
              <a:xfrm>
                <a:off x="2943" y="1495"/>
                <a:ext cx="2"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0" y="0"/>
                      <a:pt x="0" y="0"/>
                    </a:cubicBezTo>
                    <a:cubicBezTo>
                      <a:pt x="1" y="0"/>
                      <a:pt x="1" y="0"/>
                      <a:pt x="1" y="0"/>
                    </a:cubicBezTo>
                  </a:path>
                </a:pathLst>
              </a:custGeom>
              <a:solidFill>
                <a:srgbClr val="578C94"/>
              </a:solidFill>
              <a:ln>
                <a:noFill/>
              </a:ln>
              <a:extLst/>
            </p:spPr>
            <p:txBody>
              <a:bodyPr/>
              <a:lstStyle/>
              <a:p>
                <a:pPr fontAlgn="auto">
                  <a:spcBef>
                    <a:spcPts val="0"/>
                  </a:spcBef>
                  <a:spcAft>
                    <a:spcPts val="0"/>
                  </a:spcAft>
                  <a:defRPr/>
                </a:pPr>
                <a:endParaRPr lang="zh-CN" altLang="en-US" sz="1350">
                  <a:latin typeface="+mn-lt"/>
                  <a:ea typeface="+mn-ea"/>
                </a:endParaRPr>
              </a:p>
            </p:txBody>
          </p:sp>
          <p:sp>
            <p:nvSpPr>
              <p:cNvPr id="13" name="Freeform 10">
                <a:extLst/>
              </p:cNvPr>
              <p:cNvSpPr>
                <a:spLocks noEditPoints="1"/>
              </p:cNvSpPr>
              <p:nvPr/>
            </p:nvSpPr>
            <p:spPr bwMode="auto">
              <a:xfrm>
                <a:off x="2511" y="1358"/>
                <a:ext cx="539" cy="324"/>
              </a:xfrm>
              <a:custGeom>
                <a:avLst/>
                <a:gdLst>
                  <a:gd name="T0" fmla="*/ 7 w 309"/>
                  <a:gd name="T1" fmla="*/ 184 h 184"/>
                  <a:gd name="T2" fmla="*/ 9 w 309"/>
                  <a:gd name="T3" fmla="*/ 184 h 184"/>
                  <a:gd name="T4" fmla="*/ 9 w 309"/>
                  <a:gd name="T5" fmla="*/ 178 h 184"/>
                  <a:gd name="T6" fmla="*/ 8 w 309"/>
                  <a:gd name="T7" fmla="*/ 180 h 184"/>
                  <a:gd name="T8" fmla="*/ 9 w 309"/>
                  <a:gd name="T9" fmla="*/ 178 h 184"/>
                  <a:gd name="T10" fmla="*/ 34 w 309"/>
                  <a:gd name="T11" fmla="*/ 174 h 184"/>
                  <a:gd name="T12" fmla="*/ 34 w 309"/>
                  <a:gd name="T13" fmla="*/ 179 h 184"/>
                  <a:gd name="T14" fmla="*/ 36 w 309"/>
                  <a:gd name="T15" fmla="*/ 176 h 184"/>
                  <a:gd name="T16" fmla="*/ 38 w 309"/>
                  <a:gd name="T17" fmla="*/ 176 h 184"/>
                  <a:gd name="T18" fmla="*/ 84 w 309"/>
                  <a:gd name="T19" fmla="*/ 144 h 184"/>
                  <a:gd name="T20" fmla="*/ 85 w 309"/>
                  <a:gd name="T21" fmla="*/ 145 h 184"/>
                  <a:gd name="T22" fmla="*/ 84 w 309"/>
                  <a:gd name="T23" fmla="*/ 144 h 184"/>
                  <a:gd name="T24" fmla="*/ 0 w 309"/>
                  <a:gd name="T25" fmla="*/ 135 h 184"/>
                  <a:gd name="T26" fmla="*/ 1 w 309"/>
                  <a:gd name="T27" fmla="*/ 135 h 184"/>
                  <a:gd name="T28" fmla="*/ 138 w 309"/>
                  <a:gd name="T29" fmla="*/ 123 h 184"/>
                  <a:gd name="T30" fmla="*/ 139 w 309"/>
                  <a:gd name="T31" fmla="*/ 123 h 184"/>
                  <a:gd name="T32" fmla="*/ 154 w 309"/>
                  <a:gd name="T33" fmla="*/ 115 h 184"/>
                  <a:gd name="T34" fmla="*/ 154 w 309"/>
                  <a:gd name="T35" fmla="*/ 116 h 184"/>
                  <a:gd name="T36" fmla="*/ 154 w 309"/>
                  <a:gd name="T37" fmla="*/ 115 h 184"/>
                  <a:gd name="T38" fmla="*/ 50 w 309"/>
                  <a:gd name="T39" fmla="*/ 113 h 184"/>
                  <a:gd name="T40" fmla="*/ 53 w 309"/>
                  <a:gd name="T41" fmla="*/ 115 h 184"/>
                  <a:gd name="T42" fmla="*/ 146 w 309"/>
                  <a:gd name="T43" fmla="*/ 113 h 184"/>
                  <a:gd name="T44" fmla="*/ 147 w 309"/>
                  <a:gd name="T45" fmla="*/ 114 h 184"/>
                  <a:gd name="T46" fmla="*/ 146 w 309"/>
                  <a:gd name="T47" fmla="*/ 113 h 184"/>
                  <a:gd name="T48" fmla="*/ 149 w 309"/>
                  <a:gd name="T49" fmla="*/ 111 h 184"/>
                  <a:gd name="T50" fmla="*/ 151 w 309"/>
                  <a:gd name="T51" fmla="*/ 111 h 184"/>
                  <a:gd name="T52" fmla="*/ 165 w 309"/>
                  <a:gd name="T53" fmla="*/ 109 h 184"/>
                  <a:gd name="T54" fmla="*/ 162 w 309"/>
                  <a:gd name="T55" fmla="*/ 113 h 184"/>
                  <a:gd name="T56" fmla="*/ 166 w 309"/>
                  <a:gd name="T57" fmla="*/ 111 h 184"/>
                  <a:gd name="T58" fmla="*/ 184 w 309"/>
                  <a:gd name="T59" fmla="*/ 107 h 184"/>
                  <a:gd name="T60" fmla="*/ 184 w 309"/>
                  <a:gd name="T61" fmla="*/ 109 h 184"/>
                  <a:gd name="T62" fmla="*/ 184 w 309"/>
                  <a:gd name="T63" fmla="*/ 107 h 184"/>
                  <a:gd name="T64" fmla="*/ 50 w 309"/>
                  <a:gd name="T65" fmla="*/ 109 h 184"/>
                  <a:gd name="T66" fmla="*/ 53 w 309"/>
                  <a:gd name="T67" fmla="*/ 111 h 184"/>
                  <a:gd name="T68" fmla="*/ 53 w 309"/>
                  <a:gd name="T69" fmla="*/ 107 h 184"/>
                  <a:gd name="T70" fmla="*/ 248 w 309"/>
                  <a:gd name="T71" fmla="*/ 77 h 184"/>
                  <a:gd name="T72" fmla="*/ 249 w 309"/>
                  <a:gd name="T73" fmla="*/ 77 h 184"/>
                  <a:gd name="T74" fmla="*/ 249 w 309"/>
                  <a:gd name="T75" fmla="*/ 75 h 184"/>
                  <a:gd name="T76" fmla="*/ 252 w 309"/>
                  <a:gd name="T77" fmla="*/ 67 h 184"/>
                  <a:gd name="T78" fmla="*/ 252 w 309"/>
                  <a:gd name="T79" fmla="*/ 70 h 184"/>
                  <a:gd name="T80" fmla="*/ 268 w 309"/>
                  <a:gd name="T81" fmla="*/ 64 h 184"/>
                  <a:gd name="T82" fmla="*/ 266 w 309"/>
                  <a:gd name="T83" fmla="*/ 66 h 184"/>
                  <a:gd name="T84" fmla="*/ 268 w 309"/>
                  <a:gd name="T85" fmla="*/ 66 h 184"/>
                  <a:gd name="T86" fmla="*/ 276 w 309"/>
                  <a:gd name="T87" fmla="*/ 54 h 184"/>
                  <a:gd name="T88" fmla="*/ 276 w 309"/>
                  <a:gd name="T89" fmla="*/ 55 h 184"/>
                  <a:gd name="T90" fmla="*/ 276 w 309"/>
                  <a:gd name="T91" fmla="*/ 54 h 184"/>
                  <a:gd name="T92" fmla="*/ 307 w 309"/>
                  <a:gd name="T93" fmla="*/ 17 h 184"/>
                  <a:gd name="T94" fmla="*/ 309 w 309"/>
                  <a:gd name="T95" fmla="*/ 17 h 184"/>
                  <a:gd name="T96" fmla="*/ 254 w 309"/>
                  <a:gd name="T97" fmla="*/ 11 h 184"/>
                  <a:gd name="T98" fmla="*/ 254 w 309"/>
                  <a:gd name="T99" fmla="*/ 12 h 184"/>
                  <a:gd name="T100" fmla="*/ 254 w 309"/>
                  <a:gd name="T101" fmla="*/ 11 h 184"/>
                  <a:gd name="T102" fmla="*/ 304 w 309"/>
                  <a:gd name="T103" fmla="*/ 12 h 184"/>
                  <a:gd name="T104" fmla="*/ 308 w 309"/>
                  <a:gd name="T105" fmla="*/ 14 h 184"/>
                  <a:gd name="T106" fmla="*/ 307 w 309"/>
                  <a:gd name="T107" fmla="*/ 11 h 184"/>
                  <a:gd name="T108" fmla="*/ 305 w 309"/>
                  <a:gd name="T109" fmla="*/ 10 h 184"/>
                  <a:gd name="T110" fmla="*/ 245 w 309"/>
                  <a:gd name="T111" fmla="*/ 12 h 184"/>
                  <a:gd name="T112" fmla="*/ 245 w 309"/>
                  <a:gd name="T113" fmla="*/ 10 h 184"/>
                  <a:gd name="T114" fmla="*/ 257 w 309"/>
                  <a:gd name="T115" fmla="*/ 0 h 184"/>
                  <a:gd name="T116" fmla="*/ 254 w 309"/>
                  <a:gd name="T117" fmla="*/ 1 h 184"/>
                  <a:gd name="T118" fmla="*/ 255 w 309"/>
                  <a:gd name="T119"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184">
                    <a:moveTo>
                      <a:pt x="8" y="183"/>
                    </a:moveTo>
                    <a:cubicBezTo>
                      <a:pt x="7" y="183"/>
                      <a:pt x="7" y="183"/>
                      <a:pt x="7" y="184"/>
                    </a:cubicBezTo>
                    <a:cubicBezTo>
                      <a:pt x="7" y="184"/>
                      <a:pt x="8" y="184"/>
                      <a:pt x="8" y="184"/>
                    </a:cubicBezTo>
                    <a:cubicBezTo>
                      <a:pt x="8" y="184"/>
                      <a:pt x="9" y="184"/>
                      <a:pt x="9" y="184"/>
                    </a:cubicBezTo>
                    <a:cubicBezTo>
                      <a:pt x="9" y="183"/>
                      <a:pt x="8" y="183"/>
                      <a:pt x="8" y="183"/>
                    </a:cubicBezTo>
                    <a:moveTo>
                      <a:pt x="9" y="178"/>
                    </a:moveTo>
                    <a:cubicBezTo>
                      <a:pt x="8" y="178"/>
                      <a:pt x="7" y="180"/>
                      <a:pt x="8" y="180"/>
                    </a:cubicBezTo>
                    <a:cubicBezTo>
                      <a:pt x="8" y="180"/>
                      <a:pt x="8" y="180"/>
                      <a:pt x="8" y="180"/>
                    </a:cubicBezTo>
                    <a:cubicBezTo>
                      <a:pt x="9" y="180"/>
                      <a:pt x="10" y="178"/>
                      <a:pt x="9" y="178"/>
                    </a:cubicBezTo>
                    <a:cubicBezTo>
                      <a:pt x="9" y="178"/>
                      <a:pt x="9" y="178"/>
                      <a:pt x="9" y="178"/>
                    </a:cubicBezTo>
                    <a:moveTo>
                      <a:pt x="35" y="171"/>
                    </a:moveTo>
                    <a:cubicBezTo>
                      <a:pt x="35" y="171"/>
                      <a:pt x="34" y="172"/>
                      <a:pt x="34" y="174"/>
                    </a:cubicBezTo>
                    <a:cubicBezTo>
                      <a:pt x="34" y="174"/>
                      <a:pt x="34" y="174"/>
                      <a:pt x="34" y="174"/>
                    </a:cubicBezTo>
                    <a:cubicBezTo>
                      <a:pt x="33" y="175"/>
                      <a:pt x="32" y="179"/>
                      <a:pt x="34" y="179"/>
                    </a:cubicBezTo>
                    <a:cubicBezTo>
                      <a:pt x="34" y="179"/>
                      <a:pt x="34" y="179"/>
                      <a:pt x="35" y="179"/>
                    </a:cubicBezTo>
                    <a:cubicBezTo>
                      <a:pt x="35" y="178"/>
                      <a:pt x="36" y="177"/>
                      <a:pt x="36" y="176"/>
                    </a:cubicBezTo>
                    <a:cubicBezTo>
                      <a:pt x="37" y="176"/>
                      <a:pt x="37" y="176"/>
                      <a:pt x="38" y="176"/>
                    </a:cubicBezTo>
                    <a:cubicBezTo>
                      <a:pt x="38" y="176"/>
                      <a:pt x="38" y="176"/>
                      <a:pt x="38" y="176"/>
                    </a:cubicBezTo>
                    <a:cubicBezTo>
                      <a:pt x="39" y="176"/>
                      <a:pt x="37" y="171"/>
                      <a:pt x="35" y="171"/>
                    </a:cubicBezTo>
                    <a:moveTo>
                      <a:pt x="84" y="144"/>
                    </a:moveTo>
                    <a:cubicBezTo>
                      <a:pt x="84" y="144"/>
                      <a:pt x="84" y="144"/>
                      <a:pt x="84" y="145"/>
                    </a:cubicBezTo>
                    <a:cubicBezTo>
                      <a:pt x="84" y="145"/>
                      <a:pt x="84" y="145"/>
                      <a:pt x="85" y="145"/>
                    </a:cubicBezTo>
                    <a:cubicBezTo>
                      <a:pt x="85" y="145"/>
                      <a:pt x="85" y="145"/>
                      <a:pt x="86" y="145"/>
                    </a:cubicBezTo>
                    <a:cubicBezTo>
                      <a:pt x="86" y="145"/>
                      <a:pt x="85" y="144"/>
                      <a:pt x="84" y="144"/>
                    </a:cubicBezTo>
                    <a:moveTo>
                      <a:pt x="1" y="134"/>
                    </a:moveTo>
                    <a:cubicBezTo>
                      <a:pt x="0" y="135"/>
                      <a:pt x="0" y="135"/>
                      <a:pt x="0" y="135"/>
                    </a:cubicBezTo>
                    <a:cubicBezTo>
                      <a:pt x="0" y="135"/>
                      <a:pt x="0" y="135"/>
                      <a:pt x="1" y="135"/>
                    </a:cubicBezTo>
                    <a:cubicBezTo>
                      <a:pt x="1" y="135"/>
                      <a:pt x="1" y="135"/>
                      <a:pt x="1" y="135"/>
                    </a:cubicBezTo>
                    <a:cubicBezTo>
                      <a:pt x="1" y="134"/>
                      <a:pt x="1" y="134"/>
                      <a:pt x="1" y="134"/>
                    </a:cubicBezTo>
                    <a:moveTo>
                      <a:pt x="138" y="123"/>
                    </a:moveTo>
                    <a:cubicBezTo>
                      <a:pt x="137" y="123"/>
                      <a:pt x="136" y="124"/>
                      <a:pt x="137" y="125"/>
                    </a:cubicBezTo>
                    <a:cubicBezTo>
                      <a:pt x="138" y="124"/>
                      <a:pt x="139" y="125"/>
                      <a:pt x="139" y="123"/>
                    </a:cubicBezTo>
                    <a:cubicBezTo>
                      <a:pt x="139" y="123"/>
                      <a:pt x="138" y="123"/>
                      <a:pt x="138" y="123"/>
                    </a:cubicBezTo>
                    <a:moveTo>
                      <a:pt x="154" y="115"/>
                    </a:moveTo>
                    <a:cubicBezTo>
                      <a:pt x="154" y="115"/>
                      <a:pt x="153" y="115"/>
                      <a:pt x="153" y="115"/>
                    </a:cubicBezTo>
                    <a:cubicBezTo>
                      <a:pt x="153" y="116"/>
                      <a:pt x="154" y="116"/>
                      <a:pt x="154" y="116"/>
                    </a:cubicBezTo>
                    <a:cubicBezTo>
                      <a:pt x="155" y="116"/>
                      <a:pt x="155" y="116"/>
                      <a:pt x="155" y="116"/>
                    </a:cubicBezTo>
                    <a:cubicBezTo>
                      <a:pt x="155" y="115"/>
                      <a:pt x="155" y="115"/>
                      <a:pt x="154" y="115"/>
                    </a:cubicBezTo>
                    <a:moveTo>
                      <a:pt x="50" y="113"/>
                    </a:moveTo>
                    <a:cubicBezTo>
                      <a:pt x="50" y="113"/>
                      <a:pt x="50" y="113"/>
                      <a:pt x="50" y="113"/>
                    </a:cubicBezTo>
                    <a:cubicBezTo>
                      <a:pt x="50" y="114"/>
                      <a:pt x="52" y="115"/>
                      <a:pt x="52" y="115"/>
                    </a:cubicBezTo>
                    <a:cubicBezTo>
                      <a:pt x="53" y="115"/>
                      <a:pt x="53" y="115"/>
                      <a:pt x="53" y="115"/>
                    </a:cubicBezTo>
                    <a:cubicBezTo>
                      <a:pt x="53" y="114"/>
                      <a:pt x="51" y="113"/>
                      <a:pt x="50" y="113"/>
                    </a:cubicBezTo>
                    <a:moveTo>
                      <a:pt x="146" y="113"/>
                    </a:moveTo>
                    <a:cubicBezTo>
                      <a:pt x="146" y="113"/>
                      <a:pt x="146" y="113"/>
                      <a:pt x="146" y="113"/>
                    </a:cubicBezTo>
                    <a:cubicBezTo>
                      <a:pt x="145" y="114"/>
                      <a:pt x="146" y="114"/>
                      <a:pt x="147" y="114"/>
                    </a:cubicBezTo>
                    <a:cubicBezTo>
                      <a:pt x="147" y="114"/>
                      <a:pt x="147" y="114"/>
                      <a:pt x="147" y="113"/>
                    </a:cubicBezTo>
                    <a:cubicBezTo>
                      <a:pt x="148" y="113"/>
                      <a:pt x="147" y="113"/>
                      <a:pt x="146" y="113"/>
                    </a:cubicBezTo>
                    <a:moveTo>
                      <a:pt x="150" y="110"/>
                    </a:moveTo>
                    <a:cubicBezTo>
                      <a:pt x="149" y="110"/>
                      <a:pt x="149" y="110"/>
                      <a:pt x="149" y="111"/>
                    </a:cubicBezTo>
                    <a:cubicBezTo>
                      <a:pt x="149" y="111"/>
                      <a:pt x="150" y="111"/>
                      <a:pt x="150" y="111"/>
                    </a:cubicBezTo>
                    <a:cubicBezTo>
                      <a:pt x="151" y="111"/>
                      <a:pt x="151" y="111"/>
                      <a:pt x="151" y="111"/>
                    </a:cubicBezTo>
                    <a:cubicBezTo>
                      <a:pt x="151" y="111"/>
                      <a:pt x="150" y="110"/>
                      <a:pt x="150" y="110"/>
                    </a:cubicBezTo>
                    <a:moveTo>
                      <a:pt x="165" y="109"/>
                    </a:moveTo>
                    <a:cubicBezTo>
                      <a:pt x="165" y="109"/>
                      <a:pt x="163" y="110"/>
                      <a:pt x="162" y="111"/>
                    </a:cubicBezTo>
                    <a:cubicBezTo>
                      <a:pt x="161" y="112"/>
                      <a:pt x="161" y="113"/>
                      <a:pt x="162" y="113"/>
                    </a:cubicBezTo>
                    <a:cubicBezTo>
                      <a:pt x="162" y="113"/>
                      <a:pt x="163" y="113"/>
                      <a:pt x="164" y="113"/>
                    </a:cubicBezTo>
                    <a:cubicBezTo>
                      <a:pt x="166" y="111"/>
                      <a:pt x="166" y="111"/>
                      <a:pt x="166" y="111"/>
                    </a:cubicBezTo>
                    <a:cubicBezTo>
                      <a:pt x="166" y="110"/>
                      <a:pt x="166" y="109"/>
                      <a:pt x="165" y="109"/>
                    </a:cubicBezTo>
                    <a:moveTo>
                      <a:pt x="184" y="107"/>
                    </a:moveTo>
                    <a:cubicBezTo>
                      <a:pt x="184" y="107"/>
                      <a:pt x="183" y="109"/>
                      <a:pt x="184" y="109"/>
                    </a:cubicBezTo>
                    <a:cubicBezTo>
                      <a:pt x="184" y="109"/>
                      <a:pt x="184" y="109"/>
                      <a:pt x="184" y="109"/>
                    </a:cubicBezTo>
                    <a:cubicBezTo>
                      <a:pt x="184" y="109"/>
                      <a:pt x="185" y="107"/>
                      <a:pt x="184" y="107"/>
                    </a:cubicBezTo>
                    <a:cubicBezTo>
                      <a:pt x="184" y="107"/>
                      <a:pt x="184" y="107"/>
                      <a:pt x="184" y="107"/>
                    </a:cubicBezTo>
                    <a:moveTo>
                      <a:pt x="53" y="107"/>
                    </a:moveTo>
                    <a:cubicBezTo>
                      <a:pt x="51" y="107"/>
                      <a:pt x="50" y="108"/>
                      <a:pt x="50" y="109"/>
                    </a:cubicBezTo>
                    <a:cubicBezTo>
                      <a:pt x="50" y="110"/>
                      <a:pt x="50" y="111"/>
                      <a:pt x="51" y="111"/>
                    </a:cubicBezTo>
                    <a:cubicBezTo>
                      <a:pt x="52" y="111"/>
                      <a:pt x="52" y="111"/>
                      <a:pt x="53" y="111"/>
                    </a:cubicBezTo>
                    <a:cubicBezTo>
                      <a:pt x="54" y="111"/>
                      <a:pt x="54" y="108"/>
                      <a:pt x="54" y="107"/>
                    </a:cubicBezTo>
                    <a:cubicBezTo>
                      <a:pt x="53" y="107"/>
                      <a:pt x="53" y="107"/>
                      <a:pt x="53" y="107"/>
                    </a:cubicBezTo>
                    <a:moveTo>
                      <a:pt x="249" y="75"/>
                    </a:moveTo>
                    <a:cubicBezTo>
                      <a:pt x="249" y="75"/>
                      <a:pt x="249" y="76"/>
                      <a:pt x="248" y="77"/>
                    </a:cubicBezTo>
                    <a:cubicBezTo>
                      <a:pt x="248" y="77"/>
                      <a:pt x="248" y="77"/>
                      <a:pt x="248" y="77"/>
                    </a:cubicBezTo>
                    <a:cubicBezTo>
                      <a:pt x="249" y="77"/>
                      <a:pt x="249" y="77"/>
                      <a:pt x="249" y="77"/>
                    </a:cubicBezTo>
                    <a:cubicBezTo>
                      <a:pt x="250" y="77"/>
                      <a:pt x="250" y="76"/>
                      <a:pt x="251" y="76"/>
                    </a:cubicBezTo>
                    <a:cubicBezTo>
                      <a:pt x="250" y="76"/>
                      <a:pt x="250" y="75"/>
                      <a:pt x="249" y="75"/>
                    </a:cubicBezTo>
                    <a:moveTo>
                      <a:pt x="253" y="66"/>
                    </a:moveTo>
                    <a:cubicBezTo>
                      <a:pt x="252" y="67"/>
                      <a:pt x="252" y="67"/>
                      <a:pt x="252" y="67"/>
                    </a:cubicBezTo>
                    <a:cubicBezTo>
                      <a:pt x="250" y="67"/>
                      <a:pt x="250" y="67"/>
                      <a:pt x="250" y="67"/>
                    </a:cubicBezTo>
                    <a:cubicBezTo>
                      <a:pt x="250" y="70"/>
                      <a:pt x="251" y="70"/>
                      <a:pt x="252" y="70"/>
                    </a:cubicBezTo>
                    <a:cubicBezTo>
                      <a:pt x="254" y="70"/>
                      <a:pt x="258" y="66"/>
                      <a:pt x="253" y="66"/>
                    </a:cubicBezTo>
                    <a:moveTo>
                      <a:pt x="268" y="64"/>
                    </a:moveTo>
                    <a:cubicBezTo>
                      <a:pt x="268" y="64"/>
                      <a:pt x="268" y="65"/>
                      <a:pt x="268" y="65"/>
                    </a:cubicBezTo>
                    <a:cubicBezTo>
                      <a:pt x="266" y="66"/>
                      <a:pt x="266" y="66"/>
                      <a:pt x="266" y="66"/>
                    </a:cubicBezTo>
                    <a:cubicBezTo>
                      <a:pt x="266" y="67"/>
                      <a:pt x="266" y="67"/>
                      <a:pt x="267" y="67"/>
                    </a:cubicBezTo>
                    <a:cubicBezTo>
                      <a:pt x="267" y="67"/>
                      <a:pt x="268" y="67"/>
                      <a:pt x="268" y="66"/>
                    </a:cubicBezTo>
                    <a:cubicBezTo>
                      <a:pt x="269" y="66"/>
                      <a:pt x="269" y="64"/>
                      <a:pt x="268" y="64"/>
                    </a:cubicBezTo>
                    <a:moveTo>
                      <a:pt x="276" y="54"/>
                    </a:moveTo>
                    <a:cubicBezTo>
                      <a:pt x="276" y="54"/>
                      <a:pt x="275" y="55"/>
                      <a:pt x="276" y="55"/>
                    </a:cubicBezTo>
                    <a:cubicBezTo>
                      <a:pt x="276" y="55"/>
                      <a:pt x="276" y="55"/>
                      <a:pt x="276" y="55"/>
                    </a:cubicBezTo>
                    <a:cubicBezTo>
                      <a:pt x="276" y="55"/>
                      <a:pt x="277" y="54"/>
                      <a:pt x="276" y="54"/>
                    </a:cubicBezTo>
                    <a:cubicBezTo>
                      <a:pt x="276" y="54"/>
                      <a:pt x="276" y="54"/>
                      <a:pt x="276" y="54"/>
                    </a:cubicBezTo>
                    <a:moveTo>
                      <a:pt x="308" y="17"/>
                    </a:moveTo>
                    <a:cubicBezTo>
                      <a:pt x="308" y="17"/>
                      <a:pt x="307" y="17"/>
                      <a:pt x="307" y="17"/>
                    </a:cubicBezTo>
                    <a:cubicBezTo>
                      <a:pt x="307" y="18"/>
                      <a:pt x="308" y="18"/>
                      <a:pt x="308" y="18"/>
                    </a:cubicBezTo>
                    <a:cubicBezTo>
                      <a:pt x="309" y="18"/>
                      <a:pt x="309" y="18"/>
                      <a:pt x="309" y="17"/>
                    </a:cubicBezTo>
                    <a:cubicBezTo>
                      <a:pt x="309" y="17"/>
                      <a:pt x="308" y="17"/>
                      <a:pt x="308" y="17"/>
                    </a:cubicBezTo>
                    <a:moveTo>
                      <a:pt x="254" y="11"/>
                    </a:moveTo>
                    <a:cubicBezTo>
                      <a:pt x="253" y="11"/>
                      <a:pt x="253" y="11"/>
                      <a:pt x="253" y="11"/>
                    </a:cubicBezTo>
                    <a:cubicBezTo>
                      <a:pt x="253" y="11"/>
                      <a:pt x="254" y="12"/>
                      <a:pt x="254" y="12"/>
                    </a:cubicBezTo>
                    <a:cubicBezTo>
                      <a:pt x="254" y="12"/>
                      <a:pt x="255" y="12"/>
                      <a:pt x="255" y="11"/>
                    </a:cubicBezTo>
                    <a:cubicBezTo>
                      <a:pt x="255" y="11"/>
                      <a:pt x="254" y="11"/>
                      <a:pt x="254" y="11"/>
                    </a:cubicBezTo>
                    <a:moveTo>
                      <a:pt x="305" y="10"/>
                    </a:moveTo>
                    <a:cubicBezTo>
                      <a:pt x="304" y="10"/>
                      <a:pt x="304" y="11"/>
                      <a:pt x="304" y="12"/>
                    </a:cubicBezTo>
                    <a:cubicBezTo>
                      <a:pt x="305" y="13"/>
                      <a:pt x="306" y="14"/>
                      <a:pt x="307" y="14"/>
                    </a:cubicBezTo>
                    <a:cubicBezTo>
                      <a:pt x="307" y="14"/>
                      <a:pt x="308" y="14"/>
                      <a:pt x="308" y="14"/>
                    </a:cubicBezTo>
                    <a:cubicBezTo>
                      <a:pt x="308" y="14"/>
                      <a:pt x="308" y="14"/>
                      <a:pt x="308" y="14"/>
                    </a:cubicBezTo>
                    <a:cubicBezTo>
                      <a:pt x="308" y="13"/>
                      <a:pt x="308" y="12"/>
                      <a:pt x="307" y="11"/>
                    </a:cubicBezTo>
                    <a:cubicBezTo>
                      <a:pt x="307" y="11"/>
                      <a:pt x="306" y="10"/>
                      <a:pt x="306" y="10"/>
                    </a:cubicBezTo>
                    <a:cubicBezTo>
                      <a:pt x="306" y="10"/>
                      <a:pt x="306" y="10"/>
                      <a:pt x="305" y="10"/>
                    </a:cubicBezTo>
                    <a:moveTo>
                      <a:pt x="245" y="10"/>
                    </a:moveTo>
                    <a:cubicBezTo>
                      <a:pt x="244" y="10"/>
                      <a:pt x="243" y="12"/>
                      <a:pt x="245" y="12"/>
                    </a:cubicBezTo>
                    <a:cubicBezTo>
                      <a:pt x="245" y="12"/>
                      <a:pt x="245" y="12"/>
                      <a:pt x="245" y="12"/>
                    </a:cubicBezTo>
                    <a:cubicBezTo>
                      <a:pt x="246" y="12"/>
                      <a:pt x="247" y="10"/>
                      <a:pt x="245" y="10"/>
                    </a:cubicBezTo>
                    <a:cubicBezTo>
                      <a:pt x="245" y="10"/>
                      <a:pt x="245" y="10"/>
                      <a:pt x="245" y="10"/>
                    </a:cubicBezTo>
                    <a:moveTo>
                      <a:pt x="257" y="0"/>
                    </a:moveTo>
                    <a:cubicBezTo>
                      <a:pt x="256" y="0"/>
                      <a:pt x="255" y="0"/>
                      <a:pt x="255" y="1"/>
                    </a:cubicBezTo>
                    <a:cubicBezTo>
                      <a:pt x="254" y="1"/>
                      <a:pt x="254" y="1"/>
                      <a:pt x="254" y="1"/>
                    </a:cubicBezTo>
                    <a:cubicBezTo>
                      <a:pt x="254" y="1"/>
                      <a:pt x="254" y="1"/>
                      <a:pt x="254" y="1"/>
                    </a:cubicBezTo>
                    <a:cubicBezTo>
                      <a:pt x="254" y="2"/>
                      <a:pt x="254" y="3"/>
                      <a:pt x="255" y="3"/>
                    </a:cubicBezTo>
                    <a:cubicBezTo>
                      <a:pt x="256" y="3"/>
                      <a:pt x="258" y="1"/>
                      <a:pt x="257" y="0"/>
                    </a:cubicBezTo>
                  </a:path>
                </a:pathLst>
              </a:custGeom>
              <a:solidFill>
                <a:srgbClr val="66FFFF"/>
              </a:solidFill>
              <a:ln>
                <a:noFill/>
              </a:ln>
              <a:extLst/>
            </p:spPr>
            <p:txBody>
              <a:bodyPr/>
              <a:lstStyle/>
              <a:p>
                <a:pPr fontAlgn="auto">
                  <a:spcBef>
                    <a:spcPts val="0"/>
                  </a:spcBef>
                  <a:spcAft>
                    <a:spcPts val="0"/>
                  </a:spcAft>
                  <a:defRPr/>
                </a:pPr>
                <a:endParaRPr lang="zh-CN" altLang="en-US" sz="1350">
                  <a:latin typeface="+mn-lt"/>
                  <a:ea typeface="+mn-ea"/>
                </a:endParaRPr>
              </a:p>
            </p:txBody>
          </p:sp>
        </p:grpSp>
      </p:grpSp>
      <p:sp>
        <p:nvSpPr>
          <p:cNvPr id="4099" name="矩形 1"/>
          <p:cNvSpPr>
            <a:spLocks noChangeArrowheads="1"/>
          </p:cNvSpPr>
          <p:nvPr/>
        </p:nvSpPr>
        <p:spPr bwMode="auto">
          <a:xfrm>
            <a:off x="2095500" y="1689101"/>
            <a:ext cx="799465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en-US" altLang="zh-CN" sz="3200" b="1" dirty="0">
                <a:latin typeface="楷体" pitchFamily="49" charset="-122"/>
                <a:ea typeface="楷体" pitchFamily="49" charset="-122"/>
              </a:rPr>
              <a:t>    </a:t>
            </a:r>
            <a:r>
              <a:rPr lang="en-US" altLang="zh-CN" sz="3200" b="1" dirty="0">
                <a:solidFill>
                  <a:srgbClr val="0000FF"/>
                </a:solidFill>
                <a:latin typeface="楷体" pitchFamily="49" charset="-122"/>
                <a:ea typeface="楷体" pitchFamily="49" charset="-122"/>
              </a:rPr>
              <a:t>《</a:t>
            </a:r>
            <a:r>
              <a:rPr lang="zh-CN" altLang="en-US" sz="3200" b="1" dirty="0">
                <a:solidFill>
                  <a:srgbClr val="0000FF"/>
                </a:solidFill>
                <a:latin typeface="楷体" pitchFamily="49" charset="-122"/>
                <a:ea typeface="楷体" pitchFamily="49" charset="-122"/>
              </a:rPr>
              <a:t>傅雷家书</a:t>
            </a:r>
            <a:r>
              <a:rPr lang="en-US" altLang="zh-CN" sz="3200" b="1" dirty="0">
                <a:solidFill>
                  <a:srgbClr val="0000FF"/>
                </a:solidFill>
                <a:latin typeface="楷体" pitchFamily="49" charset="-122"/>
                <a:ea typeface="楷体" pitchFamily="49" charset="-122"/>
              </a:rPr>
              <a:t>》</a:t>
            </a:r>
            <a:r>
              <a:rPr lang="zh-CN" altLang="en-US" sz="3200" b="1" dirty="0">
                <a:latin typeface="楷体" pitchFamily="49" charset="-122"/>
                <a:ea typeface="楷体" pitchFamily="49" charset="-122"/>
              </a:rPr>
              <a:t>是由文艺评论家以及美术评论家傅雷及其夫人写给儿子的书信编纂而成的一本家信集，摘编了傅雷先生</a:t>
            </a:r>
            <a:r>
              <a:rPr lang="en-US" altLang="zh-CN" sz="3200" b="1" dirty="0">
                <a:latin typeface="楷体" pitchFamily="49" charset="-122"/>
                <a:ea typeface="楷体" pitchFamily="49" charset="-122"/>
              </a:rPr>
              <a:t>1954</a:t>
            </a:r>
            <a:r>
              <a:rPr lang="zh-CN" altLang="en-US" sz="3200" b="1" dirty="0">
                <a:latin typeface="楷体" pitchFamily="49" charset="-122"/>
                <a:ea typeface="楷体" pitchFamily="49" charset="-122"/>
              </a:rPr>
              <a:t>年至</a:t>
            </a:r>
            <a:r>
              <a:rPr lang="en-US" altLang="zh-CN" sz="3200" b="1" dirty="0">
                <a:latin typeface="楷体" pitchFamily="49" charset="-122"/>
                <a:ea typeface="楷体" pitchFamily="49" charset="-122"/>
              </a:rPr>
              <a:t>1966</a:t>
            </a:r>
            <a:r>
              <a:rPr lang="zh-CN" altLang="en-US" sz="3200" b="1" dirty="0">
                <a:latin typeface="楷体" pitchFamily="49" charset="-122"/>
                <a:ea typeface="楷体" pitchFamily="49" charset="-122"/>
              </a:rPr>
              <a:t>年</a:t>
            </a:r>
            <a:r>
              <a:rPr lang="en-US" altLang="zh-CN" sz="3200" b="1" dirty="0">
                <a:latin typeface="楷体" pitchFamily="49" charset="-122"/>
                <a:ea typeface="楷体" pitchFamily="49" charset="-122"/>
              </a:rPr>
              <a:t>5</a:t>
            </a:r>
            <a:r>
              <a:rPr lang="zh-CN" altLang="en-US" sz="3200" b="1" dirty="0">
                <a:latin typeface="楷体" pitchFamily="49" charset="-122"/>
                <a:ea typeface="楷体" pitchFamily="49" charset="-122"/>
              </a:rPr>
              <a:t>月的</a:t>
            </a:r>
            <a:r>
              <a:rPr lang="en-US" altLang="zh-CN" sz="3200" b="1" dirty="0">
                <a:solidFill>
                  <a:srgbClr val="0000FF"/>
                </a:solidFill>
                <a:latin typeface="楷体" pitchFamily="49" charset="-122"/>
                <a:ea typeface="楷体" pitchFamily="49" charset="-122"/>
              </a:rPr>
              <a:t>186</a:t>
            </a:r>
            <a:r>
              <a:rPr lang="zh-CN" altLang="en-US" sz="3200" b="1" dirty="0">
                <a:solidFill>
                  <a:srgbClr val="0000FF"/>
                </a:solidFill>
                <a:latin typeface="楷体" pitchFamily="49" charset="-122"/>
                <a:ea typeface="楷体" pitchFamily="49" charset="-122"/>
              </a:rPr>
              <a:t>封书信</a:t>
            </a:r>
            <a:r>
              <a:rPr lang="zh-CN" altLang="en-US" sz="3200" b="1" dirty="0">
                <a:latin typeface="楷体" pitchFamily="49" charset="-122"/>
                <a:ea typeface="楷体" pitchFamily="49" charset="-122"/>
              </a:rPr>
              <a:t>，最长的一封信长达七千多字。</a:t>
            </a:r>
          </a:p>
        </p:txBody>
      </p:sp>
      <p:sp>
        <p:nvSpPr>
          <p:cNvPr id="2" name="文本框 1"/>
          <p:cNvSpPr txBox="1"/>
          <p:nvPr/>
        </p:nvSpPr>
        <p:spPr>
          <a:xfrm>
            <a:off x="5087888" y="5301208"/>
            <a:ext cx="2232248" cy="307777"/>
          </a:xfrm>
          <a:prstGeom prst="rect">
            <a:avLst/>
          </a:prstGeom>
          <a:noFill/>
        </p:spPr>
        <p:txBody>
          <a:bodyPr wrap="square" rtlCol="0">
            <a:spAutoFit/>
          </a:bodyPr>
          <a:lstStyle/>
          <a:p>
            <a:r>
              <a:rPr lang="en-US" altLang="zh-CN" sz="1400" dirty="0">
                <a:solidFill>
                  <a:srgbClr val="FFFFFF"/>
                </a:solidFill>
              </a:rPr>
              <a:t>https://www.ypppt.com/</a:t>
            </a:r>
            <a:endParaRPr lang="zh-CN" altLang="en-US" sz="1400" dirty="0">
              <a:solidFill>
                <a:srgbClr val="FFFFFF"/>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矩形 13"/>
          <p:cNvSpPr>
            <a:spLocks noChangeArrowheads="1"/>
          </p:cNvSpPr>
          <p:nvPr/>
        </p:nvSpPr>
        <p:spPr bwMode="auto">
          <a:xfrm>
            <a:off x="1919288" y="1604964"/>
            <a:ext cx="8424862" cy="233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2800" b="1">
                <a:solidFill>
                  <a:srgbClr val="0000FF"/>
                </a:solidFill>
                <a:latin typeface="楷体" pitchFamily="49" charset="-122"/>
                <a:ea typeface="楷体" pitchFamily="49" charset="-122"/>
              </a:rPr>
              <a:t>作品：</a:t>
            </a:r>
            <a:r>
              <a:rPr lang="en-US" altLang="zh-CN" sz="2800" b="1">
                <a:latin typeface="楷体" pitchFamily="49" charset="-122"/>
                <a:ea typeface="楷体" pitchFamily="49" charset="-122"/>
              </a:rPr>
              <a:t>《</a:t>
            </a:r>
            <a:r>
              <a:rPr lang="zh-CN" altLang="en-US" sz="2800" b="1">
                <a:latin typeface="楷体" pitchFamily="49" charset="-122"/>
                <a:ea typeface="楷体" pitchFamily="49" charset="-122"/>
              </a:rPr>
              <a:t>西游记</a:t>
            </a:r>
            <a:r>
              <a:rPr lang="en-US" altLang="zh-CN" sz="2800" b="1">
                <a:latin typeface="楷体" pitchFamily="49" charset="-122"/>
                <a:ea typeface="楷体" pitchFamily="49" charset="-122"/>
              </a:rPr>
              <a:t>》</a:t>
            </a:r>
          </a:p>
          <a:p>
            <a:pPr>
              <a:lnSpc>
                <a:spcPct val="130000"/>
              </a:lnSpc>
            </a:pPr>
            <a:r>
              <a:rPr lang="zh-CN" altLang="en-US" sz="2800" b="1">
                <a:solidFill>
                  <a:srgbClr val="0000FF"/>
                </a:solidFill>
                <a:latin typeface="楷体" pitchFamily="49" charset="-122"/>
                <a:ea typeface="楷体" pitchFamily="49" charset="-122"/>
              </a:rPr>
              <a:t>文段：</a:t>
            </a:r>
            <a:r>
              <a:rPr lang="zh-CN" altLang="en-US" sz="2800" b="1">
                <a:latin typeface="楷体" pitchFamily="49" charset="-122"/>
                <a:ea typeface="楷体" pitchFamily="49" charset="-122"/>
              </a:rPr>
              <a:t>这流沙河的妖怪，因为在天有罪，堕落此河，忘形作怪。他曾被菩萨劝化，愿归师父往西天去的。</a:t>
            </a:r>
            <a:endParaRPr lang="en-US" altLang="zh-CN" sz="2800" b="1">
              <a:latin typeface="楷体" pitchFamily="49" charset="-122"/>
              <a:ea typeface="楷体" pitchFamily="49" charset="-122"/>
            </a:endParaRPr>
          </a:p>
          <a:p>
            <a:pPr>
              <a:lnSpc>
                <a:spcPct val="130000"/>
              </a:lnSpc>
            </a:pPr>
            <a:r>
              <a:rPr lang="zh-CN" altLang="en-US" sz="2800" b="1">
                <a:solidFill>
                  <a:srgbClr val="0000FF"/>
                </a:solidFill>
                <a:latin typeface="楷体" pitchFamily="49" charset="-122"/>
                <a:ea typeface="楷体" pitchFamily="49" charset="-122"/>
              </a:rPr>
              <a:t>人物：</a:t>
            </a:r>
            <a:r>
              <a:rPr lang="en-US" altLang="zh-CN" sz="2800" b="1">
                <a:latin typeface="楷体" pitchFamily="49" charset="-122"/>
                <a:ea typeface="楷体" pitchFamily="49" charset="-122"/>
              </a:rPr>
              <a:t>_____________</a:t>
            </a:r>
            <a:endParaRPr lang="zh-CN" altLang="en-US" sz="2800" b="1">
              <a:latin typeface="楷体" pitchFamily="49" charset="-122"/>
              <a:ea typeface="楷体" pitchFamily="49" charset="-122"/>
            </a:endParaRPr>
          </a:p>
        </p:txBody>
      </p:sp>
      <p:sp>
        <p:nvSpPr>
          <p:cNvPr id="5" name="矩形 4"/>
          <p:cNvSpPr>
            <a:spLocks noChangeArrowheads="1"/>
          </p:cNvSpPr>
          <p:nvPr/>
        </p:nvSpPr>
        <p:spPr bwMode="auto">
          <a:xfrm>
            <a:off x="3432176" y="3811589"/>
            <a:ext cx="15843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b="1">
                <a:solidFill>
                  <a:srgbClr val="FF0000"/>
                </a:solidFill>
                <a:latin typeface="楷体" pitchFamily="49" charset="-122"/>
                <a:ea typeface="楷体" pitchFamily="49" charset="-122"/>
              </a:rPr>
              <a:t>沙悟净 </a:t>
            </a:r>
            <a:endParaRPr lang="en-US" altLang="zh-CN" sz="2800" b="1">
              <a:solidFill>
                <a:srgbClr val="FF0000"/>
              </a:solidFill>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文本框 32"/>
          <p:cNvSpPr txBox="1">
            <a:spLocks noChangeArrowheads="1"/>
          </p:cNvSpPr>
          <p:nvPr/>
        </p:nvSpPr>
        <p:spPr bwMode="auto">
          <a:xfrm>
            <a:off x="5999164" y="3900488"/>
            <a:ext cx="504825"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500">
                <a:solidFill>
                  <a:srgbClr val="FFFFFF"/>
                </a:solidFill>
              </a:rPr>
              <a:t>状元成才路</a:t>
            </a:r>
            <a:endParaRPr lang="zh-CN" altLang="zh-CN" sz="500">
              <a:solidFill>
                <a:srgbClr val="FFFFFF"/>
              </a:solidFill>
            </a:endParaRPr>
          </a:p>
        </p:txBody>
      </p:sp>
      <p:sp>
        <p:nvSpPr>
          <p:cNvPr id="23555" name="文本框 34"/>
          <p:cNvSpPr txBox="1">
            <a:spLocks noChangeArrowheads="1"/>
          </p:cNvSpPr>
          <p:nvPr/>
        </p:nvSpPr>
        <p:spPr bwMode="auto">
          <a:xfrm rot="-280097">
            <a:off x="9588501" y="2197101"/>
            <a:ext cx="504825"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56" name="文本框 36"/>
          <p:cNvSpPr txBox="1">
            <a:spLocks noChangeArrowheads="1"/>
          </p:cNvSpPr>
          <p:nvPr/>
        </p:nvSpPr>
        <p:spPr bwMode="auto">
          <a:xfrm rot="-5350866">
            <a:off x="7386639" y="17843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57" name="文本框 37"/>
          <p:cNvSpPr txBox="1">
            <a:spLocks noChangeArrowheads="1"/>
          </p:cNvSpPr>
          <p:nvPr/>
        </p:nvSpPr>
        <p:spPr bwMode="auto">
          <a:xfrm rot="-4150866">
            <a:off x="6856414" y="23272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58" name="文本框 45"/>
          <p:cNvSpPr txBox="1">
            <a:spLocks noChangeArrowheads="1"/>
          </p:cNvSpPr>
          <p:nvPr/>
        </p:nvSpPr>
        <p:spPr bwMode="auto">
          <a:xfrm rot="-5350866">
            <a:off x="7947026" y="18129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59" name="文本框 46"/>
          <p:cNvSpPr txBox="1">
            <a:spLocks noChangeArrowheads="1"/>
          </p:cNvSpPr>
          <p:nvPr/>
        </p:nvSpPr>
        <p:spPr bwMode="auto">
          <a:xfrm rot="-424911">
            <a:off x="8591551" y="212090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60" name="文本框 47"/>
          <p:cNvSpPr txBox="1">
            <a:spLocks noChangeArrowheads="1"/>
          </p:cNvSpPr>
          <p:nvPr/>
        </p:nvSpPr>
        <p:spPr bwMode="auto">
          <a:xfrm rot="-4150866">
            <a:off x="9180514" y="336073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61" name="文本框 49"/>
          <p:cNvSpPr txBox="1">
            <a:spLocks noChangeArrowheads="1"/>
          </p:cNvSpPr>
          <p:nvPr/>
        </p:nvSpPr>
        <p:spPr bwMode="auto">
          <a:xfrm rot="657351">
            <a:off x="9691688" y="16049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62" name="文本框 50"/>
          <p:cNvSpPr txBox="1">
            <a:spLocks noChangeArrowheads="1"/>
          </p:cNvSpPr>
          <p:nvPr/>
        </p:nvSpPr>
        <p:spPr bwMode="auto">
          <a:xfrm rot="1480325">
            <a:off x="8915401" y="168751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63" name="文本框 51"/>
          <p:cNvSpPr txBox="1">
            <a:spLocks noChangeArrowheads="1"/>
          </p:cNvSpPr>
          <p:nvPr/>
        </p:nvSpPr>
        <p:spPr bwMode="auto">
          <a:xfrm rot="-5350866">
            <a:off x="9891714" y="36480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64" name="文本框 32"/>
          <p:cNvSpPr txBox="1">
            <a:spLocks noChangeArrowheads="1"/>
          </p:cNvSpPr>
          <p:nvPr/>
        </p:nvSpPr>
        <p:spPr bwMode="auto">
          <a:xfrm>
            <a:off x="4786314" y="4748214"/>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65" name="文本框 34"/>
          <p:cNvSpPr txBox="1">
            <a:spLocks noChangeArrowheads="1"/>
          </p:cNvSpPr>
          <p:nvPr/>
        </p:nvSpPr>
        <p:spPr bwMode="auto">
          <a:xfrm rot="4149897">
            <a:off x="5986464" y="46926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66" name="文本框 36"/>
          <p:cNvSpPr txBox="1">
            <a:spLocks noChangeArrowheads="1"/>
          </p:cNvSpPr>
          <p:nvPr/>
        </p:nvSpPr>
        <p:spPr bwMode="auto">
          <a:xfrm rot="-1380000">
            <a:off x="5424488" y="176371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67" name="文本框 37"/>
          <p:cNvSpPr txBox="1">
            <a:spLocks noChangeArrowheads="1"/>
          </p:cNvSpPr>
          <p:nvPr/>
        </p:nvSpPr>
        <p:spPr bwMode="auto">
          <a:xfrm rot="-180000">
            <a:off x="5654676" y="276701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68" name="文本框 45"/>
          <p:cNvSpPr txBox="1">
            <a:spLocks noChangeArrowheads="1"/>
          </p:cNvSpPr>
          <p:nvPr/>
        </p:nvSpPr>
        <p:spPr bwMode="auto">
          <a:xfrm rot="-1380000">
            <a:off x="5984876" y="179228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69" name="文本框 46"/>
          <p:cNvSpPr txBox="1">
            <a:spLocks noChangeArrowheads="1"/>
          </p:cNvSpPr>
          <p:nvPr/>
        </p:nvSpPr>
        <p:spPr bwMode="auto">
          <a:xfrm rot="-1380000">
            <a:off x="6354763" y="207803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70" name="文本框 47"/>
          <p:cNvSpPr txBox="1">
            <a:spLocks noChangeArrowheads="1"/>
          </p:cNvSpPr>
          <p:nvPr/>
        </p:nvSpPr>
        <p:spPr bwMode="auto">
          <a:xfrm rot="-180000">
            <a:off x="6588126" y="300831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71" name="文本框 49"/>
          <p:cNvSpPr txBox="1">
            <a:spLocks noChangeArrowheads="1"/>
          </p:cNvSpPr>
          <p:nvPr/>
        </p:nvSpPr>
        <p:spPr bwMode="auto">
          <a:xfrm rot="-5350866">
            <a:off x="7835901" y="28416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72" name="文本框 50"/>
          <p:cNvSpPr txBox="1">
            <a:spLocks noChangeArrowheads="1"/>
          </p:cNvSpPr>
          <p:nvPr/>
        </p:nvSpPr>
        <p:spPr bwMode="auto">
          <a:xfrm rot="-170103">
            <a:off x="7113588" y="34813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73" name="文本框 51"/>
          <p:cNvSpPr txBox="1">
            <a:spLocks noChangeArrowheads="1"/>
          </p:cNvSpPr>
          <p:nvPr/>
        </p:nvSpPr>
        <p:spPr bwMode="auto">
          <a:xfrm rot="-5350866">
            <a:off x="7370764" y="46069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74" name="文本框 32"/>
          <p:cNvSpPr txBox="1">
            <a:spLocks noChangeArrowheads="1"/>
          </p:cNvSpPr>
          <p:nvPr/>
        </p:nvSpPr>
        <p:spPr bwMode="auto">
          <a:xfrm rot="1209897">
            <a:off x="2660651" y="519430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75" name="文本框 23"/>
          <p:cNvSpPr txBox="1">
            <a:spLocks noChangeArrowheads="1"/>
          </p:cNvSpPr>
          <p:nvPr/>
        </p:nvSpPr>
        <p:spPr bwMode="auto">
          <a:xfrm rot="4149897">
            <a:off x="3665539" y="46355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76" name="文本框 36"/>
          <p:cNvSpPr txBox="1">
            <a:spLocks noChangeArrowheads="1"/>
          </p:cNvSpPr>
          <p:nvPr/>
        </p:nvSpPr>
        <p:spPr bwMode="auto">
          <a:xfrm rot="-1380000">
            <a:off x="3128963" y="43322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77" name="文本框 37"/>
          <p:cNvSpPr txBox="1">
            <a:spLocks noChangeArrowheads="1"/>
          </p:cNvSpPr>
          <p:nvPr/>
        </p:nvSpPr>
        <p:spPr bwMode="auto">
          <a:xfrm rot="1029897">
            <a:off x="4010026" y="370046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78" name="文本框 45"/>
          <p:cNvSpPr txBox="1">
            <a:spLocks noChangeArrowheads="1"/>
          </p:cNvSpPr>
          <p:nvPr/>
        </p:nvSpPr>
        <p:spPr bwMode="auto">
          <a:xfrm rot="-1380000">
            <a:off x="4686301" y="422275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79" name="文本框 46"/>
          <p:cNvSpPr txBox="1">
            <a:spLocks noChangeArrowheads="1"/>
          </p:cNvSpPr>
          <p:nvPr/>
        </p:nvSpPr>
        <p:spPr bwMode="auto">
          <a:xfrm rot="-170103">
            <a:off x="2311401" y="206851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80" name="文本框 47"/>
          <p:cNvSpPr txBox="1">
            <a:spLocks noChangeArrowheads="1"/>
          </p:cNvSpPr>
          <p:nvPr/>
        </p:nvSpPr>
        <p:spPr bwMode="auto">
          <a:xfrm rot="1029897">
            <a:off x="2352676" y="456088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81" name="文本框 49"/>
          <p:cNvSpPr txBox="1">
            <a:spLocks noChangeArrowheads="1"/>
          </p:cNvSpPr>
          <p:nvPr/>
        </p:nvSpPr>
        <p:spPr bwMode="auto">
          <a:xfrm rot="-170103">
            <a:off x="4533901" y="514350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82" name="文本框 50"/>
          <p:cNvSpPr txBox="1">
            <a:spLocks noChangeArrowheads="1"/>
          </p:cNvSpPr>
          <p:nvPr/>
        </p:nvSpPr>
        <p:spPr bwMode="auto">
          <a:xfrm rot="-170103">
            <a:off x="5681663" y="425450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83" name="文本框 51"/>
          <p:cNvSpPr txBox="1">
            <a:spLocks noChangeArrowheads="1"/>
          </p:cNvSpPr>
          <p:nvPr/>
        </p:nvSpPr>
        <p:spPr bwMode="auto">
          <a:xfrm rot="-170103">
            <a:off x="5848351" y="526573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84" name="文本框 32"/>
          <p:cNvSpPr txBox="1">
            <a:spLocks noChangeArrowheads="1"/>
          </p:cNvSpPr>
          <p:nvPr/>
        </p:nvSpPr>
        <p:spPr bwMode="auto">
          <a:xfrm rot="-5070842">
            <a:off x="1847851" y="275113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85" name="文本框 34"/>
          <p:cNvSpPr txBox="1">
            <a:spLocks noChangeArrowheads="1"/>
          </p:cNvSpPr>
          <p:nvPr/>
        </p:nvSpPr>
        <p:spPr bwMode="auto">
          <a:xfrm rot="4149897">
            <a:off x="2862264" y="2906714"/>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86" name="文本框 36"/>
          <p:cNvSpPr txBox="1">
            <a:spLocks noChangeArrowheads="1"/>
          </p:cNvSpPr>
          <p:nvPr/>
        </p:nvSpPr>
        <p:spPr bwMode="auto">
          <a:xfrm rot="-170103">
            <a:off x="1846263" y="180975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87" name="文本框 37"/>
          <p:cNvSpPr txBox="1">
            <a:spLocks noChangeArrowheads="1"/>
          </p:cNvSpPr>
          <p:nvPr/>
        </p:nvSpPr>
        <p:spPr bwMode="auto">
          <a:xfrm rot="1029897">
            <a:off x="2862263" y="227330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88" name="文本框 45"/>
          <p:cNvSpPr txBox="1">
            <a:spLocks noChangeArrowheads="1"/>
          </p:cNvSpPr>
          <p:nvPr/>
        </p:nvSpPr>
        <p:spPr bwMode="auto">
          <a:xfrm rot="-1380000">
            <a:off x="3641726" y="155575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89" name="文本框 46"/>
          <p:cNvSpPr txBox="1">
            <a:spLocks noChangeArrowheads="1"/>
          </p:cNvSpPr>
          <p:nvPr/>
        </p:nvSpPr>
        <p:spPr bwMode="auto">
          <a:xfrm rot="-1380000">
            <a:off x="4211638" y="17827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90" name="文本框 47"/>
          <p:cNvSpPr txBox="1">
            <a:spLocks noChangeArrowheads="1"/>
          </p:cNvSpPr>
          <p:nvPr/>
        </p:nvSpPr>
        <p:spPr bwMode="auto">
          <a:xfrm rot="-180000">
            <a:off x="3940176" y="253365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91" name="文本框 49"/>
          <p:cNvSpPr txBox="1">
            <a:spLocks noChangeArrowheads="1"/>
          </p:cNvSpPr>
          <p:nvPr/>
        </p:nvSpPr>
        <p:spPr bwMode="auto">
          <a:xfrm rot="-1380000">
            <a:off x="4800601" y="207803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92" name="文本框 50"/>
          <p:cNvSpPr txBox="1">
            <a:spLocks noChangeArrowheads="1"/>
          </p:cNvSpPr>
          <p:nvPr/>
        </p:nvSpPr>
        <p:spPr bwMode="auto">
          <a:xfrm rot="-1380000">
            <a:off x="4373563" y="285273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93" name="文本框 51"/>
          <p:cNvSpPr txBox="1">
            <a:spLocks noChangeArrowheads="1"/>
          </p:cNvSpPr>
          <p:nvPr/>
        </p:nvSpPr>
        <p:spPr bwMode="auto">
          <a:xfrm rot="-1380000">
            <a:off x="5008563" y="303530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94" name="文本框 32"/>
          <p:cNvSpPr txBox="1">
            <a:spLocks noChangeArrowheads="1"/>
          </p:cNvSpPr>
          <p:nvPr/>
        </p:nvSpPr>
        <p:spPr bwMode="auto">
          <a:xfrm rot="1209897">
            <a:off x="6638926" y="474503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95" name="文本框 34"/>
          <p:cNvSpPr txBox="1">
            <a:spLocks noChangeArrowheads="1"/>
          </p:cNvSpPr>
          <p:nvPr/>
        </p:nvSpPr>
        <p:spPr bwMode="auto">
          <a:xfrm rot="-1030866">
            <a:off x="7835901" y="5219701"/>
            <a:ext cx="504825"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96" name="文本框 36"/>
          <p:cNvSpPr txBox="1">
            <a:spLocks noChangeArrowheads="1"/>
          </p:cNvSpPr>
          <p:nvPr/>
        </p:nvSpPr>
        <p:spPr bwMode="auto">
          <a:xfrm rot="368503">
            <a:off x="7297738" y="38401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97" name="文本框 37"/>
          <p:cNvSpPr txBox="1">
            <a:spLocks noChangeArrowheads="1"/>
          </p:cNvSpPr>
          <p:nvPr/>
        </p:nvSpPr>
        <p:spPr bwMode="auto">
          <a:xfrm rot="829244">
            <a:off x="6808788" y="53260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98" name="文本框 45"/>
          <p:cNvSpPr txBox="1">
            <a:spLocks noChangeArrowheads="1"/>
          </p:cNvSpPr>
          <p:nvPr/>
        </p:nvSpPr>
        <p:spPr bwMode="auto">
          <a:xfrm rot="-4502722">
            <a:off x="8304214" y="33623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599" name="文本框 46"/>
          <p:cNvSpPr txBox="1">
            <a:spLocks noChangeArrowheads="1"/>
          </p:cNvSpPr>
          <p:nvPr/>
        </p:nvSpPr>
        <p:spPr bwMode="auto">
          <a:xfrm rot="2702238">
            <a:off x="9093201" y="41116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00" name="文本框 47"/>
          <p:cNvSpPr txBox="1">
            <a:spLocks noChangeArrowheads="1"/>
          </p:cNvSpPr>
          <p:nvPr/>
        </p:nvSpPr>
        <p:spPr bwMode="auto">
          <a:xfrm rot="-3456638">
            <a:off x="8269289" y="456723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01" name="文本框 49"/>
          <p:cNvSpPr txBox="1">
            <a:spLocks noChangeArrowheads="1"/>
          </p:cNvSpPr>
          <p:nvPr/>
        </p:nvSpPr>
        <p:spPr bwMode="auto">
          <a:xfrm rot="-3180423">
            <a:off x="9632951" y="438308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02" name="文本框 50"/>
          <p:cNvSpPr txBox="1">
            <a:spLocks noChangeArrowheads="1"/>
          </p:cNvSpPr>
          <p:nvPr/>
        </p:nvSpPr>
        <p:spPr bwMode="auto">
          <a:xfrm rot="-3640556">
            <a:off x="8764589" y="48164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03" name="文本框 51"/>
          <p:cNvSpPr txBox="1">
            <a:spLocks noChangeArrowheads="1"/>
          </p:cNvSpPr>
          <p:nvPr/>
        </p:nvSpPr>
        <p:spPr bwMode="auto">
          <a:xfrm rot="1549510">
            <a:off x="9553576" y="323056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04" name="文本框 32"/>
          <p:cNvSpPr txBox="1">
            <a:spLocks noChangeArrowheads="1"/>
          </p:cNvSpPr>
          <p:nvPr/>
        </p:nvSpPr>
        <p:spPr bwMode="auto">
          <a:xfrm rot="4190103">
            <a:off x="5813426" y="33718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05" name="文本框 34"/>
          <p:cNvSpPr txBox="1">
            <a:spLocks noChangeArrowheads="1"/>
          </p:cNvSpPr>
          <p:nvPr/>
        </p:nvSpPr>
        <p:spPr bwMode="auto">
          <a:xfrm rot="8340000">
            <a:off x="6445251" y="4211638"/>
            <a:ext cx="504825"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06" name="文本框 36"/>
          <p:cNvSpPr txBox="1">
            <a:spLocks noChangeArrowheads="1"/>
          </p:cNvSpPr>
          <p:nvPr/>
        </p:nvSpPr>
        <p:spPr bwMode="auto">
          <a:xfrm rot="-1160763">
            <a:off x="7297738" y="236220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07" name="文本框 37"/>
          <p:cNvSpPr txBox="1">
            <a:spLocks noChangeArrowheads="1"/>
          </p:cNvSpPr>
          <p:nvPr/>
        </p:nvSpPr>
        <p:spPr bwMode="auto">
          <a:xfrm rot="39237">
            <a:off x="7173913" y="305911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08" name="文本框 45"/>
          <p:cNvSpPr txBox="1">
            <a:spLocks noChangeArrowheads="1"/>
          </p:cNvSpPr>
          <p:nvPr/>
        </p:nvSpPr>
        <p:spPr bwMode="auto">
          <a:xfrm rot="-1160763">
            <a:off x="7858126" y="239236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09" name="文本框 46"/>
          <p:cNvSpPr txBox="1">
            <a:spLocks noChangeArrowheads="1"/>
          </p:cNvSpPr>
          <p:nvPr/>
        </p:nvSpPr>
        <p:spPr bwMode="auto">
          <a:xfrm rot="-1160763">
            <a:off x="8228013" y="267811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10" name="文本框 47"/>
          <p:cNvSpPr txBox="1">
            <a:spLocks noChangeArrowheads="1"/>
          </p:cNvSpPr>
          <p:nvPr/>
        </p:nvSpPr>
        <p:spPr bwMode="auto">
          <a:xfrm rot="39237">
            <a:off x="8709026" y="330358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11" name="文本框 49"/>
          <p:cNvSpPr txBox="1">
            <a:spLocks noChangeArrowheads="1"/>
          </p:cNvSpPr>
          <p:nvPr/>
        </p:nvSpPr>
        <p:spPr bwMode="auto">
          <a:xfrm rot="-1160763">
            <a:off x="9545638" y="27828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12" name="文本框 50"/>
          <p:cNvSpPr txBox="1">
            <a:spLocks noChangeArrowheads="1"/>
          </p:cNvSpPr>
          <p:nvPr/>
        </p:nvSpPr>
        <p:spPr bwMode="auto">
          <a:xfrm rot="-1160763">
            <a:off x="9012238" y="26050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13" name="文本框 51"/>
          <p:cNvSpPr txBox="1">
            <a:spLocks noChangeArrowheads="1"/>
          </p:cNvSpPr>
          <p:nvPr/>
        </p:nvSpPr>
        <p:spPr bwMode="auto">
          <a:xfrm rot="-1160763">
            <a:off x="9488488" y="375285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14" name="文本框 32"/>
          <p:cNvSpPr txBox="1">
            <a:spLocks noChangeArrowheads="1"/>
          </p:cNvSpPr>
          <p:nvPr/>
        </p:nvSpPr>
        <p:spPr bwMode="auto">
          <a:xfrm rot="4190103">
            <a:off x="4291014" y="44831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15" name="文本框 34"/>
          <p:cNvSpPr txBox="1">
            <a:spLocks noChangeArrowheads="1"/>
          </p:cNvSpPr>
          <p:nvPr/>
        </p:nvSpPr>
        <p:spPr bwMode="auto">
          <a:xfrm rot="8340000">
            <a:off x="5446714" y="3783014"/>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16" name="文本框 36"/>
          <p:cNvSpPr txBox="1">
            <a:spLocks noChangeArrowheads="1"/>
          </p:cNvSpPr>
          <p:nvPr/>
        </p:nvSpPr>
        <p:spPr bwMode="auto">
          <a:xfrm rot="2810103">
            <a:off x="5338764" y="23431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17" name="文本框 37"/>
          <p:cNvSpPr txBox="1">
            <a:spLocks noChangeArrowheads="1"/>
          </p:cNvSpPr>
          <p:nvPr/>
        </p:nvSpPr>
        <p:spPr bwMode="auto">
          <a:xfrm rot="4010103">
            <a:off x="5338764" y="30670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18" name="文本框 45"/>
          <p:cNvSpPr txBox="1">
            <a:spLocks noChangeArrowheads="1"/>
          </p:cNvSpPr>
          <p:nvPr/>
        </p:nvSpPr>
        <p:spPr bwMode="auto">
          <a:xfrm rot="2810103">
            <a:off x="5899151" y="23717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19" name="文本框 46"/>
          <p:cNvSpPr txBox="1">
            <a:spLocks noChangeArrowheads="1"/>
          </p:cNvSpPr>
          <p:nvPr/>
        </p:nvSpPr>
        <p:spPr bwMode="auto">
          <a:xfrm rot="2810103">
            <a:off x="6269039" y="26574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20" name="文本框 47"/>
          <p:cNvSpPr txBox="1">
            <a:spLocks noChangeArrowheads="1"/>
          </p:cNvSpPr>
          <p:nvPr/>
        </p:nvSpPr>
        <p:spPr bwMode="auto">
          <a:xfrm rot="4010103">
            <a:off x="6269039" y="33813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21" name="文本框 49"/>
          <p:cNvSpPr txBox="1">
            <a:spLocks noChangeArrowheads="1"/>
          </p:cNvSpPr>
          <p:nvPr/>
        </p:nvSpPr>
        <p:spPr bwMode="auto">
          <a:xfrm rot="-1160763">
            <a:off x="7748588" y="34210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22" name="文本框 50"/>
          <p:cNvSpPr txBox="1">
            <a:spLocks noChangeArrowheads="1"/>
          </p:cNvSpPr>
          <p:nvPr/>
        </p:nvSpPr>
        <p:spPr bwMode="auto">
          <a:xfrm rot="4020000">
            <a:off x="6743701" y="35369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23" name="文本框 51"/>
          <p:cNvSpPr txBox="1">
            <a:spLocks noChangeArrowheads="1"/>
          </p:cNvSpPr>
          <p:nvPr/>
        </p:nvSpPr>
        <p:spPr bwMode="auto">
          <a:xfrm rot="-1160763">
            <a:off x="7123113" y="43195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24" name="文本框 32"/>
          <p:cNvSpPr txBox="1">
            <a:spLocks noChangeArrowheads="1"/>
          </p:cNvSpPr>
          <p:nvPr/>
        </p:nvSpPr>
        <p:spPr bwMode="auto">
          <a:xfrm rot="5400000">
            <a:off x="2667001" y="43338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25" name="文本框 34"/>
          <p:cNvSpPr txBox="1">
            <a:spLocks noChangeArrowheads="1"/>
          </p:cNvSpPr>
          <p:nvPr/>
        </p:nvSpPr>
        <p:spPr bwMode="auto">
          <a:xfrm rot="8340000">
            <a:off x="3403601" y="4764088"/>
            <a:ext cx="504825"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26" name="文本框 36"/>
          <p:cNvSpPr txBox="1">
            <a:spLocks noChangeArrowheads="1"/>
          </p:cNvSpPr>
          <p:nvPr/>
        </p:nvSpPr>
        <p:spPr bwMode="auto">
          <a:xfrm rot="2810103">
            <a:off x="3387726" y="367188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27" name="文本框 37"/>
          <p:cNvSpPr txBox="1">
            <a:spLocks noChangeArrowheads="1"/>
          </p:cNvSpPr>
          <p:nvPr/>
        </p:nvSpPr>
        <p:spPr bwMode="auto">
          <a:xfrm rot="5220000">
            <a:off x="3822701" y="40481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28" name="文本框 45"/>
          <p:cNvSpPr txBox="1">
            <a:spLocks noChangeArrowheads="1"/>
          </p:cNvSpPr>
          <p:nvPr/>
        </p:nvSpPr>
        <p:spPr bwMode="auto">
          <a:xfrm rot="2810103">
            <a:off x="4335464" y="369093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29" name="文本框 46"/>
          <p:cNvSpPr txBox="1">
            <a:spLocks noChangeArrowheads="1"/>
          </p:cNvSpPr>
          <p:nvPr/>
        </p:nvSpPr>
        <p:spPr bwMode="auto">
          <a:xfrm rot="4020000">
            <a:off x="2225676" y="26479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30" name="文本框 47"/>
          <p:cNvSpPr txBox="1">
            <a:spLocks noChangeArrowheads="1"/>
          </p:cNvSpPr>
          <p:nvPr/>
        </p:nvSpPr>
        <p:spPr bwMode="auto">
          <a:xfrm rot="5220000">
            <a:off x="2227264" y="38925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31" name="文本框 49"/>
          <p:cNvSpPr txBox="1">
            <a:spLocks noChangeArrowheads="1"/>
          </p:cNvSpPr>
          <p:nvPr/>
        </p:nvSpPr>
        <p:spPr bwMode="auto">
          <a:xfrm rot="4020000">
            <a:off x="3989389" y="50165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32" name="文本框 50"/>
          <p:cNvSpPr txBox="1">
            <a:spLocks noChangeArrowheads="1"/>
          </p:cNvSpPr>
          <p:nvPr/>
        </p:nvSpPr>
        <p:spPr bwMode="auto">
          <a:xfrm rot="4020000">
            <a:off x="5227639" y="45180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33" name="文本框 51"/>
          <p:cNvSpPr txBox="1">
            <a:spLocks noChangeArrowheads="1"/>
          </p:cNvSpPr>
          <p:nvPr/>
        </p:nvSpPr>
        <p:spPr bwMode="auto">
          <a:xfrm rot="4020000">
            <a:off x="5597526" y="48037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34" name="文本框 32"/>
          <p:cNvSpPr txBox="1">
            <a:spLocks noChangeArrowheads="1"/>
          </p:cNvSpPr>
          <p:nvPr/>
        </p:nvSpPr>
        <p:spPr bwMode="auto">
          <a:xfrm rot="-880739">
            <a:off x="2038351" y="337978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35" name="文本框 34"/>
          <p:cNvSpPr txBox="1">
            <a:spLocks noChangeArrowheads="1"/>
          </p:cNvSpPr>
          <p:nvPr/>
        </p:nvSpPr>
        <p:spPr bwMode="auto">
          <a:xfrm rot="8340000">
            <a:off x="2776539" y="3484564"/>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36" name="文本框 36"/>
          <p:cNvSpPr txBox="1">
            <a:spLocks noChangeArrowheads="1"/>
          </p:cNvSpPr>
          <p:nvPr/>
        </p:nvSpPr>
        <p:spPr bwMode="auto">
          <a:xfrm rot="4020000">
            <a:off x="3195639" y="20447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37" name="文本框 37"/>
          <p:cNvSpPr txBox="1">
            <a:spLocks noChangeArrowheads="1"/>
          </p:cNvSpPr>
          <p:nvPr/>
        </p:nvSpPr>
        <p:spPr bwMode="auto">
          <a:xfrm rot="5220000">
            <a:off x="3195639" y="27686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38" name="文本框 45"/>
          <p:cNvSpPr txBox="1">
            <a:spLocks noChangeArrowheads="1"/>
          </p:cNvSpPr>
          <p:nvPr/>
        </p:nvSpPr>
        <p:spPr bwMode="auto">
          <a:xfrm rot="2810103">
            <a:off x="3756026" y="20732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39" name="文本框 46"/>
          <p:cNvSpPr txBox="1">
            <a:spLocks noChangeArrowheads="1"/>
          </p:cNvSpPr>
          <p:nvPr/>
        </p:nvSpPr>
        <p:spPr bwMode="auto">
          <a:xfrm rot="2810103">
            <a:off x="4125914" y="23590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40" name="文本框 47"/>
          <p:cNvSpPr txBox="1">
            <a:spLocks noChangeArrowheads="1"/>
          </p:cNvSpPr>
          <p:nvPr/>
        </p:nvSpPr>
        <p:spPr bwMode="auto">
          <a:xfrm rot="4010103">
            <a:off x="3854451" y="311308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41" name="文本框 49"/>
          <p:cNvSpPr txBox="1">
            <a:spLocks noChangeArrowheads="1"/>
          </p:cNvSpPr>
          <p:nvPr/>
        </p:nvSpPr>
        <p:spPr bwMode="auto">
          <a:xfrm rot="2810103">
            <a:off x="4713289" y="26574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42" name="文本框 50"/>
          <p:cNvSpPr txBox="1">
            <a:spLocks noChangeArrowheads="1"/>
          </p:cNvSpPr>
          <p:nvPr/>
        </p:nvSpPr>
        <p:spPr bwMode="auto">
          <a:xfrm rot="2810103">
            <a:off x="4600576" y="32385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43" name="文本框 51"/>
          <p:cNvSpPr txBox="1">
            <a:spLocks noChangeArrowheads="1"/>
          </p:cNvSpPr>
          <p:nvPr/>
        </p:nvSpPr>
        <p:spPr bwMode="auto">
          <a:xfrm rot="2810103">
            <a:off x="4970464" y="35242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44" name="文本框 32"/>
          <p:cNvSpPr txBox="1">
            <a:spLocks noChangeArrowheads="1"/>
          </p:cNvSpPr>
          <p:nvPr/>
        </p:nvSpPr>
        <p:spPr bwMode="auto">
          <a:xfrm rot="5400000">
            <a:off x="6276976" y="49403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45" name="文本框 34"/>
          <p:cNvSpPr txBox="1">
            <a:spLocks noChangeArrowheads="1"/>
          </p:cNvSpPr>
          <p:nvPr/>
        </p:nvSpPr>
        <p:spPr bwMode="auto">
          <a:xfrm rot="3159237">
            <a:off x="7342189" y="5370514"/>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46" name="文本框 36"/>
          <p:cNvSpPr txBox="1">
            <a:spLocks noChangeArrowheads="1"/>
          </p:cNvSpPr>
          <p:nvPr/>
        </p:nvSpPr>
        <p:spPr bwMode="auto">
          <a:xfrm rot="-1160763">
            <a:off x="7761288" y="39290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47" name="文本框 37"/>
          <p:cNvSpPr txBox="1">
            <a:spLocks noChangeArrowheads="1"/>
          </p:cNvSpPr>
          <p:nvPr/>
        </p:nvSpPr>
        <p:spPr bwMode="auto">
          <a:xfrm rot="39237">
            <a:off x="7761288" y="46529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48" name="文本框 45"/>
          <p:cNvSpPr txBox="1">
            <a:spLocks noChangeArrowheads="1"/>
          </p:cNvSpPr>
          <p:nvPr/>
        </p:nvSpPr>
        <p:spPr bwMode="auto">
          <a:xfrm rot="-1160763">
            <a:off x="8321676" y="395763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49" name="文本框 46"/>
          <p:cNvSpPr txBox="1">
            <a:spLocks noChangeArrowheads="1"/>
          </p:cNvSpPr>
          <p:nvPr/>
        </p:nvSpPr>
        <p:spPr bwMode="auto">
          <a:xfrm rot="-1160763">
            <a:off x="8691563" y="42433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50" name="文本框 47"/>
          <p:cNvSpPr txBox="1">
            <a:spLocks noChangeArrowheads="1"/>
          </p:cNvSpPr>
          <p:nvPr/>
        </p:nvSpPr>
        <p:spPr bwMode="auto">
          <a:xfrm rot="39237">
            <a:off x="8378826" y="500221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51" name="文本框 49"/>
          <p:cNvSpPr txBox="1">
            <a:spLocks noChangeArrowheads="1"/>
          </p:cNvSpPr>
          <p:nvPr/>
        </p:nvSpPr>
        <p:spPr bwMode="auto">
          <a:xfrm rot="-1160763">
            <a:off x="9212263" y="463073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52" name="文本框 50"/>
          <p:cNvSpPr txBox="1">
            <a:spLocks noChangeArrowheads="1"/>
          </p:cNvSpPr>
          <p:nvPr/>
        </p:nvSpPr>
        <p:spPr bwMode="auto">
          <a:xfrm rot="-1160763">
            <a:off x="9166226" y="512286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53" name="文本框 51"/>
          <p:cNvSpPr txBox="1">
            <a:spLocks noChangeArrowheads="1"/>
          </p:cNvSpPr>
          <p:nvPr/>
        </p:nvSpPr>
        <p:spPr bwMode="auto">
          <a:xfrm rot="-1160763">
            <a:off x="8304213" y="155575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23654" name="矩形 13"/>
          <p:cNvSpPr>
            <a:spLocks noChangeArrowheads="1"/>
          </p:cNvSpPr>
          <p:nvPr/>
        </p:nvSpPr>
        <p:spPr bwMode="auto">
          <a:xfrm>
            <a:off x="2135188" y="1123950"/>
            <a:ext cx="7848600" cy="319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en-US" altLang="zh-CN" sz="2800" b="1">
                <a:latin typeface="楷体" pitchFamily="49" charset="-122"/>
                <a:ea typeface="楷体" pitchFamily="49" charset="-122"/>
              </a:rPr>
              <a:t>(2)</a:t>
            </a:r>
            <a:r>
              <a:rPr lang="zh-CN" altLang="en-US" sz="2800" b="1">
                <a:latin typeface="楷体" pitchFamily="49" charset="-122"/>
                <a:ea typeface="楷体" pitchFamily="49" charset="-122"/>
              </a:rPr>
              <a:t>走入</a:t>
            </a:r>
            <a:r>
              <a:rPr lang="en-US" altLang="zh-CN" sz="2800" b="1">
                <a:latin typeface="楷体" pitchFamily="49" charset="-122"/>
                <a:ea typeface="楷体" pitchFamily="49" charset="-122"/>
              </a:rPr>
              <a:t>《</a:t>
            </a:r>
            <a:r>
              <a:rPr lang="zh-CN" altLang="en-US" sz="2800" b="1">
                <a:latin typeface="楷体" pitchFamily="49" charset="-122"/>
                <a:ea typeface="楷体" pitchFamily="49" charset="-122"/>
              </a:rPr>
              <a:t>朝花夕拾</a:t>
            </a:r>
            <a:r>
              <a:rPr lang="en-US" altLang="zh-CN" sz="2800" b="1">
                <a:latin typeface="楷体" pitchFamily="49" charset="-122"/>
                <a:ea typeface="楷体" pitchFamily="49" charset="-122"/>
              </a:rPr>
              <a:t>》</a:t>
            </a:r>
            <a:r>
              <a:rPr lang="zh-CN" altLang="en-US" sz="2800" b="1">
                <a:latin typeface="楷体" pitchFamily="49" charset="-122"/>
                <a:ea typeface="楷体" pitchFamily="49" charset="-122"/>
              </a:rPr>
              <a:t>，我们可以追寻鲁迅先生思想变化的轨迹。请你概括鲁迅先生在南京的矿路学堂毕业后和在日本仙台学习时分别做出了怎样的人生选择，并简述其原因。</a:t>
            </a:r>
            <a:endParaRPr lang="en-US" altLang="zh-CN" sz="2800" b="1">
              <a:latin typeface="楷体" pitchFamily="49" charset="-122"/>
              <a:ea typeface="楷体" pitchFamily="49" charset="-122"/>
            </a:endParaRPr>
          </a:p>
          <a:p>
            <a:pPr>
              <a:lnSpc>
                <a:spcPct val="120000"/>
              </a:lnSpc>
            </a:pPr>
            <a:r>
              <a:rPr lang="en-US" altLang="zh-CN" sz="2800" b="1">
                <a:latin typeface="楷体" pitchFamily="49" charset="-122"/>
                <a:ea typeface="楷体" pitchFamily="49" charset="-122"/>
              </a:rPr>
              <a:t>____________________________________________________________________________________</a:t>
            </a:r>
            <a:endParaRPr lang="zh-CN" altLang="en-US" sz="2800" b="1">
              <a:latin typeface="楷体" pitchFamily="49" charset="-122"/>
              <a:ea typeface="楷体" pitchFamily="49"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rrowheads="1"/>
          </p:cNvSpPr>
          <p:nvPr/>
        </p:nvSpPr>
        <p:spPr bwMode="auto">
          <a:xfrm>
            <a:off x="1670051" y="1123951"/>
            <a:ext cx="8785225" cy="345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altLang="zh-CN" sz="2800" b="1" dirty="0">
                <a:solidFill>
                  <a:srgbClr val="FF0000"/>
                </a:solidFill>
                <a:latin typeface="楷体" pitchFamily="49" charset="-122"/>
                <a:ea typeface="楷体" pitchFamily="49" charset="-122"/>
              </a:rPr>
              <a:t>    </a:t>
            </a:r>
            <a:r>
              <a:rPr lang="zh-CN" altLang="en-US" sz="2800" b="1" dirty="0">
                <a:solidFill>
                  <a:srgbClr val="FF0000"/>
                </a:solidFill>
                <a:latin typeface="楷体" pitchFamily="49" charset="-122"/>
                <a:ea typeface="楷体" pitchFamily="49" charset="-122"/>
              </a:rPr>
              <a:t>南京的矿路学堂毕业后选择去日本仙台学习，因为他在矿路学堂学习时对新学产生了浓厚的兴趣，毕业后又觉得所学无用武之地。在日本仙台学习时决定弃医学文，因为在那里他受到日本学生的歧视和侮辱，体会到弱国子民的屈辱，看到中国百姓的麻木，认识到救治国民精神的迫切。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spcBef>
                <a:spcPts val="0"/>
              </a:spcBef>
              <a:spcAft>
                <a:spcPts val="0"/>
              </a:spcAft>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048061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文本框 32"/>
          <p:cNvSpPr txBox="1">
            <a:spLocks noChangeArrowheads="1"/>
          </p:cNvSpPr>
          <p:nvPr/>
        </p:nvSpPr>
        <p:spPr bwMode="auto">
          <a:xfrm>
            <a:off x="5999164" y="3900488"/>
            <a:ext cx="504825"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500">
                <a:solidFill>
                  <a:srgbClr val="FFFFFF"/>
                </a:solidFill>
              </a:rPr>
              <a:t>状元成才路</a:t>
            </a:r>
            <a:endParaRPr lang="zh-CN" altLang="zh-CN" sz="500">
              <a:solidFill>
                <a:srgbClr val="FFFFFF"/>
              </a:solidFill>
            </a:endParaRPr>
          </a:p>
        </p:txBody>
      </p:sp>
      <p:sp>
        <p:nvSpPr>
          <p:cNvPr id="5123" name="文本框 34"/>
          <p:cNvSpPr txBox="1">
            <a:spLocks noChangeArrowheads="1"/>
          </p:cNvSpPr>
          <p:nvPr/>
        </p:nvSpPr>
        <p:spPr bwMode="auto">
          <a:xfrm rot="-280097">
            <a:off x="9588501" y="2197101"/>
            <a:ext cx="504825"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24" name="文本框 36"/>
          <p:cNvSpPr txBox="1">
            <a:spLocks noChangeArrowheads="1"/>
          </p:cNvSpPr>
          <p:nvPr/>
        </p:nvSpPr>
        <p:spPr bwMode="auto">
          <a:xfrm rot="-5350866">
            <a:off x="7386639" y="17843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25" name="文本框 37"/>
          <p:cNvSpPr txBox="1">
            <a:spLocks noChangeArrowheads="1"/>
          </p:cNvSpPr>
          <p:nvPr/>
        </p:nvSpPr>
        <p:spPr bwMode="auto">
          <a:xfrm rot="-4150866">
            <a:off x="6856414" y="23272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26" name="文本框 45"/>
          <p:cNvSpPr txBox="1">
            <a:spLocks noChangeArrowheads="1"/>
          </p:cNvSpPr>
          <p:nvPr/>
        </p:nvSpPr>
        <p:spPr bwMode="auto">
          <a:xfrm rot="-5350866">
            <a:off x="7947026" y="18129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27" name="文本框 46"/>
          <p:cNvSpPr txBox="1">
            <a:spLocks noChangeArrowheads="1"/>
          </p:cNvSpPr>
          <p:nvPr/>
        </p:nvSpPr>
        <p:spPr bwMode="auto">
          <a:xfrm rot="-424911">
            <a:off x="8591551" y="212090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28" name="文本框 47"/>
          <p:cNvSpPr txBox="1">
            <a:spLocks noChangeArrowheads="1"/>
          </p:cNvSpPr>
          <p:nvPr/>
        </p:nvSpPr>
        <p:spPr bwMode="auto">
          <a:xfrm rot="-4150866">
            <a:off x="9180514" y="336073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29" name="文本框 49"/>
          <p:cNvSpPr txBox="1">
            <a:spLocks noChangeArrowheads="1"/>
          </p:cNvSpPr>
          <p:nvPr/>
        </p:nvSpPr>
        <p:spPr bwMode="auto">
          <a:xfrm rot="657351">
            <a:off x="9691688" y="16049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30" name="文本框 50"/>
          <p:cNvSpPr txBox="1">
            <a:spLocks noChangeArrowheads="1"/>
          </p:cNvSpPr>
          <p:nvPr/>
        </p:nvSpPr>
        <p:spPr bwMode="auto">
          <a:xfrm rot="1480325">
            <a:off x="8915401" y="168751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31" name="文本框 51"/>
          <p:cNvSpPr txBox="1">
            <a:spLocks noChangeArrowheads="1"/>
          </p:cNvSpPr>
          <p:nvPr/>
        </p:nvSpPr>
        <p:spPr bwMode="auto">
          <a:xfrm rot="-5350866">
            <a:off x="9891714" y="36480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32" name="文本框 32"/>
          <p:cNvSpPr txBox="1">
            <a:spLocks noChangeArrowheads="1"/>
          </p:cNvSpPr>
          <p:nvPr/>
        </p:nvSpPr>
        <p:spPr bwMode="auto">
          <a:xfrm>
            <a:off x="4786314" y="4748214"/>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33" name="文本框 34"/>
          <p:cNvSpPr txBox="1">
            <a:spLocks noChangeArrowheads="1"/>
          </p:cNvSpPr>
          <p:nvPr/>
        </p:nvSpPr>
        <p:spPr bwMode="auto">
          <a:xfrm rot="4149897">
            <a:off x="5986464" y="46926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34" name="文本框 36"/>
          <p:cNvSpPr txBox="1">
            <a:spLocks noChangeArrowheads="1"/>
          </p:cNvSpPr>
          <p:nvPr/>
        </p:nvSpPr>
        <p:spPr bwMode="auto">
          <a:xfrm rot="-1380000">
            <a:off x="5424488" y="176371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35" name="文本框 37"/>
          <p:cNvSpPr txBox="1">
            <a:spLocks noChangeArrowheads="1"/>
          </p:cNvSpPr>
          <p:nvPr/>
        </p:nvSpPr>
        <p:spPr bwMode="auto">
          <a:xfrm rot="-180000">
            <a:off x="5654676" y="276701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36" name="文本框 45"/>
          <p:cNvSpPr txBox="1">
            <a:spLocks noChangeArrowheads="1"/>
          </p:cNvSpPr>
          <p:nvPr/>
        </p:nvSpPr>
        <p:spPr bwMode="auto">
          <a:xfrm rot="-1380000">
            <a:off x="5984876" y="179228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37" name="文本框 46"/>
          <p:cNvSpPr txBox="1">
            <a:spLocks noChangeArrowheads="1"/>
          </p:cNvSpPr>
          <p:nvPr/>
        </p:nvSpPr>
        <p:spPr bwMode="auto">
          <a:xfrm rot="-1380000">
            <a:off x="6354763" y="207803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38" name="文本框 47"/>
          <p:cNvSpPr txBox="1">
            <a:spLocks noChangeArrowheads="1"/>
          </p:cNvSpPr>
          <p:nvPr/>
        </p:nvSpPr>
        <p:spPr bwMode="auto">
          <a:xfrm rot="-180000">
            <a:off x="6588126" y="300831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39" name="文本框 49"/>
          <p:cNvSpPr txBox="1">
            <a:spLocks noChangeArrowheads="1"/>
          </p:cNvSpPr>
          <p:nvPr/>
        </p:nvSpPr>
        <p:spPr bwMode="auto">
          <a:xfrm rot="-5350866">
            <a:off x="7835901" y="28416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40" name="文本框 50"/>
          <p:cNvSpPr txBox="1">
            <a:spLocks noChangeArrowheads="1"/>
          </p:cNvSpPr>
          <p:nvPr/>
        </p:nvSpPr>
        <p:spPr bwMode="auto">
          <a:xfrm rot="-170103">
            <a:off x="7113588" y="34813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41" name="文本框 51"/>
          <p:cNvSpPr txBox="1">
            <a:spLocks noChangeArrowheads="1"/>
          </p:cNvSpPr>
          <p:nvPr/>
        </p:nvSpPr>
        <p:spPr bwMode="auto">
          <a:xfrm rot="-5350866">
            <a:off x="7370764" y="46069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42" name="文本框 32"/>
          <p:cNvSpPr txBox="1">
            <a:spLocks noChangeArrowheads="1"/>
          </p:cNvSpPr>
          <p:nvPr/>
        </p:nvSpPr>
        <p:spPr bwMode="auto">
          <a:xfrm rot="1209897">
            <a:off x="2660651" y="519430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43" name="文本框 34"/>
          <p:cNvSpPr txBox="1">
            <a:spLocks noChangeArrowheads="1"/>
          </p:cNvSpPr>
          <p:nvPr/>
        </p:nvSpPr>
        <p:spPr bwMode="auto">
          <a:xfrm rot="4149897">
            <a:off x="3665539" y="46355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44" name="文本框 36"/>
          <p:cNvSpPr txBox="1">
            <a:spLocks noChangeArrowheads="1"/>
          </p:cNvSpPr>
          <p:nvPr/>
        </p:nvSpPr>
        <p:spPr bwMode="auto">
          <a:xfrm rot="-1380000">
            <a:off x="3128963" y="43322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45" name="文本框 37"/>
          <p:cNvSpPr txBox="1">
            <a:spLocks noChangeArrowheads="1"/>
          </p:cNvSpPr>
          <p:nvPr/>
        </p:nvSpPr>
        <p:spPr bwMode="auto">
          <a:xfrm rot="1029897">
            <a:off x="4010026" y="370046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46" name="文本框 45"/>
          <p:cNvSpPr txBox="1">
            <a:spLocks noChangeArrowheads="1"/>
          </p:cNvSpPr>
          <p:nvPr/>
        </p:nvSpPr>
        <p:spPr bwMode="auto">
          <a:xfrm rot="-1380000">
            <a:off x="4686301" y="422275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47" name="文本框 46"/>
          <p:cNvSpPr txBox="1">
            <a:spLocks noChangeArrowheads="1"/>
          </p:cNvSpPr>
          <p:nvPr/>
        </p:nvSpPr>
        <p:spPr bwMode="auto">
          <a:xfrm rot="-170103">
            <a:off x="2311401" y="206851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48" name="文本框 47"/>
          <p:cNvSpPr txBox="1">
            <a:spLocks noChangeArrowheads="1"/>
          </p:cNvSpPr>
          <p:nvPr/>
        </p:nvSpPr>
        <p:spPr bwMode="auto">
          <a:xfrm rot="1029897">
            <a:off x="2352676" y="456088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49" name="文本框 49"/>
          <p:cNvSpPr txBox="1">
            <a:spLocks noChangeArrowheads="1"/>
          </p:cNvSpPr>
          <p:nvPr/>
        </p:nvSpPr>
        <p:spPr bwMode="auto">
          <a:xfrm rot="-170103">
            <a:off x="4533901" y="514350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50" name="文本框 50"/>
          <p:cNvSpPr txBox="1">
            <a:spLocks noChangeArrowheads="1"/>
          </p:cNvSpPr>
          <p:nvPr/>
        </p:nvSpPr>
        <p:spPr bwMode="auto">
          <a:xfrm rot="-170103">
            <a:off x="5681663" y="425450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51" name="文本框 51"/>
          <p:cNvSpPr txBox="1">
            <a:spLocks noChangeArrowheads="1"/>
          </p:cNvSpPr>
          <p:nvPr/>
        </p:nvSpPr>
        <p:spPr bwMode="auto">
          <a:xfrm rot="-170103">
            <a:off x="5848351" y="526573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52" name="文本框 32"/>
          <p:cNvSpPr txBox="1">
            <a:spLocks noChangeArrowheads="1"/>
          </p:cNvSpPr>
          <p:nvPr/>
        </p:nvSpPr>
        <p:spPr bwMode="auto">
          <a:xfrm rot="-5070842">
            <a:off x="1847851" y="275113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53" name="文本框 34"/>
          <p:cNvSpPr txBox="1">
            <a:spLocks noChangeArrowheads="1"/>
          </p:cNvSpPr>
          <p:nvPr/>
        </p:nvSpPr>
        <p:spPr bwMode="auto">
          <a:xfrm rot="4149897">
            <a:off x="2862264" y="2906714"/>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54" name="文本框 36"/>
          <p:cNvSpPr txBox="1">
            <a:spLocks noChangeArrowheads="1"/>
          </p:cNvSpPr>
          <p:nvPr/>
        </p:nvSpPr>
        <p:spPr bwMode="auto">
          <a:xfrm rot="-170103">
            <a:off x="1846263" y="180975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55" name="文本框 37"/>
          <p:cNvSpPr txBox="1">
            <a:spLocks noChangeArrowheads="1"/>
          </p:cNvSpPr>
          <p:nvPr/>
        </p:nvSpPr>
        <p:spPr bwMode="auto">
          <a:xfrm rot="1029897">
            <a:off x="2862263" y="227330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56" name="文本框 45"/>
          <p:cNvSpPr txBox="1">
            <a:spLocks noChangeArrowheads="1"/>
          </p:cNvSpPr>
          <p:nvPr/>
        </p:nvSpPr>
        <p:spPr bwMode="auto">
          <a:xfrm rot="-1380000">
            <a:off x="3641726" y="155575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57" name="文本框 46"/>
          <p:cNvSpPr txBox="1">
            <a:spLocks noChangeArrowheads="1"/>
          </p:cNvSpPr>
          <p:nvPr/>
        </p:nvSpPr>
        <p:spPr bwMode="auto">
          <a:xfrm rot="-1380000">
            <a:off x="4211638" y="17827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58" name="文本框 47"/>
          <p:cNvSpPr txBox="1">
            <a:spLocks noChangeArrowheads="1"/>
          </p:cNvSpPr>
          <p:nvPr/>
        </p:nvSpPr>
        <p:spPr bwMode="auto">
          <a:xfrm rot="-180000">
            <a:off x="3940176" y="253365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59" name="文本框 49"/>
          <p:cNvSpPr txBox="1">
            <a:spLocks noChangeArrowheads="1"/>
          </p:cNvSpPr>
          <p:nvPr/>
        </p:nvSpPr>
        <p:spPr bwMode="auto">
          <a:xfrm rot="-1380000">
            <a:off x="4800601" y="207803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60" name="文本框 50"/>
          <p:cNvSpPr txBox="1">
            <a:spLocks noChangeArrowheads="1"/>
          </p:cNvSpPr>
          <p:nvPr/>
        </p:nvSpPr>
        <p:spPr bwMode="auto">
          <a:xfrm rot="-1380000">
            <a:off x="4373563" y="285273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61" name="文本框 51"/>
          <p:cNvSpPr txBox="1">
            <a:spLocks noChangeArrowheads="1"/>
          </p:cNvSpPr>
          <p:nvPr/>
        </p:nvSpPr>
        <p:spPr bwMode="auto">
          <a:xfrm rot="-1380000">
            <a:off x="5008563" y="303530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62" name="文本框 32"/>
          <p:cNvSpPr txBox="1">
            <a:spLocks noChangeArrowheads="1"/>
          </p:cNvSpPr>
          <p:nvPr/>
        </p:nvSpPr>
        <p:spPr bwMode="auto">
          <a:xfrm rot="1209897">
            <a:off x="6638926" y="474503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63" name="文本框 34"/>
          <p:cNvSpPr txBox="1">
            <a:spLocks noChangeArrowheads="1"/>
          </p:cNvSpPr>
          <p:nvPr/>
        </p:nvSpPr>
        <p:spPr bwMode="auto">
          <a:xfrm rot="-1030866">
            <a:off x="7835901" y="5219701"/>
            <a:ext cx="504825"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64" name="文本框 36"/>
          <p:cNvSpPr txBox="1">
            <a:spLocks noChangeArrowheads="1"/>
          </p:cNvSpPr>
          <p:nvPr/>
        </p:nvSpPr>
        <p:spPr bwMode="auto">
          <a:xfrm rot="368503">
            <a:off x="7297738" y="38401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65" name="文本框 37"/>
          <p:cNvSpPr txBox="1">
            <a:spLocks noChangeArrowheads="1"/>
          </p:cNvSpPr>
          <p:nvPr/>
        </p:nvSpPr>
        <p:spPr bwMode="auto">
          <a:xfrm rot="829244">
            <a:off x="6808788" y="53260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66" name="文本框 45"/>
          <p:cNvSpPr txBox="1">
            <a:spLocks noChangeArrowheads="1"/>
          </p:cNvSpPr>
          <p:nvPr/>
        </p:nvSpPr>
        <p:spPr bwMode="auto">
          <a:xfrm rot="-4502722">
            <a:off x="8304214" y="33623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67" name="文本框 46"/>
          <p:cNvSpPr txBox="1">
            <a:spLocks noChangeArrowheads="1"/>
          </p:cNvSpPr>
          <p:nvPr/>
        </p:nvSpPr>
        <p:spPr bwMode="auto">
          <a:xfrm rot="2702238">
            <a:off x="9093201" y="41116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68" name="文本框 47"/>
          <p:cNvSpPr txBox="1">
            <a:spLocks noChangeArrowheads="1"/>
          </p:cNvSpPr>
          <p:nvPr/>
        </p:nvSpPr>
        <p:spPr bwMode="auto">
          <a:xfrm rot="-3456638">
            <a:off x="8269289" y="456723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69" name="文本框 49"/>
          <p:cNvSpPr txBox="1">
            <a:spLocks noChangeArrowheads="1"/>
          </p:cNvSpPr>
          <p:nvPr/>
        </p:nvSpPr>
        <p:spPr bwMode="auto">
          <a:xfrm rot="-3180423">
            <a:off x="9632951" y="438308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70" name="文本框 50"/>
          <p:cNvSpPr txBox="1">
            <a:spLocks noChangeArrowheads="1"/>
          </p:cNvSpPr>
          <p:nvPr/>
        </p:nvSpPr>
        <p:spPr bwMode="auto">
          <a:xfrm rot="-3640556">
            <a:off x="8764589" y="48164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71" name="文本框 51"/>
          <p:cNvSpPr txBox="1">
            <a:spLocks noChangeArrowheads="1"/>
          </p:cNvSpPr>
          <p:nvPr/>
        </p:nvSpPr>
        <p:spPr bwMode="auto">
          <a:xfrm rot="1549510">
            <a:off x="9553576" y="323056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72" name="文本框 32"/>
          <p:cNvSpPr txBox="1">
            <a:spLocks noChangeArrowheads="1"/>
          </p:cNvSpPr>
          <p:nvPr/>
        </p:nvSpPr>
        <p:spPr bwMode="auto">
          <a:xfrm rot="4190103">
            <a:off x="5813426" y="33718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73" name="文本框 34"/>
          <p:cNvSpPr txBox="1">
            <a:spLocks noChangeArrowheads="1"/>
          </p:cNvSpPr>
          <p:nvPr/>
        </p:nvSpPr>
        <p:spPr bwMode="auto">
          <a:xfrm rot="8340000">
            <a:off x="6445251" y="4211638"/>
            <a:ext cx="504825"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74" name="文本框 36"/>
          <p:cNvSpPr txBox="1">
            <a:spLocks noChangeArrowheads="1"/>
          </p:cNvSpPr>
          <p:nvPr/>
        </p:nvSpPr>
        <p:spPr bwMode="auto">
          <a:xfrm rot="-1160763">
            <a:off x="7297738" y="236220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75" name="文本框 37"/>
          <p:cNvSpPr txBox="1">
            <a:spLocks noChangeArrowheads="1"/>
          </p:cNvSpPr>
          <p:nvPr/>
        </p:nvSpPr>
        <p:spPr bwMode="auto">
          <a:xfrm rot="39237">
            <a:off x="7173913" y="305911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76" name="文本框 45"/>
          <p:cNvSpPr txBox="1">
            <a:spLocks noChangeArrowheads="1"/>
          </p:cNvSpPr>
          <p:nvPr/>
        </p:nvSpPr>
        <p:spPr bwMode="auto">
          <a:xfrm rot="-1160763">
            <a:off x="7858126" y="239236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77" name="文本框 46"/>
          <p:cNvSpPr txBox="1">
            <a:spLocks noChangeArrowheads="1"/>
          </p:cNvSpPr>
          <p:nvPr/>
        </p:nvSpPr>
        <p:spPr bwMode="auto">
          <a:xfrm rot="-1160763">
            <a:off x="8228013" y="267811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78" name="文本框 47"/>
          <p:cNvSpPr txBox="1">
            <a:spLocks noChangeArrowheads="1"/>
          </p:cNvSpPr>
          <p:nvPr/>
        </p:nvSpPr>
        <p:spPr bwMode="auto">
          <a:xfrm rot="39237">
            <a:off x="8709026" y="330358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79" name="文本框 49"/>
          <p:cNvSpPr txBox="1">
            <a:spLocks noChangeArrowheads="1"/>
          </p:cNvSpPr>
          <p:nvPr/>
        </p:nvSpPr>
        <p:spPr bwMode="auto">
          <a:xfrm rot="-1160763">
            <a:off x="9545638" y="27828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80" name="文本框 50"/>
          <p:cNvSpPr txBox="1">
            <a:spLocks noChangeArrowheads="1"/>
          </p:cNvSpPr>
          <p:nvPr/>
        </p:nvSpPr>
        <p:spPr bwMode="auto">
          <a:xfrm rot="-1160763">
            <a:off x="9012238" y="26050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81" name="文本框 51"/>
          <p:cNvSpPr txBox="1">
            <a:spLocks noChangeArrowheads="1"/>
          </p:cNvSpPr>
          <p:nvPr/>
        </p:nvSpPr>
        <p:spPr bwMode="auto">
          <a:xfrm rot="-1160763">
            <a:off x="9488488" y="375285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82" name="文本框 32"/>
          <p:cNvSpPr txBox="1">
            <a:spLocks noChangeArrowheads="1"/>
          </p:cNvSpPr>
          <p:nvPr/>
        </p:nvSpPr>
        <p:spPr bwMode="auto">
          <a:xfrm rot="4190103">
            <a:off x="4291014" y="44831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83" name="文本框 34"/>
          <p:cNvSpPr txBox="1">
            <a:spLocks noChangeArrowheads="1"/>
          </p:cNvSpPr>
          <p:nvPr/>
        </p:nvSpPr>
        <p:spPr bwMode="auto">
          <a:xfrm rot="8340000">
            <a:off x="5446714" y="3783014"/>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84" name="文本框 36"/>
          <p:cNvSpPr txBox="1">
            <a:spLocks noChangeArrowheads="1"/>
          </p:cNvSpPr>
          <p:nvPr/>
        </p:nvSpPr>
        <p:spPr bwMode="auto">
          <a:xfrm rot="2810103">
            <a:off x="5338764" y="23431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85" name="文本框 37"/>
          <p:cNvSpPr txBox="1">
            <a:spLocks noChangeArrowheads="1"/>
          </p:cNvSpPr>
          <p:nvPr/>
        </p:nvSpPr>
        <p:spPr bwMode="auto">
          <a:xfrm rot="4010103">
            <a:off x="5338764" y="30670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86" name="文本框 45"/>
          <p:cNvSpPr txBox="1">
            <a:spLocks noChangeArrowheads="1"/>
          </p:cNvSpPr>
          <p:nvPr/>
        </p:nvSpPr>
        <p:spPr bwMode="auto">
          <a:xfrm rot="2810103">
            <a:off x="5899151" y="23717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87" name="文本框 46"/>
          <p:cNvSpPr txBox="1">
            <a:spLocks noChangeArrowheads="1"/>
          </p:cNvSpPr>
          <p:nvPr/>
        </p:nvSpPr>
        <p:spPr bwMode="auto">
          <a:xfrm rot="2810103">
            <a:off x="6269039" y="26574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88" name="文本框 47"/>
          <p:cNvSpPr txBox="1">
            <a:spLocks noChangeArrowheads="1"/>
          </p:cNvSpPr>
          <p:nvPr/>
        </p:nvSpPr>
        <p:spPr bwMode="auto">
          <a:xfrm rot="4010103">
            <a:off x="6269039" y="33813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89" name="文本框 49"/>
          <p:cNvSpPr txBox="1">
            <a:spLocks noChangeArrowheads="1"/>
          </p:cNvSpPr>
          <p:nvPr/>
        </p:nvSpPr>
        <p:spPr bwMode="auto">
          <a:xfrm rot="-1160763">
            <a:off x="7748588" y="34210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90" name="文本框 50"/>
          <p:cNvSpPr txBox="1">
            <a:spLocks noChangeArrowheads="1"/>
          </p:cNvSpPr>
          <p:nvPr/>
        </p:nvSpPr>
        <p:spPr bwMode="auto">
          <a:xfrm rot="4020000">
            <a:off x="6743701" y="35369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91" name="文本框 51"/>
          <p:cNvSpPr txBox="1">
            <a:spLocks noChangeArrowheads="1"/>
          </p:cNvSpPr>
          <p:nvPr/>
        </p:nvSpPr>
        <p:spPr bwMode="auto">
          <a:xfrm rot="-1160763">
            <a:off x="7123113" y="43195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92" name="文本框 32"/>
          <p:cNvSpPr txBox="1">
            <a:spLocks noChangeArrowheads="1"/>
          </p:cNvSpPr>
          <p:nvPr/>
        </p:nvSpPr>
        <p:spPr bwMode="auto">
          <a:xfrm rot="5400000">
            <a:off x="2667001" y="43338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93" name="文本框 34"/>
          <p:cNvSpPr txBox="1">
            <a:spLocks noChangeArrowheads="1"/>
          </p:cNvSpPr>
          <p:nvPr/>
        </p:nvSpPr>
        <p:spPr bwMode="auto">
          <a:xfrm rot="8340000">
            <a:off x="3403601" y="4764088"/>
            <a:ext cx="504825"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94" name="文本框 36"/>
          <p:cNvSpPr txBox="1">
            <a:spLocks noChangeArrowheads="1"/>
          </p:cNvSpPr>
          <p:nvPr/>
        </p:nvSpPr>
        <p:spPr bwMode="auto">
          <a:xfrm rot="2810103">
            <a:off x="3387726" y="367188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95" name="文本框 37"/>
          <p:cNvSpPr txBox="1">
            <a:spLocks noChangeArrowheads="1"/>
          </p:cNvSpPr>
          <p:nvPr/>
        </p:nvSpPr>
        <p:spPr bwMode="auto">
          <a:xfrm rot="5220000">
            <a:off x="3822701" y="40481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96" name="文本框 45"/>
          <p:cNvSpPr txBox="1">
            <a:spLocks noChangeArrowheads="1"/>
          </p:cNvSpPr>
          <p:nvPr/>
        </p:nvSpPr>
        <p:spPr bwMode="auto">
          <a:xfrm rot="2810103">
            <a:off x="4335464" y="369093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97" name="文本框 46"/>
          <p:cNvSpPr txBox="1">
            <a:spLocks noChangeArrowheads="1"/>
          </p:cNvSpPr>
          <p:nvPr/>
        </p:nvSpPr>
        <p:spPr bwMode="auto">
          <a:xfrm rot="4020000">
            <a:off x="2225676" y="26479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98" name="文本框 47"/>
          <p:cNvSpPr txBox="1">
            <a:spLocks noChangeArrowheads="1"/>
          </p:cNvSpPr>
          <p:nvPr/>
        </p:nvSpPr>
        <p:spPr bwMode="auto">
          <a:xfrm rot="5220000">
            <a:off x="2227264" y="38925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199" name="文本框 49"/>
          <p:cNvSpPr txBox="1">
            <a:spLocks noChangeArrowheads="1"/>
          </p:cNvSpPr>
          <p:nvPr/>
        </p:nvSpPr>
        <p:spPr bwMode="auto">
          <a:xfrm rot="4020000">
            <a:off x="3989389" y="50165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200" name="文本框 50"/>
          <p:cNvSpPr txBox="1">
            <a:spLocks noChangeArrowheads="1"/>
          </p:cNvSpPr>
          <p:nvPr/>
        </p:nvSpPr>
        <p:spPr bwMode="auto">
          <a:xfrm rot="4020000">
            <a:off x="5227639" y="45180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201" name="文本框 51"/>
          <p:cNvSpPr txBox="1">
            <a:spLocks noChangeArrowheads="1"/>
          </p:cNvSpPr>
          <p:nvPr/>
        </p:nvSpPr>
        <p:spPr bwMode="auto">
          <a:xfrm rot="4020000">
            <a:off x="5597526" y="48037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202" name="文本框 32"/>
          <p:cNvSpPr txBox="1">
            <a:spLocks noChangeArrowheads="1"/>
          </p:cNvSpPr>
          <p:nvPr/>
        </p:nvSpPr>
        <p:spPr bwMode="auto">
          <a:xfrm rot="-880739">
            <a:off x="2038351" y="337978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203" name="文本框 34"/>
          <p:cNvSpPr txBox="1">
            <a:spLocks noChangeArrowheads="1"/>
          </p:cNvSpPr>
          <p:nvPr/>
        </p:nvSpPr>
        <p:spPr bwMode="auto">
          <a:xfrm rot="8340000">
            <a:off x="2776539" y="3484564"/>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204" name="文本框 36"/>
          <p:cNvSpPr txBox="1">
            <a:spLocks noChangeArrowheads="1"/>
          </p:cNvSpPr>
          <p:nvPr/>
        </p:nvSpPr>
        <p:spPr bwMode="auto">
          <a:xfrm rot="4020000">
            <a:off x="3195639" y="20447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205" name="文本框 37"/>
          <p:cNvSpPr txBox="1">
            <a:spLocks noChangeArrowheads="1"/>
          </p:cNvSpPr>
          <p:nvPr/>
        </p:nvSpPr>
        <p:spPr bwMode="auto">
          <a:xfrm rot="5220000">
            <a:off x="3195639" y="27686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206" name="文本框 45"/>
          <p:cNvSpPr txBox="1">
            <a:spLocks noChangeArrowheads="1"/>
          </p:cNvSpPr>
          <p:nvPr/>
        </p:nvSpPr>
        <p:spPr bwMode="auto">
          <a:xfrm rot="2810103">
            <a:off x="3756026" y="20732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207" name="文本框 46"/>
          <p:cNvSpPr txBox="1">
            <a:spLocks noChangeArrowheads="1"/>
          </p:cNvSpPr>
          <p:nvPr/>
        </p:nvSpPr>
        <p:spPr bwMode="auto">
          <a:xfrm rot="2810103">
            <a:off x="4125914" y="23590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208" name="文本框 47"/>
          <p:cNvSpPr txBox="1">
            <a:spLocks noChangeArrowheads="1"/>
          </p:cNvSpPr>
          <p:nvPr/>
        </p:nvSpPr>
        <p:spPr bwMode="auto">
          <a:xfrm rot="4010103">
            <a:off x="3854451" y="311308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209" name="文本框 49"/>
          <p:cNvSpPr txBox="1">
            <a:spLocks noChangeArrowheads="1"/>
          </p:cNvSpPr>
          <p:nvPr/>
        </p:nvSpPr>
        <p:spPr bwMode="auto">
          <a:xfrm rot="2810103">
            <a:off x="4713289" y="26574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210" name="文本框 50"/>
          <p:cNvSpPr txBox="1">
            <a:spLocks noChangeArrowheads="1"/>
          </p:cNvSpPr>
          <p:nvPr/>
        </p:nvSpPr>
        <p:spPr bwMode="auto">
          <a:xfrm rot="2810103">
            <a:off x="4600576" y="32385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211" name="文本框 51"/>
          <p:cNvSpPr txBox="1">
            <a:spLocks noChangeArrowheads="1"/>
          </p:cNvSpPr>
          <p:nvPr/>
        </p:nvSpPr>
        <p:spPr bwMode="auto">
          <a:xfrm rot="2810103">
            <a:off x="4970464" y="35242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212" name="文本框 32"/>
          <p:cNvSpPr txBox="1">
            <a:spLocks noChangeArrowheads="1"/>
          </p:cNvSpPr>
          <p:nvPr/>
        </p:nvSpPr>
        <p:spPr bwMode="auto">
          <a:xfrm rot="5400000">
            <a:off x="6276976" y="49403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213" name="文本框 34"/>
          <p:cNvSpPr txBox="1">
            <a:spLocks noChangeArrowheads="1"/>
          </p:cNvSpPr>
          <p:nvPr/>
        </p:nvSpPr>
        <p:spPr bwMode="auto">
          <a:xfrm rot="3159237">
            <a:off x="7342189" y="5370514"/>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214" name="文本框 36"/>
          <p:cNvSpPr txBox="1">
            <a:spLocks noChangeArrowheads="1"/>
          </p:cNvSpPr>
          <p:nvPr/>
        </p:nvSpPr>
        <p:spPr bwMode="auto">
          <a:xfrm rot="-1160763">
            <a:off x="7761288" y="39290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215" name="文本框 37"/>
          <p:cNvSpPr txBox="1">
            <a:spLocks noChangeArrowheads="1"/>
          </p:cNvSpPr>
          <p:nvPr/>
        </p:nvSpPr>
        <p:spPr bwMode="auto">
          <a:xfrm rot="39237">
            <a:off x="7761288" y="46529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216" name="文本框 45"/>
          <p:cNvSpPr txBox="1">
            <a:spLocks noChangeArrowheads="1"/>
          </p:cNvSpPr>
          <p:nvPr/>
        </p:nvSpPr>
        <p:spPr bwMode="auto">
          <a:xfrm rot="-1160763">
            <a:off x="8321676" y="395763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217" name="文本框 46"/>
          <p:cNvSpPr txBox="1">
            <a:spLocks noChangeArrowheads="1"/>
          </p:cNvSpPr>
          <p:nvPr/>
        </p:nvSpPr>
        <p:spPr bwMode="auto">
          <a:xfrm rot="-1160763">
            <a:off x="8691563" y="42433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218" name="文本框 47"/>
          <p:cNvSpPr txBox="1">
            <a:spLocks noChangeArrowheads="1"/>
          </p:cNvSpPr>
          <p:nvPr/>
        </p:nvSpPr>
        <p:spPr bwMode="auto">
          <a:xfrm rot="39237">
            <a:off x="8378826" y="500221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219" name="文本框 49"/>
          <p:cNvSpPr txBox="1">
            <a:spLocks noChangeArrowheads="1"/>
          </p:cNvSpPr>
          <p:nvPr/>
        </p:nvSpPr>
        <p:spPr bwMode="auto">
          <a:xfrm rot="-1160763">
            <a:off x="9212263" y="463073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220" name="文本框 50"/>
          <p:cNvSpPr txBox="1">
            <a:spLocks noChangeArrowheads="1"/>
          </p:cNvSpPr>
          <p:nvPr/>
        </p:nvSpPr>
        <p:spPr bwMode="auto">
          <a:xfrm rot="-1160763">
            <a:off x="9166226" y="512286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5221" name="文本框 51"/>
          <p:cNvSpPr txBox="1">
            <a:spLocks noChangeArrowheads="1"/>
          </p:cNvSpPr>
          <p:nvPr/>
        </p:nvSpPr>
        <p:spPr bwMode="auto">
          <a:xfrm rot="-1160763">
            <a:off x="8304213" y="155575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grpSp>
        <p:nvGrpSpPr>
          <p:cNvPr id="5222" name="组合 1"/>
          <p:cNvGrpSpPr>
            <a:grpSpLocks/>
          </p:cNvGrpSpPr>
          <p:nvPr/>
        </p:nvGrpSpPr>
        <p:grpSpPr bwMode="auto">
          <a:xfrm>
            <a:off x="1917700" y="347664"/>
            <a:ext cx="2249488" cy="765175"/>
            <a:chOff x="251073" y="267494"/>
            <a:chExt cx="2249488" cy="574675"/>
          </a:xfrm>
        </p:grpSpPr>
        <p:sp>
          <p:nvSpPr>
            <p:cNvPr id="5224" name="文本框 13"/>
            <p:cNvSpPr txBox="1">
              <a:spLocks noChangeArrowheads="1"/>
            </p:cNvSpPr>
            <p:nvPr/>
          </p:nvSpPr>
          <p:spPr bwMode="auto">
            <a:xfrm>
              <a:off x="395536" y="267494"/>
              <a:ext cx="1727200" cy="415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3000" b="1" dirty="0">
                  <a:solidFill>
                    <a:srgbClr val="00B050"/>
                  </a:solidFill>
                  <a:latin typeface="黑体" pitchFamily="49" charset="-122"/>
                  <a:ea typeface="黑体" pitchFamily="49" charset="-122"/>
                </a:rPr>
                <a:t>主题思想</a:t>
              </a:r>
            </a:p>
          </p:txBody>
        </p:sp>
        <p:cxnSp>
          <p:nvCxnSpPr>
            <p:cNvPr id="4" name="直接连接符 3">
              <a:extLst/>
            </p:cNvPr>
            <p:cNvCxnSpPr/>
            <p:nvPr/>
          </p:nvCxnSpPr>
          <p:spPr>
            <a:xfrm>
              <a:off x="251073" y="842169"/>
              <a:ext cx="2016125" cy="0"/>
            </a:xfrm>
            <a:prstGeom prst="line">
              <a:avLst/>
            </a:prstGeom>
            <a:ln>
              <a:solidFill>
                <a:srgbClr val="00B050"/>
              </a:solidFill>
            </a:ln>
            <a:extLst/>
          </p:spPr>
          <p:style>
            <a:lnRef idx="2">
              <a:schemeClr val="accent3"/>
            </a:lnRef>
            <a:fillRef idx="0">
              <a:schemeClr val="accent3"/>
            </a:fillRef>
            <a:effectRef idx="1">
              <a:schemeClr val="accent3"/>
            </a:effectRef>
            <a:fontRef idx="minor">
              <a:schemeClr val="tx1"/>
            </a:fontRef>
          </p:style>
        </p:cxnSp>
        <p:grpSp>
          <p:nvGrpSpPr>
            <p:cNvPr id="5226" name="Group 4"/>
            <p:cNvGrpSpPr>
              <a:grpSpLocks noChangeAspect="1"/>
            </p:cNvGrpSpPr>
            <p:nvPr/>
          </p:nvGrpSpPr>
          <p:grpSpPr bwMode="auto">
            <a:xfrm>
              <a:off x="2051298" y="483394"/>
              <a:ext cx="449263" cy="292100"/>
              <a:chOff x="2432" y="1329"/>
              <a:chExt cx="657" cy="426"/>
            </a:xfrm>
          </p:grpSpPr>
          <p:sp>
            <p:nvSpPr>
              <p:cNvPr id="6" name="AutoShape 3">
                <a:extLst/>
              </p:cNvPr>
              <p:cNvSpPr>
                <a:spLocks noChangeAspect="1" noChangeArrowheads="1" noTextEdit="1"/>
              </p:cNvSpPr>
              <p:nvPr/>
            </p:nvSpPr>
            <p:spPr bwMode="auto">
              <a:xfrm>
                <a:off x="2434" y="1329"/>
                <a:ext cx="652" cy="426"/>
              </a:xfrm>
              <a:prstGeom prst="rect">
                <a:avLst/>
              </a:prstGeom>
              <a:noFill/>
              <a:ln>
                <a:noFill/>
              </a:ln>
              <a:extLst/>
            </p:spPr>
            <p:txBody>
              <a:bodyPr/>
              <a:lstStyle/>
              <a:p>
                <a:pPr fontAlgn="auto">
                  <a:spcBef>
                    <a:spcPts val="0"/>
                  </a:spcBef>
                  <a:spcAft>
                    <a:spcPts val="0"/>
                  </a:spcAft>
                  <a:defRPr/>
                </a:pPr>
                <a:endParaRPr lang="zh-CN" altLang="en-US" sz="1350">
                  <a:latin typeface="+mn-lt"/>
                  <a:ea typeface="+mn-ea"/>
                </a:endParaRPr>
              </a:p>
            </p:txBody>
          </p:sp>
          <p:sp>
            <p:nvSpPr>
              <p:cNvPr id="7" name="Freeform 5">
                <a:extLst/>
              </p:cNvPr>
              <p:cNvSpPr>
                <a:spLocks/>
              </p:cNvSpPr>
              <p:nvPr/>
            </p:nvSpPr>
            <p:spPr bwMode="auto">
              <a:xfrm>
                <a:off x="2478" y="1329"/>
                <a:ext cx="611" cy="424"/>
              </a:xfrm>
              <a:custGeom>
                <a:avLst/>
                <a:gdLst>
                  <a:gd name="T0" fmla="*/ 315 w 351"/>
                  <a:gd name="T1" fmla="*/ 0 h 242"/>
                  <a:gd name="T2" fmla="*/ 292 w 351"/>
                  <a:gd name="T3" fmla="*/ 9 h 242"/>
                  <a:gd name="T4" fmla="*/ 291 w 351"/>
                  <a:gd name="T5" fmla="*/ 10 h 242"/>
                  <a:gd name="T6" fmla="*/ 309 w 351"/>
                  <a:gd name="T7" fmla="*/ 3 h 242"/>
                  <a:gd name="T8" fmla="*/ 310 w 351"/>
                  <a:gd name="T9" fmla="*/ 4 h 242"/>
                  <a:gd name="T10" fmla="*/ 317 w 351"/>
                  <a:gd name="T11" fmla="*/ 10 h 242"/>
                  <a:gd name="T12" fmla="*/ 325 w 351"/>
                  <a:gd name="T13" fmla="*/ 27 h 242"/>
                  <a:gd name="T14" fmla="*/ 336 w 351"/>
                  <a:gd name="T15" fmla="*/ 59 h 242"/>
                  <a:gd name="T16" fmla="*/ 268 w 351"/>
                  <a:gd name="T17" fmla="*/ 95 h 242"/>
                  <a:gd name="T18" fmla="*/ 267 w 351"/>
                  <a:gd name="T19" fmla="*/ 95 h 242"/>
                  <a:gd name="T20" fmla="*/ 267 w 351"/>
                  <a:gd name="T21" fmla="*/ 95 h 242"/>
                  <a:gd name="T22" fmla="*/ 24 w 351"/>
                  <a:gd name="T23" fmla="*/ 219 h 242"/>
                  <a:gd name="T24" fmla="*/ 2 w 351"/>
                  <a:gd name="T25" fmla="*/ 229 h 242"/>
                  <a:gd name="T26" fmla="*/ 0 w 351"/>
                  <a:gd name="T27" fmla="*/ 229 h 242"/>
                  <a:gd name="T28" fmla="*/ 6 w 351"/>
                  <a:gd name="T29" fmla="*/ 240 h 242"/>
                  <a:gd name="T30" fmla="*/ 12 w 351"/>
                  <a:gd name="T31" fmla="*/ 242 h 242"/>
                  <a:gd name="T32" fmla="*/ 34 w 351"/>
                  <a:gd name="T33" fmla="*/ 232 h 242"/>
                  <a:gd name="T34" fmla="*/ 350 w 351"/>
                  <a:gd name="T35" fmla="*/ 68 h 242"/>
                  <a:gd name="T36" fmla="*/ 335 w 351"/>
                  <a:gd name="T37" fmla="*/ 29 h 242"/>
                  <a:gd name="T38" fmla="*/ 324 w 351"/>
                  <a:gd name="T39" fmla="*/ 8 h 242"/>
                  <a:gd name="T40" fmla="*/ 317 w 351"/>
                  <a:gd name="T41" fmla="*/ 1 h 242"/>
                  <a:gd name="T42" fmla="*/ 315 w 351"/>
                  <a:gd name="T43"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1" h="242">
                    <a:moveTo>
                      <a:pt x="315" y="0"/>
                    </a:moveTo>
                    <a:cubicBezTo>
                      <a:pt x="311" y="0"/>
                      <a:pt x="299" y="6"/>
                      <a:pt x="292" y="9"/>
                    </a:cubicBezTo>
                    <a:cubicBezTo>
                      <a:pt x="292" y="9"/>
                      <a:pt x="292" y="9"/>
                      <a:pt x="291" y="10"/>
                    </a:cubicBezTo>
                    <a:cubicBezTo>
                      <a:pt x="298" y="7"/>
                      <a:pt x="306" y="3"/>
                      <a:pt x="309" y="3"/>
                    </a:cubicBezTo>
                    <a:cubicBezTo>
                      <a:pt x="309" y="3"/>
                      <a:pt x="310" y="3"/>
                      <a:pt x="310" y="4"/>
                    </a:cubicBezTo>
                    <a:cubicBezTo>
                      <a:pt x="312" y="6"/>
                      <a:pt x="317" y="10"/>
                      <a:pt x="317" y="10"/>
                    </a:cubicBezTo>
                    <a:cubicBezTo>
                      <a:pt x="317" y="10"/>
                      <a:pt x="321" y="15"/>
                      <a:pt x="325" y="27"/>
                    </a:cubicBezTo>
                    <a:cubicBezTo>
                      <a:pt x="330" y="39"/>
                      <a:pt x="338" y="56"/>
                      <a:pt x="336" y="59"/>
                    </a:cubicBezTo>
                    <a:cubicBezTo>
                      <a:pt x="336" y="60"/>
                      <a:pt x="308" y="75"/>
                      <a:pt x="268" y="95"/>
                    </a:cubicBezTo>
                    <a:cubicBezTo>
                      <a:pt x="268" y="95"/>
                      <a:pt x="268" y="95"/>
                      <a:pt x="267" y="95"/>
                    </a:cubicBezTo>
                    <a:cubicBezTo>
                      <a:pt x="267" y="95"/>
                      <a:pt x="267" y="95"/>
                      <a:pt x="267" y="95"/>
                    </a:cubicBezTo>
                    <a:cubicBezTo>
                      <a:pt x="179" y="140"/>
                      <a:pt x="38" y="211"/>
                      <a:pt x="24" y="219"/>
                    </a:cubicBezTo>
                    <a:cubicBezTo>
                      <a:pt x="11" y="227"/>
                      <a:pt x="5" y="229"/>
                      <a:pt x="2" y="229"/>
                    </a:cubicBezTo>
                    <a:cubicBezTo>
                      <a:pt x="1" y="229"/>
                      <a:pt x="0" y="229"/>
                      <a:pt x="0" y="229"/>
                    </a:cubicBezTo>
                    <a:cubicBezTo>
                      <a:pt x="3" y="235"/>
                      <a:pt x="5" y="239"/>
                      <a:pt x="6" y="240"/>
                    </a:cubicBezTo>
                    <a:cubicBezTo>
                      <a:pt x="8" y="241"/>
                      <a:pt x="9" y="242"/>
                      <a:pt x="12" y="242"/>
                    </a:cubicBezTo>
                    <a:cubicBezTo>
                      <a:pt x="16" y="242"/>
                      <a:pt x="22" y="240"/>
                      <a:pt x="34" y="232"/>
                    </a:cubicBezTo>
                    <a:cubicBezTo>
                      <a:pt x="54" y="220"/>
                      <a:pt x="348" y="72"/>
                      <a:pt x="350" y="68"/>
                    </a:cubicBezTo>
                    <a:cubicBezTo>
                      <a:pt x="351" y="65"/>
                      <a:pt x="341" y="44"/>
                      <a:pt x="335" y="29"/>
                    </a:cubicBezTo>
                    <a:cubicBezTo>
                      <a:pt x="329" y="15"/>
                      <a:pt x="324" y="8"/>
                      <a:pt x="324" y="8"/>
                    </a:cubicBezTo>
                    <a:cubicBezTo>
                      <a:pt x="324" y="8"/>
                      <a:pt x="319" y="3"/>
                      <a:pt x="317" y="1"/>
                    </a:cubicBezTo>
                    <a:cubicBezTo>
                      <a:pt x="316" y="0"/>
                      <a:pt x="316" y="0"/>
                      <a:pt x="315" y="0"/>
                    </a:cubicBezTo>
                  </a:path>
                </a:pathLst>
              </a:custGeom>
              <a:solidFill>
                <a:srgbClr val="66FFFF"/>
              </a:solidFill>
              <a:ln>
                <a:noFill/>
              </a:ln>
              <a:extLst/>
            </p:spPr>
            <p:txBody>
              <a:bodyPr/>
              <a:lstStyle/>
              <a:p>
                <a:pPr fontAlgn="auto">
                  <a:spcBef>
                    <a:spcPts val="0"/>
                  </a:spcBef>
                  <a:spcAft>
                    <a:spcPts val="0"/>
                  </a:spcAft>
                  <a:defRPr/>
                </a:pPr>
                <a:endParaRPr lang="zh-CN" altLang="en-US" sz="1350">
                  <a:latin typeface="+mn-lt"/>
                  <a:ea typeface="+mn-ea"/>
                </a:endParaRPr>
              </a:p>
            </p:txBody>
          </p:sp>
          <p:sp>
            <p:nvSpPr>
              <p:cNvPr id="8" name="Freeform 6">
                <a:extLst/>
              </p:cNvPr>
              <p:cNvSpPr>
                <a:spLocks/>
              </p:cNvSpPr>
              <p:nvPr/>
            </p:nvSpPr>
            <p:spPr bwMode="auto">
              <a:xfrm>
                <a:off x="2432" y="1334"/>
                <a:ext cx="634" cy="400"/>
              </a:xfrm>
              <a:custGeom>
                <a:avLst/>
                <a:gdLst>
                  <a:gd name="T0" fmla="*/ 3 w 364"/>
                  <a:gd name="T1" fmla="*/ 171 h 229"/>
                  <a:gd name="T2" fmla="*/ 3 w 364"/>
                  <a:gd name="T3" fmla="*/ 182 h 229"/>
                  <a:gd name="T4" fmla="*/ 23 w 364"/>
                  <a:gd name="T5" fmla="*/ 225 h 229"/>
                  <a:gd name="T6" fmla="*/ 50 w 364"/>
                  <a:gd name="T7" fmla="*/ 217 h 229"/>
                  <a:gd name="T8" fmla="*/ 362 w 364"/>
                  <a:gd name="T9" fmla="*/ 57 h 229"/>
                  <a:gd name="T10" fmla="*/ 351 w 364"/>
                  <a:gd name="T11" fmla="*/ 25 h 229"/>
                  <a:gd name="T12" fmla="*/ 343 w 364"/>
                  <a:gd name="T13" fmla="*/ 8 h 229"/>
                  <a:gd name="T14" fmla="*/ 336 w 364"/>
                  <a:gd name="T15" fmla="*/ 2 h 229"/>
                  <a:gd name="T16" fmla="*/ 312 w 364"/>
                  <a:gd name="T17" fmla="*/ 10 h 229"/>
                  <a:gd name="T18" fmla="*/ 10 w 364"/>
                  <a:gd name="T19" fmla="*/ 166 h 229"/>
                  <a:gd name="T20" fmla="*/ 3 w 364"/>
                  <a:gd name="T21" fmla="*/ 17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4" h="229">
                    <a:moveTo>
                      <a:pt x="3" y="171"/>
                    </a:moveTo>
                    <a:cubicBezTo>
                      <a:pt x="3" y="171"/>
                      <a:pt x="0" y="174"/>
                      <a:pt x="3" y="182"/>
                    </a:cubicBezTo>
                    <a:cubicBezTo>
                      <a:pt x="6" y="191"/>
                      <a:pt x="20" y="223"/>
                      <a:pt x="23" y="225"/>
                    </a:cubicBezTo>
                    <a:cubicBezTo>
                      <a:pt x="26" y="227"/>
                      <a:pt x="30" y="229"/>
                      <a:pt x="50" y="217"/>
                    </a:cubicBezTo>
                    <a:cubicBezTo>
                      <a:pt x="70" y="206"/>
                      <a:pt x="361" y="60"/>
                      <a:pt x="362" y="57"/>
                    </a:cubicBezTo>
                    <a:cubicBezTo>
                      <a:pt x="364" y="54"/>
                      <a:pt x="356" y="37"/>
                      <a:pt x="351" y="25"/>
                    </a:cubicBezTo>
                    <a:cubicBezTo>
                      <a:pt x="347" y="13"/>
                      <a:pt x="343" y="8"/>
                      <a:pt x="343" y="8"/>
                    </a:cubicBezTo>
                    <a:cubicBezTo>
                      <a:pt x="343" y="8"/>
                      <a:pt x="338" y="4"/>
                      <a:pt x="336" y="2"/>
                    </a:cubicBezTo>
                    <a:cubicBezTo>
                      <a:pt x="334" y="0"/>
                      <a:pt x="320" y="6"/>
                      <a:pt x="312" y="10"/>
                    </a:cubicBezTo>
                    <a:cubicBezTo>
                      <a:pt x="305" y="14"/>
                      <a:pt x="15" y="163"/>
                      <a:pt x="10" y="166"/>
                    </a:cubicBezTo>
                    <a:cubicBezTo>
                      <a:pt x="5" y="168"/>
                      <a:pt x="3" y="171"/>
                      <a:pt x="3" y="171"/>
                    </a:cubicBezTo>
                  </a:path>
                </a:pathLst>
              </a:custGeom>
              <a:ln>
                <a:solidFill>
                  <a:srgbClr val="00B050"/>
                </a:solidFill>
              </a:ln>
              <a:extLst/>
            </p:spPr>
            <p:style>
              <a:lnRef idx="2">
                <a:schemeClr val="accent3"/>
              </a:lnRef>
              <a:fillRef idx="0">
                <a:schemeClr val="accent3"/>
              </a:fillRef>
              <a:effectRef idx="1">
                <a:schemeClr val="accent3"/>
              </a:effectRef>
              <a:fontRef idx="minor">
                <a:schemeClr val="tx1"/>
              </a:fontRef>
            </p:style>
            <p:txBody>
              <a:bodyPr/>
              <a:lstStyle/>
              <a:p>
                <a:pPr fontAlgn="auto">
                  <a:spcBef>
                    <a:spcPts val="0"/>
                  </a:spcBef>
                  <a:spcAft>
                    <a:spcPts val="0"/>
                  </a:spcAft>
                  <a:defRPr/>
                </a:pPr>
                <a:endParaRPr lang="zh-CN" altLang="en-US" sz="1350"/>
              </a:p>
            </p:txBody>
          </p:sp>
          <p:sp>
            <p:nvSpPr>
              <p:cNvPr id="9" name="Freeform 7">
                <a:extLst/>
              </p:cNvPr>
              <p:cNvSpPr>
                <a:spLocks/>
              </p:cNvSpPr>
              <p:nvPr/>
            </p:nvSpPr>
            <p:spPr bwMode="auto">
              <a:xfrm>
                <a:off x="2432" y="1605"/>
                <a:ext cx="100" cy="127"/>
              </a:xfrm>
              <a:custGeom>
                <a:avLst/>
                <a:gdLst>
                  <a:gd name="T0" fmla="*/ 57 w 57"/>
                  <a:gd name="T1" fmla="*/ 59 h 73"/>
                  <a:gd name="T2" fmla="*/ 51 w 57"/>
                  <a:gd name="T3" fmla="*/ 50 h 73"/>
                  <a:gd name="T4" fmla="*/ 46 w 57"/>
                  <a:gd name="T5" fmla="*/ 41 h 73"/>
                  <a:gd name="T6" fmla="*/ 44 w 57"/>
                  <a:gd name="T7" fmla="*/ 34 h 73"/>
                  <a:gd name="T8" fmla="*/ 43 w 57"/>
                  <a:gd name="T9" fmla="*/ 22 h 73"/>
                  <a:gd name="T10" fmla="*/ 41 w 57"/>
                  <a:gd name="T11" fmla="*/ 12 h 73"/>
                  <a:gd name="T12" fmla="*/ 39 w 57"/>
                  <a:gd name="T13" fmla="*/ 0 h 73"/>
                  <a:gd name="T14" fmla="*/ 33 w 57"/>
                  <a:gd name="T15" fmla="*/ 0 h 73"/>
                  <a:gd name="T16" fmla="*/ 28 w 57"/>
                  <a:gd name="T17" fmla="*/ 1 h 73"/>
                  <a:gd name="T18" fmla="*/ 10 w 57"/>
                  <a:gd name="T19" fmla="*/ 11 h 73"/>
                  <a:gd name="T20" fmla="*/ 3 w 57"/>
                  <a:gd name="T21" fmla="*/ 16 h 73"/>
                  <a:gd name="T22" fmla="*/ 3 w 57"/>
                  <a:gd name="T23" fmla="*/ 27 h 73"/>
                  <a:gd name="T24" fmla="*/ 19 w 57"/>
                  <a:gd name="T25" fmla="*/ 63 h 73"/>
                  <a:gd name="T26" fmla="*/ 23 w 57"/>
                  <a:gd name="T27" fmla="*/ 70 h 73"/>
                  <a:gd name="T28" fmla="*/ 38 w 57"/>
                  <a:gd name="T29" fmla="*/ 69 h 73"/>
                  <a:gd name="T30" fmla="*/ 47 w 57"/>
                  <a:gd name="T31" fmla="*/ 64 h 73"/>
                  <a:gd name="T32" fmla="*/ 50 w 57"/>
                  <a:gd name="T33" fmla="*/ 62 h 73"/>
                  <a:gd name="T34" fmla="*/ 57 w 57"/>
                  <a:gd name="T35" fmla="*/ 5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3">
                    <a:moveTo>
                      <a:pt x="57" y="59"/>
                    </a:moveTo>
                    <a:cubicBezTo>
                      <a:pt x="55" y="55"/>
                      <a:pt x="51" y="50"/>
                      <a:pt x="51" y="50"/>
                    </a:cubicBezTo>
                    <a:cubicBezTo>
                      <a:pt x="51" y="50"/>
                      <a:pt x="48" y="44"/>
                      <a:pt x="46" y="41"/>
                    </a:cubicBezTo>
                    <a:cubicBezTo>
                      <a:pt x="45" y="39"/>
                      <a:pt x="44" y="34"/>
                      <a:pt x="44" y="34"/>
                    </a:cubicBezTo>
                    <a:cubicBezTo>
                      <a:pt x="44" y="34"/>
                      <a:pt x="43" y="26"/>
                      <a:pt x="43" y="22"/>
                    </a:cubicBezTo>
                    <a:cubicBezTo>
                      <a:pt x="42" y="19"/>
                      <a:pt x="41" y="14"/>
                      <a:pt x="41" y="12"/>
                    </a:cubicBezTo>
                    <a:cubicBezTo>
                      <a:pt x="40" y="10"/>
                      <a:pt x="40" y="4"/>
                      <a:pt x="39" y="0"/>
                    </a:cubicBezTo>
                    <a:cubicBezTo>
                      <a:pt x="36" y="0"/>
                      <a:pt x="33" y="0"/>
                      <a:pt x="33" y="0"/>
                    </a:cubicBezTo>
                    <a:cubicBezTo>
                      <a:pt x="33" y="0"/>
                      <a:pt x="31" y="0"/>
                      <a:pt x="28" y="1"/>
                    </a:cubicBezTo>
                    <a:cubicBezTo>
                      <a:pt x="17" y="7"/>
                      <a:pt x="11" y="10"/>
                      <a:pt x="10" y="11"/>
                    </a:cubicBezTo>
                    <a:cubicBezTo>
                      <a:pt x="5" y="13"/>
                      <a:pt x="3" y="16"/>
                      <a:pt x="3" y="16"/>
                    </a:cubicBezTo>
                    <a:cubicBezTo>
                      <a:pt x="3" y="16"/>
                      <a:pt x="0" y="19"/>
                      <a:pt x="3" y="27"/>
                    </a:cubicBezTo>
                    <a:cubicBezTo>
                      <a:pt x="5" y="33"/>
                      <a:pt x="13" y="52"/>
                      <a:pt x="19" y="63"/>
                    </a:cubicBezTo>
                    <a:cubicBezTo>
                      <a:pt x="20" y="67"/>
                      <a:pt x="22" y="69"/>
                      <a:pt x="23" y="70"/>
                    </a:cubicBezTo>
                    <a:cubicBezTo>
                      <a:pt x="25" y="72"/>
                      <a:pt x="28" y="73"/>
                      <a:pt x="38" y="69"/>
                    </a:cubicBezTo>
                    <a:cubicBezTo>
                      <a:pt x="41" y="67"/>
                      <a:pt x="44" y="66"/>
                      <a:pt x="47" y="64"/>
                    </a:cubicBezTo>
                    <a:cubicBezTo>
                      <a:pt x="48" y="63"/>
                      <a:pt x="49" y="63"/>
                      <a:pt x="50" y="62"/>
                    </a:cubicBezTo>
                    <a:cubicBezTo>
                      <a:pt x="51" y="62"/>
                      <a:pt x="54" y="60"/>
                      <a:pt x="57" y="59"/>
                    </a:cubicBezTo>
                    <a:close/>
                  </a:path>
                </a:pathLst>
              </a:custGeom>
              <a:solidFill>
                <a:srgbClr val="00B050"/>
              </a:solidFill>
              <a:ln>
                <a:solidFill>
                  <a:srgbClr val="00B050"/>
                </a:solidFill>
              </a:ln>
              <a:extLst/>
            </p:spPr>
            <p:style>
              <a:lnRef idx="2">
                <a:schemeClr val="accent3"/>
              </a:lnRef>
              <a:fillRef idx="1">
                <a:schemeClr val="lt1"/>
              </a:fillRef>
              <a:effectRef idx="0">
                <a:schemeClr val="accent3"/>
              </a:effectRef>
              <a:fontRef idx="minor">
                <a:schemeClr val="dk1"/>
              </a:fontRef>
            </p:style>
            <p:txBody>
              <a:bodyPr/>
              <a:lstStyle/>
              <a:p>
                <a:pPr fontAlgn="auto">
                  <a:spcBef>
                    <a:spcPts val="0"/>
                  </a:spcBef>
                  <a:spcAft>
                    <a:spcPts val="0"/>
                  </a:spcAft>
                  <a:defRPr/>
                </a:pPr>
                <a:endParaRPr lang="zh-CN" altLang="en-US" sz="1350"/>
              </a:p>
            </p:txBody>
          </p:sp>
          <p:sp>
            <p:nvSpPr>
              <p:cNvPr id="10" name="Freeform 8">
                <a:extLst/>
              </p:cNvPr>
              <p:cNvSpPr>
                <a:spLocks/>
              </p:cNvSpPr>
              <p:nvPr/>
            </p:nvSpPr>
            <p:spPr bwMode="auto">
              <a:xfrm>
                <a:off x="2954" y="1360"/>
                <a:ext cx="5" cy="0"/>
              </a:xfrm>
              <a:custGeom>
                <a:avLst/>
                <a:gdLst>
                  <a:gd name="T0" fmla="*/ 2 w 2"/>
                  <a:gd name="T1" fmla="*/ 0 h 1"/>
                  <a:gd name="T2" fmla="*/ 0 w 2"/>
                  <a:gd name="T3" fmla="*/ 1 h 1"/>
                  <a:gd name="T4" fmla="*/ 2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1" y="0"/>
                      <a:pt x="0" y="0"/>
                      <a:pt x="0" y="1"/>
                    </a:cubicBezTo>
                    <a:cubicBezTo>
                      <a:pt x="0" y="0"/>
                      <a:pt x="1" y="0"/>
                      <a:pt x="2" y="0"/>
                    </a:cubicBezTo>
                    <a:cubicBezTo>
                      <a:pt x="2" y="0"/>
                      <a:pt x="2" y="0"/>
                      <a:pt x="2" y="0"/>
                    </a:cubicBezTo>
                  </a:path>
                </a:pathLst>
              </a:custGeom>
              <a:solidFill>
                <a:srgbClr val="EEEBEA"/>
              </a:solidFill>
              <a:ln>
                <a:noFill/>
              </a:ln>
              <a:extLst/>
            </p:spPr>
            <p:txBody>
              <a:bodyPr/>
              <a:lstStyle/>
              <a:p>
                <a:pPr fontAlgn="auto">
                  <a:spcBef>
                    <a:spcPts val="0"/>
                  </a:spcBef>
                  <a:spcAft>
                    <a:spcPts val="0"/>
                  </a:spcAft>
                  <a:defRPr/>
                </a:pPr>
                <a:endParaRPr lang="zh-CN" altLang="en-US" sz="1350">
                  <a:latin typeface="+mn-lt"/>
                  <a:ea typeface="+mn-ea"/>
                </a:endParaRPr>
              </a:p>
            </p:txBody>
          </p:sp>
          <p:sp>
            <p:nvSpPr>
              <p:cNvPr id="11" name="Freeform 9">
                <a:extLst/>
              </p:cNvPr>
              <p:cNvSpPr>
                <a:spLocks/>
              </p:cNvSpPr>
              <p:nvPr/>
            </p:nvSpPr>
            <p:spPr bwMode="auto">
              <a:xfrm>
                <a:off x="2943" y="1496"/>
                <a:ext cx="2"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0" y="0"/>
                      <a:pt x="0" y="0"/>
                    </a:cubicBezTo>
                    <a:cubicBezTo>
                      <a:pt x="1" y="0"/>
                      <a:pt x="1" y="0"/>
                      <a:pt x="1" y="0"/>
                    </a:cubicBezTo>
                  </a:path>
                </a:pathLst>
              </a:custGeom>
              <a:solidFill>
                <a:srgbClr val="578C94"/>
              </a:solidFill>
              <a:ln>
                <a:noFill/>
              </a:ln>
              <a:extLst/>
            </p:spPr>
            <p:txBody>
              <a:bodyPr/>
              <a:lstStyle/>
              <a:p>
                <a:pPr fontAlgn="auto">
                  <a:spcBef>
                    <a:spcPts val="0"/>
                  </a:spcBef>
                  <a:spcAft>
                    <a:spcPts val="0"/>
                  </a:spcAft>
                  <a:defRPr/>
                </a:pPr>
                <a:endParaRPr lang="zh-CN" altLang="en-US" sz="1350">
                  <a:latin typeface="+mn-lt"/>
                  <a:ea typeface="+mn-ea"/>
                </a:endParaRPr>
              </a:p>
            </p:txBody>
          </p:sp>
          <p:sp>
            <p:nvSpPr>
              <p:cNvPr id="12" name="Freeform 10">
                <a:extLst/>
              </p:cNvPr>
              <p:cNvSpPr>
                <a:spLocks noEditPoints="1"/>
              </p:cNvSpPr>
              <p:nvPr/>
            </p:nvSpPr>
            <p:spPr bwMode="auto">
              <a:xfrm>
                <a:off x="2511" y="1360"/>
                <a:ext cx="539" cy="323"/>
              </a:xfrm>
              <a:custGeom>
                <a:avLst/>
                <a:gdLst>
                  <a:gd name="T0" fmla="*/ 7 w 309"/>
                  <a:gd name="T1" fmla="*/ 184 h 184"/>
                  <a:gd name="T2" fmla="*/ 9 w 309"/>
                  <a:gd name="T3" fmla="*/ 184 h 184"/>
                  <a:gd name="T4" fmla="*/ 9 w 309"/>
                  <a:gd name="T5" fmla="*/ 178 h 184"/>
                  <a:gd name="T6" fmla="*/ 8 w 309"/>
                  <a:gd name="T7" fmla="*/ 180 h 184"/>
                  <a:gd name="T8" fmla="*/ 9 w 309"/>
                  <a:gd name="T9" fmla="*/ 178 h 184"/>
                  <a:gd name="T10" fmla="*/ 34 w 309"/>
                  <a:gd name="T11" fmla="*/ 174 h 184"/>
                  <a:gd name="T12" fmla="*/ 34 w 309"/>
                  <a:gd name="T13" fmla="*/ 179 h 184"/>
                  <a:gd name="T14" fmla="*/ 36 w 309"/>
                  <a:gd name="T15" fmla="*/ 176 h 184"/>
                  <a:gd name="T16" fmla="*/ 38 w 309"/>
                  <a:gd name="T17" fmla="*/ 176 h 184"/>
                  <a:gd name="T18" fmla="*/ 84 w 309"/>
                  <a:gd name="T19" fmla="*/ 144 h 184"/>
                  <a:gd name="T20" fmla="*/ 85 w 309"/>
                  <a:gd name="T21" fmla="*/ 145 h 184"/>
                  <a:gd name="T22" fmla="*/ 84 w 309"/>
                  <a:gd name="T23" fmla="*/ 144 h 184"/>
                  <a:gd name="T24" fmla="*/ 0 w 309"/>
                  <a:gd name="T25" fmla="*/ 135 h 184"/>
                  <a:gd name="T26" fmla="*/ 1 w 309"/>
                  <a:gd name="T27" fmla="*/ 135 h 184"/>
                  <a:gd name="T28" fmla="*/ 138 w 309"/>
                  <a:gd name="T29" fmla="*/ 123 h 184"/>
                  <a:gd name="T30" fmla="*/ 139 w 309"/>
                  <a:gd name="T31" fmla="*/ 123 h 184"/>
                  <a:gd name="T32" fmla="*/ 154 w 309"/>
                  <a:gd name="T33" fmla="*/ 115 h 184"/>
                  <a:gd name="T34" fmla="*/ 154 w 309"/>
                  <a:gd name="T35" fmla="*/ 116 h 184"/>
                  <a:gd name="T36" fmla="*/ 154 w 309"/>
                  <a:gd name="T37" fmla="*/ 115 h 184"/>
                  <a:gd name="T38" fmla="*/ 50 w 309"/>
                  <a:gd name="T39" fmla="*/ 113 h 184"/>
                  <a:gd name="T40" fmla="*/ 53 w 309"/>
                  <a:gd name="T41" fmla="*/ 115 h 184"/>
                  <a:gd name="T42" fmla="*/ 146 w 309"/>
                  <a:gd name="T43" fmla="*/ 113 h 184"/>
                  <a:gd name="T44" fmla="*/ 147 w 309"/>
                  <a:gd name="T45" fmla="*/ 114 h 184"/>
                  <a:gd name="T46" fmla="*/ 146 w 309"/>
                  <a:gd name="T47" fmla="*/ 113 h 184"/>
                  <a:gd name="T48" fmla="*/ 149 w 309"/>
                  <a:gd name="T49" fmla="*/ 111 h 184"/>
                  <a:gd name="T50" fmla="*/ 151 w 309"/>
                  <a:gd name="T51" fmla="*/ 111 h 184"/>
                  <a:gd name="T52" fmla="*/ 165 w 309"/>
                  <a:gd name="T53" fmla="*/ 109 h 184"/>
                  <a:gd name="T54" fmla="*/ 162 w 309"/>
                  <a:gd name="T55" fmla="*/ 113 h 184"/>
                  <a:gd name="T56" fmla="*/ 166 w 309"/>
                  <a:gd name="T57" fmla="*/ 111 h 184"/>
                  <a:gd name="T58" fmla="*/ 184 w 309"/>
                  <a:gd name="T59" fmla="*/ 107 h 184"/>
                  <a:gd name="T60" fmla="*/ 184 w 309"/>
                  <a:gd name="T61" fmla="*/ 109 h 184"/>
                  <a:gd name="T62" fmla="*/ 184 w 309"/>
                  <a:gd name="T63" fmla="*/ 107 h 184"/>
                  <a:gd name="T64" fmla="*/ 50 w 309"/>
                  <a:gd name="T65" fmla="*/ 109 h 184"/>
                  <a:gd name="T66" fmla="*/ 53 w 309"/>
                  <a:gd name="T67" fmla="*/ 111 h 184"/>
                  <a:gd name="T68" fmla="*/ 53 w 309"/>
                  <a:gd name="T69" fmla="*/ 107 h 184"/>
                  <a:gd name="T70" fmla="*/ 248 w 309"/>
                  <a:gd name="T71" fmla="*/ 77 h 184"/>
                  <a:gd name="T72" fmla="*/ 249 w 309"/>
                  <a:gd name="T73" fmla="*/ 77 h 184"/>
                  <a:gd name="T74" fmla="*/ 249 w 309"/>
                  <a:gd name="T75" fmla="*/ 75 h 184"/>
                  <a:gd name="T76" fmla="*/ 252 w 309"/>
                  <a:gd name="T77" fmla="*/ 67 h 184"/>
                  <a:gd name="T78" fmla="*/ 252 w 309"/>
                  <a:gd name="T79" fmla="*/ 70 h 184"/>
                  <a:gd name="T80" fmla="*/ 268 w 309"/>
                  <a:gd name="T81" fmla="*/ 64 h 184"/>
                  <a:gd name="T82" fmla="*/ 266 w 309"/>
                  <a:gd name="T83" fmla="*/ 66 h 184"/>
                  <a:gd name="T84" fmla="*/ 268 w 309"/>
                  <a:gd name="T85" fmla="*/ 66 h 184"/>
                  <a:gd name="T86" fmla="*/ 276 w 309"/>
                  <a:gd name="T87" fmla="*/ 54 h 184"/>
                  <a:gd name="T88" fmla="*/ 276 w 309"/>
                  <a:gd name="T89" fmla="*/ 55 h 184"/>
                  <a:gd name="T90" fmla="*/ 276 w 309"/>
                  <a:gd name="T91" fmla="*/ 54 h 184"/>
                  <a:gd name="T92" fmla="*/ 307 w 309"/>
                  <a:gd name="T93" fmla="*/ 17 h 184"/>
                  <a:gd name="T94" fmla="*/ 309 w 309"/>
                  <a:gd name="T95" fmla="*/ 17 h 184"/>
                  <a:gd name="T96" fmla="*/ 254 w 309"/>
                  <a:gd name="T97" fmla="*/ 11 h 184"/>
                  <a:gd name="T98" fmla="*/ 254 w 309"/>
                  <a:gd name="T99" fmla="*/ 12 h 184"/>
                  <a:gd name="T100" fmla="*/ 254 w 309"/>
                  <a:gd name="T101" fmla="*/ 11 h 184"/>
                  <a:gd name="T102" fmla="*/ 304 w 309"/>
                  <a:gd name="T103" fmla="*/ 12 h 184"/>
                  <a:gd name="T104" fmla="*/ 308 w 309"/>
                  <a:gd name="T105" fmla="*/ 14 h 184"/>
                  <a:gd name="T106" fmla="*/ 307 w 309"/>
                  <a:gd name="T107" fmla="*/ 11 h 184"/>
                  <a:gd name="T108" fmla="*/ 305 w 309"/>
                  <a:gd name="T109" fmla="*/ 10 h 184"/>
                  <a:gd name="T110" fmla="*/ 245 w 309"/>
                  <a:gd name="T111" fmla="*/ 12 h 184"/>
                  <a:gd name="T112" fmla="*/ 245 w 309"/>
                  <a:gd name="T113" fmla="*/ 10 h 184"/>
                  <a:gd name="T114" fmla="*/ 257 w 309"/>
                  <a:gd name="T115" fmla="*/ 0 h 184"/>
                  <a:gd name="T116" fmla="*/ 254 w 309"/>
                  <a:gd name="T117" fmla="*/ 1 h 184"/>
                  <a:gd name="T118" fmla="*/ 255 w 309"/>
                  <a:gd name="T119"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184">
                    <a:moveTo>
                      <a:pt x="8" y="183"/>
                    </a:moveTo>
                    <a:cubicBezTo>
                      <a:pt x="7" y="183"/>
                      <a:pt x="7" y="183"/>
                      <a:pt x="7" y="184"/>
                    </a:cubicBezTo>
                    <a:cubicBezTo>
                      <a:pt x="7" y="184"/>
                      <a:pt x="8" y="184"/>
                      <a:pt x="8" y="184"/>
                    </a:cubicBezTo>
                    <a:cubicBezTo>
                      <a:pt x="8" y="184"/>
                      <a:pt x="9" y="184"/>
                      <a:pt x="9" y="184"/>
                    </a:cubicBezTo>
                    <a:cubicBezTo>
                      <a:pt x="9" y="183"/>
                      <a:pt x="8" y="183"/>
                      <a:pt x="8" y="183"/>
                    </a:cubicBezTo>
                    <a:moveTo>
                      <a:pt x="9" y="178"/>
                    </a:moveTo>
                    <a:cubicBezTo>
                      <a:pt x="8" y="178"/>
                      <a:pt x="7" y="180"/>
                      <a:pt x="8" y="180"/>
                    </a:cubicBezTo>
                    <a:cubicBezTo>
                      <a:pt x="8" y="180"/>
                      <a:pt x="8" y="180"/>
                      <a:pt x="8" y="180"/>
                    </a:cubicBezTo>
                    <a:cubicBezTo>
                      <a:pt x="9" y="180"/>
                      <a:pt x="10" y="178"/>
                      <a:pt x="9" y="178"/>
                    </a:cubicBezTo>
                    <a:cubicBezTo>
                      <a:pt x="9" y="178"/>
                      <a:pt x="9" y="178"/>
                      <a:pt x="9" y="178"/>
                    </a:cubicBezTo>
                    <a:moveTo>
                      <a:pt x="35" y="171"/>
                    </a:moveTo>
                    <a:cubicBezTo>
                      <a:pt x="35" y="171"/>
                      <a:pt x="34" y="172"/>
                      <a:pt x="34" y="174"/>
                    </a:cubicBezTo>
                    <a:cubicBezTo>
                      <a:pt x="34" y="174"/>
                      <a:pt x="34" y="174"/>
                      <a:pt x="34" y="174"/>
                    </a:cubicBezTo>
                    <a:cubicBezTo>
                      <a:pt x="33" y="175"/>
                      <a:pt x="32" y="179"/>
                      <a:pt x="34" y="179"/>
                    </a:cubicBezTo>
                    <a:cubicBezTo>
                      <a:pt x="34" y="179"/>
                      <a:pt x="34" y="179"/>
                      <a:pt x="35" y="179"/>
                    </a:cubicBezTo>
                    <a:cubicBezTo>
                      <a:pt x="35" y="178"/>
                      <a:pt x="36" y="177"/>
                      <a:pt x="36" y="176"/>
                    </a:cubicBezTo>
                    <a:cubicBezTo>
                      <a:pt x="37" y="176"/>
                      <a:pt x="37" y="176"/>
                      <a:pt x="38" y="176"/>
                    </a:cubicBezTo>
                    <a:cubicBezTo>
                      <a:pt x="38" y="176"/>
                      <a:pt x="38" y="176"/>
                      <a:pt x="38" y="176"/>
                    </a:cubicBezTo>
                    <a:cubicBezTo>
                      <a:pt x="39" y="176"/>
                      <a:pt x="37" y="171"/>
                      <a:pt x="35" y="171"/>
                    </a:cubicBezTo>
                    <a:moveTo>
                      <a:pt x="84" y="144"/>
                    </a:moveTo>
                    <a:cubicBezTo>
                      <a:pt x="84" y="144"/>
                      <a:pt x="84" y="144"/>
                      <a:pt x="84" y="145"/>
                    </a:cubicBezTo>
                    <a:cubicBezTo>
                      <a:pt x="84" y="145"/>
                      <a:pt x="84" y="145"/>
                      <a:pt x="85" y="145"/>
                    </a:cubicBezTo>
                    <a:cubicBezTo>
                      <a:pt x="85" y="145"/>
                      <a:pt x="85" y="145"/>
                      <a:pt x="86" y="145"/>
                    </a:cubicBezTo>
                    <a:cubicBezTo>
                      <a:pt x="86" y="145"/>
                      <a:pt x="85" y="144"/>
                      <a:pt x="84" y="144"/>
                    </a:cubicBezTo>
                    <a:moveTo>
                      <a:pt x="1" y="134"/>
                    </a:moveTo>
                    <a:cubicBezTo>
                      <a:pt x="0" y="135"/>
                      <a:pt x="0" y="135"/>
                      <a:pt x="0" y="135"/>
                    </a:cubicBezTo>
                    <a:cubicBezTo>
                      <a:pt x="0" y="135"/>
                      <a:pt x="0" y="135"/>
                      <a:pt x="1" y="135"/>
                    </a:cubicBezTo>
                    <a:cubicBezTo>
                      <a:pt x="1" y="135"/>
                      <a:pt x="1" y="135"/>
                      <a:pt x="1" y="135"/>
                    </a:cubicBezTo>
                    <a:cubicBezTo>
                      <a:pt x="1" y="134"/>
                      <a:pt x="1" y="134"/>
                      <a:pt x="1" y="134"/>
                    </a:cubicBezTo>
                    <a:moveTo>
                      <a:pt x="138" y="123"/>
                    </a:moveTo>
                    <a:cubicBezTo>
                      <a:pt x="137" y="123"/>
                      <a:pt x="136" y="124"/>
                      <a:pt x="137" y="125"/>
                    </a:cubicBezTo>
                    <a:cubicBezTo>
                      <a:pt x="138" y="124"/>
                      <a:pt x="139" y="125"/>
                      <a:pt x="139" y="123"/>
                    </a:cubicBezTo>
                    <a:cubicBezTo>
                      <a:pt x="139" y="123"/>
                      <a:pt x="138" y="123"/>
                      <a:pt x="138" y="123"/>
                    </a:cubicBezTo>
                    <a:moveTo>
                      <a:pt x="154" y="115"/>
                    </a:moveTo>
                    <a:cubicBezTo>
                      <a:pt x="154" y="115"/>
                      <a:pt x="153" y="115"/>
                      <a:pt x="153" y="115"/>
                    </a:cubicBezTo>
                    <a:cubicBezTo>
                      <a:pt x="153" y="116"/>
                      <a:pt x="154" y="116"/>
                      <a:pt x="154" y="116"/>
                    </a:cubicBezTo>
                    <a:cubicBezTo>
                      <a:pt x="155" y="116"/>
                      <a:pt x="155" y="116"/>
                      <a:pt x="155" y="116"/>
                    </a:cubicBezTo>
                    <a:cubicBezTo>
                      <a:pt x="155" y="115"/>
                      <a:pt x="155" y="115"/>
                      <a:pt x="154" y="115"/>
                    </a:cubicBezTo>
                    <a:moveTo>
                      <a:pt x="50" y="113"/>
                    </a:moveTo>
                    <a:cubicBezTo>
                      <a:pt x="50" y="113"/>
                      <a:pt x="50" y="113"/>
                      <a:pt x="50" y="113"/>
                    </a:cubicBezTo>
                    <a:cubicBezTo>
                      <a:pt x="50" y="114"/>
                      <a:pt x="52" y="115"/>
                      <a:pt x="52" y="115"/>
                    </a:cubicBezTo>
                    <a:cubicBezTo>
                      <a:pt x="53" y="115"/>
                      <a:pt x="53" y="115"/>
                      <a:pt x="53" y="115"/>
                    </a:cubicBezTo>
                    <a:cubicBezTo>
                      <a:pt x="53" y="114"/>
                      <a:pt x="51" y="113"/>
                      <a:pt x="50" y="113"/>
                    </a:cubicBezTo>
                    <a:moveTo>
                      <a:pt x="146" y="113"/>
                    </a:moveTo>
                    <a:cubicBezTo>
                      <a:pt x="146" y="113"/>
                      <a:pt x="146" y="113"/>
                      <a:pt x="146" y="113"/>
                    </a:cubicBezTo>
                    <a:cubicBezTo>
                      <a:pt x="145" y="114"/>
                      <a:pt x="146" y="114"/>
                      <a:pt x="147" y="114"/>
                    </a:cubicBezTo>
                    <a:cubicBezTo>
                      <a:pt x="147" y="114"/>
                      <a:pt x="147" y="114"/>
                      <a:pt x="147" y="113"/>
                    </a:cubicBezTo>
                    <a:cubicBezTo>
                      <a:pt x="148" y="113"/>
                      <a:pt x="147" y="113"/>
                      <a:pt x="146" y="113"/>
                    </a:cubicBezTo>
                    <a:moveTo>
                      <a:pt x="150" y="110"/>
                    </a:moveTo>
                    <a:cubicBezTo>
                      <a:pt x="149" y="110"/>
                      <a:pt x="149" y="110"/>
                      <a:pt x="149" y="111"/>
                    </a:cubicBezTo>
                    <a:cubicBezTo>
                      <a:pt x="149" y="111"/>
                      <a:pt x="150" y="111"/>
                      <a:pt x="150" y="111"/>
                    </a:cubicBezTo>
                    <a:cubicBezTo>
                      <a:pt x="151" y="111"/>
                      <a:pt x="151" y="111"/>
                      <a:pt x="151" y="111"/>
                    </a:cubicBezTo>
                    <a:cubicBezTo>
                      <a:pt x="151" y="111"/>
                      <a:pt x="150" y="110"/>
                      <a:pt x="150" y="110"/>
                    </a:cubicBezTo>
                    <a:moveTo>
                      <a:pt x="165" y="109"/>
                    </a:moveTo>
                    <a:cubicBezTo>
                      <a:pt x="165" y="109"/>
                      <a:pt x="163" y="110"/>
                      <a:pt x="162" y="111"/>
                    </a:cubicBezTo>
                    <a:cubicBezTo>
                      <a:pt x="161" y="112"/>
                      <a:pt x="161" y="113"/>
                      <a:pt x="162" y="113"/>
                    </a:cubicBezTo>
                    <a:cubicBezTo>
                      <a:pt x="162" y="113"/>
                      <a:pt x="163" y="113"/>
                      <a:pt x="164" y="113"/>
                    </a:cubicBezTo>
                    <a:cubicBezTo>
                      <a:pt x="166" y="111"/>
                      <a:pt x="166" y="111"/>
                      <a:pt x="166" y="111"/>
                    </a:cubicBezTo>
                    <a:cubicBezTo>
                      <a:pt x="166" y="110"/>
                      <a:pt x="166" y="109"/>
                      <a:pt x="165" y="109"/>
                    </a:cubicBezTo>
                    <a:moveTo>
                      <a:pt x="184" y="107"/>
                    </a:moveTo>
                    <a:cubicBezTo>
                      <a:pt x="184" y="107"/>
                      <a:pt x="183" y="109"/>
                      <a:pt x="184" y="109"/>
                    </a:cubicBezTo>
                    <a:cubicBezTo>
                      <a:pt x="184" y="109"/>
                      <a:pt x="184" y="109"/>
                      <a:pt x="184" y="109"/>
                    </a:cubicBezTo>
                    <a:cubicBezTo>
                      <a:pt x="184" y="109"/>
                      <a:pt x="185" y="107"/>
                      <a:pt x="184" y="107"/>
                    </a:cubicBezTo>
                    <a:cubicBezTo>
                      <a:pt x="184" y="107"/>
                      <a:pt x="184" y="107"/>
                      <a:pt x="184" y="107"/>
                    </a:cubicBezTo>
                    <a:moveTo>
                      <a:pt x="53" y="107"/>
                    </a:moveTo>
                    <a:cubicBezTo>
                      <a:pt x="51" y="107"/>
                      <a:pt x="50" y="108"/>
                      <a:pt x="50" y="109"/>
                    </a:cubicBezTo>
                    <a:cubicBezTo>
                      <a:pt x="50" y="110"/>
                      <a:pt x="50" y="111"/>
                      <a:pt x="51" y="111"/>
                    </a:cubicBezTo>
                    <a:cubicBezTo>
                      <a:pt x="52" y="111"/>
                      <a:pt x="52" y="111"/>
                      <a:pt x="53" y="111"/>
                    </a:cubicBezTo>
                    <a:cubicBezTo>
                      <a:pt x="54" y="111"/>
                      <a:pt x="54" y="108"/>
                      <a:pt x="54" y="107"/>
                    </a:cubicBezTo>
                    <a:cubicBezTo>
                      <a:pt x="53" y="107"/>
                      <a:pt x="53" y="107"/>
                      <a:pt x="53" y="107"/>
                    </a:cubicBezTo>
                    <a:moveTo>
                      <a:pt x="249" y="75"/>
                    </a:moveTo>
                    <a:cubicBezTo>
                      <a:pt x="249" y="75"/>
                      <a:pt x="249" y="76"/>
                      <a:pt x="248" y="77"/>
                    </a:cubicBezTo>
                    <a:cubicBezTo>
                      <a:pt x="248" y="77"/>
                      <a:pt x="248" y="77"/>
                      <a:pt x="248" y="77"/>
                    </a:cubicBezTo>
                    <a:cubicBezTo>
                      <a:pt x="249" y="77"/>
                      <a:pt x="249" y="77"/>
                      <a:pt x="249" y="77"/>
                    </a:cubicBezTo>
                    <a:cubicBezTo>
                      <a:pt x="250" y="77"/>
                      <a:pt x="250" y="76"/>
                      <a:pt x="251" y="76"/>
                    </a:cubicBezTo>
                    <a:cubicBezTo>
                      <a:pt x="250" y="76"/>
                      <a:pt x="250" y="75"/>
                      <a:pt x="249" y="75"/>
                    </a:cubicBezTo>
                    <a:moveTo>
                      <a:pt x="253" y="66"/>
                    </a:moveTo>
                    <a:cubicBezTo>
                      <a:pt x="252" y="67"/>
                      <a:pt x="252" y="67"/>
                      <a:pt x="252" y="67"/>
                    </a:cubicBezTo>
                    <a:cubicBezTo>
                      <a:pt x="250" y="67"/>
                      <a:pt x="250" y="67"/>
                      <a:pt x="250" y="67"/>
                    </a:cubicBezTo>
                    <a:cubicBezTo>
                      <a:pt x="250" y="70"/>
                      <a:pt x="251" y="70"/>
                      <a:pt x="252" y="70"/>
                    </a:cubicBezTo>
                    <a:cubicBezTo>
                      <a:pt x="254" y="70"/>
                      <a:pt x="258" y="66"/>
                      <a:pt x="253" y="66"/>
                    </a:cubicBezTo>
                    <a:moveTo>
                      <a:pt x="268" y="64"/>
                    </a:moveTo>
                    <a:cubicBezTo>
                      <a:pt x="268" y="64"/>
                      <a:pt x="268" y="65"/>
                      <a:pt x="268" y="65"/>
                    </a:cubicBezTo>
                    <a:cubicBezTo>
                      <a:pt x="266" y="66"/>
                      <a:pt x="266" y="66"/>
                      <a:pt x="266" y="66"/>
                    </a:cubicBezTo>
                    <a:cubicBezTo>
                      <a:pt x="266" y="67"/>
                      <a:pt x="266" y="67"/>
                      <a:pt x="267" y="67"/>
                    </a:cubicBezTo>
                    <a:cubicBezTo>
                      <a:pt x="267" y="67"/>
                      <a:pt x="268" y="67"/>
                      <a:pt x="268" y="66"/>
                    </a:cubicBezTo>
                    <a:cubicBezTo>
                      <a:pt x="269" y="66"/>
                      <a:pt x="269" y="64"/>
                      <a:pt x="268" y="64"/>
                    </a:cubicBezTo>
                    <a:moveTo>
                      <a:pt x="276" y="54"/>
                    </a:moveTo>
                    <a:cubicBezTo>
                      <a:pt x="276" y="54"/>
                      <a:pt x="275" y="55"/>
                      <a:pt x="276" y="55"/>
                    </a:cubicBezTo>
                    <a:cubicBezTo>
                      <a:pt x="276" y="55"/>
                      <a:pt x="276" y="55"/>
                      <a:pt x="276" y="55"/>
                    </a:cubicBezTo>
                    <a:cubicBezTo>
                      <a:pt x="276" y="55"/>
                      <a:pt x="277" y="54"/>
                      <a:pt x="276" y="54"/>
                    </a:cubicBezTo>
                    <a:cubicBezTo>
                      <a:pt x="276" y="54"/>
                      <a:pt x="276" y="54"/>
                      <a:pt x="276" y="54"/>
                    </a:cubicBezTo>
                    <a:moveTo>
                      <a:pt x="308" y="17"/>
                    </a:moveTo>
                    <a:cubicBezTo>
                      <a:pt x="308" y="17"/>
                      <a:pt x="307" y="17"/>
                      <a:pt x="307" y="17"/>
                    </a:cubicBezTo>
                    <a:cubicBezTo>
                      <a:pt x="307" y="18"/>
                      <a:pt x="308" y="18"/>
                      <a:pt x="308" y="18"/>
                    </a:cubicBezTo>
                    <a:cubicBezTo>
                      <a:pt x="309" y="18"/>
                      <a:pt x="309" y="18"/>
                      <a:pt x="309" y="17"/>
                    </a:cubicBezTo>
                    <a:cubicBezTo>
                      <a:pt x="309" y="17"/>
                      <a:pt x="308" y="17"/>
                      <a:pt x="308" y="17"/>
                    </a:cubicBezTo>
                    <a:moveTo>
                      <a:pt x="254" y="11"/>
                    </a:moveTo>
                    <a:cubicBezTo>
                      <a:pt x="253" y="11"/>
                      <a:pt x="253" y="11"/>
                      <a:pt x="253" y="11"/>
                    </a:cubicBezTo>
                    <a:cubicBezTo>
                      <a:pt x="253" y="11"/>
                      <a:pt x="254" y="12"/>
                      <a:pt x="254" y="12"/>
                    </a:cubicBezTo>
                    <a:cubicBezTo>
                      <a:pt x="254" y="12"/>
                      <a:pt x="255" y="12"/>
                      <a:pt x="255" y="11"/>
                    </a:cubicBezTo>
                    <a:cubicBezTo>
                      <a:pt x="255" y="11"/>
                      <a:pt x="254" y="11"/>
                      <a:pt x="254" y="11"/>
                    </a:cubicBezTo>
                    <a:moveTo>
                      <a:pt x="305" y="10"/>
                    </a:moveTo>
                    <a:cubicBezTo>
                      <a:pt x="304" y="10"/>
                      <a:pt x="304" y="11"/>
                      <a:pt x="304" y="12"/>
                    </a:cubicBezTo>
                    <a:cubicBezTo>
                      <a:pt x="305" y="13"/>
                      <a:pt x="306" y="14"/>
                      <a:pt x="307" y="14"/>
                    </a:cubicBezTo>
                    <a:cubicBezTo>
                      <a:pt x="307" y="14"/>
                      <a:pt x="308" y="14"/>
                      <a:pt x="308" y="14"/>
                    </a:cubicBezTo>
                    <a:cubicBezTo>
                      <a:pt x="308" y="14"/>
                      <a:pt x="308" y="14"/>
                      <a:pt x="308" y="14"/>
                    </a:cubicBezTo>
                    <a:cubicBezTo>
                      <a:pt x="308" y="13"/>
                      <a:pt x="308" y="12"/>
                      <a:pt x="307" y="11"/>
                    </a:cubicBezTo>
                    <a:cubicBezTo>
                      <a:pt x="307" y="11"/>
                      <a:pt x="306" y="10"/>
                      <a:pt x="306" y="10"/>
                    </a:cubicBezTo>
                    <a:cubicBezTo>
                      <a:pt x="306" y="10"/>
                      <a:pt x="306" y="10"/>
                      <a:pt x="305" y="10"/>
                    </a:cubicBezTo>
                    <a:moveTo>
                      <a:pt x="245" y="10"/>
                    </a:moveTo>
                    <a:cubicBezTo>
                      <a:pt x="244" y="10"/>
                      <a:pt x="243" y="12"/>
                      <a:pt x="245" y="12"/>
                    </a:cubicBezTo>
                    <a:cubicBezTo>
                      <a:pt x="245" y="12"/>
                      <a:pt x="245" y="12"/>
                      <a:pt x="245" y="12"/>
                    </a:cubicBezTo>
                    <a:cubicBezTo>
                      <a:pt x="246" y="12"/>
                      <a:pt x="247" y="10"/>
                      <a:pt x="245" y="10"/>
                    </a:cubicBezTo>
                    <a:cubicBezTo>
                      <a:pt x="245" y="10"/>
                      <a:pt x="245" y="10"/>
                      <a:pt x="245" y="10"/>
                    </a:cubicBezTo>
                    <a:moveTo>
                      <a:pt x="257" y="0"/>
                    </a:moveTo>
                    <a:cubicBezTo>
                      <a:pt x="256" y="0"/>
                      <a:pt x="255" y="0"/>
                      <a:pt x="255" y="1"/>
                    </a:cubicBezTo>
                    <a:cubicBezTo>
                      <a:pt x="254" y="1"/>
                      <a:pt x="254" y="1"/>
                      <a:pt x="254" y="1"/>
                    </a:cubicBezTo>
                    <a:cubicBezTo>
                      <a:pt x="254" y="1"/>
                      <a:pt x="254" y="1"/>
                      <a:pt x="254" y="1"/>
                    </a:cubicBezTo>
                    <a:cubicBezTo>
                      <a:pt x="254" y="2"/>
                      <a:pt x="254" y="3"/>
                      <a:pt x="255" y="3"/>
                    </a:cubicBezTo>
                    <a:cubicBezTo>
                      <a:pt x="256" y="3"/>
                      <a:pt x="258" y="1"/>
                      <a:pt x="257" y="0"/>
                    </a:cubicBezTo>
                  </a:path>
                </a:pathLst>
              </a:custGeom>
              <a:solidFill>
                <a:srgbClr val="66FFFF"/>
              </a:solidFill>
              <a:ln>
                <a:noFill/>
              </a:ln>
              <a:extLst/>
            </p:spPr>
            <p:txBody>
              <a:bodyPr/>
              <a:lstStyle/>
              <a:p>
                <a:pPr fontAlgn="auto">
                  <a:spcBef>
                    <a:spcPts val="0"/>
                  </a:spcBef>
                  <a:spcAft>
                    <a:spcPts val="0"/>
                  </a:spcAft>
                  <a:defRPr/>
                </a:pPr>
                <a:endParaRPr lang="zh-CN" altLang="en-US" sz="1350">
                  <a:latin typeface="+mn-lt"/>
                  <a:ea typeface="+mn-ea"/>
                </a:endParaRPr>
              </a:p>
            </p:txBody>
          </p:sp>
        </p:grpSp>
      </p:grpSp>
      <p:sp>
        <p:nvSpPr>
          <p:cNvPr id="5223" name="矩形 12"/>
          <p:cNvSpPr>
            <a:spLocks noChangeArrowheads="1"/>
          </p:cNvSpPr>
          <p:nvPr/>
        </p:nvSpPr>
        <p:spPr bwMode="auto">
          <a:xfrm>
            <a:off x="1947864" y="1198564"/>
            <a:ext cx="8281987"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3000" b="1" dirty="0">
                <a:latin typeface="楷体" pitchFamily="49" charset="-122"/>
                <a:ea typeface="楷体" pitchFamily="49" charset="-122"/>
              </a:rPr>
              <a:t>    </a:t>
            </a:r>
            <a:r>
              <a:rPr lang="zh-CN" altLang="en-US" sz="3000" b="1" dirty="0">
                <a:solidFill>
                  <a:srgbClr val="0000FF"/>
                </a:solidFill>
                <a:latin typeface="楷体" pitchFamily="49" charset="-122"/>
                <a:ea typeface="楷体" pitchFamily="49" charset="-122"/>
              </a:rPr>
              <a:t>该书是一本优秀的青年思想修养读物，是素质教育的经典范本，是充满着父爱的教子名篇。</a:t>
            </a:r>
            <a:r>
              <a:rPr lang="zh-CN" altLang="en-US" sz="3000" b="1" dirty="0">
                <a:latin typeface="楷体" pitchFamily="49" charset="-122"/>
                <a:ea typeface="楷体" pitchFamily="49" charset="-122"/>
              </a:rPr>
              <a:t>他们苦心孤诣、呕心沥血地培养的两个孩子（傅聪</a:t>
            </a:r>
            <a:r>
              <a:rPr lang="en-US" altLang="zh-CN" sz="3000" b="1" dirty="0">
                <a:latin typeface="楷体" pitchFamily="49" charset="-122"/>
                <a:ea typeface="楷体" pitchFamily="49" charset="-122"/>
              </a:rPr>
              <a:t>——</a:t>
            </a:r>
            <a:r>
              <a:rPr lang="zh-CN" altLang="en-US" sz="3000" b="1" dirty="0">
                <a:latin typeface="楷体" pitchFamily="49" charset="-122"/>
                <a:ea typeface="楷体" pitchFamily="49" charset="-122"/>
              </a:rPr>
              <a:t>著名钢琴大师、傅敏</a:t>
            </a:r>
            <a:r>
              <a:rPr lang="en-US" altLang="zh-CN" sz="3000" b="1" dirty="0">
                <a:latin typeface="楷体" pitchFamily="49" charset="-122"/>
                <a:ea typeface="楷体" pitchFamily="49" charset="-122"/>
              </a:rPr>
              <a:t>——</a:t>
            </a:r>
            <a:r>
              <a:rPr lang="zh-CN" altLang="en-US" sz="3000" b="1" dirty="0">
                <a:latin typeface="楷体" pitchFamily="49" charset="-122"/>
                <a:ea typeface="楷体" pitchFamily="49" charset="-122"/>
              </a:rPr>
              <a:t>英语特级教师），教育他们先做人，后成“家”，是培养孩子独立思考，因材施教等教育思想的成功体现，因此傅雷夫妇也成为了中国的典范父母。</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6" name="组合 1"/>
          <p:cNvGrpSpPr>
            <a:grpSpLocks/>
          </p:cNvGrpSpPr>
          <p:nvPr/>
        </p:nvGrpSpPr>
        <p:grpSpPr bwMode="auto">
          <a:xfrm>
            <a:off x="1917700" y="376238"/>
            <a:ext cx="2249488" cy="766762"/>
            <a:chOff x="251073" y="267494"/>
            <a:chExt cx="2249488" cy="574675"/>
          </a:xfrm>
        </p:grpSpPr>
        <p:sp>
          <p:nvSpPr>
            <p:cNvPr id="6148" name="文本框 13"/>
            <p:cNvSpPr txBox="1">
              <a:spLocks noChangeArrowheads="1"/>
            </p:cNvSpPr>
            <p:nvPr/>
          </p:nvSpPr>
          <p:spPr bwMode="auto">
            <a:xfrm>
              <a:off x="395536" y="267494"/>
              <a:ext cx="1727200" cy="415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3000" b="1" dirty="0">
                  <a:solidFill>
                    <a:srgbClr val="00B050"/>
                  </a:solidFill>
                  <a:latin typeface="黑体" pitchFamily="49" charset="-122"/>
                  <a:ea typeface="黑体" pitchFamily="49" charset="-122"/>
                </a:rPr>
                <a:t>艺术特色</a:t>
              </a:r>
            </a:p>
          </p:txBody>
        </p:sp>
        <p:cxnSp>
          <p:nvCxnSpPr>
            <p:cNvPr id="4" name="直接连接符 3">
              <a:extLst/>
            </p:cNvPr>
            <p:cNvCxnSpPr/>
            <p:nvPr/>
          </p:nvCxnSpPr>
          <p:spPr>
            <a:xfrm>
              <a:off x="251073" y="842169"/>
              <a:ext cx="2016125" cy="0"/>
            </a:xfrm>
            <a:prstGeom prst="line">
              <a:avLst/>
            </a:prstGeom>
            <a:ln>
              <a:solidFill>
                <a:srgbClr val="00B050"/>
              </a:solidFill>
            </a:ln>
            <a:extLst/>
          </p:spPr>
          <p:style>
            <a:lnRef idx="2">
              <a:schemeClr val="accent3"/>
            </a:lnRef>
            <a:fillRef idx="0">
              <a:schemeClr val="accent3"/>
            </a:fillRef>
            <a:effectRef idx="1">
              <a:schemeClr val="accent3"/>
            </a:effectRef>
            <a:fontRef idx="minor">
              <a:schemeClr val="tx1"/>
            </a:fontRef>
          </p:style>
        </p:cxnSp>
        <p:grpSp>
          <p:nvGrpSpPr>
            <p:cNvPr id="6150" name="Group 4"/>
            <p:cNvGrpSpPr>
              <a:grpSpLocks noChangeAspect="1"/>
            </p:cNvGrpSpPr>
            <p:nvPr/>
          </p:nvGrpSpPr>
          <p:grpSpPr bwMode="auto">
            <a:xfrm>
              <a:off x="2051298" y="483394"/>
              <a:ext cx="449263" cy="292100"/>
              <a:chOff x="2432" y="1329"/>
              <a:chExt cx="657" cy="426"/>
            </a:xfrm>
          </p:grpSpPr>
          <p:sp>
            <p:nvSpPr>
              <p:cNvPr id="6" name="AutoShape 3">
                <a:extLst/>
              </p:cNvPr>
              <p:cNvSpPr>
                <a:spLocks noChangeAspect="1" noChangeArrowheads="1" noTextEdit="1"/>
              </p:cNvSpPr>
              <p:nvPr/>
            </p:nvSpPr>
            <p:spPr bwMode="auto">
              <a:xfrm>
                <a:off x="2434" y="1325"/>
                <a:ext cx="652" cy="430"/>
              </a:xfrm>
              <a:prstGeom prst="rect">
                <a:avLst/>
              </a:prstGeom>
              <a:noFill/>
              <a:ln>
                <a:noFill/>
              </a:ln>
              <a:extLst/>
            </p:spPr>
            <p:txBody>
              <a:bodyPr/>
              <a:lstStyle/>
              <a:p>
                <a:pPr fontAlgn="auto">
                  <a:spcBef>
                    <a:spcPts val="0"/>
                  </a:spcBef>
                  <a:spcAft>
                    <a:spcPts val="0"/>
                  </a:spcAft>
                  <a:defRPr/>
                </a:pPr>
                <a:endParaRPr lang="zh-CN" altLang="en-US" sz="1350">
                  <a:latin typeface="+mn-lt"/>
                  <a:ea typeface="+mn-ea"/>
                </a:endParaRPr>
              </a:p>
            </p:txBody>
          </p:sp>
          <p:sp>
            <p:nvSpPr>
              <p:cNvPr id="7" name="Freeform 5">
                <a:extLst/>
              </p:cNvPr>
              <p:cNvSpPr>
                <a:spLocks/>
              </p:cNvSpPr>
              <p:nvPr/>
            </p:nvSpPr>
            <p:spPr bwMode="auto">
              <a:xfrm>
                <a:off x="2478" y="1325"/>
                <a:ext cx="611" cy="429"/>
              </a:xfrm>
              <a:custGeom>
                <a:avLst/>
                <a:gdLst>
                  <a:gd name="T0" fmla="*/ 315 w 351"/>
                  <a:gd name="T1" fmla="*/ 0 h 242"/>
                  <a:gd name="T2" fmla="*/ 292 w 351"/>
                  <a:gd name="T3" fmla="*/ 9 h 242"/>
                  <a:gd name="T4" fmla="*/ 291 w 351"/>
                  <a:gd name="T5" fmla="*/ 10 h 242"/>
                  <a:gd name="T6" fmla="*/ 309 w 351"/>
                  <a:gd name="T7" fmla="*/ 3 h 242"/>
                  <a:gd name="T8" fmla="*/ 310 w 351"/>
                  <a:gd name="T9" fmla="*/ 4 h 242"/>
                  <a:gd name="T10" fmla="*/ 317 w 351"/>
                  <a:gd name="T11" fmla="*/ 10 h 242"/>
                  <a:gd name="T12" fmla="*/ 325 w 351"/>
                  <a:gd name="T13" fmla="*/ 27 h 242"/>
                  <a:gd name="T14" fmla="*/ 336 w 351"/>
                  <a:gd name="T15" fmla="*/ 59 h 242"/>
                  <a:gd name="T16" fmla="*/ 268 w 351"/>
                  <a:gd name="T17" fmla="*/ 95 h 242"/>
                  <a:gd name="T18" fmla="*/ 267 w 351"/>
                  <a:gd name="T19" fmla="*/ 95 h 242"/>
                  <a:gd name="T20" fmla="*/ 267 w 351"/>
                  <a:gd name="T21" fmla="*/ 95 h 242"/>
                  <a:gd name="T22" fmla="*/ 24 w 351"/>
                  <a:gd name="T23" fmla="*/ 219 h 242"/>
                  <a:gd name="T24" fmla="*/ 2 w 351"/>
                  <a:gd name="T25" fmla="*/ 229 h 242"/>
                  <a:gd name="T26" fmla="*/ 0 w 351"/>
                  <a:gd name="T27" fmla="*/ 229 h 242"/>
                  <a:gd name="T28" fmla="*/ 6 w 351"/>
                  <a:gd name="T29" fmla="*/ 240 h 242"/>
                  <a:gd name="T30" fmla="*/ 12 w 351"/>
                  <a:gd name="T31" fmla="*/ 242 h 242"/>
                  <a:gd name="T32" fmla="*/ 34 w 351"/>
                  <a:gd name="T33" fmla="*/ 232 h 242"/>
                  <a:gd name="T34" fmla="*/ 350 w 351"/>
                  <a:gd name="T35" fmla="*/ 68 h 242"/>
                  <a:gd name="T36" fmla="*/ 335 w 351"/>
                  <a:gd name="T37" fmla="*/ 29 h 242"/>
                  <a:gd name="T38" fmla="*/ 324 w 351"/>
                  <a:gd name="T39" fmla="*/ 8 h 242"/>
                  <a:gd name="T40" fmla="*/ 317 w 351"/>
                  <a:gd name="T41" fmla="*/ 1 h 242"/>
                  <a:gd name="T42" fmla="*/ 315 w 351"/>
                  <a:gd name="T43"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1" h="242">
                    <a:moveTo>
                      <a:pt x="315" y="0"/>
                    </a:moveTo>
                    <a:cubicBezTo>
                      <a:pt x="311" y="0"/>
                      <a:pt x="299" y="6"/>
                      <a:pt x="292" y="9"/>
                    </a:cubicBezTo>
                    <a:cubicBezTo>
                      <a:pt x="292" y="9"/>
                      <a:pt x="292" y="9"/>
                      <a:pt x="291" y="10"/>
                    </a:cubicBezTo>
                    <a:cubicBezTo>
                      <a:pt x="298" y="7"/>
                      <a:pt x="306" y="3"/>
                      <a:pt x="309" y="3"/>
                    </a:cubicBezTo>
                    <a:cubicBezTo>
                      <a:pt x="309" y="3"/>
                      <a:pt x="310" y="3"/>
                      <a:pt x="310" y="4"/>
                    </a:cubicBezTo>
                    <a:cubicBezTo>
                      <a:pt x="312" y="6"/>
                      <a:pt x="317" y="10"/>
                      <a:pt x="317" y="10"/>
                    </a:cubicBezTo>
                    <a:cubicBezTo>
                      <a:pt x="317" y="10"/>
                      <a:pt x="321" y="15"/>
                      <a:pt x="325" y="27"/>
                    </a:cubicBezTo>
                    <a:cubicBezTo>
                      <a:pt x="330" y="39"/>
                      <a:pt x="338" y="56"/>
                      <a:pt x="336" y="59"/>
                    </a:cubicBezTo>
                    <a:cubicBezTo>
                      <a:pt x="336" y="60"/>
                      <a:pt x="308" y="75"/>
                      <a:pt x="268" y="95"/>
                    </a:cubicBezTo>
                    <a:cubicBezTo>
                      <a:pt x="268" y="95"/>
                      <a:pt x="268" y="95"/>
                      <a:pt x="267" y="95"/>
                    </a:cubicBezTo>
                    <a:cubicBezTo>
                      <a:pt x="267" y="95"/>
                      <a:pt x="267" y="95"/>
                      <a:pt x="267" y="95"/>
                    </a:cubicBezTo>
                    <a:cubicBezTo>
                      <a:pt x="179" y="140"/>
                      <a:pt x="38" y="211"/>
                      <a:pt x="24" y="219"/>
                    </a:cubicBezTo>
                    <a:cubicBezTo>
                      <a:pt x="11" y="227"/>
                      <a:pt x="5" y="229"/>
                      <a:pt x="2" y="229"/>
                    </a:cubicBezTo>
                    <a:cubicBezTo>
                      <a:pt x="1" y="229"/>
                      <a:pt x="0" y="229"/>
                      <a:pt x="0" y="229"/>
                    </a:cubicBezTo>
                    <a:cubicBezTo>
                      <a:pt x="3" y="235"/>
                      <a:pt x="5" y="239"/>
                      <a:pt x="6" y="240"/>
                    </a:cubicBezTo>
                    <a:cubicBezTo>
                      <a:pt x="8" y="241"/>
                      <a:pt x="9" y="242"/>
                      <a:pt x="12" y="242"/>
                    </a:cubicBezTo>
                    <a:cubicBezTo>
                      <a:pt x="16" y="242"/>
                      <a:pt x="22" y="240"/>
                      <a:pt x="34" y="232"/>
                    </a:cubicBezTo>
                    <a:cubicBezTo>
                      <a:pt x="54" y="220"/>
                      <a:pt x="348" y="72"/>
                      <a:pt x="350" y="68"/>
                    </a:cubicBezTo>
                    <a:cubicBezTo>
                      <a:pt x="351" y="65"/>
                      <a:pt x="341" y="44"/>
                      <a:pt x="335" y="29"/>
                    </a:cubicBezTo>
                    <a:cubicBezTo>
                      <a:pt x="329" y="15"/>
                      <a:pt x="324" y="8"/>
                      <a:pt x="324" y="8"/>
                    </a:cubicBezTo>
                    <a:cubicBezTo>
                      <a:pt x="324" y="8"/>
                      <a:pt x="319" y="3"/>
                      <a:pt x="317" y="1"/>
                    </a:cubicBezTo>
                    <a:cubicBezTo>
                      <a:pt x="316" y="0"/>
                      <a:pt x="316" y="0"/>
                      <a:pt x="315" y="0"/>
                    </a:cubicBezTo>
                  </a:path>
                </a:pathLst>
              </a:custGeom>
              <a:solidFill>
                <a:srgbClr val="66FFFF"/>
              </a:solidFill>
              <a:ln>
                <a:noFill/>
              </a:ln>
              <a:extLst/>
            </p:spPr>
            <p:txBody>
              <a:bodyPr/>
              <a:lstStyle/>
              <a:p>
                <a:pPr fontAlgn="auto">
                  <a:spcBef>
                    <a:spcPts val="0"/>
                  </a:spcBef>
                  <a:spcAft>
                    <a:spcPts val="0"/>
                  </a:spcAft>
                  <a:defRPr/>
                </a:pPr>
                <a:endParaRPr lang="zh-CN" altLang="en-US" sz="1350">
                  <a:latin typeface="+mn-lt"/>
                  <a:ea typeface="+mn-ea"/>
                </a:endParaRPr>
              </a:p>
            </p:txBody>
          </p:sp>
          <p:sp>
            <p:nvSpPr>
              <p:cNvPr id="8" name="Freeform 6">
                <a:extLst/>
              </p:cNvPr>
              <p:cNvSpPr>
                <a:spLocks/>
              </p:cNvSpPr>
              <p:nvPr/>
            </p:nvSpPr>
            <p:spPr bwMode="auto">
              <a:xfrm>
                <a:off x="2432" y="1332"/>
                <a:ext cx="634" cy="403"/>
              </a:xfrm>
              <a:custGeom>
                <a:avLst/>
                <a:gdLst>
                  <a:gd name="T0" fmla="*/ 3 w 364"/>
                  <a:gd name="T1" fmla="*/ 171 h 229"/>
                  <a:gd name="T2" fmla="*/ 3 w 364"/>
                  <a:gd name="T3" fmla="*/ 182 h 229"/>
                  <a:gd name="T4" fmla="*/ 23 w 364"/>
                  <a:gd name="T5" fmla="*/ 225 h 229"/>
                  <a:gd name="T6" fmla="*/ 50 w 364"/>
                  <a:gd name="T7" fmla="*/ 217 h 229"/>
                  <a:gd name="T8" fmla="*/ 362 w 364"/>
                  <a:gd name="T9" fmla="*/ 57 h 229"/>
                  <a:gd name="T10" fmla="*/ 351 w 364"/>
                  <a:gd name="T11" fmla="*/ 25 h 229"/>
                  <a:gd name="T12" fmla="*/ 343 w 364"/>
                  <a:gd name="T13" fmla="*/ 8 h 229"/>
                  <a:gd name="T14" fmla="*/ 336 w 364"/>
                  <a:gd name="T15" fmla="*/ 2 h 229"/>
                  <a:gd name="T16" fmla="*/ 312 w 364"/>
                  <a:gd name="T17" fmla="*/ 10 h 229"/>
                  <a:gd name="T18" fmla="*/ 10 w 364"/>
                  <a:gd name="T19" fmla="*/ 166 h 229"/>
                  <a:gd name="T20" fmla="*/ 3 w 364"/>
                  <a:gd name="T21" fmla="*/ 17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4" h="229">
                    <a:moveTo>
                      <a:pt x="3" y="171"/>
                    </a:moveTo>
                    <a:cubicBezTo>
                      <a:pt x="3" y="171"/>
                      <a:pt x="0" y="174"/>
                      <a:pt x="3" y="182"/>
                    </a:cubicBezTo>
                    <a:cubicBezTo>
                      <a:pt x="6" y="191"/>
                      <a:pt x="20" y="223"/>
                      <a:pt x="23" y="225"/>
                    </a:cubicBezTo>
                    <a:cubicBezTo>
                      <a:pt x="26" y="227"/>
                      <a:pt x="30" y="229"/>
                      <a:pt x="50" y="217"/>
                    </a:cubicBezTo>
                    <a:cubicBezTo>
                      <a:pt x="70" y="206"/>
                      <a:pt x="361" y="60"/>
                      <a:pt x="362" y="57"/>
                    </a:cubicBezTo>
                    <a:cubicBezTo>
                      <a:pt x="364" y="54"/>
                      <a:pt x="356" y="37"/>
                      <a:pt x="351" y="25"/>
                    </a:cubicBezTo>
                    <a:cubicBezTo>
                      <a:pt x="347" y="13"/>
                      <a:pt x="343" y="8"/>
                      <a:pt x="343" y="8"/>
                    </a:cubicBezTo>
                    <a:cubicBezTo>
                      <a:pt x="343" y="8"/>
                      <a:pt x="338" y="4"/>
                      <a:pt x="336" y="2"/>
                    </a:cubicBezTo>
                    <a:cubicBezTo>
                      <a:pt x="334" y="0"/>
                      <a:pt x="320" y="6"/>
                      <a:pt x="312" y="10"/>
                    </a:cubicBezTo>
                    <a:cubicBezTo>
                      <a:pt x="305" y="14"/>
                      <a:pt x="15" y="163"/>
                      <a:pt x="10" y="166"/>
                    </a:cubicBezTo>
                    <a:cubicBezTo>
                      <a:pt x="5" y="168"/>
                      <a:pt x="3" y="171"/>
                      <a:pt x="3" y="171"/>
                    </a:cubicBezTo>
                  </a:path>
                </a:pathLst>
              </a:custGeom>
              <a:ln>
                <a:solidFill>
                  <a:srgbClr val="00B050"/>
                </a:solidFill>
              </a:ln>
              <a:extLst/>
            </p:spPr>
            <p:style>
              <a:lnRef idx="2">
                <a:schemeClr val="accent3"/>
              </a:lnRef>
              <a:fillRef idx="0">
                <a:schemeClr val="accent3"/>
              </a:fillRef>
              <a:effectRef idx="1">
                <a:schemeClr val="accent3"/>
              </a:effectRef>
              <a:fontRef idx="minor">
                <a:schemeClr val="tx1"/>
              </a:fontRef>
            </p:style>
            <p:txBody>
              <a:bodyPr/>
              <a:lstStyle/>
              <a:p>
                <a:pPr fontAlgn="auto">
                  <a:spcBef>
                    <a:spcPts val="0"/>
                  </a:spcBef>
                  <a:spcAft>
                    <a:spcPts val="0"/>
                  </a:spcAft>
                  <a:defRPr/>
                </a:pPr>
                <a:endParaRPr lang="zh-CN" altLang="en-US" sz="1350"/>
              </a:p>
            </p:txBody>
          </p:sp>
          <p:sp>
            <p:nvSpPr>
              <p:cNvPr id="9" name="Freeform 7">
                <a:extLst/>
              </p:cNvPr>
              <p:cNvSpPr>
                <a:spLocks/>
              </p:cNvSpPr>
              <p:nvPr/>
            </p:nvSpPr>
            <p:spPr bwMode="auto">
              <a:xfrm>
                <a:off x="2432" y="1604"/>
                <a:ext cx="100" cy="128"/>
              </a:xfrm>
              <a:custGeom>
                <a:avLst/>
                <a:gdLst>
                  <a:gd name="T0" fmla="*/ 57 w 57"/>
                  <a:gd name="T1" fmla="*/ 59 h 73"/>
                  <a:gd name="T2" fmla="*/ 51 w 57"/>
                  <a:gd name="T3" fmla="*/ 50 h 73"/>
                  <a:gd name="T4" fmla="*/ 46 w 57"/>
                  <a:gd name="T5" fmla="*/ 41 h 73"/>
                  <a:gd name="T6" fmla="*/ 44 w 57"/>
                  <a:gd name="T7" fmla="*/ 34 h 73"/>
                  <a:gd name="T8" fmla="*/ 43 w 57"/>
                  <a:gd name="T9" fmla="*/ 22 h 73"/>
                  <a:gd name="T10" fmla="*/ 41 w 57"/>
                  <a:gd name="T11" fmla="*/ 12 h 73"/>
                  <a:gd name="T12" fmla="*/ 39 w 57"/>
                  <a:gd name="T13" fmla="*/ 0 h 73"/>
                  <a:gd name="T14" fmla="*/ 33 w 57"/>
                  <a:gd name="T15" fmla="*/ 0 h 73"/>
                  <a:gd name="T16" fmla="*/ 28 w 57"/>
                  <a:gd name="T17" fmla="*/ 1 h 73"/>
                  <a:gd name="T18" fmla="*/ 10 w 57"/>
                  <a:gd name="T19" fmla="*/ 11 h 73"/>
                  <a:gd name="T20" fmla="*/ 3 w 57"/>
                  <a:gd name="T21" fmla="*/ 16 h 73"/>
                  <a:gd name="T22" fmla="*/ 3 w 57"/>
                  <a:gd name="T23" fmla="*/ 27 h 73"/>
                  <a:gd name="T24" fmla="*/ 19 w 57"/>
                  <a:gd name="T25" fmla="*/ 63 h 73"/>
                  <a:gd name="T26" fmla="*/ 23 w 57"/>
                  <a:gd name="T27" fmla="*/ 70 h 73"/>
                  <a:gd name="T28" fmla="*/ 38 w 57"/>
                  <a:gd name="T29" fmla="*/ 69 h 73"/>
                  <a:gd name="T30" fmla="*/ 47 w 57"/>
                  <a:gd name="T31" fmla="*/ 64 h 73"/>
                  <a:gd name="T32" fmla="*/ 50 w 57"/>
                  <a:gd name="T33" fmla="*/ 62 h 73"/>
                  <a:gd name="T34" fmla="*/ 57 w 57"/>
                  <a:gd name="T35" fmla="*/ 5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3">
                    <a:moveTo>
                      <a:pt x="57" y="59"/>
                    </a:moveTo>
                    <a:cubicBezTo>
                      <a:pt x="55" y="55"/>
                      <a:pt x="51" y="50"/>
                      <a:pt x="51" y="50"/>
                    </a:cubicBezTo>
                    <a:cubicBezTo>
                      <a:pt x="51" y="50"/>
                      <a:pt x="48" y="44"/>
                      <a:pt x="46" y="41"/>
                    </a:cubicBezTo>
                    <a:cubicBezTo>
                      <a:pt x="45" y="39"/>
                      <a:pt x="44" y="34"/>
                      <a:pt x="44" y="34"/>
                    </a:cubicBezTo>
                    <a:cubicBezTo>
                      <a:pt x="44" y="34"/>
                      <a:pt x="43" y="26"/>
                      <a:pt x="43" y="22"/>
                    </a:cubicBezTo>
                    <a:cubicBezTo>
                      <a:pt x="42" y="19"/>
                      <a:pt x="41" y="14"/>
                      <a:pt x="41" y="12"/>
                    </a:cubicBezTo>
                    <a:cubicBezTo>
                      <a:pt x="40" y="10"/>
                      <a:pt x="40" y="4"/>
                      <a:pt x="39" y="0"/>
                    </a:cubicBezTo>
                    <a:cubicBezTo>
                      <a:pt x="36" y="0"/>
                      <a:pt x="33" y="0"/>
                      <a:pt x="33" y="0"/>
                    </a:cubicBezTo>
                    <a:cubicBezTo>
                      <a:pt x="33" y="0"/>
                      <a:pt x="31" y="0"/>
                      <a:pt x="28" y="1"/>
                    </a:cubicBezTo>
                    <a:cubicBezTo>
                      <a:pt x="17" y="7"/>
                      <a:pt x="11" y="10"/>
                      <a:pt x="10" y="11"/>
                    </a:cubicBezTo>
                    <a:cubicBezTo>
                      <a:pt x="5" y="13"/>
                      <a:pt x="3" y="16"/>
                      <a:pt x="3" y="16"/>
                    </a:cubicBezTo>
                    <a:cubicBezTo>
                      <a:pt x="3" y="16"/>
                      <a:pt x="0" y="19"/>
                      <a:pt x="3" y="27"/>
                    </a:cubicBezTo>
                    <a:cubicBezTo>
                      <a:pt x="5" y="33"/>
                      <a:pt x="13" y="52"/>
                      <a:pt x="19" y="63"/>
                    </a:cubicBezTo>
                    <a:cubicBezTo>
                      <a:pt x="20" y="67"/>
                      <a:pt x="22" y="69"/>
                      <a:pt x="23" y="70"/>
                    </a:cubicBezTo>
                    <a:cubicBezTo>
                      <a:pt x="25" y="72"/>
                      <a:pt x="28" y="73"/>
                      <a:pt x="38" y="69"/>
                    </a:cubicBezTo>
                    <a:cubicBezTo>
                      <a:pt x="41" y="67"/>
                      <a:pt x="44" y="66"/>
                      <a:pt x="47" y="64"/>
                    </a:cubicBezTo>
                    <a:cubicBezTo>
                      <a:pt x="48" y="63"/>
                      <a:pt x="49" y="63"/>
                      <a:pt x="50" y="62"/>
                    </a:cubicBezTo>
                    <a:cubicBezTo>
                      <a:pt x="51" y="62"/>
                      <a:pt x="54" y="60"/>
                      <a:pt x="57" y="59"/>
                    </a:cubicBezTo>
                    <a:close/>
                  </a:path>
                </a:pathLst>
              </a:custGeom>
              <a:solidFill>
                <a:srgbClr val="00B050"/>
              </a:solidFill>
              <a:ln>
                <a:solidFill>
                  <a:srgbClr val="00B050"/>
                </a:solidFill>
              </a:ln>
              <a:extLst/>
            </p:spPr>
            <p:style>
              <a:lnRef idx="2">
                <a:schemeClr val="accent3"/>
              </a:lnRef>
              <a:fillRef idx="1">
                <a:schemeClr val="lt1"/>
              </a:fillRef>
              <a:effectRef idx="0">
                <a:schemeClr val="accent3"/>
              </a:effectRef>
              <a:fontRef idx="minor">
                <a:schemeClr val="dk1"/>
              </a:fontRef>
            </p:style>
            <p:txBody>
              <a:bodyPr/>
              <a:lstStyle/>
              <a:p>
                <a:pPr fontAlgn="auto">
                  <a:spcBef>
                    <a:spcPts val="0"/>
                  </a:spcBef>
                  <a:spcAft>
                    <a:spcPts val="0"/>
                  </a:spcAft>
                  <a:defRPr/>
                </a:pPr>
                <a:endParaRPr lang="zh-CN" altLang="en-US" sz="1350"/>
              </a:p>
            </p:txBody>
          </p:sp>
          <p:sp>
            <p:nvSpPr>
              <p:cNvPr id="10" name="Freeform 8">
                <a:extLst/>
              </p:cNvPr>
              <p:cNvSpPr>
                <a:spLocks/>
              </p:cNvSpPr>
              <p:nvPr/>
            </p:nvSpPr>
            <p:spPr bwMode="auto">
              <a:xfrm>
                <a:off x="2954" y="1358"/>
                <a:ext cx="5" cy="0"/>
              </a:xfrm>
              <a:custGeom>
                <a:avLst/>
                <a:gdLst>
                  <a:gd name="T0" fmla="*/ 2 w 2"/>
                  <a:gd name="T1" fmla="*/ 0 h 1"/>
                  <a:gd name="T2" fmla="*/ 0 w 2"/>
                  <a:gd name="T3" fmla="*/ 1 h 1"/>
                  <a:gd name="T4" fmla="*/ 2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1" y="0"/>
                      <a:pt x="0" y="0"/>
                      <a:pt x="0" y="1"/>
                    </a:cubicBezTo>
                    <a:cubicBezTo>
                      <a:pt x="0" y="0"/>
                      <a:pt x="1" y="0"/>
                      <a:pt x="2" y="0"/>
                    </a:cubicBezTo>
                    <a:cubicBezTo>
                      <a:pt x="2" y="0"/>
                      <a:pt x="2" y="0"/>
                      <a:pt x="2" y="0"/>
                    </a:cubicBezTo>
                  </a:path>
                </a:pathLst>
              </a:custGeom>
              <a:solidFill>
                <a:srgbClr val="EEEBEA"/>
              </a:solidFill>
              <a:ln>
                <a:noFill/>
              </a:ln>
              <a:extLst/>
            </p:spPr>
            <p:txBody>
              <a:bodyPr/>
              <a:lstStyle/>
              <a:p>
                <a:pPr fontAlgn="auto">
                  <a:spcBef>
                    <a:spcPts val="0"/>
                  </a:spcBef>
                  <a:spcAft>
                    <a:spcPts val="0"/>
                  </a:spcAft>
                  <a:defRPr/>
                </a:pPr>
                <a:endParaRPr lang="zh-CN" altLang="en-US" sz="1350">
                  <a:latin typeface="+mn-lt"/>
                  <a:ea typeface="+mn-ea"/>
                </a:endParaRPr>
              </a:p>
            </p:txBody>
          </p:sp>
          <p:sp>
            <p:nvSpPr>
              <p:cNvPr id="11" name="Freeform 9">
                <a:extLst/>
              </p:cNvPr>
              <p:cNvSpPr>
                <a:spLocks/>
              </p:cNvSpPr>
              <p:nvPr/>
            </p:nvSpPr>
            <p:spPr bwMode="auto">
              <a:xfrm>
                <a:off x="2943" y="1495"/>
                <a:ext cx="2"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0" y="0"/>
                      <a:pt x="0" y="0"/>
                    </a:cubicBezTo>
                    <a:cubicBezTo>
                      <a:pt x="1" y="0"/>
                      <a:pt x="1" y="0"/>
                      <a:pt x="1" y="0"/>
                    </a:cubicBezTo>
                  </a:path>
                </a:pathLst>
              </a:custGeom>
              <a:solidFill>
                <a:srgbClr val="578C94"/>
              </a:solidFill>
              <a:ln>
                <a:noFill/>
              </a:ln>
              <a:extLst/>
            </p:spPr>
            <p:txBody>
              <a:bodyPr/>
              <a:lstStyle/>
              <a:p>
                <a:pPr fontAlgn="auto">
                  <a:spcBef>
                    <a:spcPts val="0"/>
                  </a:spcBef>
                  <a:spcAft>
                    <a:spcPts val="0"/>
                  </a:spcAft>
                  <a:defRPr/>
                </a:pPr>
                <a:endParaRPr lang="zh-CN" altLang="en-US" sz="1350">
                  <a:latin typeface="+mn-lt"/>
                  <a:ea typeface="+mn-ea"/>
                </a:endParaRPr>
              </a:p>
            </p:txBody>
          </p:sp>
          <p:sp>
            <p:nvSpPr>
              <p:cNvPr id="12" name="Freeform 10">
                <a:extLst/>
              </p:cNvPr>
              <p:cNvSpPr>
                <a:spLocks noEditPoints="1"/>
              </p:cNvSpPr>
              <p:nvPr/>
            </p:nvSpPr>
            <p:spPr bwMode="auto">
              <a:xfrm>
                <a:off x="2511" y="1358"/>
                <a:ext cx="539" cy="324"/>
              </a:xfrm>
              <a:custGeom>
                <a:avLst/>
                <a:gdLst>
                  <a:gd name="T0" fmla="*/ 7 w 309"/>
                  <a:gd name="T1" fmla="*/ 184 h 184"/>
                  <a:gd name="T2" fmla="*/ 9 w 309"/>
                  <a:gd name="T3" fmla="*/ 184 h 184"/>
                  <a:gd name="T4" fmla="*/ 9 w 309"/>
                  <a:gd name="T5" fmla="*/ 178 h 184"/>
                  <a:gd name="T6" fmla="*/ 8 w 309"/>
                  <a:gd name="T7" fmla="*/ 180 h 184"/>
                  <a:gd name="T8" fmla="*/ 9 w 309"/>
                  <a:gd name="T9" fmla="*/ 178 h 184"/>
                  <a:gd name="T10" fmla="*/ 34 w 309"/>
                  <a:gd name="T11" fmla="*/ 174 h 184"/>
                  <a:gd name="T12" fmla="*/ 34 w 309"/>
                  <a:gd name="T13" fmla="*/ 179 h 184"/>
                  <a:gd name="T14" fmla="*/ 36 w 309"/>
                  <a:gd name="T15" fmla="*/ 176 h 184"/>
                  <a:gd name="T16" fmla="*/ 38 w 309"/>
                  <a:gd name="T17" fmla="*/ 176 h 184"/>
                  <a:gd name="T18" fmla="*/ 84 w 309"/>
                  <a:gd name="T19" fmla="*/ 144 h 184"/>
                  <a:gd name="T20" fmla="*/ 85 w 309"/>
                  <a:gd name="T21" fmla="*/ 145 h 184"/>
                  <a:gd name="T22" fmla="*/ 84 w 309"/>
                  <a:gd name="T23" fmla="*/ 144 h 184"/>
                  <a:gd name="T24" fmla="*/ 0 w 309"/>
                  <a:gd name="T25" fmla="*/ 135 h 184"/>
                  <a:gd name="T26" fmla="*/ 1 w 309"/>
                  <a:gd name="T27" fmla="*/ 135 h 184"/>
                  <a:gd name="T28" fmla="*/ 138 w 309"/>
                  <a:gd name="T29" fmla="*/ 123 h 184"/>
                  <a:gd name="T30" fmla="*/ 139 w 309"/>
                  <a:gd name="T31" fmla="*/ 123 h 184"/>
                  <a:gd name="T32" fmla="*/ 154 w 309"/>
                  <a:gd name="T33" fmla="*/ 115 h 184"/>
                  <a:gd name="T34" fmla="*/ 154 w 309"/>
                  <a:gd name="T35" fmla="*/ 116 h 184"/>
                  <a:gd name="T36" fmla="*/ 154 w 309"/>
                  <a:gd name="T37" fmla="*/ 115 h 184"/>
                  <a:gd name="T38" fmla="*/ 50 w 309"/>
                  <a:gd name="T39" fmla="*/ 113 h 184"/>
                  <a:gd name="T40" fmla="*/ 53 w 309"/>
                  <a:gd name="T41" fmla="*/ 115 h 184"/>
                  <a:gd name="T42" fmla="*/ 146 w 309"/>
                  <a:gd name="T43" fmla="*/ 113 h 184"/>
                  <a:gd name="T44" fmla="*/ 147 w 309"/>
                  <a:gd name="T45" fmla="*/ 114 h 184"/>
                  <a:gd name="T46" fmla="*/ 146 w 309"/>
                  <a:gd name="T47" fmla="*/ 113 h 184"/>
                  <a:gd name="T48" fmla="*/ 149 w 309"/>
                  <a:gd name="T49" fmla="*/ 111 h 184"/>
                  <a:gd name="T50" fmla="*/ 151 w 309"/>
                  <a:gd name="T51" fmla="*/ 111 h 184"/>
                  <a:gd name="T52" fmla="*/ 165 w 309"/>
                  <a:gd name="T53" fmla="*/ 109 h 184"/>
                  <a:gd name="T54" fmla="*/ 162 w 309"/>
                  <a:gd name="T55" fmla="*/ 113 h 184"/>
                  <a:gd name="T56" fmla="*/ 166 w 309"/>
                  <a:gd name="T57" fmla="*/ 111 h 184"/>
                  <a:gd name="T58" fmla="*/ 184 w 309"/>
                  <a:gd name="T59" fmla="*/ 107 h 184"/>
                  <a:gd name="T60" fmla="*/ 184 w 309"/>
                  <a:gd name="T61" fmla="*/ 109 h 184"/>
                  <a:gd name="T62" fmla="*/ 184 w 309"/>
                  <a:gd name="T63" fmla="*/ 107 h 184"/>
                  <a:gd name="T64" fmla="*/ 50 w 309"/>
                  <a:gd name="T65" fmla="*/ 109 h 184"/>
                  <a:gd name="T66" fmla="*/ 53 w 309"/>
                  <a:gd name="T67" fmla="*/ 111 h 184"/>
                  <a:gd name="T68" fmla="*/ 53 w 309"/>
                  <a:gd name="T69" fmla="*/ 107 h 184"/>
                  <a:gd name="T70" fmla="*/ 248 w 309"/>
                  <a:gd name="T71" fmla="*/ 77 h 184"/>
                  <a:gd name="T72" fmla="*/ 249 w 309"/>
                  <a:gd name="T73" fmla="*/ 77 h 184"/>
                  <a:gd name="T74" fmla="*/ 249 w 309"/>
                  <a:gd name="T75" fmla="*/ 75 h 184"/>
                  <a:gd name="T76" fmla="*/ 252 w 309"/>
                  <a:gd name="T77" fmla="*/ 67 h 184"/>
                  <a:gd name="T78" fmla="*/ 252 w 309"/>
                  <a:gd name="T79" fmla="*/ 70 h 184"/>
                  <a:gd name="T80" fmla="*/ 268 w 309"/>
                  <a:gd name="T81" fmla="*/ 64 h 184"/>
                  <a:gd name="T82" fmla="*/ 266 w 309"/>
                  <a:gd name="T83" fmla="*/ 66 h 184"/>
                  <a:gd name="T84" fmla="*/ 268 w 309"/>
                  <a:gd name="T85" fmla="*/ 66 h 184"/>
                  <a:gd name="T86" fmla="*/ 276 w 309"/>
                  <a:gd name="T87" fmla="*/ 54 h 184"/>
                  <a:gd name="T88" fmla="*/ 276 w 309"/>
                  <a:gd name="T89" fmla="*/ 55 h 184"/>
                  <a:gd name="T90" fmla="*/ 276 w 309"/>
                  <a:gd name="T91" fmla="*/ 54 h 184"/>
                  <a:gd name="T92" fmla="*/ 307 w 309"/>
                  <a:gd name="T93" fmla="*/ 17 h 184"/>
                  <a:gd name="T94" fmla="*/ 309 w 309"/>
                  <a:gd name="T95" fmla="*/ 17 h 184"/>
                  <a:gd name="T96" fmla="*/ 254 w 309"/>
                  <a:gd name="T97" fmla="*/ 11 h 184"/>
                  <a:gd name="T98" fmla="*/ 254 w 309"/>
                  <a:gd name="T99" fmla="*/ 12 h 184"/>
                  <a:gd name="T100" fmla="*/ 254 w 309"/>
                  <a:gd name="T101" fmla="*/ 11 h 184"/>
                  <a:gd name="T102" fmla="*/ 304 w 309"/>
                  <a:gd name="T103" fmla="*/ 12 h 184"/>
                  <a:gd name="T104" fmla="*/ 308 w 309"/>
                  <a:gd name="T105" fmla="*/ 14 h 184"/>
                  <a:gd name="T106" fmla="*/ 307 w 309"/>
                  <a:gd name="T107" fmla="*/ 11 h 184"/>
                  <a:gd name="T108" fmla="*/ 305 w 309"/>
                  <a:gd name="T109" fmla="*/ 10 h 184"/>
                  <a:gd name="T110" fmla="*/ 245 w 309"/>
                  <a:gd name="T111" fmla="*/ 12 h 184"/>
                  <a:gd name="T112" fmla="*/ 245 w 309"/>
                  <a:gd name="T113" fmla="*/ 10 h 184"/>
                  <a:gd name="T114" fmla="*/ 257 w 309"/>
                  <a:gd name="T115" fmla="*/ 0 h 184"/>
                  <a:gd name="T116" fmla="*/ 254 w 309"/>
                  <a:gd name="T117" fmla="*/ 1 h 184"/>
                  <a:gd name="T118" fmla="*/ 255 w 309"/>
                  <a:gd name="T119"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184">
                    <a:moveTo>
                      <a:pt x="8" y="183"/>
                    </a:moveTo>
                    <a:cubicBezTo>
                      <a:pt x="7" y="183"/>
                      <a:pt x="7" y="183"/>
                      <a:pt x="7" y="184"/>
                    </a:cubicBezTo>
                    <a:cubicBezTo>
                      <a:pt x="7" y="184"/>
                      <a:pt x="8" y="184"/>
                      <a:pt x="8" y="184"/>
                    </a:cubicBezTo>
                    <a:cubicBezTo>
                      <a:pt x="8" y="184"/>
                      <a:pt x="9" y="184"/>
                      <a:pt x="9" y="184"/>
                    </a:cubicBezTo>
                    <a:cubicBezTo>
                      <a:pt x="9" y="183"/>
                      <a:pt x="8" y="183"/>
                      <a:pt x="8" y="183"/>
                    </a:cubicBezTo>
                    <a:moveTo>
                      <a:pt x="9" y="178"/>
                    </a:moveTo>
                    <a:cubicBezTo>
                      <a:pt x="8" y="178"/>
                      <a:pt x="7" y="180"/>
                      <a:pt x="8" y="180"/>
                    </a:cubicBezTo>
                    <a:cubicBezTo>
                      <a:pt x="8" y="180"/>
                      <a:pt x="8" y="180"/>
                      <a:pt x="8" y="180"/>
                    </a:cubicBezTo>
                    <a:cubicBezTo>
                      <a:pt x="9" y="180"/>
                      <a:pt x="10" y="178"/>
                      <a:pt x="9" y="178"/>
                    </a:cubicBezTo>
                    <a:cubicBezTo>
                      <a:pt x="9" y="178"/>
                      <a:pt x="9" y="178"/>
                      <a:pt x="9" y="178"/>
                    </a:cubicBezTo>
                    <a:moveTo>
                      <a:pt x="35" y="171"/>
                    </a:moveTo>
                    <a:cubicBezTo>
                      <a:pt x="35" y="171"/>
                      <a:pt x="34" y="172"/>
                      <a:pt x="34" y="174"/>
                    </a:cubicBezTo>
                    <a:cubicBezTo>
                      <a:pt x="34" y="174"/>
                      <a:pt x="34" y="174"/>
                      <a:pt x="34" y="174"/>
                    </a:cubicBezTo>
                    <a:cubicBezTo>
                      <a:pt x="33" y="175"/>
                      <a:pt x="32" y="179"/>
                      <a:pt x="34" y="179"/>
                    </a:cubicBezTo>
                    <a:cubicBezTo>
                      <a:pt x="34" y="179"/>
                      <a:pt x="34" y="179"/>
                      <a:pt x="35" y="179"/>
                    </a:cubicBezTo>
                    <a:cubicBezTo>
                      <a:pt x="35" y="178"/>
                      <a:pt x="36" y="177"/>
                      <a:pt x="36" y="176"/>
                    </a:cubicBezTo>
                    <a:cubicBezTo>
                      <a:pt x="37" y="176"/>
                      <a:pt x="37" y="176"/>
                      <a:pt x="38" y="176"/>
                    </a:cubicBezTo>
                    <a:cubicBezTo>
                      <a:pt x="38" y="176"/>
                      <a:pt x="38" y="176"/>
                      <a:pt x="38" y="176"/>
                    </a:cubicBezTo>
                    <a:cubicBezTo>
                      <a:pt x="39" y="176"/>
                      <a:pt x="37" y="171"/>
                      <a:pt x="35" y="171"/>
                    </a:cubicBezTo>
                    <a:moveTo>
                      <a:pt x="84" y="144"/>
                    </a:moveTo>
                    <a:cubicBezTo>
                      <a:pt x="84" y="144"/>
                      <a:pt x="84" y="144"/>
                      <a:pt x="84" y="145"/>
                    </a:cubicBezTo>
                    <a:cubicBezTo>
                      <a:pt x="84" y="145"/>
                      <a:pt x="84" y="145"/>
                      <a:pt x="85" y="145"/>
                    </a:cubicBezTo>
                    <a:cubicBezTo>
                      <a:pt x="85" y="145"/>
                      <a:pt x="85" y="145"/>
                      <a:pt x="86" y="145"/>
                    </a:cubicBezTo>
                    <a:cubicBezTo>
                      <a:pt x="86" y="145"/>
                      <a:pt x="85" y="144"/>
                      <a:pt x="84" y="144"/>
                    </a:cubicBezTo>
                    <a:moveTo>
                      <a:pt x="1" y="134"/>
                    </a:moveTo>
                    <a:cubicBezTo>
                      <a:pt x="0" y="135"/>
                      <a:pt x="0" y="135"/>
                      <a:pt x="0" y="135"/>
                    </a:cubicBezTo>
                    <a:cubicBezTo>
                      <a:pt x="0" y="135"/>
                      <a:pt x="0" y="135"/>
                      <a:pt x="1" y="135"/>
                    </a:cubicBezTo>
                    <a:cubicBezTo>
                      <a:pt x="1" y="135"/>
                      <a:pt x="1" y="135"/>
                      <a:pt x="1" y="135"/>
                    </a:cubicBezTo>
                    <a:cubicBezTo>
                      <a:pt x="1" y="134"/>
                      <a:pt x="1" y="134"/>
                      <a:pt x="1" y="134"/>
                    </a:cubicBezTo>
                    <a:moveTo>
                      <a:pt x="138" y="123"/>
                    </a:moveTo>
                    <a:cubicBezTo>
                      <a:pt x="137" y="123"/>
                      <a:pt x="136" y="124"/>
                      <a:pt x="137" y="125"/>
                    </a:cubicBezTo>
                    <a:cubicBezTo>
                      <a:pt x="138" y="124"/>
                      <a:pt x="139" y="125"/>
                      <a:pt x="139" y="123"/>
                    </a:cubicBezTo>
                    <a:cubicBezTo>
                      <a:pt x="139" y="123"/>
                      <a:pt x="138" y="123"/>
                      <a:pt x="138" y="123"/>
                    </a:cubicBezTo>
                    <a:moveTo>
                      <a:pt x="154" y="115"/>
                    </a:moveTo>
                    <a:cubicBezTo>
                      <a:pt x="154" y="115"/>
                      <a:pt x="153" y="115"/>
                      <a:pt x="153" y="115"/>
                    </a:cubicBezTo>
                    <a:cubicBezTo>
                      <a:pt x="153" y="116"/>
                      <a:pt x="154" y="116"/>
                      <a:pt x="154" y="116"/>
                    </a:cubicBezTo>
                    <a:cubicBezTo>
                      <a:pt x="155" y="116"/>
                      <a:pt x="155" y="116"/>
                      <a:pt x="155" y="116"/>
                    </a:cubicBezTo>
                    <a:cubicBezTo>
                      <a:pt x="155" y="115"/>
                      <a:pt x="155" y="115"/>
                      <a:pt x="154" y="115"/>
                    </a:cubicBezTo>
                    <a:moveTo>
                      <a:pt x="50" y="113"/>
                    </a:moveTo>
                    <a:cubicBezTo>
                      <a:pt x="50" y="113"/>
                      <a:pt x="50" y="113"/>
                      <a:pt x="50" y="113"/>
                    </a:cubicBezTo>
                    <a:cubicBezTo>
                      <a:pt x="50" y="114"/>
                      <a:pt x="52" y="115"/>
                      <a:pt x="52" y="115"/>
                    </a:cubicBezTo>
                    <a:cubicBezTo>
                      <a:pt x="53" y="115"/>
                      <a:pt x="53" y="115"/>
                      <a:pt x="53" y="115"/>
                    </a:cubicBezTo>
                    <a:cubicBezTo>
                      <a:pt x="53" y="114"/>
                      <a:pt x="51" y="113"/>
                      <a:pt x="50" y="113"/>
                    </a:cubicBezTo>
                    <a:moveTo>
                      <a:pt x="146" y="113"/>
                    </a:moveTo>
                    <a:cubicBezTo>
                      <a:pt x="146" y="113"/>
                      <a:pt x="146" y="113"/>
                      <a:pt x="146" y="113"/>
                    </a:cubicBezTo>
                    <a:cubicBezTo>
                      <a:pt x="145" y="114"/>
                      <a:pt x="146" y="114"/>
                      <a:pt x="147" y="114"/>
                    </a:cubicBezTo>
                    <a:cubicBezTo>
                      <a:pt x="147" y="114"/>
                      <a:pt x="147" y="114"/>
                      <a:pt x="147" y="113"/>
                    </a:cubicBezTo>
                    <a:cubicBezTo>
                      <a:pt x="148" y="113"/>
                      <a:pt x="147" y="113"/>
                      <a:pt x="146" y="113"/>
                    </a:cubicBezTo>
                    <a:moveTo>
                      <a:pt x="150" y="110"/>
                    </a:moveTo>
                    <a:cubicBezTo>
                      <a:pt x="149" y="110"/>
                      <a:pt x="149" y="110"/>
                      <a:pt x="149" y="111"/>
                    </a:cubicBezTo>
                    <a:cubicBezTo>
                      <a:pt x="149" y="111"/>
                      <a:pt x="150" y="111"/>
                      <a:pt x="150" y="111"/>
                    </a:cubicBezTo>
                    <a:cubicBezTo>
                      <a:pt x="151" y="111"/>
                      <a:pt x="151" y="111"/>
                      <a:pt x="151" y="111"/>
                    </a:cubicBezTo>
                    <a:cubicBezTo>
                      <a:pt x="151" y="111"/>
                      <a:pt x="150" y="110"/>
                      <a:pt x="150" y="110"/>
                    </a:cubicBezTo>
                    <a:moveTo>
                      <a:pt x="165" y="109"/>
                    </a:moveTo>
                    <a:cubicBezTo>
                      <a:pt x="165" y="109"/>
                      <a:pt x="163" y="110"/>
                      <a:pt x="162" y="111"/>
                    </a:cubicBezTo>
                    <a:cubicBezTo>
                      <a:pt x="161" y="112"/>
                      <a:pt x="161" y="113"/>
                      <a:pt x="162" y="113"/>
                    </a:cubicBezTo>
                    <a:cubicBezTo>
                      <a:pt x="162" y="113"/>
                      <a:pt x="163" y="113"/>
                      <a:pt x="164" y="113"/>
                    </a:cubicBezTo>
                    <a:cubicBezTo>
                      <a:pt x="166" y="111"/>
                      <a:pt x="166" y="111"/>
                      <a:pt x="166" y="111"/>
                    </a:cubicBezTo>
                    <a:cubicBezTo>
                      <a:pt x="166" y="110"/>
                      <a:pt x="166" y="109"/>
                      <a:pt x="165" y="109"/>
                    </a:cubicBezTo>
                    <a:moveTo>
                      <a:pt x="184" y="107"/>
                    </a:moveTo>
                    <a:cubicBezTo>
                      <a:pt x="184" y="107"/>
                      <a:pt x="183" y="109"/>
                      <a:pt x="184" y="109"/>
                    </a:cubicBezTo>
                    <a:cubicBezTo>
                      <a:pt x="184" y="109"/>
                      <a:pt x="184" y="109"/>
                      <a:pt x="184" y="109"/>
                    </a:cubicBezTo>
                    <a:cubicBezTo>
                      <a:pt x="184" y="109"/>
                      <a:pt x="185" y="107"/>
                      <a:pt x="184" y="107"/>
                    </a:cubicBezTo>
                    <a:cubicBezTo>
                      <a:pt x="184" y="107"/>
                      <a:pt x="184" y="107"/>
                      <a:pt x="184" y="107"/>
                    </a:cubicBezTo>
                    <a:moveTo>
                      <a:pt x="53" y="107"/>
                    </a:moveTo>
                    <a:cubicBezTo>
                      <a:pt x="51" y="107"/>
                      <a:pt x="50" y="108"/>
                      <a:pt x="50" y="109"/>
                    </a:cubicBezTo>
                    <a:cubicBezTo>
                      <a:pt x="50" y="110"/>
                      <a:pt x="50" y="111"/>
                      <a:pt x="51" y="111"/>
                    </a:cubicBezTo>
                    <a:cubicBezTo>
                      <a:pt x="52" y="111"/>
                      <a:pt x="52" y="111"/>
                      <a:pt x="53" y="111"/>
                    </a:cubicBezTo>
                    <a:cubicBezTo>
                      <a:pt x="54" y="111"/>
                      <a:pt x="54" y="108"/>
                      <a:pt x="54" y="107"/>
                    </a:cubicBezTo>
                    <a:cubicBezTo>
                      <a:pt x="53" y="107"/>
                      <a:pt x="53" y="107"/>
                      <a:pt x="53" y="107"/>
                    </a:cubicBezTo>
                    <a:moveTo>
                      <a:pt x="249" y="75"/>
                    </a:moveTo>
                    <a:cubicBezTo>
                      <a:pt x="249" y="75"/>
                      <a:pt x="249" y="76"/>
                      <a:pt x="248" y="77"/>
                    </a:cubicBezTo>
                    <a:cubicBezTo>
                      <a:pt x="248" y="77"/>
                      <a:pt x="248" y="77"/>
                      <a:pt x="248" y="77"/>
                    </a:cubicBezTo>
                    <a:cubicBezTo>
                      <a:pt x="249" y="77"/>
                      <a:pt x="249" y="77"/>
                      <a:pt x="249" y="77"/>
                    </a:cubicBezTo>
                    <a:cubicBezTo>
                      <a:pt x="250" y="77"/>
                      <a:pt x="250" y="76"/>
                      <a:pt x="251" y="76"/>
                    </a:cubicBezTo>
                    <a:cubicBezTo>
                      <a:pt x="250" y="76"/>
                      <a:pt x="250" y="75"/>
                      <a:pt x="249" y="75"/>
                    </a:cubicBezTo>
                    <a:moveTo>
                      <a:pt x="253" y="66"/>
                    </a:moveTo>
                    <a:cubicBezTo>
                      <a:pt x="252" y="67"/>
                      <a:pt x="252" y="67"/>
                      <a:pt x="252" y="67"/>
                    </a:cubicBezTo>
                    <a:cubicBezTo>
                      <a:pt x="250" y="67"/>
                      <a:pt x="250" y="67"/>
                      <a:pt x="250" y="67"/>
                    </a:cubicBezTo>
                    <a:cubicBezTo>
                      <a:pt x="250" y="70"/>
                      <a:pt x="251" y="70"/>
                      <a:pt x="252" y="70"/>
                    </a:cubicBezTo>
                    <a:cubicBezTo>
                      <a:pt x="254" y="70"/>
                      <a:pt x="258" y="66"/>
                      <a:pt x="253" y="66"/>
                    </a:cubicBezTo>
                    <a:moveTo>
                      <a:pt x="268" y="64"/>
                    </a:moveTo>
                    <a:cubicBezTo>
                      <a:pt x="268" y="64"/>
                      <a:pt x="268" y="65"/>
                      <a:pt x="268" y="65"/>
                    </a:cubicBezTo>
                    <a:cubicBezTo>
                      <a:pt x="266" y="66"/>
                      <a:pt x="266" y="66"/>
                      <a:pt x="266" y="66"/>
                    </a:cubicBezTo>
                    <a:cubicBezTo>
                      <a:pt x="266" y="67"/>
                      <a:pt x="266" y="67"/>
                      <a:pt x="267" y="67"/>
                    </a:cubicBezTo>
                    <a:cubicBezTo>
                      <a:pt x="267" y="67"/>
                      <a:pt x="268" y="67"/>
                      <a:pt x="268" y="66"/>
                    </a:cubicBezTo>
                    <a:cubicBezTo>
                      <a:pt x="269" y="66"/>
                      <a:pt x="269" y="64"/>
                      <a:pt x="268" y="64"/>
                    </a:cubicBezTo>
                    <a:moveTo>
                      <a:pt x="276" y="54"/>
                    </a:moveTo>
                    <a:cubicBezTo>
                      <a:pt x="276" y="54"/>
                      <a:pt x="275" y="55"/>
                      <a:pt x="276" y="55"/>
                    </a:cubicBezTo>
                    <a:cubicBezTo>
                      <a:pt x="276" y="55"/>
                      <a:pt x="276" y="55"/>
                      <a:pt x="276" y="55"/>
                    </a:cubicBezTo>
                    <a:cubicBezTo>
                      <a:pt x="276" y="55"/>
                      <a:pt x="277" y="54"/>
                      <a:pt x="276" y="54"/>
                    </a:cubicBezTo>
                    <a:cubicBezTo>
                      <a:pt x="276" y="54"/>
                      <a:pt x="276" y="54"/>
                      <a:pt x="276" y="54"/>
                    </a:cubicBezTo>
                    <a:moveTo>
                      <a:pt x="308" y="17"/>
                    </a:moveTo>
                    <a:cubicBezTo>
                      <a:pt x="308" y="17"/>
                      <a:pt x="307" y="17"/>
                      <a:pt x="307" y="17"/>
                    </a:cubicBezTo>
                    <a:cubicBezTo>
                      <a:pt x="307" y="18"/>
                      <a:pt x="308" y="18"/>
                      <a:pt x="308" y="18"/>
                    </a:cubicBezTo>
                    <a:cubicBezTo>
                      <a:pt x="309" y="18"/>
                      <a:pt x="309" y="18"/>
                      <a:pt x="309" y="17"/>
                    </a:cubicBezTo>
                    <a:cubicBezTo>
                      <a:pt x="309" y="17"/>
                      <a:pt x="308" y="17"/>
                      <a:pt x="308" y="17"/>
                    </a:cubicBezTo>
                    <a:moveTo>
                      <a:pt x="254" y="11"/>
                    </a:moveTo>
                    <a:cubicBezTo>
                      <a:pt x="253" y="11"/>
                      <a:pt x="253" y="11"/>
                      <a:pt x="253" y="11"/>
                    </a:cubicBezTo>
                    <a:cubicBezTo>
                      <a:pt x="253" y="11"/>
                      <a:pt x="254" y="12"/>
                      <a:pt x="254" y="12"/>
                    </a:cubicBezTo>
                    <a:cubicBezTo>
                      <a:pt x="254" y="12"/>
                      <a:pt x="255" y="12"/>
                      <a:pt x="255" y="11"/>
                    </a:cubicBezTo>
                    <a:cubicBezTo>
                      <a:pt x="255" y="11"/>
                      <a:pt x="254" y="11"/>
                      <a:pt x="254" y="11"/>
                    </a:cubicBezTo>
                    <a:moveTo>
                      <a:pt x="305" y="10"/>
                    </a:moveTo>
                    <a:cubicBezTo>
                      <a:pt x="304" y="10"/>
                      <a:pt x="304" y="11"/>
                      <a:pt x="304" y="12"/>
                    </a:cubicBezTo>
                    <a:cubicBezTo>
                      <a:pt x="305" y="13"/>
                      <a:pt x="306" y="14"/>
                      <a:pt x="307" y="14"/>
                    </a:cubicBezTo>
                    <a:cubicBezTo>
                      <a:pt x="307" y="14"/>
                      <a:pt x="308" y="14"/>
                      <a:pt x="308" y="14"/>
                    </a:cubicBezTo>
                    <a:cubicBezTo>
                      <a:pt x="308" y="14"/>
                      <a:pt x="308" y="14"/>
                      <a:pt x="308" y="14"/>
                    </a:cubicBezTo>
                    <a:cubicBezTo>
                      <a:pt x="308" y="13"/>
                      <a:pt x="308" y="12"/>
                      <a:pt x="307" y="11"/>
                    </a:cubicBezTo>
                    <a:cubicBezTo>
                      <a:pt x="307" y="11"/>
                      <a:pt x="306" y="10"/>
                      <a:pt x="306" y="10"/>
                    </a:cubicBezTo>
                    <a:cubicBezTo>
                      <a:pt x="306" y="10"/>
                      <a:pt x="306" y="10"/>
                      <a:pt x="305" y="10"/>
                    </a:cubicBezTo>
                    <a:moveTo>
                      <a:pt x="245" y="10"/>
                    </a:moveTo>
                    <a:cubicBezTo>
                      <a:pt x="244" y="10"/>
                      <a:pt x="243" y="12"/>
                      <a:pt x="245" y="12"/>
                    </a:cubicBezTo>
                    <a:cubicBezTo>
                      <a:pt x="245" y="12"/>
                      <a:pt x="245" y="12"/>
                      <a:pt x="245" y="12"/>
                    </a:cubicBezTo>
                    <a:cubicBezTo>
                      <a:pt x="246" y="12"/>
                      <a:pt x="247" y="10"/>
                      <a:pt x="245" y="10"/>
                    </a:cubicBezTo>
                    <a:cubicBezTo>
                      <a:pt x="245" y="10"/>
                      <a:pt x="245" y="10"/>
                      <a:pt x="245" y="10"/>
                    </a:cubicBezTo>
                    <a:moveTo>
                      <a:pt x="257" y="0"/>
                    </a:moveTo>
                    <a:cubicBezTo>
                      <a:pt x="256" y="0"/>
                      <a:pt x="255" y="0"/>
                      <a:pt x="255" y="1"/>
                    </a:cubicBezTo>
                    <a:cubicBezTo>
                      <a:pt x="254" y="1"/>
                      <a:pt x="254" y="1"/>
                      <a:pt x="254" y="1"/>
                    </a:cubicBezTo>
                    <a:cubicBezTo>
                      <a:pt x="254" y="1"/>
                      <a:pt x="254" y="1"/>
                      <a:pt x="254" y="1"/>
                    </a:cubicBezTo>
                    <a:cubicBezTo>
                      <a:pt x="254" y="2"/>
                      <a:pt x="254" y="3"/>
                      <a:pt x="255" y="3"/>
                    </a:cubicBezTo>
                    <a:cubicBezTo>
                      <a:pt x="256" y="3"/>
                      <a:pt x="258" y="1"/>
                      <a:pt x="257" y="0"/>
                    </a:cubicBezTo>
                  </a:path>
                </a:pathLst>
              </a:custGeom>
              <a:solidFill>
                <a:srgbClr val="66FFFF"/>
              </a:solidFill>
              <a:ln>
                <a:noFill/>
              </a:ln>
              <a:extLst/>
            </p:spPr>
            <p:txBody>
              <a:bodyPr/>
              <a:lstStyle/>
              <a:p>
                <a:pPr fontAlgn="auto">
                  <a:spcBef>
                    <a:spcPts val="0"/>
                  </a:spcBef>
                  <a:spcAft>
                    <a:spcPts val="0"/>
                  </a:spcAft>
                  <a:defRPr/>
                </a:pPr>
                <a:endParaRPr lang="zh-CN" altLang="en-US" sz="1350">
                  <a:latin typeface="+mn-lt"/>
                  <a:ea typeface="+mn-ea"/>
                </a:endParaRPr>
              </a:p>
            </p:txBody>
          </p:sp>
        </p:grpSp>
      </p:grpSp>
      <p:sp>
        <p:nvSpPr>
          <p:cNvPr id="6147" name="矩形 12"/>
          <p:cNvSpPr>
            <a:spLocks noChangeArrowheads="1"/>
          </p:cNvSpPr>
          <p:nvPr/>
        </p:nvSpPr>
        <p:spPr bwMode="auto">
          <a:xfrm>
            <a:off x="2062164" y="1300164"/>
            <a:ext cx="8066087" cy="371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en-US" altLang="zh-CN" sz="2800" b="1" dirty="0">
                <a:latin typeface="楷体" pitchFamily="49" charset="-122"/>
                <a:ea typeface="楷体" pitchFamily="49" charset="-122"/>
              </a:rPr>
              <a:t>    《</a:t>
            </a:r>
            <a:r>
              <a:rPr lang="zh-CN" altLang="en-US" sz="2800" b="1" dirty="0">
                <a:latin typeface="楷体" pitchFamily="49" charset="-122"/>
                <a:ea typeface="楷体" pitchFamily="49" charset="-122"/>
              </a:rPr>
              <a:t>傅雷家书</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是一部很特殊的书。它是傅雷思想的折光，甚至可以说是傅雷毕生最重要的著作，因为</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傅雷家书</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是给他与儿子之间的书信，体现了作为父亲的他对儿子苦心孤诣。</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傅雷家书</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一书中无处不体现浓浓的父爱，但是，在疼爱的同时，也不忘对其进行音乐、美术、哲学、历史、文学乃至健康等等全方位的教育。</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文本框 32"/>
          <p:cNvSpPr txBox="1">
            <a:spLocks noChangeArrowheads="1"/>
          </p:cNvSpPr>
          <p:nvPr/>
        </p:nvSpPr>
        <p:spPr bwMode="auto">
          <a:xfrm>
            <a:off x="5999164" y="3900488"/>
            <a:ext cx="504825"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500">
                <a:solidFill>
                  <a:srgbClr val="FFFFFF"/>
                </a:solidFill>
              </a:rPr>
              <a:t>状元成才路</a:t>
            </a:r>
            <a:endParaRPr lang="zh-CN" altLang="zh-CN" sz="500">
              <a:solidFill>
                <a:srgbClr val="FFFFFF"/>
              </a:solidFill>
            </a:endParaRPr>
          </a:p>
        </p:txBody>
      </p:sp>
      <p:sp>
        <p:nvSpPr>
          <p:cNvPr id="7171" name="文本框 34"/>
          <p:cNvSpPr txBox="1">
            <a:spLocks noChangeArrowheads="1"/>
          </p:cNvSpPr>
          <p:nvPr/>
        </p:nvSpPr>
        <p:spPr bwMode="auto">
          <a:xfrm rot="-280097">
            <a:off x="9588501" y="2197101"/>
            <a:ext cx="504825"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172" name="文本框 36"/>
          <p:cNvSpPr txBox="1">
            <a:spLocks noChangeArrowheads="1"/>
          </p:cNvSpPr>
          <p:nvPr/>
        </p:nvSpPr>
        <p:spPr bwMode="auto">
          <a:xfrm rot="-5350866">
            <a:off x="7386639" y="17843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173" name="文本框 37"/>
          <p:cNvSpPr txBox="1">
            <a:spLocks noChangeArrowheads="1"/>
          </p:cNvSpPr>
          <p:nvPr/>
        </p:nvSpPr>
        <p:spPr bwMode="auto">
          <a:xfrm rot="-4150866">
            <a:off x="6856414" y="23272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174" name="文本框 45"/>
          <p:cNvSpPr txBox="1">
            <a:spLocks noChangeArrowheads="1"/>
          </p:cNvSpPr>
          <p:nvPr/>
        </p:nvSpPr>
        <p:spPr bwMode="auto">
          <a:xfrm rot="-5350866">
            <a:off x="7947026" y="18129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175" name="文本框 46"/>
          <p:cNvSpPr txBox="1">
            <a:spLocks noChangeArrowheads="1"/>
          </p:cNvSpPr>
          <p:nvPr/>
        </p:nvSpPr>
        <p:spPr bwMode="auto">
          <a:xfrm rot="-424911">
            <a:off x="8591551" y="212090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176" name="文本框 47"/>
          <p:cNvSpPr txBox="1">
            <a:spLocks noChangeArrowheads="1"/>
          </p:cNvSpPr>
          <p:nvPr/>
        </p:nvSpPr>
        <p:spPr bwMode="auto">
          <a:xfrm rot="-4150866">
            <a:off x="9180514" y="336073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177" name="文本框 49"/>
          <p:cNvSpPr txBox="1">
            <a:spLocks noChangeArrowheads="1"/>
          </p:cNvSpPr>
          <p:nvPr/>
        </p:nvSpPr>
        <p:spPr bwMode="auto">
          <a:xfrm rot="657351">
            <a:off x="9691688" y="16049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178" name="文本框 50"/>
          <p:cNvSpPr txBox="1">
            <a:spLocks noChangeArrowheads="1"/>
          </p:cNvSpPr>
          <p:nvPr/>
        </p:nvSpPr>
        <p:spPr bwMode="auto">
          <a:xfrm rot="1480325">
            <a:off x="8915401" y="168751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179" name="文本框 51"/>
          <p:cNvSpPr txBox="1">
            <a:spLocks noChangeArrowheads="1"/>
          </p:cNvSpPr>
          <p:nvPr/>
        </p:nvSpPr>
        <p:spPr bwMode="auto">
          <a:xfrm rot="-5350866">
            <a:off x="9891714" y="36480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180" name="文本框 32"/>
          <p:cNvSpPr txBox="1">
            <a:spLocks noChangeArrowheads="1"/>
          </p:cNvSpPr>
          <p:nvPr/>
        </p:nvSpPr>
        <p:spPr bwMode="auto">
          <a:xfrm>
            <a:off x="4786314" y="4748214"/>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181" name="文本框 34"/>
          <p:cNvSpPr txBox="1">
            <a:spLocks noChangeArrowheads="1"/>
          </p:cNvSpPr>
          <p:nvPr/>
        </p:nvSpPr>
        <p:spPr bwMode="auto">
          <a:xfrm rot="4149897">
            <a:off x="5986464" y="46926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182" name="文本框 36"/>
          <p:cNvSpPr txBox="1">
            <a:spLocks noChangeArrowheads="1"/>
          </p:cNvSpPr>
          <p:nvPr/>
        </p:nvSpPr>
        <p:spPr bwMode="auto">
          <a:xfrm rot="-1380000">
            <a:off x="5424488" y="176371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183" name="文本框 37"/>
          <p:cNvSpPr txBox="1">
            <a:spLocks noChangeArrowheads="1"/>
          </p:cNvSpPr>
          <p:nvPr/>
        </p:nvSpPr>
        <p:spPr bwMode="auto">
          <a:xfrm rot="-180000">
            <a:off x="5654676" y="276701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184" name="文本框 45"/>
          <p:cNvSpPr txBox="1">
            <a:spLocks noChangeArrowheads="1"/>
          </p:cNvSpPr>
          <p:nvPr/>
        </p:nvSpPr>
        <p:spPr bwMode="auto">
          <a:xfrm rot="-1380000">
            <a:off x="5984876" y="179228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185" name="文本框 46"/>
          <p:cNvSpPr txBox="1">
            <a:spLocks noChangeArrowheads="1"/>
          </p:cNvSpPr>
          <p:nvPr/>
        </p:nvSpPr>
        <p:spPr bwMode="auto">
          <a:xfrm rot="-1380000">
            <a:off x="6354763" y="207803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186" name="文本框 47"/>
          <p:cNvSpPr txBox="1">
            <a:spLocks noChangeArrowheads="1"/>
          </p:cNvSpPr>
          <p:nvPr/>
        </p:nvSpPr>
        <p:spPr bwMode="auto">
          <a:xfrm rot="-180000">
            <a:off x="6588126" y="300831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187" name="文本框 49"/>
          <p:cNvSpPr txBox="1">
            <a:spLocks noChangeArrowheads="1"/>
          </p:cNvSpPr>
          <p:nvPr/>
        </p:nvSpPr>
        <p:spPr bwMode="auto">
          <a:xfrm rot="-5350866">
            <a:off x="7835901" y="28416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188" name="文本框 50"/>
          <p:cNvSpPr txBox="1">
            <a:spLocks noChangeArrowheads="1"/>
          </p:cNvSpPr>
          <p:nvPr/>
        </p:nvSpPr>
        <p:spPr bwMode="auto">
          <a:xfrm rot="-170103">
            <a:off x="7113588" y="34813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189" name="文本框 51"/>
          <p:cNvSpPr txBox="1">
            <a:spLocks noChangeArrowheads="1"/>
          </p:cNvSpPr>
          <p:nvPr/>
        </p:nvSpPr>
        <p:spPr bwMode="auto">
          <a:xfrm rot="-5350866">
            <a:off x="7370764" y="46069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190" name="文本框 32"/>
          <p:cNvSpPr txBox="1">
            <a:spLocks noChangeArrowheads="1"/>
          </p:cNvSpPr>
          <p:nvPr/>
        </p:nvSpPr>
        <p:spPr bwMode="auto">
          <a:xfrm rot="1209897">
            <a:off x="2660651" y="519430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191" name="文本框 34"/>
          <p:cNvSpPr txBox="1">
            <a:spLocks noChangeArrowheads="1"/>
          </p:cNvSpPr>
          <p:nvPr/>
        </p:nvSpPr>
        <p:spPr bwMode="auto">
          <a:xfrm rot="4149897">
            <a:off x="3665539" y="46355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192" name="文本框 36"/>
          <p:cNvSpPr txBox="1">
            <a:spLocks noChangeArrowheads="1"/>
          </p:cNvSpPr>
          <p:nvPr/>
        </p:nvSpPr>
        <p:spPr bwMode="auto">
          <a:xfrm rot="-1380000">
            <a:off x="3128963" y="43322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193" name="文本框 37"/>
          <p:cNvSpPr txBox="1">
            <a:spLocks noChangeArrowheads="1"/>
          </p:cNvSpPr>
          <p:nvPr/>
        </p:nvSpPr>
        <p:spPr bwMode="auto">
          <a:xfrm rot="1029897">
            <a:off x="4010026" y="370046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194" name="文本框 45"/>
          <p:cNvSpPr txBox="1">
            <a:spLocks noChangeArrowheads="1"/>
          </p:cNvSpPr>
          <p:nvPr/>
        </p:nvSpPr>
        <p:spPr bwMode="auto">
          <a:xfrm rot="-1380000">
            <a:off x="4686301" y="422275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195" name="文本框 46"/>
          <p:cNvSpPr txBox="1">
            <a:spLocks noChangeArrowheads="1"/>
          </p:cNvSpPr>
          <p:nvPr/>
        </p:nvSpPr>
        <p:spPr bwMode="auto">
          <a:xfrm rot="-170103">
            <a:off x="2311401" y="206851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196" name="文本框 47"/>
          <p:cNvSpPr txBox="1">
            <a:spLocks noChangeArrowheads="1"/>
          </p:cNvSpPr>
          <p:nvPr/>
        </p:nvSpPr>
        <p:spPr bwMode="auto">
          <a:xfrm rot="1029897">
            <a:off x="2352676" y="456088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197" name="文本框 49"/>
          <p:cNvSpPr txBox="1">
            <a:spLocks noChangeArrowheads="1"/>
          </p:cNvSpPr>
          <p:nvPr/>
        </p:nvSpPr>
        <p:spPr bwMode="auto">
          <a:xfrm rot="-170103">
            <a:off x="4533901" y="514350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198" name="文本框 50"/>
          <p:cNvSpPr txBox="1">
            <a:spLocks noChangeArrowheads="1"/>
          </p:cNvSpPr>
          <p:nvPr/>
        </p:nvSpPr>
        <p:spPr bwMode="auto">
          <a:xfrm rot="-170103">
            <a:off x="5681663" y="425450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199" name="文本框 51"/>
          <p:cNvSpPr txBox="1">
            <a:spLocks noChangeArrowheads="1"/>
          </p:cNvSpPr>
          <p:nvPr/>
        </p:nvSpPr>
        <p:spPr bwMode="auto">
          <a:xfrm rot="-170103">
            <a:off x="5848351" y="526573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00" name="文本框 32"/>
          <p:cNvSpPr txBox="1">
            <a:spLocks noChangeArrowheads="1"/>
          </p:cNvSpPr>
          <p:nvPr/>
        </p:nvSpPr>
        <p:spPr bwMode="auto">
          <a:xfrm rot="-5070842">
            <a:off x="1847851" y="275113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01" name="文本框 34"/>
          <p:cNvSpPr txBox="1">
            <a:spLocks noChangeArrowheads="1"/>
          </p:cNvSpPr>
          <p:nvPr/>
        </p:nvSpPr>
        <p:spPr bwMode="auto">
          <a:xfrm rot="4149897">
            <a:off x="2862264" y="2906714"/>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02" name="文本框 36"/>
          <p:cNvSpPr txBox="1">
            <a:spLocks noChangeArrowheads="1"/>
          </p:cNvSpPr>
          <p:nvPr/>
        </p:nvSpPr>
        <p:spPr bwMode="auto">
          <a:xfrm rot="-170103">
            <a:off x="1846263" y="180975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03" name="文本框 37"/>
          <p:cNvSpPr txBox="1">
            <a:spLocks noChangeArrowheads="1"/>
          </p:cNvSpPr>
          <p:nvPr/>
        </p:nvSpPr>
        <p:spPr bwMode="auto">
          <a:xfrm rot="1029897">
            <a:off x="2862263" y="227330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04" name="文本框 45"/>
          <p:cNvSpPr txBox="1">
            <a:spLocks noChangeArrowheads="1"/>
          </p:cNvSpPr>
          <p:nvPr/>
        </p:nvSpPr>
        <p:spPr bwMode="auto">
          <a:xfrm rot="-1380000">
            <a:off x="3641726" y="155575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05" name="文本框 46"/>
          <p:cNvSpPr txBox="1">
            <a:spLocks noChangeArrowheads="1"/>
          </p:cNvSpPr>
          <p:nvPr/>
        </p:nvSpPr>
        <p:spPr bwMode="auto">
          <a:xfrm rot="-1380000">
            <a:off x="4211638" y="17827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06" name="文本框 47"/>
          <p:cNvSpPr txBox="1">
            <a:spLocks noChangeArrowheads="1"/>
          </p:cNvSpPr>
          <p:nvPr/>
        </p:nvSpPr>
        <p:spPr bwMode="auto">
          <a:xfrm rot="-180000">
            <a:off x="3940176" y="2533651"/>
            <a:ext cx="5064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07" name="文本框 49"/>
          <p:cNvSpPr txBox="1">
            <a:spLocks noChangeArrowheads="1"/>
          </p:cNvSpPr>
          <p:nvPr/>
        </p:nvSpPr>
        <p:spPr bwMode="auto">
          <a:xfrm rot="-1380000">
            <a:off x="4800601" y="207803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08" name="文本框 50"/>
          <p:cNvSpPr txBox="1">
            <a:spLocks noChangeArrowheads="1"/>
          </p:cNvSpPr>
          <p:nvPr/>
        </p:nvSpPr>
        <p:spPr bwMode="auto">
          <a:xfrm rot="-1380000">
            <a:off x="4373563" y="285273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09" name="文本框 51"/>
          <p:cNvSpPr txBox="1">
            <a:spLocks noChangeArrowheads="1"/>
          </p:cNvSpPr>
          <p:nvPr/>
        </p:nvSpPr>
        <p:spPr bwMode="auto">
          <a:xfrm rot="-1380000">
            <a:off x="5008563" y="303530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10" name="文本框 32"/>
          <p:cNvSpPr txBox="1">
            <a:spLocks noChangeArrowheads="1"/>
          </p:cNvSpPr>
          <p:nvPr/>
        </p:nvSpPr>
        <p:spPr bwMode="auto">
          <a:xfrm rot="1209897">
            <a:off x="6638926" y="474503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11" name="文本框 34"/>
          <p:cNvSpPr txBox="1">
            <a:spLocks noChangeArrowheads="1"/>
          </p:cNvSpPr>
          <p:nvPr/>
        </p:nvSpPr>
        <p:spPr bwMode="auto">
          <a:xfrm rot="-1030866">
            <a:off x="7835901" y="5219701"/>
            <a:ext cx="504825"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12" name="文本框 36"/>
          <p:cNvSpPr txBox="1">
            <a:spLocks noChangeArrowheads="1"/>
          </p:cNvSpPr>
          <p:nvPr/>
        </p:nvSpPr>
        <p:spPr bwMode="auto">
          <a:xfrm rot="368503">
            <a:off x="7297738" y="38401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13" name="文本框 37"/>
          <p:cNvSpPr txBox="1">
            <a:spLocks noChangeArrowheads="1"/>
          </p:cNvSpPr>
          <p:nvPr/>
        </p:nvSpPr>
        <p:spPr bwMode="auto">
          <a:xfrm rot="829244">
            <a:off x="6808788" y="53260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14" name="文本框 45"/>
          <p:cNvSpPr txBox="1">
            <a:spLocks noChangeArrowheads="1"/>
          </p:cNvSpPr>
          <p:nvPr/>
        </p:nvSpPr>
        <p:spPr bwMode="auto">
          <a:xfrm rot="-4502722">
            <a:off x="8304214" y="33623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15" name="文本框 46"/>
          <p:cNvSpPr txBox="1">
            <a:spLocks noChangeArrowheads="1"/>
          </p:cNvSpPr>
          <p:nvPr/>
        </p:nvSpPr>
        <p:spPr bwMode="auto">
          <a:xfrm rot="2702238">
            <a:off x="9093201" y="41116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16" name="文本框 47"/>
          <p:cNvSpPr txBox="1">
            <a:spLocks noChangeArrowheads="1"/>
          </p:cNvSpPr>
          <p:nvPr/>
        </p:nvSpPr>
        <p:spPr bwMode="auto">
          <a:xfrm rot="-3456638">
            <a:off x="8269289" y="456723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17" name="文本框 49"/>
          <p:cNvSpPr txBox="1">
            <a:spLocks noChangeArrowheads="1"/>
          </p:cNvSpPr>
          <p:nvPr/>
        </p:nvSpPr>
        <p:spPr bwMode="auto">
          <a:xfrm rot="-3180423">
            <a:off x="9632951" y="438308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18" name="文本框 50"/>
          <p:cNvSpPr txBox="1">
            <a:spLocks noChangeArrowheads="1"/>
          </p:cNvSpPr>
          <p:nvPr/>
        </p:nvSpPr>
        <p:spPr bwMode="auto">
          <a:xfrm rot="-3640556">
            <a:off x="8764589" y="48164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19" name="文本框 51"/>
          <p:cNvSpPr txBox="1">
            <a:spLocks noChangeArrowheads="1"/>
          </p:cNvSpPr>
          <p:nvPr/>
        </p:nvSpPr>
        <p:spPr bwMode="auto">
          <a:xfrm rot="1549510">
            <a:off x="9553576" y="323056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20" name="文本框 32"/>
          <p:cNvSpPr txBox="1">
            <a:spLocks noChangeArrowheads="1"/>
          </p:cNvSpPr>
          <p:nvPr/>
        </p:nvSpPr>
        <p:spPr bwMode="auto">
          <a:xfrm rot="4190103">
            <a:off x="5813426" y="33718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21" name="文本框 34"/>
          <p:cNvSpPr txBox="1">
            <a:spLocks noChangeArrowheads="1"/>
          </p:cNvSpPr>
          <p:nvPr/>
        </p:nvSpPr>
        <p:spPr bwMode="auto">
          <a:xfrm rot="8340000">
            <a:off x="6445251" y="4211638"/>
            <a:ext cx="504825"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22" name="文本框 36"/>
          <p:cNvSpPr txBox="1">
            <a:spLocks noChangeArrowheads="1"/>
          </p:cNvSpPr>
          <p:nvPr/>
        </p:nvSpPr>
        <p:spPr bwMode="auto">
          <a:xfrm rot="-1160763">
            <a:off x="7297738" y="236220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23" name="文本框 37"/>
          <p:cNvSpPr txBox="1">
            <a:spLocks noChangeArrowheads="1"/>
          </p:cNvSpPr>
          <p:nvPr/>
        </p:nvSpPr>
        <p:spPr bwMode="auto">
          <a:xfrm rot="39237">
            <a:off x="7173913" y="305911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24" name="文本框 45"/>
          <p:cNvSpPr txBox="1">
            <a:spLocks noChangeArrowheads="1"/>
          </p:cNvSpPr>
          <p:nvPr/>
        </p:nvSpPr>
        <p:spPr bwMode="auto">
          <a:xfrm rot="-1160763">
            <a:off x="7858126" y="239236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25" name="文本框 46"/>
          <p:cNvSpPr txBox="1">
            <a:spLocks noChangeArrowheads="1"/>
          </p:cNvSpPr>
          <p:nvPr/>
        </p:nvSpPr>
        <p:spPr bwMode="auto">
          <a:xfrm rot="-1160763">
            <a:off x="8228013" y="267811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26" name="文本框 47"/>
          <p:cNvSpPr txBox="1">
            <a:spLocks noChangeArrowheads="1"/>
          </p:cNvSpPr>
          <p:nvPr/>
        </p:nvSpPr>
        <p:spPr bwMode="auto">
          <a:xfrm rot="39237">
            <a:off x="8709026" y="330358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27" name="文本框 49"/>
          <p:cNvSpPr txBox="1">
            <a:spLocks noChangeArrowheads="1"/>
          </p:cNvSpPr>
          <p:nvPr/>
        </p:nvSpPr>
        <p:spPr bwMode="auto">
          <a:xfrm rot="-1160763">
            <a:off x="9545638" y="27828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28" name="文本框 50"/>
          <p:cNvSpPr txBox="1">
            <a:spLocks noChangeArrowheads="1"/>
          </p:cNvSpPr>
          <p:nvPr/>
        </p:nvSpPr>
        <p:spPr bwMode="auto">
          <a:xfrm rot="-1160763">
            <a:off x="9012238" y="26050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29" name="文本框 51"/>
          <p:cNvSpPr txBox="1">
            <a:spLocks noChangeArrowheads="1"/>
          </p:cNvSpPr>
          <p:nvPr/>
        </p:nvSpPr>
        <p:spPr bwMode="auto">
          <a:xfrm rot="-1160763">
            <a:off x="9488488" y="375285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30" name="文本框 32"/>
          <p:cNvSpPr txBox="1">
            <a:spLocks noChangeArrowheads="1"/>
          </p:cNvSpPr>
          <p:nvPr/>
        </p:nvSpPr>
        <p:spPr bwMode="auto">
          <a:xfrm rot="4190103">
            <a:off x="4291014" y="44831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31" name="文本框 34"/>
          <p:cNvSpPr txBox="1">
            <a:spLocks noChangeArrowheads="1"/>
          </p:cNvSpPr>
          <p:nvPr/>
        </p:nvSpPr>
        <p:spPr bwMode="auto">
          <a:xfrm rot="8340000">
            <a:off x="5446714" y="3783014"/>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32" name="文本框 36"/>
          <p:cNvSpPr txBox="1">
            <a:spLocks noChangeArrowheads="1"/>
          </p:cNvSpPr>
          <p:nvPr/>
        </p:nvSpPr>
        <p:spPr bwMode="auto">
          <a:xfrm rot="2810103">
            <a:off x="5338764" y="23431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33" name="文本框 37"/>
          <p:cNvSpPr txBox="1">
            <a:spLocks noChangeArrowheads="1"/>
          </p:cNvSpPr>
          <p:nvPr/>
        </p:nvSpPr>
        <p:spPr bwMode="auto">
          <a:xfrm rot="4010103">
            <a:off x="5338764" y="30670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34" name="文本框 45"/>
          <p:cNvSpPr txBox="1">
            <a:spLocks noChangeArrowheads="1"/>
          </p:cNvSpPr>
          <p:nvPr/>
        </p:nvSpPr>
        <p:spPr bwMode="auto">
          <a:xfrm rot="2810103">
            <a:off x="5899151" y="23717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35" name="文本框 46"/>
          <p:cNvSpPr txBox="1">
            <a:spLocks noChangeArrowheads="1"/>
          </p:cNvSpPr>
          <p:nvPr/>
        </p:nvSpPr>
        <p:spPr bwMode="auto">
          <a:xfrm rot="2810103">
            <a:off x="6269039" y="26574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36" name="文本框 47"/>
          <p:cNvSpPr txBox="1">
            <a:spLocks noChangeArrowheads="1"/>
          </p:cNvSpPr>
          <p:nvPr/>
        </p:nvSpPr>
        <p:spPr bwMode="auto">
          <a:xfrm rot="4010103">
            <a:off x="6269039" y="33813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37" name="文本框 49"/>
          <p:cNvSpPr txBox="1">
            <a:spLocks noChangeArrowheads="1"/>
          </p:cNvSpPr>
          <p:nvPr/>
        </p:nvSpPr>
        <p:spPr bwMode="auto">
          <a:xfrm rot="-1160763">
            <a:off x="7748588" y="34210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38" name="文本框 50"/>
          <p:cNvSpPr txBox="1">
            <a:spLocks noChangeArrowheads="1"/>
          </p:cNvSpPr>
          <p:nvPr/>
        </p:nvSpPr>
        <p:spPr bwMode="auto">
          <a:xfrm rot="4020000">
            <a:off x="6743701" y="35369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39" name="文本框 51"/>
          <p:cNvSpPr txBox="1">
            <a:spLocks noChangeArrowheads="1"/>
          </p:cNvSpPr>
          <p:nvPr/>
        </p:nvSpPr>
        <p:spPr bwMode="auto">
          <a:xfrm rot="-1160763">
            <a:off x="7123113" y="43195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40" name="文本框 32"/>
          <p:cNvSpPr txBox="1">
            <a:spLocks noChangeArrowheads="1"/>
          </p:cNvSpPr>
          <p:nvPr/>
        </p:nvSpPr>
        <p:spPr bwMode="auto">
          <a:xfrm rot="5400000">
            <a:off x="2667001" y="43338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41" name="文本框 34"/>
          <p:cNvSpPr txBox="1">
            <a:spLocks noChangeArrowheads="1"/>
          </p:cNvSpPr>
          <p:nvPr/>
        </p:nvSpPr>
        <p:spPr bwMode="auto">
          <a:xfrm rot="8340000">
            <a:off x="3403601" y="4764088"/>
            <a:ext cx="504825"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42" name="文本框 36"/>
          <p:cNvSpPr txBox="1">
            <a:spLocks noChangeArrowheads="1"/>
          </p:cNvSpPr>
          <p:nvPr/>
        </p:nvSpPr>
        <p:spPr bwMode="auto">
          <a:xfrm rot="2810103">
            <a:off x="3387726" y="367188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43" name="文本框 37"/>
          <p:cNvSpPr txBox="1">
            <a:spLocks noChangeArrowheads="1"/>
          </p:cNvSpPr>
          <p:nvPr/>
        </p:nvSpPr>
        <p:spPr bwMode="auto">
          <a:xfrm rot="5220000">
            <a:off x="3822701" y="40481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44" name="文本框 45"/>
          <p:cNvSpPr txBox="1">
            <a:spLocks noChangeArrowheads="1"/>
          </p:cNvSpPr>
          <p:nvPr/>
        </p:nvSpPr>
        <p:spPr bwMode="auto">
          <a:xfrm rot="2810103">
            <a:off x="4335464" y="369093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45" name="文本框 46"/>
          <p:cNvSpPr txBox="1">
            <a:spLocks noChangeArrowheads="1"/>
          </p:cNvSpPr>
          <p:nvPr/>
        </p:nvSpPr>
        <p:spPr bwMode="auto">
          <a:xfrm rot="4020000">
            <a:off x="2225676" y="26479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46" name="文本框 47"/>
          <p:cNvSpPr txBox="1">
            <a:spLocks noChangeArrowheads="1"/>
          </p:cNvSpPr>
          <p:nvPr/>
        </p:nvSpPr>
        <p:spPr bwMode="auto">
          <a:xfrm rot="5220000">
            <a:off x="2227264" y="38925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47" name="文本框 49"/>
          <p:cNvSpPr txBox="1">
            <a:spLocks noChangeArrowheads="1"/>
          </p:cNvSpPr>
          <p:nvPr/>
        </p:nvSpPr>
        <p:spPr bwMode="auto">
          <a:xfrm rot="4020000">
            <a:off x="3989389" y="50165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48" name="文本框 50"/>
          <p:cNvSpPr txBox="1">
            <a:spLocks noChangeArrowheads="1"/>
          </p:cNvSpPr>
          <p:nvPr/>
        </p:nvSpPr>
        <p:spPr bwMode="auto">
          <a:xfrm rot="4020000">
            <a:off x="5227639" y="45180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49" name="文本框 51"/>
          <p:cNvSpPr txBox="1">
            <a:spLocks noChangeArrowheads="1"/>
          </p:cNvSpPr>
          <p:nvPr/>
        </p:nvSpPr>
        <p:spPr bwMode="auto">
          <a:xfrm rot="4020000">
            <a:off x="5597526" y="48037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50" name="文本框 32"/>
          <p:cNvSpPr txBox="1">
            <a:spLocks noChangeArrowheads="1"/>
          </p:cNvSpPr>
          <p:nvPr/>
        </p:nvSpPr>
        <p:spPr bwMode="auto">
          <a:xfrm rot="-880739">
            <a:off x="2038351" y="337978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51" name="文本框 34"/>
          <p:cNvSpPr txBox="1">
            <a:spLocks noChangeArrowheads="1"/>
          </p:cNvSpPr>
          <p:nvPr/>
        </p:nvSpPr>
        <p:spPr bwMode="auto">
          <a:xfrm rot="8340000">
            <a:off x="2776539" y="3484564"/>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52" name="文本框 36"/>
          <p:cNvSpPr txBox="1">
            <a:spLocks noChangeArrowheads="1"/>
          </p:cNvSpPr>
          <p:nvPr/>
        </p:nvSpPr>
        <p:spPr bwMode="auto">
          <a:xfrm rot="4020000">
            <a:off x="3195639" y="20447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53" name="文本框 37"/>
          <p:cNvSpPr txBox="1">
            <a:spLocks noChangeArrowheads="1"/>
          </p:cNvSpPr>
          <p:nvPr/>
        </p:nvSpPr>
        <p:spPr bwMode="auto">
          <a:xfrm rot="5220000">
            <a:off x="3195639" y="27686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54" name="文本框 45"/>
          <p:cNvSpPr txBox="1">
            <a:spLocks noChangeArrowheads="1"/>
          </p:cNvSpPr>
          <p:nvPr/>
        </p:nvSpPr>
        <p:spPr bwMode="auto">
          <a:xfrm rot="2810103">
            <a:off x="3756026" y="20732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55" name="文本框 46"/>
          <p:cNvSpPr txBox="1">
            <a:spLocks noChangeArrowheads="1"/>
          </p:cNvSpPr>
          <p:nvPr/>
        </p:nvSpPr>
        <p:spPr bwMode="auto">
          <a:xfrm rot="2810103">
            <a:off x="4125914" y="235902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56" name="文本框 47"/>
          <p:cNvSpPr txBox="1">
            <a:spLocks noChangeArrowheads="1"/>
          </p:cNvSpPr>
          <p:nvPr/>
        </p:nvSpPr>
        <p:spPr bwMode="auto">
          <a:xfrm rot="4010103">
            <a:off x="3854451" y="3113089"/>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57" name="文本框 49"/>
          <p:cNvSpPr txBox="1">
            <a:spLocks noChangeArrowheads="1"/>
          </p:cNvSpPr>
          <p:nvPr/>
        </p:nvSpPr>
        <p:spPr bwMode="auto">
          <a:xfrm rot="2810103">
            <a:off x="4713289" y="2657476"/>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58" name="文本框 50"/>
          <p:cNvSpPr txBox="1">
            <a:spLocks noChangeArrowheads="1"/>
          </p:cNvSpPr>
          <p:nvPr/>
        </p:nvSpPr>
        <p:spPr bwMode="auto">
          <a:xfrm rot="2810103">
            <a:off x="4600576" y="32385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59" name="文本框 51"/>
          <p:cNvSpPr txBox="1">
            <a:spLocks noChangeArrowheads="1"/>
          </p:cNvSpPr>
          <p:nvPr/>
        </p:nvSpPr>
        <p:spPr bwMode="auto">
          <a:xfrm rot="2810103">
            <a:off x="4970464" y="352425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60" name="文本框 32"/>
          <p:cNvSpPr txBox="1">
            <a:spLocks noChangeArrowheads="1"/>
          </p:cNvSpPr>
          <p:nvPr/>
        </p:nvSpPr>
        <p:spPr bwMode="auto">
          <a:xfrm rot="5400000">
            <a:off x="6276976" y="4940301"/>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61" name="文本框 34"/>
          <p:cNvSpPr txBox="1">
            <a:spLocks noChangeArrowheads="1"/>
          </p:cNvSpPr>
          <p:nvPr/>
        </p:nvSpPr>
        <p:spPr bwMode="auto">
          <a:xfrm rot="3159237">
            <a:off x="7342189" y="5370514"/>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62" name="文本框 36"/>
          <p:cNvSpPr txBox="1">
            <a:spLocks noChangeArrowheads="1"/>
          </p:cNvSpPr>
          <p:nvPr/>
        </p:nvSpPr>
        <p:spPr bwMode="auto">
          <a:xfrm rot="-1160763">
            <a:off x="7761288" y="39290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63" name="文本框 37"/>
          <p:cNvSpPr txBox="1">
            <a:spLocks noChangeArrowheads="1"/>
          </p:cNvSpPr>
          <p:nvPr/>
        </p:nvSpPr>
        <p:spPr bwMode="auto">
          <a:xfrm rot="39237">
            <a:off x="7761288" y="4652964"/>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64" name="文本框 45"/>
          <p:cNvSpPr txBox="1">
            <a:spLocks noChangeArrowheads="1"/>
          </p:cNvSpPr>
          <p:nvPr/>
        </p:nvSpPr>
        <p:spPr bwMode="auto">
          <a:xfrm rot="-1160763">
            <a:off x="8321676" y="3957638"/>
            <a:ext cx="5064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65" name="文本框 46"/>
          <p:cNvSpPr txBox="1">
            <a:spLocks noChangeArrowheads="1"/>
          </p:cNvSpPr>
          <p:nvPr/>
        </p:nvSpPr>
        <p:spPr bwMode="auto">
          <a:xfrm rot="-1160763">
            <a:off x="8691563" y="424338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66" name="文本框 47"/>
          <p:cNvSpPr txBox="1">
            <a:spLocks noChangeArrowheads="1"/>
          </p:cNvSpPr>
          <p:nvPr/>
        </p:nvSpPr>
        <p:spPr bwMode="auto">
          <a:xfrm rot="39237">
            <a:off x="8378826" y="500221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67" name="文本框 49"/>
          <p:cNvSpPr txBox="1">
            <a:spLocks noChangeArrowheads="1"/>
          </p:cNvSpPr>
          <p:nvPr/>
        </p:nvSpPr>
        <p:spPr bwMode="auto">
          <a:xfrm rot="-1160763">
            <a:off x="9212263" y="4630738"/>
            <a:ext cx="5064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68" name="文本框 50"/>
          <p:cNvSpPr txBox="1">
            <a:spLocks noChangeArrowheads="1"/>
          </p:cNvSpPr>
          <p:nvPr/>
        </p:nvSpPr>
        <p:spPr bwMode="auto">
          <a:xfrm rot="-1160763">
            <a:off x="9166226" y="5122864"/>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sp>
        <p:nvSpPr>
          <p:cNvPr id="7269" name="文本框 51"/>
          <p:cNvSpPr txBox="1">
            <a:spLocks noChangeArrowheads="1"/>
          </p:cNvSpPr>
          <p:nvPr/>
        </p:nvSpPr>
        <p:spPr bwMode="auto">
          <a:xfrm rot="-1160763">
            <a:off x="8304213" y="1555751"/>
            <a:ext cx="50641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zh-CN" sz="500">
                <a:solidFill>
                  <a:srgbClr val="FFFFFF"/>
                </a:solidFill>
              </a:rPr>
              <a:t>状元成才路</a:t>
            </a:r>
          </a:p>
        </p:txBody>
      </p:sp>
      <p:grpSp>
        <p:nvGrpSpPr>
          <p:cNvPr id="7270" name="组合 1"/>
          <p:cNvGrpSpPr>
            <a:grpSpLocks/>
          </p:cNvGrpSpPr>
          <p:nvPr/>
        </p:nvGrpSpPr>
        <p:grpSpPr bwMode="auto">
          <a:xfrm>
            <a:off x="1917700" y="376238"/>
            <a:ext cx="2249488" cy="766762"/>
            <a:chOff x="251073" y="267494"/>
            <a:chExt cx="2249488" cy="574675"/>
          </a:xfrm>
        </p:grpSpPr>
        <p:sp>
          <p:nvSpPr>
            <p:cNvPr id="7272" name="文本框 13"/>
            <p:cNvSpPr txBox="1">
              <a:spLocks noChangeArrowheads="1"/>
            </p:cNvSpPr>
            <p:nvPr/>
          </p:nvSpPr>
          <p:spPr bwMode="auto">
            <a:xfrm>
              <a:off x="395536" y="267494"/>
              <a:ext cx="1727200" cy="415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3000" b="1" dirty="0">
                  <a:solidFill>
                    <a:srgbClr val="00B050"/>
                  </a:solidFill>
                  <a:latin typeface="黑体" pitchFamily="49" charset="-122"/>
                  <a:ea typeface="黑体" pitchFamily="49" charset="-122"/>
                </a:rPr>
                <a:t>主要人物</a:t>
              </a:r>
            </a:p>
          </p:txBody>
        </p:sp>
        <p:cxnSp>
          <p:nvCxnSpPr>
            <p:cNvPr id="4" name="直接连接符 3">
              <a:extLst/>
            </p:cNvPr>
            <p:cNvCxnSpPr/>
            <p:nvPr/>
          </p:nvCxnSpPr>
          <p:spPr>
            <a:xfrm>
              <a:off x="251073" y="842169"/>
              <a:ext cx="2016125" cy="0"/>
            </a:xfrm>
            <a:prstGeom prst="line">
              <a:avLst/>
            </a:prstGeom>
            <a:ln>
              <a:solidFill>
                <a:srgbClr val="00B050"/>
              </a:solidFill>
            </a:ln>
            <a:extLst/>
          </p:spPr>
          <p:style>
            <a:lnRef idx="2">
              <a:schemeClr val="accent3"/>
            </a:lnRef>
            <a:fillRef idx="0">
              <a:schemeClr val="accent3"/>
            </a:fillRef>
            <a:effectRef idx="1">
              <a:schemeClr val="accent3"/>
            </a:effectRef>
            <a:fontRef idx="minor">
              <a:schemeClr val="tx1"/>
            </a:fontRef>
          </p:style>
        </p:cxnSp>
        <p:grpSp>
          <p:nvGrpSpPr>
            <p:cNvPr id="7274" name="Group 4"/>
            <p:cNvGrpSpPr>
              <a:grpSpLocks noChangeAspect="1"/>
            </p:cNvGrpSpPr>
            <p:nvPr/>
          </p:nvGrpSpPr>
          <p:grpSpPr bwMode="auto">
            <a:xfrm>
              <a:off x="2051298" y="483394"/>
              <a:ext cx="449263" cy="292100"/>
              <a:chOff x="2432" y="1329"/>
              <a:chExt cx="657" cy="426"/>
            </a:xfrm>
          </p:grpSpPr>
          <p:sp>
            <p:nvSpPr>
              <p:cNvPr id="6" name="AutoShape 3">
                <a:extLst/>
              </p:cNvPr>
              <p:cNvSpPr>
                <a:spLocks noChangeAspect="1" noChangeArrowheads="1" noTextEdit="1"/>
              </p:cNvSpPr>
              <p:nvPr/>
            </p:nvSpPr>
            <p:spPr bwMode="auto">
              <a:xfrm>
                <a:off x="2434" y="1325"/>
                <a:ext cx="652" cy="430"/>
              </a:xfrm>
              <a:prstGeom prst="rect">
                <a:avLst/>
              </a:prstGeom>
              <a:noFill/>
              <a:ln>
                <a:noFill/>
              </a:ln>
              <a:extLst/>
            </p:spPr>
            <p:txBody>
              <a:bodyPr/>
              <a:lstStyle/>
              <a:p>
                <a:pPr fontAlgn="auto">
                  <a:spcBef>
                    <a:spcPts val="0"/>
                  </a:spcBef>
                  <a:spcAft>
                    <a:spcPts val="0"/>
                  </a:spcAft>
                  <a:defRPr/>
                </a:pPr>
                <a:endParaRPr lang="zh-CN" altLang="en-US" sz="1350">
                  <a:latin typeface="+mn-lt"/>
                  <a:ea typeface="+mn-ea"/>
                </a:endParaRPr>
              </a:p>
            </p:txBody>
          </p:sp>
          <p:sp>
            <p:nvSpPr>
              <p:cNvPr id="7" name="Freeform 5">
                <a:extLst/>
              </p:cNvPr>
              <p:cNvSpPr>
                <a:spLocks/>
              </p:cNvSpPr>
              <p:nvPr/>
            </p:nvSpPr>
            <p:spPr bwMode="auto">
              <a:xfrm>
                <a:off x="2478" y="1325"/>
                <a:ext cx="611" cy="429"/>
              </a:xfrm>
              <a:custGeom>
                <a:avLst/>
                <a:gdLst>
                  <a:gd name="T0" fmla="*/ 315 w 351"/>
                  <a:gd name="T1" fmla="*/ 0 h 242"/>
                  <a:gd name="T2" fmla="*/ 292 w 351"/>
                  <a:gd name="T3" fmla="*/ 9 h 242"/>
                  <a:gd name="T4" fmla="*/ 291 w 351"/>
                  <a:gd name="T5" fmla="*/ 10 h 242"/>
                  <a:gd name="T6" fmla="*/ 309 w 351"/>
                  <a:gd name="T7" fmla="*/ 3 h 242"/>
                  <a:gd name="T8" fmla="*/ 310 w 351"/>
                  <a:gd name="T9" fmla="*/ 4 h 242"/>
                  <a:gd name="T10" fmla="*/ 317 w 351"/>
                  <a:gd name="T11" fmla="*/ 10 h 242"/>
                  <a:gd name="T12" fmla="*/ 325 w 351"/>
                  <a:gd name="T13" fmla="*/ 27 h 242"/>
                  <a:gd name="T14" fmla="*/ 336 w 351"/>
                  <a:gd name="T15" fmla="*/ 59 h 242"/>
                  <a:gd name="T16" fmla="*/ 268 w 351"/>
                  <a:gd name="T17" fmla="*/ 95 h 242"/>
                  <a:gd name="T18" fmla="*/ 267 w 351"/>
                  <a:gd name="T19" fmla="*/ 95 h 242"/>
                  <a:gd name="T20" fmla="*/ 267 w 351"/>
                  <a:gd name="T21" fmla="*/ 95 h 242"/>
                  <a:gd name="T22" fmla="*/ 24 w 351"/>
                  <a:gd name="T23" fmla="*/ 219 h 242"/>
                  <a:gd name="T24" fmla="*/ 2 w 351"/>
                  <a:gd name="T25" fmla="*/ 229 h 242"/>
                  <a:gd name="T26" fmla="*/ 0 w 351"/>
                  <a:gd name="T27" fmla="*/ 229 h 242"/>
                  <a:gd name="T28" fmla="*/ 6 w 351"/>
                  <a:gd name="T29" fmla="*/ 240 h 242"/>
                  <a:gd name="T30" fmla="*/ 12 w 351"/>
                  <a:gd name="T31" fmla="*/ 242 h 242"/>
                  <a:gd name="T32" fmla="*/ 34 w 351"/>
                  <a:gd name="T33" fmla="*/ 232 h 242"/>
                  <a:gd name="T34" fmla="*/ 350 w 351"/>
                  <a:gd name="T35" fmla="*/ 68 h 242"/>
                  <a:gd name="T36" fmla="*/ 335 w 351"/>
                  <a:gd name="T37" fmla="*/ 29 h 242"/>
                  <a:gd name="T38" fmla="*/ 324 w 351"/>
                  <a:gd name="T39" fmla="*/ 8 h 242"/>
                  <a:gd name="T40" fmla="*/ 317 w 351"/>
                  <a:gd name="T41" fmla="*/ 1 h 242"/>
                  <a:gd name="T42" fmla="*/ 315 w 351"/>
                  <a:gd name="T43"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1" h="242">
                    <a:moveTo>
                      <a:pt x="315" y="0"/>
                    </a:moveTo>
                    <a:cubicBezTo>
                      <a:pt x="311" y="0"/>
                      <a:pt x="299" y="6"/>
                      <a:pt x="292" y="9"/>
                    </a:cubicBezTo>
                    <a:cubicBezTo>
                      <a:pt x="292" y="9"/>
                      <a:pt x="292" y="9"/>
                      <a:pt x="291" y="10"/>
                    </a:cubicBezTo>
                    <a:cubicBezTo>
                      <a:pt x="298" y="7"/>
                      <a:pt x="306" y="3"/>
                      <a:pt x="309" y="3"/>
                    </a:cubicBezTo>
                    <a:cubicBezTo>
                      <a:pt x="309" y="3"/>
                      <a:pt x="310" y="3"/>
                      <a:pt x="310" y="4"/>
                    </a:cubicBezTo>
                    <a:cubicBezTo>
                      <a:pt x="312" y="6"/>
                      <a:pt x="317" y="10"/>
                      <a:pt x="317" y="10"/>
                    </a:cubicBezTo>
                    <a:cubicBezTo>
                      <a:pt x="317" y="10"/>
                      <a:pt x="321" y="15"/>
                      <a:pt x="325" y="27"/>
                    </a:cubicBezTo>
                    <a:cubicBezTo>
                      <a:pt x="330" y="39"/>
                      <a:pt x="338" y="56"/>
                      <a:pt x="336" y="59"/>
                    </a:cubicBezTo>
                    <a:cubicBezTo>
                      <a:pt x="336" y="60"/>
                      <a:pt x="308" y="75"/>
                      <a:pt x="268" y="95"/>
                    </a:cubicBezTo>
                    <a:cubicBezTo>
                      <a:pt x="268" y="95"/>
                      <a:pt x="268" y="95"/>
                      <a:pt x="267" y="95"/>
                    </a:cubicBezTo>
                    <a:cubicBezTo>
                      <a:pt x="267" y="95"/>
                      <a:pt x="267" y="95"/>
                      <a:pt x="267" y="95"/>
                    </a:cubicBezTo>
                    <a:cubicBezTo>
                      <a:pt x="179" y="140"/>
                      <a:pt x="38" y="211"/>
                      <a:pt x="24" y="219"/>
                    </a:cubicBezTo>
                    <a:cubicBezTo>
                      <a:pt x="11" y="227"/>
                      <a:pt x="5" y="229"/>
                      <a:pt x="2" y="229"/>
                    </a:cubicBezTo>
                    <a:cubicBezTo>
                      <a:pt x="1" y="229"/>
                      <a:pt x="0" y="229"/>
                      <a:pt x="0" y="229"/>
                    </a:cubicBezTo>
                    <a:cubicBezTo>
                      <a:pt x="3" y="235"/>
                      <a:pt x="5" y="239"/>
                      <a:pt x="6" y="240"/>
                    </a:cubicBezTo>
                    <a:cubicBezTo>
                      <a:pt x="8" y="241"/>
                      <a:pt x="9" y="242"/>
                      <a:pt x="12" y="242"/>
                    </a:cubicBezTo>
                    <a:cubicBezTo>
                      <a:pt x="16" y="242"/>
                      <a:pt x="22" y="240"/>
                      <a:pt x="34" y="232"/>
                    </a:cubicBezTo>
                    <a:cubicBezTo>
                      <a:pt x="54" y="220"/>
                      <a:pt x="348" y="72"/>
                      <a:pt x="350" y="68"/>
                    </a:cubicBezTo>
                    <a:cubicBezTo>
                      <a:pt x="351" y="65"/>
                      <a:pt x="341" y="44"/>
                      <a:pt x="335" y="29"/>
                    </a:cubicBezTo>
                    <a:cubicBezTo>
                      <a:pt x="329" y="15"/>
                      <a:pt x="324" y="8"/>
                      <a:pt x="324" y="8"/>
                    </a:cubicBezTo>
                    <a:cubicBezTo>
                      <a:pt x="324" y="8"/>
                      <a:pt x="319" y="3"/>
                      <a:pt x="317" y="1"/>
                    </a:cubicBezTo>
                    <a:cubicBezTo>
                      <a:pt x="316" y="0"/>
                      <a:pt x="316" y="0"/>
                      <a:pt x="315" y="0"/>
                    </a:cubicBezTo>
                  </a:path>
                </a:pathLst>
              </a:custGeom>
              <a:solidFill>
                <a:srgbClr val="66FFFF"/>
              </a:solidFill>
              <a:ln>
                <a:noFill/>
              </a:ln>
              <a:extLst/>
            </p:spPr>
            <p:txBody>
              <a:bodyPr/>
              <a:lstStyle/>
              <a:p>
                <a:pPr fontAlgn="auto">
                  <a:spcBef>
                    <a:spcPts val="0"/>
                  </a:spcBef>
                  <a:spcAft>
                    <a:spcPts val="0"/>
                  </a:spcAft>
                  <a:defRPr/>
                </a:pPr>
                <a:endParaRPr lang="zh-CN" altLang="en-US" sz="1350">
                  <a:latin typeface="+mn-lt"/>
                  <a:ea typeface="+mn-ea"/>
                </a:endParaRPr>
              </a:p>
            </p:txBody>
          </p:sp>
          <p:sp>
            <p:nvSpPr>
              <p:cNvPr id="8" name="Freeform 6">
                <a:extLst/>
              </p:cNvPr>
              <p:cNvSpPr>
                <a:spLocks/>
              </p:cNvSpPr>
              <p:nvPr/>
            </p:nvSpPr>
            <p:spPr bwMode="auto">
              <a:xfrm>
                <a:off x="2432" y="1332"/>
                <a:ext cx="634" cy="403"/>
              </a:xfrm>
              <a:custGeom>
                <a:avLst/>
                <a:gdLst>
                  <a:gd name="T0" fmla="*/ 3 w 364"/>
                  <a:gd name="T1" fmla="*/ 171 h 229"/>
                  <a:gd name="T2" fmla="*/ 3 w 364"/>
                  <a:gd name="T3" fmla="*/ 182 h 229"/>
                  <a:gd name="T4" fmla="*/ 23 w 364"/>
                  <a:gd name="T5" fmla="*/ 225 h 229"/>
                  <a:gd name="T6" fmla="*/ 50 w 364"/>
                  <a:gd name="T7" fmla="*/ 217 h 229"/>
                  <a:gd name="T8" fmla="*/ 362 w 364"/>
                  <a:gd name="T9" fmla="*/ 57 h 229"/>
                  <a:gd name="T10" fmla="*/ 351 w 364"/>
                  <a:gd name="T11" fmla="*/ 25 h 229"/>
                  <a:gd name="T12" fmla="*/ 343 w 364"/>
                  <a:gd name="T13" fmla="*/ 8 h 229"/>
                  <a:gd name="T14" fmla="*/ 336 w 364"/>
                  <a:gd name="T15" fmla="*/ 2 h 229"/>
                  <a:gd name="T16" fmla="*/ 312 w 364"/>
                  <a:gd name="T17" fmla="*/ 10 h 229"/>
                  <a:gd name="T18" fmla="*/ 10 w 364"/>
                  <a:gd name="T19" fmla="*/ 166 h 229"/>
                  <a:gd name="T20" fmla="*/ 3 w 364"/>
                  <a:gd name="T21" fmla="*/ 17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4" h="229">
                    <a:moveTo>
                      <a:pt x="3" y="171"/>
                    </a:moveTo>
                    <a:cubicBezTo>
                      <a:pt x="3" y="171"/>
                      <a:pt x="0" y="174"/>
                      <a:pt x="3" y="182"/>
                    </a:cubicBezTo>
                    <a:cubicBezTo>
                      <a:pt x="6" y="191"/>
                      <a:pt x="20" y="223"/>
                      <a:pt x="23" y="225"/>
                    </a:cubicBezTo>
                    <a:cubicBezTo>
                      <a:pt x="26" y="227"/>
                      <a:pt x="30" y="229"/>
                      <a:pt x="50" y="217"/>
                    </a:cubicBezTo>
                    <a:cubicBezTo>
                      <a:pt x="70" y="206"/>
                      <a:pt x="361" y="60"/>
                      <a:pt x="362" y="57"/>
                    </a:cubicBezTo>
                    <a:cubicBezTo>
                      <a:pt x="364" y="54"/>
                      <a:pt x="356" y="37"/>
                      <a:pt x="351" y="25"/>
                    </a:cubicBezTo>
                    <a:cubicBezTo>
                      <a:pt x="347" y="13"/>
                      <a:pt x="343" y="8"/>
                      <a:pt x="343" y="8"/>
                    </a:cubicBezTo>
                    <a:cubicBezTo>
                      <a:pt x="343" y="8"/>
                      <a:pt x="338" y="4"/>
                      <a:pt x="336" y="2"/>
                    </a:cubicBezTo>
                    <a:cubicBezTo>
                      <a:pt x="334" y="0"/>
                      <a:pt x="320" y="6"/>
                      <a:pt x="312" y="10"/>
                    </a:cubicBezTo>
                    <a:cubicBezTo>
                      <a:pt x="305" y="14"/>
                      <a:pt x="15" y="163"/>
                      <a:pt x="10" y="166"/>
                    </a:cubicBezTo>
                    <a:cubicBezTo>
                      <a:pt x="5" y="168"/>
                      <a:pt x="3" y="171"/>
                      <a:pt x="3" y="171"/>
                    </a:cubicBezTo>
                  </a:path>
                </a:pathLst>
              </a:custGeom>
              <a:ln>
                <a:solidFill>
                  <a:srgbClr val="00B050"/>
                </a:solidFill>
              </a:ln>
              <a:extLst/>
            </p:spPr>
            <p:style>
              <a:lnRef idx="2">
                <a:schemeClr val="accent3"/>
              </a:lnRef>
              <a:fillRef idx="0">
                <a:schemeClr val="accent3"/>
              </a:fillRef>
              <a:effectRef idx="1">
                <a:schemeClr val="accent3"/>
              </a:effectRef>
              <a:fontRef idx="minor">
                <a:schemeClr val="tx1"/>
              </a:fontRef>
            </p:style>
            <p:txBody>
              <a:bodyPr/>
              <a:lstStyle/>
              <a:p>
                <a:pPr fontAlgn="auto">
                  <a:spcBef>
                    <a:spcPts val="0"/>
                  </a:spcBef>
                  <a:spcAft>
                    <a:spcPts val="0"/>
                  </a:spcAft>
                  <a:defRPr/>
                </a:pPr>
                <a:endParaRPr lang="zh-CN" altLang="en-US" sz="1350"/>
              </a:p>
            </p:txBody>
          </p:sp>
          <p:sp>
            <p:nvSpPr>
              <p:cNvPr id="9" name="Freeform 7">
                <a:extLst/>
              </p:cNvPr>
              <p:cNvSpPr>
                <a:spLocks/>
              </p:cNvSpPr>
              <p:nvPr/>
            </p:nvSpPr>
            <p:spPr bwMode="auto">
              <a:xfrm>
                <a:off x="2432" y="1604"/>
                <a:ext cx="100" cy="128"/>
              </a:xfrm>
              <a:custGeom>
                <a:avLst/>
                <a:gdLst>
                  <a:gd name="T0" fmla="*/ 57 w 57"/>
                  <a:gd name="T1" fmla="*/ 59 h 73"/>
                  <a:gd name="T2" fmla="*/ 51 w 57"/>
                  <a:gd name="T3" fmla="*/ 50 h 73"/>
                  <a:gd name="T4" fmla="*/ 46 w 57"/>
                  <a:gd name="T5" fmla="*/ 41 h 73"/>
                  <a:gd name="T6" fmla="*/ 44 w 57"/>
                  <a:gd name="T7" fmla="*/ 34 h 73"/>
                  <a:gd name="T8" fmla="*/ 43 w 57"/>
                  <a:gd name="T9" fmla="*/ 22 h 73"/>
                  <a:gd name="T10" fmla="*/ 41 w 57"/>
                  <a:gd name="T11" fmla="*/ 12 h 73"/>
                  <a:gd name="T12" fmla="*/ 39 w 57"/>
                  <a:gd name="T13" fmla="*/ 0 h 73"/>
                  <a:gd name="T14" fmla="*/ 33 w 57"/>
                  <a:gd name="T15" fmla="*/ 0 h 73"/>
                  <a:gd name="T16" fmla="*/ 28 w 57"/>
                  <a:gd name="T17" fmla="*/ 1 h 73"/>
                  <a:gd name="T18" fmla="*/ 10 w 57"/>
                  <a:gd name="T19" fmla="*/ 11 h 73"/>
                  <a:gd name="T20" fmla="*/ 3 w 57"/>
                  <a:gd name="T21" fmla="*/ 16 h 73"/>
                  <a:gd name="T22" fmla="*/ 3 w 57"/>
                  <a:gd name="T23" fmla="*/ 27 h 73"/>
                  <a:gd name="T24" fmla="*/ 19 w 57"/>
                  <a:gd name="T25" fmla="*/ 63 h 73"/>
                  <a:gd name="T26" fmla="*/ 23 w 57"/>
                  <a:gd name="T27" fmla="*/ 70 h 73"/>
                  <a:gd name="T28" fmla="*/ 38 w 57"/>
                  <a:gd name="T29" fmla="*/ 69 h 73"/>
                  <a:gd name="T30" fmla="*/ 47 w 57"/>
                  <a:gd name="T31" fmla="*/ 64 h 73"/>
                  <a:gd name="T32" fmla="*/ 50 w 57"/>
                  <a:gd name="T33" fmla="*/ 62 h 73"/>
                  <a:gd name="T34" fmla="*/ 57 w 57"/>
                  <a:gd name="T35" fmla="*/ 5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3">
                    <a:moveTo>
                      <a:pt x="57" y="59"/>
                    </a:moveTo>
                    <a:cubicBezTo>
                      <a:pt x="55" y="55"/>
                      <a:pt x="51" y="50"/>
                      <a:pt x="51" y="50"/>
                    </a:cubicBezTo>
                    <a:cubicBezTo>
                      <a:pt x="51" y="50"/>
                      <a:pt x="48" y="44"/>
                      <a:pt x="46" y="41"/>
                    </a:cubicBezTo>
                    <a:cubicBezTo>
                      <a:pt x="45" y="39"/>
                      <a:pt x="44" y="34"/>
                      <a:pt x="44" y="34"/>
                    </a:cubicBezTo>
                    <a:cubicBezTo>
                      <a:pt x="44" y="34"/>
                      <a:pt x="43" y="26"/>
                      <a:pt x="43" y="22"/>
                    </a:cubicBezTo>
                    <a:cubicBezTo>
                      <a:pt x="42" y="19"/>
                      <a:pt x="41" y="14"/>
                      <a:pt x="41" y="12"/>
                    </a:cubicBezTo>
                    <a:cubicBezTo>
                      <a:pt x="40" y="10"/>
                      <a:pt x="40" y="4"/>
                      <a:pt x="39" y="0"/>
                    </a:cubicBezTo>
                    <a:cubicBezTo>
                      <a:pt x="36" y="0"/>
                      <a:pt x="33" y="0"/>
                      <a:pt x="33" y="0"/>
                    </a:cubicBezTo>
                    <a:cubicBezTo>
                      <a:pt x="33" y="0"/>
                      <a:pt x="31" y="0"/>
                      <a:pt x="28" y="1"/>
                    </a:cubicBezTo>
                    <a:cubicBezTo>
                      <a:pt x="17" y="7"/>
                      <a:pt x="11" y="10"/>
                      <a:pt x="10" y="11"/>
                    </a:cubicBezTo>
                    <a:cubicBezTo>
                      <a:pt x="5" y="13"/>
                      <a:pt x="3" y="16"/>
                      <a:pt x="3" y="16"/>
                    </a:cubicBezTo>
                    <a:cubicBezTo>
                      <a:pt x="3" y="16"/>
                      <a:pt x="0" y="19"/>
                      <a:pt x="3" y="27"/>
                    </a:cubicBezTo>
                    <a:cubicBezTo>
                      <a:pt x="5" y="33"/>
                      <a:pt x="13" y="52"/>
                      <a:pt x="19" y="63"/>
                    </a:cubicBezTo>
                    <a:cubicBezTo>
                      <a:pt x="20" y="67"/>
                      <a:pt x="22" y="69"/>
                      <a:pt x="23" y="70"/>
                    </a:cubicBezTo>
                    <a:cubicBezTo>
                      <a:pt x="25" y="72"/>
                      <a:pt x="28" y="73"/>
                      <a:pt x="38" y="69"/>
                    </a:cubicBezTo>
                    <a:cubicBezTo>
                      <a:pt x="41" y="67"/>
                      <a:pt x="44" y="66"/>
                      <a:pt x="47" y="64"/>
                    </a:cubicBezTo>
                    <a:cubicBezTo>
                      <a:pt x="48" y="63"/>
                      <a:pt x="49" y="63"/>
                      <a:pt x="50" y="62"/>
                    </a:cubicBezTo>
                    <a:cubicBezTo>
                      <a:pt x="51" y="62"/>
                      <a:pt x="54" y="60"/>
                      <a:pt x="57" y="59"/>
                    </a:cubicBezTo>
                    <a:close/>
                  </a:path>
                </a:pathLst>
              </a:custGeom>
              <a:solidFill>
                <a:srgbClr val="00B050"/>
              </a:solidFill>
              <a:ln>
                <a:solidFill>
                  <a:srgbClr val="00B050"/>
                </a:solidFill>
              </a:ln>
              <a:extLst/>
            </p:spPr>
            <p:style>
              <a:lnRef idx="2">
                <a:schemeClr val="accent3"/>
              </a:lnRef>
              <a:fillRef idx="1">
                <a:schemeClr val="lt1"/>
              </a:fillRef>
              <a:effectRef idx="0">
                <a:schemeClr val="accent3"/>
              </a:effectRef>
              <a:fontRef idx="minor">
                <a:schemeClr val="dk1"/>
              </a:fontRef>
            </p:style>
            <p:txBody>
              <a:bodyPr/>
              <a:lstStyle/>
              <a:p>
                <a:pPr fontAlgn="auto">
                  <a:spcBef>
                    <a:spcPts val="0"/>
                  </a:spcBef>
                  <a:spcAft>
                    <a:spcPts val="0"/>
                  </a:spcAft>
                  <a:defRPr/>
                </a:pPr>
                <a:endParaRPr lang="zh-CN" altLang="en-US" sz="1350"/>
              </a:p>
            </p:txBody>
          </p:sp>
          <p:sp>
            <p:nvSpPr>
              <p:cNvPr id="10" name="Freeform 8">
                <a:extLst/>
              </p:cNvPr>
              <p:cNvSpPr>
                <a:spLocks/>
              </p:cNvSpPr>
              <p:nvPr/>
            </p:nvSpPr>
            <p:spPr bwMode="auto">
              <a:xfrm>
                <a:off x="2954" y="1358"/>
                <a:ext cx="5" cy="0"/>
              </a:xfrm>
              <a:custGeom>
                <a:avLst/>
                <a:gdLst>
                  <a:gd name="T0" fmla="*/ 2 w 2"/>
                  <a:gd name="T1" fmla="*/ 0 h 1"/>
                  <a:gd name="T2" fmla="*/ 0 w 2"/>
                  <a:gd name="T3" fmla="*/ 1 h 1"/>
                  <a:gd name="T4" fmla="*/ 2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1" y="0"/>
                      <a:pt x="0" y="0"/>
                      <a:pt x="0" y="1"/>
                    </a:cubicBezTo>
                    <a:cubicBezTo>
                      <a:pt x="0" y="0"/>
                      <a:pt x="1" y="0"/>
                      <a:pt x="2" y="0"/>
                    </a:cubicBezTo>
                    <a:cubicBezTo>
                      <a:pt x="2" y="0"/>
                      <a:pt x="2" y="0"/>
                      <a:pt x="2" y="0"/>
                    </a:cubicBezTo>
                  </a:path>
                </a:pathLst>
              </a:custGeom>
              <a:solidFill>
                <a:srgbClr val="EEEBEA"/>
              </a:solidFill>
              <a:ln>
                <a:noFill/>
              </a:ln>
              <a:extLst/>
            </p:spPr>
            <p:txBody>
              <a:bodyPr/>
              <a:lstStyle/>
              <a:p>
                <a:pPr fontAlgn="auto">
                  <a:spcBef>
                    <a:spcPts val="0"/>
                  </a:spcBef>
                  <a:spcAft>
                    <a:spcPts val="0"/>
                  </a:spcAft>
                  <a:defRPr/>
                </a:pPr>
                <a:endParaRPr lang="zh-CN" altLang="en-US" sz="1350">
                  <a:latin typeface="+mn-lt"/>
                  <a:ea typeface="+mn-ea"/>
                </a:endParaRPr>
              </a:p>
            </p:txBody>
          </p:sp>
          <p:sp>
            <p:nvSpPr>
              <p:cNvPr id="11" name="Freeform 9">
                <a:extLst/>
              </p:cNvPr>
              <p:cNvSpPr>
                <a:spLocks/>
              </p:cNvSpPr>
              <p:nvPr/>
            </p:nvSpPr>
            <p:spPr bwMode="auto">
              <a:xfrm>
                <a:off x="2943" y="1495"/>
                <a:ext cx="2"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0" y="0"/>
                      <a:pt x="0" y="0"/>
                    </a:cubicBezTo>
                    <a:cubicBezTo>
                      <a:pt x="1" y="0"/>
                      <a:pt x="1" y="0"/>
                      <a:pt x="1" y="0"/>
                    </a:cubicBezTo>
                  </a:path>
                </a:pathLst>
              </a:custGeom>
              <a:solidFill>
                <a:srgbClr val="578C94"/>
              </a:solidFill>
              <a:ln>
                <a:noFill/>
              </a:ln>
              <a:extLst/>
            </p:spPr>
            <p:txBody>
              <a:bodyPr/>
              <a:lstStyle/>
              <a:p>
                <a:pPr fontAlgn="auto">
                  <a:spcBef>
                    <a:spcPts val="0"/>
                  </a:spcBef>
                  <a:spcAft>
                    <a:spcPts val="0"/>
                  </a:spcAft>
                  <a:defRPr/>
                </a:pPr>
                <a:endParaRPr lang="zh-CN" altLang="en-US" sz="1350">
                  <a:latin typeface="+mn-lt"/>
                  <a:ea typeface="+mn-ea"/>
                </a:endParaRPr>
              </a:p>
            </p:txBody>
          </p:sp>
          <p:sp>
            <p:nvSpPr>
              <p:cNvPr id="12" name="Freeform 10">
                <a:extLst/>
              </p:cNvPr>
              <p:cNvSpPr>
                <a:spLocks noEditPoints="1"/>
              </p:cNvSpPr>
              <p:nvPr/>
            </p:nvSpPr>
            <p:spPr bwMode="auto">
              <a:xfrm>
                <a:off x="2511" y="1358"/>
                <a:ext cx="539" cy="324"/>
              </a:xfrm>
              <a:custGeom>
                <a:avLst/>
                <a:gdLst>
                  <a:gd name="T0" fmla="*/ 7 w 309"/>
                  <a:gd name="T1" fmla="*/ 184 h 184"/>
                  <a:gd name="T2" fmla="*/ 9 w 309"/>
                  <a:gd name="T3" fmla="*/ 184 h 184"/>
                  <a:gd name="T4" fmla="*/ 9 w 309"/>
                  <a:gd name="T5" fmla="*/ 178 h 184"/>
                  <a:gd name="T6" fmla="*/ 8 w 309"/>
                  <a:gd name="T7" fmla="*/ 180 h 184"/>
                  <a:gd name="T8" fmla="*/ 9 w 309"/>
                  <a:gd name="T9" fmla="*/ 178 h 184"/>
                  <a:gd name="T10" fmla="*/ 34 w 309"/>
                  <a:gd name="T11" fmla="*/ 174 h 184"/>
                  <a:gd name="T12" fmla="*/ 34 w 309"/>
                  <a:gd name="T13" fmla="*/ 179 h 184"/>
                  <a:gd name="T14" fmla="*/ 36 w 309"/>
                  <a:gd name="T15" fmla="*/ 176 h 184"/>
                  <a:gd name="T16" fmla="*/ 38 w 309"/>
                  <a:gd name="T17" fmla="*/ 176 h 184"/>
                  <a:gd name="T18" fmla="*/ 84 w 309"/>
                  <a:gd name="T19" fmla="*/ 144 h 184"/>
                  <a:gd name="T20" fmla="*/ 85 w 309"/>
                  <a:gd name="T21" fmla="*/ 145 h 184"/>
                  <a:gd name="T22" fmla="*/ 84 w 309"/>
                  <a:gd name="T23" fmla="*/ 144 h 184"/>
                  <a:gd name="T24" fmla="*/ 0 w 309"/>
                  <a:gd name="T25" fmla="*/ 135 h 184"/>
                  <a:gd name="T26" fmla="*/ 1 w 309"/>
                  <a:gd name="T27" fmla="*/ 135 h 184"/>
                  <a:gd name="T28" fmla="*/ 138 w 309"/>
                  <a:gd name="T29" fmla="*/ 123 h 184"/>
                  <a:gd name="T30" fmla="*/ 139 w 309"/>
                  <a:gd name="T31" fmla="*/ 123 h 184"/>
                  <a:gd name="T32" fmla="*/ 154 w 309"/>
                  <a:gd name="T33" fmla="*/ 115 h 184"/>
                  <a:gd name="T34" fmla="*/ 154 w 309"/>
                  <a:gd name="T35" fmla="*/ 116 h 184"/>
                  <a:gd name="T36" fmla="*/ 154 w 309"/>
                  <a:gd name="T37" fmla="*/ 115 h 184"/>
                  <a:gd name="T38" fmla="*/ 50 w 309"/>
                  <a:gd name="T39" fmla="*/ 113 h 184"/>
                  <a:gd name="T40" fmla="*/ 53 w 309"/>
                  <a:gd name="T41" fmla="*/ 115 h 184"/>
                  <a:gd name="T42" fmla="*/ 146 w 309"/>
                  <a:gd name="T43" fmla="*/ 113 h 184"/>
                  <a:gd name="T44" fmla="*/ 147 w 309"/>
                  <a:gd name="T45" fmla="*/ 114 h 184"/>
                  <a:gd name="T46" fmla="*/ 146 w 309"/>
                  <a:gd name="T47" fmla="*/ 113 h 184"/>
                  <a:gd name="T48" fmla="*/ 149 w 309"/>
                  <a:gd name="T49" fmla="*/ 111 h 184"/>
                  <a:gd name="T50" fmla="*/ 151 w 309"/>
                  <a:gd name="T51" fmla="*/ 111 h 184"/>
                  <a:gd name="T52" fmla="*/ 165 w 309"/>
                  <a:gd name="T53" fmla="*/ 109 h 184"/>
                  <a:gd name="T54" fmla="*/ 162 w 309"/>
                  <a:gd name="T55" fmla="*/ 113 h 184"/>
                  <a:gd name="T56" fmla="*/ 166 w 309"/>
                  <a:gd name="T57" fmla="*/ 111 h 184"/>
                  <a:gd name="T58" fmla="*/ 184 w 309"/>
                  <a:gd name="T59" fmla="*/ 107 h 184"/>
                  <a:gd name="T60" fmla="*/ 184 w 309"/>
                  <a:gd name="T61" fmla="*/ 109 h 184"/>
                  <a:gd name="T62" fmla="*/ 184 w 309"/>
                  <a:gd name="T63" fmla="*/ 107 h 184"/>
                  <a:gd name="T64" fmla="*/ 50 w 309"/>
                  <a:gd name="T65" fmla="*/ 109 h 184"/>
                  <a:gd name="T66" fmla="*/ 53 w 309"/>
                  <a:gd name="T67" fmla="*/ 111 h 184"/>
                  <a:gd name="T68" fmla="*/ 53 w 309"/>
                  <a:gd name="T69" fmla="*/ 107 h 184"/>
                  <a:gd name="T70" fmla="*/ 248 w 309"/>
                  <a:gd name="T71" fmla="*/ 77 h 184"/>
                  <a:gd name="T72" fmla="*/ 249 w 309"/>
                  <a:gd name="T73" fmla="*/ 77 h 184"/>
                  <a:gd name="T74" fmla="*/ 249 w 309"/>
                  <a:gd name="T75" fmla="*/ 75 h 184"/>
                  <a:gd name="T76" fmla="*/ 252 w 309"/>
                  <a:gd name="T77" fmla="*/ 67 h 184"/>
                  <a:gd name="T78" fmla="*/ 252 w 309"/>
                  <a:gd name="T79" fmla="*/ 70 h 184"/>
                  <a:gd name="T80" fmla="*/ 268 w 309"/>
                  <a:gd name="T81" fmla="*/ 64 h 184"/>
                  <a:gd name="T82" fmla="*/ 266 w 309"/>
                  <a:gd name="T83" fmla="*/ 66 h 184"/>
                  <a:gd name="T84" fmla="*/ 268 w 309"/>
                  <a:gd name="T85" fmla="*/ 66 h 184"/>
                  <a:gd name="T86" fmla="*/ 276 w 309"/>
                  <a:gd name="T87" fmla="*/ 54 h 184"/>
                  <a:gd name="T88" fmla="*/ 276 w 309"/>
                  <a:gd name="T89" fmla="*/ 55 h 184"/>
                  <a:gd name="T90" fmla="*/ 276 w 309"/>
                  <a:gd name="T91" fmla="*/ 54 h 184"/>
                  <a:gd name="T92" fmla="*/ 307 w 309"/>
                  <a:gd name="T93" fmla="*/ 17 h 184"/>
                  <a:gd name="T94" fmla="*/ 309 w 309"/>
                  <a:gd name="T95" fmla="*/ 17 h 184"/>
                  <a:gd name="T96" fmla="*/ 254 w 309"/>
                  <a:gd name="T97" fmla="*/ 11 h 184"/>
                  <a:gd name="T98" fmla="*/ 254 w 309"/>
                  <a:gd name="T99" fmla="*/ 12 h 184"/>
                  <a:gd name="T100" fmla="*/ 254 w 309"/>
                  <a:gd name="T101" fmla="*/ 11 h 184"/>
                  <a:gd name="T102" fmla="*/ 304 w 309"/>
                  <a:gd name="T103" fmla="*/ 12 h 184"/>
                  <a:gd name="T104" fmla="*/ 308 w 309"/>
                  <a:gd name="T105" fmla="*/ 14 h 184"/>
                  <a:gd name="T106" fmla="*/ 307 w 309"/>
                  <a:gd name="T107" fmla="*/ 11 h 184"/>
                  <a:gd name="T108" fmla="*/ 305 w 309"/>
                  <a:gd name="T109" fmla="*/ 10 h 184"/>
                  <a:gd name="T110" fmla="*/ 245 w 309"/>
                  <a:gd name="T111" fmla="*/ 12 h 184"/>
                  <a:gd name="T112" fmla="*/ 245 w 309"/>
                  <a:gd name="T113" fmla="*/ 10 h 184"/>
                  <a:gd name="T114" fmla="*/ 257 w 309"/>
                  <a:gd name="T115" fmla="*/ 0 h 184"/>
                  <a:gd name="T116" fmla="*/ 254 w 309"/>
                  <a:gd name="T117" fmla="*/ 1 h 184"/>
                  <a:gd name="T118" fmla="*/ 255 w 309"/>
                  <a:gd name="T119"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184">
                    <a:moveTo>
                      <a:pt x="8" y="183"/>
                    </a:moveTo>
                    <a:cubicBezTo>
                      <a:pt x="7" y="183"/>
                      <a:pt x="7" y="183"/>
                      <a:pt x="7" y="184"/>
                    </a:cubicBezTo>
                    <a:cubicBezTo>
                      <a:pt x="7" y="184"/>
                      <a:pt x="8" y="184"/>
                      <a:pt x="8" y="184"/>
                    </a:cubicBezTo>
                    <a:cubicBezTo>
                      <a:pt x="8" y="184"/>
                      <a:pt x="9" y="184"/>
                      <a:pt x="9" y="184"/>
                    </a:cubicBezTo>
                    <a:cubicBezTo>
                      <a:pt x="9" y="183"/>
                      <a:pt x="8" y="183"/>
                      <a:pt x="8" y="183"/>
                    </a:cubicBezTo>
                    <a:moveTo>
                      <a:pt x="9" y="178"/>
                    </a:moveTo>
                    <a:cubicBezTo>
                      <a:pt x="8" y="178"/>
                      <a:pt x="7" y="180"/>
                      <a:pt x="8" y="180"/>
                    </a:cubicBezTo>
                    <a:cubicBezTo>
                      <a:pt x="8" y="180"/>
                      <a:pt x="8" y="180"/>
                      <a:pt x="8" y="180"/>
                    </a:cubicBezTo>
                    <a:cubicBezTo>
                      <a:pt x="9" y="180"/>
                      <a:pt x="10" y="178"/>
                      <a:pt x="9" y="178"/>
                    </a:cubicBezTo>
                    <a:cubicBezTo>
                      <a:pt x="9" y="178"/>
                      <a:pt x="9" y="178"/>
                      <a:pt x="9" y="178"/>
                    </a:cubicBezTo>
                    <a:moveTo>
                      <a:pt x="35" y="171"/>
                    </a:moveTo>
                    <a:cubicBezTo>
                      <a:pt x="35" y="171"/>
                      <a:pt x="34" y="172"/>
                      <a:pt x="34" y="174"/>
                    </a:cubicBezTo>
                    <a:cubicBezTo>
                      <a:pt x="34" y="174"/>
                      <a:pt x="34" y="174"/>
                      <a:pt x="34" y="174"/>
                    </a:cubicBezTo>
                    <a:cubicBezTo>
                      <a:pt x="33" y="175"/>
                      <a:pt x="32" y="179"/>
                      <a:pt x="34" y="179"/>
                    </a:cubicBezTo>
                    <a:cubicBezTo>
                      <a:pt x="34" y="179"/>
                      <a:pt x="34" y="179"/>
                      <a:pt x="35" y="179"/>
                    </a:cubicBezTo>
                    <a:cubicBezTo>
                      <a:pt x="35" y="178"/>
                      <a:pt x="36" y="177"/>
                      <a:pt x="36" y="176"/>
                    </a:cubicBezTo>
                    <a:cubicBezTo>
                      <a:pt x="37" y="176"/>
                      <a:pt x="37" y="176"/>
                      <a:pt x="38" y="176"/>
                    </a:cubicBezTo>
                    <a:cubicBezTo>
                      <a:pt x="38" y="176"/>
                      <a:pt x="38" y="176"/>
                      <a:pt x="38" y="176"/>
                    </a:cubicBezTo>
                    <a:cubicBezTo>
                      <a:pt x="39" y="176"/>
                      <a:pt x="37" y="171"/>
                      <a:pt x="35" y="171"/>
                    </a:cubicBezTo>
                    <a:moveTo>
                      <a:pt x="84" y="144"/>
                    </a:moveTo>
                    <a:cubicBezTo>
                      <a:pt x="84" y="144"/>
                      <a:pt x="84" y="144"/>
                      <a:pt x="84" y="145"/>
                    </a:cubicBezTo>
                    <a:cubicBezTo>
                      <a:pt x="84" y="145"/>
                      <a:pt x="84" y="145"/>
                      <a:pt x="85" y="145"/>
                    </a:cubicBezTo>
                    <a:cubicBezTo>
                      <a:pt x="85" y="145"/>
                      <a:pt x="85" y="145"/>
                      <a:pt x="86" y="145"/>
                    </a:cubicBezTo>
                    <a:cubicBezTo>
                      <a:pt x="86" y="145"/>
                      <a:pt x="85" y="144"/>
                      <a:pt x="84" y="144"/>
                    </a:cubicBezTo>
                    <a:moveTo>
                      <a:pt x="1" y="134"/>
                    </a:moveTo>
                    <a:cubicBezTo>
                      <a:pt x="0" y="135"/>
                      <a:pt x="0" y="135"/>
                      <a:pt x="0" y="135"/>
                    </a:cubicBezTo>
                    <a:cubicBezTo>
                      <a:pt x="0" y="135"/>
                      <a:pt x="0" y="135"/>
                      <a:pt x="1" y="135"/>
                    </a:cubicBezTo>
                    <a:cubicBezTo>
                      <a:pt x="1" y="135"/>
                      <a:pt x="1" y="135"/>
                      <a:pt x="1" y="135"/>
                    </a:cubicBezTo>
                    <a:cubicBezTo>
                      <a:pt x="1" y="134"/>
                      <a:pt x="1" y="134"/>
                      <a:pt x="1" y="134"/>
                    </a:cubicBezTo>
                    <a:moveTo>
                      <a:pt x="138" y="123"/>
                    </a:moveTo>
                    <a:cubicBezTo>
                      <a:pt x="137" y="123"/>
                      <a:pt x="136" y="124"/>
                      <a:pt x="137" y="125"/>
                    </a:cubicBezTo>
                    <a:cubicBezTo>
                      <a:pt x="138" y="124"/>
                      <a:pt x="139" y="125"/>
                      <a:pt x="139" y="123"/>
                    </a:cubicBezTo>
                    <a:cubicBezTo>
                      <a:pt x="139" y="123"/>
                      <a:pt x="138" y="123"/>
                      <a:pt x="138" y="123"/>
                    </a:cubicBezTo>
                    <a:moveTo>
                      <a:pt x="154" y="115"/>
                    </a:moveTo>
                    <a:cubicBezTo>
                      <a:pt x="154" y="115"/>
                      <a:pt x="153" y="115"/>
                      <a:pt x="153" y="115"/>
                    </a:cubicBezTo>
                    <a:cubicBezTo>
                      <a:pt x="153" y="116"/>
                      <a:pt x="154" y="116"/>
                      <a:pt x="154" y="116"/>
                    </a:cubicBezTo>
                    <a:cubicBezTo>
                      <a:pt x="155" y="116"/>
                      <a:pt x="155" y="116"/>
                      <a:pt x="155" y="116"/>
                    </a:cubicBezTo>
                    <a:cubicBezTo>
                      <a:pt x="155" y="115"/>
                      <a:pt x="155" y="115"/>
                      <a:pt x="154" y="115"/>
                    </a:cubicBezTo>
                    <a:moveTo>
                      <a:pt x="50" y="113"/>
                    </a:moveTo>
                    <a:cubicBezTo>
                      <a:pt x="50" y="113"/>
                      <a:pt x="50" y="113"/>
                      <a:pt x="50" y="113"/>
                    </a:cubicBezTo>
                    <a:cubicBezTo>
                      <a:pt x="50" y="114"/>
                      <a:pt x="52" y="115"/>
                      <a:pt x="52" y="115"/>
                    </a:cubicBezTo>
                    <a:cubicBezTo>
                      <a:pt x="53" y="115"/>
                      <a:pt x="53" y="115"/>
                      <a:pt x="53" y="115"/>
                    </a:cubicBezTo>
                    <a:cubicBezTo>
                      <a:pt x="53" y="114"/>
                      <a:pt x="51" y="113"/>
                      <a:pt x="50" y="113"/>
                    </a:cubicBezTo>
                    <a:moveTo>
                      <a:pt x="146" y="113"/>
                    </a:moveTo>
                    <a:cubicBezTo>
                      <a:pt x="146" y="113"/>
                      <a:pt x="146" y="113"/>
                      <a:pt x="146" y="113"/>
                    </a:cubicBezTo>
                    <a:cubicBezTo>
                      <a:pt x="145" y="114"/>
                      <a:pt x="146" y="114"/>
                      <a:pt x="147" y="114"/>
                    </a:cubicBezTo>
                    <a:cubicBezTo>
                      <a:pt x="147" y="114"/>
                      <a:pt x="147" y="114"/>
                      <a:pt x="147" y="113"/>
                    </a:cubicBezTo>
                    <a:cubicBezTo>
                      <a:pt x="148" y="113"/>
                      <a:pt x="147" y="113"/>
                      <a:pt x="146" y="113"/>
                    </a:cubicBezTo>
                    <a:moveTo>
                      <a:pt x="150" y="110"/>
                    </a:moveTo>
                    <a:cubicBezTo>
                      <a:pt x="149" y="110"/>
                      <a:pt x="149" y="110"/>
                      <a:pt x="149" y="111"/>
                    </a:cubicBezTo>
                    <a:cubicBezTo>
                      <a:pt x="149" y="111"/>
                      <a:pt x="150" y="111"/>
                      <a:pt x="150" y="111"/>
                    </a:cubicBezTo>
                    <a:cubicBezTo>
                      <a:pt x="151" y="111"/>
                      <a:pt x="151" y="111"/>
                      <a:pt x="151" y="111"/>
                    </a:cubicBezTo>
                    <a:cubicBezTo>
                      <a:pt x="151" y="111"/>
                      <a:pt x="150" y="110"/>
                      <a:pt x="150" y="110"/>
                    </a:cubicBezTo>
                    <a:moveTo>
                      <a:pt x="165" y="109"/>
                    </a:moveTo>
                    <a:cubicBezTo>
                      <a:pt x="165" y="109"/>
                      <a:pt x="163" y="110"/>
                      <a:pt x="162" y="111"/>
                    </a:cubicBezTo>
                    <a:cubicBezTo>
                      <a:pt x="161" y="112"/>
                      <a:pt x="161" y="113"/>
                      <a:pt x="162" y="113"/>
                    </a:cubicBezTo>
                    <a:cubicBezTo>
                      <a:pt x="162" y="113"/>
                      <a:pt x="163" y="113"/>
                      <a:pt x="164" y="113"/>
                    </a:cubicBezTo>
                    <a:cubicBezTo>
                      <a:pt x="166" y="111"/>
                      <a:pt x="166" y="111"/>
                      <a:pt x="166" y="111"/>
                    </a:cubicBezTo>
                    <a:cubicBezTo>
                      <a:pt x="166" y="110"/>
                      <a:pt x="166" y="109"/>
                      <a:pt x="165" y="109"/>
                    </a:cubicBezTo>
                    <a:moveTo>
                      <a:pt x="184" y="107"/>
                    </a:moveTo>
                    <a:cubicBezTo>
                      <a:pt x="184" y="107"/>
                      <a:pt x="183" y="109"/>
                      <a:pt x="184" y="109"/>
                    </a:cubicBezTo>
                    <a:cubicBezTo>
                      <a:pt x="184" y="109"/>
                      <a:pt x="184" y="109"/>
                      <a:pt x="184" y="109"/>
                    </a:cubicBezTo>
                    <a:cubicBezTo>
                      <a:pt x="184" y="109"/>
                      <a:pt x="185" y="107"/>
                      <a:pt x="184" y="107"/>
                    </a:cubicBezTo>
                    <a:cubicBezTo>
                      <a:pt x="184" y="107"/>
                      <a:pt x="184" y="107"/>
                      <a:pt x="184" y="107"/>
                    </a:cubicBezTo>
                    <a:moveTo>
                      <a:pt x="53" y="107"/>
                    </a:moveTo>
                    <a:cubicBezTo>
                      <a:pt x="51" y="107"/>
                      <a:pt x="50" y="108"/>
                      <a:pt x="50" y="109"/>
                    </a:cubicBezTo>
                    <a:cubicBezTo>
                      <a:pt x="50" y="110"/>
                      <a:pt x="50" y="111"/>
                      <a:pt x="51" y="111"/>
                    </a:cubicBezTo>
                    <a:cubicBezTo>
                      <a:pt x="52" y="111"/>
                      <a:pt x="52" y="111"/>
                      <a:pt x="53" y="111"/>
                    </a:cubicBezTo>
                    <a:cubicBezTo>
                      <a:pt x="54" y="111"/>
                      <a:pt x="54" y="108"/>
                      <a:pt x="54" y="107"/>
                    </a:cubicBezTo>
                    <a:cubicBezTo>
                      <a:pt x="53" y="107"/>
                      <a:pt x="53" y="107"/>
                      <a:pt x="53" y="107"/>
                    </a:cubicBezTo>
                    <a:moveTo>
                      <a:pt x="249" y="75"/>
                    </a:moveTo>
                    <a:cubicBezTo>
                      <a:pt x="249" y="75"/>
                      <a:pt x="249" y="76"/>
                      <a:pt x="248" y="77"/>
                    </a:cubicBezTo>
                    <a:cubicBezTo>
                      <a:pt x="248" y="77"/>
                      <a:pt x="248" y="77"/>
                      <a:pt x="248" y="77"/>
                    </a:cubicBezTo>
                    <a:cubicBezTo>
                      <a:pt x="249" y="77"/>
                      <a:pt x="249" y="77"/>
                      <a:pt x="249" y="77"/>
                    </a:cubicBezTo>
                    <a:cubicBezTo>
                      <a:pt x="250" y="77"/>
                      <a:pt x="250" y="76"/>
                      <a:pt x="251" y="76"/>
                    </a:cubicBezTo>
                    <a:cubicBezTo>
                      <a:pt x="250" y="76"/>
                      <a:pt x="250" y="75"/>
                      <a:pt x="249" y="75"/>
                    </a:cubicBezTo>
                    <a:moveTo>
                      <a:pt x="253" y="66"/>
                    </a:moveTo>
                    <a:cubicBezTo>
                      <a:pt x="252" y="67"/>
                      <a:pt x="252" y="67"/>
                      <a:pt x="252" y="67"/>
                    </a:cubicBezTo>
                    <a:cubicBezTo>
                      <a:pt x="250" y="67"/>
                      <a:pt x="250" y="67"/>
                      <a:pt x="250" y="67"/>
                    </a:cubicBezTo>
                    <a:cubicBezTo>
                      <a:pt x="250" y="70"/>
                      <a:pt x="251" y="70"/>
                      <a:pt x="252" y="70"/>
                    </a:cubicBezTo>
                    <a:cubicBezTo>
                      <a:pt x="254" y="70"/>
                      <a:pt x="258" y="66"/>
                      <a:pt x="253" y="66"/>
                    </a:cubicBezTo>
                    <a:moveTo>
                      <a:pt x="268" y="64"/>
                    </a:moveTo>
                    <a:cubicBezTo>
                      <a:pt x="268" y="64"/>
                      <a:pt x="268" y="65"/>
                      <a:pt x="268" y="65"/>
                    </a:cubicBezTo>
                    <a:cubicBezTo>
                      <a:pt x="266" y="66"/>
                      <a:pt x="266" y="66"/>
                      <a:pt x="266" y="66"/>
                    </a:cubicBezTo>
                    <a:cubicBezTo>
                      <a:pt x="266" y="67"/>
                      <a:pt x="266" y="67"/>
                      <a:pt x="267" y="67"/>
                    </a:cubicBezTo>
                    <a:cubicBezTo>
                      <a:pt x="267" y="67"/>
                      <a:pt x="268" y="67"/>
                      <a:pt x="268" y="66"/>
                    </a:cubicBezTo>
                    <a:cubicBezTo>
                      <a:pt x="269" y="66"/>
                      <a:pt x="269" y="64"/>
                      <a:pt x="268" y="64"/>
                    </a:cubicBezTo>
                    <a:moveTo>
                      <a:pt x="276" y="54"/>
                    </a:moveTo>
                    <a:cubicBezTo>
                      <a:pt x="276" y="54"/>
                      <a:pt x="275" y="55"/>
                      <a:pt x="276" y="55"/>
                    </a:cubicBezTo>
                    <a:cubicBezTo>
                      <a:pt x="276" y="55"/>
                      <a:pt x="276" y="55"/>
                      <a:pt x="276" y="55"/>
                    </a:cubicBezTo>
                    <a:cubicBezTo>
                      <a:pt x="276" y="55"/>
                      <a:pt x="277" y="54"/>
                      <a:pt x="276" y="54"/>
                    </a:cubicBezTo>
                    <a:cubicBezTo>
                      <a:pt x="276" y="54"/>
                      <a:pt x="276" y="54"/>
                      <a:pt x="276" y="54"/>
                    </a:cubicBezTo>
                    <a:moveTo>
                      <a:pt x="308" y="17"/>
                    </a:moveTo>
                    <a:cubicBezTo>
                      <a:pt x="308" y="17"/>
                      <a:pt x="307" y="17"/>
                      <a:pt x="307" y="17"/>
                    </a:cubicBezTo>
                    <a:cubicBezTo>
                      <a:pt x="307" y="18"/>
                      <a:pt x="308" y="18"/>
                      <a:pt x="308" y="18"/>
                    </a:cubicBezTo>
                    <a:cubicBezTo>
                      <a:pt x="309" y="18"/>
                      <a:pt x="309" y="18"/>
                      <a:pt x="309" y="17"/>
                    </a:cubicBezTo>
                    <a:cubicBezTo>
                      <a:pt x="309" y="17"/>
                      <a:pt x="308" y="17"/>
                      <a:pt x="308" y="17"/>
                    </a:cubicBezTo>
                    <a:moveTo>
                      <a:pt x="254" y="11"/>
                    </a:moveTo>
                    <a:cubicBezTo>
                      <a:pt x="253" y="11"/>
                      <a:pt x="253" y="11"/>
                      <a:pt x="253" y="11"/>
                    </a:cubicBezTo>
                    <a:cubicBezTo>
                      <a:pt x="253" y="11"/>
                      <a:pt x="254" y="12"/>
                      <a:pt x="254" y="12"/>
                    </a:cubicBezTo>
                    <a:cubicBezTo>
                      <a:pt x="254" y="12"/>
                      <a:pt x="255" y="12"/>
                      <a:pt x="255" y="11"/>
                    </a:cubicBezTo>
                    <a:cubicBezTo>
                      <a:pt x="255" y="11"/>
                      <a:pt x="254" y="11"/>
                      <a:pt x="254" y="11"/>
                    </a:cubicBezTo>
                    <a:moveTo>
                      <a:pt x="305" y="10"/>
                    </a:moveTo>
                    <a:cubicBezTo>
                      <a:pt x="304" y="10"/>
                      <a:pt x="304" y="11"/>
                      <a:pt x="304" y="12"/>
                    </a:cubicBezTo>
                    <a:cubicBezTo>
                      <a:pt x="305" y="13"/>
                      <a:pt x="306" y="14"/>
                      <a:pt x="307" y="14"/>
                    </a:cubicBezTo>
                    <a:cubicBezTo>
                      <a:pt x="307" y="14"/>
                      <a:pt x="308" y="14"/>
                      <a:pt x="308" y="14"/>
                    </a:cubicBezTo>
                    <a:cubicBezTo>
                      <a:pt x="308" y="14"/>
                      <a:pt x="308" y="14"/>
                      <a:pt x="308" y="14"/>
                    </a:cubicBezTo>
                    <a:cubicBezTo>
                      <a:pt x="308" y="13"/>
                      <a:pt x="308" y="12"/>
                      <a:pt x="307" y="11"/>
                    </a:cubicBezTo>
                    <a:cubicBezTo>
                      <a:pt x="307" y="11"/>
                      <a:pt x="306" y="10"/>
                      <a:pt x="306" y="10"/>
                    </a:cubicBezTo>
                    <a:cubicBezTo>
                      <a:pt x="306" y="10"/>
                      <a:pt x="306" y="10"/>
                      <a:pt x="305" y="10"/>
                    </a:cubicBezTo>
                    <a:moveTo>
                      <a:pt x="245" y="10"/>
                    </a:moveTo>
                    <a:cubicBezTo>
                      <a:pt x="244" y="10"/>
                      <a:pt x="243" y="12"/>
                      <a:pt x="245" y="12"/>
                    </a:cubicBezTo>
                    <a:cubicBezTo>
                      <a:pt x="245" y="12"/>
                      <a:pt x="245" y="12"/>
                      <a:pt x="245" y="12"/>
                    </a:cubicBezTo>
                    <a:cubicBezTo>
                      <a:pt x="246" y="12"/>
                      <a:pt x="247" y="10"/>
                      <a:pt x="245" y="10"/>
                    </a:cubicBezTo>
                    <a:cubicBezTo>
                      <a:pt x="245" y="10"/>
                      <a:pt x="245" y="10"/>
                      <a:pt x="245" y="10"/>
                    </a:cubicBezTo>
                    <a:moveTo>
                      <a:pt x="257" y="0"/>
                    </a:moveTo>
                    <a:cubicBezTo>
                      <a:pt x="256" y="0"/>
                      <a:pt x="255" y="0"/>
                      <a:pt x="255" y="1"/>
                    </a:cubicBezTo>
                    <a:cubicBezTo>
                      <a:pt x="254" y="1"/>
                      <a:pt x="254" y="1"/>
                      <a:pt x="254" y="1"/>
                    </a:cubicBezTo>
                    <a:cubicBezTo>
                      <a:pt x="254" y="1"/>
                      <a:pt x="254" y="1"/>
                      <a:pt x="254" y="1"/>
                    </a:cubicBezTo>
                    <a:cubicBezTo>
                      <a:pt x="254" y="2"/>
                      <a:pt x="254" y="3"/>
                      <a:pt x="255" y="3"/>
                    </a:cubicBezTo>
                    <a:cubicBezTo>
                      <a:pt x="256" y="3"/>
                      <a:pt x="258" y="1"/>
                      <a:pt x="257" y="0"/>
                    </a:cubicBezTo>
                  </a:path>
                </a:pathLst>
              </a:custGeom>
              <a:solidFill>
                <a:srgbClr val="66FFFF"/>
              </a:solidFill>
              <a:ln>
                <a:noFill/>
              </a:ln>
              <a:extLst/>
            </p:spPr>
            <p:txBody>
              <a:bodyPr/>
              <a:lstStyle/>
              <a:p>
                <a:pPr fontAlgn="auto">
                  <a:spcBef>
                    <a:spcPts val="0"/>
                  </a:spcBef>
                  <a:spcAft>
                    <a:spcPts val="0"/>
                  </a:spcAft>
                  <a:defRPr/>
                </a:pPr>
                <a:endParaRPr lang="zh-CN" altLang="en-US" sz="1350">
                  <a:latin typeface="+mn-lt"/>
                  <a:ea typeface="+mn-ea"/>
                </a:endParaRPr>
              </a:p>
            </p:txBody>
          </p:sp>
        </p:grpSp>
      </p:grpSp>
      <p:sp>
        <p:nvSpPr>
          <p:cNvPr id="13" name="矩形 12"/>
          <p:cNvSpPr>
            <a:spLocks noChangeArrowheads="1"/>
          </p:cNvSpPr>
          <p:nvPr/>
        </p:nvSpPr>
        <p:spPr bwMode="auto">
          <a:xfrm>
            <a:off x="2132014" y="1201739"/>
            <a:ext cx="7843837"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3000" b="1" dirty="0">
                <a:solidFill>
                  <a:srgbClr val="0000FF"/>
                </a:solidFill>
                <a:latin typeface="楷体" pitchFamily="49" charset="-122"/>
                <a:ea typeface="楷体" pitchFamily="49" charset="-122"/>
              </a:rPr>
              <a:t>傅雷</a:t>
            </a:r>
            <a:r>
              <a:rPr lang="zh-CN" altLang="en-US" sz="3000" b="1" dirty="0">
                <a:latin typeface="楷体" pitchFamily="49" charset="-122"/>
                <a:ea typeface="楷体" pitchFamily="49" charset="-122"/>
              </a:rPr>
              <a:t>：严谨、认真、一丝不苟，对亲人（主要是儿子）无私热爱，有良知，为人坦荡，禀性刚毅。</a:t>
            </a:r>
            <a:endParaRPr lang="en-US" altLang="zh-CN" sz="3000" b="1" dirty="0">
              <a:latin typeface="楷体" pitchFamily="49" charset="-122"/>
              <a:ea typeface="楷体" pitchFamily="49" charset="-122"/>
            </a:endParaRPr>
          </a:p>
          <a:p>
            <a:pPr>
              <a:lnSpc>
                <a:spcPct val="120000"/>
              </a:lnSpc>
            </a:pPr>
            <a:r>
              <a:rPr lang="zh-CN" altLang="en-US" sz="3000" b="1" dirty="0">
                <a:solidFill>
                  <a:srgbClr val="0000FF"/>
                </a:solidFill>
                <a:latin typeface="楷体" pitchFamily="49" charset="-122"/>
                <a:ea typeface="楷体" pitchFamily="49" charset="-122"/>
              </a:rPr>
              <a:t>傅雷夫人</a:t>
            </a:r>
            <a:r>
              <a:rPr lang="zh-CN" altLang="en-US" sz="3000" b="1" dirty="0">
                <a:latin typeface="楷体" pitchFamily="49" charset="-122"/>
                <a:ea typeface="楷体" pitchFamily="49" charset="-122"/>
              </a:rPr>
              <a:t>：因材施教，教育子女非常成功。</a:t>
            </a:r>
            <a:endParaRPr lang="en-US" altLang="zh-CN" sz="3000" b="1" dirty="0">
              <a:latin typeface="楷体" pitchFamily="49" charset="-122"/>
              <a:ea typeface="楷体" pitchFamily="49" charset="-122"/>
            </a:endParaRPr>
          </a:p>
          <a:p>
            <a:pPr>
              <a:lnSpc>
                <a:spcPct val="120000"/>
              </a:lnSpc>
            </a:pPr>
            <a:r>
              <a:rPr lang="zh-CN" altLang="en-US" sz="3000" b="1" dirty="0">
                <a:solidFill>
                  <a:srgbClr val="0000FF"/>
                </a:solidFill>
                <a:latin typeface="楷体" pitchFamily="49" charset="-122"/>
                <a:ea typeface="楷体" pitchFamily="49" charset="-122"/>
              </a:rPr>
              <a:t>傅聪</a:t>
            </a:r>
            <a:r>
              <a:rPr lang="zh-CN" altLang="en-US" sz="3000" b="1" dirty="0">
                <a:latin typeface="楷体" pitchFamily="49" charset="-122"/>
                <a:ea typeface="楷体" pitchFamily="49" charset="-122"/>
              </a:rPr>
              <a:t>：刻苦用功，先做人、后成“家”，生活有条有理，严谨，热爱音乐。</a:t>
            </a:r>
            <a:endParaRPr lang="en-US" altLang="zh-CN" sz="3000" b="1" dirty="0">
              <a:latin typeface="楷体" pitchFamily="49" charset="-122"/>
              <a:ea typeface="楷体" pitchFamily="49" charset="-122"/>
            </a:endParaRPr>
          </a:p>
          <a:p>
            <a:pPr>
              <a:lnSpc>
                <a:spcPct val="120000"/>
              </a:lnSpc>
            </a:pPr>
            <a:r>
              <a:rPr lang="zh-CN" altLang="en-US" sz="3000" b="1" dirty="0">
                <a:solidFill>
                  <a:srgbClr val="0000FF"/>
                </a:solidFill>
                <a:latin typeface="楷体" pitchFamily="49" charset="-122"/>
                <a:ea typeface="楷体" pitchFamily="49" charset="-122"/>
              </a:rPr>
              <a:t>傅敏</a:t>
            </a:r>
            <a:r>
              <a:rPr lang="zh-CN" altLang="en-US" sz="3000" b="1" dirty="0">
                <a:latin typeface="楷体" pitchFamily="49" charset="-122"/>
                <a:ea typeface="楷体" pitchFamily="49" charset="-122"/>
              </a:rPr>
              <a:t>：正直，善良，勤勤恳恳。</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1000"/>
                                        <p:tgtEl>
                                          <p:spTgt spid="13">
                                            <p:txEl>
                                              <p:pRg st="0" end="0"/>
                                            </p:txEl>
                                          </p:spTgt>
                                        </p:tgtEl>
                                      </p:cBhvr>
                                    </p:animEffect>
                                    <p:anim calcmode="lin" valueType="num">
                                      <p:cBhvr>
                                        <p:cTn id="8" dur="1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13">
                                            <p:txEl>
                                              <p:pRg st="1" end="1"/>
                                            </p:txEl>
                                          </p:spTgt>
                                        </p:tgtEl>
                                        <p:attrNameLst>
                                          <p:attrName>style.visibility</p:attrName>
                                        </p:attrNameLst>
                                      </p:cBhvr>
                                      <p:to>
                                        <p:strVal val="visible"/>
                                      </p:to>
                                    </p:set>
                                    <p:animEffect transition="in" filter="fade">
                                      <p:cBhvr>
                                        <p:cTn id="14" dur="1000"/>
                                        <p:tgtEl>
                                          <p:spTgt spid="13">
                                            <p:txEl>
                                              <p:pRg st="1" end="1"/>
                                            </p:txEl>
                                          </p:spTgt>
                                        </p:tgtEl>
                                      </p:cBhvr>
                                    </p:animEffect>
                                    <p:anim calcmode="lin" valueType="num">
                                      <p:cBhvr>
                                        <p:cTn id="15" dur="1000" fill="hold"/>
                                        <p:tgtEl>
                                          <p:spTgt spid="1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nodeType="clickEffect">
                                  <p:stCondLst>
                                    <p:cond delay="0"/>
                                  </p:stCondLst>
                                  <p:childTnLst>
                                    <p:set>
                                      <p:cBhvr>
                                        <p:cTn id="20" dur="1" fill="hold">
                                          <p:stCondLst>
                                            <p:cond delay="0"/>
                                          </p:stCondLst>
                                        </p:cTn>
                                        <p:tgtEl>
                                          <p:spTgt spid="13">
                                            <p:txEl>
                                              <p:pRg st="2" end="2"/>
                                            </p:txEl>
                                          </p:spTgt>
                                        </p:tgtEl>
                                        <p:attrNameLst>
                                          <p:attrName>style.visibility</p:attrName>
                                        </p:attrNameLst>
                                      </p:cBhvr>
                                      <p:to>
                                        <p:strVal val="visible"/>
                                      </p:to>
                                    </p:set>
                                    <p:animEffect transition="in" filter="fade">
                                      <p:cBhvr>
                                        <p:cTn id="21" dur="1000"/>
                                        <p:tgtEl>
                                          <p:spTgt spid="13">
                                            <p:txEl>
                                              <p:pRg st="2" end="2"/>
                                            </p:txEl>
                                          </p:spTgt>
                                        </p:tgtEl>
                                      </p:cBhvr>
                                    </p:animEffect>
                                    <p:anim calcmode="lin" valueType="num">
                                      <p:cBhvr>
                                        <p:cTn id="22" dur="1000" fill="hold"/>
                                        <p:tgtEl>
                                          <p:spTgt spid="1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nodeType="clickEffect">
                                  <p:stCondLst>
                                    <p:cond delay="0"/>
                                  </p:stCondLst>
                                  <p:childTnLst>
                                    <p:set>
                                      <p:cBhvr>
                                        <p:cTn id="27" dur="1" fill="hold">
                                          <p:stCondLst>
                                            <p:cond delay="0"/>
                                          </p:stCondLst>
                                        </p:cTn>
                                        <p:tgtEl>
                                          <p:spTgt spid="13">
                                            <p:txEl>
                                              <p:pRg st="3" end="3"/>
                                            </p:txEl>
                                          </p:spTgt>
                                        </p:tgtEl>
                                        <p:attrNameLst>
                                          <p:attrName>style.visibility</p:attrName>
                                        </p:attrNameLst>
                                      </p:cBhvr>
                                      <p:to>
                                        <p:strVal val="visible"/>
                                      </p:to>
                                    </p:set>
                                    <p:animEffect transition="in" filter="fade">
                                      <p:cBhvr>
                                        <p:cTn id="28" dur="1000"/>
                                        <p:tgtEl>
                                          <p:spTgt spid="13">
                                            <p:txEl>
                                              <p:pRg st="3" end="3"/>
                                            </p:txEl>
                                          </p:spTgt>
                                        </p:tgtEl>
                                      </p:cBhvr>
                                    </p:animEffect>
                                    <p:anim calcmode="lin" valueType="num">
                                      <p:cBhvr>
                                        <p:cTn id="29" dur="1000" fill="hold"/>
                                        <p:tgtEl>
                                          <p:spTgt spid="1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1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组合 1"/>
          <p:cNvGrpSpPr>
            <a:grpSpLocks/>
          </p:cNvGrpSpPr>
          <p:nvPr/>
        </p:nvGrpSpPr>
        <p:grpSpPr bwMode="auto">
          <a:xfrm>
            <a:off x="1917700" y="376238"/>
            <a:ext cx="2249488" cy="766762"/>
            <a:chOff x="251073" y="267494"/>
            <a:chExt cx="2249488" cy="574675"/>
          </a:xfrm>
        </p:grpSpPr>
        <p:sp>
          <p:nvSpPr>
            <p:cNvPr id="8197" name="文本框 13"/>
            <p:cNvSpPr txBox="1">
              <a:spLocks noChangeArrowheads="1"/>
            </p:cNvSpPr>
            <p:nvPr/>
          </p:nvSpPr>
          <p:spPr bwMode="auto">
            <a:xfrm>
              <a:off x="395536" y="267494"/>
              <a:ext cx="1727200" cy="415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3000" b="1" dirty="0">
                  <a:solidFill>
                    <a:srgbClr val="00B050"/>
                  </a:solidFill>
                  <a:latin typeface="黑体" pitchFamily="49" charset="-122"/>
                  <a:ea typeface="黑体" pitchFamily="49" charset="-122"/>
                </a:rPr>
                <a:t>片段赏析</a:t>
              </a:r>
            </a:p>
          </p:txBody>
        </p:sp>
        <p:cxnSp>
          <p:nvCxnSpPr>
            <p:cNvPr id="4" name="直接连接符 3">
              <a:extLst/>
            </p:cNvPr>
            <p:cNvCxnSpPr/>
            <p:nvPr/>
          </p:nvCxnSpPr>
          <p:spPr>
            <a:xfrm>
              <a:off x="251073" y="842169"/>
              <a:ext cx="2016125" cy="0"/>
            </a:xfrm>
            <a:prstGeom prst="line">
              <a:avLst/>
            </a:prstGeom>
            <a:ln>
              <a:solidFill>
                <a:srgbClr val="00B050"/>
              </a:solidFill>
            </a:ln>
            <a:extLst/>
          </p:spPr>
          <p:style>
            <a:lnRef idx="2">
              <a:schemeClr val="accent3"/>
            </a:lnRef>
            <a:fillRef idx="0">
              <a:schemeClr val="accent3"/>
            </a:fillRef>
            <a:effectRef idx="1">
              <a:schemeClr val="accent3"/>
            </a:effectRef>
            <a:fontRef idx="minor">
              <a:schemeClr val="tx1"/>
            </a:fontRef>
          </p:style>
        </p:cxnSp>
        <p:grpSp>
          <p:nvGrpSpPr>
            <p:cNvPr id="8199" name="Group 4"/>
            <p:cNvGrpSpPr>
              <a:grpSpLocks noChangeAspect="1"/>
            </p:cNvGrpSpPr>
            <p:nvPr/>
          </p:nvGrpSpPr>
          <p:grpSpPr bwMode="auto">
            <a:xfrm>
              <a:off x="2051298" y="483394"/>
              <a:ext cx="449263" cy="292100"/>
              <a:chOff x="2432" y="1329"/>
              <a:chExt cx="657" cy="426"/>
            </a:xfrm>
          </p:grpSpPr>
          <p:sp>
            <p:nvSpPr>
              <p:cNvPr id="6" name="AutoShape 3">
                <a:extLst/>
              </p:cNvPr>
              <p:cNvSpPr>
                <a:spLocks noChangeAspect="1" noChangeArrowheads="1" noTextEdit="1"/>
              </p:cNvSpPr>
              <p:nvPr/>
            </p:nvSpPr>
            <p:spPr bwMode="auto">
              <a:xfrm>
                <a:off x="2434" y="1325"/>
                <a:ext cx="652" cy="430"/>
              </a:xfrm>
              <a:prstGeom prst="rect">
                <a:avLst/>
              </a:prstGeom>
              <a:noFill/>
              <a:ln>
                <a:noFill/>
              </a:ln>
              <a:extLst/>
            </p:spPr>
            <p:txBody>
              <a:bodyPr/>
              <a:lstStyle/>
              <a:p>
                <a:pPr fontAlgn="auto">
                  <a:spcBef>
                    <a:spcPts val="0"/>
                  </a:spcBef>
                  <a:spcAft>
                    <a:spcPts val="0"/>
                  </a:spcAft>
                  <a:defRPr/>
                </a:pPr>
                <a:endParaRPr lang="zh-CN" altLang="en-US" sz="1350">
                  <a:latin typeface="+mn-lt"/>
                  <a:ea typeface="+mn-ea"/>
                </a:endParaRPr>
              </a:p>
            </p:txBody>
          </p:sp>
          <p:sp>
            <p:nvSpPr>
              <p:cNvPr id="7" name="Freeform 5">
                <a:extLst/>
              </p:cNvPr>
              <p:cNvSpPr>
                <a:spLocks/>
              </p:cNvSpPr>
              <p:nvPr/>
            </p:nvSpPr>
            <p:spPr bwMode="auto">
              <a:xfrm>
                <a:off x="2478" y="1325"/>
                <a:ext cx="611" cy="429"/>
              </a:xfrm>
              <a:custGeom>
                <a:avLst/>
                <a:gdLst>
                  <a:gd name="T0" fmla="*/ 315 w 351"/>
                  <a:gd name="T1" fmla="*/ 0 h 242"/>
                  <a:gd name="T2" fmla="*/ 292 w 351"/>
                  <a:gd name="T3" fmla="*/ 9 h 242"/>
                  <a:gd name="T4" fmla="*/ 291 w 351"/>
                  <a:gd name="T5" fmla="*/ 10 h 242"/>
                  <a:gd name="T6" fmla="*/ 309 w 351"/>
                  <a:gd name="T7" fmla="*/ 3 h 242"/>
                  <a:gd name="T8" fmla="*/ 310 w 351"/>
                  <a:gd name="T9" fmla="*/ 4 h 242"/>
                  <a:gd name="T10" fmla="*/ 317 w 351"/>
                  <a:gd name="T11" fmla="*/ 10 h 242"/>
                  <a:gd name="T12" fmla="*/ 325 w 351"/>
                  <a:gd name="T13" fmla="*/ 27 h 242"/>
                  <a:gd name="T14" fmla="*/ 336 w 351"/>
                  <a:gd name="T15" fmla="*/ 59 h 242"/>
                  <a:gd name="T16" fmla="*/ 268 w 351"/>
                  <a:gd name="T17" fmla="*/ 95 h 242"/>
                  <a:gd name="T18" fmla="*/ 267 w 351"/>
                  <a:gd name="T19" fmla="*/ 95 h 242"/>
                  <a:gd name="T20" fmla="*/ 267 w 351"/>
                  <a:gd name="T21" fmla="*/ 95 h 242"/>
                  <a:gd name="T22" fmla="*/ 24 w 351"/>
                  <a:gd name="T23" fmla="*/ 219 h 242"/>
                  <a:gd name="T24" fmla="*/ 2 w 351"/>
                  <a:gd name="T25" fmla="*/ 229 h 242"/>
                  <a:gd name="T26" fmla="*/ 0 w 351"/>
                  <a:gd name="T27" fmla="*/ 229 h 242"/>
                  <a:gd name="T28" fmla="*/ 6 w 351"/>
                  <a:gd name="T29" fmla="*/ 240 h 242"/>
                  <a:gd name="T30" fmla="*/ 12 w 351"/>
                  <a:gd name="T31" fmla="*/ 242 h 242"/>
                  <a:gd name="T32" fmla="*/ 34 w 351"/>
                  <a:gd name="T33" fmla="*/ 232 h 242"/>
                  <a:gd name="T34" fmla="*/ 350 w 351"/>
                  <a:gd name="T35" fmla="*/ 68 h 242"/>
                  <a:gd name="T36" fmla="*/ 335 w 351"/>
                  <a:gd name="T37" fmla="*/ 29 h 242"/>
                  <a:gd name="T38" fmla="*/ 324 w 351"/>
                  <a:gd name="T39" fmla="*/ 8 h 242"/>
                  <a:gd name="T40" fmla="*/ 317 w 351"/>
                  <a:gd name="T41" fmla="*/ 1 h 242"/>
                  <a:gd name="T42" fmla="*/ 315 w 351"/>
                  <a:gd name="T43"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1" h="242">
                    <a:moveTo>
                      <a:pt x="315" y="0"/>
                    </a:moveTo>
                    <a:cubicBezTo>
                      <a:pt x="311" y="0"/>
                      <a:pt x="299" y="6"/>
                      <a:pt x="292" y="9"/>
                    </a:cubicBezTo>
                    <a:cubicBezTo>
                      <a:pt x="292" y="9"/>
                      <a:pt x="292" y="9"/>
                      <a:pt x="291" y="10"/>
                    </a:cubicBezTo>
                    <a:cubicBezTo>
                      <a:pt x="298" y="7"/>
                      <a:pt x="306" y="3"/>
                      <a:pt x="309" y="3"/>
                    </a:cubicBezTo>
                    <a:cubicBezTo>
                      <a:pt x="309" y="3"/>
                      <a:pt x="310" y="3"/>
                      <a:pt x="310" y="4"/>
                    </a:cubicBezTo>
                    <a:cubicBezTo>
                      <a:pt x="312" y="6"/>
                      <a:pt x="317" y="10"/>
                      <a:pt x="317" y="10"/>
                    </a:cubicBezTo>
                    <a:cubicBezTo>
                      <a:pt x="317" y="10"/>
                      <a:pt x="321" y="15"/>
                      <a:pt x="325" y="27"/>
                    </a:cubicBezTo>
                    <a:cubicBezTo>
                      <a:pt x="330" y="39"/>
                      <a:pt x="338" y="56"/>
                      <a:pt x="336" y="59"/>
                    </a:cubicBezTo>
                    <a:cubicBezTo>
                      <a:pt x="336" y="60"/>
                      <a:pt x="308" y="75"/>
                      <a:pt x="268" y="95"/>
                    </a:cubicBezTo>
                    <a:cubicBezTo>
                      <a:pt x="268" y="95"/>
                      <a:pt x="268" y="95"/>
                      <a:pt x="267" y="95"/>
                    </a:cubicBezTo>
                    <a:cubicBezTo>
                      <a:pt x="267" y="95"/>
                      <a:pt x="267" y="95"/>
                      <a:pt x="267" y="95"/>
                    </a:cubicBezTo>
                    <a:cubicBezTo>
                      <a:pt x="179" y="140"/>
                      <a:pt x="38" y="211"/>
                      <a:pt x="24" y="219"/>
                    </a:cubicBezTo>
                    <a:cubicBezTo>
                      <a:pt x="11" y="227"/>
                      <a:pt x="5" y="229"/>
                      <a:pt x="2" y="229"/>
                    </a:cubicBezTo>
                    <a:cubicBezTo>
                      <a:pt x="1" y="229"/>
                      <a:pt x="0" y="229"/>
                      <a:pt x="0" y="229"/>
                    </a:cubicBezTo>
                    <a:cubicBezTo>
                      <a:pt x="3" y="235"/>
                      <a:pt x="5" y="239"/>
                      <a:pt x="6" y="240"/>
                    </a:cubicBezTo>
                    <a:cubicBezTo>
                      <a:pt x="8" y="241"/>
                      <a:pt x="9" y="242"/>
                      <a:pt x="12" y="242"/>
                    </a:cubicBezTo>
                    <a:cubicBezTo>
                      <a:pt x="16" y="242"/>
                      <a:pt x="22" y="240"/>
                      <a:pt x="34" y="232"/>
                    </a:cubicBezTo>
                    <a:cubicBezTo>
                      <a:pt x="54" y="220"/>
                      <a:pt x="348" y="72"/>
                      <a:pt x="350" y="68"/>
                    </a:cubicBezTo>
                    <a:cubicBezTo>
                      <a:pt x="351" y="65"/>
                      <a:pt x="341" y="44"/>
                      <a:pt x="335" y="29"/>
                    </a:cubicBezTo>
                    <a:cubicBezTo>
                      <a:pt x="329" y="15"/>
                      <a:pt x="324" y="8"/>
                      <a:pt x="324" y="8"/>
                    </a:cubicBezTo>
                    <a:cubicBezTo>
                      <a:pt x="324" y="8"/>
                      <a:pt x="319" y="3"/>
                      <a:pt x="317" y="1"/>
                    </a:cubicBezTo>
                    <a:cubicBezTo>
                      <a:pt x="316" y="0"/>
                      <a:pt x="316" y="0"/>
                      <a:pt x="315" y="0"/>
                    </a:cubicBezTo>
                  </a:path>
                </a:pathLst>
              </a:custGeom>
              <a:solidFill>
                <a:srgbClr val="66FFFF"/>
              </a:solidFill>
              <a:ln>
                <a:noFill/>
              </a:ln>
              <a:extLst/>
            </p:spPr>
            <p:txBody>
              <a:bodyPr/>
              <a:lstStyle/>
              <a:p>
                <a:pPr fontAlgn="auto">
                  <a:spcBef>
                    <a:spcPts val="0"/>
                  </a:spcBef>
                  <a:spcAft>
                    <a:spcPts val="0"/>
                  </a:spcAft>
                  <a:defRPr/>
                </a:pPr>
                <a:endParaRPr lang="zh-CN" altLang="en-US" sz="1350">
                  <a:latin typeface="+mn-lt"/>
                  <a:ea typeface="+mn-ea"/>
                </a:endParaRPr>
              </a:p>
            </p:txBody>
          </p:sp>
          <p:sp>
            <p:nvSpPr>
              <p:cNvPr id="8" name="Freeform 6">
                <a:extLst/>
              </p:cNvPr>
              <p:cNvSpPr>
                <a:spLocks/>
              </p:cNvSpPr>
              <p:nvPr/>
            </p:nvSpPr>
            <p:spPr bwMode="auto">
              <a:xfrm>
                <a:off x="2432" y="1332"/>
                <a:ext cx="634" cy="403"/>
              </a:xfrm>
              <a:custGeom>
                <a:avLst/>
                <a:gdLst>
                  <a:gd name="T0" fmla="*/ 3 w 364"/>
                  <a:gd name="T1" fmla="*/ 171 h 229"/>
                  <a:gd name="T2" fmla="*/ 3 w 364"/>
                  <a:gd name="T3" fmla="*/ 182 h 229"/>
                  <a:gd name="T4" fmla="*/ 23 w 364"/>
                  <a:gd name="T5" fmla="*/ 225 h 229"/>
                  <a:gd name="T6" fmla="*/ 50 w 364"/>
                  <a:gd name="T7" fmla="*/ 217 h 229"/>
                  <a:gd name="T8" fmla="*/ 362 w 364"/>
                  <a:gd name="T9" fmla="*/ 57 h 229"/>
                  <a:gd name="T10" fmla="*/ 351 w 364"/>
                  <a:gd name="T11" fmla="*/ 25 h 229"/>
                  <a:gd name="T12" fmla="*/ 343 w 364"/>
                  <a:gd name="T13" fmla="*/ 8 h 229"/>
                  <a:gd name="T14" fmla="*/ 336 w 364"/>
                  <a:gd name="T15" fmla="*/ 2 h 229"/>
                  <a:gd name="T16" fmla="*/ 312 w 364"/>
                  <a:gd name="T17" fmla="*/ 10 h 229"/>
                  <a:gd name="T18" fmla="*/ 10 w 364"/>
                  <a:gd name="T19" fmla="*/ 166 h 229"/>
                  <a:gd name="T20" fmla="*/ 3 w 364"/>
                  <a:gd name="T21" fmla="*/ 17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4" h="229">
                    <a:moveTo>
                      <a:pt x="3" y="171"/>
                    </a:moveTo>
                    <a:cubicBezTo>
                      <a:pt x="3" y="171"/>
                      <a:pt x="0" y="174"/>
                      <a:pt x="3" y="182"/>
                    </a:cubicBezTo>
                    <a:cubicBezTo>
                      <a:pt x="6" y="191"/>
                      <a:pt x="20" y="223"/>
                      <a:pt x="23" y="225"/>
                    </a:cubicBezTo>
                    <a:cubicBezTo>
                      <a:pt x="26" y="227"/>
                      <a:pt x="30" y="229"/>
                      <a:pt x="50" y="217"/>
                    </a:cubicBezTo>
                    <a:cubicBezTo>
                      <a:pt x="70" y="206"/>
                      <a:pt x="361" y="60"/>
                      <a:pt x="362" y="57"/>
                    </a:cubicBezTo>
                    <a:cubicBezTo>
                      <a:pt x="364" y="54"/>
                      <a:pt x="356" y="37"/>
                      <a:pt x="351" y="25"/>
                    </a:cubicBezTo>
                    <a:cubicBezTo>
                      <a:pt x="347" y="13"/>
                      <a:pt x="343" y="8"/>
                      <a:pt x="343" y="8"/>
                    </a:cubicBezTo>
                    <a:cubicBezTo>
                      <a:pt x="343" y="8"/>
                      <a:pt x="338" y="4"/>
                      <a:pt x="336" y="2"/>
                    </a:cubicBezTo>
                    <a:cubicBezTo>
                      <a:pt x="334" y="0"/>
                      <a:pt x="320" y="6"/>
                      <a:pt x="312" y="10"/>
                    </a:cubicBezTo>
                    <a:cubicBezTo>
                      <a:pt x="305" y="14"/>
                      <a:pt x="15" y="163"/>
                      <a:pt x="10" y="166"/>
                    </a:cubicBezTo>
                    <a:cubicBezTo>
                      <a:pt x="5" y="168"/>
                      <a:pt x="3" y="171"/>
                      <a:pt x="3" y="171"/>
                    </a:cubicBezTo>
                  </a:path>
                </a:pathLst>
              </a:custGeom>
              <a:ln>
                <a:solidFill>
                  <a:srgbClr val="00B050"/>
                </a:solidFill>
              </a:ln>
              <a:extLst/>
            </p:spPr>
            <p:style>
              <a:lnRef idx="2">
                <a:schemeClr val="accent3"/>
              </a:lnRef>
              <a:fillRef idx="0">
                <a:schemeClr val="accent3"/>
              </a:fillRef>
              <a:effectRef idx="1">
                <a:schemeClr val="accent3"/>
              </a:effectRef>
              <a:fontRef idx="minor">
                <a:schemeClr val="tx1"/>
              </a:fontRef>
            </p:style>
            <p:txBody>
              <a:bodyPr/>
              <a:lstStyle/>
              <a:p>
                <a:pPr fontAlgn="auto">
                  <a:spcBef>
                    <a:spcPts val="0"/>
                  </a:spcBef>
                  <a:spcAft>
                    <a:spcPts val="0"/>
                  </a:spcAft>
                  <a:defRPr/>
                </a:pPr>
                <a:endParaRPr lang="zh-CN" altLang="en-US" sz="1350"/>
              </a:p>
            </p:txBody>
          </p:sp>
          <p:sp>
            <p:nvSpPr>
              <p:cNvPr id="9" name="Freeform 7">
                <a:extLst/>
              </p:cNvPr>
              <p:cNvSpPr>
                <a:spLocks/>
              </p:cNvSpPr>
              <p:nvPr/>
            </p:nvSpPr>
            <p:spPr bwMode="auto">
              <a:xfrm>
                <a:off x="2432" y="1604"/>
                <a:ext cx="100" cy="128"/>
              </a:xfrm>
              <a:custGeom>
                <a:avLst/>
                <a:gdLst>
                  <a:gd name="T0" fmla="*/ 57 w 57"/>
                  <a:gd name="T1" fmla="*/ 59 h 73"/>
                  <a:gd name="T2" fmla="*/ 51 w 57"/>
                  <a:gd name="T3" fmla="*/ 50 h 73"/>
                  <a:gd name="T4" fmla="*/ 46 w 57"/>
                  <a:gd name="T5" fmla="*/ 41 h 73"/>
                  <a:gd name="T6" fmla="*/ 44 w 57"/>
                  <a:gd name="T7" fmla="*/ 34 h 73"/>
                  <a:gd name="T8" fmla="*/ 43 w 57"/>
                  <a:gd name="T9" fmla="*/ 22 h 73"/>
                  <a:gd name="T10" fmla="*/ 41 w 57"/>
                  <a:gd name="T11" fmla="*/ 12 h 73"/>
                  <a:gd name="T12" fmla="*/ 39 w 57"/>
                  <a:gd name="T13" fmla="*/ 0 h 73"/>
                  <a:gd name="T14" fmla="*/ 33 w 57"/>
                  <a:gd name="T15" fmla="*/ 0 h 73"/>
                  <a:gd name="T16" fmla="*/ 28 w 57"/>
                  <a:gd name="T17" fmla="*/ 1 h 73"/>
                  <a:gd name="T18" fmla="*/ 10 w 57"/>
                  <a:gd name="T19" fmla="*/ 11 h 73"/>
                  <a:gd name="T20" fmla="*/ 3 w 57"/>
                  <a:gd name="T21" fmla="*/ 16 h 73"/>
                  <a:gd name="T22" fmla="*/ 3 w 57"/>
                  <a:gd name="T23" fmla="*/ 27 h 73"/>
                  <a:gd name="T24" fmla="*/ 19 w 57"/>
                  <a:gd name="T25" fmla="*/ 63 h 73"/>
                  <a:gd name="T26" fmla="*/ 23 w 57"/>
                  <a:gd name="T27" fmla="*/ 70 h 73"/>
                  <a:gd name="T28" fmla="*/ 38 w 57"/>
                  <a:gd name="T29" fmla="*/ 69 h 73"/>
                  <a:gd name="T30" fmla="*/ 47 w 57"/>
                  <a:gd name="T31" fmla="*/ 64 h 73"/>
                  <a:gd name="T32" fmla="*/ 50 w 57"/>
                  <a:gd name="T33" fmla="*/ 62 h 73"/>
                  <a:gd name="T34" fmla="*/ 57 w 57"/>
                  <a:gd name="T35" fmla="*/ 5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3">
                    <a:moveTo>
                      <a:pt x="57" y="59"/>
                    </a:moveTo>
                    <a:cubicBezTo>
                      <a:pt x="55" y="55"/>
                      <a:pt x="51" y="50"/>
                      <a:pt x="51" y="50"/>
                    </a:cubicBezTo>
                    <a:cubicBezTo>
                      <a:pt x="51" y="50"/>
                      <a:pt x="48" y="44"/>
                      <a:pt x="46" y="41"/>
                    </a:cubicBezTo>
                    <a:cubicBezTo>
                      <a:pt x="45" y="39"/>
                      <a:pt x="44" y="34"/>
                      <a:pt x="44" y="34"/>
                    </a:cubicBezTo>
                    <a:cubicBezTo>
                      <a:pt x="44" y="34"/>
                      <a:pt x="43" y="26"/>
                      <a:pt x="43" y="22"/>
                    </a:cubicBezTo>
                    <a:cubicBezTo>
                      <a:pt x="42" y="19"/>
                      <a:pt x="41" y="14"/>
                      <a:pt x="41" y="12"/>
                    </a:cubicBezTo>
                    <a:cubicBezTo>
                      <a:pt x="40" y="10"/>
                      <a:pt x="40" y="4"/>
                      <a:pt x="39" y="0"/>
                    </a:cubicBezTo>
                    <a:cubicBezTo>
                      <a:pt x="36" y="0"/>
                      <a:pt x="33" y="0"/>
                      <a:pt x="33" y="0"/>
                    </a:cubicBezTo>
                    <a:cubicBezTo>
                      <a:pt x="33" y="0"/>
                      <a:pt x="31" y="0"/>
                      <a:pt x="28" y="1"/>
                    </a:cubicBezTo>
                    <a:cubicBezTo>
                      <a:pt x="17" y="7"/>
                      <a:pt x="11" y="10"/>
                      <a:pt x="10" y="11"/>
                    </a:cubicBezTo>
                    <a:cubicBezTo>
                      <a:pt x="5" y="13"/>
                      <a:pt x="3" y="16"/>
                      <a:pt x="3" y="16"/>
                    </a:cubicBezTo>
                    <a:cubicBezTo>
                      <a:pt x="3" y="16"/>
                      <a:pt x="0" y="19"/>
                      <a:pt x="3" y="27"/>
                    </a:cubicBezTo>
                    <a:cubicBezTo>
                      <a:pt x="5" y="33"/>
                      <a:pt x="13" y="52"/>
                      <a:pt x="19" y="63"/>
                    </a:cubicBezTo>
                    <a:cubicBezTo>
                      <a:pt x="20" y="67"/>
                      <a:pt x="22" y="69"/>
                      <a:pt x="23" y="70"/>
                    </a:cubicBezTo>
                    <a:cubicBezTo>
                      <a:pt x="25" y="72"/>
                      <a:pt x="28" y="73"/>
                      <a:pt x="38" y="69"/>
                    </a:cubicBezTo>
                    <a:cubicBezTo>
                      <a:pt x="41" y="67"/>
                      <a:pt x="44" y="66"/>
                      <a:pt x="47" y="64"/>
                    </a:cubicBezTo>
                    <a:cubicBezTo>
                      <a:pt x="48" y="63"/>
                      <a:pt x="49" y="63"/>
                      <a:pt x="50" y="62"/>
                    </a:cubicBezTo>
                    <a:cubicBezTo>
                      <a:pt x="51" y="62"/>
                      <a:pt x="54" y="60"/>
                      <a:pt x="57" y="59"/>
                    </a:cubicBezTo>
                    <a:close/>
                  </a:path>
                </a:pathLst>
              </a:custGeom>
              <a:solidFill>
                <a:srgbClr val="00B050"/>
              </a:solidFill>
              <a:ln>
                <a:solidFill>
                  <a:srgbClr val="00B050"/>
                </a:solidFill>
              </a:ln>
              <a:extLst/>
            </p:spPr>
            <p:style>
              <a:lnRef idx="2">
                <a:schemeClr val="accent3"/>
              </a:lnRef>
              <a:fillRef idx="1">
                <a:schemeClr val="lt1"/>
              </a:fillRef>
              <a:effectRef idx="0">
                <a:schemeClr val="accent3"/>
              </a:effectRef>
              <a:fontRef idx="minor">
                <a:schemeClr val="dk1"/>
              </a:fontRef>
            </p:style>
            <p:txBody>
              <a:bodyPr/>
              <a:lstStyle/>
              <a:p>
                <a:pPr fontAlgn="auto">
                  <a:spcBef>
                    <a:spcPts val="0"/>
                  </a:spcBef>
                  <a:spcAft>
                    <a:spcPts val="0"/>
                  </a:spcAft>
                  <a:defRPr/>
                </a:pPr>
                <a:endParaRPr lang="zh-CN" altLang="en-US" sz="1350"/>
              </a:p>
            </p:txBody>
          </p:sp>
          <p:sp>
            <p:nvSpPr>
              <p:cNvPr id="10" name="Freeform 8">
                <a:extLst/>
              </p:cNvPr>
              <p:cNvSpPr>
                <a:spLocks/>
              </p:cNvSpPr>
              <p:nvPr/>
            </p:nvSpPr>
            <p:spPr bwMode="auto">
              <a:xfrm>
                <a:off x="2954" y="1358"/>
                <a:ext cx="5" cy="0"/>
              </a:xfrm>
              <a:custGeom>
                <a:avLst/>
                <a:gdLst>
                  <a:gd name="T0" fmla="*/ 2 w 2"/>
                  <a:gd name="T1" fmla="*/ 0 h 1"/>
                  <a:gd name="T2" fmla="*/ 0 w 2"/>
                  <a:gd name="T3" fmla="*/ 1 h 1"/>
                  <a:gd name="T4" fmla="*/ 2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1" y="0"/>
                      <a:pt x="0" y="0"/>
                      <a:pt x="0" y="1"/>
                    </a:cubicBezTo>
                    <a:cubicBezTo>
                      <a:pt x="0" y="0"/>
                      <a:pt x="1" y="0"/>
                      <a:pt x="2" y="0"/>
                    </a:cubicBezTo>
                    <a:cubicBezTo>
                      <a:pt x="2" y="0"/>
                      <a:pt x="2" y="0"/>
                      <a:pt x="2" y="0"/>
                    </a:cubicBezTo>
                  </a:path>
                </a:pathLst>
              </a:custGeom>
              <a:solidFill>
                <a:srgbClr val="EEEBEA"/>
              </a:solidFill>
              <a:ln>
                <a:noFill/>
              </a:ln>
              <a:extLst/>
            </p:spPr>
            <p:txBody>
              <a:bodyPr/>
              <a:lstStyle/>
              <a:p>
                <a:pPr fontAlgn="auto">
                  <a:spcBef>
                    <a:spcPts val="0"/>
                  </a:spcBef>
                  <a:spcAft>
                    <a:spcPts val="0"/>
                  </a:spcAft>
                  <a:defRPr/>
                </a:pPr>
                <a:endParaRPr lang="zh-CN" altLang="en-US" sz="1350">
                  <a:latin typeface="+mn-lt"/>
                  <a:ea typeface="+mn-ea"/>
                </a:endParaRPr>
              </a:p>
            </p:txBody>
          </p:sp>
          <p:sp>
            <p:nvSpPr>
              <p:cNvPr id="11" name="Freeform 9">
                <a:extLst/>
              </p:cNvPr>
              <p:cNvSpPr>
                <a:spLocks/>
              </p:cNvSpPr>
              <p:nvPr/>
            </p:nvSpPr>
            <p:spPr bwMode="auto">
              <a:xfrm>
                <a:off x="2943" y="1495"/>
                <a:ext cx="2"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0" y="0"/>
                      <a:pt x="0" y="0"/>
                    </a:cubicBezTo>
                    <a:cubicBezTo>
                      <a:pt x="1" y="0"/>
                      <a:pt x="1" y="0"/>
                      <a:pt x="1" y="0"/>
                    </a:cubicBezTo>
                  </a:path>
                </a:pathLst>
              </a:custGeom>
              <a:solidFill>
                <a:srgbClr val="578C94"/>
              </a:solidFill>
              <a:ln>
                <a:noFill/>
              </a:ln>
              <a:extLst/>
            </p:spPr>
            <p:txBody>
              <a:bodyPr/>
              <a:lstStyle/>
              <a:p>
                <a:pPr fontAlgn="auto">
                  <a:spcBef>
                    <a:spcPts val="0"/>
                  </a:spcBef>
                  <a:spcAft>
                    <a:spcPts val="0"/>
                  </a:spcAft>
                  <a:defRPr/>
                </a:pPr>
                <a:endParaRPr lang="zh-CN" altLang="en-US" sz="1350">
                  <a:latin typeface="+mn-lt"/>
                  <a:ea typeface="+mn-ea"/>
                </a:endParaRPr>
              </a:p>
            </p:txBody>
          </p:sp>
          <p:sp>
            <p:nvSpPr>
              <p:cNvPr id="12" name="Freeform 10">
                <a:extLst/>
              </p:cNvPr>
              <p:cNvSpPr>
                <a:spLocks noEditPoints="1"/>
              </p:cNvSpPr>
              <p:nvPr/>
            </p:nvSpPr>
            <p:spPr bwMode="auto">
              <a:xfrm>
                <a:off x="2511" y="1358"/>
                <a:ext cx="539" cy="324"/>
              </a:xfrm>
              <a:custGeom>
                <a:avLst/>
                <a:gdLst>
                  <a:gd name="T0" fmla="*/ 7 w 309"/>
                  <a:gd name="T1" fmla="*/ 184 h 184"/>
                  <a:gd name="T2" fmla="*/ 9 w 309"/>
                  <a:gd name="T3" fmla="*/ 184 h 184"/>
                  <a:gd name="T4" fmla="*/ 9 w 309"/>
                  <a:gd name="T5" fmla="*/ 178 h 184"/>
                  <a:gd name="T6" fmla="*/ 8 w 309"/>
                  <a:gd name="T7" fmla="*/ 180 h 184"/>
                  <a:gd name="T8" fmla="*/ 9 w 309"/>
                  <a:gd name="T9" fmla="*/ 178 h 184"/>
                  <a:gd name="T10" fmla="*/ 34 w 309"/>
                  <a:gd name="T11" fmla="*/ 174 h 184"/>
                  <a:gd name="T12" fmla="*/ 34 w 309"/>
                  <a:gd name="T13" fmla="*/ 179 h 184"/>
                  <a:gd name="T14" fmla="*/ 36 w 309"/>
                  <a:gd name="T15" fmla="*/ 176 h 184"/>
                  <a:gd name="T16" fmla="*/ 38 w 309"/>
                  <a:gd name="T17" fmla="*/ 176 h 184"/>
                  <a:gd name="T18" fmla="*/ 84 w 309"/>
                  <a:gd name="T19" fmla="*/ 144 h 184"/>
                  <a:gd name="T20" fmla="*/ 85 w 309"/>
                  <a:gd name="T21" fmla="*/ 145 h 184"/>
                  <a:gd name="T22" fmla="*/ 84 w 309"/>
                  <a:gd name="T23" fmla="*/ 144 h 184"/>
                  <a:gd name="T24" fmla="*/ 0 w 309"/>
                  <a:gd name="T25" fmla="*/ 135 h 184"/>
                  <a:gd name="T26" fmla="*/ 1 w 309"/>
                  <a:gd name="T27" fmla="*/ 135 h 184"/>
                  <a:gd name="T28" fmla="*/ 138 w 309"/>
                  <a:gd name="T29" fmla="*/ 123 h 184"/>
                  <a:gd name="T30" fmla="*/ 139 w 309"/>
                  <a:gd name="T31" fmla="*/ 123 h 184"/>
                  <a:gd name="T32" fmla="*/ 154 w 309"/>
                  <a:gd name="T33" fmla="*/ 115 h 184"/>
                  <a:gd name="T34" fmla="*/ 154 w 309"/>
                  <a:gd name="T35" fmla="*/ 116 h 184"/>
                  <a:gd name="T36" fmla="*/ 154 w 309"/>
                  <a:gd name="T37" fmla="*/ 115 h 184"/>
                  <a:gd name="T38" fmla="*/ 50 w 309"/>
                  <a:gd name="T39" fmla="*/ 113 h 184"/>
                  <a:gd name="T40" fmla="*/ 53 w 309"/>
                  <a:gd name="T41" fmla="*/ 115 h 184"/>
                  <a:gd name="T42" fmla="*/ 146 w 309"/>
                  <a:gd name="T43" fmla="*/ 113 h 184"/>
                  <a:gd name="T44" fmla="*/ 147 w 309"/>
                  <a:gd name="T45" fmla="*/ 114 h 184"/>
                  <a:gd name="T46" fmla="*/ 146 w 309"/>
                  <a:gd name="T47" fmla="*/ 113 h 184"/>
                  <a:gd name="T48" fmla="*/ 149 w 309"/>
                  <a:gd name="T49" fmla="*/ 111 h 184"/>
                  <a:gd name="T50" fmla="*/ 151 w 309"/>
                  <a:gd name="T51" fmla="*/ 111 h 184"/>
                  <a:gd name="T52" fmla="*/ 165 w 309"/>
                  <a:gd name="T53" fmla="*/ 109 h 184"/>
                  <a:gd name="T54" fmla="*/ 162 w 309"/>
                  <a:gd name="T55" fmla="*/ 113 h 184"/>
                  <a:gd name="T56" fmla="*/ 166 w 309"/>
                  <a:gd name="T57" fmla="*/ 111 h 184"/>
                  <a:gd name="T58" fmla="*/ 184 w 309"/>
                  <a:gd name="T59" fmla="*/ 107 h 184"/>
                  <a:gd name="T60" fmla="*/ 184 w 309"/>
                  <a:gd name="T61" fmla="*/ 109 h 184"/>
                  <a:gd name="T62" fmla="*/ 184 w 309"/>
                  <a:gd name="T63" fmla="*/ 107 h 184"/>
                  <a:gd name="T64" fmla="*/ 50 w 309"/>
                  <a:gd name="T65" fmla="*/ 109 h 184"/>
                  <a:gd name="T66" fmla="*/ 53 w 309"/>
                  <a:gd name="T67" fmla="*/ 111 h 184"/>
                  <a:gd name="T68" fmla="*/ 53 w 309"/>
                  <a:gd name="T69" fmla="*/ 107 h 184"/>
                  <a:gd name="T70" fmla="*/ 248 w 309"/>
                  <a:gd name="T71" fmla="*/ 77 h 184"/>
                  <a:gd name="T72" fmla="*/ 249 w 309"/>
                  <a:gd name="T73" fmla="*/ 77 h 184"/>
                  <a:gd name="T74" fmla="*/ 249 w 309"/>
                  <a:gd name="T75" fmla="*/ 75 h 184"/>
                  <a:gd name="T76" fmla="*/ 252 w 309"/>
                  <a:gd name="T77" fmla="*/ 67 h 184"/>
                  <a:gd name="T78" fmla="*/ 252 w 309"/>
                  <a:gd name="T79" fmla="*/ 70 h 184"/>
                  <a:gd name="T80" fmla="*/ 268 w 309"/>
                  <a:gd name="T81" fmla="*/ 64 h 184"/>
                  <a:gd name="T82" fmla="*/ 266 w 309"/>
                  <a:gd name="T83" fmla="*/ 66 h 184"/>
                  <a:gd name="T84" fmla="*/ 268 w 309"/>
                  <a:gd name="T85" fmla="*/ 66 h 184"/>
                  <a:gd name="T86" fmla="*/ 276 w 309"/>
                  <a:gd name="T87" fmla="*/ 54 h 184"/>
                  <a:gd name="T88" fmla="*/ 276 w 309"/>
                  <a:gd name="T89" fmla="*/ 55 h 184"/>
                  <a:gd name="T90" fmla="*/ 276 w 309"/>
                  <a:gd name="T91" fmla="*/ 54 h 184"/>
                  <a:gd name="T92" fmla="*/ 307 w 309"/>
                  <a:gd name="T93" fmla="*/ 17 h 184"/>
                  <a:gd name="T94" fmla="*/ 309 w 309"/>
                  <a:gd name="T95" fmla="*/ 17 h 184"/>
                  <a:gd name="T96" fmla="*/ 254 w 309"/>
                  <a:gd name="T97" fmla="*/ 11 h 184"/>
                  <a:gd name="T98" fmla="*/ 254 w 309"/>
                  <a:gd name="T99" fmla="*/ 12 h 184"/>
                  <a:gd name="T100" fmla="*/ 254 w 309"/>
                  <a:gd name="T101" fmla="*/ 11 h 184"/>
                  <a:gd name="T102" fmla="*/ 304 w 309"/>
                  <a:gd name="T103" fmla="*/ 12 h 184"/>
                  <a:gd name="T104" fmla="*/ 308 w 309"/>
                  <a:gd name="T105" fmla="*/ 14 h 184"/>
                  <a:gd name="T106" fmla="*/ 307 w 309"/>
                  <a:gd name="T107" fmla="*/ 11 h 184"/>
                  <a:gd name="T108" fmla="*/ 305 w 309"/>
                  <a:gd name="T109" fmla="*/ 10 h 184"/>
                  <a:gd name="T110" fmla="*/ 245 w 309"/>
                  <a:gd name="T111" fmla="*/ 12 h 184"/>
                  <a:gd name="T112" fmla="*/ 245 w 309"/>
                  <a:gd name="T113" fmla="*/ 10 h 184"/>
                  <a:gd name="T114" fmla="*/ 257 w 309"/>
                  <a:gd name="T115" fmla="*/ 0 h 184"/>
                  <a:gd name="T116" fmla="*/ 254 w 309"/>
                  <a:gd name="T117" fmla="*/ 1 h 184"/>
                  <a:gd name="T118" fmla="*/ 255 w 309"/>
                  <a:gd name="T119"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184">
                    <a:moveTo>
                      <a:pt x="8" y="183"/>
                    </a:moveTo>
                    <a:cubicBezTo>
                      <a:pt x="7" y="183"/>
                      <a:pt x="7" y="183"/>
                      <a:pt x="7" y="184"/>
                    </a:cubicBezTo>
                    <a:cubicBezTo>
                      <a:pt x="7" y="184"/>
                      <a:pt x="8" y="184"/>
                      <a:pt x="8" y="184"/>
                    </a:cubicBezTo>
                    <a:cubicBezTo>
                      <a:pt x="8" y="184"/>
                      <a:pt x="9" y="184"/>
                      <a:pt x="9" y="184"/>
                    </a:cubicBezTo>
                    <a:cubicBezTo>
                      <a:pt x="9" y="183"/>
                      <a:pt x="8" y="183"/>
                      <a:pt x="8" y="183"/>
                    </a:cubicBezTo>
                    <a:moveTo>
                      <a:pt x="9" y="178"/>
                    </a:moveTo>
                    <a:cubicBezTo>
                      <a:pt x="8" y="178"/>
                      <a:pt x="7" y="180"/>
                      <a:pt x="8" y="180"/>
                    </a:cubicBezTo>
                    <a:cubicBezTo>
                      <a:pt x="8" y="180"/>
                      <a:pt x="8" y="180"/>
                      <a:pt x="8" y="180"/>
                    </a:cubicBezTo>
                    <a:cubicBezTo>
                      <a:pt x="9" y="180"/>
                      <a:pt x="10" y="178"/>
                      <a:pt x="9" y="178"/>
                    </a:cubicBezTo>
                    <a:cubicBezTo>
                      <a:pt x="9" y="178"/>
                      <a:pt x="9" y="178"/>
                      <a:pt x="9" y="178"/>
                    </a:cubicBezTo>
                    <a:moveTo>
                      <a:pt x="35" y="171"/>
                    </a:moveTo>
                    <a:cubicBezTo>
                      <a:pt x="35" y="171"/>
                      <a:pt x="34" y="172"/>
                      <a:pt x="34" y="174"/>
                    </a:cubicBezTo>
                    <a:cubicBezTo>
                      <a:pt x="34" y="174"/>
                      <a:pt x="34" y="174"/>
                      <a:pt x="34" y="174"/>
                    </a:cubicBezTo>
                    <a:cubicBezTo>
                      <a:pt x="33" y="175"/>
                      <a:pt x="32" y="179"/>
                      <a:pt x="34" y="179"/>
                    </a:cubicBezTo>
                    <a:cubicBezTo>
                      <a:pt x="34" y="179"/>
                      <a:pt x="34" y="179"/>
                      <a:pt x="35" y="179"/>
                    </a:cubicBezTo>
                    <a:cubicBezTo>
                      <a:pt x="35" y="178"/>
                      <a:pt x="36" y="177"/>
                      <a:pt x="36" y="176"/>
                    </a:cubicBezTo>
                    <a:cubicBezTo>
                      <a:pt x="37" y="176"/>
                      <a:pt x="37" y="176"/>
                      <a:pt x="38" y="176"/>
                    </a:cubicBezTo>
                    <a:cubicBezTo>
                      <a:pt x="38" y="176"/>
                      <a:pt x="38" y="176"/>
                      <a:pt x="38" y="176"/>
                    </a:cubicBezTo>
                    <a:cubicBezTo>
                      <a:pt x="39" y="176"/>
                      <a:pt x="37" y="171"/>
                      <a:pt x="35" y="171"/>
                    </a:cubicBezTo>
                    <a:moveTo>
                      <a:pt x="84" y="144"/>
                    </a:moveTo>
                    <a:cubicBezTo>
                      <a:pt x="84" y="144"/>
                      <a:pt x="84" y="144"/>
                      <a:pt x="84" y="145"/>
                    </a:cubicBezTo>
                    <a:cubicBezTo>
                      <a:pt x="84" y="145"/>
                      <a:pt x="84" y="145"/>
                      <a:pt x="85" y="145"/>
                    </a:cubicBezTo>
                    <a:cubicBezTo>
                      <a:pt x="85" y="145"/>
                      <a:pt x="85" y="145"/>
                      <a:pt x="86" y="145"/>
                    </a:cubicBezTo>
                    <a:cubicBezTo>
                      <a:pt x="86" y="145"/>
                      <a:pt x="85" y="144"/>
                      <a:pt x="84" y="144"/>
                    </a:cubicBezTo>
                    <a:moveTo>
                      <a:pt x="1" y="134"/>
                    </a:moveTo>
                    <a:cubicBezTo>
                      <a:pt x="0" y="135"/>
                      <a:pt x="0" y="135"/>
                      <a:pt x="0" y="135"/>
                    </a:cubicBezTo>
                    <a:cubicBezTo>
                      <a:pt x="0" y="135"/>
                      <a:pt x="0" y="135"/>
                      <a:pt x="1" y="135"/>
                    </a:cubicBezTo>
                    <a:cubicBezTo>
                      <a:pt x="1" y="135"/>
                      <a:pt x="1" y="135"/>
                      <a:pt x="1" y="135"/>
                    </a:cubicBezTo>
                    <a:cubicBezTo>
                      <a:pt x="1" y="134"/>
                      <a:pt x="1" y="134"/>
                      <a:pt x="1" y="134"/>
                    </a:cubicBezTo>
                    <a:moveTo>
                      <a:pt x="138" y="123"/>
                    </a:moveTo>
                    <a:cubicBezTo>
                      <a:pt x="137" y="123"/>
                      <a:pt x="136" y="124"/>
                      <a:pt x="137" y="125"/>
                    </a:cubicBezTo>
                    <a:cubicBezTo>
                      <a:pt x="138" y="124"/>
                      <a:pt x="139" y="125"/>
                      <a:pt x="139" y="123"/>
                    </a:cubicBezTo>
                    <a:cubicBezTo>
                      <a:pt x="139" y="123"/>
                      <a:pt x="138" y="123"/>
                      <a:pt x="138" y="123"/>
                    </a:cubicBezTo>
                    <a:moveTo>
                      <a:pt x="154" y="115"/>
                    </a:moveTo>
                    <a:cubicBezTo>
                      <a:pt x="154" y="115"/>
                      <a:pt x="153" y="115"/>
                      <a:pt x="153" y="115"/>
                    </a:cubicBezTo>
                    <a:cubicBezTo>
                      <a:pt x="153" y="116"/>
                      <a:pt x="154" y="116"/>
                      <a:pt x="154" y="116"/>
                    </a:cubicBezTo>
                    <a:cubicBezTo>
                      <a:pt x="155" y="116"/>
                      <a:pt x="155" y="116"/>
                      <a:pt x="155" y="116"/>
                    </a:cubicBezTo>
                    <a:cubicBezTo>
                      <a:pt x="155" y="115"/>
                      <a:pt x="155" y="115"/>
                      <a:pt x="154" y="115"/>
                    </a:cubicBezTo>
                    <a:moveTo>
                      <a:pt x="50" y="113"/>
                    </a:moveTo>
                    <a:cubicBezTo>
                      <a:pt x="50" y="113"/>
                      <a:pt x="50" y="113"/>
                      <a:pt x="50" y="113"/>
                    </a:cubicBezTo>
                    <a:cubicBezTo>
                      <a:pt x="50" y="114"/>
                      <a:pt x="52" y="115"/>
                      <a:pt x="52" y="115"/>
                    </a:cubicBezTo>
                    <a:cubicBezTo>
                      <a:pt x="53" y="115"/>
                      <a:pt x="53" y="115"/>
                      <a:pt x="53" y="115"/>
                    </a:cubicBezTo>
                    <a:cubicBezTo>
                      <a:pt x="53" y="114"/>
                      <a:pt x="51" y="113"/>
                      <a:pt x="50" y="113"/>
                    </a:cubicBezTo>
                    <a:moveTo>
                      <a:pt x="146" y="113"/>
                    </a:moveTo>
                    <a:cubicBezTo>
                      <a:pt x="146" y="113"/>
                      <a:pt x="146" y="113"/>
                      <a:pt x="146" y="113"/>
                    </a:cubicBezTo>
                    <a:cubicBezTo>
                      <a:pt x="145" y="114"/>
                      <a:pt x="146" y="114"/>
                      <a:pt x="147" y="114"/>
                    </a:cubicBezTo>
                    <a:cubicBezTo>
                      <a:pt x="147" y="114"/>
                      <a:pt x="147" y="114"/>
                      <a:pt x="147" y="113"/>
                    </a:cubicBezTo>
                    <a:cubicBezTo>
                      <a:pt x="148" y="113"/>
                      <a:pt x="147" y="113"/>
                      <a:pt x="146" y="113"/>
                    </a:cubicBezTo>
                    <a:moveTo>
                      <a:pt x="150" y="110"/>
                    </a:moveTo>
                    <a:cubicBezTo>
                      <a:pt x="149" y="110"/>
                      <a:pt x="149" y="110"/>
                      <a:pt x="149" y="111"/>
                    </a:cubicBezTo>
                    <a:cubicBezTo>
                      <a:pt x="149" y="111"/>
                      <a:pt x="150" y="111"/>
                      <a:pt x="150" y="111"/>
                    </a:cubicBezTo>
                    <a:cubicBezTo>
                      <a:pt x="151" y="111"/>
                      <a:pt x="151" y="111"/>
                      <a:pt x="151" y="111"/>
                    </a:cubicBezTo>
                    <a:cubicBezTo>
                      <a:pt x="151" y="111"/>
                      <a:pt x="150" y="110"/>
                      <a:pt x="150" y="110"/>
                    </a:cubicBezTo>
                    <a:moveTo>
                      <a:pt x="165" y="109"/>
                    </a:moveTo>
                    <a:cubicBezTo>
                      <a:pt x="165" y="109"/>
                      <a:pt x="163" y="110"/>
                      <a:pt x="162" y="111"/>
                    </a:cubicBezTo>
                    <a:cubicBezTo>
                      <a:pt x="161" y="112"/>
                      <a:pt x="161" y="113"/>
                      <a:pt x="162" y="113"/>
                    </a:cubicBezTo>
                    <a:cubicBezTo>
                      <a:pt x="162" y="113"/>
                      <a:pt x="163" y="113"/>
                      <a:pt x="164" y="113"/>
                    </a:cubicBezTo>
                    <a:cubicBezTo>
                      <a:pt x="166" y="111"/>
                      <a:pt x="166" y="111"/>
                      <a:pt x="166" y="111"/>
                    </a:cubicBezTo>
                    <a:cubicBezTo>
                      <a:pt x="166" y="110"/>
                      <a:pt x="166" y="109"/>
                      <a:pt x="165" y="109"/>
                    </a:cubicBezTo>
                    <a:moveTo>
                      <a:pt x="184" y="107"/>
                    </a:moveTo>
                    <a:cubicBezTo>
                      <a:pt x="184" y="107"/>
                      <a:pt x="183" y="109"/>
                      <a:pt x="184" y="109"/>
                    </a:cubicBezTo>
                    <a:cubicBezTo>
                      <a:pt x="184" y="109"/>
                      <a:pt x="184" y="109"/>
                      <a:pt x="184" y="109"/>
                    </a:cubicBezTo>
                    <a:cubicBezTo>
                      <a:pt x="184" y="109"/>
                      <a:pt x="185" y="107"/>
                      <a:pt x="184" y="107"/>
                    </a:cubicBezTo>
                    <a:cubicBezTo>
                      <a:pt x="184" y="107"/>
                      <a:pt x="184" y="107"/>
                      <a:pt x="184" y="107"/>
                    </a:cubicBezTo>
                    <a:moveTo>
                      <a:pt x="53" y="107"/>
                    </a:moveTo>
                    <a:cubicBezTo>
                      <a:pt x="51" y="107"/>
                      <a:pt x="50" y="108"/>
                      <a:pt x="50" y="109"/>
                    </a:cubicBezTo>
                    <a:cubicBezTo>
                      <a:pt x="50" y="110"/>
                      <a:pt x="50" y="111"/>
                      <a:pt x="51" y="111"/>
                    </a:cubicBezTo>
                    <a:cubicBezTo>
                      <a:pt x="52" y="111"/>
                      <a:pt x="52" y="111"/>
                      <a:pt x="53" y="111"/>
                    </a:cubicBezTo>
                    <a:cubicBezTo>
                      <a:pt x="54" y="111"/>
                      <a:pt x="54" y="108"/>
                      <a:pt x="54" y="107"/>
                    </a:cubicBezTo>
                    <a:cubicBezTo>
                      <a:pt x="53" y="107"/>
                      <a:pt x="53" y="107"/>
                      <a:pt x="53" y="107"/>
                    </a:cubicBezTo>
                    <a:moveTo>
                      <a:pt x="249" y="75"/>
                    </a:moveTo>
                    <a:cubicBezTo>
                      <a:pt x="249" y="75"/>
                      <a:pt x="249" y="76"/>
                      <a:pt x="248" y="77"/>
                    </a:cubicBezTo>
                    <a:cubicBezTo>
                      <a:pt x="248" y="77"/>
                      <a:pt x="248" y="77"/>
                      <a:pt x="248" y="77"/>
                    </a:cubicBezTo>
                    <a:cubicBezTo>
                      <a:pt x="249" y="77"/>
                      <a:pt x="249" y="77"/>
                      <a:pt x="249" y="77"/>
                    </a:cubicBezTo>
                    <a:cubicBezTo>
                      <a:pt x="250" y="77"/>
                      <a:pt x="250" y="76"/>
                      <a:pt x="251" y="76"/>
                    </a:cubicBezTo>
                    <a:cubicBezTo>
                      <a:pt x="250" y="76"/>
                      <a:pt x="250" y="75"/>
                      <a:pt x="249" y="75"/>
                    </a:cubicBezTo>
                    <a:moveTo>
                      <a:pt x="253" y="66"/>
                    </a:moveTo>
                    <a:cubicBezTo>
                      <a:pt x="252" y="67"/>
                      <a:pt x="252" y="67"/>
                      <a:pt x="252" y="67"/>
                    </a:cubicBezTo>
                    <a:cubicBezTo>
                      <a:pt x="250" y="67"/>
                      <a:pt x="250" y="67"/>
                      <a:pt x="250" y="67"/>
                    </a:cubicBezTo>
                    <a:cubicBezTo>
                      <a:pt x="250" y="70"/>
                      <a:pt x="251" y="70"/>
                      <a:pt x="252" y="70"/>
                    </a:cubicBezTo>
                    <a:cubicBezTo>
                      <a:pt x="254" y="70"/>
                      <a:pt x="258" y="66"/>
                      <a:pt x="253" y="66"/>
                    </a:cubicBezTo>
                    <a:moveTo>
                      <a:pt x="268" y="64"/>
                    </a:moveTo>
                    <a:cubicBezTo>
                      <a:pt x="268" y="64"/>
                      <a:pt x="268" y="65"/>
                      <a:pt x="268" y="65"/>
                    </a:cubicBezTo>
                    <a:cubicBezTo>
                      <a:pt x="266" y="66"/>
                      <a:pt x="266" y="66"/>
                      <a:pt x="266" y="66"/>
                    </a:cubicBezTo>
                    <a:cubicBezTo>
                      <a:pt x="266" y="67"/>
                      <a:pt x="266" y="67"/>
                      <a:pt x="267" y="67"/>
                    </a:cubicBezTo>
                    <a:cubicBezTo>
                      <a:pt x="267" y="67"/>
                      <a:pt x="268" y="67"/>
                      <a:pt x="268" y="66"/>
                    </a:cubicBezTo>
                    <a:cubicBezTo>
                      <a:pt x="269" y="66"/>
                      <a:pt x="269" y="64"/>
                      <a:pt x="268" y="64"/>
                    </a:cubicBezTo>
                    <a:moveTo>
                      <a:pt x="276" y="54"/>
                    </a:moveTo>
                    <a:cubicBezTo>
                      <a:pt x="276" y="54"/>
                      <a:pt x="275" y="55"/>
                      <a:pt x="276" y="55"/>
                    </a:cubicBezTo>
                    <a:cubicBezTo>
                      <a:pt x="276" y="55"/>
                      <a:pt x="276" y="55"/>
                      <a:pt x="276" y="55"/>
                    </a:cubicBezTo>
                    <a:cubicBezTo>
                      <a:pt x="276" y="55"/>
                      <a:pt x="277" y="54"/>
                      <a:pt x="276" y="54"/>
                    </a:cubicBezTo>
                    <a:cubicBezTo>
                      <a:pt x="276" y="54"/>
                      <a:pt x="276" y="54"/>
                      <a:pt x="276" y="54"/>
                    </a:cubicBezTo>
                    <a:moveTo>
                      <a:pt x="308" y="17"/>
                    </a:moveTo>
                    <a:cubicBezTo>
                      <a:pt x="308" y="17"/>
                      <a:pt x="307" y="17"/>
                      <a:pt x="307" y="17"/>
                    </a:cubicBezTo>
                    <a:cubicBezTo>
                      <a:pt x="307" y="18"/>
                      <a:pt x="308" y="18"/>
                      <a:pt x="308" y="18"/>
                    </a:cubicBezTo>
                    <a:cubicBezTo>
                      <a:pt x="309" y="18"/>
                      <a:pt x="309" y="18"/>
                      <a:pt x="309" y="17"/>
                    </a:cubicBezTo>
                    <a:cubicBezTo>
                      <a:pt x="309" y="17"/>
                      <a:pt x="308" y="17"/>
                      <a:pt x="308" y="17"/>
                    </a:cubicBezTo>
                    <a:moveTo>
                      <a:pt x="254" y="11"/>
                    </a:moveTo>
                    <a:cubicBezTo>
                      <a:pt x="253" y="11"/>
                      <a:pt x="253" y="11"/>
                      <a:pt x="253" y="11"/>
                    </a:cubicBezTo>
                    <a:cubicBezTo>
                      <a:pt x="253" y="11"/>
                      <a:pt x="254" y="12"/>
                      <a:pt x="254" y="12"/>
                    </a:cubicBezTo>
                    <a:cubicBezTo>
                      <a:pt x="254" y="12"/>
                      <a:pt x="255" y="12"/>
                      <a:pt x="255" y="11"/>
                    </a:cubicBezTo>
                    <a:cubicBezTo>
                      <a:pt x="255" y="11"/>
                      <a:pt x="254" y="11"/>
                      <a:pt x="254" y="11"/>
                    </a:cubicBezTo>
                    <a:moveTo>
                      <a:pt x="305" y="10"/>
                    </a:moveTo>
                    <a:cubicBezTo>
                      <a:pt x="304" y="10"/>
                      <a:pt x="304" y="11"/>
                      <a:pt x="304" y="12"/>
                    </a:cubicBezTo>
                    <a:cubicBezTo>
                      <a:pt x="305" y="13"/>
                      <a:pt x="306" y="14"/>
                      <a:pt x="307" y="14"/>
                    </a:cubicBezTo>
                    <a:cubicBezTo>
                      <a:pt x="307" y="14"/>
                      <a:pt x="308" y="14"/>
                      <a:pt x="308" y="14"/>
                    </a:cubicBezTo>
                    <a:cubicBezTo>
                      <a:pt x="308" y="14"/>
                      <a:pt x="308" y="14"/>
                      <a:pt x="308" y="14"/>
                    </a:cubicBezTo>
                    <a:cubicBezTo>
                      <a:pt x="308" y="13"/>
                      <a:pt x="308" y="12"/>
                      <a:pt x="307" y="11"/>
                    </a:cubicBezTo>
                    <a:cubicBezTo>
                      <a:pt x="307" y="11"/>
                      <a:pt x="306" y="10"/>
                      <a:pt x="306" y="10"/>
                    </a:cubicBezTo>
                    <a:cubicBezTo>
                      <a:pt x="306" y="10"/>
                      <a:pt x="306" y="10"/>
                      <a:pt x="305" y="10"/>
                    </a:cubicBezTo>
                    <a:moveTo>
                      <a:pt x="245" y="10"/>
                    </a:moveTo>
                    <a:cubicBezTo>
                      <a:pt x="244" y="10"/>
                      <a:pt x="243" y="12"/>
                      <a:pt x="245" y="12"/>
                    </a:cubicBezTo>
                    <a:cubicBezTo>
                      <a:pt x="245" y="12"/>
                      <a:pt x="245" y="12"/>
                      <a:pt x="245" y="12"/>
                    </a:cubicBezTo>
                    <a:cubicBezTo>
                      <a:pt x="246" y="12"/>
                      <a:pt x="247" y="10"/>
                      <a:pt x="245" y="10"/>
                    </a:cubicBezTo>
                    <a:cubicBezTo>
                      <a:pt x="245" y="10"/>
                      <a:pt x="245" y="10"/>
                      <a:pt x="245" y="10"/>
                    </a:cubicBezTo>
                    <a:moveTo>
                      <a:pt x="257" y="0"/>
                    </a:moveTo>
                    <a:cubicBezTo>
                      <a:pt x="256" y="0"/>
                      <a:pt x="255" y="0"/>
                      <a:pt x="255" y="1"/>
                    </a:cubicBezTo>
                    <a:cubicBezTo>
                      <a:pt x="254" y="1"/>
                      <a:pt x="254" y="1"/>
                      <a:pt x="254" y="1"/>
                    </a:cubicBezTo>
                    <a:cubicBezTo>
                      <a:pt x="254" y="1"/>
                      <a:pt x="254" y="1"/>
                      <a:pt x="254" y="1"/>
                    </a:cubicBezTo>
                    <a:cubicBezTo>
                      <a:pt x="254" y="2"/>
                      <a:pt x="254" y="3"/>
                      <a:pt x="255" y="3"/>
                    </a:cubicBezTo>
                    <a:cubicBezTo>
                      <a:pt x="256" y="3"/>
                      <a:pt x="258" y="1"/>
                      <a:pt x="257" y="0"/>
                    </a:cubicBezTo>
                  </a:path>
                </a:pathLst>
              </a:custGeom>
              <a:solidFill>
                <a:srgbClr val="66FFFF"/>
              </a:solidFill>
              <a:ln>
                <a:noFill/>
              </a:ln>
              <a:extLst/>
            </p:spPr>
            <p:txBody>
              <a:bodyPr/>
              <a:lstStyle/>
              <a:p>
                <a:pPr fontAlgn="auto">
                  <a:spcBef>
                    <a:spcPts val="0"/>
                  </a:spcBef>
                  <a:spcAft>
                    <a:spcPts val="0"/>
                  </a:spcAft>
                  <a:defRPr/>
                </a:pPr>
                <a:endParaRPr lang="zh-CN" altLang="en-US" sz="1350">
                  <a:latin typeface="+mn-lt"/>
                  <a:ea typeface="+mn-ea"/>
                </a:endParaRPr>
              </a:p>
            </p:txBody>
          </p:sp>
        </p:grpSp>
      </p:grpSp>
      <p:sp>
        <p:nvSpPr>
          <p:cNvPr id="8195" name="矩形 12"/>
          <p:cNvSpPr>
            <a:spLocks noChangeArrowheads="1"/>
          </p:cNvSpPr>
          <p:nvPr/>
        </p:nvSpPr>
        <p:spPr bwMode="auto">
          <a:xfrm>
            <a:off x="1963738" y="1163638"/>
            <a:ext cx="1924050" cy="68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3200" b="1" dirty="0">
                <a:solidFill>
                  <a:srgbClr val="0000FF"/>
                </a:solidFill>
                <a:latin typeface="楷体" pitchFamily="49" charset="-122"/>
                <a:ea typeface="楷体" pitchFamily="49" charset="-122"/>
              </a:rPr>
              <a:t>片段再现：</a:t>
            </a:r>
          </a:p>
        </p:txBody>
      </p:sp>
      <p:sp>
        <p:nvSpPr>
          <p:cNvPr id="8196" name="矩形 13"/>
          <p:cNvSpPr>
            <a:spLocks noChangeArrowheads="1"/>
          </p:cNvSpPr>
          <p:nvPr/>
        </p:nvSpPr>
        <p:spPr bwMode="auto">
          <a:xfrm>
            <a:off x="2120900" y="1938339"/>
            <a:ext cx="7950200" cy="31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2800" b="1">
                <a:latin typeface="楷体" pitchFamily="49" charset="-122"/>
                <a:ea typeface="楷体" pitchFamily="49" charset="-122"/>
              </a:rPr>
              <a:t>    车一开动，大家都变了泪人儿，呆呆的直立在月台上，等到冗长的列车全部出了站方始回身。回家的三轮车上，个个人都止不住流泪。敏（傅聪之弟）一直抽抽噎噎。昨天一夜我们都没睡好，时时刻刻惊醒。今天睡午觉，刚刚朦胧阖眼，又是心惊肉跳的醒了。昨夜月台上的滋味，多少年</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矩形 1"/>
          <p:cNvSpPr>
            <a:spLocks noChangeArrowheads="1"/>
          </p:cNvSpPr>
          <p:nvPr/>
        </p:nvSpPr>
        <p:spPr bwMode="auto">
          <a:xfrm>
            <a:off x="2238375" y="1116014"/>
            <a:ext cx="7715250" cy="371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2800" b="1">
                <a:latin typeface="楷体" pitchFamily="49" charset="-122"/>
                <a:ea typeface="楷体" pitchFamily="49" charset="-122"/>
              </a:rPr>
              <a:t>来没尝到了，胸口抽痛，胃里难过，只有从前失恋的时候有过这经验。今儿一天好象大病之后，一点劲都没有。妈妈随时随地都想哭，</a:t>
            </a:r>
            <a:r>
              <a:rPr lang="en-US" altLang="zh-CN" sz="2800" b="1">
                <a:latin typeface="楷体" pitchFamily="49" charset="-122"/>
                <a:ea typeface="楷体" pitchFamily="49" charset="-122"/>
              </a:rPr>
              <a:t>……</a:t>
            </a:r>
            <a:r>
              <a:rPr lang="zh-CN" altLang="en-US" sz="2800" b="1">
                <a:latin typeface="楷体" pitchFamily="49" charset="-122"/>
                <a:ea typeface="楷体" pitchFamily="49" charset="-122"/>
              </a:rPr>
              <a:t>眼睛已经肿得不像样了，干得发痛了，还是忍不住要哭。只说了句：</a:t>
            </a:r>
            <a:r>
              <a:rPr lang="en-US" altLang="zh-CN" sz="2800" b="1">
                <a:latin typeface="楷体" pitchFamily="49" charset="-122"/>
                <a:ea typeface="楷体" pitchFamily="49" charset="-122"/>
              </a:rPr>
              <a:t>“</a:t>
            </a:r>
            <a:r>
              <a:rPr lang="zh-CN" altLang="en-US" sz="2800" b="1">
                <a:latin typeface="楷体" pitchFamily="49" charset="-122"/>
                <a:ea typeface="楷体" pitchFamily="49" charset="-122"/>
              </a:rPr>
              <a:t>一天到晚堆着笑脸”，她又呜咽不成声了。真的，孩子，你这一次真是“一天到晚堆着笑脸”！教人怎么舍得！老想到五三年</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矩形 2"/>
          <p:cNvSpPr>
            <a:spLocks noChangeArrowheads="1"/>
          </p:cNvSpPr>
          <p:nvPr/>
        </p:nvSpPr>
        <p:spPr bwMode="auto">
          <a:xfrm>
            <a:off x="2416176" y="1060451"/>
            <a:ext cx="7561263" cy="371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2800" b="1">
                <a:latin typeface="楷体" pitchFamily="49" charset="-122"/>
                <a:ea typeface="楷体" pitchFamily="49" charset="-122"/>
              </a:rPr>
              <a:t>正月的事，（一九五三年正月，就贝多芬小提琴奏鸣曲哪一首最重要的问题，傅聪与父亲争论激烈。傅聪根据自己的音乐感受，不同意父亲认为第九首</a:t>
            </a:r>
            <a:r>
              <a:rPr lang="en-US" altLang="zh-CN" sz="2800" b="1">
                <a:latin typeface="楷体" pitchFamily="49" charset="-122"/>
                <a:ea typeface="楷体" pitchFamily="49" charset="-122"/>
              </a:rPr>
              <a:t>《“</a:t>
            </a:r>
            <a:r>
              <a:rPr lang="zh-CN" altLang="en-US" sz="2800" b="1">
                <a:latin typeface="楷体" pitchFamily="49" charset="-122"/>
                <a:ea typeface="楷体" pitchFamily="49" charset="-122"/>
              </a:rPr>
              <a:t>克勒策”奏鸣曲</a:t>
            </a:r>
            <a:r>
              <a:rPr lang="en-US" altLang="zh-CN" sz="2800" b="1">
                <a:latin typeface="楷体" pitchFamily="49" charset="-122"/>
                <a:ea typeface="楷体" pitchFamily="49" charset="-122"/>
              </a:rPr>
              <a:t>》</a:t>
            </a:r>
            <a:r>
              <a:rPr lang="zh-CN" altLang="en-US" sz="2800" b="1">
                <a:latin typeface="楷体" pitchFamily="49" charset="-122"/>
                <a:ea typeface="楷体" pitchFamily="49" charset="-122"/>
              </a:rPr>
              <a:t>最为重要的观点，认为</a:t>
            </a:r>
            <a:r>
              <a:rPr lang="en-US" altLang="zh-CN" sz="2800" b="1">
                <a:latin typeface="楷体" pitchFamily="49" charset="-122"/>
                <a:ea typeface="楷体" pitchFamily="49" charset="-122"/>
              </a:rPr>
              <a:t>《</a:t>
            </a:r>
            <a:r>
              <a:rPr lang="zh-CN" altLang="en-US" sz="2800" b="1">
                <a:latin typeface="楷体" pitchFamily="49" charset="-122"/>
                <a:ea typeface="楷体" pitchFamily="49" charset="-122"/>
              </a:rPr>
              <a:t>第十小提琴奏鸣曲</a:t>
            </a:r>
            <a:r>
              <a:rPr lang="en-US" altLang="zh-CN" sz="2800" b="1">
                <a:latin typeface="楷体" pitchFamily="49" charset="-122"/>
                <a:ea typeface="楷体" pitchFamily="49" charset="-122"/>
              </a:rPr>
              <a:t>》</a:t>
            </a:r>
            <a:r>
              <a:rPr lang="zh-CN" altLang="en-US" sz="2800" b="1">
                <a:latin typeface="楷体" pitchFamily="49" charset="-122"/>
                <a:ea typeface="楷体" pitchFamily="49" charset="-122"/>
              </a:rPr>
              <a:t>最重要。双方争执不下。父亲认为傅聪太狂妄，</a:t>
            </a:r>
            <a:r>
              <a:rPr lang="en-US" altLang="zh-CN" sz="2800" b="1">
                <a:latin typeface="楷体" pitchFamily="49" charset="-122"/>
                <a:ea typeface="楷体" pitchFamily="49" charset="-122"/>
              </a:rPr>
              <a:t>“</a:t>
            </a:r>
            <a:r>
              <a:rPr lang="zh-CN" altLang="en-US" sz="2800" b="1">
                <a:latin typeface="楷体" pitchFamily="49" charset="-122"/>
                <a:ea typeface="楷体" pitchFamily="49" charset="-122"/>
              </a:rPr>
              <a:t>才看过多少书？</a:t>
            </a:r>
            <a:r>
              <a:rPr lang="en-US" altLang="zh-CN" sz="2800" b="1">
                <a:latin typeface="楷体" pitchFamily="49" charset="-122"/>
                <a:ea typeface="楷体" pitchFamily="49" charset="-122"/>
              </a:rPr>
              <a:t>”</a:t>
            </a:r>
            <a:r>
              <a:rPr lang="zh-CN" altLang="en-US" sz="2800" b="1">
                <a:latin typeface="楷体" pitchFamily="49" charset="-122"/>
                <a:ea typeface="楷体" pitchFamily="49" charset="-122"/>
              </a:rPr>
              <a:t>，而当时国外音乐界一般都认同</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矩形 1"/>
          <p:cNvSpPr>
            <a:spLocks noChangeArrowheads="1"/>
          </p:cNvSpPr>
          <p:nvPr/>
        </p:nvSpPr>
        <p:spPr bwMode="auto">
          <a:xfrm>
            <a:off x="2416176" y="1071564"/>
            <a:ext cx="7561263" cy="371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2800" b="1">
                <a:latin typeface="楷体" pitchFamily="49" charset="-122"/>
                <a:ea typeface="楷体" pitchFamily="49" charset="-122"/>
              </a:rPr>
              <a:t>第九首最为重要。所以父亲坚持己见，这样双方发生了严重的冲突。在父亲勃然大怒的情况下，倔强的傅聪毅然离家出走，住在父亲好友毛楚恩的友人陈伯庚家近一月余。后因傅雷的姑夫去世，觉得人生在世何其短促，父子何必如此认真，感慨万千，遂让傅聪弟弟傅敏接傅聪回家，双方才讲和。）我良心上的责备简直</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3465</Words>
  <Application>Microsoft Office PowerPoint</Application>
  <PresentationFormat>宽屏</PresentationFormat>
  <Paragraphs>665</Paragraphs>
  <Slides>23</Slides>
  <Notes>2</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23</vt:i4>
      </vt:variant>
    </vt:vector>
  </HeadingPairs>
  <TitlesOfParts>
    <vt:vector size="33" baseType="lpstr">
      <vt:lpstr>Meiryo</vt:lpstr>
      <vt:lpstr>黑体</vt:lpstr>
      <vt:lpstr>楷体</vt:lpstr>
      <vt:lpstr>宋体</vt:lpstr>
      <vt:lpstr>微软雅黑</vt:lpstr>
      <vt:lpstr>Arial</vt:lpstr>
      <vt:lpstr>Calibri</vt:lpstr>
      <vt:lpstr>Calibri Light</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2</cp:revision>
  <dcterms:created xsi:type="dcterms:W3CDTF">2017-12-30T13:04:04Z</dcterms:created>
  <dcterms:modified xsi:type="dcterms:W3CDTF">2022-01-16T03:51:04Z</dcterms:modified>
</cp:coreProperties>
</file>