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64" r:id="rId3"/>
  </p:sldMasterIdLst>
  <p:notesMasterIdLst>
    <p:notesMasterId r:id="rId32"/>
  </p:notesMasterIdLst>
  <p:sldIdLst>
    <p:sldId id="264" r:id="rId4"/>
    <p:sldId id="265" r:id="rId5"/>
    <p:sldId id="267" r:id="rId6"/>
    <p:sldId id="316" r:id="rId7"/>
    <p:sldId id="283" r:id="rId8"/>
    <p:sldId id="317" r:id="rId9"/>
    <p:sldId id="318" r:id="rId10"/>
    <p:sldId id="319" r:id="rId11"/>
    <p:sldId id="320" r:id="rId12"/>
    <p:sldId id="321" r:id="rId13"/>
    <p:sldId id="322" r:id="rId14"/>
    <p:sldId id="323" r:id="rId15"/>
    <p:sldId id="275" r:id="rId16"/>
    <p:sldId id="324" r:id="rId17"/>
    <p:sldId id="325" r:id="rId18"/>
    <p:sldId id="326" r:id="rId19"/>
    <p:sldId id="276" r:id="rId20"/>
    <p:sldId id="327" r:id="rId21"/>
    <p:sldId id="328" r:id="rId22"/>
    <p:sldId id="329" r:id="rId23"/>
    <p:sldId id="333" r:id="rId24"/>
    <p:sldId id="336" r:id="rId25"/>
    <p:sldId id="330" r:id="rId26"/>
    <p:sldId id="337" r:id="rId27"/>
    <p:sldId id="334" r:id="rId28"/>
    <p:sldId id="335" r:id="rId29"/>
    <p:sldId id="338" r:id="rId30"/>
    <p:sldId id="339" r:id="rId31"/>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08" d="100"/>
          <a:sy n="108" d="100"/>
        </p:scale>
        <p:origin x="678" y="114"/>
      </p:cViewPr>
      <p:guideLst>
        <p:guide orient="horz" pos="2160"/>
        <p:guide pos="3840"/>
      </p:guideLst>
    </p:cSldViewPr>
  </p:slideViewPr>
  <p:notesTextViewPr>
    <p:cViewPr>
      <p:scale>
        <a:sx n="100" d="100"/>
        <a:sy n="100" d="100"/>
      </p:scale>
      <p:origin x="0" y="0"/>
    </p:cViewPr>
  </p:notesTextViewPr>
  <p:sorterViewPr>
    <p:cViewPr>
      <p:scale>
        <a:sx n="124" d="100"/>
        <a:sy n="124" d="100"/>
      </p:scale>
      <p:origin x="0" y="0"/>
    </p:cViewPr>
  </p:sorterViewPr>
  <p:notesViewPr>
    <p:cSldViewPr>
      <p:cViewPr varScale="1">
        <p:scale>
          <a:sx n="84" d="100"/>
          <a:sy n="84" d="100"/>
        </p:scale>
        <p:origin x="391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zh-CN" altLang="en-US"/>
          </a:p>
        </p:txBody>
      </p:sp>
      <p:sp>
        <p:nvSpPr>
          <p:cNvPr id="3" name="日期占位符 2">
            <a:extLst>
              <a:ext uri="{FF2B5EF4-FFF2-40B4-BE49-F238E27FC236}"/>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45C7B675-8425-4244-9F46-13D2EA4C34DC}" type="datetimeFigureOut">
              <a:rPr lang="zh-CN" altLang="en-US"/>
              <a:pPr>
                <a:defRPr/>
              </a:pPr>
              <a:t>2022/1/14</a:t>
            </a:fld>
            <a:endParaRPr lang="zh-CN" altLang="en-US"/>
          </a:p>
        </p:txBody>
      </p:sp>
      <p:sp>
        <p:nvSpPr>
          <p:cNvPr id="4" name="幻灯片图像占位符 3">
            <a:extLst>
              <a:ext uri="{FF2B5EF4-FFF2-40B4-BE49-F238E27FC236}"/>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zh-CN" altLang="en-US"/>
          </a:p>
        </p:txBody>
      </p:sp>
      <p:sp>
        <p:nvSpPr>
          <p:cNvPr id="7" name="灯片编号占位符 6">
            <a:extLst>
              <a:ext uri="{FF2B5EF4-FFF2-40B4-BE49-F238E27FC236}"/>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8255D1E-A732-4862-8BED-30D678A5D73E}" type="slidenum">
              <a:rPr lang="zh-CN" altLang="en-US"/>
              <a:pPr>
                <a:defRPr/>
              </a:pPr>
              <a:t>‹#›</a:t>
            </a:fld>
            <a:endParaRPr lang="zh-CN" altLang="en-US"/>
          </a:p>
        </p:txBody>
      </p:sp>
    </p:spTree>
    <p:extLst>
      <p:ext uri="{BB962C8B-B14F-4D97-AF65-F5344CB8AC3E}">
        <p14:creationId xmlns:p14="http://schemas.microsoft.com/office/powerpoint/2010/main" val="34477457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C8255D1E-A732-4862-8BED-30D678A5D73E}" type="slidenum">
              <a:rPr lang="zh-CN" altLang="en-US" smtClean="0"/>
              <a:pPr>
                <a:defRPr/>
              </a:pPr>
              <a:t>14</a:t>
            </a:fld>
            <a:endParaRPr lang="zh-CN" altLang="en-US"/>
          </a:p>
        </p:txBody>
      </p:sp>
    </p:spTree>
    <p:extLst>
      <p:ext uri="{BB962C8B-B14F-4D97-AF65-F5344CB8AC3E}">
        <p14:creationId xmlns:p14="http://schemas.microsoft.com/office/powerpoint/2010/main" val="3030982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12489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8911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354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5410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172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40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5203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5167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8546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1405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4828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1361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1547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48158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2022/1/14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66530935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图片 7" descr="图片R66.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 1"/>
          <p:cNvSpPr txBox="1">
            <a:spLocks/>
          </p:cNvSpPr>
          <p:nvPr/>
        </p:nvSpPr>
        <p:spPr bwMode="auto">
          <a:xfrm>
            <a:off x="2495552" y="1556792"/>
            <a:ext cx="7275513" cy="1077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400" b="1" dirty="0">
                <a:solidFill>
                  <a:srgbClr val="000000"/>
                </a:solidFill>
                <a:latin typeface="黑体" pitchFamily="49" charset="-122"/>
                <a:ea typeface="黑体" pitchFamily="49" charset="-122"/>
              </a:rPr>
              <a:t>综合性学习</a:t>
            </a:r>
            <a:r>
              <a:rPr lang="en-US" altLang="zh-CN" sz="4400" b="1" dirty="0">
                <a:solidFill>
                  <a:srgbClr val="000000"/>
                </a:solidFill>
                <a:latin typeface="黑体" pitchFamily="49" charset="-122"/>
                <a:ea typeface="黑体" pitchFamily="49" charset="-122"/>
              </a:rPr>
              <a:t> </a:t>
            </a:r>
            <a:r>
              <a:rPr lang="zh-CN" altLang="en-US" sz="4400" b="1" dirty="0">
                <a:solidFill>
                  <a:srgbClr val="000000"/>
                </a:solidFill>
                <a:latin typeface="黑体" pitchFamily="49" charset="-122"/>
                <a:ea typeface="黑体" pitchFamily="49" charset="-122"/>
              </a:rPr>
              <a:t>倡导低碳生活</a:t>
            </a:r>
          </a:p>
        </p:txBody>
      </p:sp>
      <p:sp>
        <p:nvSpPr>
          <p:cNvPr id="2052" name="副标题 2"/>
          <p:cNvSpPr txBox="1">
            <a:spLocks/>
          </p:cNvSpPr>
          <p:nvPr/>
        </p:nvSpPr>
        <p:spPr bwMode="auto">
          <a:xfrm>
            <a:off x="3359152" y="2799277"/>
            <a:ext cx="5040313" cy="58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2400" b="1">
                <a:solidFill>
                  <a:srgbClr val="000000"/>
                </a:solidFill>
                <a:latin typeface="黑体" pitchFamily="49" charset="-122"/>
                <a:ea typeface="黑体" pitchFamily="49" charset="-122"/>
              </a:rPr>
              <a:t>部编本人教版</a:t>
            </a:r>
            <a:r>
              <a:rPr lang="en-US" altLang="zh-CN" sz="2400" b="1">
                <a:solidFill>
                  <a:srgbClr val="000000"/>
                </a:solidFill>
                <a:latin typeface="黑体" pitchFamily="49" charset="-122"/>
                <a:ea typeface="黑体" pitchFamily="49" charset="-122"/>
              </a:rPr>
              <a:t>·</a:t>
            </a:r>
            <a:r>
              <a:rPr lang="zh-CN" altLang="en-US" sz="2400" b="1">
                <a:solidFill>
                  <a:srgbClr val="000000"/>
                </a:solidFill>
                <a:latin typeface="黑体" pitchFamily="49" charset="-122"/>
                <a:ea typeface="黑体" pitchFamily="49" charset="-122"/>
              </a:rPr>
              <a:t>八年级语文下册</a:t>
            </a:r>
          </a:p>
        </p:txBody>
      </p:sp>
      <p:cxnSp>
        <p:nvCxnSpPr>
          <p:cNvPr id="2053" name="直接连接符 10"/>
          <p:cNvCxnSpPr>
            <a:cxnSpLocks noChangeShapeType="1"/>
          </p:cNvCxnSpPr>
          <p:nvPr/>
        </p:nvCxnSpPr>
        <p:spPr bwMode="auto">
          <a:xfrm>
            <a:off x="2400300" y="2716726"/>
            <a:ext cx="768985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cxnSp>
      <p:sp>
        <p:nvSpPr>
          <p:cNvPr id="6" name="矩形 5"/>
          <p:cNvSpPr/>
          <p:nvPr/>
        </p:nvSpPr>
        <p:spPr>
          <a:xfrm>
            <a:off x="5420175" y="4797153"/>
            <a:ext cx="1351652" cy="498598"/>
          </a:xfrm>
          <a:prstGeom prst="rect">
            <a:avLst/>
          </a:prstGeom>
        </p:spPr>
        <p:txBody>
          <a:bodyPr wrap="none">
            <a:spAutoFit/>
          </a:bodyPr>
          <a:lstStyle/>
          <a:p>
            <a:pPr marL="342900" indent="-342900" algn="ctr">
              <a:lnSpc>
                <a:spcPct val="110000"/>
              </a:lnSpc>
            </a:pPr>
            <a:r>
              <a:rPr lang="zh-CN" altLang="en-US" sz="2400" kern="0" dirty="0">
                <a:solidFill>
                  <a:srgbClr val="000000"/>
                </a:solidFill>
                <a:latin typeface="微软雅黑" panose="020B0503020204020204" pitchFamily="34" charset="-122"/>
                <a:ea typeface="微软雅黑" panose="020B0503020204020204" pitchFamily="34" charset="-122"/>
              </a:rPr>
              <a:t>优品</a:t>
            </a:r>
            <a:r>
              <a:rPr lang="en-US" altLang="zh-CN" sz="2400" kern="0" dirty="0">
                <a:solidFill>
                  <a:srgbClr val="000000"/>
                </a:solidFill>
                <a:latin typeface="微软雅黑" panose="020B0503020204020204" pitchFamily="34" charset="-122"/>
                <a:ea typeface="微软雅黑" panose="020B0503020204020204" pitchFamily="34" charset="-122"/>
              </a:rPr>
              <a:t>PPT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1919290" y="1123953"/>
            <a:ext cx="8353425" cy="3451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000"/>
              </a:spcBef>
            </a:pPr>
            <a:r>
              <a:rPr lang="zh-CN" altLang="en-US" sz="2800" b="1">
                <a:latin typeface="楷体" pitchFamily="49" charset="-122"/>
                <a:ea typeface="楷体" pitchFamily="49" charset="-122"/>
              </a:rPr>
              <a:t>    如果一天做到每一项，那么我们可以每天减少</a:t>
            </a:r>
            <a:r>
              <a:rPr lang="en-US" altLang="zh-CN" sz="2800" b="1">
                <a:latin typeface="楷体" pitchFamily="49" charset="-122"/>
                <a:ea typeface="楷体" pitchFamily="49" charset="-122"/>
              </a:rPr>
              <a:t>21.173kg</a:t>
            </a:r>
            <a:r>
              <a:rPr lang="zh-CN" altLang="en-US" sz="2800" b="1">
                <a:latin typeface="楷体" pitchFamily="49" charset="-122"/>
                <a:ea typeface="楷体" pitchFamily="49" charset="-122"/>
              </a:rPr>
              <a:t>的碳排放量；</a:t>
            </a:r>
          </a:p>
          <a:p>
            <a:pPr eaLnBrk="1" hangingPunct="1">
              <a:lnSpc>
                <a:spcPct val="120000"/>
              </a:lnSpc>
              <a:spcBef>
                <a:spcPts val="1000"/>
              </a:spcBef>
            </a:pPr>
            <a:r>
              <a:rPr lang="zh-CN" altLang="en-US" sz="2800" b="1">
                <a:latin typeface="楷体" pitchFamily="49" charset="-122"/>
                <a:ea typeface="楷体" pitchFamily="49" charset="-122"/>
              </a:rPr>
              <a:t>    如果全中国每人每天做到每一项，那么每天可以减少</a:t>
            </a:r>
            <a:r>
              <a:rPr lang="en-US" altLang="zh-CN" sz="2800" b="1">
                <a:latin typeface="楷体" pitchFamily="49" charset="-122"/>
                <a:ea typeface="楷体" pitchFamily="49" charset="-122"/>
              </a:rPr>
              <a:t>29642200000kg</a:t>
            </a:r>
            <a:r>
              <a:rPr lang="zh-CN" altLang="en-US" sz="2800" b="1">
                <a:latin typeface="楷体" pitchFamily="49" charset="-122"/>
                <a:ea typeface="楷体" pitchFamily="49" charset="-122"/>
              </a:rPr>
              <a:t>的碳排放量；</a:t>
            </a:r>
          </a:p>
          <a:p>
            <a:pPr eaLnBrk="1" hangingPunct="1">
              <a:lnSpc>
                <a:spcPct val="120000"/>
              </a:lnSpc>
              <a:spcBef>
                <a:spcPts val="1000"/>
              </a:spcBef>
            </a:pPr>
            <a:r>
              <a:rPr lang="zh-CN" altLang="en-US" sz="2800" b="1">
                <a:latin typeface="楷体" pitchFamily="49" charset="-122"/>
                <a:ea typeface="楷体" pitchFamily="49" charset="-122"/>
              </a:rPr>
              <a:t>    如果全世界每人每天都能做到每一项，，那么我们每天可以减少</a:t>
            </a:r>
            <a:r>
              <a:rPr lang="en-US" altLang="zh-CN" sz="2800" b="1">
                <a:latin typeface="楷体" pitchFamily="49" charset="-122"/>
                <a:ea typeface="楷体" pitchFamily="49" charset="-122"/>
              </a:rPr>
              <a:t>1058650000000kg</a:t>
            </a:r>
            <a:r>
              <a:rPr lang="zh-CN" altLang="en-US" sz="2800" b="1">
                <a:latin typeface="楷体" pitchFamily="49" charset="-122"/>
                <a:ea typeface="楷体" pitchFamily="49" charset="-122"/>
              </a:rPr>
              <a:t>的碳排放量</a:t>
            </a:r>
            <a:r>
              <a:rPr lang="en-US" altLang="zh-CN" sz="2800" b="1">
                <a:latin typeface="楷体" pitchFamily="49" charset="-122"/>
                <a:ea typeface="楷体" pitchFamily="49" charset="-122"/>
              </a:rPr>
              <a:t>……</a:t>
            </a:r>
            <a:endParaRPr lang="zh-CN" altLang="en-US" sz="28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文本框 32"/>
          <p:cNvSpPr txBox="1">
            <a:spLocks noChangeArrowheads="1"/>
          </p:cNvSpPr>
          <p:nvPr/>
        </p:nvSpPr>
        <p:spPr bwMode="auto">
          <a:xfrm>
            <a:off x="5981702" y="3672419"/>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a:solidFill>
                  <a:schemeClr val="bg1">
                    <a:lumMod val="95000"/>
                  </a:schemeClr>
                </a:solidFill>
                <a:latin typeface="Arial" pitchFamily="34" charset="0"/>
              </a:rPr>
              <a:t>状元成才路</a:t>
            </a:r>
            <a:endParaRPr lang="zh-CN" altLang="zh-CN" sz="500" dirty="0">
              <a:solidFill>
                <a:schemeClr val="bg1">
                  <a:lumMod val="95000"/>
                </a:schemeClr>
              </a:solidFill>
              <a:latin typeface="Arial" pitchFamily="34" charset="0"/>
            </a:endParaRPr>
          </a:p>
        </p:txBody>
      </p:sp>
      <p:sp>
        <p:nvSpPr>
          <p:cNvPr id="19" name="文本框 34"/>
          <p:cNvSpPr txBox="1">
            <a:spLocks noChangeArrowheads="1"/>
          </p:cNvSpPr>
          <p:nvPr/>
        </p:nvSpPr>
        <p:spPr bwMode="auto">
          <a:xfrm rot="21319903">
            <a:off x="9570818" y="19685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0" name="文本框 36"/>
          <p:cNvSpPr txBox="1">
            <a:spLocks noChangeArrowheads="1"/>
          </p:cNvSpPr>
          <p:nvPr/>
        </p:nvSpPr>
        <p:spPr bwMode="auto">
          <a:xfrm rot="16249134">
            <a:off x="7368955"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1" name="文本框 37"/>
          <p:cNvSpPr txBox="1">
            <a:spLocks noChangeArrowheads="1"/>
          </p:cNvSpPr>
          <p:nvPr/>
        </p:nvSpPr>
        <p:spPr bwMode="auto">
          <a:xfrm rot="17449134">
            <a:off x="6838731" y="20976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2" name="文本框 45"/>
          <p:cNvSpPr txBox="1">
            <a:spLocks noChangeArrowheads="1"/>
          </p:cNvSpPr>
          <p:nvPr/>
        </p:nvSpPr>
        <p:spPr bwMode="auto">
          <a:xfrm rot="16249134">
            <a:off x="7929343" y="1583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3" name="文本框 46"/>
          <p:cNvSpPr txBox="1">
            <a:spLocks noChangeArrowheads="1"/>
          </p:cNvSpPr>
          <p:nvPr/>
        </p:nvSpPr>
        <p:spPr bwMode="auto">
          <a:xfrm rot="21175089">
            <a:off x="8574661" y="18923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4" name="文本框 47"/>
          <p:cNvSpPr txBox="1">
            <a:spLocks noChangeArrowheads="1"/>
          </p:cNvSpPr>
          <p:nvPr/>
        </p:nvSpPr>
        <p:spPr bwMode="auto">
          <a:xfrm rot="17449134">
            <a:off x="9162831" y="31305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5" name="文本框 49"/>
          <p:cNvSpPr txBox="1">
            <a:spLocks noChangeArrowheads="1"/>
          </p:cNvSpPr>
          <p:nvPr/>
        </p:nvSpPr>
        <p:spPr bwMode="auto">
          <a:xfrm rot="657351">
            <a:off x="9912925" y="1595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 name="文本框 50"/>
          <p:cNvSpPr txBox="1">
            <a:spLocks noChangeArrowheads="1"/>
          </p:cNvSpPr>
          <p:nvPr/>
        </p:nvSpPr>
        <p:spPr bwMode="auto">
          <a:xfrm rot="1480325">
            <a:off x="8898511" y="1456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7" name="文本框 51"/>
          <p:cNvSpPr txBox="1">
            <a:spLocks noChangeArrowheads="1"/>
          </p:cNvSpPr>
          <p:nvPr/>
        </p:nvSpPr>
        <p:spPr bwMode="auto">
          <a:xfrm rot="16249134">
            <a:off x="9874031" y="34184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8" name="文本框 32"/>
          <p:cNvSpPr txBox="1">
            <a:spLocks noChangeArrowheads="1"/>
          </p:cNvSpPr>
          <p:nvPr/>
        </p:nvSpPr>
        <p:spPr bwMode="auto">
          <a:xfrm>
            <a:off x="4768852" y="4519086"/>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29" name="文本框 34"/>
          <p:cNvSpPr txBox="1">
            <a:spLocks noChangeArrowheads="1"/>
          </p:cNvSpPr>
          <p:nvPr/>
        </p:nvSpPr>
        <p:spPr bwMode="auto">
          <a:xfrm rot="4149897">
            <a:off x="5968781" y="4464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0" name="文本框 36"/>
          <p:cNvSpPr txBox="1">
            <a:spLocks noChangeArrowheads="1"/>
          </p:cNvSpPr>
          <p:nvPr/>
        </p:nvSpPr>
        <p:spPr bwMode="auto">
          <a:xfrm rot="20220000">
            <a:off x="5407600" y="15324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1" name="文本框 37"/>
          <p:cNvSpPr txBox="1">
            <a:spLocks noChangeArrowheads="1"/>
          </p:cNvSpPr>
          <p:nvPr/>
        </p:nvSpPr>
        <p:spPr bwMode="auto">
          <a:xfrm rot="21420000">
            <a:off x="5637786" y="25357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2" name="文本框 45"/>
          <p:cNvSpPr txBox="1">
            <a:spLocks noChangeArrowheads="1"/>
          </p:cNvSpPr>
          <p:nvPr/>
        </p:nvSpPr>
        <p:spPr bwMode="auto">
          <a:xfrm rot="20220000">
            <a:off x="5967986" y="1562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3" name="文本框 46"/>
          <p:cNvSpPr txBox="1">
            <a:spLocks noChangeArrowheads="1"/>
          </p:cNvSpPr>
          <p:nvPr/>
        </p:nvSpPr>
        <p:spPr bwMode="auto">
          <a:xfrm rot="20220000">
            <a:off x="6337875"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4" name="文本框 47"/>
          <p:cNvSpPr txBox="1">
            <a:spLocks noChangeArrowheads="1"/>
          </p:cNvSpPr>
          <p:nvPr/>
        </p:nvSpPr>
        <p:spPr bwMode="auto">
          <a:xfrm rot="21420000">
            <a:off x="6571236" y="27770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5" name="文本框 49"/>
          <p:cNvSpPr txBox="1">
            <a:spLocks noChangeArrowheads="1"/>
          </p:cNvSpPr>
          <p:nvPr/>
        </p:nvSpPr>
        <p:spPr bwMode="auto">
          <a:xfrm rot="16249134">
            <a:off x="7818218" y="261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6" name="文本框 50"/>
          <p:cNvSpPr txBox="1">
            <a:spLocks noChangeArrowheads="1"/>
          </p:cNvSpPr>
          <p:nvPr/>
        </p:nvSpPr>
        <p:spPr bwMode="auto">
          <a:xfrm rot="21429897">
            <a:off x="7096700" y="32512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7" name="文本框 51"/>
          <p:cNvSpPr txBox="1">
            <a:spLocks noChangeArrowheads="1"/>
          </p:cNvSpPr>
          <p:nvPr/>
        </p:nvSpPr>
        <p:spPr bwMode="auto">
          <a:xfrm rot="16249134">
            <a:off x="735308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8" name="文本框 32"/>
          <p:cNvSpPr txBox="1">
            <a:spLocks noChangeArrowheads="1"/>
          </p:cNvSpPr>
          <p:nvPr/>
        </p:nvSpPr>
        <p:spPr bwMode="auto">
          <a:xfrm rot="1209897">
            <a:off x="2643761" y="4965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39" name="文本框 34"/>
          <p:cNvSpPr txBox="1">
            <a:spLocks noChangeArrowheads="1"/>
          </p:cNvSpPr>
          <p:nvPr/>
        </p:nvSpPr>
        <p:spPr bwMode="auto">
          <a:xfrm rot="4149897">
            <a:off x="3647856" y="44048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0" name="文本框 36"/>
          <p:cNvSpPr txBox="1">
            <a:spLocks noChangeArrowheads="1"/>
          </p:cNvSpPr>
          <p:nvPr/>
        </p:nvSpPr>
        <p:spPr bwMode="auto">
          <a:xfrm rot="20220000">
            <a:off x="3112075" y="410213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1" name="文本框 37"/>
          <p:cNvSpPr txBox="1">
            <a:spLocks noChangeArrowheads="1"/>
          </p:cNvSpPr>
          <p:nvPr/>
        </p:nvSpPr>
        <p:spPr bwMode="auto">
          <a:xfrm rot="1029897">
            <a:off x="3993136" y="34713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2" name="文本框 45"/>
          <p:cNvSpPr txBox="1">
            <a:spLocks noChangeArrowheads="1"/>
          </p:cNvSpPr>
          <p:nvPr/>
        </p:nvSpPr>
        <p:spPr bwMode="auto">
          <a:xfrm rot="20220000">
            <a:off x="4669411" y="3992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3" name="文本框 46"/>
          <p:cNvSpPr txBox="1">
            <a:spLocks noChangeArrowheads="1"/>
          </p:cNvSpPr>
          <p:nvPr/>
        </p:nvSpPr>
        <p:spPr bwMode="auto">
          <a:xfrm rot="21429897">
            <a:off x="2294511" y="183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4" name="文本框 47"/>
          <p:cNvSpPr txBox="1">
            <a:spLocks noChangeArrowheads="1"/>
          </p:cNvSpPr>
          <p:nvPr/>
        </p:nvSpPr>
        <p:spPr bwMode="auto">
          <a:xfrm rot="1029897">
            <a:off x="177540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5" name="文本框 49"/>
          <p:cNvSpPr txBox="1">
            <a:spLocks noChangeArrowheads="1"/>
          </p:cNvSpPr>
          <p:nvPr/>
        </p:nvSpPr>
        <p:spPr bwMode="auto">
          <a:xfrm rot="21429897">
            <a:off x="4517011" y="4914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6" name="文本框 50"/>
          <p:cNvSpPr txBox="1">
            <a:spLocks noChangeArrowheads="1"/>
          </p:cNvSpPr>
          <p:nvPr/>
        </p:nvSpPr>
        <p:spPr bwMode="auto">
          <a:xfrm rot="21429897">
            <a:off x="5664775" y="4025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7" name="文本框 51"/>
          <p:cNvSpPr txBox="1">
            <a:spLocks noChangeArrowheads="1"/>
          </p:cNvSpPr>
          <p:nvPr/>
        </p:nvSpPr>
        <p:spPr bwMode="auto">
          <a:xfrm rot="21429897">
            <a:off x="5831461" y="5037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8" name="文本框 32"/>
          <p:cNvSpPr txBox="1">
            <a:spLocks noChangeArrowheads="1"/>
          </p:cNvSpPr>
          <p:nvPr/>
        </p:nvSpPr>
        <p:spPr bwMode="auto">
          <a:xfrm rot="16529158">
            <a:off x="1830169" y="25209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9" name="文本框 34"/>
          <p:cNvSpPr txBox="1">
            <a:spLocks noChangeArrowheads="1"/>
          </p:cNvSpPr>
          <p:nvPr/>
        </p:nvSpPr>
        <p:spPr bwMode="auto">
          <a:xfrm rot="4149897">
            <a:off x="2844581" y="26776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0" name="文本框 36"/>
          <p:cNvSpPr txBox="1">
            <a:spLocks noChangeArrowheads="1"/>
          </p:cNvSpPr>
          <p:nvPr/>
        </p:nvSpPr>
        <p:spPr bwMode="auto">
          <a:xfrm rot="21429897">
            <a:off x="1829375" y="1579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1" name="文本框 37"/>
          <p:cNvSpPr txBox="1">
            <a:spLocks noChangeArrowheads="1"/>
          </p:cNvSpPr>
          <p:nvPr/>
        </p:nvSpPr>
        <p:spPr bwMode="auto">
          <a:xfrm rot="1029897">
            <a:off x="2845375" y="2044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2" name="文本框 45"/>
          <p:cNvSpPr txBox="1">
            <a:spLocks noChangeArrowheads="1"/>
          </p:cNvSpPr>
          <p:nvPr/>
        </p:nvSpPr>
        <p:spPr bwMode="auto">
          <a:xfrm rot="20220000">
            <a:off x="3624836" y="1325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3" name="文本框 46"/>
          <p:cNvSpPr txBox="1">
            <a:spLocks noChangeArrowheads="1"/>
          </p:cNvSpPr>
          <p:nvPr/>
        </p:nvSpPr>
        <p:spPr bwMode="auto">
          <a:xfrm rot="20220000">
            <a:off x="4194750"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4" name="文本框 47"/>
          <p:cNvSpPr txBox="1">
            <a:spLocks noChangeArrowheads="1"/>
          </p:cNvSpPr>
          <p:nvPr/>
        </p:nvSpPr>
        <p:spPr bwMode="auto">
          <a:xfrm rot="21420000">
            <a:off x="3923286" y="2302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5" name="文本框 49"/>
          <p:cNvSpPr txBox="1">
            <a:spLocks noChangeArrowheads="1"/>
          </p:cNvSpPr>
          <p:nvPr/>
        </p:nvSpPr>
        <p:spPr bwMode="auto">
          <a:xfrm rot="20220000">
            <a:off x="4783711"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6" name="文本框 50"/>
          <p:cNvSpPr txBox="1">
            <a:spLocks noChangeArrowheads="1"/>
          </p:cNvSpPr>
          <p:nvPr/>
        </p:nvSpPr>
        <p:spPr bwMode="auto">
          <a:xfrm rot="20220000">
            <a:off x="4356675" y="2624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7" name="文本框 51"/>
          <p:cNvSpPr txBox="1">
            <a:spLocks noChangeArrowheads="1"/>
          </p:cNvSpPr>
          <p:nvPr/>
        </p:nvSpPr>
        <p:spPr bwMode="auto">
          <a:xfrm rot="20220000">
            <a:off x="4991675" y="2806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8" name="文本框 32"/>
          <p:cNvSpPr txBox="1">
            <a:spLocks noChangeArrowheads="1"/>
          </p:cNvSpPr>
          <p:nvPr/>
        </p:nvSpPr>
        <p:spPr bwMode="auto">
          <a:xfrm rot="1209897">
            <a:off x="6622036" y="4516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59" name="文本框 34"/>
          <p:cNvSpPr txBox="1">
            <a:spLocks noChangeArrowheads="1"/>
          </p:cNvSpPr>
          <p:nvPr/>
        </p:nvSpPr>
        <p:spPr bwMode="auto">
          <a:xfrm rot="20569134">
            <a:off x="7818218" y="4991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60" name="文本框 36"/>
          <p:cNvSpPr txBox="1">
            <a:spLocks noChangeArrowheads="1"/>
          </p:cNvSpPr>
          <p:nvPr/>
        </p:nvSpPr>
        <p:spPr bwMode="auto">
          <a:xfrm rot="368503">
            <a:off x="7280850" y="3611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1" name="文本框 37"/>
          <p:cNvSpPr txBox="1">
            <a:spLocks noChangeArrowheads="1"/>
          </p:cNvSpPr>
          <p:nvPr/>
        </p:nvSpPr>
        <p:spPr bwMode="auto">
          <a:xfrm rot="829244">
            <a:off x="6791900" y="5096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2" name="文本框 45"/>
          <p:cNvSpPr txBox="1">
            <a:spLocks noChangeArrowheads="1"/>
          </p:cNvSpPr>
          <p:nvPr/>
        </p:nvSpPr>
        <p:spPr bwMode="auto">
          <a:xfrm rot="17097278">
            <a:off x="8286530" y="3132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63" name="文本框 46"/>
          <p:cNvSpPr txBox="1">
            <a:spLocks noChangeArrowheads="1"/>
          </p:cNvSpPr>
          <p:nvPr/>
        </p:nvSpPr>
        <p:spPr bwMode="auto">
          <a:xfrm rot="2702238">
            <a:off x="9075518" y="388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4" name="文本框 47"/>
          <p:cNvSpPr txBox="1">
            <a:spLocks noChangeArrowheads="1"/>
          </p:cNvSpPr>
          <p:nvPr/>
        </p:nvSpPr>
        <p:spPr bwMode="auto">
          <a:xfrm rot="18143362">
            <a:off x="8251605" y="4337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5" name="文本框 49"/>
          <p:cNvSpPr txBox="1">
            <a:spLocks noChangeArrowheads="1"/>
          </p:cNvSpPr>
          <p:nvPr/>
        </p:nvSpPr>
        <p:spPr bwMode="auto">
          <a:xfrm rot="18419577">
            <a:off x="9615268" y="4152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66" name="文本框 50"/>
          <p:cNvSpPr txBox="1">
            <a:spLocks noChangeArrowheads="1"/>
          </p:cNvSpPr>
          <p:nvPr/>
        </p:nvSpPr>
        <p:spPr bwMode="auto">
          <a:xfrm rot="17959444">
            <a:off x="8769130" y="5008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67" name="文本框 51"/>
          <p:cNvSpPr txBox="1">
            <a:spLocks noChangeArrowheads="1"/>
          </p:cNvSpPr>
          <p:nvPr/>
        </p:nvSpPr>
        <p:spPr bwMode="auto">
          <a:xfrm rot="1549510">
            <a:off x="9724011" y="4737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2340" name="文本框 32"/>
          <p:cNvSpPr txBox="1">
            <a:spLocks noChangeArrowheads="1"/>
          </p:cNvSpPr>
          <p:nvPr/>
        </p:nvSpPr>
        <p:spPr bwMode="auto">
          <a:xfrm rot="4190103">
            <a:off x="5795743" y="3141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1" name="文本框 34"/>
          <p:cNvSpPr txBox="1">
            <a:spLocks noChangeArrowheads="1"/>
          </p:cNvSpPr>
          <p:nvPr/>
        </p:nvSpPr>
        <p:spPr bwMode="auto">
          <a:xfrm rot="8340000">
            <a:off x="6427568" y="3983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2" name="文本框 36"/>
          <p:cNvSpPr txBox="1">
            <a:spLocks noChangeArrowheads="1"/>
          </p:cNvSpPr>
          <p:nvPr/>
        </p:nvSpPr>
        <p:spPr bwMode="auto">
          <a:xfrm rot="20439237">
            <a:off x="7280850" y="2133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3" name="文本框 37"/>
          <p:cNvSpPr txBox="1">
            <a:spLocks noChangeArrowheads="1"/>
          </p:cNvSpPr>
          <p:nvPr/>
        </p:nvSpPr>
        <p:spPr bwMode="auto">
          <a:xfrm rot="39237">
            <a:off x="7157025" y="2827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4" name="文本框 45"/>
          <p:cNvSpPr txBox="1">
            <a:spLocks noChangeArrowheads="1"/>
          </p:cNvSpPr>
          <p:nvPr/>
        </p:nvSpPr>
        <p:spPr bwMode="auto">
          <a:xfrm rot="20439237">
            <a:off x="7841236" y="2163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5" name="文本框 46"/>
          <p:cNvSpPr txBox="1">
            <a:spLocks noChangeArrowheads="1"/>
          </p:cNvSpPr>
          <p:nvPr/>
        </p:nvSpPr>
        <p:spPr bwMode="auto">
          <a:xfrm rot="20439237">
            <a:off x="8211125" y="2446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6" name="文本框 47"/>
          <p:cNvSpPr txBox="1">
            <a:spLocks noChangeArrowheads="1"/>
          </p:cNvSpPr>
          <p:nvPr/>
        </p:nvSpPr>
        <p:spPr bwMode="auto">
          <a:xfrm rot="39237">
            <a:off x="8692136" y="3073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7" name="文本框 49"/>
          <p:cNvSpPr txBox="1">
            <a:spLocks noChangeArrowheads="1"/>
          </p:cNvSpPr>
          <p:nvPr/>
        </p:nvSpPr>
        <p:spPr bwMode="auto">
          <a:xfrm rot="20439237">
            <a:off x="9528750" y="2552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8" name="文本框 50"/>
          <p:cNvSpPr txBox="1">
            <a:spLocks noChangeArrowheads="1"/>
          </p:cNvSpPr>
          <p:nvPr/>
        </p:nvSpPr>
        <p:spPr bwMode="auto">
          <a:xfrm rot="20439237">
            <a:off x="8995350" y="2374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49" name="文本框 51"/>
          <p:cNvSpPr txBox="1">
            <a:spLocks noChangeArrowheads="1"/>
          </p:cNvSpPr>
          <p:nvPr/>
        </p:nvSpPr>
        <p:spPr bwMode="auto">
          <a:xfrm rot="20439237">
            <a:off x="9471600" y="3522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0" name="文本框 32"/>
          <p:cNvSpPr txBox="1">
            <a:spLocks noChangeArrowheads="1"/>
          </p:cNvSpPr>
          <p:nvPr/>
        </p:nvSpPr>
        <p:spPr bwMode="auto">
          <a:xfrm rot="4190103">
            <a:off x="4273331" y="4252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1" name="文本框 34"/>
          <p:cNvSpPr txBox="1">
            <a:spLocks noChangeArrowheads="1"/>
          </p:cNvSpPr>
          <p:nvPr/>
        </p:nvSpPr>
        <p:spPr bwMode="auto">
          <a:xfrm rot="8340000">
            <a:off x="5429031" y="35517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2" name="文本框 36"/>
          <p:cNvSpPr txBox="1">
            <a:spLocks noChangeArrowheads="1"/>
          </p:cNvSpPr>
          <p:nvPr/>
        </p:nvSpPr>
        <p:spPr bwMode="auto">
          <a:xfrm rot="2810103">
            <a:off x="5321080" y="211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3" name="文本框 37"/>
          <p:cNvSpPr txBox="1">
            <a:spLocks noChangeArrowheads="1"/>
          </p:cNvSpPr>
          <p:nvPr/>
        </p:nvSpPr>
        <p:spPr bwMode="auto">
          <a:xfrm rot="4010103">
            <a:off x="5321080" y="2836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4" name="文本框 45"/>
          <p:cNvSpPr txBox="1">
            <a:spLocks noChangeArrowheads="1"/>
          </p:cNvSpPr>
          <p:nvPr/>
        </p:nvSpPr>
        <p:spPr bwMode="auto">
          <a:xfrm rot="2810103">
            <a:off x="5881468" y="21420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5" name="文本框 46"/>
          <p:cNvSpPr txBox="1">
            <a:spLocks noChangeArrowheads="1"/>
          </p:cNvSpPr>
          <p:nvPr/>
        </p:nvSpPr>
        <p:spPr bwMode="auto">
          <a:xfrm rot="2810103">
            <a:off x="6251355"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6" name="文本框 47"/>
          <p:cNvSpPr txBox="1">
            <a:spLocks noChangeArrowheads="1"/>
          </p:cNvSpPr>
          <p:nvPr/>
        </p:nvSpPr>
        <p:spPr bwMode="auto">
          <a:xfrm rot="4010103">
            <a:off x="6251355" y="31517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7" name="文本框 49"/>
          <p:cNvSpPr txBox="1">
            <a:spLocks noChangeArrowheads="1"/>
          </p:cNvSpPr>
          <p:nvPr/>
        </p:nvSpPr>
        <p:spPr bwMode="auto">
          <a:xfrm rot="20439237">
            <a:off x="7731700" y="3191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8" name="文本框 50"/>
          <p:cNvSpPr txBox="1">
            <a:spLocks noChangeArrowheads="1"/>
          </p:cNvSpPr>
          <p:nvPr/>
        </p:nvSpPr>
        <p:spPr bwMode="auto">
          <a:xfrm rot="4020000">
            <a:off x="6726018" y="3306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59" name="文本框 51"/>
          <p:cNvSpPr txBox="1">
            <a:spLocks noChangeArrowheads="1"/>
          </p:cNvSpPr>
          <p:nvPr/>
        </p:nvSpPr>
        <p:spPr bwMode="auto">
          <a:xfrm rot="20439237">
            <a:off x="7106224" y="4089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0" name="文本框 32"/>
          <p:cNvSpPr txBox="1">
            <a:spLocks noChangeArrowheads="1"/>
          </p:cNvSpPr>
          <p:nvPr/>
        </p:nvSpPr>
        <p:spPr bwMode="auto">
          <a:xfrm rot="5400000">
            <a:off x="2649319" y="41042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2361" name="文本框 34"/>
          <p:cNvSpPr txBox="1">
            <a:spLocks noChangeArrowheads="1"/>
          </p:cNvSpPr>
          <p:nvPr/>
        </p:nvSpPr>
        <p:spPr bwMode="auto">
          <a:xfrm rot="8340000">
            <a:off x="3385918" y="4533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2" name="文本框 36"/>
          <p:cNvSpPr txBox="1">
            <a:spLocks noChangeArrowheads="1"/>
          </p:cNvSpPr>
          <p:nvPr/>
        </p:nvSpPr>
        <p:spPr bwMode="auto">
          <a:xfrm rot="2810103">
            <a:off x="3370043" y="3441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3" name="文本框 37"/>
          <p:cNvSpPr txBox="1">
            <a:spLocks noChangeArrowheads="1"/>
          </p:cNvSpPr>
          <p:nvPr/>
        </p:nvSpPr>
        <p:spPr bwMode="auto">
          <a:xfrm rot="5220000">
            <a:off x="3805018" y="38184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4" name="文本框 45"/>
          <p:cNvSpPr txBox="1">
            <a:spLocks noChangeArrowheads="1"/>
          </p:cNvSpPr>
          <p:nvPr/>
        </p:nvSpPr>
        <p:spPr bwMode="auto">
          <a:xfrm rot="2810103">
            <a:off x="4317781" y="3460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5" name="文本框 46"/>
          <p:cNvSpPr txBox="1">
            <a:spLocks noChangeArrowheads="1"/>
          </p:cNvSpPr>
          <p:nvPr/>
        </p:nvSpPr>
        <p:spPr bwMode="auto">
          <a:xfrm rot="4020000">
            <a:off x="2207993" y="2417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6" name="文本框 47"/>
          <p:cNvSpPr txBox="1">
            <a:spLocks noChangeArrowheads="1"/>
          </p:cNvSpPr>
          <p:nvPr/>
        </p:nvSpPr>
        <p:spPr bwMode="auto">
          <a:xfrm rot="5220000">
            <a:off x="2111156" y="4002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7" name="文本框 49"/>
          <p:cNvSpPr txBox="1">
            <a:spLocks noChangeArrowheads="1"/>
          </p:cNvSpPr>
          <p:nvPr/>
        </p:nvSpPr>
        <p:spPr bwMode="auto">
          <a:xfrm rot="4020000">
            <a:off x="3971706" y="4785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8" name="文本框 50"/>
          <p:cNvSpPr txBox="1">
            <a:spLocks noChangeArrowheads="1"/>
          </p:cNvSpPr>
          <p:nvPr/>
        </p:nvSpPr>
        <p:spPr bwMode="auto">
          <a:xfrm rot="4020000">
            <a:off x="5209955" y="4288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69" name="文本框 51"/>
          <p:cNvSpPr txBox="1">
            <a:spLocks noChangeArrowheads="1"/>
          </p:cNvSpPr>
          <p:nvPr/>
        </p:nvSpPr>
        <p:spPr bwMode="auto">
          <a:xfrm rot="4020000">
            <a:off x="5579844" y="457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0" name="文本框 32"/>
          <p:cNvSpPr txBox="1">
            <a:spLocks noChangeArrowheads="1"/>
          </p:cNvSpPr>
          <p:nvPr/>
        </p:nvSpPr>
        <p:spPr bwMode="auto">
          <a:xfrm rot="20719261">
            <a:off x="2021461" y="3149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1" name="文本框 34"/>
          <p:cNvSpPr txBox="1">
            <a:spLocks noChangeArrowheads="1"/>
          </p:cNvSpPr>
          <p:nvPr/>
        </p:nvSpPr>
        <p:spPr bwMode="auto">
          <a:xfrm rot="8340000">
            <a:off x="2758856" y="3255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2" name="文本框 36"/>
          <p:cNvSpPr txBox="1">
            <a:spLocks noChangeArrowheads="1"/>
          </p:cNvSpPr>
          <p:nvPr/>
        </p:nvSpPr>
        <p:spPr bwMode="auto">
          <a:xfrm rot="4020000">
            <a:off x="3177956" y="1814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3" name="文本框 37"/>
          <p:cNvSpPr txBox="1">
            <a:spLocks noChangeArrowheads="1"/>
          </p:cNvSpPr>
          <p:nvPr/>
        </p:nvSpPr>
        <p:spPr bwMode="auto">
          <a:xfrm rot="5220000">
            <a:off x="3177956" y="25379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4" name="文本框 45"/>
          <p:cNvSpPr txBox="1">
            <a:spLocks noChangeArrowheads="1"/>
          </p:cNvSpPr>
          <p:nvPr/>
        </p:nvSpPr>
        <p:spPr bwMode="auto">
          <a:xfrm rot="2810103">
            <a:off x="3738344" y="1843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5" name="文本框 46"/>
          <p:cNvSpPr txBox="1">
            <a:spLocks noChangeArrowheads="1"/>
          </p:cNvSpPr>
          <p:nvPr/>
        </p:nvSpPr>
        <p:spPr bwMode="auto">
          <a:xfrm rot="2810103">
            <a:off x="4108230" y="2129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6" name="文本框 47"/>
          <p:cNvSpPr txBox="1">
            <a:spLocks noChangeArrowheads="1"/>
          </p:cNvSpPr>
          <p:nvPr/>
        </p:nvSpPr>
        <p:spPr bwMode="auto">
          <a:xfrm rot="4010103">
            <a:off x="3836768" y="2882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7" name="文本框 49"/>
          <p:cNvSpPr txBox="1">
            <a:spLocks noChangeArrowheads="1"/>
          </p:cNvSpPr>
          <p:nvPr/>
        </p:nvSpPr>
        <p:spPr bwMode="auto">
          <a:xfrm rot="2810103">
            <a:off x="4695606"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8" name="文本框 50"/>
          <p:cNvSpPr txBox="1">
            <a:spLocks noChangeArrowheads="1"/>
          </p:cNvSpPr>
          <p:nvPr/>
        </p:nvSpPr>
        <p:spPr bwMode="auto">
          <a:xfrm rot="2810103">
            <a:off x="4582894"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79" name="文本框 51"/>
          <p:cNvSpPr txBox="1">
            <a:spLocks noChangeArrowheads="1"/>
          </p:cNvSpPr>
          <p:nvPr/>
        </p:nvSpPr>
        <p:spPr bwMode="auto">
          <a:xfrm rot="2810103">
            <a:off x="4952780" y="3293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0" name="文本框 32"/>
          <p:cNvSpPr txBox="1">
            <a:spLocks noChangeArrowheads="1"/>
          </p:cNvSpPr>
          <p:nvPr/>
        </p:nvSpPr>
        <p:spPr bwMode="auto">
          <a:xfrm rot="5400000">
            <a:off x="6259294" y="4709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2381" name="文本框 34"/>
          <p:cNvSpPr txBox="1">
            <a:spLocks noChangeArrowheads="1"/>
          </p:cNvSpPr>
          <p:nvPr/>
        </p:nvSpPr>
        <p:spPr bwMode="auto">
          <a:xfrm rot="3159237">
            <a:off x="7324506" y="5141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2" name="文本框 36"/>
          <p:cNvSpPr txBox="1">
            <a:spLocks noChangeArrowheads="1"/>
          </p:cNvSpPr>
          <p:nvPr/>
        </p:nvSpPr>
        <p:spPr bwMode="auto">
          <a:xfrm rot="20439237">
            <a:off x="77444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3" name="文本框 37"/>
          <p:cNvSpPr txBox="1">
            <a:spLocks noChangeArrowheads="1"/>
          </p:cNvSpPr>
          <p:nvPr/>
        </p:nvSpPr>
        <p:spPr bwMode="auto">
          <a:xfrm rot="39237">
            <a:off x="7744400" y="4423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4" name="文本框 45"/>
          <p:cNvSpPr txBox="1">
            <a:spLocks noChangeArrowheads="1"/>
          </p:cNvSpPr>
          <p:nvPr/>
        </p:nvSpPr>
        <p:spPr bwMode="auto">
          <a:xfrm rot="20439237">
            <a:off x="8304786" y="3729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5" name="文本框 46"/>
          <p:cNvSpPr txBox="1">
            <a:spLocks noChangeArrowheads="1"/>
          </p:cNvSpPr>
          <p:nvPr/>
        </p:nvSpPr>
        <p:spPr bwMode="auto">
          <a:xfrm rot="20439237">
            <a:off x="8674675" y="4013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6" name="文本框 47"/>
          <p:cNvSpPr txBox="1">
            <a:spLocks noChangeArrowheads="1"/>
          </p:cNvSpPr>
          <p:nvPr/>
        </p:nvSpPr>
        <p:spPr bwMode="auto">
          <a:xfrm rot="39237">
            <a:off x="8361936" y="47709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7" name="文本框 49"/>
          <p:cNvSpPr txBox="1">
            <a:spLocks noChangeArrowheads="1"/>
          </p:cNvSpPr>
          <p:nvPr/>
        </p:nvSpPr>
        <p:spPr bwMode="auto">
          <a:xfrm rot="20439237">
            <a:off x="9195375" y="44026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8" name="文本框 50"/>
          <p:cNvSpPr txBox="1">
            <a:spLocks noChangeArrowheads="1"/>
          </p:cNvSpPr>
          <p:nvPr/>
        </p:nvSpPr>
        <p:spPr bwMode="auto">
          <a:xfrm rot="20439237">
            <a:off x="9149336" y="48937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2389" name="文本框 51"/>
          <p:cNvSpPr txBox="1">
            <a:spLocks noChangeArrowheads="1"/>
          </p:cNvSpPr>
          <p:nvPr/>
        </p:nvSpPr>
        <p:spPr bwMode="auto">
          <a:xfrm rot="20439237">
            <a:off x="9519225" y="5177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pic>
        <p:nvPicPr>
          <p:cNvPr id="1239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19288" y="5511802"/>
            <a:ext cx="1008062" cy="6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矩形 14">
            <a:extLst>
              <a:ext uri="{FF2B5EF4-FFF2-40B4-BE49-F238E27FC236}"/>
            </a:extLst>
          </p:cNvPr>
          <p:cNvSpPr>
            <a:spLocks noChangeArrowheads="1"/>
          </p:cNvSpPr>
          <p:nvPr/>
        </p:nvSpPr>
        <p:spPr bwMode="auto">
          <a:xfrm>
            <a:off x="1847852" y="645584"/>
            <a:ext cx="8424863" cy="4292970"/>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1200"/>
              </a:spcBef>
              <a:defRPr/>
            </a:pPr>
            <a:r>
              <a:rPr lang="zh-CN" altLang="en-US" sz="2800" b="1" dirty="0">
                <a:latin typeface="楷体" panose="02010609060101010101" pitchFamily="49" charset="-122"/>
                <a:ea typeface="楷体" panose="02010609060101010101" pitchFamily="49" charset="-122"/>
              </a:rPr>
              <a:t>地球一小时</a:t>
            </a:r>
            <a:endParaRPr lang="en-US" altLang="zh-CN" sz="2800" b="1" dirty="0">
              <a:latin typeface="楷体" panose="02010609060101010101" pitchFamily="49" charset="-122"/>
              <a:ea typeface="楷体" panose="02010609060101010101" pitchFamily="49" charset="-122"/>
            </a:endParaRPr>
          </a:p>
          <a:p>
            <a:pPr eaLnBrk="1" hangingPunct="1">
              <a:lnSpc>
                <a:spcPct val="120000"/>
              </a:lnSpc>
              <a:spcBef>
                <a:spcPts val="500"/>
              </a:spcBef>
              <a:defRPr/>
            </a:pPr>
            <a:r>
              <a:rPr lang="zh-CN" altLang="en-US" sz="2800" b="1" dirty="0">
                <a:latin typeface="楷体" panose="02010609060101010101" pitchFamily="49" charset="-122"/>
                <a:ea typeface="楷体" panose="02010609060101010101" pitchFamily="49" charset="-122"/>
              </a:rPr>
              <a:t>    地球一小时（</a:t>
            </a:r>
            <a:r>
              <a:rPr lang="en-US" altLang="zh-CN" sz="2800" b="1" i="1" dirty="0" err="1">
                <a:latin typeface="Times New Roman" panose="02020603050405020304" pitchFamily="18" charset="0"/>
                <a:ea typeface="+mn-ea"/>
                <a:cs typeface="Times New Roman" panose="02020603050405020304" pitchFamily="18" charset="0"/>
              </a:rPr>
              <a:t>EarthHour</a:t>
            </a:r>
            <a:r>
              <a:rPr lang="zh-CN" altLang="en-US" sz="2800" b="1" dirty="0">
                <a:latin typeface="楷体" panose="02010609060101010101" pitchFamily="49" charset="-122"/>
                <a:ea typeface="楷体" panose="02010609060101010101" pitchFamily="49" charset="-122"/>
              </a:rPr>
              <a:t>）也称“关灯一小时”，是世界自然基金会应对全球气候变化所提出的一项全球性节能活动，提倡于每年三月的最后一个星期六当地时间晚上</a:t>
            </a:r>
            <a:r>
              <a:rPr lang="en-US" altLang="zh-CN" sz="2800" b="1" dirty="0">
                <a:latin typeface="楷体" panose="02010609060101010101" pitchFamily="49" charset="-122"/>
                <a:ea typeface="楷体" panose="02010609060101010101" pitchFamily="49" charset="-122"/>
              </a:rPr>
              <a:t>20:30</a:t>
            </a:r>
            <a:r>
              <a:rPr lang="zh-CN" altLang="en-US" sz="2800" b="1" dirty="0">
                <a:latin typeface="楷体" panose="02010609060101010101" pitchFamily="49" charset="-122"/>
                <a:ea typeface="楷体" panose="02010609060101010101" pitchFamily="49" charset="-122"/>
              </a:rPr>
              <a:t>，家庭、社区、企业和政府关上不必要的电灯及耗电产品一小时，以此来激发人们对保护地球的责任感，以及对气候变化等环境问题的思考，表明对全球共同抵御气候变暖行动的支持。“透过黑</a:t>
            </a:r>
          </a:p>
        </p:txBody>
      </p:sp>
      <p:grpSp>
        <p:nvGrpSpPr>
          <p:cNvPr id="12392" name="组合 1"/>
          <p:cNvGrpSpPr>
            <a:grpSpLocks/>
          </p:cNvGrpSpPr>
          <p:nvPr/>
        </p:nvGrpSpPr>
        <p:grpSpPr bwMode="auto">
          <a:xfrm>
            <a:off x="1703390" y="165100"/>
            <a:ext cx="2251075" cy="766234"/>
            <a:chOff x="249022" y="267494"/>
            <a:chExt cx="2251539" cy="575241"/>
          </a:xfrm>
        </p:grpSpPr>
        <p:sp>
          <p:nvSpPr>
            <p:cNvPr id="12393"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阅读链接</a:t>
              </a:r>
            </a:p>
          </p:txBody>
        </p:sp>
        <p:cxnSp>
          <p:nvCxnSpPr>
            <p:cNvPr id="9" name="直接连接符 8">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12395" name="Group 4"/>
            <p:cNvGrpSpPr>
              <a:grpSpLocks noChangeAspect="1"/>
            </p:cNvGrpSpPr>
            <p:nvPr/>
          </p:nvGrpSpPr>
          <p:grpSpPr bwMode="auto">
            <a:xfrm>
              <a:off x="2051298" y="483394"/>
              <a:ext cx="449263" cy="292100"/>
              <a:chOff x="2432" y="1329"/>
              <a:chExt cx="657" cy="426"/>
            </a:xfrm>
          </p:grpSpPr>
          <p:sp>
            <p:nvSpPr>
              <p:cNvPr id="11"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3"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4"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5"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7"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8"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4098">
                                            <p:txEl>
                                              <p:pRg st="1" end="1"/>
                                            </p:txEl>
                                          </p:spTgt>
                                        </p:tgtEl>
                                        <p:attrNameLst>
                                          <p:attrName>style.visibility</p:attrName>
                                        </p:attrNameLst>
                                      </p:cBhvr>
                                      <p:to>
                                        <p:strVal val="visible"/>
                                      </p:to>
                                    </p:set>
                                    <p:animEffect transition="in" filter="barn(inVertical)">
                                      <p:cBhvr>
                                        <p:cTn id="12" dur="500"/>
                                        <p:tgtEl>
                                          <p:spTgt spid="40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矩形 14"/>
          <p:cNvSpPr>
            <a:spLocks noChangeArrowheads="1"/>
          </p:cNvSpPr>
          <p:nvPr/>
        </p:nvSpPr>
        <p:spPr bwMode="auto">
          <a:xfrm>
            <a:off x="1847852" y="933452"/>
            <a:ext cx="8424863" cy="37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a:latin typeface="楷体" pitchFamily="49" charset="-122"/>
                <a:ea typeface="楷体" pitchFamily="49" charset="-122"/>
              </a:rPr>
              <a:t>暗，我们能创造一个包容与可持续发展的世界！”过量二氧化碳排放导致的气候变化目前已经极大地威胁到地球上人类的生存。公众只有通过改变全球民众对于二氧化碳排放的态度，才能减轻这一威胁对世界造成的影响。</a:t>
            </a:r>
            <a:r>
              <a:rPr lang="en-US" altLang="zh-CN" sz="2800" b="1">
                <a:latin typeface="楷体" pitchFamily="49" charset="-122"/>
                <a:ea typeface="楷体" pitchFamily="49" charset="-122"/>
              </a:rPr>
              <a:t>2016</a:t>
            </a:r>
            <a:r>
              <a:rPr lang="zh-CN" altLang="en-US" sz="2800" b="1">
                <a:latin typeface="楷体" pitchFamily="49" charset="-122"/>
                <a:ea typeface="楷体" pitchFamily="49" charset="-122"/>
              </a:rPr>
              <a:t>年</a:t>
            </a:r>
            <a:r>
              <a:rPr lang="en-US" altLang="zh-CN" sz="2800" b="1">
                <a:latin typeface="楷体" pitchFamily="49" charset="-122"/>
                <a:ea typeface="楷体" pitchFamily="49" charset="-122"/>
              </a:rPr>
              <a:t>3</a:t>
            </a:r>
            <a:r>
              <a:rPr lang="zh-CN" altLang="en-US" sz="2800" b="1">
                <a:latin typeface="楷体" pitchFamily="49" charset="-122"/>
                <a:ea typeface="楷体" pitchFamily="49" charset="-122"/>
              </a:rPr>
              <a:t>月</a:t>
            </a:r>
            <a:r>
              <a:rPr lang="en-US" altLang="zh-CN" sz="2800" b="1">
                <a:latin typeface="楷体" pitchFamily="49" charset="-122"/>
                <a:ea typeface="楷体" pitchFamily="49" charset="-122"/>
              </a:rPr>
              <a:t>19</a:t>
            </a:r>
            <a:r>
              <a:rPr lang="zh-CN" altLang="en-US" sz="2800" b="1">
                <a:latin typeface="楷体" pitchFamily="49" charset="-122"/>
                <a:ea typeface="楷体" pitchFamily="49" charset="-122"/>
              </a:rPr>
              <a:t>日，全球</a:t>
            </a:r>
            <a:r>
              <a:rPr lang="en-US" altLang="zh-CN" sz="2800" b="1">
                <a:latin typeface="楷体" pitchFamily="49" charset="-122"/>
                <a:ea typeface="楷体" pitchFamily="49" charset="-122"/>
              </a:rPr>
              <a:t>178</a:t>
            </a:r>
            <a:r>
              <a:rPr lang="zh-CN" altLang="en-US" sz="2800" b="1">
                <a:latin typeface="楷体" pitchFamily="49" charset="-122"/>
                <a:ea typeface="楷体" pitchFamily="49" charset="-122"/>
              </a:rPr>
              <a:t>个国家和地区的逾</a:t>
            </a:r>
            <a:r>
              <a:rPr lang="en-US" altLang="zh-CN" sz="2800" b="1">
                <a:latin typeface="楷体" pitchFamily="49" charset="-122"/>
                <a:ea typeface="楷体" pitchFamily="49" charset="-122"/>
              </a:rPr>
              <a:t>350</a:t>
            </a:r>
            <a:r>
              <a:rPr lang="zh-CN" altLang="en-US" sz="2800" b="1">
                <a:latin typeface="楷体" pitchFamily="49" charset="-122"/>
                <a:ea typeface="楷体" pitchFamily="49" charset="-122"/>
              </a:rPr>
              <a:t>个著名性地标建筑通过熄灯一小时来表达对全球最紧迫的环境问题的关注。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矩形 3"/>
          <p:cNvSpPr>
            <a:spLocks noChangeArrowheads="1"/>
          </p:cNvSpPr>
          <p:nvPr/>
        </p:nvSpPr>
        <p:spPr bwMode="auto">
          <a:xfrm>
            <a:off x="1919288" y="1892301"/>
            <a:ext cx="8424862"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dirty="0">
                <a:latin typeface="黑体" pitchFamily="49" charset="-122"/>
                <a:ea typeface="黑体" pitchFamily="49" charset="-122"/>
              </a:rPr>
              <a:t>题一：地球是我们的家园，我们作为地球的主人，就应该好好保护地球。为了倡导节约能源，让我们的家园变得更绿色，更环保，校学生会将举行“低碳生活从我做起”的主题活动。</a:t>
            </a:r>
            <a:endParaRPr lang="en-US" altLang="zh-CN" sz="2800" b="1" dirty="0">
              <a:latin typeface="黑体" pitchFamily="49" charset="-122"/>
              <a:ea typeface="黑体" pitchFamily="49" charset="-122"/>
            </a:endParaRPr>
          </a:p>
        </p:txBody>
      </p:sp>
      <p:grpSp>
        <p:nvGrpSpPr>
          <p:cNvPr id="14339" name="组合 1"/>
          <p:cNvGrpSpPr>
            <a:grpSpLocks/>
          </p:cNvGrpSpPr>
          <p:nvPr/>
        </p:nvGrpSpPr>
        <p:grpSpPr bwMode="auto">
          <a:xfrm>
            <a:off x="1846265" y="357718"/>
            <a:ext cx="2251075" cy="766234"/>
            <a:chOff x="249022" y="267494"/>
            <a:chExt cx="2251539" cy="575241"/>
          </a:xfrm>
        </p:grpSpPr>
        <p:sp>
          <p:nvSpPr>
            <p:cNvPr id="14340"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研讨练习</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14342"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63750" y="5446184"/>
            <a:ext cx="431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3"/>
          <p:cNvSpPr>
            <a:spLocks noChangeArrowheads="1"/>
          </p:cNvSpPr>
          <p:nvPr/>
        </p:nvSpPr>
        <p:spPr bwMode="auto">
          <a:xfrm>
            <a:off x="2000250" y="575733"/>
            <a:ext cx="8280400" cy="4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dirty="0">
                <a:latin typeface="黑体" pitchFamily="49" charset="-122"/>
                <a:ea typeface="黑体" pitchFamily="49" charset="-122"/>
              </a:rPr>
              <a:t>材料一：</a:t>
            </a:r>
            <a:r>
              <a:rPr lang="zh-CN" altLang="en-US" sz="2800" b="1" dirty="0">
                <a:latin typeface="楷体" pitchFamily="49" charset="-122"/>
                <a:ea typeface="楷体" pitchFamily="49" charset="-122"/>
              </a:rPr>
              <a:t>温室气体让地球“发烧”。随着工业化进程的深入，温室气体，主要是二氧化碳的大量排出，导致全球气温升高、气候发生变化。全球变暖使得南极冰川开始融化，进而导致海平面升高。本世纪末海平面可能升高</a:t>
            </a:r>
            <a:r>
              <a:rPr lang="en-US" altLang="zh-CN" sz="2800" b="1" dirty="0">
                <a:latin typeface="楷体" pitchFamily="49" charset="-122"/>
                <a:ea typeface="楷体" pitchFamily="49" charset="-122"/>
              </a:rPr>
              <a:t>1.9</a:t>
            </a:r>
            <a:r>
              <a:rPr lang="zh-CN" altLang="en-US" sz="2800" b="1" dirty="0">
                <a:latin typeface="楷体" pitchFamily="49" charset="-122"/>
                <a:ea typeface="楷体" pitchFamily="49" charset="-122"/>
              </a:rPr>
              <a:t>米，远远超出此前的预期。地球“发烧”也给人类的健康造成了巨大的危害。水温升高导致蓝藻迅猛繁衍，从供水体系到天然湖泊都会受到污染，从而引发人体消化系统、神经系统</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矩形 3"/>
          <p:cNvSpPr>
            <a:spLocks noChangeArrowheads="1"/>
          </p:cNvSpPr>
          <p:nvPr/>
        </p:nvSpPr>
        <p:spPr bwMode="auto">
          <a:xfrm>
            <a:off x="1847852" y="836085"/>
            <a:ext cx="8424863" cy="378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dirty="0">
                <a:latin typeface="楷体" pitchFamily="49" charset="-122"/>
                <a:ea typeface="楷体" pitchFamily="49" charset="-122"/>
              </a:rPr>
              <a:t>和皮肤的疾病。低碳生活，已成为人类急需建立的生活方式。</a:t>
            </a:r>
            <a:endParaRPr lang="en-US" altLang="zh-CN" sz="2800" b="1" dirty="0">
              <a:latin typeface="楷体" pitchFamily="49" charset="-122"/>
              <a:ea typeface="楷体" pitchFamily="49" charset="-122"/>
            </a:endParaRPr>
          </a:p>
          <a:p>
            <a:pPr eaLnBrk="1" hangingPunct="1">
              <a:lnSpc>
                <a:spcPct val="120000"/>
              </a:lnSpc>
              <a:spcBef>
                <a:spcPts val="600"/>
              </a:spcBef>
            </a:pPr>
            <a:r>
              <a:rPr lang="zh-CN" altLang="en-US" sz="2800" b="1" dirty="0">
                <a:latin typeface="黑体" pitchFamily="49" charset="-122"/>
                <a:ea typeface="黑体" pitchFamily="49" charset="-122"/>
              </a:rPr>
              <a:t>材料二：</a:t>
            </a:r>
            <a:r>
              <a:rPr lang="zh-CN" altLang="en-US" sz="2800" b="1" dirty="0">
                <a:latin typeface="楷体" pitchFamily="49" charset="-122"/>
                <a:ea typeface="楷体" pitchFamily="49" charset="-122"/>
              </a:rPr>
              <a:t>低碳指较低或更低的温室气体</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二氧化碳为主</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排放。“低碳生活”已成为越来越多的人的共识。它的倡导，反映了人类因气候变化而对未来的担忧。全球变暖等气候问题致使人类不得不考量目前的生产和生活方式，优化和约束某些生产和消费行为，从而</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矩形 3"/>
          <p:cNvSpPr>
            <a:spLocks noChangeArrowheads="1"/>
          </p:cNvSpPr>
          <p:nvPr/>
        </p:nvSpPr>
        <p:spPr bwMode="auto">
          <a:xfrm>
            <a:off x="1882777" y="1123952"/>
            <a:ext cx="8424863" cy="338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dirty="0">
                <a:latin typeface="楷体" pitchFamily="49" charset="-122"/>
                <a:ea typeface="楷体" pitchFamily="49" charset="-122"/>
              </a:rPr>
              <a:t>实现减少碳排放量的目标。“低碳生活”的提出，不仅告诉人们可以为减碳做些什么，还告诉人们可以怎么做。</a:t>
            </a:r>
            <a:endParaRPr lang="en-US" altLang="zh-CN" sz="2800" b="1" dirty="0">
              <a:latin typeface="楷体" pitchFamily="49" charset="-122"/>
              <a:ea typeface="楷体" pitchFamily="49" charset="-122"/>
            </a:endParaRPr>
          </a:p>
          <a:p>
            <a:pPr eaLnBrk="1" hangingPunct="1">
              <a:lnSpc>
                <a:spcPct val="120000"/>
              </a:lnSpc>
              <a:spcBef>
                <a:spcPts val="500"/>
              </a:spcBef>
            </a:pPr>
            <a:r>
              <a:rPr lang="zh-CN" altLang="en-US" sz="2800" b="1" dirty="0">
                <a:latin typeface="黑体" pitchFamily="49" charset="-122"/>
                <a:ea typeface="黑体" pitchFamily="49" charset="-122"/>
              </a:rPr>
              <a:t>材料三：</a:t>
            </a:r>
            <a:r>
              <a:rPr lang="zh-CN" altLang="en-US" sz="2800" b="1" dirty="0">
                <a:latin typeface="楷体" pitchFamily="49" charset="-122"/>
                <a:ea typeface="楷体" pitchFamily="49" charset="-122"/>
              </a:rPr>
              <a:t>中国环境科学学会秘书长任官平说：“节能就是最大的减碳。”</a:t>
            </a:r>
            <a:endParaRPr lang="en-US" altLang="zh-CN" sz="2800" b="1" dirty="0">
              <a:latin typeface="楷体" pitchFamily="49" charset="-122"/>
              <a:ea typeface="楷体" pitchFamily="49" charset="-122"/>
            </a:endParaRPr>
          </a:p>
          <a:p>
            <a:pPr eaLnBrk="1" hangingPunct="1">
              <a:lnSpc>
                <a:spcPct val="120000"/>
              </a:lnSpc>
              <a:spcBef>
                <a:spcPts val="1000"/>
              </a:spcBef>
            </a:pPr>
            <a:r>
              <a:rPr lang="zh-CN" altLang="en-US" sz="2800" b="1" dirty="0">
                <a:latin typeface="宋体" pitchFamily="2" charset="-122"/>
              </a:rPr>
              <a:t>请根据上面的材料，完成“低碳生活”的相关问题。</a:t>
            </a: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2"/>
          <p:cNvSpPr txBox="1">
            <a:spLocks noChangeArrowheads="1"/>
          </p:cNvSpPr>
          <p:nvPr/>
        </p:nvSpPr>
        <p:spPr bwMode="auto">
          <a:xfrm>
            <a:off x="5981702" y="3672419"/>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a:solidFill>
                  <a:schemeClr val="bg1">
                    <a:lumMod val="95000"/>
                  </a:schemeClr>
                </a:solidFill>
                <a:latin typeface="Arial" pitchFamily="34" charset="0"/>
              </a:rPr>
              <a:t>状元成才路</a:t>
            </a:r>
            <a:endParaRPr lang="zh-CN" altLang="zh-CN" sz="500" dirty="0">
              <a:solidFill>
                <a:schemeClr val="bg1">
                  <a:lumMod val="95000"/>
                </a:schemeClr>
              </a:solidFill>
              <a:latin typeface="Arial" pitchFamily="34" charset="0"/>
            </a:endParaRPr>
          </a:p>
        </p:txBody>
      </p:sp>
      <p:sp>
        <p:nvSpPr>
          <p:cNvPr id="5" name="文本框 34"/>
          <p:cNvSpPr txBox="1">
            <a:spLocks noChangeArrowheads="1"/>
          </p:cNvSpPr>
          <p:nvPr/>
        </p:nvSpPr>
        <p:spPr bwMode="auto">
          <a:xfrm rot="21319903">
            <a:off x="9570818" y="19685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6" name="文本框 36"/>
          <p:cNvSpPr txBox="1">
            <a:spLocks noChangeArrowheads="1"/>
          </p:cNvSpPr>
          <p:nvPr/>
        </p:nvSpPr>
        <p:spPr bwMode="auto">
          <a:xfrm rot="16249134">
            <a:off x="7368955"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7" name="文本框 37"/>
          <p:cNvSpPr txBox="1">
            <a:spLocks noChangeArrowheads="1"/>
          </p:cNvSpPr>
          <p:nvPr/>
        </p:nvSpPr>
        <p:spPr bwMode="auto">
          <a:xfrm rot="17449134">
            <a:off x="6838731" y="20976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8" name="文本框 45"/>
          <p:cNvSpPr txBox="1">
            <a:spLocks noChangeArrowheads="1"/>
          </p:cNvSpPr>
          <p:nvPr/>
        </p:nvSpPr>
        <p:spPr bwMode="auto">
          <a:xfrm rot="16249134">
            <a:off x="7929343" y="1583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9" name="文本框 46"/>
          <p:cNvSpPr txBox="1">
            <a:spLocks noChangeArrowheads="1"/>
          </p:cNvSpPr>
          <p:nvPr/>
        </p:nvSpPr>
        <p:spPr bwMode="auto">
          <a:xfrm rot="21175089">
            <a:off x="8574661" y="18923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0" name="文本框 47"/>
          <p:cNvSpPr txBox="1">
            <a:spLocks noChangeArrowheads="1"/>
          </p:cNvSpPr>
          <p:nvPr/>
        </p:nvSpPr>
        <p:spPr bwMode="auto">
          <a:xfrm rot="17449134">
            <a:off x="9162831" y="31305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1" name="文本框 49"/>
          <p:cNvSpPr txBox="1">
            <a:spLocks noChangeArrowheads="1"/>
          </p:cNvSpPr>
          <p:nvPr/>
        </p:nvSpPr>
        <p:spPr bwMode="auto">
          <a:xfrm rot="657351">
            <a:off x="9912925" y="1595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2" name="文本框 50"/>
          <p:cNvSpPr txBox="1">
            <a:spLocks noChangeArrowheads="1"/>
          </p:cNvSpPr>
          <p:nvPr/>
        </p:nvSpPr>
        <p:spPr bwMode="auto">
          <a:xfrm rot="1480325">
            <a:off x="8898511" y="1456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3" name="文本框 51"/>
          <p:cNvSpPr txBox="1">
            <a:spLocks noChangeArrowheads="1"/>
          </p:cNvSpPr>
          <p:nvPr/>
        </p:nvSpPr>
        <p:spPr bwMode="auto">
          <a:xfrm rot="16249134">
            <a:off x="9874031" y="34184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4" name="文本框 32"/>
          <p:cNvSpPr txBox="1">
            <a:spLocks noChangeArrowheads="1"/>
          </p:cNvSpPr>
          <p:nvPr/>
        </p:nvSpPr>
        <p:spPr bwMode="auto">
          <a:xfrm>
            <a:off x="4768852" y="4519086"/>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15" name="文本框 34"/>
          <p:cNvSpPr txBox="1">
            <a:spLocks noChangeArrowheads="1"/>
          </p:cNvSpPr>
          <p:nvPr/>
        </p:nvSpPr>
        <p:spPr bwMode="auto">
          <a:xfrm rot="4149897">
            <a:off x="5968781" y="4464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6" name="文本框 36"/>
          <p:cNvSpPr txBox="1">
            <a:spLocks noChangeArrowheads="1"/>
          </p:cNvSpPr>
          <p:nvPr/>
        </p:nvSpPr>
        <p:spPr bwMode="auto">
          <a:xfrm rot="20220000">
            <a:off x="5407600" y="15324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7" name="文本框 37"/>
          <p:cNvSpPr txBox="1">
            <a:spLocks noChangeArrowheads="1"/>
          </p:cNvSpPr>
          <p:nvPr/>
        </p:nvSpPr>
        <p:spPr bwMode="auto">
          <a:xfrm rot="21420000">
            <a:off x="5637786" y="25357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8" name="文本框 45"/>
          <p:cNvSpPr txBox="1">
            <a:spLocks noChangeArrowheads="1"/>
          </p:cNvSpPr>
          <p:nvPr/>
        </p:nvSpPr>
        <p:spPr bwMode="auto">
          <a:xfrm rot="20220000">
            <a:off x="5967986" y="1562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9" name="文本框 46"/>
          <p:cNvSpPr txBox="1">
            <a:spLocks noChangeArrowheads="1"/>
          </p:cNvSpPr>
          <p:nvPr/>
        </p:nvSpPr>
        <p:spPr bwMode="auto">
          <a:xfrm rot="20220000">
            <a:off x="6337875"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0" name="文本框 47"/>
          <p:cNvSpPr txBox="1">
            <a:spLocks noChangeArrowheads="1"/>
          </p:cNvSpPr>
          <p:nvPr/>
        </p:nvSpPr>
        <p:spPr bwMode="auto">
          <a:xfrm rot="21420000">
            <a:off x="6571236" y="27770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1" name="文本框 49"/>
          <p:cNvSpPr txBox="1">
            <a:spLocks noChangeArrowheads="1"/>
          </p:cNvSpPr>
          <p:nvPr/>
        </p:nvSpPr>
        <p:spPr bwMode="auto">
          <a:xfrm rot="16249134">
            <a:off x="7818218" y="261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2" name="文本框 50"/>
          <p:cNvSpPr txBox="1">
            <a:spLocks noChangeArrowheads="1"/>
          </p:cNvSpPr>
          <p:nvPr/>
        </p:nvSpPr>
        <p:spPr bwMode="auto">
          <a:xfrm rot="21429897">
            <a:off x="7096700" y="32512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3" name="文本框 51"/>
          <p:cNvSpPr txBox="1">
            <a:spLocks noChangeArrowheads="1"/>
          </p:cNvSpPr>
          <p:nvPr/>
        </p:nvSpPr>
        <p:spPr bwMode="auto">
          <a:xfrm rot="16249134">
            <a:off x="735308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4" name="文本框 32"/>
          <p:cNvSpPr txBox="1">
            <a:spLocks noChangeArrowheads="1"/>
          </p:cNvSpPr>
          <p:nvPr/>
        </p:nvSpPr>
        <p:spPr bwMode="auto">
          <a:xfrm rot="1209897">
            <a:off x="2643761" y="4965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25" name="文本框 34"/>
          <p:cNvSpPr txBox="1">
            <a:spLocks noChangeArrowheads="1"/>
          </p:cNvSpPr>
          <p:nvPr/>
        </p:nvSpPr>
        <p:spPr bwMode="auto">
          <a:xfrm rot="4149897">
            <a:off x="3647856" y="44048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 name="文本框 36"/>
          <p:cNvSpPr txBox="1">
            <a:spLocks noChangeArrowheads="1"/>
          </p:cNvSpPr>
          <p:nvPr/>
        </p:nvSpPr>
        <p:spPr bwMode="auto">
          <a:xfrm rot="20220000">
            <a:off x="3112075" y="410213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7" name="文本框 37"/>
          <p:cNvSpPr txBox="1">
            <a:spLocks noChangeArrowheads="1"/>
          </p:cNvSpPr>
          <p:nvPr/>
        </p:nvSpPr>
        <p:spPr bwMode="auto">
          <a:xfrm rot="1029897">
            <a:off x="3993136" y="34713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8" name="文本框 45"/>
          <p:cNvSpPr txBox="1">
            <a:spLocks noChangeArrowheads="1"/>
          </p:cNvSpPr>
          <p:nvPr/>
        </p:nvSpPr>
        <p:spPr bwMode="auto">
          <a:xfrm rot="20220000">
            <a:off x="4669411" y="3992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9" name="文本框 46"/>
          <p:cNvSpPr txBox="1">
            <a:spLocks noChangeArrowheads="1"/>
          </p:cNvSpPr>
          <p:nvPr/>
        </p:nvSpPr>
        <p:spPr bwMode="auto">
          <a:xfrm rot="21429897">
            <a:off x="2294511" y="183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0" name="文本框 47"/>
          <p:cNvSpPr txBox="1">
            <a:spLocks noChangeArrowheads="1"/>
          </p:cNvSpPr>
          <p:nvPr/>
        </p:nvSpPr>
        <p:spPr bwMode="auto">
          <a:xfrm rot="1029897">
            <a:off x="177540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1" name="文本框 49"/>
          <p:cNvSpPr txBox="1">
            <a:spLocks noChangeArrowheads="1"/>
          </p:cNvSpPr>
          <p:nvPr/>
        </p:nvSpPr>
        <p:spPr bwMode="auto">
          <a:xfrm rot="21429897">
            <a:off x="4517011" y="4914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2" name="文本框 50"/>
          <p:cNvSpPr txBox="1">
            <a:spLocks noChangeArrowheads="1"/>
          </p:cNvSpPr>
          <p:nvPr/>
        </p:nvSpPr>
        <p:spPr bwMode="auto">
          <a:xfrm rot="21429897">
            <a:off x="5664775" y="4025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3" name="文本框 51"/>
          <p:cNvSpPr txBox="1">
            <a:spLocks noChangeArrowheads="1"/>
          </p:cNvSpPr>
          <p:nvPr/>
        </p:nvSpPr>
        <p:spPr bwMode="auto">
          <a:xfrm rot="21429897">
            <a:off x="5831461" y="5037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4" name="文本框 32"/>
          <p:cNvSpPr txBox="1">
            <a:spLocks noChangeArrowheads="1"/>
          </p:cNvSpPr>
          <p:nvPr/>
        </p:nvSpPr>
        <p:spPr bwMode="auto">
          <a:xfrm rot="16529158">
            <a:off x="1830169" y="25209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5" name="文本框 34"/>
          <p:cNvSpPr txBox="1">
            <a:spLocks noChangeArrowheads="1"/>
          </p:cNvSpPr>
          <p:nvPr/>
        </p:nvSpPr>
        <p:spPr bwMode="auto">
          <a:xfrm rot="4149897">
            <a:off x="2844581" y="26776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6" name="文本框 36"/>
          <p:cNvSpPr txBox="1">
            <a:spLocks noChangeArrowheads="1"/>
          </p:cNvSpPr>
          <p:nvPr/>
        </p:nvSpPr>
        <p:spPr bwMode="auto">
          <a:xfrm rot="21429897">
            <a:off x="1829375" y="1579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7" name="文本框 37"/>
          <p:cNvSpPr txBox="1">
            <a:spLocks noChangeArrowheads="1"/>
          </p:cNvSpPr>
          <p:nvPr/>
        </p:nvSpPr>
        <p:spPr bwMode="auto">
          <a:xfrm rot="1029897">
            <a:off x="2845375" y="2044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8" name="文本框 45"/>
          <p:cNvSpPr txBox="1">
            <a:spLocks noChangeArrowheads="1"/>
          </p:cNvSpPr>
          <p:nvPr/>
        </p:nvSpPr>
        <p:spPr bwMode="auto">
          <a:xfrm rot="20220000">
            <a:off x="3624836" y="1325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9" name="文本框 46"/>
          <p:cNvSpPr txBox="1">
            <a:spLocks noChangeArrowheads="1"/>
          </p:cNvSpPr>
          <p:nvPr/>
        </p:nvSpPr>
        <p:spPr bwMode="auto">
          <a:xfrm rot="20220000">
            <a:off x="4194750"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0" name="文本框 47"/>
          <p:cNvSpPr txBox="1">
            <a:spLocks noChangeArrowheads="1"/>
          </p:cNvSpPr>
          <p:nvPr/>
        </p:nvSpPr>
        <p:spPr bwMode="auto">
          <a:xfrm rot="21420000">
            <a:off x="3923286" y="2302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1" name="文本框 49"/>
          <p:cNvSpPr txBox="1">
            <a:spLocks noChangeArrowheads="1"/>
          </p:cNvSpPr>
          <p:nvPr/>
        </p:nvSpPr>
        <p:spPr bwMode="auto">
          <a:xfrm rot="20220000">
            <a:off x="4783711"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2" name="文本框 50"/>
          <p:cNvSpPr txBox="1">
            <a:spLocks noChangeArrowheads="1"/>
          </p:cNvSpPr>
          <p:nvPr/>
        </p:nvSpPr>
        <p:spPr bwMode="auto">
          <a:xfrm rot="20220000">
            <a:off x="4356675" y="2624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3" name="文本框 51"/>
          <p:cNvSpPr txBox="1">
            <a:spLocks noChangeArrowheads="1"/>
          </p:cNvSpPr>
          <p:nvPr/>
        </p:nvSpPr>
        <p:spPr bwMode="auto">
          <a:xfrm rot="20220000">
            <a:off x="4991675" y="2806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4" name="文本框 32"/>
          <p:cNvSpPr txBox="1">
            <a:spLocks noChangeArrowheads="1"/>
          </p:cNvSpPr>
          <p:nvPr/>
        </p:nvSpPr>
        <p:spPr bwMode="auto">
          <a:xfrm rot="1209897">
            <a:off x="6622036" y="4516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45" name="文本框 34"/>
          <p:cNvSpPr txBox="1">
            <a:spLocks noChangeArrowheads="1"/>
          </p:cNvSpPr>
          <p:nvPr/>
        </p:nvSpPr>
        <p:spPr bwMode="auto">
          <a:xfrm rot="20569134">
            <a:off x="7818218" y="4991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6" name="文本框 36"/>
          <p:cNvSpPr txBox="1">
            <a:spLocks noChangeArrowheads="1"/>
          </p:cNvSpPr>
          <p:nvPr/>
        </p:nvSpPr>
        <p:spPr bwMode="auto">
          <a:xfrm rot="368503">
            <a:off x="7280850" y="3611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7" name="文本框 37"/>
          <p:cNvSpPr txBox="1">
            <a:spLocks noChangeArrowheads="1"/>
          </p:cNvSpPr>
          <p:nvPr/>
        </p:nvSpPr>
        <p:spPr bwMode="auto">
          <a:xfrm rot="829244">
            <a:off x="6791900" y="5096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8" name="文本框 45"/>
          <p:cNvSpPr txBox="1">
            <a:spLocks noChangeArrowheads="1"/>
          </p:cNvSpPr>
          <p:nvPr/>
        </p:nvSpPr>
        <p:spPr bwMode="auto">
          <a:xfrm rot="17097278">
            <a:off x="8286530" y="3132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9" name="文本框 46"/>
          <p:cNvSpPr txBox="1">
            <a:spLocks noChangeArrowheads="1"/>
          </p:cNvSpPr>
          <p:nvPr/>
        </p:nvSpPr>
        <p:spPr bwMode="auto">
          <a:xfrm rot="2702238">
            <a:off x="9075518" y="388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0" name="文本框 47"/>
          <p:cNvSpPr txBox="1">
            <a:spLocks noChangeArrowheads="1"/>
          </p:cNvSpPr>
          <p:nvPr/>
        </p:nvSpPr>
        <p:spPr bwMode="auto">
          <a:xfrm rot="18143362">
            <a:off x="8251605" y="4337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1" name="文本框 49"/>
          <p:cNvSpPr txBox="1">
            <a:spLocks noChangeArrowheads="1"/>
          </p:cNvSpPr>
          <p:nvPr/>
        </p:nvSpPr>
        <p:spPr bwMode="auto">
          <a:xfrm rot="18419577">
            <a:off x="9615268" y="4152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2" name="文本框 50"/>
          <p:cNvSpPr txBox="1">
            <a:spLocks noChangeArrowheads="1"/>
          </p:cNvSpPr>
          <p:nvPr/>
        </p:nvSpPr>
        <p:spPr bwMode="auto">
          <a:xfrm rot="17959444">
            <a:off x="8769130" y="5008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3" name="文本框 51"/>
          <p:cNvSpPr txBox="1">
            <a:spLocks noChangeArrowheads="1"/>
          </p:cNvSpPr>
          <p:nvPr/>
        </p:nvSpPr>
        <p:spPr bwMode="auto">
          <a:xfrm rot="1549510">
            <a:off x="9724011" y="4737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8484" name="文本框 32"/>
          <p:cNvSpPr txBox="1">
            <a:spLocks noChangeArrowheads="1"/>
          </p:cNvSpPr>
          <p:nvPr/>
        </p:nvSpPr>
        <p:spPr bwMode="auto">
          <a:xfrm rot="4190103">
            <a:off x="5795743" y="3141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5" name="文本框 34"/>
          <p:cNvSpPr txBox="1">
            <a:spLocks noChangeArrowheads="1"/>
          </p:cNvSpPr>
          <p:nvPr/>
        </p:nvSpPr>
        <p:spPr bwMode="auto">
          <a:xfrm rot="8340000">
            <a:off x="6427568" y="3983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6" name="文本框 36"/>
          <p:cNvSpPr txBox="1">
            <a:spLocks noChangeArrowheads="1"/>
          </p:cNvSpPr>
          <p:nvPr/>
        </p:nvSpPr>
        <p:spPr bwMode="auto">
          <a:xfrm rot="20439237">
            <a:off x="7280850" y="2133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7" name="文本框 37"/>
          <p:cNvSpPr txBox="1">
            <a:spLocks noChangeArrowheads="1"/>
          </p:cNvSpPr>
          <p:nvPr/>
        </p:nvSpPr>
        <p:spPr bwMode="auto">
          <a:xfrm rot="39237">
            <a:off x="7157025" y="2827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8" name="文本框 45"/>
          <p:cNvSpPr txBox="1">
            <a:spLocks noChangeArrowheads="1"/>
          </p:cNvSpPr>
          <p:nvPr/>
        </p:nvSpPr>
        <p:spPr bwMode="auto">
          <a:xfrm rot="20439237">
            <a:off x="7841236" y="2163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89" name="文本框 46"/>
          <p:cNvSpPr txBox="1">
            <a:spLocks noChangeArrowheads="1"/>
          </p:cNvSpPr>
          <p:nvPr/>
        </p:nvSpPr>
        <p:spPr bwMode="auto">
          <a:xfrm rot="20439237">
            <a:off x="8211125" y="2446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0" name="文本框 47"/>
          <p:cNvSpPr txBox="1">
            <a:spLocks noChangeArrowheads="1"/>
          </p:cNvSpPr>
          <p:nvPr/>
        </p:nvSpPr>
        <p:spPr bwMode="auto">
          <a:xfrm rot="39237">
            <a:off x="8692136" y="3073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1" name="文本框 49"/>
          <p:cNvSpPr txBox="1">
            <a:spLocks noChangeArrowheads="1"/>
          </p:cNvSpPr>
          <p:nvPr/>
        </p:nvSpPr>
        <p:spPr bwMode="auto">
          <a:xfrm rot="20439237">
            <a:off x="9528750" y="2552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2" name="文本框 50"/>
          <p:cNvSpPr txBox="1">
            <a:spLocks noChangeArrowheads="1"/>
          </p:cNvSpPr>
          <p:nvPr/>
        </p:nvSpPr>
        <p:spPr bwMode="auto">
          <a:xfrm rot="20439237">
            <a:off x="8995350" y="2374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3" name="文本框 51"/>
          <p:cNvSpPr txBox="1">
            <a:spLocks noChangeArrowheads="1"/>
          </p:cNvSpPr>
          <p:nvPr/>
        </p:nvSpPr>
        <p:spPr bwMode="auto">
          <a:xfrm rot="20439237">
            <a:off x="9471600" y="3522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4" name="文本框 32"/>
          <p:cNvSpPr txBox="1">
            <a:spLocks noChangeArrowheads="1"/>
          </p:cNvSpPr>
          <p:nvPr/>
        </p:nvSpPr>
        <p:spPr bwMode="auto">
          <a:xfrm rot="4190103">
            <a:off x="4273331" y="4252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5" name="文本框 34"/>
          <p:cNvSpPr txBox="1">
            <a:spLocks noChangeArrowheads="1"/>
          </p:cNvSpPr>
          <p:nvPr/>
        </p:nvSpPr>
        <p:spPr bwMode="auto">
          <a:xfrm rot="8340000">
            <a:off x="5429031" y="35517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6" name="文本框 36"/>
          <p:cNvSpPr txBox="1">
            <a:spLocks noChangeArrowheads="1"/>
          </p:cNvSpPr>
          <p:nvPr/>
        </p:nvSpPr>
        <p:spPr bwMode="auto">
          <a:xfrm rot="2810103">
            <a:off x="5321080" y="211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7" name="文本框 37"/>
          <p:cNvSpPr txBox="1">
            <a:spLocks noChangeArrowheads="1"/>
          </p:cNvSpPr>
          <p:nvPr/>
        </p:nvSpPr>
        <p:spPr bwMode="auto">
          <a:xfrm rot="4010103">
            <a:off x="5321080" y="2836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8" name="文本框 45"/>
          <p:cNvSpPr txBox="1">
            <a:spLocks noChangeArrowheads="1"/>
          </p:cNvSpPr>
          <p:nvPr/>
        </p:nvSpPr>
        <p:spPr bwMode="auto">
          <a:xfrm rot="2810103">
            <a:off x="5881468" y="21420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499" name="文本框 46"/>
          <p:cNvSpPr txBox="1">
            <a:spLocks noChangeArrowheads="1"/>
          </p:cNvSpPr>
          <p:nvPr/>
        </p:nvSpPr>
        <p:spPr bwMode="auto">
          <a:xfrm rot="2810103">
            <a:off x="6251355"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0" name="文本框 47"/>
          <p:cNvSpPr txBox="1">
            <a:spLocks noChangeArrowheads="1"/>
          </p:cNvSpPr>
          <p:nvPr/>
        </p:nvSpPr>
        <p:spPr bwMode="auto">
          <a:xfrm rot="4010103">
            <a:off x="6251355" y="31517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1" name="文本框 49"/>
          <p:cNvSpPr txBox="1">
            <a:spLocks noChangeArrowheads="1"/>
          </p:cNvSpPr>
          <p:nvPr/>
        </p:nvSpPr>
        <p:spPr bwMode="auto">
          <a:xfrm rot="20439237">
            <a:off x="7731700" y="3191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2" name="文本框 50"/>
          <p:cNvSpPr txBox="1">
            <a:spLocks noChangeArrowheads="1"/>
          </p:cNvSpPr>
          <p:nvPr/>
        </p:nvSpPr>
        <p:spPr bwMode="auto">
          <a:xfrm rot="4020000">
            <a:off x="6726018" y="3306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3" name="文本框 51"/>
          <p:cNvSpPr txBox="1">
            <a:spLocks noChangeArrowheads="1"/>
          </p:cNvSpPr>
          <p:nvPr/>
        </p:nvSpPr>
        <p:spPr bwMode="auto">
          <a:xfrm rot="20439237">
            <a:off x="7106224" y="4089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4" name="文本框 32"/>
          <p:cNvSpPr txBox="1">
            <a:spLocks noChangeArrowheads="1"/>
          </p:cNvSpPr>
          <p:nvPr/>
        </p:nvSpPr>
        <p:spPr bwMode="auto">
          <a:xfrm rot="5400000">
            <a:off x="2649319" y="41042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8505" name="文本框 34"/>
          <p:cNvSpPr txBox="1">
            <a:spLocks noChangeArrowheads="1"/>
          </p:cNvSpPr>
          <p:nvPr/>
        </p:nvSpPr>
        <p:spPr bwMode="auto">
          <a:xfrm rot="8340000">
            <a:off x="3385918" y="4533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6" name="文本框 36"/>
          <p:cNvSpPr txBox="1">
            <a:spLocks noChangeArrowheads="1"/>
          </p:cNvSpPr>
          <p:nvPr/>
        </p:nvSpPr>
        <p:spPr bwMode="auto">
          <a:xfrm rot="2810103">
            <a:off x="3370043" y="3441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7" name="文本框 37"/>
          <p:cNvSpPr txBox="1">
            <a:spLocks noChangeArrowheads="1"/>
          </p:cNvSpPr>
          <p:nvPr/>
        </p:nvSpPr>
        <p:spPr bwMode="auto">
          <a:xfrm rot="5220000">
            <a:off x="3805018" y="38184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8" name="文本框 45"/>
          <p:cNvSpPr txBox="1">
            <a:spLocks noChangeArrowheads="1"/>
          </p:cNvSpPr>
          <p:nvPr/>
        </p:nvSpPr>
        <p:spPr bwMode="auto">
          <a:xfrm rot="2810103">
            <a:off x="4317781" y="3460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09" name="文本框 46"/>
          <p:cNvSpPr txBox="1">
            <a:spLocks noChangeArrowheads="1"/>
          </p:cNvSpPr>
          <p:nvPr/>
        </p:nvSpPr>
        <p:spPr bwMode="auto">
          <a:xfrm rot="4020000">
            <a:off x="2207993" y="2417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0" name="文本框 47"/>
          <p:cNvSpPr txBox="1">
            <a:spLocks noChangeArrowheads="1"/>
          </p:cNvSpPr>
          <p:nvPr/>
        </p:nvSpPr>
        <p:spPr bwMode="auto">
          <a:xfrm rot="5220000">
            <a:off x="2111156" y="4002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1" name="文本框 49"/>
          <p:cNvSpPr txBox="1">
            <a:spLocks noChangeArrowheads="1"/>
          </p:cNvSpPr>
          <p:nvPr/>
        </p:nvSpPr>
        <p:spPr bwMode="auto">
          <a:xfrm rot="4020000">
            <a:off x="3971706" y="4785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2" name="文本框 50"/>
          <p:cNvSpPr txBox="1">
            <a:spLocks noChangeArrowheads="1"/>
          </p:cNvSpPr>
          <p:nvPr/>
        </p:nvSpPr>
        <p:spPr bwMode="auto">
          <a:xfrm rot="4020000">
            <a:off x="5209955" y="4288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3" name="文本框 51"/>
          <p:cNvSpPr txBox="1">
            <a:spLocks noChangeArrowheads="1"/>
          </p:cNvSpPr>
          <p:nvPr/>
        </p:nvSpPr>
        <p:spPr bwMode="auto">
          <a:xfrm rot="4020000">
            <a:off x="5579844" y="457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4" name="文本框 32"/>
          <p:cNvSpPr txBox="1">
            <a:spLocks noChangeArrowheads="1"/>
          </p:cNvSpPr>
          <p:nvPr/>
        </p:nvSpPr>
        <p:spPr bwMode="auto">
          <a:xfrm rot="20719261">
            <a:off x="2021461" y="3149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5" name="文本框 34"/>
          <p:cNvSpPr txBox="1">
            <a:spLocks noChangeArrowheads="1"/>
          </p:cNvSpPr>
          <p:nvPr/>
        </p:nvSpPr>
        <p:spPr bwMode="auto">
          <a:xfrm rot="8340000">
            <a:off x="2758856" y="3255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6" name="文本框 36"/>
          <p:cNvSpPr txBox="1">
            <a:spLocks noChangeArrowheads="1"/>
          </p:cNvSpPr>
          <p:nvPr/>
        </p:nvSpPr>
        <p:spPr bwMode="auto">
          <a:xfrm rot="4020000">
            <a:off x="3177956" y="1814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7" name="文本框 37"/>
          <p:cNvSpPr txBox="1">
            <a:spLocks noChangeArrowheads="1"/>
          </p:cNvSpPr>
          <p:nvPr/>
        </p:nvSpPr>
        <p:spPr bwMode="auto">
          <a:xfrm rot="5220000">
            <a:off x="3177956" y="25379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8" name="文本框 45"/>
          <p:cNvSpPr txBox="1">
            <a:spLocks noChangeArrowheads="1"/>
          </p:cNvSpPr>
          <p:nvPr/>
        </p:nvSpPr>
        <p:spPr bwMode="auto">
          <a:xfrm rot="2810103">
            <a:off x="3738344" y="1843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19" name="文本框 46"/>
          <p:cNvSpPr txBox="1">
            <a:spLocks noChangeArrowheads="1"/>
          </p:cNvSpPr>
          <p:nvPr/>
        </p:nvSpPr>
        <p:spPr bwMode="auto">
          <a:xfrm rot="2810103">
            <a:off x="4108230" y="2129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0" name="文本框 47"/>
          <p:cNvSpPr txBox="1">
            <a:spLocks noChangeArrowheads="1"/>
          </p:cNvSpPr>
          <p:nvPr/>
        </p:nvSpPr>
        <p:spPr bwMode="auto">
          <a:xfrm rot="4010103">
            <a:off x="3836768" y="2882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1" name="文本框 49"/>
          <p:cNvSpPr txBox="1">
            <a:spLocks noChangeArrowheads="1"/>
          </p:cNvSpPr>
          <p:nvPr/>
        </p:nvSpPr>
        <p:spPr bwMode="auto">
          <a:xfrm rot="2810103">
            <a:off x="4695606"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2" name="文本框 50"/>
          <p:cNvSpPr txBox="1">
            <a:spLocks noChangeArrowheads="1"/>
          </p:cNvSpPr>
          <p:nvPr/>
        </p:nvSpPr>
        <p:spPr bwMode="auto">
          <a:xfrm rot="2810103">
            <a:off x="4582894"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3" name="文本框 51"/>
          <p:cNvSpPr txBox="1">
            <a:spLocks noChangeArrowheads="1"/>
          </p:cNvSpPr>
          <p:nvPr/>
        </p:nvSpPr>
        <p:spPr bwMode="auto">
          <a:xfrm rot="2810103">
            <a:off x="4952780" y="3293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4" name="文本框 32"/>
          <p:cNvSpPr txBox="1">
            <a:spLocks noChangeArrowheads="1"/>
          </p:cNvSpPr>
          <p:nvPr/>
        </p:nvSpPr>
        <p:spPr bwMode="auto">
          <a:xfrm rot="5400000">
            <a:off x="6259294" y="4709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8525" name="文本框 34"/>
          <p:cNvSpPr txBox="1">
            <a:spLocks noChangeArrowheads="1"/>
          </p:cNvSpPr>
          <p:nvPr/>
        </p:nvSpPr>
        <p:spPr bwMode="auto">
          <a:xfrm rot="3159237">
            <a:off x="7324506" y="5141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6" name="文本框 36"/>
          <p:cNvSpPr txBox="1">
            <a:spLocks noChangeArrowheads="1"/>
          </p:cNvSpPr>
          <p:nvPr/>
        </p:nvSpPr>
        <p:spPr bwMode="auto">
          <a:xfrm rot="20439237">
            <a:off x="77444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7" name="文本框 37"/>
          <p:cNvSpPr txBox="1">
            <a:spLocks noChangeArrowheads="1"/>
          </p:cNvSpPr>
          <p:nvPr/>
        </p:nvSpPr>
        <p:spPr bwMode="auto">
          <a:xfrm rot="39237">
            <a:off x="7744400" y="4423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8" name="文本框 45"/>
          <p:cNvSpPr txBox="1">
            <a:spLocks noChangeArrowheads="1"/>
          </p:cNvSpPr>
          <p:nvPr/>
        </p:nvSpPr>
        <p:spPr bwMode="auto">
          <a:xfrm rot="20439237">
            <a:off x="8304786" y="3729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29" name="文本框 46"/>
          <p:cNvSpPr txBox="1">
            <a:spLocks noChangeArrowheads="1"/>
          </p:cNvSpPr>
          <p:nvPr/>
        </p:nvSpPr>
        <p:spPr bwMode="auto">
          <a:xfrm rot="20439237">
            <a:off x="8674675" y="4013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0" name="文本框 47"/>
          <p:cNvSpPr txBox="1">
            <a:spLocks noChangeArrowheads="1"/>
          </p:cNvSpPr>
          <p:nvPr/>
        </p:nvSpPr>
        <p:spPr bwMode="auto">
          <a:xfrm rot="39237">
            <a:off x="8361936" y="47709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1" name="文本框 49"/>
          <p:cNvSpPr txBox="1">
            <a:spLocks noChangeArrowheads="1"/>
          </p:cNvSpPr>
          <p:nvPr/>
        </p:nvSpPr>
        <p:spPr bwMode="auto">
          <a:xfrm rot="20439237">
            <a:off x="9195375" y="44026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2" name="文本框 50"/>
          <p:cNvSpPr txBox="1">
            <a:spLocks noChangeArrowheads="1"/>
          </p:cNvSpPr>
          <p:nvPr/>
        </p:nvSpPr>
        <p:spPr bwMode="auto">
          <a:xfrm rot="20439237">
            <a:off x="9149336" y="48937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3" name="文本框 51"/>
          <p:cNvSpPr txBox="1">
            <a:spLocks noChangeArrowheads="1"/>
          </p:cNvSpPr>
          <p:nvPr/>
        </p:nvSpPr>
        <p:spPr bwMode="auto">
          <a:xfrm rot="20439237">
            <a:off x="9519225" y="5177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8534" name="矩形 1"/>
          <p:cNvSpPr>
            <a:spLocks noChangeArrowheads="1"/>
          </p:cNvSpPr>
          <p:nvPr/>
        </p:nvSpPr>
        <p:spPr bwMode="auto">
          <a:xfrm>
            <a:off x="1919288" y="1411817"/>
            <a:ext cx="374491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dirty="0">
                <a:latin typeface="宋体" pitchFamily="2" charset="-122"/>
              </a:rPr>
              <a:t>（</a:t>
            </a:r>
            <a:r>
              <a:rPr lang="en-US" altLang="zh-CN" sz="2800" b="1" dirty="0">
                <a:latin typeface="宋体" pitchFamily="2" charset="-122"/>
              </a:rPr>
              <a:t>1</a:t>
            </a:r>
            <a:r>
              <a:rPr lang="zh-CN" altLang="en-US" sz="2800" b="1" dirty="0">
                <a:latin typeface="宋体" pitchFamily="2" charset="-122"/>
              </a:rPr>
              <a:t>）低碳生活是指：</a:t>
            </a:r>
            <a:endParaRPr lang="en-US" altLang="zh-CN" sz="2800" b="1" dirty="0">
              <a:latin typeface="宋体" pitchFamily="2" charset="-122"/>
            </a:endParaRPr>
          </a:p>
        </p:txBody>
      </p:sp>
      <p:sp>
        <p:nvSpPr>
          <p:cNvPr id="2" name="矩形 1"/>
          <p:cNvSpPr>
            <a:spLocks noChangeArrowheads="1"/>
          </p:cNvSpPr>
          <p:nvPr/>
        </p:nvSpPr>
        <p:spPr bwMode="auto">
          <a:xfrm>
            <a:off x="2063750" y="2468035"/>
            <a:ext cx="8135938"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dirty="0">
                <a:solidFill>
                  <a:srgbClr val="0000FF"/>
                </a:solidFill>
                <a:latin typeface="楷体" pitchFamily="49" charset="-122"/>
                <a:ea typeface="楷体" pitchFamily="49" charset="-122"/>
              </a:rPr>
              <a:t>    “低碳生活”指以节能的方式，以较低或更低的温室气体（二氧化碳为主）排放实现减少碳排放量的目标的生活方式。</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矩形 1"/>
          <p:cNvSpPr>
            <a:spLocks noChangeArrowheads="1"/>
          </p:cNvSpPr>
          <p:nvPr/>
        </p:nvSpPr>
        <p:spPr bwMode="auto">
          <a:xfrm>
            <a:off x="1847852" y="1227667"/>
            <a:ext cx="7129463"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dirty="0">
                <a:latin typeface="宋体" pitchFamily="2" charset="-122"/>
              </a:rPr>
              <a:t>（</a:t>
            </a:r>
            <a:r>
              <a:rPr lang="en-US" altLang="zh-CN" sz="2800" b="1" dirty="0">
                <a:latin typeface="宋体" pitchFamily="2" charset="-122"/>
              </a:rPr>
              <a:t>2</a:t>
            </a:r>
            <a:r>
              <a:rPr lang="zh-CN" altLang="en-US" sz="2800" b="1" dirty="0">
                <a:latin typeface="宋体" pitchFamily="2" charset="-122"/>
              </a:rPr>
              <a:t>）为本次活动拟一条宣传标语。</a:t>
            </a:r>
            <a:endParaRPr lang="en-US" altLang="zh-CN" sz="2800" b="1" dirty="0">
              <a:latin typeface="宋体" pitchFamily="2" charset="-122"/>
            </a:endParaRPr>
          </a:p>
        </p:txBody>
      </p:sp>
      <p:sp>
        <p:nvSpPr>
          <p:cNvPr id="2" name="矩形 1"/>
          <p:cNvSpPr>
            <a:spLocks noChangeArrowheads="1"/>
          </p:cNvSpPr>
          <p:nvPr/>
        </p:nvSpPr>
        <p:spPr bwMode="auto">
          <a:xfrm>
            <a:off x="2782890" y="2091267"/>
            <a:ext cx="705802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800" b="1" dirty="0">
                <a:solidFill>
                  <a:srgbClr val="0000FF"/>
                </a:solidFill>
                <a:latin typeface="楷体" pitchFamily="49" charset="-122"/>
                <a:ea typeface="楷体" pitchFamily="49" charset="-122"/>
              </a:rPr>
              <a:t>示例：</a:t>
            </a:r>
            <a:endParaRPr lang="en-US" altLang="zh-CN" sz="2800" b="1" dirty="0">
              <a:solidFill>
                <a:srgbClr val="0000FF"/>
              </a:solidFill>
              <a:latin typeface="楷体" pitchFamily="49" charset="-122"/>
              <a:ea typeface="楷体" pitchFamily="49" charset="-122"/>
            </a:endParaRPr>
          </a:p>
          <a:p>
            <a:pPr>
              <a:lnSpc>
                <a:spcPct val="150000"/>
              </a:lnSpc>
            </a:pPr>
            <a:r>
              <a:rPr lang="en-US" altLang="zh-CN" sz="2800" b="1" dirty="0">
                <a:solidFill>
                  <a:srgbClr val="0000FF"/>
                </a:solidFill>
                <a:latin typeface="楷体" pitchFamily="49" charset="-122"/>
                <a:ea typeface="楷体" pitchFamily="49" charset="-122"/>
              </a:rPr>
              <a:t>    </a:t>
            </a:r>
            <a:r>
              <a:rPr lang="zh-CN" altLang="en-US" sz="2800" b="1" dirty="0">
                <a:solidFill>
                  <a:srgbClr val="0000FF"/>
                </a:solidFill>
                <a:latin typeface="楷体" pitchFamily="49" charset="-122"/>
                <a:ea typeface="楷体" pitchFamily="49" charset="-122"/>
              </a:rPr>
              <a:t>①低碳生活，从我做起。</a:t>
            </a:r>
            <a:endParaRPr lang="en-US" altLang="zh-CN" sz="2800" b="1" dirty="0">
              <a:solidFill>
                <a:srgbClr val="0000FF"/>
              </a:solidFill>
              <a:latin typeface="楷体" pitchFamily="49" charset="-122"/>
              <a:ea typeface="楷体" pitchFamily="49" charset="-122"/>
            </a:endParaRPr>
          </a:p>
          <a:p>
            <a:pPr>
              <a:lnSpc>
                <a:spcPct val="150000"/>
              </a:lnSpc>
            </a:pPr>
            <a:r>
              <a:rPr lang="en-US" altLang="zh-CN" sz="2800" b="1" dirty="0">
                <a:solidFill>
                  <a:srgbClr val="0000FF"/>
                </a:solidFill>
                <a:latin typeface="楷体" pitchFamily="49" charset="-122"/>
                <a:ea typeface="楷体" pitchFamily="49" charset="-122"/>
              </a:rPr>
              <a:t>    </a:t>
            </a:r>
            <a:r>
              <a:rPr lang="zh-CN" altLang="en-US" sz="2800" b="1" dirty="0">
                <a:solidFill>
                  <a:srgbClr val="0000FF"/>
                </a:solidFill>
                <a:latin typeface="楷体" pitchFamily="49" charset="-122"/>
                <a:ea typeface="楷体" pitchFamily="49" charset="-122"/>
              </a:rPr>
              <a:t>②低碳，让我们的生活更美好。</a:t>
            </a:r>
            <a:endParaRPr lang="en-US" altLang="zh-CN" sz="2800" b="1" dirty="0">
              <a:solidFill>
                <a:srgbClr val="0000FF"/>
              </a:solidFill>
              <a:latin typeface="楷体" pitchFamily="49" charset="-122"/>
              <a:ea typeface="楷体" pitchFamily="49" charset="-122"/>
            </a:endParaRPr>
          </a:p>
          <a:p>
            <a:pPr>
              <a:lnSpc>
                <a:spcPct val="150000"/>
              </a:lnSpc>
            </a:pPr>
            <a:r>
              <a:rPr lang="en-US" altLang="zh-CN" sz="2800" b="1" dirty="0">
                <a:solidFill>
                  <a:srgbClr val="0000FF"/>
                </a:solidFill>
                <a:latin typeface="楷体" pitchFamily="49" charset="-122"/>
                <a:ea typeface="楷体" pitchFamily="49" charset="-122"/>
              </a:rPr>
              <a:t>    </a:t>
            </a:r>
            <a:r>
              <a:rPr lang="zh-CN" altLang="en-US" sz="2800" b="1" dirty="0">
                <a:solidFill>
                  <a:srgbClr val="0000FF"/>
                </a:solidFill>
                <a:latin typeface="楷体" pitchFamily="49" charset="-122"/>
                <a:ea typeface="楷体" pitchFamily="49" charset="-122"/>
              </a:rPr>
              <a:t>③温室效应我不要，低碳生活我拥抱。</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par>
                          <p:cTn id="8" fill="hold" nodeType="afterGroup">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barn(inVertical)">
                                      <p:cBhvr>
                                        <p:cTn id="11" dur="500"/>
                                        <p:tgtEl>
                                          <p:spTgt spid="2">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6" presetClass="entr" presetSubtype="21"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barn(inVertical)">
                                      <p:cBhvr>
                                        <p:cTn id="16" dur="500"/>
                                        <p:tgtEl>
                                          <p:spTgt spid="2">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6" presetClass="entr" presetSubtype="21"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barn(inVertical)">
                                      <p:cBhvr>
                                        <p:cTn id="21"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矩形 1"/>
          <p:cNvSpPr>
            <a:spLocks noChangeArrowheads="1"/>
          </p:cNvSpPr>
          <p:nvPr/>
        </p:nvSpPr>
        <p:spPr bwMode="auto">
          <a:xfrm>
            <a:off x="1919288" y="812801"/>
            <a:ext cx="828040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300"/>
              </a:spcBef>
            </a:pPr>
            <a:r>
              <a:rPr lang="zh-CN" altLang="en-US" sz="2800" b="1" dirty="0">
                <a:latin typeface="宋体" pitchFamily="2" charset="-122"/>
              </a:rPr>
              <a:t>    （</a:t>
            </a:r>
            <a:r>
              <a:rPr lang="en-US" altLang="zh-CN" sz="2800" b="1" dirty="0">
                <a:latin typeface="宋体" pitchFamily="2" charset="-122"/>
              </a:rPr>
              <a:t>3</a:t>
            </a:r>
            <a:r>
              <a:rPr lang="zh-CN" altLang="en-US" sz="2800" b="1" dirty="0">
                <a:latin typeface="宋体" pitchFamily="2" charset="-122"/>
              </a:rPr>
              <a:t>）在“低碳生活，我们能做什么”的主题班会上，大家推荐你做主持人。请写出你的开场白。</a:t>
            </a:r>
            <a:endParaRPr lang="en-US" altLang="zh-CN" sz="2800" b="1" dirty="0">
              <a:latin typeface="宋体" pitchFamily="2" charset="-122"/>
            </a:endParaRPr>
          </a:p>
        </p:txBody>
      </p:sp>
      <p:sp>
        <p:nvSpPr>
          <p:cNvPr id="2" name="矩形 1"/>
          <p:cNvSpPr>
            <a:spLocks noChangeArrowheads="1"/>
          </p:cNvSpPr>
          <p:nvPr/>
        </p:nvSpPr>
        <p:spPr bwMode="auto">
          <a:xfrm>
            <a:off x="1847852" y="2468034"/>
            <a:ext cx="8424863"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dirty="0">
                <a:solidFill>
                  <a:srgbClr val="0000FF"/>
                </a:solidFill>
                <a:latin typeface="楷体" pitchFamily="49" charset="-122"/>
                <a:ea typeface="楷体" pitchFamily="49" charset="-122"/>
              </a:rPr>
              <a:t>    “低碳”是一种生活习惯，在提倡健康生活的今天，“低碳生活”不再只是理想，更是一种值得期待的生活方式。让我们走进“低碳生活”，为我们的美好生活献计献策，共建我们美好的家园。</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组合 1"/>
          <p:cNvGrpSpPr>
            <a:grpSpLocks/>
          </p:cNvGrpSpPr>
          <p:nvPr/>
        </p:nvGrpSpPr>
        <p:grpSpPr bwMode="auto">
          <a:xfrm>
            <a:off x="1919290" y="330200"/>
            <a:ext cx="2251075" cy="766234"/>
            <a:chOff x="249022" y="267494"/>
            <a:chExt cx="2251539" cy="575241"/>
          </a:xfrm>
        </p:grpSpPr>
        <p:sp>
          <p:nvSpPr>
            <p:cNvPr id="3076"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学习目标</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3078"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
        <p:nvSpPr>
          <p:cNvPr id="17" name="矩形 1"/>
          <p:cNvSpPr>
            <a:spLocks noChangeArrowheads="1"/>
          </p:cNvSpPr>
          <p:nvPr/>
        </p:nvSpPr>
        <p:spPr bwMode="auto">
          <a:xfrm>
            <a:off x="1919290" y="1221317"/>
            <a:ext cx="8353425" cy="3840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eaLnBrk="1" hangingPunct="1">
              <a:lnSpc>
                <a:spcPct val="120000"/>
              </a:lnSpc>
              <a:spcBef>
                <a:spcPts val="500"/>
              </a:spcBef>
              <a:buFont typeface="Calibri" pitchFamily="34" charset="0"/>
              <a:buAutoNum type="arabicPeriod"/>
            </a:pPr>
            <a:r>
              <a:rPr lang="zh-CN" altLang="en-US" sz="2800" b="1" dirty="0">
                <a:latin typeface="楷体" pitchFamily="49" charset="-122"/>
                <a:ea typeface="楷体" pitchFamily="49" charset="-122"/>
              </a:rPr>
              <a:t>理解低碳生活的概念，了解低碳生活的重要性，知道怎样践行低碳生活。</a:t>
            </a:r>
            <a:endParaRPr lang="en-US" altLang="zh-CN" sz="2800" b="1" dirty="0">
              <a:latin typeface="楷体" pitchFamily="49" charset="-122"/>
              <a:ea typeface="楷体" pitchFamily="49" charset="-122"/>
            </a:endParaRPr>
          </a:p>
          <a:p>
            <a:pPr marL="514350" indent="-514350" eaLnBrk="1" hangingPunct="1">
              <a:lnSpc>
                <a:spcPct val="120000"/>
              </a:lnSpc>
              <a:spcBef>
                <a:spcPts val="500"/>
              </a:spcBef>
              <a:buFont typeface="Calibri" pitchFamily="34" charset="0"/>
              <a:buAutoNum type="arabicPeriod"/>
            </a:pPr>
            <a:r>
              <a:rPr lang="zh-CN" altLang="en-US" sz="2800" b="1" dirty="0">
                <a:latin typeface="楷体" pitchFamily="49" charset="-122"/>
                <a:ea typeface="楷体" pitchFamily="49" charset="-122"/>
              </a:rPr>
              <a:t>通过学习树立低碳环保的意识，热爱与保护环境，践行低碳生活的良好品质，树立主人翁意识。</a:t>
            </a:r>
            <a:endParaRPr lang="en-US" altLang="zh-CN" sz="2800" b="1" dirty="0">
              <a:latin typeface="楷体" pitchFamily="49" charset="-122"/>
              <a:ea typeface="楷体" pitchFamily="49" charset="-122"/>
            </a:endParaRPr>
          </a:p>
          <a:p>
            <a:pPr marL="514350" indent="-514350" eaLnBrk="1" hangingPunct="1">
              <a:lnSpc>
                <a:spcPct val="120000"/>
              </a:lnSpc>
              <a:spcBef>
                <a:spcPts val="500"/>
              </a:spcBef>
              <a:buFont typeface="Calibri" pitchFamily="34" charset="0"/>
              <a:buAutoNum type="arabicPeriod"/>
            </a:pPr>
            <a:r>
              <a:rPr lang="zh-CN" altLang="en-US" sz="2800" b="1" dirty="0">
                <a:latin typeface="楷体" pitchFamily="49" charset="-122"/>
                <a:ea typeface="楷体" pitchFamily="49" charset="-122"/>
              </a:rPr>
              <a:t>鞭策自己成为低碳生活的倡导者，低碳理念的传播者，低碳生活的践行者。懂得倡导低碳生活就是保护地球，保护我们赖以生存的家园。</a:t>
            </a:r>
            <a:endParaRPr lang="zh-CN" altLang="en-US" sz="2800" b="1" dirty="0">
              <a:solidFill>
                <a:srgbClr val="FF0000"/>
              </a:solidFill>
              <a:latin typeface="楷体" pitchFamily="49" charset="-122"/>
              <a:ea typeface="楷体" pitchFamily="49" charset="-122"/>
            </a:endParaRPr>
          </a:p>
        </p:txBody>
      </p:sp>
      <p:sp>
        <p:nvSpPr>
          <p:cNvPr id="2" name="文本框 1"/>
          <p:cNvSpPr txBox="1"/>
          <p:nvPr/>
        </p:nvSpPr>
        <p:spPr>
          <a:xfrm>
            <a:off x="3143672" y="5733256"/>
            <a:ext cx="2664296"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1955800" y="1701800"/>
            <a:ext cx="8280400"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dirty="0">
                <a:latin typeface="黑体" pitchFamily="49" charset="-122"/>
                <a:ea typeface="黑体" pitchFamily="49" charset="-122"/>
              </a:rPr>
              <a:t>题二：今年</a:t>
            </a:r>
            <a:r>
              <a:rPr lang="en-US" altLang="zh-CN" sz="2800" b="1" dirty="0">
                <a:latin typeface="黑体" pitchFamily="49" charset="-122"/>
                <a:ea typeface="黑体" pitchFamily="49" charset="-122"/>
              </a:rPr>
              <a:t>5</a:t>
            </a:r>
            <a:r>
              <a:rPr lang="zh-CN" altLang="en-US" sz="2800" b="1" dirty="0">
                <a:latin typeface="黑体" pitchFamily="49" charset="-122"/>
                <a:ea typeface="黑体" pitchFamily="49" charset="-122"/>
              </a:rPr>
              <a:t>月</a:t>
            </a:r>
            <a:r>
              <a:rPr lang="en-US" altLang="zh-CN" sz="2800" b="1" dirty="0">
                <a:latin typeface="黑体" pitchFamily="49" charset="-122"/>
                <a:ea typeface="黑体" pitchFamily="49" charset="-122"/>
              </a:rPr>
              <a:t>16</a:t>
            </a:r>
            <a:r>
              <a:rPr lang="zh-CN" altLang="en-US" sz="2800" b="1" dirty="0">
                <a:latin typeface="黑体" pitchFamily="49" charset="-122"/>
                <a:ea typeface="黑体" pitchFamily="49" charset="-122"/>
              </a:rPr>
              <a:t>日“绿色中国行</a:t>
            </a:r>
            <a:r>
              <a:rPr lang="en-US" altLang="zh-CN" sz="2800" b="1" dirty="0">
                <a:latin typeface="黑体" pitchFamily="49" charset="-122"/>
                <a:ea typeface="黑体" pitchFamily="49" charset="-122"/>
              </a:rPr>
              <a:t>——</a:t>
            </a:r>
            <a:r>
              <a:rPr lang="zh-CN" altLang="en-US" sz="2800" b="1" dirty="0">
                <a:latin typeface="黑体" pitchFamily="49" charset="-122"/>
                <a:ea typeface="黑体" pitchFamily="49" charset="-122"/>
              </a:rPr>
              <a:t>走进武汉”大型公益宣传活动在武汉市举行，为此，我们学校也开展了以“我为绿色武汉添色彩”为主题的语文综合性学习活动，请你参加并完成以下任务。</a:t>
            </a:r>
            <a:endParaRPr lang="en-US" altLang="zh-CN" sz="2800" b="1"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2"/>
          <p:cNvSpPr txBox="1">
            <a:spLocks noChangeArrowheads="1"/>
          </p:cNvSpPr>
          <p:nvPr/>
        </p:nvSpPr>
        <p:spPr bwMode="auto">
          <a:xfrm>
            <a:off x="5981702" y="3672419"/>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a:solidFill>
                  <a:schemeClr val="bg1">
                    <a:lumMod val="95000"/>
                  </a:schemeClr>
                </a:solidFill>
                <a:latin typeface="Arial" pitchFamily="34" charset="0"/>
              </a:rPr>
              <a:t>状元成才路</a:t>
            </a:r>
            <a:endParaRPr lang="zh-CN" altLang="zh-CN" sz="500" dirty="0">
              <a:solidFill>
                <a:schemeClr val="bg1">
                  <a:lumMod val="95000"/>
                </a:schemeClr>
              </a:solidFill>
              <a:latin typeface="Arial" pitchFamily="34" charset="0"/>
            </a:endParaRPr>
          </a:p>
        </p:txBody>
      </p:sp>
      <p:sp>
        <p:nvSpPr>
          <p:cNvPr id="5" name="文本框 34"/>
          <p:cNvSpPr txBox="1">
            <a:spLocks noChangeArrowheads="1"/>
          </p:cNvSpPr>
          <p:nvPr/>
        </p:nvSpPr>
        <p:spPr bwMode="auto">
          <a:xfrm rot="21319903">
            <a:off x="9570818" y="19685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6" name="文本框 36"/>
          <p:cNvSpPr txBox="1">
            <a:spLocks noChangeArrowheads="1"/>
          </p:cNvSpPr>
          <p:nvPr/>
        </p:nvSpPr>
        <p:spPr bwMode="auto">
          <a:xfrm rot="16249134">
            <a:off x="7368955"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7" name="文本框 37"/>
          <p:cNvSpPr txBox="1">
            <a:spLocks noChangeArrowheads="1"/>
          </p:cNvSpPr>
          <p:nvPr/>
        </p:nvSpPr>
        <p:spPr bwMode="auto">
          <a:xfrm rot="17449134">
            <a:off x="6838731" y="20976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8" name="文本框 45"/>
          <p:cNvSpPr txBox="1">
            <a:spLocks noChangeArrowheads="1"/>
          </p:cNvSpPr>
          <p:nvPr/>
        </p:nvSpPr>
        <p:spPr bwMode="auto">
          <a:xfrm rot="16249134">
            <a:off x="7929343" y="1583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9" name="文本框 46"/>
          <p:cNvSpPr txBox="1">
            <a:spLocks noChangeArrowheads="1"/>
          </p:cNvSpPr>
          <p:nvPr/>
        </p:nvSpPr>
        <p:spPr bwMode="auto">
          <a:xfrm rot="21175089">
            <a:off x="8574661" y="18923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0" name="文本框 47"/>
          <p:cNvSpPr txBox="1">
            <a:spLocks noChangeArrowheads="1"/>
          </p:cNvSpPr>
          <p:nvPr/>
        </p:nvSpPr>
        <p:spPr bwMode="auto">
          <a:xfrm rot="17449134">
            <a:off x="9162831" y="31305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1" name="文本框 49"/>
          <p:cNvSpPr txBox="1">
            <a:spLocks noChangeArrowheads="1"/>
          </p:cNvSpPr>
          <p:nvPr/>
        </p:nvSpPr>
        <p:spPr bwMode="auto">
          <a:xfrm rot="657351">
            <a:off x="9912925" y="1595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2" name="文本框 50"/>
          <p:cNvSpPr txBox="1">
            <a:spLocks noChangeArrowheads="1"/>
          </p:cNvSpPr>
          <p:nvPr/>
        </p:nvSpPr>
        <p:spPr bwMode="auto">
          <a:xfrm rot="1480325">
            <a:off x="8898511" y="1456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3" name="文本框 51"/>
          <p:cNvSpPr txBox="1">
            <a:spLocks noChangeArrowheads="1"/>
          </p:cNvSpPr>
          <p:nvPr/>
        </p:nvSpPr>
        <p:spPr bwMode="auto">
          <a:xfrm rot="16249134">
            <a:off x="9874031" y="34184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4" name="文本框 32"/>
          <p:cNvSpPr txBox="1">
            <a:spLocks noChangeArrowheads="1"/>
          </p:cNvSpPr>
          <p:nvPr/>
        </p:nvSpPr>
        <p:spPr bwMode="auto">
          <a:xfrm>
            <a:off x="4768852" y="4519086"/>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15" name="文本框 34"/>
          <p:cNvSpPr txBox="1">
            <a:spLocks noChangeArrowheads="1"/>
          </p:cNvSpPr>
          <p:nvPr/>
        </p:nvSpPr>
        <p:spPr bwMode="auto">
          <a:xfrm rot="4149897">
            <a:off x="5968781" y="4464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6" name="文本框 36"/>
          <p:cNvSpPr txBox="1">
            <a:spLocks noChangeArrowheads="1"/>
          </p:cNvSpPr>
          <p:nvPr/>
        </p:nvSpPr>
        <p:spPr bwMode="auto">
          <a:xfrm rot="20220000">
            <a:off x="5407600" y="15324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7" name="文本框 37"/>
          <p:cNvSpPr txBox="1">
            <a:spLocks noChangeArrowheads="1"/>
          </p:cNvSpPr>
          <p:nvPr/>
        </p:nvSpPr>
        <p:spPr bwMode="auto">
          <a:xfrm rot="21420000">
            <a:off x="5637786" y="25357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8" name="文本框 45"/>
          <p:cNvSpPr txBox="1">
            <a:spLocks noChangeArrowheads="1"/>
          </p:cNvSpPr>
          <p:nvPr/>
        </p:nvSpPr>
        <p:spPr bwMode="auto">
          <a:xfrm rot="20220000">
            <a:off x="5967986" y="1562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9" name="文本框 46"/>
          <p:cNvSpPr txBox="1">
            <a:spLocks noChangeArrowheads="1"/>
          </p:cNvSpPr>
          <p:nvPr/>
        </p:nvSpPr>
        <p:spPr bwMode="auto">
          <a:xfrm rot="20220000">
            <a:off x="6337875"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0" name="文本框 47"/>
          <p:cNvSpPr txBox="1">
            <a:spLocks noChangeArrowheads="1"/>
          </p:cNvSpPr>
          <p:nvPr/>
        </p:nvSpPr>
        <p:spPr bwMode="auto">
          <a:xfrm rot="21420000">
            <a:off x="6571236" y="27770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1" name="文本框 49"/>
          <p:cNvSpPr txBox="1">
            <a:spLocks noChangeArrowheads="1"/>
          </p:cNvSpPr>
          <p:nvPr/>
        </p:nvSpPr>
        <p:spPr bwMode="auto">
          <a:xfrm rot="16249134">
            <a:off x="7818218" y="261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2" name="文本框 50"/>
          <p:cNvSpPr txBox="1">
            <a:spLocks noChangeArrowheads="1"/>
          </p:cNvSpPr>
          <p:nvPr/>
        </p:nvSpPr>
        <p:spPr bwMode="auto">
          <a:xfrm rot="21429897">
            <a:off x="7096700" y="32512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3" name="文本框 51"/>
          <p:cNvSpPr txBox="1">
            <a:spLocks noChangeArrowheads="1"/>
          </p:cNvSpPr>
          <p:nvPr/>
        </p:nvSpPr>
        <p:spPr bwMode="auto">
          <a:xfrm rot="16249134">
            <a:off x="735308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4" name="文本框 32"/>
          <p:cNvSpPr txBox="1">
            <a:spLocks noChangeArrowheads="1"/>
          </p:cNvSpPr>
          <p:nvPr/>
        </p:nvSpPr>
        <p:spPr bwMode="auto">
          <a:xfrm rot="1209897">
            <a:off x="2643761" y="4965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25" name="文本框 34"/>
          <p:cNvSpPr txBox="1">
            <a:spLocks noChangeArrowheads="1"/>
          </p:cNvSpPr>
          <p:nvPr/>
        </p:nvSpPr>
        <p:spPr bwMode="auto">
          <a:xfrm rot="4149897">
            <a:off x="3647856" y="44048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 name="文本框 36"/>
          <p:cNvSpPr txBox="1">
            <a:spLocks noChangeArrowheads="1"/>
          </p:cNvSpPr>
          <p:nvPr/>
        </p:nvSpPr>
        <p:spPr bwMode="auto">
          <a:xfrm rot="20220000">
            <a:off x="3112075" y="410213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7" name="文本框 37"/>
          <p:cNvSpPr txBox="1">
            <a:spLocks noChangeArrowheads="1"/>
          </p:cNvSpPr>
          <p:nvPr/>
        </p:nvSpPr>
        <p:spPr bwMode="auto">
          <a:xfrm rot="1029897">
            <a:off x="3993136" y="34713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8" name="文本框 45"/>
          <p:cNvSpPr txBox="1">
            <a:spLocks noChangeArrowheads="1"/>
          </p:cNvSpPr>
          <p:nvPr/>
        </p:nvSpPr>
        <p:spPr bwMode="auto">
          <a:xfrm rot="20220000">
            <a:off x="4669411" y="3992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9" name="文本框 46"/>
          <p:cNvSpPr txBox="1">
            <a:spLocks noChangeArrowheads="1"/>
          </p:cNvSpPr>
          <p:nvPr/>
        </p:nvSpPr>
        <p:spPr bwMode="auto">
          <a:xfrm rot="21429897">
            <a:off x="2294511" y="183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0" name="文本框 47"/>
          <p:cNvSpPr txBox="1">
            <a:spLocks noChangeArrowheads="1"/>
          </p:cNvSpPr>
          <p:nvPr/>
        </p:nvSpPr>
        <p:spPr bwMode="auto">
          <a:xfrm rot="1029897">
            <a:off x="177540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1" name="文本框 49"/>
          <p:cNvSpPr txBox="1">
            <a:spLocks noChangeArrowheads="1"/>
          </p:cNvSpPr>
          <p:nvPr/>
        </p:nvSpPr>
        <p:spPr bwMode="auto">
          <a:xfrm rot="21429897">
            <a:off x="4517011" y="4914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2" name="文本框 50"/>
          <p:cNvSpPr txBox="1">
            <a:spLocks noChangeArrowheads="1"/>
          </p:cNvSpPr>
          <p:nvPr/>
        </p:nvSpPr>
        <p:spPr bwMode="auto">
          <a:xfrm rot="21429897">
            <a:off x="5664775" y="4025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3" name="文本框 51"/>
          <p:cNvSpPr txBox="1">
            <a:spLocks noChangeArrowheads="1"/>
          </p:cNvSpPr>
          <p:nvPr/>
        </p:nvSpPr>
        <p:spPr bwMode="auto">
          <a:xfrm rot="21429897">
            <a:off x="5831461" y="5037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4" name="文本框 32"/>
          <p:cNvSpPr txBox="1">
            <a:spLocks noChangeArrowheads="1"/>
          </p:cNvSpPr>
          <p:nvPr/>
        </p:nvSpPr>
        <p:spPr bwMode="auto">
          <a:xfrm rot="16529158">
            <a:off x="1830169" y="25209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5" name="文本框 34"/>
          <p:cNvSpPr txBox="1">
            <a:spLocks noChangeArrowheads="1"/>
          </p:cNvSpPr>
          <p:nvPr/>
        </p:nvSpPr>
        <p:spPr bwMode="auto">
          <a:xfrm rot="4149897">
            <a:off x="2844581" y="26776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6" name="文本框 36"/>
          <p:cNvSpPr txBox="1">
            <a:spLocks noChangeArrowheads="1"/>
          </p:cNvSpPr>
          <p:nvPr/>
        </p:nvSpPr>
        <p:spPr bwMode="auto">
          <a:xfrm rot="21429897">
            <a:off x="1829375" y="1579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7" name="文本框 37"/>
          <p:cNvSpPr txBox="1">
            <a:spLocks noChangeArrowheads="1"/>
          </p:cNvSpPr>
          <p:nvPr/>
        </p:nvSpPr>
        <p:spPr bwMode="auto">
          <a:xfrm rot="1029897">
            <a:off x="2845375" y="2044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8" name="文本框 45"/>
          <p:cNvSpPr txBox="1">
            <a:spLocks noChangeArrowheads="1"/>
          </p:cNvSpPr>
          <p:nvPr/>
        </p:nvSpPr>
        <p:spPr bwMode="auto">
          <a:xfrm rot="20220000">
            <a:off x="3624836" y="1325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9" name="文本框 46"/>
          <p:cNvSpPr txBox="1">
            <a:spLocks noChangeArrowheads="1"/>
          </p:cNvSpPr>
          <p:nvPr/>
        </p:nvSpPr>
        <p:spPr bwMode="auto">
          <a:xfrm rot="20220000">
            <a:off x="4194750"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0" name="文本框 47"/>
          <p:cNvSpPr txBox="1">
            <a:spLocks noChangeArrowheads="1"/>
          </p:cNvSpPr>
          <p:nvPr/>
        </p:nvSpPr>
        <p:spPr bwMode="auto">
          <a:xfrm rot="21420000">
            <a:off x="3923286" y="2302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1" name="文本框 49"/>
          <p:cNvSpPr txBox="1">
            <a:spLocks noChangeArrowheads="1"/>
          </p:cNvSpPr>
          <p:nvPr/>
        </p:nvSpPr>
        <p:spPr bwMode="auto">
          <a:xfrm rot="20220000">
            <a:off x="4783711"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2" name="文本框 50"/>
          <p:cNvSpPr txBox="1">
            <a:spLocks noChangeArrowheads="1"/>
          </p:cNvSpPr>
          <p:nvPr/>
        </p:nvSpPr>
        <p:spPr bwMode="auto">
          <a:xfrm rot="20220000">
            <a:off x="4356675" y="2624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3" name="文本框 51"/>
          <p:cNvSpPr txBox="1">
            <a:spLocks noChangeArrowheads="1"/>
          </p:cNvSpPr>
          <p:nvPr/>
        </p:nvSpPr>
        <p:spPr bwMode="auto">
          <a:xfrm rot="20220000">
            <a:off x="4991675" y="2806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4" name="文本框 32"/>
          <p:cNvSpPr txBox="1">
            <a:spLocks noChangeArrowheads="1"/>
          </p:cNvSpPr>
          <p:nvPr/>
        </p:nvSpPr>
        <p:spPr bwMode="auto">
          <a:xfrm rot="1209897">
            <a:off x="6622036" y="4516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45" name="文本框 34"/>
          <p:cNvSpPr txBox="1">
            <a:spLocks noChangeArrowheads="1"/>
          </p:cNvSpPr>
          <p:nvPr/>
        </p:nvSpPr>
        <p:spPr bwMode="auto">
          <a:xfrm rot="20569134">
            <a:off x="7818218" y="4991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6" name="文本框 36"/>
          <p:cNvSpPr txBox="1">
            <a:spLocks noChangeArrowheads="1"/>
          </p:cNvSpPr>
          <p:nvPr/>
        </p:nvSpPr>
        <p:spPr bwMode="auto">
          <a:xfrm rot="368503">
            <a:off x="7280850" y="3611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7" name="文本框 37"/>
          <p:cNvSpPr txBox="1">
            <a:spLocks noChangeArrowheads="1"/>
          </p:cNvSpPr>
          <p:nvPr/>
        </p:nvSpPr>
        <p:spPr bwMode="auto">
          <a:xfrm rot="829244">
            <a:off x="6791900" y="5096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8" name="文本框 45"/>
          <p:cNvSpPr txBox="1">
            <a:spLocks noChangeArrowheads="1"/>
          </p:cNvSpPr>
          <p:nvPr/>
        </p:nvSpPr>
        <p:spPr bwMode="auto">
          <a:xfrm rot="17097278">
            <a:off x="8286530" y="3132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9" name="文本框 46"/>
          <p:cNvSpPr txBox="1">
            <a:spLocks noChangeArrowheads="1"/>
          </p:cNvSpPr>
          <p:nvPr/>
        </p:nvSpPr>
        <p:spPr bwMode="auto">
          <a:xfrm rot="2702238">
            <a:off x="9075518" y="388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0" name="文本框 47"/>
          <p:cNvSpPr txBox="1">
            <a:spLocks noChangeArrowheads="1"/>
          </p:cNvSpPr>
          <p:nvPr/>
        </p:nvSpPr>
        <p:spPr bwMode="auto">
          <a:xfrm rot="18143362">
            <a:off x="8251605" y="4337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1" name="文本框 49"/>
          <p:cNvSpPr txBox="1">
            <a:spLocks noChangeArrowheads="1"/>
          </p:cNvSpPr>
          <p:nvPr/>
        </p:nvSpPr>
        <p:spPr bwMode="auto">
          <a:xfrm rot="18419577">
            <a:off x="9615268" y="4152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2" name="文本框 50"/>
          <p:cNvSpPr txBox="1">
            <a:spLocks noChangeArrowheads="1"/>
          </p:cNvSpPr>
          <p:nvPr/>
        </p:nvSpPr>
        <p:spPr bwMode="auto">
          <a:xfrm rot="17959444">
            <a:off x="8769130" y="5008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3" name="文本框 51"/>
          <p:cNvSpPr txBox="1">
            <a:spLocks noChangeArrowheads="1"/>
          </p:cNvSpPr>
          <p:nvPr/>
        </p:nvSpPr>
        <p:spPr bwMode="auto">
          <a:xfrm rot="1549510">
            <a:off x="9724011" y="4737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2580" name="文本框 32"/>
          <p:cNvSpPr txBox="1">
            <a:spLocks noChangeArrowheads="1"/>
          </p:cNvSpPr>
          <p:nvPr/>
        </p:nvSpPr>
        <p:spPr bwMode="auto">
          <a:xfrm rot="4190103">
            <a:off x="5795743" y="3141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1" name="文本框 34"/>
          <p:cNvSpPr txBox="1">
            <a:spLocks noChangeArrowheads="1"/>
          </p:cNvSpPr>
          <p:nvPr/>
        </p:nvSpPr>
        <p:spPr bwMode="auto">
          <a:xfrm rot="8340000">
            <a:off x="6427568" y="3983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2" name="文本框 36"/>
          <p:cNvSpPr txBox="1">
            <a:spLocks noChangeArrowheads="1"/>
          </p:cNvSpPr>
          <p:nvPr/>
        </p:nvSpPr>
        <p:spPr bwMode="auto">
          <a:xfrm rot="20439237">
            <a:off x="7280850" y="2133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3" name="文本框 37"/>
          <p:cNvSpPr txBox="1">
            <a:spLocks noChangeArrowheads="1"/>
          </p:cNvSpPr>
          <p:nvPr/>
        </p:nvSpPr>
        <p:spPr bwMode="auto">
          <a:xfrm rot="39237">
            <a:off x="7157025" y="2827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4" name="文本框 45"/>
          <p:cNvSpPr txBox="1">
            <a:spLocks noChangeArrowheads="1"/>
          </p:cNvSpPr>
          <p:nvPr/>
        </p:nvSpPr>
        <p:spPr bwMode="auto">
          <a:xfrm rot="20439237">
            <a:off x="7841236" y="2163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5" name="文本框 46"/>
          <p:cNvSpPr txBox="1">
            <a:spLocks noChangeArrowheads="1"/>
          </p:cNvSpPr>
          <p:nvPr/>
        </p:nvSpPr>
        <p:spPr bwMode="auto">
          <a:xfrm rot="20439237">
            <a:off x="8211125" y="2446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6" name="文本框 47"/>
          <p:cNvSpPr txBox="1">
            <a:spLocks noChangeArrowheads="1"/>
          </p:cNvSpPr>
          <p:nvPr/>
        </p:nvSpPr>
        <p:spPr bwMode="auto">
          <a:xfrm rot="39237">
            <a:off x="8692136" y="3073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7" name="文本框 49"/>
          <p:cNvSpPr txBox="1">
            <a:spLocks noChangeArrowheads="1"/>
          </p:cNvSpPr>
          <p:nvPr/>
        </p:nvSpPr>
        <p:spPr bwMode="auto">
          <a:xfrm rot="20439237">
            <a:off x="9528750" y="2552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8" name="文本框 50"/>
          <p:cNvSpPr txBox="1">
            <a:spLocks noChangeArrowheads="1"/>
          </p:cNvSpPr>
          <p:nvPr/>
        </p:nvSpPr>
        <p:spPr bwMode="auto">
          <a:xfrm rot="20439237">
            <a:off x="8995350" y="2374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89" name="文本框 51"/>
          <p:cNvSpPr txBox="1">
            <a:spLocks noChangeArrowheads="1"/>
          </p:cNvSpPr>
          <p:nvPr/>
        </p:nvSpPr>
        <p:spPr bwMode="auto">
          <a:xfrm rot="20439237">
            <a:off x="9471600" y="3522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0" name="文本框 32"/>
          <p:cNvSpPr txBox="1">
            <a:spLocks noChangeArrowheads="1"/>
          </p:cNvSpPr>
          <p:nvPr/>
        </p:nvSpPr>
        <p:spPr bwMode="auto">
          <a:xfrm rot="4190103">
            <a:off x="4273331" y="4252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1" name="文本框 34"/>
          <p:cNvSpPr txBox="1">
            <a:spLocks noChangeArrowheads="1"/>
          </p:cNvSpPr>
          <p:nvPr/>
        </p:nvSpPr>
        <p:spPr bwMode="auto">
          <a:xfrm rot="8340000">
            <a:off x="5429031" y="35517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2" name="文本框 36"/>
          <p:cNvSpPr txBox="1">
            <a:spLocks noChangeArrowheads="1"/>
          </p:cNvSpPr>
          <p:nvPr/>
        </p:nvSpPr>
        <p:spPr bwMode="auto">
          <a:xfrm rot="2810103">
            <a:off x="5321080" y="211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3" name="文本框 37"/>
          <p:cNvSpPr txBox="1">
            <a:spLocks noChangeArrowheads="1"/>
          </p:cNvSpPr>
          <p:nvPr/>
        </p:nvSpPr>
        <p:spPr bwMode="auto">
          <a:xfrm rot="4010103">
            <a:off x="5321080" y="2836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4" name="文本框 45"/>
          <p:cNvSpPr txBox="1">
            <a:spLocks noChangeArrowheads="1"/>
          </p:cNvSpPr>
          <p:nvPr/>
        </p:nvSpPr>
        <p:spPr bwMode="auto">
          <a:xfrm rot="2810103">
            <a:off x="5881468" y="21420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5" name="文本框 46"/>
          <p:cNvSpPr txBox="1">
            <a:spLocks noChangeArrowheads="1"/>
          </p:cNvSpPr>
          <p:nvPr/>
        </p:nvSpPr>
        <p:spPr bwMode="auto">
          <a:xfrm rot="2810103">
            <a:off x="6251355"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6" name="文本框 47"/>
          <p:cNvSpPr txBox="1">
            <a:spLocks noChangeArrowheads="1"/>
          </p:cNvSpPr>
          <p:nvPr/>
        </p:nvSpPr>
        <p:spPr bwMode="auto">
          <a:xfrm rot="4010103">
            <a:off x="6251355" y="31517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7" name="文本框 49"/>
          <p:cNvSpPr txBox="1">
            <a:spLocks noChangeArrowheads="1"/>
          </p:cNvSpPr>
          <p:nvPr/>
        </p:nvSpPr>
        <p:spPr bwMode="auto">
          <a:xfrm rot="20439237">
            <a:off x="7731700" y="3191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8" name="文本框 50"/>
          <p:cNvSpPr txBox="1">
            <a:spLocks noChangeArrowheads="1"/>
          </p:cNvSpPr>
          <p:nvPr/>
        </p:nvSpPr>
        <p:spPr bwMode="auto">
          <a:xfrm rot="4020000">
            <a:off x="6726018" y="3306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599" name="文本框 51"/>
          <p:cNvSpPr txBox="1">
            <a:spLocks noChangeArrowheads="1"/>
          </p:cNvSpPr>
          <p:nvPr/>
        </p:nvSpPr>
        <p:spPr bwMode="auto">
          <a:xfrm rot="20439237">
            <a:off x="7106224" y="4089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0" name="文本框 32"/>
          <p:cNvSpPr txBox="1">
            <a:spLocks noChangeArrowheads="1"/>
          </p:cNvSpPr>
          <p:nvPr/>
        </p:nvSpPr>
        <p:spPr bwMode="auto">
          <a:xfrm rot="5400000">
            <a:off x="2649319" y="41042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2601" name="文本框 34"/>
          <p:cNvSpPr txBox="1">
            <a:spLocks noChangeArrowheads="1"/>
          </p:cNvSpPr>
          <p:nvPr/>
        </p:nvSpPr>
        <p:spPr bwMode="auto">
          <a:xfrm rot="8340000">
            <a:off x="3385918" y="4533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2" name="文本框 36"/>
          <p:cNvSpPr txBox="1">
            <a:spLocks noChangeArrowheads="1"/>
          </p:cNvSpPr>
          <p:nvPr/>
        </p:nvSpPr>
        <p:spPr bwMode="auto">
          <a:xfrm rot="2810103">
            <a:off x="3370043" y="3441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3" name="文本框 37"/>
          <p:cNvSpPr txBox="1">
            <a:spLocks noChangeArrowheads="1"/>
          </p:cNvSpPr>
          <p:nvPr/>
        </p:nvSpPr>
        <p:spPr bwMode="auto">
          <a:xfrm rot="5220000">
            <a:off x="3805018" y="38184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4" name="文本框 45"/>
          <p:cNvSpPr txBox="1">
            <a:spLocks noChangeArrowheads="1"/>
          </p:cNvSpPr>
          <p:nvPr/>
        </p:nvSpPr>
        <p:spPr bwMode="auto">
          <a:xfrm rot="2810103">
            <a:off x="4317781" y="3460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5" name="文本框 46"/>
          <p:cNvSpPr txBox="1">
            <a:spLocks noChangeArrowheads="1"/>
          </p:cNvSpPr>
          <p:nvPr/>
        </p:nvSpPr>
        <p:spPr bwMode="auto">
          <a:xfrm rot="4020000">
            <a:off x="2207993" y="2417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6" name="文本框 47"/>
          <p:cNvSpPr txBox="1">
            <a:spLocks noChangeArrowheads="1"/>
          </p:cNvSpPr>
          <p:nvPr/>
        </p:nvSpPr>
        <p:spPr bwMode="auto">
          <a:xfrm rot="5220000">
            <a:off x="2111156" y="4002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7" name="文本框 49"/>
          <p:cNvSpPr txBox="1">
            <a:spLocks noChangeArrowheads="1"/>
          </p:cNvSpPr>
          <p:nvPr/>
        </p:nvSpPr>
        <p:spPr bwMode="auto">
          <a:xfrm rot="4020000">
            <a:off x="3971706" y="4785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8" name="文本框 50"/>
          <p:cNvSpPr txBox="1">
            <a:spLocks noChangeArrowheads="1"/>
          </p:cNvSpPr>
          <p:nvPr/>
        </p:nvSpPr>
        <p:spPr bwMode="auto">
          <a:xfrm rot="4020000">
            <a:off x="5209955" y="4288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09" name="文本框 51"/>
          <p:cNvSpPr txBox="1">
            <a:spLocks noChangeArrowheads="1"/>
          </p:cNvSpPr>
          <p:nvPr/>
        </p:nvSpPr>
        <p:spPr bwMode="auto">
          <a:xfrm rot="4020000">
            <a:off x="5579844" y="457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0" name="文本框 32"/>
          <p:cNvSpPr txBox="1">
            <a:spLocks noChangeArrowheads="1"/>
          </p:cNvSpPr>
          <p:nvPr/>
        </p:nvSpPr>
        <p:spPr bwMode="auto">
          <a:xfrm rot="20719261">
            <a:off x="2021461" y="3149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1" name="文本框 34"/>
          <p:cNvSpPr txBox="1">
            <a:spLocks noChangeArrowheads="1"/>
          </p:cNvSpPr>
          <p:nvPr/>
        </p:nvSpPr>
        <p:spPr bwMode="auto">
          <a:xfrm rot="8340000">
            <a:off x="2758856" y="3255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2" name="文本框 36"/>
          <p:cNvSpPr txBox="1">
            <a:spLocks noChangeArrowheads="1"/>
          </p:cNvSpPr>
          <p:nvPr/>
        </p:nvSpPr>
        <p:spPr bwMode="auto">
          <a:xfrm rot="4020000">
            <a:off x="3177956" y="1814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3" name="文本框 37"/>
          <p:cNvSpPr txBox="1">
            <a:spLocks noChangeArrowheads="1"/>
          </p:cNvSpPr>
          <p:nvPr/>
        </p:nvSpPr>
        <p:spPr bwMode="auto">
          <a:xfrm rot="5220000">
            <a:off x="3177956" y="25379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4" name="文本框 45"/>
          <p:cNvSpPr txBox="1">
            <a:spLocks noChangeArrowheads="1"/>
          </p:cNvSpPr>
          <p:nvPr/>
        </p:nvSpPr>
        <p:spPr bwMode="auto">
          <a:xfrm rot="2810103">
            <a:off x="3738344" y="1843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5" name="文本框 46"/>
          <p:cNvSpPr txBox="1">
            <a:spLocks noChangeArrowheads="1"/>
          </p:cNvSpPr>
          <p:nvPr/>
        </p:nvSpPr>
        <p:spPr bwMode="auto">
          <a:xfrm rot="2810103">
            <a:off x="4108230" y="2129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6" name="文本框 47"/>
          <p:cNvSpPr txBox="1">
            <a:spLocks noChangeArrowheads="1"/>
          </p:cNvSpPr>
          <p:nvPr/>
        </p:nvSpPr>
        <p:spPr bwMode="auto">
          <a:xfrm rot="4010103">
            <a:off x="3836768" y="2882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7" name="文本框 49"/>
          <p:cNvSpPr txBox="1">
            <a:spLocks noChangeArrowheads="1"/>
          </p:cNvSpPr>
          <p:nvPr/>
        </p:nvSpPr>
        <p:spPr bwMode="auto">
          <a:xfrm rot="2810103">
            <a:off x="4695606"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8" name="文本框 50"/>
          <p:cNvSpPr txBox="1">
            <a:spLocks noChangeArrowheads="1"/>
          </p:cNvSpPr>
          <p:nvPr/>
        </p:nvSpPr>
        <p:spPr bwMode="auto">
          <a:xfrm rot="2810103">
            <a:off x="4582894"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19" name="文本框 51"/>
          <p:cNvSpPr txBox="1">
            <a:spLocks noChangeArrowheads="1"/>
          </p:cNvSpPr>
          <p:nvPr/>
        </p:nvSpPr>
        <p:spPr bwMode="auto">
          <a:xfrm rot="2810103">
            <a:off x="4952780" y="3293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0" name="文本框 32"/>
          <p:cNvSpPr txBox="1">
            <a:spLocks noChangeArrowheads="1"/>
          </p:cNvSpPr>
          <p:nvPr/>
        </p:nvSpPr>
        <p:spPr bwMode="auto">
          <a:xfrm rot="5400000">
            <a:off x="6259294" y="4709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2621" name="文本框 34"/>
          <p:cNvSpPr txBox="1">
            <a:spLocks noChangeArrowheads="1"/>
          </p:cNvSpPr>
          <p:nvPr/>
        </p:nvSpPr>
        <p:spPr bwMode="auto">
          <a:xfrm rot="3159237">
            <a:off x="7324506" y="5141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2" name="文本框 36"/>
          <p:cNvSpPr txBox="1">
            <a:spLocks noChangeArrowheads="1"/>
          </p:cNvSpPr>
          <p:nvPr/>
        </p:nvSpPr>
        <p:spPr bwMode="auto">
          <a:xfrm rot="20439237">
            <a:off x="77444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3" name="文本框 37"/>
          <p:cNvSpPr txBox="1">
            <a:spLocks noChangeArrowheads="1"/>
          </p:cNvSpPr>
          <p:nvPr/>
        </p:nvSpPr>
        <p:spPr bwMode="auto">
          <a:xfrm rot="39237">
            <a:off x="7744400" y="4423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4" name="文本框 45"/>
          <p:cNvSpPr txBox="1">
            <a:spLocks noChangeArrowheads="1"/>
          </p:cNvSpPr>
          <p:nvPr/>
        </p:nvSpPr>
        <p:spPr bwMode="auto">
          <a:xfrm rot="20439237">
            <a:off x="8304786" y="3729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5" name="文本框 46"/>
          <p:cNvSpPr txBox="1">
            <a:spLocks noChangeArrowheads="1"/>
          </p:cNvSpPr>
          <p:nvPr/>
        </p:nvSpPr>
        <p:spPr bwMode="auto">
          <a:xfrm rot="20439237">
            <a:off x="8674675" y="4013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6" name="文本框 47"/>
          <p:cNvSpPr txBox="1">
            <a:spLocks noChangeArrowheads="1"/>
          </p:cNvSpPr>
          <p:nvPr/>
        </p:nvSpPr>
        <p:spPr bwMode="auto">
          <a:xfrm rot="39237">
            <a:off x="8361936" y="47709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7" name="文本框 49"/>
          <p:cNvSpPr txBox="1">
            <a:spLocks noChangeArrowheads="1"/>
          </p:cNvSpPr>
          <p:nvPr/>
        </p:nvSpPr>
        <p:spPr bwMode="auto">
          <a:xfrm rot="20439237">
            <a:off x="9195375" y="44026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8" name="文本框 50"/>
          <p:cNvSpPr txBox="1">
            <a:spLocks noChangeArrowheads="1"/>
          </p:cNvSpPr>
          <p:nvPr/>
        </p:nvSpPr>
        <p:spPr bwMode="auto">
          <a:xfrm rot="20439237">
            <a:off x="9149336" y="48937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29" name="文本框 51"/>
          <p:cNvSpPr txBox="1">
            <a:spLocks noChangeArrowheads="1"/>
          </p:cNvSpPr>
          <p:nvPr/>
        </p:nvSpPr>
        <p:spPr bwMode="auto">
          <a:xfrm rot="20439237">
            <a:off x="9519225" y="5177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2630" name="矩形 1"/>
          <p:cNvSpPr>
            <a:spLocks noChangeArrowheads="1"/>
          </p:cNvSpPr>
          <p:nvPr/>
        </p:nvSpPr>
        <p:spPr bwMode="auto">
          <a:xfrm>
            <a:off x="2208215" y="1028702"/>
            <a:ext cx="7775575"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dirty="0">
                <a:latin typeface="宋体" pitchFamily="2" charset="-122"/>
              </a:rPr>
              <a:t>   （</a:t>
            </a:r>
            <a:r>
              <a:rPr lang="en-US" altLang="zh-CN" sz="2800" b="1" dirty="0">
                <a:latin typeface="宋体" pitchFamily="2" charset="-122"/>
              </a:rPr>
              <a:t>1</a:t>
            </a:r>
            <a:r>
              <a:rPr lang="zh-CN" altLang="en-US" sz="2800" b="1" dirty="0">
                <a:latin typeface="宋体" pitchFamily="2" charset="-122"/>
              </a:rPr>
              <a:t>）你所在的小组准备了解一下你校同学对于“绿色出行”的认识情况，请帮忙设计一个调查问题。</a:t>
            </a:r>
            <a:endParaRPr lang="en-US" altLang="zh-CN" sz="2800" b="1" dirty="0">
              <a:latin typeface="宋体" pitchFamily="2" charset="-122"/>
            </a:endParaRPr>
          </a:p>
        </p:txBody>
      </p:sp>
      <p:sp>
        <p:nvSpPr>
          <p:cNvPr id="2" name="矩形 1"/>
          <p:cNvSpPr>
            <a:spLocks noChangeArrowheads="1"/>
          </p:cNvSpPr>
          <p:nvPr/>
        </p:nvSpPr>
        <p:spPr bwMode="auto">
          <a:xfrm>
            <a:off x="2208215" y="3524251"/>
            <a:ext cx="7775575"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800" b="1">
                <a:solidFill>
                  <a:srgbClr val="0000FF"/>
                </a:solidFill>
                <a:latin typeface="楷体" pitchFamily="49" charset="-122"/>
                <a:ea typeface="楷体" pitchFamily="49" charset="-122"/>
              </a:rPr>
              <a:t>    示例：你知道怎样才能做到绿色出行吗？绿色出行对环保有什么影响？</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矩形 1"/>
          <p:cNvSpPr>
            <a:spLocks noChangeArrowheads="1"/>
          </p:cNvSpPr>
          <p:nvPr/>
        </p:nvSpPr>
        <p:spPr bwMode="auto">
          <a:xfrm>
            <a:off x="2243140" y="1797052"/>
            <a:ext cx="7705725" cy="216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300"/>
              </a:spcBef>
            </a:pPr>
            <a:r>
              <a:rPr lang="zh-CN" altLang="en-US" sz="2800" b="1">
                <a:latin typeface="宋体" pitchFamily="2" charset="-122"/>
              </a:rPr>
              <a:t>   （</a:t>
            </a:r>
            <a:r>
              <a:rPr lang="en-US" altLang="zh-CN" sz="2800" b="1">
                <a:latin typeface="宋体" pitchFamily="2" charset="-122"/>
              </a:rPr>
              <a:t>2</a:t>
            </a:r>
            <a:r>
              <a:rPr lang="zh-CN" altLang="en-US" sz="2800" b="1">
                <a:latin typeface="宋体" pitchFamily="2" charset="-122"/>
              </a:rPr>
              <a:t>）班级读报活动中李子同学搜集了以下三则新闻。读完后请你用一句话概括这三则新闻的主要内容，并且为“我为绿色校园添色彩”的活动提一个建议。</a:t>
            </a:r>
            <a:endParaRPr lang="en-US" altLang="zh-CN" sz="2800" b="1">
              <a:latin typeface="宋体" pitchFamily="2" charset="-122"/>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87563" y="5348819"/>
            <a:ext cx="558800" cy="899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3"/>
          <p:cNvSpPr>
            <a:spLocks noChangeArrowheads="1"/>
          </p:cNvSpPr>
          <p:nvPr/>
        </p:nvSpPr>
        <p:spPr bwMode="auto">
          <a:xfrm>
            <a:off x="2070100" y="740833"/>
            <a:ext cx="8135938" cy="4292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800" b="1">
                <a:latin typeface="黑体" pitchFamily="49" charset="-122"/>
                <a:ea typeface="黑体" pitchFamily="49" charset="-122"/>
              </a:rPr>
              <a:t>    新闻一：</a:t>
            </a:r>
            <a:r>
              <a:rPr lang="zh-CN" altLang="en-US" sz="2800" b="1">
                <a:latin typeface="楷体" pitchFamily="49" charset="-122"/>
                <a:ea typeface="楷体" pitchFamily="49" charset="-122"/>
              </a:rPr>
              <a:t>世界自然基金会发起了“地球一小时”活动，通过熄灯一小时等实际行动引领低碳生活，推进节能减排。该活动在全球</a:t>
            </a:r>
            <a:r>
              <a:rPr lang="en-US" altLang="zh-CN" sz="2800" b="1">
                <a:latin typeface="楷体" pitchFamily="49" charset="-122"/>
                <a:ea typeface="楷体" pitchFamily="49" charset="-122"/>
              </a:rPr>
              <a:t>128</a:t>
            </a:r>
            <a:r>
              <a:rPr lang="zh-CN" altLang="en-US" sz="2800" b="1">
                <a:latin typeface="楷体" pitchFamily="49" charset="-122"/>
                <a:ea typeface="楷体" pitchFamily="49" charset="-122"/>
              </a:rPr>
              <a:t>个国家的</a:t>
            </a:r>
            <a:r>
              <a:rPr lang="en-US" altLang="zh-CN" sz="2800" b="1">
                <a:latin typeface="楷体" pitchFamily="49" charset="-122"/>
                <a:ea typeface="楷体" pitchFamily="49" charset="-122"/>
              </a:rPr>
              <a:t>4600</a:t>
            </a:r>
            <a:r>
              <a:rPr lang="zh-CN" altLang="en-US" sz="2800" b="1">
                <a:latin typeface="楷体" pitchFamily="49" charset="-122"/>
                <a:ea typeface="楷体" pitchFamily="49" charset="-122"/>
              </a:rPr>
              <a:t>多座城市同步进行。</a:t>
            </a:r>
            <a:endParaRPr lang="en-US" altLang="zh-CN" sz="2800" b="1">
              <a:latin typeface="楷体" pitchFamily="49" charset="-122"/>
              <a:ea typeface="楷体" pitchFamily="49" charset="-122"/>
            </a:endParaRPr>
          </a:p>
          <a:p>
            <a:pPr eaLnBrk="1" hangingPunct="1">
              <a:lnSpc>
                <a:spcPct val="120000"/>
              </a:lnSpc>
              <a:spcBef>
                <a:spcPts val="500"/>
              </a:spcBef>
            </a:pPr>
            <a:r>
              <a:rPr lang="zh-CN" altLang="en-US" sz="2800" b="1">
                <a:latin typeface="黑体" pitchFamily="49" charset="-122"/>
                <a:ea typeface="黑体" pitchFamily="49" charset="-122"/>
              </a:rPr>
              <a:t>    新闻二： </a:t>
            </a:r>
            <a:r>
              <a:rPr lang="en-US" altLang="zh-CN" sz="2800" b="1">
                <a:latin typeface="楷体" pitchFamily="49" charset="-122"/>
                <a:ea typeface="楷体" pitchFamily="49" charset="-122"/>
              </a:rPr>
              <a:t>5</a:t>
            </a:r>
            <a:r>
              <a:rPr lang="zh-CN" altLang="en-US" sz="2800" b="1">
                <a:latin typeface="楷体" pitchFamily="49" charset="-122"/>
                <a:ea typeface="楷体" pitchFamily="49" charset="-122"/>
              </a:rPr>
              <a:t>月</a:t>
            </a:r>
            <a:r>
              <a:rPr lang="en-US" altLang="zh-CN" sz="2800" b="1">
                <a:latin typeface="楷体" pitchFamily="49" charset="-122"/>
                <a:ea typeface="楷体" pitchFamily="49" charset="-122"/>
              </a:rPr>
              <a:t>16</a:t>
            </a:r>
            <a:r>
              <a:rPr lang="zh-CN" altLang="en-US" sz="2800" b="1">
                <a:latin typeface="楷体" pitchFamily="49" charset="-122"/>
                <a:ea typeface="楷体" pitchFamily="49" charset="-122"/>
              </a:rPr>
              <a:t>日由中国绿化基金会、绿色中国杂志社、武汉市委、市政府等单位主办的大型公益活动“绿色中国行”来到武汉。朱军、何晴、刘劲等明星在中山公园参加了植树造林活动，拉开了</a:t>
            </a: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矩形 3"/>
          <p:cNvSpPr>
            <a:spLocks noChangeArrowheads="1"/>
          </p:cNvSpPr>
          <p:nvPr/>
        </p:nvSpPr>
        <p:spPr bwMode="auto">
          <a:xfrm>
            <a:off x="1992313" y="1221319"/>
            <a:ext cx="8280400" cy="325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500"/>
              </a:spcBef>
            </a:pPr>
            <a:r>
              <a:rPr lang="zh-CN" altLang="en-US" sz="2800" b="1">
                <a:latin typeface="楷体" pitchFamily="49" charset="-122"/>
                <a:ea typeface="楷体" pitchFamily="49" charset="-122"/>
              </a:rPr>
              <a:t>“绿色中国行</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走进武汉”大型公益活动的序幕。</a:t>
            </a:r>
            <a:endParaRPr lang="en-US" altLang="zh-CN" sz="2800" b="1">
              <a:latin typeface="楷体" pitchFamily="49" charset="-122"/>
              <a:ea typeface="楷体" pitchFamily="49" charset="-122"/>
            </a:endParaRPr>
          </a:p>
          <a:p>
            <a:pPr eaLnBrk="1" hangingPunct="1">
              <a:lnSpc>
                <a:spcPct val="120000"/>
              </a:lnSpc>
              <a:spcBef>
                <a:spcPts val="500"/>
              </a:spcBef>
            </a:pPr>
            <a:r>
              <a:rPr lang="zh-CN" altLang="en-US" sz="2800" b="1">
                <a:latin typeface="黑体" pitchFamily="49" charset="-122"/>
                <a:ea typeface="黑体" pitchFamily="49" charset="-122"/>
              </a:rPr>
              <a:t>    新闻三：</a:t>
            </a:r>
            <a:r>
              <a:rPr lang="en-US" altLang="zh-CN" sz="2800" b="1">
                <a:latin typeface="楷体" pitchFamily="49" charset="-122"/>
                <a:ea typeface="楷体" pitchFamily="49" charset="-122"/>
              </a:rPr>
              <a:t>5</a:t>
            </a:r>
            <a:r>
              <a:rPr lang="zh-CN" altLang="en-US" sz="2800" b="1">
                <a:latin typeface="楷体" pitchFamily="49" charset="-122"/>
                <a:ea typeface="楷体" pitchFamily="49" charset="-122"/>
              </a:rPr>
              <a:t>月</a:t>
            </a:r>
            <a:r>
              <a:rPr lang="en-US" altLang="zh-CN" sz="2800" b="1">
                <a:latin typeface="楷体" pitchFamily="49" charset="-122"/>
                <a:ea typeface="楷体" pitchFamily="49" charset="-122"/>
              </a:rPr>
              <a:t>17</a:t>
            </a:r>
            <a:r>
              <a:rPr lang="zh-CN" altLang="en-US" sz="2800" b="1">
                <a:latin typeface="楷体" pitchFamily="49" charset="-122"/>
                <a:ea typeface="楷体" pitchFamily="49" charset="-122"/>
              </a:rPr>
              <a:t>日由共青团武汉市委、中国少年先锋队武汉工作委员会联合举办的“保护地球</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绿色行动”活动，在洪山区市政广场进行，通过义卖环保作品、爱心捐赠、现场书画等方式，向市民倡导低碳生活。</a:t>
            </a: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32"/>
          <p:cNvSpPr txBox="1">
            <a:spLocks noChangeArrowheads="1"/>
          </p:cNvSpPr>
          <p:nvPr/>
        </p:nvSpPr>
        <p:spPr bwMode="auto">
          <a:xfrm>
            <a:off x="5981702" y="3672419"/>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a:solidFill>
                  <a:schemeClr val="bg1">
                    <a:lumMod val="95000"/>
                  </a:schemeClr>
                </a:solidFill>
                <a:latin typeface="Arial" pitchFamily="34" charset="0"/>
              </a:rPr>
              <a:t>状元成才路</a:t>
            </a:r>
            <a:endParaRPr lang="zh-CN" altLang="zh-CN" sz="500" dirty="0">
              <a:solidFill>
                <a:schemeClr val="bg1">
                  <a:lumMod val="95000"/>
                </a:schemeClr>
              </a:solidFill>
              <a:latin typeface="Arial" pitchFamily="34" charset="0"/>
            </a:endParaRPr>
          </a:p>
        </p:txBody>
      </p:sp>
      <p:sp>
        <p:nvSpPr>
          <p:cNvPr id="4" name="文本框 34"/>
          <p:cNvSpPr txBox="1">
            <a:spLocks noChangeArrowheads="1"/>
          </p:cNvSpPr>
          <p:nvPr/>
        </p:nvSpPr>
        <p:spPr bwMode="auto">
          <a:xfrm rot="21319903">
            <a:off x="9570818" y="19685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 name="文本框 36"/>
          <p:cNvSpPr txBox="1">
            <a:spLocks noChangeArrowheads="1"/>
          </p:cNvSpPr>
          <p:nvPr/>
        </p:nvSpPr>
        <p:spPr bwMode="auto">
          <a:xfrm rot="16249134">
            <a:off x="7368955"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 name="文本框 37"/>
          <p:cNvSpPr txBox="1">
            <a:spLocks noChangeArrowheads="1"/>
          </p:cNvSpPr>
          <p:nvPr/>
        </p:nvSpPr>
        <p:spPr bwMode="auto">
          <a:xfrm rot="17449134">
            <a:off x="6838731" y="20976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7" name="文本框 45"/>
          <p:cNvSpPr txBox="1">
            <a:spLocks noChangeArrowheads="1"/>
          </p:cNvSpPr>
          <p:nvPr/>
        </p:nvSpPr>
        <p:spPr bwMode="auto">
          <a:xfrm rot="16249134">
            <a:off x="7929343" y="1583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8" name="文本框 46"/>
          <p:cNvSpPr txBox="1">
            <a:spLocks noChangeArrowheads="1"/>
          </p:cNvSpPr>
          <p:nvPr/>
        </p:nvSpPr>
        <p:spPr bwMode="auto">
          <a:xfrm rot="21175089">
            <a:off x="8574661" y="18923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9" name="文本框 47"/>
          <p:cNvSpPr txBox="1">
            <a:spLocks noChangeArrowheads="1"/>
          </p:cNvSpPr>
          <p:nvPr/>
        </p:nvSpPr>
        <p:spPr bwMode="auto">
          <a:xfrm rot="17449134">
            <a:off x="9162831" y="31305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0" name="文本框 49"/>
          <p:cNvSpPr txBox="1">
            <a:spLocks noChangeArrowheads="1"/>
          </p:cNvSpPr>
          <p:nvPr/>
        </p:nvSpPr>
        <p:spPr bwMode="auto">
          <a:xfrm rot="657351">
            <a:off x="9912925" y="1595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1" name="文本框 50"/>
          <p:cNvSpPr txBox="1">
            <a:spLocks noChangeArrowheads="1"/>
          </p:cNvSpPr>
          <p:nvPr/>
        </p:nvSpPr>
        <p:spPr bwMode="auto">
          <a:xfrm rot="1480325">
            <a:off x="8898511" y="1456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2" name="文本框 51"/>
          <p:cNvSpPr txBox="1">
            <a:spLocks noChangeArrowheads="1"/>
          </p:cNvSpPr>
          <p:nvPr/>
        </p:nvSpPr>
        <p:spPr bwMode="auto">
          <a:xfrm rot="16249134">
            <a:off x="9874031" y="34184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3" name="文本框 32"/>
          <p:cNvSpPr txBox="1">
            <a:spLocks noChangeArrowheads="1"/>
          </p:cNvSpPr>
          <p:nvPr/>
        </p:nvSpPr>
        <p:spPr bwMode="auto">
          <a:xfrm>
            <a:off x="4768852" y="4519086"/>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14" name="文本框 34"/>
          <p:cNvSpPr txBox="1">
            <a:spLocks noChangeArrowheads="1"/>
          </p:cNvSpPr>
          <p:nvPr/>
        </p:nvSpPr>
        <p:spPr bwMode="auto">
          <a:xfrm rot="4149897">
            <a:off x="5968781" y="4464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5" name="文本框 36"/>
          <p:cNvSpPr txBox="1">
            <a:spLocks noChangeArrowheads="1"/>
          </p:cNvSpPr>
          <p:nvPr/>
        </p:nvSpPr>
        <p:spPr bwMode="auto">
          <a:xfrm rot="20220000">
            <a:off x="5407600" y="15324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6" name="文本框 37"/>
          <p:cNvSpPr txBox="1">
            <a:spLocks noChangeArrowheads="1"/>
          </p:cNvSpPr>
          <p:nvPr/>
        </p:nvSpPr>
        <p:spPr bwMode="auto">
          <a:xfrm rot="21420000">
            <a:off x="5637786" y="25357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7" name="文本框 45"/>
          <p:cNvSpPr txBox="1">
            <a:spLocks noChangeArrowheads="1"/>
          </p:cNvSpPr>
          <p:nvPr/>
        </p:nvSpPr>
        <p:spPr bwMode="auto">
          <a:xfrm rot="20220000">
            <a:off x="5967986" y="1562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8" name="文本框 46"/>
          <p:cNvSpPr txBox="1">
            <a:spLocks noChangeArrowheads="1"/>
          </p:cNvSpPr>
          <p:nvPr/>
        </p:nvSpPr>
        <p:spPr bwMode="auto">
          <a:xfrm rot="20220000">
            <a:off x="6337875"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9" name="文本框 47"/>
          <p:cNvSpPr txBox="1">
            <a:spLocks noChangeArrowheads="1"/>
          </p:cNvSpPr>
          <p:nvPr/>
        </p:nvSpPr>
        <p:spPr bwMode="auto">
          <a:xfrm rot="21420000">
            <a:off x="6571236" y="27770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0" name="文本框 49"/>
          <p:cNvSpPr txBox="1">
            <a:spLocks noChangeArrowheads="1"/>
          </p:cNvSpPr>
          <p:nvPr/>
        </p:nvSpPr>
        <p:spPr bwMode="auto">
          <a:xfrm rot="16249134">
            <a:off x="7818218" y="261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1" name="文本框 50"/>
          <p:cNvSpPr txBox="1">
            <a:spLocks noChangeArrowheads="1"/>
          </p:cNvSpPr>
          <p:nvPr/>
        </p:nvSpPr>
        <p:spPr bwMode="auto">
          <a:xfrm rot="21429897">
            <a:off x="7096700" y="32512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2" name="文本框 51"/>
          <p:cNvSpPr txBox="1">
            <a:spLocks noChangeArrowheads="1"/>
          </p:cNvSpPr>
          <p:nvPr/>
        </p:nvSpPr>
        <p:spPr bwMode="auto">
          <a:xfrm rot="16249134">
            <a:off x="735308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3" name="文本框 32"/>
          <p:cNvSpPr txBox="1">
            <a:spLocks noChangeArrowheads="1"/>
          </p:cNvSpPr>
          <p:nvPr/>
        </p:nvSpPr>
        <p:spPr bwMode="auto">
          <a:xfrm rot="1209897">
            <a:off x="2643761" y="4965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24" name="文本框 34"/>
          <p:cNvSpPr txBox="1">
            <a:spLocks noChangeArrowheads="1"/>
          </p:cNvSpPr>
          <p:nvPr/>
        </p:nvSpPr>
        <p:spPr bwMode="auto">
          <a:xfrm rot="4149897">
            <a:off x="3647856" y="44048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5" name="文本框 36"/>
          <p:cNvSpPr txBox="1">
            <a:spLocks noChangeArrowheads="1"/>
          </p:cNvSpPr>
          <p:nvPr/>
        </p:nvSpPr>
        <p:spPr bwMode="auto">
          <a:xfrm rot="20220000">
            <a:off x="3112075" y="410213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 name="文本框 37"/>
          <p:cNvSpPr txBox="1">
            <a:spLocks noChangeArrowheads="1"/>
          </p:cNvSpPr>
          <p:nvPr/>
        </p:nvSpPr>
        <p:spPr bwMode="auto">
          <a:xfrm rot="1029897">
            <a:off x="3993136" y="34713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7" name="文本框 45"/>
          <p:cNvSpPr txBox="1">
            <a:spLocks noChangeArrowheads="1"/>
          </p:cNvSpPr>
          <p:nvPr/>
        </p:nvSpPr>
        <p:spPr bwMode="auto">
          <a:xfrm rot="20220000">
            <a:off x="4669411" y="3992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8" name="文本框 46"/>
          <p:cNvSpPr txBox="1">
            <a:spLocks noChangeArrowheads="1"/>
          </p:cNvSpPr>
          <p:nvPr/>
        </p:nvSpPr>
        <p:spPr bwMode="auto">
          <a:xfrm rot="21429897">
            <a:off x="2294511" y="183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9" name="文本框 47"/>
          <p:cNvSpPr txBox="1">
            <a:spLocks noChangeArrowheads="1"/>
          </p:cNvSpPr>
          <p:nvPr/>
        </p:nvSpPr>
        <p:spPr bwMode="auto">
          <a:xfrm rot="1029897">
            <a:off x="177540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0" name="文本框 49"/>
          <p:cNvSpPr txBox="1">
            <a:spLocks noChangeArrowheads="1"/>
          </p:cNvSpPr>
          <p:nvPr/>
        </p:nvSpPr>
        <p:spPr bwMode="auto">
          <a:xfrm rot="21429897">
            <a:off x="4517011" y="4914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1" name="文本框 50"/>
          <p:cNvSpPr txBox="1">
            <a:spLocks noChangeArrowheads="1"/>
          </p:cNvSpPr>
          <p:nvPr/>
        </p:nvSpPr>
        <p:spPr bwMode="auto">
          <a:xfrm rot="21429897">
            <a:off x="5664775" y="4025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2" name="文本框 51"/>
          <p:cNvSpPr txBox="1">
            <a:spLocks noChangeArrowheads="1"/>
          </p:cNvSpPr>
          <p:nvPr/>
        </p:nvSpPr>
        <p:spPr bwMode="auto">
          <a:xfrm rot="21429897">
            <a:off x="5831461" y="5037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3" name="文本框 32"/>
          <p:cNvSpPr txBox="1">
            <a:spLocks noChangeArrowheads="1"/>
          </p:cNvSpPr>
          <p:nvPr/>
        </p:nvSpPr>
        <p:spPr bwMode="auto">
          <a:xfrm rot="16529158">
            <a:off x="1830169" y="25209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4" name="文本框 34"/>
          <p:cNvSpPr txBox="1">
            <a:spLocks noChangeArrowheads="1"/>
          </p:cNvSpPr>
          <p:nvPr/>
        </p:nvSpPr>
        <p:spPr bwMode="auto">
          <a:xfrm rot="4149897">
            <a:off x="2844581" y="26776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5" name="文本框 36"/>
          <p:cNvSpPr txBox="1">
            <a:spLocks noChangeArrowheads="1"/>
          </p:cNvSpPr>
          <p:nvPr/>
        </p:nvSpPr>
        <p:spPr bwMode="auto">
          <a:xfrm rot="21429897">
            <a:off x="1829375" y="1579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6" name="文本框 37"/>
          <p:cNvSpPr txBox="1">
            <a:spLocks noChangeArrowheads="1"/>
          </p:cNvSpPr>
          <p:nvPr/>
        </p:nvSpPr>
        <p:spPr bwMode="auto">
          <a:xfrm rot="1029897">
            <a:off x="2845375" y="2044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7" name="文本框 45"/>
          <p:cNvSpPr txBox="1">
            <a:spLocks noChangeArrowheads="1"/>
          </p:cNvSpPr>
          <p:nvPr/>
        </p:nvSpPr>
        <p:spPr bwMode="auto">
          <a:xfrm rot="20220000">
            <a:off x="3624836" y="1325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8" name="文本框 46"/>
          <p:cNvSpPr txBox="1">
            <a:spLocks noChangeArrowheads="1"/>
          </p:cNvSpPr>
          <p:nvPr/>
        </p:nvSpPr>
        <p:spPr bwMode="auto">
          <a:xfrm rot="20220000">
            <a:off x="4194750"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9" name="文本框 47"/>
          <p:cNvSpPr txBox="1">
            <a:spLocks noChangeArrowheads="1"/>
          </p:cNvSpPr>
          <p:nvPr/>
        </p:nvSpPr>
        <p:spPr bwMode="auto">
          <a:xfrm rot="21420000">
            <a:off x="3923286" y="2302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0" name="文本框 49"/>
          <p:cNvSpPr txBox="1">
            <a:spLocks noChangeArrowheads="1"/>
          </p:cNvSpPr>
          <p:nvPr/>
        </p:nvSpPr>
        <p:spPr bwMode="auto">
          <a:xfrm rot="20220000">
            <a:off x="4783711"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1" name="文本框 50"/>
          <p:cNvSpPr txBox="1">
            <a:spLocks noChangeArrowheads="1"/>
          </p:cNvSpPr>
          <p:nvPr/>
        </p:nvSpPr>
        <p:spPr bwMode="auto">
          <a:xfrm rot="20220000">
            <a:off x="4356675" y="2624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2" name="文本框 51"/>
          <p:cNvSpPr txBox="1">
            <a:spLocks noChangeArrowheads="1"/>
          </p:cNvSpPr>
          <p:nvPr/>
        </p:nvSpPr>
        <p:spPr bwMode="auto">
          <a:xfrm rot="20220000">
            <a:off x="4991675" y="2806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3" name="文本框 32"/>
          <p:cNvSpPr txBox="1">
            <a:spLocks noChangeArrowheads="1"/>
          </p:cNvSpPr>
          <p:nvPr/>
        </p:nvSpPr>
        <p:spPr bwMode="auto">
          <a:xfrm rot="1209897">
            <a:off x="6622036" y="4516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44" name="文本框 34"/>
          <p:cNvSpPr txBox="1">
            <a:spLocks noChangeArrowheads="1"/>
          </p:cNvSpPr>
          <p:nvPr/>
        </p:nvSpPr>
        <p:spPr bwMode="auto">
          <a:xfrm rot="20569134">
            <a:off x="7818218" y="4991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5" name="文本框 36"/>
          <p:cNvSpPr txBox="1">
            <a:spLocks noChangeArrowheads="1"/>
          </p:cNvSpPr>
          <p:nvPr/>
        </p:nvSpPr>
        <p:spPr bwMode="auto">
          <a:xfrm rot="368503">
            <a:off x="7280850" y="3611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6" name="文本框 37"/>
          <p:cNvSpPr txBox="1">
            <a:spLocks noChangeArrowheads="1"/>
          </p:cNvSpPr>
          <p:nvPr/>
        </p:nvSpPr>
        <p:spPr bwMode="auto">
          <a:xfrm rot="829244">
            <a:off x="6791900" y="5096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7" name="文本框 45"/>
          <p:cNvSpPr txBox="1">
            <a:spLocks noChangeArrowheads="1"/>
          </p:cNvSpPr>
          <p:nvPr/>
        </p:nvSpPr>
        <p:spPr bwMode="auto">
          <a:xfrm rot="17097278">
            <a:off x="8286530" y="3132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8" name="文本框 46"/>
          <p:cNvSpPr txBox="1">
            <a:spLocks noChangeArrowheads="1"/>
          </p:cNvSpPr>
          <p:nvPr/>
        </p:nvSpPr>
        <p:spPr bwMode="auto">
          <a:xfrm rot="2702238">
            <a:off x="9075518" y="388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9" name="文本框 47"/>
          <p:cNvSpPr txBox="1">
            <a:spLocks noChangeArrowheads="1"/>
          </p:cNvSpPr>
          <p:nvPr/>
        </p:nvSpPr>
        <p:spPr bwMode="auto">
          <a:xfrm rot="18143362">
            <a:off x="8251605" y="4337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0" name="文本框 49"/>
          <p:cNvSpPr txBox="1">
            <a:spLocks noChangeArrowheads="1"/>
          </p:cNvSpPr>
          <p:nvPr/>
        </p:nvSpPr>
        <p:spPr bwMode="auto">
          <a:xfrm rot="18419577">
            <a:off x="9615268" y="4152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1" name="文本框 50"/>
          <p:cNvSpPr txBox="1">
            <a:spLocks noChangeArrowheads="1"/>
          </p:cNvSpPr>
          <p:nvPr/>
        </p:nvSpPr>
        <p:spPr bwMode="auto">
          <a:xfrm rot="17959444">
            <a:off x="8769130" y="5008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2" name="文本框 51"/>
          <p:cNvSpPr txBox="1">
            <a:spLocks noChangeArrowheads="1"/>
          </p:cNvSpPr>
          <p:nvPr/>
        </p:nvSpPr>
        <p:spPr bwMode="auto">
          <a:xfrm rot="1549510">
            <a:off x="9724011" y="4737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676" name="文本框 32"/>
          <p:cNvSpPr txBox="1">
            <a:spLocks noChangeArrowheads="1"/>
          </p:cNvSpPr>
          <p:nvPr/>
        </p:nvSpPr>
        <p:spPr bwMode="auto">
          <a:xfrm rot="4190103">
            <a:off x="5795743" y="3141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77" name="文本框 34"/>
          <p:cNvSpPr txBox="1">
            <a:spLocks noChangeArrowheads="1"/>
          </p:cNvSpPr>
          <p:nvPr/>
        </p:nvSpPr>
        <p:spPr bwMode="auto">
          <a:xfrm rot="8340000">
            <a:off x="6427568" y="3983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78" name="文本框 36"/>
          <p:cNvSpPr txBox="1">
            <a:spLocks noChangeArrowheads="1"/>
          </p:cNvSpPr>
          <p:nvPr/>
        </p:nvSpPr>
        <p:spPr bwMode="auto">
          <a:xfrm rot="20439237">
            <a:off x="7280850" y="2133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79" name="文本框 37"/>
          <p:cNvSpPr txBox="1">
            <a:spLocks noChangeArrowheads="1"/>
          </p:cNvSpPr>
          <p:nvPr/>
        </p:nvSpPr>
        <p:spPr bwMode="auto">
          <a:xfrm rot="39237">
            <a:off x="7157025" y="2827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0" name="文本框 45"/>
          <p:cNvSpPr txBox="1">
            <a:spLocks noChangeArrowheads="1"/>
          </p:cNvSpPr>
          <p:nvPr/>
        </p:nvSpPr>
        <p:spPr bwMode="auto">
          <a:xfrm rot="20439237">
            <a:off x="7841236" y="2163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1" name="文本框 46"/>
          <p:cNvSpPr txBox="1">
            <a:spLocks noChangeArrowheads="1"/>
          </p:cNvSpPr>
          <p:nvPr/>
        </p:nvSpPr>
        <p:spPr bwMode="auto">
          <a:xfrm rot="20439237">
            <a:off x="8211125" y="2446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2" name="文本框 47"/>
          <p:cNvSpPr txBox="1">
            <a:spLocks noChangeArrowheads="1"/>
          </p:cNvSpPr>
          <p:nvPr/>
        </p:nvSpPr>
        <p:spPr bwMode="auto">
          <a:xfrm rot="39237">
            <a:off x="8692136" y="3073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3" name="文本框 49"/>
          <p:cNvSpPr txBox="1">
            <a:spLocks noChangeArrowheads="1"/>
          </p:cNvSpPr>
          <p:nvPr/>
        </p:nvSpPr>
        <p:spPr bwMode="auto">
          <a:xfrm rot="20439237">
            <a:off x="9528750" y="2552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4" name="文本框 50"/>
          <p:cNvSpPr txBox="1">
            <a:spLocks noChangeArrowheads="1"/>
          </p:cNvSpPr>
          <p:nvPr/>
        </p:nvSpPr>
        <p:spPr bwMode="auto">
          <a:xfrm rot="20439237">
            <a:off x="8995350" y="2374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5" name="文本框 51"/>
          <p:cNvSpPr txBox="1">
            <a:spLocks noChangeArrowheads="1"/>
          </p:cNvSpPr>
          <p:nvPr/>
        </p:nvSpPr>
        <p:spPr bwMode="auto">
          <a:xfrm rot="20439237">
            <a:off x="9471600" y="3522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6" name="文本框 32"/>
          <p:cNvSpPr txBox="1">
            <a:spLocks noChangeArrowheads="1"/>
          </p:cNvSpPr>
          <p:nvPr/>
        </p:nvSpPr>
        <p:spPr bwMode="auto">
          <a:xfrm rot="4190103">
            <a:off x="4273331" y="4252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7" name="文本框 34"/>
          <p:cNvSpPr txBox="1">
            <a:spLocks noChangeArrowheads="1"/>
          </p:cNvSpPr>
          <p:nvPr/>
        </p:nvSpPr>
        <p:spPr bwMode="auto">
          <a:xfrm rot="8340000">
            <a:off x="5429031" y="35517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8" name="文本框 36"/>
          <p:cNvSpPr txBox="1">
            <a:spLocks noChangeArrowheads="1"/>
          </p:cNvSpPr>
          <p:nvPr/>
        </p:nvSpPr>
        <p:spPr bwMode="auto">
          <a:xfrm rot="2810103">
            <a:off x="5321080" y="211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89" name="文本框 37"/>
          <p:cNvSpPr txBox="1">
            <a:spLocks noChangeArrowheads="1"/>
          </p:cNvSpPr>
          <p:nvPr/>
        </p:nvSpPr>
        <p:spPr bwMode="auto">
          <a:xfrm rot="4010103">
            <a:off x="5321080" y="2836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0" name="文本框 45"/>
          <p:cNvSpPr txBox="1">
            <a:spLocks noChangeArrowheads="1"/>
          </p:cNvSpPr>
          <p:nvPr/>
        </p:nvSpPr>
        <p:spPr bwMode="auto">
          <a:xfrm rot="2810103">
            <a:off x="5881468" y="21420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1" name="文本框 46"/>
          <p:cNvSpPr txBox="1">
            <a:spLocks noChangeArrowheads="1"/>
          </p:cNvSpPr>
          <p:nvPr/>
        </p:nvSpPr>
        <p:spPr bwMode="auto">
          <a:xfrm rot="2810103">
            <a:off x="6251355"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2" name="文本框 47"/>
          <p:cNvSpPr txBox="1">
            <a:spLocks noChangeArrowheads="1"/>
          </p:cNvSpPr>
          <p:nvPr/>
        </p:nvSpPr>
        <p:spPr bwMode="auto">
          <a:xfrm rot="4010103">
            <a:off x="6251355" y="31517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3" name="文本框 49"/>
          <p:cNvSpPr txBox="1">
            <a:spLocks noChangeArrowheads="1"/>
          </p:cNvSpPr>
          <p:nvPr/>
        </p:nvSpPr>
        <p:spPr bwMode="auto">
          <a:xfrm rot="20439237">
            <a:off x="7731700" y="3191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4" name="文本框 50"/>
          <p:cNvSpPr txBox="1">
            <a:spLocks noChangeArrowheads="1"/>
          </p:cNvSpPr>
          <p:nvPr/>
        </p:nvSpPr>
        <p:spPr bwMode="auto">
          <a:xfrm rot="4020000">
            <a:off x="6726018" y="3306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5" name="文本框 51"/>
          <p:cNvSpPr txBox="1">
            <a:spLocks noChangeArrowheads="1"/>
          </p:cNvSpPr>
          <p:nvPr/>
        </p:nvSpPr>
        <p:spPr bwMode="auto">
          <a:xfrm rot="20439237">
            <a:off x="7106224" y="4089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6" name="文本框 32"/>
          <p:cNvSpPr txBox="1">
            <a:spLocks noChangeArrowheads="1"/>
          </p:cNvSpPr>
          <p:nvPr/>
        </p:nvSpPr>
        <p:spPr bwMode="auto">
          <a:xfrm rot="5400000">
            <a:off x="2649319" y="41042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6697" name="文本框 34"/>
          <p:cNvSpPr txBox="1">
            <a:spLocks noChangeArrowheads="1"/>
          </p:cNvSpPr>
          <p:nvPr/>
        </p:nvSpPr>
        <p:spPr bwMode="auto">
          <a:xfrm rot="8340000">
            <a:off x="3385918" y="4533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8" name="文本框 36"/>
          <p:cNvSpPr txBox="1">
            <a:spLocks noChangeArrowheads="1"/>
          </p:cNvSpPr>
          <p:nvPr/>
        </p:nvSpPr>
        <p:spPr bwMode="auto">
          <a:xfrm rot="2810103">
            <a:off x="3370043" y="3441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699" name="文本框 37"/>
          <p:cNvSpPr txBox="1">
            <a:spLocks noChangeArrowheads="1"/>
          </p:cNvSpPr>
          <p:nvPr/>
        </p:nvSpPr>
        <p:spPr bwMode="auto">
          <a:xfrm rot="5220000">
            <a:off x="3805018" y="38184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0" name="文本框 45"/>
          <p:cNvSpPr txBox="1">
            <a:spLocks noChangeArrowheads="1"/>
          </p:cNvSpPr>
          <p:nvPr/>
        </p:nvSpPr>
        <p:spPr bwMode="auto">
          <a:xfrm rot="2810103">
            <a:off x="4317781" y="3460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1" name="文本框 46"/>
          <p:cNvSpPr txBox="1">
            <a:spLocks noChangeArrowheads="1"/>
          </p:cNvSpPr>
          <p:nvPr/>
        </p:nvSpPr>
        <p:spPr bwMode="auto">
          <a:xfrm rot="4020000">
            <a:off x="2207993" y="2417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2" name="文本框 47"/>
          <p:cNvSpPr txBox="1">
            <a:spLocks noChangeArrowheads="1"/>
          </p:cNvSpPr>
          <p:nvPr/>
        </p:nvSpPr>
        <p:spPr bwMode="auto">
          <a:xfrm rot="5220000">
            <a:off x="2111156" y="4002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3" name="文本框 49"/>
          <p:cNvSpPr txBox="1">
            <a:spLocks noChangeArrowheads="1"/>
          </p:cNvSpPr>
          <p:nvPr/>
        </p:nvSpPr>
        <p:spPr bwMode="auto">
          <a:xfrm rot="4020000">
            <a:off x="3971706" y="4785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4" name="文本框 50"/>
          <p:cNvSpPr txBox="1">
            <a:spLocks noChangeArrowheads="1"/>
          </p:cNvSpPr>
          <p:nvPr/>
        </p:nvSpPr>
        <p:spPr bwMode="auto">
          <a:xfrm rot="4020000">
            <a:off x="5209955" y="4288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5" name="文本框 51"/>
          <p:cNvSpPr txBox="1">
            <a:spLocks noChangeArrowheads="1"/>
          </p:cNvSpPr>
          <p:nvPr/>
        </p:nvSpPr>
        <p:spPr bwMode="auto">
          <a:xfrm rot="4020000">
            <a:off x="5579844" y="457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6" name="文本框 32"/>
          <p:cNvSpPr txBox="1">
            <a:spLocks noChangeArrowheads="1"/>
          </p:cNvSpPr>
          <p:nvPr/>
        </p:nvSpPr>
        <p:spPr bwMode="auto">
          <a:xfrm rot="20719261">
            <a:off x="2021461" y="3149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7" name="文本框 34"/>
          <p:cNvSpPr txBox="1">
            <a:spLocks noChangeArrowheads="1"/>
          </p:cNvSpPr>
          <p:nvPr/>
        </p:nvSpPr>
        <p:spPr bwMode="auto">
          <a:xfrm rot="8340000">
            <a:off x="2758856" y="3255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8" name="文本框 36"/>
          <p:cNvSpPr txBox="1">
            <a:spLocks noChangeArrowheads="1"/>
          </p:cNvSpPr>
          <p:nvPr/>
        </p:nvSpPr>
        <p:spPr bwMode="auto">
          <a:xfrm rot="4020000">
            <a:off x="3177956" y="1814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09" name="文本框 37"/>
          <p:cNvSpPr txBox="1">
            <a:spLocks noChangeArrowheads="1"/>
          </p:cNvSpPr>
          <p:nvPr/>
        </p:nvSpPr>
        <p:spPr bwMode="auto">
          <a:xfrm rot="5220000">
            <a:off x="3177956" y="25379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0" name="文本框 45"/>
          <p:cNvSpPr txBox="1">
            <a:spLocks noChangeArrowheads="1"/>
          </p:cNvSpPr>
          <p:nvPr/>
        </p:nvSpPr>
        <p:spPr bwMode="auto">
          <a:xfrm rot="2810103">
            <a:off x="3738344" y="1843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1" name="文本框 46"/>
          <p:cNvSpPr txBox="1">
            <a:spLocks noChangeArrowheads="1"/>
          </p:cNvSpPr>
          <p:nvPr/>
        </p:nvSpPr>
        <p:spPr bwMode="auto">
          <a:xfrm rot="2810103">
            <a:off x="4108230" y="2129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2" name="文本框 47"/>
          <p:cNvSpPr txBox="1">
            <a:spLocks noChangeArrowheads="1"/>
          </p:cNvSpPr>
          <p:nvPr/>
        </p:nvSpPr>
        <p:spPr bwMode="auto">
          <a:xfrm rot="4010103">
            <a:off x="3836768" y="2882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3" name="文本框 49"/>
          <p:cNvSpPr txBox="1">
            <a:spLocks noChangeArrowheads="1"/>
          </p:cNvSpPr>
          <p:nvPr/>
        </p:nvSpPr>
        <p:spPr bwMode="auto">
          <a:xfrm rot="2810103">
            <a:off x="4695606"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4" name="文本框 50"/>
          <p:cNvSpPr txBox="1">
            <a:spLocks noChangeArrowheads="1"/>
          </p:cNvSpPr>
          <p:nvPr/>
        </p:nvSpPr>
        <p:spPr bwMode="auto">
          <a:xfrm rot="2810103">
            <a:off x="4582894"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5" name="文本框 51"/>
          <p:cNvSpPr txBox="1">
            <a:spLocks noChangeArrowheads="1"/>
          </p:cNvSpPr>
          <p:nvPr/>
        </p:nvSpPr>
        <p:spPr bwMode="auto">
          <a:xfrm rot="2810103">
            <a:off x="4952780" y="3293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6" name="文本框 32"/>
          <p:cNvSpPr txBox="1">
            <a:spLocks noChangeArrowheads="1"/>
          </p:cNvSpPr>
          <p:nvPr/>
        </p:nvSpPr>
        <p:spPr bwMode="auto">
          <a:xfrm rot="5400000">
            <a:off x="6259294" y="4709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6717" name="文本框 34"/>
          <p:cNvSpPr txBox="1">
            <a:spLocks noChangeArrowheads="1"/>
          </p:cNvSpPr>
          <p:nvPr/>
        </p:nvSpPr>
        <p:spPr bwMode="auto">
          <a:xfrm rot="3159237">
            <a:off x="7324506" y="5141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8" name="文本框 36"/>
          <p:cNvSpPr txBox="1">
            <a:spLocks noChangeArrowheads="1"/>
          </p:cNvSpPr>
          <p:nvPr/>
        </p:nvSpPr>
        <p:spPr bwMode="auto">
          <a:xfrm rot="20439237">
            <a:off x="77444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19" name="文本框 37"/>
          <p:cNvSpPr txBox="1">
            <a:spLocks noChangeArrowheads="1"/>
          </p:cNvSpPr>
          <p:nvPr/>
        </p:nvSpPr>
        <p:spPr bwMode="auto">
          <a:xfrm rot="39237">
            <a:off x="7744400" y="4423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20" name="文本框 45"/>
          <p:cNvSpPr txBox="1">
            <a:spLocks noChangeArrowheads="1"/>
          </p:cNvSpPr>
          <p:nvPr/>
        </p:nvSpPr>
        <p:spPr bwMode="auto">
          <a:xfrm rot="20439237">
            <a:off x="8304786" y="3729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21" name="文本框 46"/>
          <p:cNvSpPr txBox="1">
            <a:spLocks noChangeArrowheads="1"/>
          </p:cNvSpPr>
          <p:nvPr/>
        </p:nvSpPr>
        <p:spPr bwMode="auto">
          <a:xfrm rot="20439237">
            <a:off x="8674675" y="4013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22" name="文本框 47"/>
          <p:cNvSpPr txBox="1">
            <a:spLocks noChangeArrowheads="1"/>
          </p:cNvSpPr>
          <p:nvPr/>
        </p:nvSpPr>
        <p:spPr bwMode="auto">
          <a:xfrm rot="39237">
            <a:off x="8361936" y="47709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23" name="文本框 49"/>
          <p:cNvSpPr txBox="1">
            <a:spLocks noChangeArrowheads="1"/>
          </p:cNvSpPr>
          <p:nvPr/>
        </p:nvSpPr>
        <p:spPr bwMode="auto">
          <a:xfrm rot="20439237">
            <a:off x="9195375" y="44026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24" name="文本框 50"/>
          <p:cNvSpPr txBox="1">
            <a:spLocks noChangeArrowheads="1"/>
          </p:cNvSpPr>
          <p:nvPr/>
        </p:nvSpPr>
        <p:spPr bwMode="auto">
          <a:xfrm rot="20439237">
            <a:off x="9149336" y="48937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6725" name="文本框 51"/>
          <p:cNvSpPr txBox="1">
            <a:spLocks noChangeArrowheads="1"/>
          </p:cNvSpPr>
          <p:nvPr/>
        </p:nvSpPr>
        <p:spPr bwMode="auto">
          <a:xfrm rot="20439237">
            <a:off x="9519225" y="5177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 name="矩形 1"/>
          <p:cNvSpPr>
            <a:spLocks noChangeArrowheads="1"/>
          </p:cNvSpPr>
          <p:nvPr/>
        </p:nvSpPr>
        <p:spPr bwMode="auto">
          <a:xfrm>
            <a:off x="2063750" y="1454152"/>
            <a:ext cx="8064500" cy="296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zh-CN" altLang="en-US" sz="3200" b="1">
                <a:solidFill>
                  <a:srgbClr val="0000FF"/>
                </a:solidFill>
                <a:latin typeface="楷体" pitchFamily="49" charset="-122"/>
                <a:ea typeface="楷体" pitchFamily="49" charset="-122"/>
              </a:rPr>
              <a:t>    </a:t>
            </a:r>
            <a:r>
              <a:rPr lang="zh-CN" altLang="en-US" sz="3200" b="1">
                <a:solidFill>
                  <a:srgbClr val="FF0000"/>
                </a:solidFill>
                <a:latin typeface="楷体" pitchFamily="49" charset="-122"/>
                <a:ea typeface="楷体" pitchFamily="49" charset="-122"/>
              </a:rPr>
              <a:t>共同点：</a:t>
            </a:r>
            <a:r>
              <a:rPr lang="zh-CN" altLang="en-US" sz="3200" b="1">
                <a:solidFill>
                  <a:srgbClr val="0000FF"/>
                </a:solidFill>
                <a:latin typeface="楷体" pitchFamily="49" charset="-122"/>
                <a:ea typeface="楷体" pitchFamily="49" charset="-122"/>
              </a:rPr>
              <a:t>世界各地都十分重视绿色环保、节能减排，开展各种活动倡导低碳生活。</a:t>
            </a:r>
            <a:endParaRPr lang="en-US" altLang="zh-CN" sz="3200" b="1">
              <a:solidFill>
                <a:srgbClr val="0000FF"/>
              </a:solidFill>
              <a:latin typeface="楷体" pitchFamily="49" charset="-122"/>
              <a:ea typeface="楷体" pitchFamily="49" charset="-122"/>
            </a:endParaRPr>
          </a:p>
          <a:p>
            <a:pPr eaLnBrk="1" hangingPunct="1">
              <a:lnSpc>
                <a:spcPct val="130000"/>
              </a:lnSpc>
              <a:spcBef>
                <a:spcPts val="2400"/>
              </a:spcBef>
            </a:pPr>
            <a:r>
              <a:rPr lang="en-US" altLang="zh-CN" sz="3200" b="1">
                <a:solidFill>
                  <a:srgbClr val="0000FF"/>
                </a:solidFill>
                <a:latin typeface="楷体" pitchFamily="49" charset="-122"/>
                <a:ea typeface="楷体" pitchFamily="49" charset="-122"/>
              </a:rPr>
              <a:t>    </a:t>
            </a:r>
            <a:r>
              <a:rPr lang="zh-CN" altLang="en-US" sz="3200" b="1">
                <a:solidFill>
                  <a:srgbClr val="FF0000"/>
                </a:solidFill>
                <a:latin typeface="楷体" pitchFamily="49" charset="-122"/>
                <a:ea typeface="楷体" pitchFamily="49" charset="-122"/>
              </a:rPr>
              <a:t>建议：</a:t>
            </a:r>
            <a:r>
              <a:rPr lang="zh-CN" altLang="en-US" sz="3200" b="1">
                <a:solidFill>
                  <a:srgbClr val="0000FF"/>
                </a:solidFill>
                <a:latin typeface="楷体" pitchFamily="49" charset="-122"/>
                <a:ea typeface="楷体" pitchFamily="49" charset="-122"/>
              </a:rPr>
              <a:t>围绕“绿色”“环保”“节约”来设计活动即可。</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32"/>
          <p:cNvSpPr txBox="1">
            <a:spLocks noChangeArrowheads="1"/>
          </p:cNvSpPr>
          <p:nvPr/>
        </p:nvSpPr>
        <p:spPr bwMode="auto">
          <a:xfrm>
            <a:off x="5981702" y="3672419"/>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a:solidFill>
                  <a:schemeClr val="bg1">
                    <a:lumMod val="95000"/>
                  </a:schemeClr>
                </a:solidFill>
                <a:latin typeface="Arial" pitchFamily="34" charset="0"/>
              </a:rPr>
              <a:t>状元成才路</a:t>
            </a:r>
            <a:endParaRPr lang="zh-CN" altLang="zh-CN" sz="500" dirty="0">
              <a:solidFill>
                <a:schemeClr val="bg1">
                  <a:lumMod val="95000"/>
                </a:schemeClr>
              </a:solidFill>
              <a:latin typeface="Arial" pitchFamily="34" charset="0"/>
            </a:endParaRPr>
          </a:p>
        </p:txBody>
      </p:sp>
      <p:sp>
        <p:nvSpPr>
          <p:cNvPr id="4" name="文本框 34"/>
          <p:cNvSpPr txBox="1">
            <a:spLocks noChangeArrowheads="1"/>
          </p:cNvSpPr>
          <p:nvPr/>
        </p:nvSpPr>
        <p:spPr bwMode="auto">
          <a:xfrm rot="21319903">
            <a:off x="9570818" y="19685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 name="文本框 36"/>
          <p:cNvSpPr txBox="1">
            <a:spLocks noChangeArrowheads="1"/>
          </p:cNvSpPr>
          <p:nvPr/>
        </p:nvSpPr>
        <p:spPr bwMode="auto">
          <a:xfrm rot="16249134">
            <a:off x="7368955"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 name="文本框 37"/>
          <p:cNvSpPr txBox="1">
            <a:spLocks noChangeArrowheads="1"/>
          </p:cNvSpPr>
          <p:nvPr/>
        </p:nvSpPr>
        <p:spPr bwMode="auto">
          <a:xfrm rot="17449134">
            <a:off x="6838731" y="20976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7" name="文本框 45"/>
          <p:cNvSpPr txBox="1">
            <a:spLocks noChangeArrowheads="1"/>
          </p:cNvSpPr>
          <p:nvPr/>
        </p:nvSpPr>
        <p:spPr bwMode="auto">
          <a:xfrm rot="16249134">
            <a:off x="7929343" y="1583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8" name="文本框 46"/>
          <p:cNvSpPr txBox="1">
            <a:spLocks noChangeArrowheads="1"/>
          </p:cNvSpPr>
          <p:nvPr/>
        </p:nvSpPr>
        <p:spPr bwMode="auto">
          <a:xfrm rot="21175089">
            <a:off x="8574661" y="18923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9" name="文本框 47"/>
          <p:cNvSpPr txBox="1">
            <a:spLocks noChangeArrowheads="1"/>
          </p:cNvSpPr>
          <p:nvPr/>
        </p:nvSpPr>
        <p:spPr bwMode="auto">
          <a:xfrm rot="17449134">
            <a:off x="9162831" y="31305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0" name="文本框 49"/>
          <p:cNvSpPr txBox="1">
            <a:spLocks noChangeArrowheads="1"/>
          </p:cNvSpPr>
          <p:nvPr/>
        </p:nvSpPr>
        <p:spPr bwMode="auto">
          <a:xfrm rot="657351">
            <a:off x="9912925" y="1595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1" name="文本框 50"/>
          <p:cNvSpPr txBox="1">
            <a:spLocks noChangeArrowheads="1"/>
          </p:cNvSpPr>
          <p:nvPr/>
        </p:nvSpPr>
        <p:spPr bwMode="auto">
          <a:xfrm rot="1480325">
            <a:off x="8898511" y="1456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2" name="文本框 51"/>
          <p:cNvSpPr txBox="1">
            <a:spLocks noChangeArrowheads="1"/>
          </p:cNvSpPr>
          <p:nvPr/>
        </p:nvSpPr>
        <p:spPr bwMode="auto">
          <a:xfrm rot="16249134">
            <a:off x="9874031" y="34184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3" name="文本框 32"/>
          <p:cNvSpPr txBox="1">
            <a:spLocks noChangeArrowheads="1"/>
          </p:cNvSpPr>
          <p:nvPr/>
        </p:nvSpPr>
        <p:spPr bwMode="auto">
          <a:xfrm>
            <a:off x="4768852" y="4519086"/>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14" name="文本框 34"/>
          <p:cNvSpPr txBox="1">
            <a:spLocks noChangeArrowheads="1"/>
          </p:cNvSpPr>
          <p:nvPr/>
        </p:nvSpPr>
        <p:spPr bwMode="auto">
          <a:xfrm rot="4149897">
            <a:off x="5968781" y="4464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5" name="文本框 36"/>
          <p:cNvSpPr txBox="1">
            <a:spLocks noChangeArrowheads="1"/>
          </p:cNvSpPr>
          <p:nvPr/>
        </p:nvSpPr>
        <p:spPr bwMode="auto">
          <a:xfrm rot="20220000">
            <a:off x="5407600" y="15324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6" name="文本框 37"/>
          <p:cNvSpPr txBox="1">
            <a:spLocks noChangeArrowheads="1"/>
          </p:cNvSpPr>
          <p:nvPr/>
        </p:nvSpPr>
        <p:spPr bwMode="auto">
          <a:xfrm rot="21420000">
            <a:off x="5637786" y="25357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7" name="文本框 45"/>
          <p:cNvSpPr txBox="1">
            <a:spLocks noChangeArrowheads="1"/>
          </p:cNvSpPr>
          <p:nvPr/>
        </p:nvSpPr>
        <p:spPr bwMode="auto">
          <a:xfrm rot="20220000">
            <a:off x="5967986" y="1562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8" name="文本框 46"/>
          <p:cNvSpPr txBox="1">
            <a:spLocks noChangeArrowheads="1"/>
          </p:cNvSpPr>
          <p:nvPr/>
        </p:nvSpPr>
        <p:spPr bwMode="auto">
          <a:xfrm rot="20220000">
            <a:off x="6337875"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9" name="文本框 47"/>
          <p:cNvSpPr txBox="1">
            <a:spLocks noChangeArrowheads="1"/>
          </p:cNvSpPr>
          <p:nvPr/>
        </p:nvSpPr>
        <p:spPr bwMode="auto">
          <a:xfrm rot="21420000">
            <a:off x="6571236" y="27770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0" name="文本框 49"/>
          <p:cNvSpPr txBox="1">
            <a:spLocks noChangeArrowheads="1"/>
          </p:cNvSpPr>
          <p:nvPr/>
        </p:nvSpPr>
        <p:spPr bwMode="auto">
          <a:xfrm rot="16249134">
            <a:off x="7818218" y="261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1" name="文本框 50"/>
          <p:cNvSpPr txBox="1">
            <a:spLocks noChangeArrowheads="1"/>
          </p:cNvSpPr>
          <p:nvPr/>
        </p:nvSpPr>
        <p:spPr bwMode="auto">
          <a:xfrm rot="21429897">
            <a:off x="7096700" y="32512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2" name="文本框 51"/>
          <p:cNvSpPr txBox="1">
            <a:spLocks noChangeArrowheads="1"/>
          </p:cNvSpPr>
          <p:nvPr/>
        </p:nvSpPr>
        <p:spPr bwMode="auto">
          <a:xfrm rot="16249134">
            <a:off x="735308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3" name="文本框 32"/>
          <p:cNvSpPr txBox="1">
            <a:spLocks noChangeArrowheads="1"/>
          </p:cNvSpPr>
          <p:nvPr/>
        </p:nvSpPr>
        <p:spPr bwMode="auto">
          <a:xfrm rot="1209897">
            <a:off x="2643761" y="4965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24" name="文本框 34"/>
          <p:cNvSpPr txBox="1">
            <a:spLocks noChangeArrowheads="1"/>
          </p:cNvSpPr>
          <p:nvPr/>
        </p:nvSpPr>
        <p:spPr bwMode="auto">
          <a:xfrm rot="4149897">
            <a:off x="3647856" y="44048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5" name="文本框 36"/>
          <p:cNvSpPr txBox="1">
            <a:spLocks noChangeArrowheads="1"/>
          </p:cNvSpPr>
          <p:nvPr/>
        </p:nvSpPr>
        <p:spPr bwMode="auto">
          <a:xfrm rot="20220000">
            <a:off x="3112075" y="410213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 name="文本框 37"/>
          <p:cNvSpPr txBox="1">
            <a:spLocks noChangeArrowheads="1"/>
          </p:cNvSpPr>
          <p:nvPr/>
        </p:nvSpPr>
        <p:spPr bwMode="auto">
          <a:xfrm rot="1029897">
            <a:off x="3993136" y="34713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7" name="文本框 45"/>
          <p:cNvSpPr txBox="1">
            <a:spLocks noChangeArrowheads="1"/>
          </p:cNvSpPr>
          <p:nvPr/>
        </p:nvSpPr>
        <p:spPr bwMode="auto">
          <a:xfrm rot="20220000">
            <a:off x="4669411" y="3992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8" name="文本框 46"/>
          <p:cNvSpPr txBox="1">
            <a:spLocks noChangeArrowheads="1"/>
          </p:cNvSpPr>
          <p:nvPr/>
        </p:nvSpPr>
        <p:spPr bwMode="auto">
          <a:xfrm rot="21429897">
            <a:off x="2294511" y="183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9" name="文本框 47"/>
          <p:cNvSpPr txBox="1">
            <a:spLocks noChangeArrowheads="1"/>
          </p:cNvSpPr>
          <p:nvPr/>
        </p:nvSpPr>
        <p:spPr bwMode="auto">
          <a:xfrm rot="1029897">
            <a:off x="177540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0" name="文本框 49"/>
          <p:cNvSpPr txBox="1">
            <a:spLocks noChangeArrowheads="1"/>
          </p:cNvSpPr>
          <p:nvPr/>
        </p:nvSpPr>
        <p:spPr bwMode="auto">
          <a:xfrm rot="21429897">
            <a:off x="4517011" y="4914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1" name="文本框 50"/>
          <p:cNvSpPr txBox="1">
            <a:spLocks noChangeArrowheads="1"/>
          </p:cNvSpPr>
          <p:nvPr/>
        </p:nvSpPr>
        <p:spPr bwMode="auto">
          <a:xfrm rot="21429897">
            <a:off x="5664775" y="4025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2" name="文本框 51"/>
          <p:cNvSpPr txBox="1">
            <a:spLocks noChangeArrowheads="1"/>
          </p:cNvSpPr>
          <p:nvPr/>
        </p:nvSpPr>
        <p:spPr bwMode="auto">
          <a:xfrm rot="21429897">
            <a:off x="5831461" y="5037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3" name="文本框 32"/>
          <p:cNvSpPr txBox="1">
            <a:spLocks noChangeArrowheads="1"/>
          </p:cNvSpPr>
          <p:nvPr/>
        </p:nvSpPr>
        <p:spPr bwMode="auto">
          <a:xfrm rot="16529158">
            <a:off x="1830169" y="25209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4" name="文本框 34"/>
          <p:cNvSpPr txBox="1">
            <a:spLocks noChangeArrowheads="1"/>
          </p:cNvSpPr>
          <p:nvPr/>
        </p:nvSpPr>
        <p:spPr bwMode="auto">
          <a:xfrm rot="4149897">
            <a:off x="2844581" y="26776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5" name="文本框 36"/>
          <p:cNvSpPr txBox="1">
            <a:spLocks noChangeArrowheads="1"/>
          </p:cNvSpPr>
          <p:nvPr/>
        </p:nvSpPr>
        <p:spPr bwMode="auto">
          <a:xfrm rot="21429897">
            <a:off x="1829375" y="1579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6" name="文本框 37"/>
          <p:cNvSpPr txBox="1">
            <a:spLocks noChangeArrowheads="1"/>
          </p:cNvSpPr>
          <p:nvPr/>
        </p:nvSpPr>
        <p:spPr bwMode="auto">
          <a:xfrm rot="1029897">
            <a:off x="2845375" y="2044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7" name="文本框 45"/>
          <p:cNvSpPr txBox="1">
            <a:spLocks noChangeArrowheads="1"/>
          </p:cNvSpPr>
          <p:nvPr/>
        </p:nvSpPr>
        <p:spPr bwMode="auto">
          <a:xfrm rot="20220000">
            <a:off x="3624836" y="1325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8" name="文本框 46"/>
          <p:cNvSpPr txBox="1">
            <a:spLocks noChangeArrowheads="1"/>
          </p:cNvSpPr>
          <p:nvPr/>
        </p:nvSpPr>
        <p:spPr bwMode="auto">
          <a:xfrm rot="20220000">
            <a:off x="4194750"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9" name="文本框 47"/>
          <p:cNvSpPr txBox="1">
            <a:spLocks noChangeArrowheads="1"/>
          </p:cNvSpPr>
          <p:nvPr/>
        </p:nvSpPr>
        <p:spPr bwMode="auto">
          <a:xfrm rot="21420000">
            <a:off x="3923286" y="2302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0" name="文本框 49"/>
          <p:cNvSpPr txBox="1">
            <a:spLocks noChangeArrowheads="1"/>
          </p:cNvSpPr>
          <p:nvPr/>
        </p:nvSpPr>
        <p:spPr bwMode="auto">
          <a:xfrm rot="20220000">
            <a:off x="4783711"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1" name="文本框 50"/>
          <p:cNvSpPr txBox="1">
            <a:spLocks noChangeArrowheads="1"/>
          </p:cNvSpPr>
          <p:nvPr/>
        </p:nvSpPr>
        <p:spPr bwMode="auto">
          <a:xfrm rot="20220000">
            <a:off x="4356675" y="2624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2" name="文本框 51"/>
          <p:cNvSpPr txBox="1">
            <a:spLocks noChangeArrowheads="1"/>
          </p:cNvSpPr>
          <p:nvPr/>
        </p:nvSpPr>
        <p:spPr bwMode="auto">
          <a:xfrm rot="20220000">
            <a:off x="4991675" y="2806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3" name="文本框 32"/>
          <p:cNvSpPr txBox="1">
            <a:spLocks noChangeArrowheads="1"/>
          </p:cNvSpPr>
          <p:nvPr/>
        </p:nvSpPr>
        <p:spPr bwMode="auto">
          <a:xfrm rot="1209897">
            <a:off x="6622036" y="4516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44" name="文本框 34"/>
          <p:cNvSpPr txBox="1">
            <a:spLocks noChangeArrowheads="1"/>
          </p:cNvSpPr>
          <p:nvPr/>
        </p:nvSpPr>
        <p:spPr bwMode="auto">
          <a:xfrm rot="20569134">
            <a:off x="7818218" y="4991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5" name="文本框 36"/>
          <p:cNvSpPr txBox="1">
            <a:spLocks noChangeArrowheads="1"/>
          </p:cNvSpPr>
          <p:nvPr/>
        </p:nvSpPr>
        <p:spPr bwMode="auto">
          <a:xfrm rot="368503">
            <a:off x="7280850" y="3611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6" name="文本框 37"/>
          <p:cNvSpPr txBox="1">
            <a:spLocks noChangeArrowheads="1"/>
          </p:cNvSpPr>
          <p:nvPr/>
        </p:nvSpPr>
        <p:spPr bwMode="auto">
          <a:xfrm rot="829244">
            <a:off x="6791900" y="5096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7" name="文本框 45"/>
          <p:cNvSpPr txBox="1">
            <a:spLocks noChangeArrowheads="1"/>
          </p:cNvSpPr>
          <p:nvPr/>
        </p:nvSpPr>
        <p:spPr bwMode="auto">
          <a:xfrm rot="17097278">
            <a:off x="8286530" y="3132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8" name="文本框 46"/>
          <p:cNvSpPr txBox="1">
            <a:spLocks noChangeArrowheads="1"/>
          </p:cNvSpPr>
          <p:nvPr/>
        </p:nvSpPr>
        <p:spPr bwMode="auto">
          <a:xfrm rot="2702238">
            <a:off x="9075518" y="388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9" name="文本框 47"/>
          <p:cNvSpPr txBox="1">
            <a:spLocks noChangeArrowheads="1"/>
          </p:cNvSpPr>
          <p:nvPr/>
        </p:nvSpPr>
        <p:spPr bwMode="auto">
          <a:xfrm rot="18143362">
            <a:off x="8251605" y="4337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0" name="文本框 49"/>
          <p:cNvSpPr txBox="1">
            <a:spLocks noChangeArrowheads="1"/>
          </p:cNvSpPr>
          <p:nvPr/>
        </p:nvSpPr>
        <p:spPr bwMode="auto">
          <a:xfrm rot="18419577">
            <a:off x="9615268" y="4152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1" name="文本框 50"/>
          <p:cNvSpPr txBox="1">
            <a:spLocks noChangeArrowheads="1"/>
          </p:cNvSpPr>
          <p:nvPr/>
        </p:nvSpPr>
        <p:spPr bwMode="auto">
          <a:xfrm rot="17959444">
            <a:off x="8769130" y="5008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2" name="文本框 51"/>
          <p:cNvSpPr txBox="1">
            <a:spLocks noChangeArrowheads="1"/>
          </p:cNvSpPr>
          <p:nvPr/>
        </p:nvSpPr>
        <p:spPr bwMode="auto">
          <a:xfrm rot="1549510">
            <a:off x="9724011" y="4737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7700" name="文本框 32"/>
          <p:cNvSpPr txBox="1">
            <a:spLocks noChangeArrowheads="1"/>
          </p:cNvSpPr>
          <p:nvPr/>
        </p:nvSpPr>
        <p:spPr bwMode="auto">
          <a:xfrm rot="4190103">
            <a:off x="5795743" y="3141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1" name="文本框 34"/>
          <p:cNvSpPr txBox="1">
            <a:spLocks noChangeArrowheads="1"/>
          </p:cNvSpPr>
          <p:nvPr/>
        </p:nvSpPr>
        <p:spPr bwMode="auto">
          <a:xfrm rot="8340000">
            <a:off x="6427568" y="3983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2" name="文本框 36"/>
          <p:cNvSpPr txBox="1">
            <a:spLocks noChangeArrowheads="1"/>
          </p:cNvSpPr>
          <p:nvPr/>
        </p:nvSpPr>
        <p:spPr bwMode="auto">
          <a:xfrm rot="20439237">
            <a:off x="7280850" y="2133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3" name="文本框 37"/>
          <p:cNvSpPr txBox="1">
            <a:spLocks noChangeArrowheads="1"/>
          </p:cNvSpPr>
          <p:nvPr/>
        </p:nvSpPr>
        <p:spPr bwMode="auto">
          <a:xfrm rot="39237">
            <a:off x="7157025" y="2827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4" name="文本框 45"/>
          <p:cNvSpPr txBox="1">
            <a:spLocks noChangeArrowheads="1"/>
          </p:cNvSpPr>
          <p:nvPr/>
        </p:nvSpPr>
        <p:spPr bwMode="auto">
          <a:xfrm rot="20439237">
            <a:off x="7841236" y="2163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5" name="文本框 46"/>
          <p:cNvSpPr txBox="1">
            <a:spLocks noChangeArrowheads="1"/>
          </p:cNvSpPr>
          <p:nvPr/>
        </p:nvSpPr>
        <p:spPr bwMode="auto">
          <a:xfrm rot="20439237">
            <a:off x="8211125" y="2446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6" name="文本框 47"/>
          <p:cNvSpPr txBox="1">
            <a:spLocks noChangeArrowheads="1"/>
          </p:cNvSpPr>
          <p:nvPr/>
        </p:nvSpPr>
        <p:spPr bwMode="auto">
          <a:xfrm rot="39237">
            <a:off x="8692136" y="3073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7" name="文本框 49"/>
          <p:cNvSpPr txBox="1">
            <a:spLocks noChangeArrowheads="1"/>
          </p:cNvSpPr>
          <p:nvPr/>
        </p:nvSpPr>
        <p:spPr bwMode="auto">
          <a:xfrm rot="20439237">
            <a:off x="9528750" y="2552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8" name="文本框 50"/>
          <p:cNvSpPr txBox="1">
            <a:spLocks noChangeArrowheads="1"/>
          </p:cNvSpPr>
          <p:nvPr/>
        </p:nvSpPr>
        <p:spPr bwMode="auto">
          <a:xfrm rot="20439237">
            <a:off x="8995350" y="2374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09" name="文本框 51"/>
          <p:cNvSpPr txBox="1">
            <a:spLocks noChangeArrowheads="1"/>
          </p:cNvSpPr>
          <p:nvPr/>
        </p:nvSpPr>
        <p:spPr bwMode="auto">
          <a:xfrm rot="20439237">
            <a:off x="9471600" y="3522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0" name="文本框 32"/>
          <p:cNvSpPr txBox="1">
            <a:spLocks noChangeArrowheads="1"/>
          </p:cNvSpPr>
          <p:nvPr/>
        </p:nvSpPr>
        <p:spPr bwMode="auto">
          <a:xfrm rot="4190103">
            <a:off x="4273331" y="4252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1" name="文本框 34"/>
          <p:cNvSpPr txBox="1">
            <a:spLocks noChangeArrowheads="1"/>
          </p:cNvSpPr>
          <p:nvPr/>
        </p:nvSpPr>
        <p:spPr bwMode="auto">
          <a:xfrm rot="8340000">
            <a:off x="5429031" y="35517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2" name="文本框 36"/>
          <p:cNvSpPr txBox="1">
            <a:spLocks noChangeArrowheads="1"/>
          </p:cNvSpPr>
          <p:nvPr/>
        </p:nvSpPr>
        <p:spPr bwMode="auto">
          <a:xfrm rot="2810103">
            <a:off x="5321080" y="211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3" name="文本框 37"/>
          <p:cNvSpPr txBox="1">
            <a:spLocks noChangeArrowheads="1"/>
          </p:cNvSpPr>
          <p:nvPr/>
        </p:nvSpPr>
        <p:spPr bwMode="auto">
          <a:xfrm rot="4010103">
            <a:off x="5321080" y="2836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4" name="文本框 45"/>
          <p:cNvSpPr txBox="1">
            <a:spLocks noChangeArrowheads="1"/>
          </p:cNvSpPr>
          <p:nvPr/>
        </p:nvSpPr>
        <p:spPr bwMode="auto">
          <a:xfrm rot="2810103">
            <a:off x="5881468" y="21420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5" name="文本框 46"/>
          <p:cNvSpPr txBox="1">
            <a:spLocks noChangeArrowheads="1"/>
          </p:cNvSpPr>
          <p:nvPr/>
        </p:nvSpPr>
        <p:spPr bwMode="auto">
          <a:xfrm rot="2810103">
            <a:off x="6251355"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6" name="文本框 47"/>
          <p:cNvSpPr txBox="1">
            <a:spLocks noChangeArrowheads="1"/>
          </p:cNvSpPr>
          <p:nvPr/>
        </p:nvSpPr>
        <p:spPr bwMode="auto">
          <a:xfrm rot="4010103">
            <a:off x="6251355" y="31517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7" name="文本框 49"/>
          <p:cNvSpPr txBox="1">
            <a:spLocks noChangeArrowheads="1"/>
          </p:cNvSpPr>
          <p:nvPr/>
        </p:nvSpPr>
        <p:spPr bwMode="auto">
          <a:xfrm rot="20439237">
            <a:off x="7731700" y="3191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8" name="文本框 50"/>
          <p:cNvSpPr txBox="1">
            <a:spLocks noChangeArrowheads="1"/>
          </p:cNvSpPr>
          <p:nvPr/>
        </p:nvSpPr>
        <p:spPr bwMode="auto">
          <a:xfrm rot="4020000">
            <a:off x="6726018" y="3306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19" name="文本框 51"/>
          <p:cNvSpPr txBox="1">
            <a:spLocks noChangeArrowheads="1"/>
          </p:cNvSpPr>
          <p:nvPr/>
        </p:nvSpPr>
        <p:spPr bwMode="auto">
          <a:xfrm rot="20439237">
            <a:off x="7106224" y="4089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0" name="文本框 32"/>
          <p:cNvSpPr txBox="1">
            <a:spLocks noChangeArrowheads="1"/>
          </p:cNvSpPr>
          <p:nvPr/>
        </p:nvSpPr>
        <p:spPr bwMode="auto">
          <a:xfrm rot="5400000">
            <a:off x="2649319" y="41042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7721" name="文本框 34"/>
          <p:cNvSpPr txBox="1">
            <a:spLocks noChangeArrowheads="1"/>
          </p:cNvSpPr>
          <p:nvPr/>
        </p:nvSpPr>
        <p:spPr bwMode="auto">
          <a:xfrm rot="8340000">
            <a:off x="3385918" y="4533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2" name="文本框 36"/>
          <p:cNvSpPr txBox="1">
            <a:spLocks noChangeArrowheads="1"/>
          </p:cNvSpPr>
          <p:nvPr/>
        </p:nvSpPr>
        <p:spPr bwMode="auto">
          <a:xfrm rot="2810103">
            <a:off x="3370043" y="3441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3" name="文本框 37"/>
          <p:cNvSpPr txBox="1">
            <a:spLocks noChangeArrowheads="1"/>
          </p:cNvSpPr>
          <p:nvPr/>
        </p:nvSpPr>
        <p:spPr bwMode="auto">
          <a:xfrm rot="5220000">
            <a:off x="3805018" y="38184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4" name="文本框 45"/>
          <p:cNvSpPr txBox="1">
            <a:spLocks noChangeArrowheads="1"/>
          </p:cNvSpPr>
          <p:nvPr/>
        </p:nvSpPr>
        <p:spPr bwMode="auto">
          <a:xfrm rot="2810103">
            <a:off x="4317781" y="3460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5" name="文本框 46"/>
          <p:cNvSpPr txBox="1">
            <a:spLocks noChangeArrowheads="1"/>
          </p:cNvSpPr>
          <p:nvPr/>
        </p:nvSpPr>
        <p:spPr bwMode="auto">
          <a:xfrm rot="4020000">
            <a:off x="2207993" y="2417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6" name="文本框 47"/>
          <p:cNvSpPr txBox="1">
            <a:spLocks noChangeArrowheads="1"/>
          </p:cNvSpPr>
          <p:nvPr/>
        </p:nvSpPr>
        <p:spPr bwMode="auto">
          <a:xfrm rot="5220000">
            <a:off x="2111156" y="4002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7" name="文本框 49"/>
          <p:cNvSpPr txBox="1">
            <a:spLocks noChangeArrowheads="1"/>
          </p:cNvSpPr>
          <p:nvPr/>
        </p:nvSpPr>
        <p:spPr bwMode="auto">
          <a:xfrm rot="4020000">
            <a:off x="3971706" y="4785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8" name="文本框 50"/>
          <p:cNvSpPr txBox="1">
            <a:spLocks noChangeArrowheads="1"/>
          </p:cNvSpPr>
          <p:nvPr/>
        </p:nvSpPr>
        <p:spPr bwMode="auto">
          <a:xfrm rot="4020000">
            <a:off x="5209955" y="4288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29" name="文本框 51"/>
          <p:cNvSpPr txBox="1">
            <a:spLocks noChangeArrowheads="1"/>
          </p:cNvSpPr>
          <p:nvPr/>
        </p:nvSpPr>
        <p:spPr bwMode="auto">
          <a:xfrm rot="4020000">
            <a:off x="5579844" y="457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0" name="文本框 32"/>
          <p:cNvSpPr txBox="1">
            <a:spLocks noChangeArrowheads="1"/>
          </p:cNvSpPr>
          <p:nvPr/>
        </p:nvSpPr>
        <p:spPr bwMode="auto">
          <a:xfrm rot="20719261">
            <a:off x="2021461" y="3149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1" name="文本框 34"/>
          <p:cNvSpPr txBox="1">
            <a:spLocks noChangeArrowheads="1"/>
          </p:cNvSpPr>
          <p:nvPr/>
        </p:nvSpPr>
        <p:spPr bwMode="auto">
          <a:xfrm rot="8340000">
            <a:off x="2758856" y="3255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2" name="文本框 36"/>
          <p:cNvSpPr txBox="1">
            <a:spLocks noChangeArrowheads="1"/>
          </p:cNvSpPr>
          <p:nvPr/>
        </p:nvSpPr>
        <p:spPr bwMode="auto">
          <a:xfrm rot="4020000">
            <a:off x="3177956" y="1814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3" name="文本框 37"/>
          <p:cNvSpPr txBox="1">
            <a:spLocks noChangeArrowheads="1"/>
          </p:cNvSpPr>
          <p:nvPr/>
        </p:nvSpPr>
        <p:spPr bwMode="auto">
          <a:xfrm rot="5220000">
            <a:off x="3177956" y="25379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4" name="文本框 45"/>
          <p:cNvSpPr txBox="1">
            <a:spLocks noChangeArrowheads="1"/>
          </p:cNvSpPr>
          <p:nvPr/>
        </p:nvSpPr>
        <p:spPr bwMode="auto">
          <a:xfrm rot="2810103">
            <a:off x="3738344" y="1843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5" name="文本框 46"/>
          <p:cNvSpPr txBox="1">
            <a:spLocks noChangeArrowheads="1"/>
          </p:cNvSpPr>
          <p:nvPr/>
        </p:nvSpPr>
        <p:spPr bwMode="auto">
          <a:xfrm rot="2810103">
            <a:off x="4108230" y="2129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6" name="文本框 47"/>
          <p:cNvSpPr txBox="1">
            <a:spLocks noChangeArrowheads="1"/>
          </p:cNvSpPr>
          <p:nvPr/>
        </p:nvSpPr>
        <p:spPr bwMode="auto">
          <a:xfrm rot="4010103">
            <a:off x="3836768" y="2882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7" name="文本框 49"/>
          <p:cNvSpPr txBox="1">
            <a:spLocks noChangeArrowheads="1"/>
          </p:cNvSpPr>
          <p:nvPr/>
        </p:nvSpPr>
        <p:spPr bwMode="auto">
          <a:xfrm rot="2810103">
            <a:off x="4695606"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8" name="文本框 50"/>
          <p:cNvSpPr txBox="1">
            <a:spLocks noChangeArrowheads="1"/>
          </p:cNvSpPr>
          <p:nvPr/>
        </p:nvSpPr>
        <p:spPr bwMode="auto">
          <a:xfrm rot="2810103">
            <a:off x="4582894"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39" name="文本框 51"/>
          <p:cNvSpPr txBox="1">
            <a:spLocks noChangeArrowheads="1"/>
          </p:cNvSpPr>
          <p:nvPr/>
        </p:nvSpPr>
        <p:spPr bwMode="auto">
          <a:xfrm rot="2810103">
            <a:off x="4952780" y="3293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0" name="文本框 32"/>
          <p:cNvSpPr txBox="1">
            <a:spLocks noChangeArrowheads="1"/>
          </p:cNvSpPr>
          <p:nvPr/>
        </p:nvSpPr>
        <p:spPr bwMode="auto">
          <a:xfrm rot="5400000">
            <a:off x="6259294" y="4709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27741" name="文本框 34"/>
          <p:cNvSpPr txBox="1">
            <a:spLocks noChangeArrowheads="1"/>
          </p:cNvSpPr>
          <p:nvPr/>
        </p:nvSpPr>
        <p:spPr bwMode="auto">
          <a:xfrm rot="3159237">
            <a:off x="7324506" y="5141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2" name="文本框 36"/>
          <p:cNvSpPr txBox="1">
            <a:spLocks noChangeArrowheads="1"/>
          </p:cNvSpPr>
          <p:nvPr/>
        </p:nvSpPr>
        <p:spPr bwMode="auto">
          <a:xfrm rot="20439237">
            <a:off x="77444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3" name="文本框 37"/>
          <p:cNvSpPr txBox="1">
            <a:spLocks noChangeArrowheads="1"/>
          </p:cNvSpPr>
          <p:nvPr/>
        </p:nvSpPr>
        <p:spPr bwMode="auto">
          <a:xfrm rot="39237">
            <a:off x="7744400" y="4423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4" name="文本框 45"/>
          <p:cNvSpPr txBox="1">
            <a:spLocks noChangeArrowheads="1"/>
          </p:cNvSpPr>
          <p:nvPr/>
        </p:nvSpPr>
        <p:spPr bwMode="auto">
          <a:xfrm rot="20439237">
            <a:off x="8304786" y="3729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5" name="文本框 46"/>
          <p:cNvSpPr txBox="1">
            <a:spLocks noChangeArrowheads="1"/>
          </p:cNvSpPr>
          <p:nvPr/>
        </p:nvSpPr>
        <p:spPr bwMode="auto">
          <a:xfrm rot="20439237">
            <a:off x="8674675" y="4013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6" name="文本框 47"/>
          <p:cNvSpPr txBox="1">
            <a:spLocks noChangeArrowheads="1"/>
          </p:cNvSpPr>
          <p:nvPr/>
        </p:nvSpPr>
        <p:spPr bwMode="auto">
          <a:xfrm rot="39237">
            <a:off x="8361936" y="47709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7" name="文本框 49"/>
          <p:cNvSpPr txBox="1">
            <a:spLocks noChangeArrowheads="1"/>
          </p:cNvSpPr>
          <p:nvPr/>
        </p:nvSpPr>
        <p:spPr bwMode="auto">
          <a:xfrm rot="20439237">
            <a:off x="9195375" y="44026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8" name="文本框 50"/>
          <p:cNvSpPr txBox="1">
            <a:spLocks noChangeArrowheads="1"/>
          </p:cNvSpPr>
          <p:nvPr/>
        </p:nvSpPr>
        <p:spPr bwMode="auto">
          <a:xfrm rot="20439237">
            <a:off x="9149336" y="48937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49" name="文本框 51"/>
          <p:cNvSpPr txBox="1">
            <a:spLocks noChangeArrowheads="1"/>
          </p:cNvSpPr>
          <p:nvPr/>
        </p:nvSpPr>
        <p:spPr bwMode="auto">
          <a:xfrm rot="20439237">
            <a:off x="9519225" y="5177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7750" name="矩形 1"/>
          <p:cNvSpPr>
            <a:spLocks noChangeArrowheads="1"/>
          </p:cNvSpPr>
          <p:nvPr/>
        </p:nvSpPr>
        <p:spPr bwMode="auto">
          <a:xfrm>
            <a:off x="1847852" y="1316568"/>
            <a:ext cx="842486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800" b="1" dirty="0">
                <a:latin typeface="宋体" pitchFamily="2" charset="-122"/>
              </a:rPr>
              <a:t>   （</a:t>
            </a:r>
            <a:r>
              <a:rPr lang="en-US" altLang="zh-CN" sz="2800" b="1" dirty="0">
                <a:latin typeface="宋体" pitchFamily="2" charset="-122"/>
              </a:rPr>
              <a:t>3</a:t>
            </a:r>
            <a:r>
              <a:rPr lang="zh-CN" altLang="en-US" sz="2800" b="1" dirty="0">
                <a:latin typeface="宋体" pitchFamily="2" charset="-122"/>
              </a:rPr>
              <a:t>）十一期间，天气晴朗，气温适宜。你们全家准备去黄陂蔡店锦里沟游玩。爸爸、妈妈正在为是乘车还是开车而犹豫不决时，你说：“</a:t>
            </a:r>
            <a:r>
              <a:rPr lang="en-US" altLang="zh-CN" sz="2800" b="1" dirty="0">
                <a:latin typeface="宋体" pitchFamily="2" charset="-122"/>
              </a:rPr>
              <a:t>______________</a:t>
            </a:r>
          </a:p>
          <a:p>
            <a:pPr>
              <a:lnSpc>
                <a:spcPct val="120000"/>
              </a:lnSpc>
            </a:pPr>
            <a:r>
              <a:rPr lang="en-US" altLang="zh-CN" sz="2800" b="1" dirty="0">
                <a:latin typeface="宋体" pitchFamily="2" charset="-122"/>
              </a:rPr>
              <a:t>__________________</a:t>
            </a:r>
            <a:r>
              <a:rPr lang="zh-CN" altLang="en-US" sz="2800" b="1" dirty="0">
                <a:latin typeface="宋体" pitchFamily="2" charset="-122"/>
              </a:rPr>
              <a:t>。”听完你的建议后，爸爸妈妈决定一家人乘公汽出行。</a:t>
            </a:r>
            <a:endParaRPr lang="en-US" altLang="zh-CN" sz="2800" b="1" dirty="0">
              <a:latin typeface="宋体" pitchFamily="2" charset="-122"/>
            </a:endParaRP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316165" y="2087035"/>
            <a:ext cx="7559675"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3200" b="1" dirty="0">
                <a:solidFill>
                  <a:srgbClr val="0000FF"/>
                </a:solidFill>
                <a:latin typeface="楷体" pitchFamily="49" charset="-122"/>
                <a:ea typeface="楷体" pitchFamily="49" charset="-122"/>
              </a:rPr>
              <a:t>    示例：爸爸、妈妈，我想咱们应该提倡绿色环保，我们开车和乘公共汽车哪一个更环保，我们就选择哪一个，好不好？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65115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矩形 14"/>
          <p:cNvSpPr>
            <a:spLocks noChangeArrowheads="1"/>
          </p:cNvSpPr>
          <p:nvPr/>
        </p:nvSpPr>
        <p:spPr bwMode="auto">
          <a:xfrm>
            <a:off x="2259013" y="1784351"/>
            <a:ext cx="76327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latin typeface="楷体" pitchFamily="49" charset="-122"/>
                <a:ea typeface="楷体" pitchFamily="49" charset="-122"/>
              </a:rPr>
              <a:t>认识低碳生活、宣传低碳生活、争做低碳达人。</a:t>
            </a:r>
          </a:p>
        </p:txBody>
      </p:sp>
      <p:grpSp>
        <p:nvGrpSpPr>
          <p:cNvPr id="4099" name="组合 1"/>
          <p:cNvGrpSpPr>
            <a:grpSpLocks/>
          </p:cNvGrpSpPr>
          <p:nvPr/>
        </p:nvGrpSpPr>
        <p:grpSpPr bwMode="auto">
          <a:xfrm>
            <a:off x="1846265" y="452967"/>
            <a:ext cx="2251075" cy="766234"/>
            <a:chOff x="249022" y="267494"/>
            <a:chExt cx="2251539" cy="575241"/>
          </a:xfrm>
        </p:grpSpPr>
        <p:sp>
          <p:nvSpPr>
            <p:cNvPr id="4101"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重点解读</a:t>
              </a:r>
            </a:p>
          </p:txBody>
        </p:sp>
        <p:cxnSp>
          <p:nvCxnSpPr>
            <p:cNvPr id="9" name="直接连接符 8">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4103" name="Group 4"/>
            <p:cNvGrpSpPr>
              <a:grpSpLocks noChangeAspect="1"/>
            </p:cNvGrpSpPr>
            <p:nvPr/>
          </p:nvGrpSpPr>
          <p:grpSpPr bwMode="auto">
            <a:xfrm>
              <a:off x="2051298" y="483394"/>
              <a:ext cx="449263" cy="292100"/>
              <a:chOff x="2432" y="1329"/>
              <a:chExt cx="657" cy="426"/>
            </a:xfrm>
          </p:grpSpPr>
          <p:sp>
            <p:nvSpPr>
              <p:cNvPr id="11"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3"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4"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5"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7"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8"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
        <p:nvSpPr>
          <p:cNvPr id="16" name="矩形 14">
            <a:extLst>
              <a:ext uri="{FF2B5EF4-FFF2-40B4-BE49-F238E27FC236}"/>
            </a:extLst>
          </p:cNvPr>
          <p:cNvSpPr>
            <a:spLocks noChangeArrowheads="1"/>
          </p:cNvSpPr>
          <p:nvPr/>
        </p:nvSpPr>
        <p:spPr bwMode="auto">
          <a:xfrm>
            <a:off x="2259013" y="2840568"/>
            <a:ext cx="7632700" cy="1926681"/>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ts val="1200"/>
              </a:spcBef>
              <a:defRPr/>
            </a:pPr>
            <a:r>
              <a:rPr lang="en-US" altLang="zh-CN" sz="2800" b="1" dirty="0">
                <a:solidFill>
                  <a:srgbClr val="0000FF"/>
                </a:solidFill>
                <a:latin typeface="楷体" panose="02010609060101010101" pitchFamily="49" charset="-122"/>
                <a:ea typeface="楷体" panose="02010609060101010101" pitchFamily="49" charset="-122"/>
              </a:rPr>
              <a:t>1.</a:t>
            </a:r>
            <a:r>
              <a:rPr lang="zh-CN" altLang="en-US" sz="2800" b="1" dirty="0">
                <a:solidFill>
                  <a:srgbClr val="0000FF"/>
                </a:solidFill>
                <a:latin typeface="楷体" panose="02010609060101010101" pitchFamily="49" charset="-122"/>
                <a:ea typeface="楷体" panose="02010609060101010101" pitchFamily="49" charset="-122"/>
              </a:rPr>
              <a:t>认识低碳生活</a:t>
            </a:r>
          </a:p>
          <a:p>
            <a:pPr eaLnBrk="1" hangingPunct="1">
              <a:lnSpc>
                <a:spcPct val="130000"/>
              </a:lnSpc>
              <a:spcBef>
                <a:spcPts val="1200"/>
              </a:spcBef>
              <a:defRPr/>
            </a:pPr>
            <a:r>
              <a:rPr lang="zh-CN" altLang="en-US" sz="2800" b="1" dirty="0">
                <a:latin typeface="楷体" panose="02010609060101010101" pitchFamily="49" charset="-122"/>
                <a:ea typeface="楷体" panose="02010609060101010101" pitchFamily="49" charset="-122"/>
              </a:rPr>
              <a:t>    低碳，英文为</a:t>
            </a:r>
            <a:r>
              <a:rPr lang="en-US" altLang="zh-CN" sz="2800" b="1" dirty="0" err="1">
                <a:latin typeface="+mn-ea"/>
                <a:ea typeface="+mn-ea"/>
              </a:rPr>
              <a:t>lowcarbon</a:t>
            </a:r>
            <a:r>
              <a:rPr lang="zh-CN" altLang="en-US" sz="2800" b="1" dirty="0">
                <a:latin typeface="楷体" panose="02010609060101010101" pitchFamily="49" charset="-122"/>
                <a:ea typeface="楷体" panose="02010609060101010101" pitchFamily="49" charset="-122"/>
              </a:rPr>
              <a:t>，意指较低的温室气体（二氧化碳为主）排放。</a:t>
            </a:r>
            <a:endParaRPr lang="en-US" altLang="zh-CN"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barn(inVertical)">
                                      <p:cBhvr>
                                        <p:cTn id="12" dur="500"/>
                                        <p:tgtEl>
                                          <p:spTgt spid="1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animEffect transition="in" filter="barn(inVertical)">
                                      <p:cBhvr>
                                        <p:cTn id="17" dur="5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矩形 14"/>
          <p:cNvSpPr>
            <a:spLocks noChangeArrowheads="1"/>
          </p:cNvSpPr>
          <p:nvPr/>
        </p:nvSpPr>
        <p:spPr bwMode="auto">
          <a:xfrm>
            <a:off x="2152650" y="1490133"/>
            <a:ext cx="788670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3000" b="1" dirty="0">
                <a:latin typeface="楷体" pitchFamily="49" charset="-122"/>
                <a:ea typeface="楷体" pitchFamily="49" charset="-122"/>
              </a:rPr>
              <a:t>    低碳生活，就是指生活作息时所耗用的能量要尽力减少，从而减低碳，特别是二氧化碳的排放量，进而减少对大气的污染，减缓生态恶化，要求从节水、节电、节气和回收四个环节来改变生活细节。</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barn(inVertical)">
                                      <p:cBhvr>
                                        <p:cTn id="7"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238375" y="867834"/>
            <a:ext cx="7850188" cy="3865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en-US" altLang="zh-CN" sz="2800" b="1" dirty="0">
                <a:solidFill>
                  <a:srgbClr val="0000FF"/>
                </a:solidFill>
                <a:latin typeface="楷体" pitchFamily="49" charset="-122"/>
                <a:ea typeface="楷体" pitchFamily="49" charset="-122"/>
              </a:rPr>
              <a:t>2.</a:t>
            </a:r>
            <a:r>
              <a:rPr lang="zh-CN" altLang="en-US" sz="2800" b="1" dirty="0">
                <a:solidFill>
                  <a:srgbClr val="0000FF"/>
                </a:solidFill>
                <a:latin typeface="楷体" pitchFamily="49" charset="-122"/>
                <a:ea typeface="楷体" pitchFamily="49" charset="-122"/>
              </a:rPr>
              <a:t>宣传低碳生活</a:t>
            </a:r>
            <a:endParaRPr lang="en-US" altLang="zh-CN" sz="2800" b="1" dirty="0">
              <a:solidFill>
                <a:srgbClr val="0000FF"/>
              </a:solidFill>
              <a:latin typeface="楷体" pitchFamily="49" charset="-122"/>
              <a:ea typeface="楷体" pitchFamily="49" charset="-122"/>
            </a:endParaRPr>
          </a:p>
          <a:p>
            <a:pPr eaLnBrk="1" hangingPunct="1">
              <a:lnSpc>
                <a:spcPct val="120000"/>
              </a:lnSpc>
              <a:spcBef>
                <a:spcPts val="1200"/>
              </a:spcBef>
            </a:pPr>
            <a:r>
              <a:rPr lang="en-US" altLang="zh-CN" sz="2800" b="1" dirty="0">
                <a:latin typeface="楷体" pitchFamily="49" charset="-122"/>
                <a:ea typeface="楷体" pitchFamily="49" charset="-122"/>
              </a:rPr>
              <a:t>    </a:t>
            </a:r>
            <a:r>
              <a:rPr lang="zh-CN" altLang="en-US" sz="2800" b="1" dirty="0">
                <a:latin typeface="楷体" pitchFamily="49" charset="-122"/>
                <a:ea typeface="楷体" pitchFamily="49" charset="-122"/>
              </a:rPr>
              <a:t>减少二氧化碳的排放，就是低能量、低消耗、低开支的生活。“节能减排”，不仅是当今社会的流行语，更是关系到人类未来的战略选择。提升“节能减排”意识，对自己的生活方式或者消费习惯进行简单易行的改变，一起减少全球温室气体（主要是减少二氧化碳）排放，意义十分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009775" y="1644651"/>
            <a:ext cx="81724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latin typeface="楷体" pitchFamily="49" charset="-122"/>
                <a:ea typeface="楷体" pitchFamily="49" charset="-122"/>
              </a:rPr>
              <a:t>重大。追求健康生活，不仅要“低脂”、“低盐”、“低糖”，也要“低碳”！“低碳生活”节能环保，有利于减缓全球气候变暖和环境恶化的速度，势在必行。减少二氧化碳排放，选择“低碳生活”，是每位公民应尽的责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1884365" y="1221319"/>
            <a:ext cx="8423275"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latin typeface="楷体" pitchFamily="49" charset="-122"/>
                <a:ea typeface="楷体" pitchFamily="49" charset="-122"/>
              </a:rPr>
              <a:t>    如果说保护环境、保护动物、节约能源这些环保理念已成行为准则，低碳生活则更是我们急需建立的绿色生活方式。“低碳生活”虽然是新概念，但提出的却是世界可持续发展的老问题，它反映了人类因气候变化而对未来产生的担忧，世界对此问题的共识日益增多。可见低碳生活和我们的生活息息相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063750" y="1195919"/>
            <a:ext cx="8064500" cy="334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en-US" altLang="zh-CN" sz="2800" b="1" dirty="0">
                <a:solidFill>
                  <a:srgbClr val="0000FF"/>
                </a:solidFill>
                <a:latin typeface="楷体" pitchFamily="49" charset="-122"/>
                <a:ea typeface="楷体" pitchFamily="49" charset="-122"/>
              </a:rPr>
              <a:t>3.</a:t>
            </a:r>
            <a:r>
              <a:rPr lang="zh-CN" altLang="en-US" sz="2800" b="1" dirty="0">
                <a:solidFill>
                  <a:srgbClr val="0000FF"/>
                </a:solidFill>
                <a:latin typeface="楷体" pitchFamily="49" charset="-122"/>
                <a:ea typeface="楷体" pitchFamily="49" charset="-122"/>
              </a:rPr>
              <a:t>争做低碳达人</a:t>
            </a:r>
          </a:p>
          <a:p>
            <a:pPr eaLnBrk="1" hangingPunct="1">
              <a:lnSpc>
                <a:spcPct val="120000"/>
              </a:lnSpc>
              <a:spcBef>
                <a:spcPts val="1200"/>
              </a:spcBef>
            </a:pPr>
            <a:r>
              <a:rPr lang="zh-CN" altLang="en-US" sz="2800" b="1" dirty="0">
                <a:latin typeface="楷体" pitchFamily="49" charset="-122"/>
                <a:ea typeface="楷体" pitchFamily="49" charset="-122"/>
              </a:rPr>
              <a:t>    低碳生活，对于我们普通人来说是一种态度，因此我们应做到：落实环保行动，从现在做起，从小事做起，积极参加植树活动，注意节电、节水、节油、节气，提倡绿色消费、低碳消费，努力实现“低碳梦”。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32"/>
          <p:cNvSpPr txBox="1">
            <a:spLocks noChangeArrowheads="1"/>
          </p:cNvSpPr>
          <p:nvPr/>
        </p:nvSpPr>
        <p:spPr bwMode="auto">
          <a:xfrm>
            <a:off x="5981702" y="3672419"/>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en-US" sz="500" dirty="0">
                <a:solidFill>
                  <a:schemeClr val="bg1">
                    <a:lumMod val="95000"/>
                  </a:schemeClr>
                </a:solidFill>
                <a:latin typeface="Arial" pitchFamily="34" charset="0"/>
              </a:rPr>
              <a:t>状元成才路</a:t>
            </a:r>
            <a:endParaRPr lang="zh-CN" altLang="zh-CN" sz="500" dirty="0">
              <a:solidFill>
                <a:schemeClr val="bg1">
                  <a:lumMod val="95000"/>
                </a:schemeClr>
              </a:solidFill>
              <a:latin typeface="Arial" pitchFamily="34" charset="0"/>
            </a:endParaRPr>
          </a:p>
        </p:txBody>
      </p:sp>
      <p:sp>
        <p:nvSpPr>
          <p:cNvPr id="4" name="文本框 34"/>
          <p:cNvSpPr txBox="1">
            <a:spLocks noChangeArrowheads="1"/>
          </p:cNvSpPr>
          <p:nvPr/>
        </p:nvSpPr>
        <p:spPr bwMode="auto">
          <a:xfrm rot="21319903">
            <a:off x="9570818" y="19685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 name="文本框 36"/>
          <p:cNvSpPr txBox="1">
            <a:spLocks noChangeArrowheads="1"/>
          </p:cNvSpPr>
          <p:nvPr/>
        </p:nvSpPr>
        <p:spPr bwMode="auto">
          <a:xfrm rot="16249134">
            <a:off x="7368955"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6" name="文本框 37"/>
          <p:cNvSpPr txBox="1">
            <a:spLocks noChangeArrowheads="1"/>
          </p:cNvSpPr>
          <p:nvPr/>
        </p:nvSpPr>
        <p:spPr bwMode="auto">
          <a:xfrm rot="17449134">
            <a:off x="6838731" y="20976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7" name="文本框 45"/>
          <p:cNvSpPr txBox="1">
            <a:spLocks noChangeArrowheads="1"/>
          </p:cNvSpPr>
          <p:nvPr/>
        </p:nvSpPr>
        <p:spPr bwMode="auto">
          <a:xfrm rot="16249134">
            <a:off x="7929343" y="1583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8" name="文本框 46"/>
          <p:cNvSpPr txBox="1">
            <a:spLocks noChangeArrowheads="1"/>
          </p:cNvSpPr>
          <p:nvPr/>
        </p:nvSpPr>
        <p:spPr bwMode="auto">
          <a:xfrm rot="21175089">
            <a:off x="8574661" y="18923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9" name="文本框 47"/>
          <p:cNvSpPr txBox="1">
            <a:spLocks noChangeArrowheads="1"/>
          </p:cNvSpPr>
          <p:nvPr/>
        </p:nvSpPr>
        <p:spPr bwMode="auto">
          <a:xfrm rot="17449134">
            <a:off x="9162831" y="31305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0" name="文本框 49"/>
          <p:cNvSpPr txBox="1">
            <a:spLocks noChangeArrowheads="1"/>
          </p:cNvSpPr>
          <p:nvPr/>
        </p:nvSpPr>
        <p:spPr bwMode="auto">
          <a:xfrm rot="657351">
            <a:off x="9912925" y="1595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1" name="文本框 50"/>
          <p:cNvSpPr txBox="1">
            <a:spLocks noChangeArrowheads="1"/>
          </p:cNvSpPr>
          <p:nvPr/>
        </p:nvSpPr>
        <p:spPr bwMode="auto">
          <a:xfrm rot="1480325">
            <a:off x="8898511" y="1456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2" name="文本框 51"/>
          <p:cNvSpPr txBox="1">
            <a:spLocks noChangeArrowheads="1"/>
          </p:cNvSpPr>
          <p:nvPr/>
        </p:nvSpPr>
        <p:spPr bwMode="auto">
          <a:xfrm rot="16249134">
            <a:off x="9874031" y="341844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3" name="文本框 32"/>
          <p:cNvSpPr txBox="1">
            <a:spLocks noChangeArrowheads="1"/>
          </p:cNvSpPr>
          <p:nvPr/>
        </p:nvSpPr>
        <p:spPr bwMode="auto">
          <a:xfrm>
            <a:off x="4768852" y="4519086"/>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14" name="文本框 34"/>
          <p:cNvSpPr txBox="1">
            <a:spLocks noChangeArrowheads="1"/>
          </p:cNvSpPr>
          <p:nvPr/>
        </p:nvSpPr>
        <p:spPr bwMode="auto">
          <a:xfrm rot="4149897">
            <a:off x="5968781" y="4464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5" name="文本框 36"/>
          <p:cNvSpPr txBox="1">
            <a:spLocks noChangeArrowheads="1"/>
          </p:cNvSpPr>
          <p:nvPr/>
        </p:nvSpPr>
        <p:spPr bwMode="auto">
          <a:xfrm rot="20220000">
            <a:off x="5407600" y="15324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6" name="文本框 37"/>
          <p:cNvSpPr txBox="1">
            <a:spLocks noChangeArrowheads="1"/>
          </p:cNvSpPr>
          <p:nvPr/>
        </p:nvSpPr>
        <p:spPr bwMode="auto">
          <a:xfrm rot="21420000">
            <a:off x="5637786" y="25357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7" name="文本框 45"/>
          <p:cNvSpPr txBox="1">
            <a:spLocks noChangeArrowheads="1"/>
          </p:cNvSpPr>
          <p:nvPr/>
        </p:nvSpPr>
        <p:spPr bwMode="auto">
          <a:xfrm rot="20220000">
            <a:off x="5967986" y="1562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8" name="文本框 46"/>
          <p:cNvSpPr txBox="1">
            <a:spLocks noChangeArrowheads="1"/>
          </p:cNvSpPr>
          <p:nvPr/>
        </p:nvSpPr>
        <p:spPr bwMode="auto">
          <a:xfrm rot="20220000">
            <a:off x="6337875"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19" name="文本框 47"/>
          <p:cNvSpPr txBox="1">
            <a:spLocks noChangeArrowheads="1"/>
          </p:cNvSpPr>
          <p:nvPr/>
        </p:nvSpPr>
        <p:spPr bwMode="auto">
          <a:xfrm rot="21420000">
            <a:off x="6571236" y="27770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0" name="文本框 49"/>
          <p:cNvSpPr txBox="1">
            <a:spLocks noChangeArrowheads="1"/>
          </p:cNvSpPr>
          <p:nvPr/>
        </p:nvSpPr>
        <p:spPr bwMode="auto">
          <a:xfrm rot="16249134">
            <a:off x="7818218" y="261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1" name="文本框 50"/>
          <p:cNvSpPr txBox="1">
            <a:spLocks noChangeArrowheads="1"/>
          </p:cNvSpPr>
          <p:nvPr/>
        </p:nvSpPr>
        <p:spPr bwMode="auto">
          <a:xfrm rot="21429897">
            <a:off x="7096700" y="32512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2" name="文本框 51"/>
          <p:cNvSpPr txBox="1">
            <a:spLocks noChangeArrowheads="1"/>
          </p:cNvSpPr>
          <p:nvPr/>
        </p:nvSpPr>
        <p:spPr bwMode="auto">
          <a:xfrm rot="16249134">
            <a:off x="735308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3" name="文本框 32"/>
          <p:cNvSpPr txBox="1">
            <a:spLocks noChangeArrowheads="1"/>
          </p:cNvSpPr>
          <p:nvPr/>
        </p:nvSpPr>
        <p:spPr bwMode="auto">
          <a:xfrm rot="1209897">
            <a:off x="2643761" y="4965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24" name="文本框 34"/>
          <p:cNvSpPr txBox="1">
            <a:spLocks noChangeArrowheads="1"/>
          </p:cNvSpPr>
          <p:nvPr/>
        </p:nvSpPr>
        <p:spPr bwMode="auto">
          <a:xfrm rot="4149897">
            <a:off x="3647856" y="44048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5" name="文本框 36"/>
          <p:cNvSpPr txBox="1">
            <a:spLocks noChangeArrowheads="1"/>
          </p:cNvSpPr>
          <p:nvPr/>
        </p:nvSpPr>
        <p:spPr bwMode="auto">
          <a:xfrm rot="20220000">
            <a:off x="3112075" y="410213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6" name="文本框 37"/>
          <p:cNvSpPr txBox="1">
            <a:spLocks noChangeArrowheads="1"/>
          </p:cNvSpPr>
          <p:nvPr/>
        </p:nvSpPr>
        <p:spPr bwMode="auto">
          <a:xfrm rot="1029897">
            <a:off x="3993136" y="34713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7" name="文本框 45"/>
          <p:cNvSpPr txBox="1">
            <a:spLocks noChangeArrowheads="1"/>
          </p:cNvSpPr>
          <p:nvPr/>
        </p:nvSpPr>
        <p:spPr bwMode="auto">
          <a:xfrm rot="20220000">
            <a:off x="4669411" y="3992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28" name="文本框 46"/>
          <p:cNvSpPr txBox="1">
            <a:spLocks noChangeArrowheads="1"/>
          </p:cNvSpPr>
          <p:nvPr/>
        </p:nvSpPr>
        <p:spPr bwMode="auto">
          <a:xfrm rot="21429897">
            <a:off x="2294511" y="183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29" name="文本框 47"/>
          <p:cNvSpPr txBox="1">
            <a:spLocks noChangeArrowheads="1"/>
          </p:cNvSpPr>
          <p:nvPr/>
        </p:nvSpPr>
        <p:spPr bwMode="auto">
          <a:xfrm rot="1029897">
            <a:off x="1775400" y="43772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0" name="文本框 49"/>
          <p:cNvSpPr txBox="1">
            <a:spLocks noChangeArrowheads="1"/>
          </p:cNvSpPr>
          <p:nvPr/>
        </p:nvSpPr>
        <p:spPr bwMode="auto">
          <a:xfrm rot="21429897">
            <a:off x="4517011" y="4914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1" name="文本框 50"/>
          <p:cNvSpPr txBox="1">
            <a:spLocks noChangeArrowheads="1"/>
          </p:cNvSpPr>
          <p:nvPr/>
        </p:nvSpPr>
        <p:spPr bwMode="auto">
          <a:xfrm rot="21429897">
            <a:off x="5664775" y="4025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2" name="文本框 51"/>
          <p:cNvSpPr txBox="1">
            <a:spLocks noChangeArrowheads="1"/>
          </p:cNvSpPr>
          <p:nvPr/>
        </p:nvSpPr>
        <p:spPr bwMode="auto">
          <a:xfrm rot="21429897">
            <a:off x="5831461" y="5037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3" name="文本框 32"/>
          <p:cNvSpPr txBox="1">
            <a:spLocks noChangeArrowheads="1"/>
          </p:cNvSpPr>
          <p:nvPr/>
        </p:nvSpPr>
        <p:spPr bwMode="auto">
          <a:xfrm rot="16529158">
            <a:off x="1830169" y="25209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4" name="文本框 34"/>
          <p:cNvSpPr txBox="1">
            <a:spLocks noChangeArrowheads="1"/>
          </p:cNvSpPr>
          <p:nvPr/>
        </p:nvSpPr>
        <p:spPr bwMode="auto">
          <a:xfrm rot="4149897">
            <a:off x="2844581" y="2677613"/>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5" name="文本框 36"/>
          <p:cNvSpPr txBox="1">
            <a:spLocks noChangeArrowheads="1"/>
          </p:cNvSpPr>
          <p:nvPr/>
        </p:nvSpPr>
        <p:spPr bwMode="auto">
          <a:xfrm rot="21429897">
            <a:off x="1829375" y="1579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6" name="文本框 37"/>
          <p:cNvSpPr txBox="1">
            <a:spLocks noChangeArrowheads="1"/>
          </p:cNvSpPr>
          <p:nvPr/>
        </p:nvSpPr>
        <p:spPr bwMode="auto">
          <a:xfrm rot="1029897">
            <a:off x="2845375" y="2044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37" name="文本框 45"/>
          <p:cNvSpPr txBox="1">
            <a:spLocks noChangeArrowheads="1"/>
          </p:cNvSpPr>
          <p:nvPr/>
        </p:nvSpPr>
        <p:spPr bwMode="auto">
          <a:xfrm rot="20220000">
            <a:off x="3624836" y="1325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8" name="文本框 46"/>
          <p:cNvSpPr txBox="1">
            <a:spLocks noChangeArrowheads="1"/>
          </p:cNvSpPr>
          <p:nvPr/>
        </p:nvSpPr>
        <p:spPr bwMode="auto">
          <a:xfrm rot="20220000">
            <a:off x="4194750" y="15536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39" name="文本框 47"/>
          <p:cNvSpPr txBox="1">
            <a:spLocks noChangeArrowheads="1"/>
          </p:cNvSpPr>
          <p:nvPr/>
        </p:nvSpPr>
        <p:spPr bwMode="auto">
          <a:xfrm rot="21420000">
            <a:off x="3923286" y="2302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0" name="文本框 49"/>
          <p:cNvSpPr txBox="1">
            <a:spLocks noChangeArrowheads="1"/>
          </p:cNvSpPr>
          <p:nvPr/>
        </p:nvSpPr>
        <p:spPr bwMode="auto">
          <a:xfrm rot="20220000">
            <a:off x="4783711" y="1849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1" name="文本框 50"/>
          <p:cNvSpPr txBox="1">
            <a:spLocks noChangeArrowheads="1"/>
          </p:cNvSpPr>
          <p:nvPr/>
        </p:nvSpPr>
        <p:spPr bwMode="auto">
          <a:xfrm rot="20220000">
            <a:off x="4356675" y="2624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2" name="文本框 51"/>
          <p:cNvSpPr txBox="1">
            <a:spLocks noChangeArrowheads="1"/>
          </p:cNvSpPr>
          <p:nvPr/>
        </p:nvSpPr>
        <p:spPr bwMode="auto">
          <a:xfrm rot="20220000">
            <a:off x="4991675" y="28067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3" name="文本框 32"/>
          <p:cNvSpPr txBox="1">
            <a:spLocks noChangeArrowheads="1"/>
          </p:cNvSpPr>
          <p:nvPr/>
        </p:nvSpPr>
        <p:spPr bwMode="auto">
          <a:xfrm rot="1209897">
            <a:off x="6622036" y="4516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dirty="0">
                <a:solidFill>
                  <a:schemeClr val="bg1">
                    <a:lumMod val="95000"/>
                  </a:schemeClr>
                </a:solidFill>
                <a:latin typeface="Arial" pitchFamily="34" charset="0"/>
              </a:rPr>
              <a:t>状元成才路</a:t>
            </a:r>
          </a:p>
        </p:txBody>
      </p:sp>
      <p:sp>
        <p:nvSpPr>
          <p:cNvPr id="44" name="文本框 34"/>
          <p:cNvSpPr txBox="1">
            <a:spLocks noChangeArrowheads="1"/>
          </p:cNvSpPr>
          <p:nvPr/>
        </p:nvSpPr>
        <p:spPr bwMode="auto">
          <a:xfrm rot="20569134">
            <a:off x="7818218" y="4991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5" name="文本框 36"/>
          <p:cNvSpPr txBox="1">
            <a:spLocks noChangeArrowheads="1"/>
          </p:cNvSpPr>
          <p:nvPr/>
        </p:nvSpPr>
        <p:spPr bwMode="auto">
          <a:xfrm rot="368503">
            <a:off x="7280850" y="3611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6" name="文本框 37"/>
          <p:cNvSpPr txBox="1">
            <a:spLocks noChangeArrowheads="1"/>
          </p:cNvSpPr>
          <p:nvPr/>
        </p:nvSpPr>
        <p:spPr bwMode="auto">
          <a:xfrm rot="829244">
            <a:off x="6791900" y="50969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7" name="文本框 45"/>
          <p:cNvSpPr txBox="1">
            <a:spLocks noChangeArrowheads="1"/>
          </p:cNvSpPr>
          <p:nvPr/>
        </p:nvSpPr>
        <p:spPr bwMode="auto">
          <a:xfrm rot="17097278">
            <a:off x="8286530" y="31326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48" name="文本框 46"/>
          <p:cNvSpPr txBox="1">
            <a:spLocks noChangeArrowheads="1"/>
          </p:cNvSpPr>
          <p:nvPr/>
        </p:nvSpPr>
        <p:spPr bwMode="auto">
          <a:xfrm rot="2702238">
            <a:off x="9075518" y="3881997"/>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49" name="文本框 47"/>
          <p:cNvSpPr txBox="1">
            <a:spLocks noChangeArrowheads="1"/>
          </p:cNvSpPr>
          <p:nvPr/>
        </p:nvSpPr>
        <p:spPr bwMode="auto">
          <a:xfrm rot="18143362">
            <a:off x="8251605" y="4337080"/>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a:solidFill>
                  <a:schemeClr val="bg1">
                    <a:lumMod val="95000"/>
                  </a:schemeClr>
                </a:solidFill>
                <a:latin typeface="Arial" pitchFamily="34" charset="0"/>
              </a:rPr>
              <a:t>状元成才路</a:t>
            </a:r>
          </a:p>
        </p:txBody>
      </p:sp>
      <p:sp>
        <p:nvSpPr>
          <p:cNvPr id="50" name="文本框 49"/>
          <p:cNvSpPr txBox="1">
            <a:spLocks noChangeArrowheads="1"/>
          </p:cNvSpPr>
          <p:nvPr/>
        </p:nvSpPr>
        <p:spPr bwMode="auto">
          <a:xfrm rot="18419577">
            <a:off x="9615268" y="41529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1" name="文本框 50"/>
          <p:cNvSpPr txBox="1">
            <a:spLocks noChangeArrowheads="1"/>
          </p:cNvSpPr>
          <p:nvPr/>
        </p:nvSpPr>
        <p:spPr bwMode="auto">
          <a:xfrm rot="17959444">
            <a:off x="8769130" y="5008064"/>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52" name="文本框 51"/>
          <p:cNvSpPr txBox="1">
            <a:spLocks noChangeArrowheads="1"/>
          </p:cNvSpPr>
          <p:nvPr/>
        </p:nvSpPr>
        <p:spPr bwMode="auto">
          <a:xfrm rot="1549510">
            <a:off x="9724011" y="4737131"/>
            <a:ext cx="505267" cy="169277"/>
          </a:xfrm>
          <a:prstGeom prst="rect">
            <a:avLst/>
          </a:prstGeom>
          <a:noFill/>
          <a:ln>
            <a:noFill/>
          </a:ln>
          <a:extLst/>
        </p:spPr>
        <p:txBody>
          <a:bodyPr wrap="none">
            <a:spAutoFit/>
          </a:bodyPr>
          <a:ls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defRPr/>
            </a:pPr>
            <a:r>
              <a:rPr lang="zh-CN" altLang="zh-CN" sz="500" b="1" dirty="0">
                <a:solidFill>
                  <a:schemeClr val="bg1">
                    <a:lumMod val="95000"/>
                  </a:schemeClr>
                </a:solidFill>
                <a:latin typeface="Arial" pitchFamily="34" charset="0"/>
              </a:rPr>
              <a:t>状元成才路</a:t>
            </a:r>
          </a:p>
        </p:txBody>
      </p:sp>
      <p:sp>
        <p:nvSpPr>
          <p:cNvPr id="10292" name="文本框 32"/>
          <p:cNvSpPr txBox="1">
            <a:spLocks noChangeArrowheads="1"/>
          </p:cNvSpPr>
          <p:nvPr/>
        </p:nvSpPr>
        <p:spPr bwMode="auto">
          <a:xfrm rot="4190103">
            <a:off x="5795743" y="3141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3" name="文本框 34"/>
          <p:cNvSpPr txBox="1">
            <a:spLocks noChangeArrowheads="1"/>
          </p:cNvSpPr>
          <p:nvPr/>
        </p:nvSpPr>
        <p:spPr bwMode="auto">
          <a:xfrm rot="8340000">
            <a:off x="6427568" y="3983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4" name="文本框 36"/>
          <p:cNvSpPr txBox="1">
            <a:spLocks noChangeArrowheads="1"/>
          </p:cNvSpPr>
          <p:nvPr/>
        </p:nvSpPr>
        <p:spPr bwMode="auto">
          <a:xfrm rot="20439237">
            <a:off x="7280850" y="2133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5" name="文本框 37"/>
          <p:cNvSpPr txBox="1">
            <a:spLocks noChangeArrowheads="1"/>
          </p:cNvSpPr>
          <p:nvPr/>
        </p:nvSpPr>
        <p:spPr bwMode="auto">
          <a:xfrm rot="39237">
            <a:off x="7157025" y="2827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6" name="文本框 45"/>
          <p:cNvSpPr txBox="1">
            <a:spLocks noChangeArrowheads="1"/>
          </p:cNvSpPr>
          <p:nvPr/>
        </p:nvSpPr>
        <p:spPr bwMode="auto">
          <a:xfrm rot="20439237">
            <a:off x="7841236" y="2163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7" name="文本框 46"/>
          <p:cNvSpPr txBox="1">
            <a:spLocks noChangeArrowheads="1"/>
          </p:cNvSpPr>
          <p:nvPr/>
        </p:nvSpPr>
        <p:spPr bwMode="auto">
          <a:xfrm rot="20439237">
            <a:off x="8211125" y="24468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8" name="文本框 47"/>
          <p:cNvSpPr txBox="1">
            <a:spLocks noChangeArrowheads="1"/>
          </p:cNvSpPr>
          <p:nvPr/>
        </p:nvSpPr>
        <p:spPr bwMode="auto">
          <a:xfrm rot="39237">
            <a:off x="8692136" y="3073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299" name="文本框 49"/>
          <p:cNvSpPr txBox="1">
            <a:spLocks noChangeArrowheads="1"/>
          </p:cNvSpPr>
          <p:nvPr/>
        </p:nvSpPr>
        <p:spPr bwMode="auto">
          <a:xfrm rot="20439237">
            <a:off x="9528750" y="2552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0" name="文本框 50"/>
          <p:cNvSpPr txBox="1">
            <a:spLocks noChangeArrowheads="1"/>
          </p:cNvSpPr>
          <p:nvPr/>
        </p:nvSpPr>
        <p:spPr bwMode="auto">
          <a:xfrm rot="20439237">
            <a:off x="8995350" y="2374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1" name="文本框 51"/>
          <p:cNvSpPr txBox="1">
            <a:spLocks noChangeArrowheads="1"/>
          </p:cNvSpPr>
          <p:nvPr/>
        </p:nvSpPr>
        <p:spPr bwMode="auto">
          <a:xfrm rot="20439237">
            <a:off x="9471600" y="35221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2" name="文本框 32"/>
          <p:cNvSpPr txBox="1">
            <a:spLocks noChangeArrowheads="1"/>
          </p:cNvSpPr>
          <p:nvPr/>
        </p:nvSpPr>
        <p:spPr bwMode="auto">
          <a:xfrm rot="4190103">
            <a:off x="4273331" y="4252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3" name="文本框 34"/>
          <p:cNvSpPr txBox="1">
            <a:spLocks noChangeArrowheads="1"/>
          </p:cNvSpPr>
          <p:nvPr/>
        </p:nvSpPr>
        <p:spPr bwMode="auto">
          <a:xfrm rot="8340000">
            <a:off x="5429031" y="35517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4" name="文本框 36"/>
          <p:cNvSpPr txBox="1">
            <a:spLocks noChangeArrowheads="1"/>
          </p:cNvSpPr>
          <p:nvPr/>
        </p:nvSpPr>
        <p:spPr bwMode="auto">
          <a:xfrm rot="2810103">
            <a:off x="5321080" y="211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5" name="文本框 37"/>
          <p:cNvSpPr txBox="1">
            <a:spLocks noChangeArrowheads="1"/>
          </p:cNvSpPr>
          <p:nvPr/>
        </p:nvSpPr>
        <p:spPr bwMode="auto">
          <a:xfrm rot="4010103">
            <a:off x="5321080" y="2836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6" name="文本框 45"/>
          <p:cNvSpPr txBox="1">
            <a:spLocks noChangeArrowheads="1"/>
          </p:cNvSpPr>
          <p:nvPr/>
        </p:nvSpPr>
        <p:spPr bwMode="auto">
          <a:xfrm rot="2810103">
            <a:off x="5881468" y="21420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7" name="文本框 46"/>
          <p:cNvSpPr txBox="1">
            <a:spLocks noChangeArrowheads="1"/>
          </p:cNvSpPr>
          <p:nvPr/>
        </p:nvSpPr>
        <p:spPr bwMode="auto">
          <a:xfrm rot="2810103">
            <a:off x="6251355"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8" name="文本框 47"/>
          <p:cNvSpPr txBox="1">
            <a:spLocks noChangeArrowheads="1"/>
          </p:cNvSpPr>
          <p:nvPr/>
        </p:nvSpPr>
        <p:spPr bwMode="auto">
          <a:xfrm rot="4010103">
            <a:off x="6251355" y="31517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09" name="文本框 49"/>
          <p:cNvSpPr txBox="1">
            <a:spLocks noChangeArrowheads="1"/>
          </p:cNvSpPr>
          <p:nvPr/>
        </p:nvSpPr>
        <p:spPr bwMode="auto">
          <a:xfrm rot="20439237">
            <a:off x="7731700" y="3191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0" name="文本框 50"/>
          <p:cNvSpPr txBox="1">
            <a:spLocks noChangeArrowheads="1"/>
          </p:cNvSpPr>
          <p:nvPr/>
        </p:nvSpPr>
        <p:spPr bwMode="auto">
          <a:xfrm rot="4020000">
            <a:off x="6726018" y="3306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1" name="文本框 51"/>
          <p:cNvSpPr txBox="1">
            <a:spLocks noChangeArrowheads="1"/>
          </p:cNvSpPr>
          <p:nvPr/>
        </p:nvSpPr>
        <p:spPr bwMode="auto">
          <a:xfrm rot="20439237">
            <a:off x="7106224" y="40894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2" name="文本框 32"/>
          <p:cNvSpPr txBox="1">
            <a:spLocks noChangeArrowheads="1"/>
          </p:cNvSpPr>
          <p:nvPr/>
        </p:nvSpPr>
        <p:spPr bwMode="auto">
          <a:xfrm rot="5400000">
            <a:off x="2649319" y="41042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0313" name="文本框 34"/>
          <p:cNvSpPr txBox="1">
            <a:spLocks noChangeArrowheads="1"/>
          </p:cNvSpPr>
          <p:nvPr/>
        </p:nvSpPr>
        <p:spPr bwMode="auto">
          <a:xfrm rot="8340000">
            <a:off x="3385918" y="4533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4" name="文本框 36"/>
          <p:cNvSpPr txBox="1">
            <a:spLocks noChangeArrowheads="1"/>
          </p:cNvSpPr>
          <p:nvPr/>
        </p:nvSpPr>
        <p:spPr bwMode="auto">
          <a:xfrm rot="2810103">
            <a:off x="3370043" y="3441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5" name="文本框 37"/>
          <p:cNvSpPr txBox="1">
            <a:spLocks noChangeArrowheads="1"/>
          </p:cNvSpPr>
          <p:nvPr/>
        </p:nvSpPr>
        <p:spPr bwMode="auto">
          <a:xfrm rot="5220000">
            <a:off x="3805018" y="38184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6" name="文本框 45"/>
          <p:cNvSpPr txBox="1">
            <a:spLocks noChangeArrowheads="1"/>
          </p:cNvSpPr>
          <p:nvPr/>
        </p:nvSpPr>
        <p:spPr bwMode="auto">
          <a:xfrm rot="2810103">
            <a:off x="4317781" y="3460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7" name="文本框 46"/>
          <p:cNvSpPr txBox="1">
            <a:spLocks noChangeArrowheads="1"/>
          </p:cNvSpPr>
          <p:nvPr/>
        </p:nvSpPr>
        <p:spPr bwMode="auto">
          <a:xfrm rot="4020000">
            <a:off x="2207993" y="2417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8" name="文本框 47"/>
          <p:cNvSpPr txBox="1">
            <a:spLocks noChangeArrowheads="1"/>
          </p:cNvSpPr>
          <p:nvPr/>
        </p:nvSpPr>
        <p:spPr bwMode="auto">
          <a:xfrm rot="5220000">
            <a:off x="2111156" y="4002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19" name="文本框 49"/>
          <p:cNvSpPr txBox="1">
            <a:spLocks noChangeArrowheads="1"/>
          </p:cNvSpPr>
          <p:nvPr/>
        </p:nvSpPr>
        <p:spPr bwMode="auto">
          <a:xfrm rot="4020000">
            <a:off x="3971706" y="4785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0" name="文本框 50"/>
          <p:cNvSpPr txBox="1">
            <a:spLocks noChangeArrowheads="1"/>
          </p:cNvSpPr>
          <p:nvPr/>
        </p:nvSpPr>
        <p:spPr bwMode="auto">
          <a:xfrm rot="4020000">
            <a:off x="5209955" y="4288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1" name="文本框 51"/>
          <p:cNvSpPr txBox="1">
            <a:spLocks noChangeArrowheads="1"/>
          </p:cNvSpPr>
          <p:nvPr/>
        </p:nvSpPr>
        <p:spPr bwMode="auto">
          <a:xfrm rot="4020000">
            <a:off x="5579844" y="457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2" name="文本框 32"/>
          <p:cNvSpPr txBox="1">
            <a:spLocks noChangeArrowheads="1"/>
          </p:cNvSpPr>
          <p:nvPr/>
        </p:nvSpPr>
        <p:spPr bwMode="auto">
          <a:xfrm rot="20719261">
            <a:off x="2021461" y="31496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3" name="文本框 34"/>
          <p:cNvSpPr txBox="1">
            <a:spLocks noChangeArrowheads="1"/>
          </p:cNvSpPr>
          <p:nvPr/>
        </p:nvSpPr>
        <p:spPr bwMode="auto">
          <a:xfrm rot="8340000">
            <a:off x="2758856" y="3255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4" name="文本框 36"/>
          <p:cNvSpPr txBox="1">
            <a:spLocks noChangeArrowheads="1"/>
          </p:cNvSpPr>
          <p:nvPr/>
        </p:nvSpPr>
        <p:spPr bwMode="auto">
          <a:xfrm rot="4020000">
            <a:off x="3177956" y="1814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5" name="文本框 37"/>
          <p:cNvSpPr txBox="1">
            <a:spLocks noChangeArrowheads="1"/>
          </p:cNvSpPr>
          <p:nvPr/>
        </p:nvSpPr>
        <p:spPr bwMode="auto">
          <a:xfrm rot="5220000">
            <a:off x="3177956" y="25379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6" name="文本框 45"/>
          <p:cNvSpPr txBox="1">
            <a:spLocks noChangeArrowheads="1"/>
          </p:cNvSpPr>
          <p:nvPr/>
        </p:nvSpPr>
        <p:spPr bwMode="auto">
          <a:xfrm rot="2810103">
            <a:off x="3738344" y="1843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7" name="文本框 46"/>
          <p:cNvSpPr txBox="1">
            <a:spLocks noChangeArrowheads="1"/>
          </p:cNvSpPr>
          <p:nvPr/>
        </p:nvSpPr>
        <p:spPr bwMode="auto">
          <a:xfrm rot="2810103">
            <a:off x="4108230" y="2129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8" name="文本框 47"/>
          <p:cNvSpPr txBox="1">
            <a:spLocks noChangeArrowheads="1"/>
          </p:cNvSpPr>
          <p:nvPr/>
        </p:nvSpPr>
        <p:spPr bwMode="auto">
          <a:xfrm rot="4010103">
            <a:off x="3836768" y="2882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29" name="文本框 49"/>
          <p:cNvSpPr txBox="1">
            <a:spLocks noChangeArrowheads="1"/>
          </p:cNvSpPr>
          <p:nvPr/>
        </p:nvSpPr>
        <p:spPr bwMode="auto">
          <a:xfrm rot="2810103">
            <a:off x="4695606" y="2427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0" name="文本框 50"/>
          <p:cNvSpPr txBox="1">
            <a:spLocks noChangeArrowheads="1"/>
          </p:cNvSpPr>
          <p:nvPr/>
        </p:nvSpPr>
        <p:spPr bwMode="auto">
          <a:xfrm rot="2810103">
            <a:off x="4582894"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1" name="文本框 51"/>
          <p:cNvSpPr txBox="1">
            <a:spLocks noChangeArrowheads="1"/>
          </p:cNvSpPr>
          <p:nvPr/>
        </p:nvSpPr>
        <p:spPr bwMode="auto">
          <a:xfrm rot="2810103">
            <a:off x="4952780" y="3293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2" name="文本框 32"/>
          <p:cNvSpPr txBox="1">
            <a:spLocks noChangeArrowheads="1"/>
          </p:cNvSpPr>
          <p:nvPr/>
        </p:nvSpPr>
        <p:spPr bwMode="auto">
          <a:xfrm rot="5400000">
            <a:off x="6259294" y="4709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chemeClr val="bg1"/>
                </a:solidFill>
                <a:latin typeface="Arial" pitchFamily="34" charset="0"/>
              </a:rPr>
              <a:t>状元成才路</a:t>
            </a:r>
          </a:p>
        </p:txBody>
      </p:sp>
      <p:sp>
        <p:nvSpPr>
          <p:cNvPr id="10333" name="文本框 34"/>
          <p:cNvSpPr txBox="1">
            <a:spLocks noChangeArrowheads="1"/>
          </p:cNvSpPr>
          <p:nvPr/>
        </p:nvSpPr>
        <p:spPr bwMode="auto">
          <a:xfrm rot="3159237">
            <a:off x="7324506" y="51414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4" name="文本框 36"/>
          <p:cNvSpPr txBox="1">
            <a:spLocks noChangeArrowheads="1"/>
          </p:cNvSpPr>
          <p:nvPr/>
        </p:nvSpPr>
        <p:spPr bwMode="auto">
          <a:xfrm rot="20439237">
            <a:off x="77444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5" name="文本框 37"/>
          <p:cNvSpPr txBox="1">
            <a:spLocks noChangeArrowheads="1"/>
          </p:cNvSpPr>
          <p:nvPr/>
        </p:nvSpPr>
        <p:spPr bwMode="auto">
          <a:xfrm rot="39237">
            <a:off x="7744400" y="4423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6" name="文本框 45"/>
          <p:cNvSpPr txBox="1">
            <a:spLocks noChangeArrowheads="1"/>
          </p:cNvSpPr>
          <p:nvPr/>
        </p:nvSpPr>
        <p:spPr bwMode="auto">
          <a:xfrm rot="20439237">
            <a:off x="8304786" y="3729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7" name="文本框 46"/>
          <p:cNvSpPr txBox="1">
            <a:spLocks noChangeArrowheads="1"/>
          </p:cNvSpPr>
          <p:nvPr/>
        </p:nvSpPr>
        <p:spPr bwMode="auto">
          <a:xfrm rot="20439237">
            <a:off x="8674675" y="4013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8" name="文本框 47"/>
          <p:cNvSpPr txBox="1">
            <a:spLocks noChangeArrowheads="1"/>
          </p:cNvSpPr>
          <p:nvPr/>
        </p:nvSpPr>
        <p:spPr bwMode="auto">
          <a:xfrm rot="39237">
            <a:off x="8361936" y="47709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39" name="文本框 49"/>
          <p:cNvSpPr txBox="1">
            <a:spLocks noChangeArrowheads="1"/>
          </p:cNvSpPr>
          <p:nvPr/>
        </p:nvSpPr>
        <p:spPr bwMode="auto">
          <a:xfrm rot="20439237">
            <a:off x="9195375" y="44026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40" name="文本框 50"/>
          <p:cNvSpPr txBox="1">
            <a:spLocks noChangeArrowheads="1"/>
          </p:cNvSpPr>
          <p:nvPr/>
        </p:nvSpPr>
        <p:spPr bwMode="auto">
          <a:xfrm rot="20439237">
            <a:off x="9149336" y="48937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10341" name="文本框 51"/>
          <p:cNvSpPr txBox="1">
            <a:spLocks noChangeArrowheads="1"/>
          </p:cNvSpPr>
          <p:nvPr/>
        </p:nvSpPr>
        <p:spPr bwMode="auto">
          <a:xfrm rot="20439237">
            <a:off x="9519225" y="51773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b="1">
                <a:solidFill>
                  <a:schemeClr val="bg1"/>
                </a:solidFill>
                <a:latin typeface="Arial" pitchFamily="34" charset="0"/>
              </a:rPr>
              <a:t>状元成才路</a:t>
            </a:r>
          </a:p>
        </p:txBody>
      </p:sp>
      <p:sp>
        <p:nvSpPr>
          <p:cNvPr id="2" name="矩形 14"/>
          <p:cNvSpPr>
            <a:spLocks noChangeArrowheads="1"/>
          </p:cNvSpPr>
          <p:nvPr/>
        </p:nvSpPr>
        <p:spPr bwMode="auto">
          <a:xfrm>
            <a:off x="2495552" y="836085"/>
            <a:ext cx="734377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2800" b="1" dirty="0">
                <a:latin typeface="楷体" pitchFamily="49" charset="-122"/>
                <a:ea typeface="楷体" pitchFamily="49" charset="-122"/>
              </a:rPr>
              <a:t>少搭乘</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次电梯，就减少</a:t>
            </a:r>
            <a:r>
              <a:rPr lang="en-US" altLang="zh-CN" sz="2800" b="1" dirty="0">
                <a:latin typeface="楷体" pitchFamily="49" charset="-122"/>
                <a:ea typeface="楷体" pitchFamily="49" charset="-122"/>
              </a:rPr>
              <a:t>0.218kg</a:t>
            </a:r>
            <a:r>
              <a:rPr lang="zh-CN" altLang="en-US" sz="2800" b="1" dirty="0">
                <a:latin typeface="楷体" pitchFamily="49" charset="-122"/>
                <a:ea typeface="楷体" pitchFamily="49" charset="-122"/>
              </a:rPr>
              <a:t>的碳排放量；</a:t>
            </a:r>
          </a:p>
          <a:p>
            <a:pPr eaLnBrk="1" hangingPunct="1">
              <a:lnSpc>
                <a:spcPct val="150000"/>
              </a:lnSpc>
            </a:pPr>
            <a:r>
              <a:rPr lang="zh-CN" altLang="en-US" sz="2800" b="1" dirty="0">
                <a:latin typeface="楷体" pitchFamily="49" charset="-122"/>
                <a:ea typeface="楷体" pitchFamily="49" charset="-122"/>
              </a:rPr>
              <a:t>少开冷气</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小时，就减少</a:t>
            </a:r>
            <a:r>
              <a:rPr lang="en-US" altLang="zh-CN" sz="2800" b="1" dirty="0">
                <a:latin typeface="楷体" pitchFamily="49" charset="-122"/>
                <a:ea typeface="楷体" pitchFamily="49" charset="-122"/>
              </a:rPr>
              <a:t>0.621kg</a:t>
            </a:r>
            <a:r>
              <a:rPr lang="zh-CN" altLang="en-US" sz="2800" b="1" dirty="0">
                <a:latin typeface="楷体" pitchFamily="49" charset="-122"/>
                <a:ea typeface="楷体" pitchFamily="49" charset="-122"/>
              </a:rPr>
              <a:t>的碳排放量；</a:t>
            </a:r>
          </a:p>
          <a:p>
            <a:pPr eaLnBrk="1" hangingPunct="1">
              <a:lnSpc>
                <a:spcPct val="150000"/>
              </a:lnSpc>
            </a:pPr>
            <a:r>
              <a:rPr lang="zh-CN" altLang="en-US" sz="2800" b="1" dirty="0">
                <a:latin typeface="楷体" pitchFamily="49" charset="-122"/>
                <a:ea typeface="楷体" pitchFamily="49" charset="-122"/>
              </a:rPr>
              <a:t>少用灯泡</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小时，就减少</a:t>
            </a:r>
            <a:r>
              <a:rPr lang="en-US" altLang="zh-CN" sz="2800" b="1" dirty="0">
                <a:latin typeface="楷体" pitchFamily="49" charset="-122"/>
                <a:ea typeface="楷体" pitchFamily="49" charset="-122"/>
              </a:rPr>
              <a:t>0.041kg</a:t>
            </a:r>
            <a:r>
              <a:rPr lang="zh-CN" altLang="en-US" sz="2800" b="1" dirty="0">
                <a:latin typeface="楷体" pitchFamily="49" charset="-122"/>
                <a:ea typeface="楷体" pitchFamily="49" charset="-122"/>
              </a:rPr>
              <a:t>的碳排放量；</a:t>
            </a:r>
          </a:p>
          <a:p>
            <a:pPr eaLnBrk="1" hangingPunct="1">
              <a:lnSpc>
                <a:spcPct val="150000"/>
              </a:lnSpc>
            </a:pPr>
            <a:r>
              <a:rPr lang="zh-CN" altLang="en-US" sz="2800" b="1" dirty="0">
                <a:latin typeface="楷体" pitchFamily="49" charset="-122"/>
                <a:ea typeface="楷体" pitchFamily="49" charset="-122"/>
              </a:rPr>
              <a:t>少丢</a:t>
            </a:r>
            <a:r>
              <a:rPr lang="en-US" altLang="zh-CN" sz="2800" b="1" dirty="0">
                <a:latin typeface="楷体" pitchFamily="49" charset="-122"/>
                <a:ea typeface="楷体" pitchFamily="49" charset="-122"/>
              </a:rPr>
              <a:t>1kg</a:t>
            </a:r>
            <a:r>
              <a:rPr lang="zh-CN" altLang="en-US" sz="2800" b="1" dirty="0">
                <a:latin typeface="楷体" pitchFamily="49" charset="-122"/>
                <a:ea typeface="楷体" pitchFamily="49" charset="-122"/>
              </a:rPr>
              <a:t>垃圾，就减少</a:t>
            </a:r>
            <a:r>
              <a:rPr lang="en-US" altLang="zh-CN" sz="2800" b="1" dirty="0">
                <a:latin typeface="楷体" pitchFamily="49" charset="-122"/>
                <a:ea typeface="楷体" pitchFamily="49" charset="-122"/>
              </a:rPr>
              <a:t>2.06kg</a:t>
            </a:r>
            <a:r>
              <a:rPr lang="zh-CN" altLang="en-US" sz="2800" b="1" dirty="0">
                <a:latin typeface="楷体" pitchFamily="49" charset="-122"/>
                <a:ea typeface="楷体" pitchFamily="49" charset="-122"/>
              </a:rPr>
              <a:t>的碳排放量；</a:t>
            </a:r>
          </a:p>
          <a:p>
            <a:pPr eaLnBrk="1" hangingPunct="1">
              <a:lnSpc>
                <a:spcPct val="150000"/>
              </a:lnSpc>
            </a:pPr>
            <a:r>
              <a:rPr lang="zh-CN" altLang="en-US" sz="2800" b="1" dirty="0">
                <a:latin typeface="楷体" pitchFamily="49" charset="-122"/>
                <a:ea typeface="楷体" pitchFamily="49" charset="-122"/>
              </a:rPr>
              <a:t>省一度电，就减少</a:t>
            </a:r>
            <a:r>
              <a:rPr lang="en-US" altLang="zh-CN" sz="2800" b="1" dirty="0">
                <a:latin typeface="楷体" pitchFamily="49" charset="-122"/>
                <a:ea typeface="楷体" pitchFamily="49" charset="-122"/>
              </a:rPr>
              <a:t>0.638kg</a:t>
            </a:r>
            <a:r>
              <a:rPr lang="zh-CN" altLang="en-US" sz="2800" b="1" dirty="0">
                <a:latin typeface="楷体" pitchFamily="49" charset="-122"/>
                <a:ea typeface="楷体" pitchFamily="49" charset="-122"/>
              </a:rPr>
              <a:t>的碳排放量；</a:t>
            </a:r>
          </a:p>
          <a:p>
            <a:pPr eaLnBrk="1" hangingPunct="1">
              <a:lnSpc>
                <a:spcPct val="150000"/>
              </a:lnSpc>
            </a:pPr>
            <a:r>
              <a:rPr lang="zh-CN" altLang="en-US" sz="2800" b="1" dirty="0">
                <a:latin typeface="楷体" pitchFamily="49" charset="-122"/>
                <a:ea typeface="楷体" pitchFamily="49" charset="-122"/>
              </a:rPr>
              <a:t>省一度水，就减少</a:t>
            </a:r>
            <a:r>
              <a:rPr lang="en-US" altLang="zh-CN" sz="2800" b="1" dirty="0">
                <a:latin typeface="楷体" pitchFamily="49" charset="-122"/>
                <a:ea typeface="楷体" pitchFamily="49" charset="-122"/>
              </a:rPr>
              <a:t>0.194kg</a:t>
            </a:r>
            <a:r>
              <a:rPr lang="zh-CN" altLang="en-US" sz="2800" b="1" dirty="0">
                <a:latin typeface="楷体" pitchFamily="49" charset="-122"/>
                <a:ea typeface="楷体" pitchFamily="49" charset="-122"/>
              </a:rPr>
              <a:t>的碳排放量；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3585</Words>
  <Application>Microsoft Office PowerPoint</Application>
  <PresentationFormat>宽屏</PresentationFormat>
  <Paragraphs>673</Paragraphs>
  <Slides>28</Slides>
  <Notes>2</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28</vt:i4>
      </vt:variant>
    </vt:vector>
  </HeadingPairs>
  <TitlesOfParts>
    <vt:vector size="41" baseType="lpstr">
      <vt:lpstr>Meiryo</vt:lpstr>
      <vt:lpstr>等线</vt:lpstr>
      <vt:lpstr>黑体</vt:lpstr>
      <vt:lpstr>楷体</vt:lpstr>
      <vt:lpstr>宋体</vt:lpstr>
      <vt:lpstr>微软雅黑</vt:lpstr>
      <vt:lpstr>Arial</vt:lpstr>
      <vt:lpstr>Calibri</vt:lpstr>
      <vt:lpstr>Calibri Light</vt:lpstr>
      <vt:lpstr>Times New Roman</vt:lpstr>
      <vt:lpstr>第一PPT模板网-WWW.1PPT.COM</vt:lpstr>
      <vt:lpstr>第一PPT模板网-WWW.1PPT.COM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cp:revision>
  <dcterms:created xsi:type="dcterms:W3CDTF">2016-11-21T01:52:57Z</dcterms:created>
  <dcterms:modified xsi:type="dcterms:W3CDTF">2022-01-14T08:13:44Z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来源">
    <vt:lpwstr>状元成才路系列</vt:lpwstr>
  </property>
</Properties>
</file>